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089" r:id="rId2"/>
    <p:sldId id="4090" r:id="rId3"/>
    <p:sldId id="4091" r:id="rId4"/>
    <p:sldId id="4092" r:id="rId5"/>
    <p:sldId id="4093" r:id="rId6"/>
    <p:sldId id="4094" r:id="rId7"/>
    <p:sldId id="4095" r:id="rId8"/>
    <p:sldId id="4096" r:id="rId9"/>
    <p:sldId id="4097" r:id="rId10"/>
    <p:sldId id="4098" r:id="rId11"/>
    <p:sldId id="4099" r:id="rId12"/>
    <p:sldId id="4100" r:id="rId13"/>
    <p:sldId id="4101" r:id="rId14"/>
    <p:sldId id="4102" r:id="rId15"/>
    <p:sldId id="4103" r:id="rId16"/>
    <p:sldId id="4104" r:id="rId17"/>
    <p:sldId id="4105" r:id="rId18"/>
    <p:sldId id="4106" r:id="rId19"/>
    <p:sldId id="4107" r:id="rId20"/>
    <p:sldId id="4108" r:id="rId21"/>
    <p:sldId id="4109" r:id="rId22"/>
    <p:sldId id="4110" r:id="rId23"/>
    <p:sldId id="4111" r:id="rId24"/>
    <p:sldId id="4112" r:id="rId25"/>
    <p:sldId id="4113" r:id="rId26"/>
    <p:sldId id="4114" r:id="rId27"/>
    <p:sldId id="4115" r:id="rId28"/>
    <p:sldId id="4116" r:id="rId29"/>
    <p:sldId id="4117" r:id="rId30"/>
    <p:sldId id="4118" r:id="rId3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73B4C"/>
    <a:srgbClr val="335FFE"/>
    <a:srgbClr val="ECF3F6"/>
    <a:srgbClr val="B5B5B5"/>
    <a:srgbClr val="DEDEDE"/>
    <a:srgbClr val="DDDDDD"/>
    <a:srgbClr val="BAC4C6"/>
    <a:srgbClr val="C4C9CE"/>
    <a:srgbClr val="6D7783"/>
    <a:srgbClr val="B5B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5" autoAdjust="0"/>
    <p:restoredTop sz="91973" autoAdjust="0"/>
  </p:normalViewPr>
  <p:slideViewPr>
    <p:cSldViewPr snapToGrid="0" snapToObjects="1">
      <p:cViewPr varScale="1">
        <p:scale>
          <a:sx n="61" d="100"/>
          <a:sy n="61" d="100"/>
        </p:scale>
        <p:origin x="416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 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1/20/20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 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87DDA4-93F2-7A45-9BB3-0ED68A4AA170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oppins Light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132A2-AB80-A845-8566-11C55587F84F}"/>
              </a:ext>
            </a:extLst>
          </p:cNvPr>
          <p:cNvSpPr txBox="1"/>
          <p:nvPr userDrawn="1"/>
        </p:nvSpPr>
        <p:spPr>
          <a:xfrm>
            <a:off x="22400222" y="885179"/>
            <a:ext cx="359073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b="1" i="0" kern="120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A7B492-3FDC-5246-B089-F5601197F101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4BEB6-702D-D541-9816-84E6FC47FF6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CC131338-016A-9C42-966F-95708D6E3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255" y="7891650"/>
            <a:ext cx="608430" cy="608430"/>
          </a:xfrm>
          <a:custGeom>
            <a:avLst/>
            <a:gdLst>
              <a:gd name="T0" fmla="*/ 229 w 459"/>
              <a:gd name="T1" fmla="*/ 0 h 459"/>
              <a:gd name="T2" fmla="*/ 229 w 459"/>
              <a:gd name="T3" fmla="*/ 0 h 459"/>
              <a:gd name="T4" fmla="*/ 458 w 459"/>
              <a:gd name="T5" fmla="*/ 229 h 459"/>
              <a:gd name="T6" fmla="*/ 458 w 459"/>
              <a:gd name="T7" fmla="*/ 229 h 459"/>
              <a:gd name="T8" fmla="*/ 229 w 459"/>
              <a:gd name="T9" fmla="*/ 458 h 459"/>
              <a:gd name="T10" fmla="*/ 229 w 459"/>
              <a:gd name="T11" fmla="*/ 458 h 459"/>
              <a:gd name="T12" fmla="*/ 0 w 459"/>
              <a:gd name="T13" fmla="*/ 229 h 459"/>
              <a:gd name="T14" fmla="*/ 0 w 459"/>
              <a:gd name="T15" fmla="*/ 229 h 459"/>
              <a:gd name="T16" fmla="*/ 229 w 459"/>
              <a:gd name="T17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9" h="459">
                <a:moveTo>
                  <a:pt x="229" y="0"/>
                </a:moveTo>
                <a:lnTo>
                  <a:pt x="229" y="0"/>
                </a:lnTo>
                <a:cubicBezTo>
                  <a:pt x="356" y="0"/>
                  <a:pt x="458" y="103"/>
                  <a:pt x="458" y="229"/>
                </a:cubicBezTo>
                <a:lnTo>
                  <a:pt x="458" y="229"/>
                </a:lnTo>
                <a:cubicBezTo>
                  <a:pt x="458" y="356"/>
                  <a:pt x="356" y="458"/>
                  <a:pt x="229" y="458"/>
                </a:cubicBezTo>
                <a:lnTo>
                  <a:pt x="229" y="458"/>
                </a:lnTo>
                <a:cubicBezTo>
                  <a:pt x="103" y="458"/>
                  <a:pt x="0" y="356"/>
                  <a:pt x="0" y="229"/>
                </a:cubicBezTo>
                <a:lnTo>
                  <a:pt x="0" y="229"/>
                </a:lnTo>
                <a:cubicBezTo>
                  <a:pt x="0" y="103"/>
                  <a:pt x="103" y="0"/>
                  <a:pt x="22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F0108D22-0612-004D-91DE-94908B76D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345" y="7891650"/>
            <a:ext cx="608430" cy="608430"/>
          </a:xfrm>
          <a:custGeom>
            <a:avLst/>
            <a:gdLst>
              <a:gd name="T0" fmla="*/ 229 w 459"/>
              <a:gd name="T1" fmla="*/ 0 h 459"/>
              <a:gd name="T2" fmla="*/ 229 w 459"/>
              <a:gd name="T3" fmla="*/ 0 h 459"/>
              <a:gd name="T4" fmla="*/ 458 w 459"/>
              <a:gd name="T5" fmla="*/ 229 h 459"/>
              <a:gd name="T6" fmla="*/ 458 w 459"/>
              <a:gd name="T7" fmla="*/ 229 h 459"/>
              <a:gd name="T8" fmla="*/ 229 w 459"/>
              <a:gd name="T9" fmla="*/ 458 h 459"/>
              <a:gd name="T10" fmla="*/ 229 w 459"/>
              <a:gd name="T11" fmla="*/ 458 h 459"/>
              <a:gd name="T12" fmla="*/ 0 w 459"/>
              <a:gd name="T13" fmla="*/ 229 h 459"/>
              <a:gd name="T14" fmla="*/ 0 w 459"/>
              <a:gd name="T15" fmla="*/ 229 h 459"/>
              <a:gd name="T16" fmla="*/ 229 w 459"/>
              <a:gd name="T17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9" h="459">
                <a:moveTo>
                  <a:pt x="229" y="0"/>
                </a:moveTo>
                <a:lnTo>
                  <a:pt x="229" y="0"/>
                </a:lnTo>
                <a:cubicBezTo>
                  <a:pt x="356" y="0"/>
                  <a:pt x="458" y="103"/>
                  <a:pt x="458" y="229"/>
                </a:cubicBezTo>
                <a:lnTo>
                  <a:pt x="458" y="229"/>
                </a:lnTo>
                <a:cubicBezTo>
                  <a:pt x="458" y="356"/>
                  <a:pt x="356" y="458"/>
                  <a:pt x="229" y="458"/>
                </a:cubicBezTo>
                <a:lnTo>
                  <a:pt x="229" y="458"/>
                </a:lnTo>
                <a:cubicBezTo>
                  <a:pt x="103" y="458"/>
                  <a:pt x="0" y="356"/>
                  <a:pt x="0" y="229"/>
                </a:cubicBezTo>
                <a:lnTo>
                  <a:pt x="0" y="229"/>
                </a:lnTo>
                <a:cubicBezTo>
                  <a:pt x="0" y="103"/>
                  <a:pt x="103" y="0"/>
                  <a:pt x="22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66A0AEBF-A20C-BE4D-9A5D-BBF453C61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76" y="7891650"/>
            <a:ext cx="608430" cy="608430"/>
          </a:xfrm>
          <a:custGeom>
            <a:avLst/>
            <a:gdLst>
              <a:gd name="T0" fmla="*/ 229 w 459"/>
              <a:gd name="T1" fmla="*/ 0 h 459"/>
              <a:gd name="T2" fmla="*/ 229 w 459"/>
              <a:gd name="T3" fmla="*/ 0 h 459"/>
              <a:gd name="T4" fmla="*/ 458 w 459"/>
              <a:gd name="T5" fmla="*/ 229 h 459"/>
              <a:gd name="T6" fmla="*/ 458 w 459"/>
              <a:gd name="T7" fmla="*/ 229 h 459"/>
              <a:gd name="T8" fmla="*/ 229 w 459"/>
              <a:gd name="T9" fmla="*/ 458 h 459"/>
              <a:gd name="T10" fmla="*/ 229 w 459"/>
              <a:gd name="T11" fmla="*/ 458 h 459"/>
              <a:gd name="T12" fmla="*/ 0 w 459"/>
              <a:gd name="T13" fmla="*/ 229 h 459"/>
              <a:gd name="T14" fmla="*/ 0 w 459"/>
              <a:gd name="T15" fmla="*/ 229 h 459"/>
              <a:gd name="T16" fmla="*/ 229 w 459"/>
              <a:gd name="T17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9" h="459">
                <a:moveTo>
                  <a:pt x="229" y="0"/>
                </a:moveTo>
                <a:lnTo>
                  <a:pt x="229" y="0"/>
                </a:lnTo>
                <a:cubicBezTo>
                  <a:pt x="356" y="0"/>
                  <a:pt x="458" y="103"/>
                  <a:pt x="458" y="229"/>
                </a:cubicBezTo>
                <a:lnTo>
                  <a:pt x="458" y="229"/>
                </a:lnTo>
                <a:cubicBezTo>
                  <a:pt x="458" y="356"/>
                  <a:pt x="356" y="458"/>
                  <a:pt x="229" y="458"/>
                </a:cubicBezTo>
                <a:lnTo>
                  <a:pt x="229" y="458"/>
                </a:lnTo>
                <a:cubicBezTo>
                  <a:pt x="103" y="458"/>
                  <a:pt x="0" y="356"/>
                  <a:pt x="0" y="229"/>
                </a:cubicBezTo>
                <a:lnTo>
                  <a:pt x="0" y="229"/>
                </a:lnTo>
                <a:cubicBezTo>
                  <a:pt x="0" y="103"/>
                  <a:pt x="103" y="0"/>
                  <a:pt x="22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598A2E84-2553-CC40-B0C8-FBB5F8B17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5105" y="7891650"/>
            <a:ext cx="608430" cy="608430"/>
          </a:xfrm>
          <a:custGeom>
            <a:avLst/>
            <a:gdLst>
              <a:gd name="T0" fmla="*/ 229 w 459"/>
              <a:gd name="T1" fmla="*/ 0 h 459"/>
              <a:gd name="T2" fmla="*/ 229 w 459"/>
              <a:gd name="T3" fmla="*/ 0 h 459"/>
              <a:gd name="T4" fmla="*/ 458 w 459"/>
              <a:gd name="T5" fmla="*/ 229 h 459"/>
              <a:gd name="T6" fmla="*/ 458 w 459"/>
              <a:gd name="T7" fmla="*/ 229 h 459"/>
              <a:gd name="T8" fmla="*/ 229 w 459"/>
              <a:gd name="T9" fmla="*/ 458 h 459"/>
              <a:gd name="T10" fmla="*/ 229 w 459"/>
              <a:gd name="T11" fmla="*/ 458 h 459"/>
              <a:gd name="T12" fmla="*/ 0 w 459"/>
              <a:gd name="T13" fmla="*/ 229 h 459"/>
              <a:gd name="T14" fmla="*/ 0 w 459"/>
              <a:gd name="T15" fmla="*/ 229 h 459"/>
              <a:gd name="T16" fmla="*/ 229 w 459"/>
              <a:gd name="T17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9" h="459">
                <a:moveTo>
                  <a:pt x="229" y="0"/>
                </a:moveTo>
                <a:lnTo>
                  <a:pt x="229" y="0"/>
                </a:lnTo>
                <a:cubicBezTo>
                  <a:pt x="356" y="0"/>
                  <a:pt x="458" y="103"/>
                  <a:pt x="458" y="229"/>
                </a:cubicBezTo>
                <a:lnTo>
                  <a:pt x="458" y="229"/>
                </a:lnTo>
                <a:cubicBezTo>
                  <a:pt x="458" y="356"/>
                  <a:pt x="356" y="458"/>
                  <a:pt x="229" y="458"/>
                </a:cubicBezTo>
                <a:lnTo>
                  <a:pt x="229" y="458"/>
                </a:lnTo>
                <a:cubicBezTo>
                  <a:pt x="103" y="458"/>
                  <a:pt x="0" y="356"/>
                  <a:pt x="0" y="229"/>
                </a:cubicBezTo>
                <a:lnTo>
                  <a:pt x="0" y="229"/>
                </a:lnTo>
                <a:cubicBezTo>
                  <a:pt x="0" y="103"/>
                  <a:pt x="103" y="0"/>
                  <a:pt x="229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9" name="Freeform 1">
            <a:extLst>
              <a:ext uri="{FF2B5EF4-FFF2-40B4-BE49-F238E27FC236}">
                <a16:creationId xmlns:a16="http://schemas.microsoft.com/office/drawing/2014/main" id="{88F2DCF0-F152-2947-922C-C2780FDF3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156" y="4120529"/>
            <a:ext cx="2543544" cy="2867668"/>
          </a:xfrm>
          <a:custGeom>
            <a:avLst/>
            <a:gdLst>
              <a:gd name="T0" fmla="*/ 1019 w 2040"/>
              <a:gd name="T1" fmla="*/ 60 h 2300"/>
              <a:gd name="T2" fmla="*/ 1019 w 2040"/>
              <a:gd name="T3" fmla="*/ 60 h 2300"/>
              <a:gd name="T4" fmla="*/ 943 w 2040"/>
              <a:gd name="T5" fmla="*/ 80 h 2300"/>
              <a:gd name="T6" fmla="*/ 127 w 2040"/>
              <a:gd name="T7" fmla="*/ 551 h 2300"/>
              <a:gd name="T8" fmla="*/ 127 w 2040"/>
              <a:gd name="T9" fmla="*/ 551 h 2300"/>
              <a:gd name="T10" fmla="*/ 50 w 2040"/>
              <a:gd name="T11" fmla="*/ 684 h 2300"/>
              <a:gd name="T12" fmla="*/ 50 w 2040"/>
              <a:gd name="T13" fmla="*/ 1624 h 2300"/>
              <a:gd name="T14" fmla="*/ 50 w 2040"/>
              <a:gd name="T15" fmla="*/ 1624 h 2300"/>
              <a:gd name="T16" fmla="*/ 127 w 2040"/>
              <a:gd name="T17" fmla="*/ 1756 h 2300"/>
              <a:gd name="T18" fmla="*/ 943 w 2040"/>
              <a:gd name="T19" fmla="*/ 2227 h 2300"/>
              <a:gd name="T20" fmla="*/ 943 w 2040"/>
              <a:gd name="T21" fmla="*/ 2227 h 2300"/>
              <a:gd name="T22" fmla="*/ 1095 w 2040"/>
              <a:gd name="T23" fmla="*/ 2227 h 2300"/>
              <a:gd name="T24" fmla="*/ 1911 w 2040"/>
              <a:gd name="T25" fmla="*/ 1756 h 2300"/>
              <a:gd name="T26" fmla="*/ 1911 w 2040"/>
              <a:gd name="T27" fmla="*/ 1756 h 2300"/>
              <a:gd name="T28" fmla="*/ 1987 w 2040"/>
              <a:gd name="T29" fmla="*/ 1624 h 2300"/>
              <a:gd name="T30" fmla="*/ 1987 w 2040"/>
              <a:gd name="T31" fmla="*/ 684 h 2300"/>
              <a:gd name="T32" fmla="*/ 1987 w 2040"/>
              <a:gd name="T33" fmla="*/ 684 h 2300"/>
              <a:gd name="T34" fmla="*/ 1911 w 2040"/>
              <a:gd name="T35" fmla="*/ 551 h 2300"/>
              <a:gd name="T36" fmla="*/ 1095 w 2040"/>
              <a:gd name="T37" fmla="*/ 80 h 2300"/>
              <a:gd name="T38" fmla="*/ 1095 w 2040"/>
              <a:gd name="T39" fmla="*/ 80 h 2300"/>
              <a:gd name="T40" fmla="*/ 1019 w 2040"/>
              <a:gd name="T41" fmla="*/ 60 h 2300"/>
              <a:gd name="T42" fmla="*/ 1019 w 2040"/>
              <a:gd name="T43" fmla="*/ 2299 h 2300"/>
              <a:gd name="T44" fmla="*/ 1019 w 2040"/>
              <a:gd name="T45" fmla="*/ 2299 h 2300"/>
              <a:gd name="T46" fmla="*/ 917 w 2040"/>
              <a:gd name="T47" fmla="*/ 2271 h 2300"/>
              <a:gd name="T48" fmla="*/ 101 w 2040"/>
              <a:gd name="T49" fmla="*/ 1800 h 2300"/>
              <a:gd name="T50" fmla="*/ 101 w 2040"/>
              <a:gd name="T51" fmla="*/ 1800 h 2300"/>
              <a:gd name="T52" fmla="*/ 0 w 2040"/>
              <a:gd name="T53" fmla="*/ 1624 h 2300"/>
              <a:gd name="T54" fmla="*/ 0 w 2040"/>
              <a:gd name="T55" fmla="*/ 684 h 2300"/>
              <a:gd name="T56" fmla="*/ 0 w 2040"/>
              <a:gd name="T57" fmla="*/ 684 h 2300"/>
              <a:gd name="T58" fmla="*/ 101 w 2040"/>
              <a:gd name="T59" fmla="*/ 507 h 2300"/>
              <a:gd name="T60" fmla="*/ 917 w 2040"/>
              <a:gd name="T61" fmla="*/ 36 h 2300"/>
              <a:gd name="T62" fmla="*/ 917 w 2040"/>
              <a:gd name="T63" fmla="*/ 36 h 2300"/>
              <a:gd name="T64" fmla="*/ 1121 w 2040"/>
              <a:gd name="T65" fmla="*/ 36 h 2300"/>
              <a:gd name="T66" fmla="*/ 1937 w 2040"/>
              <a:gd name="T67" fmla="*/ 507 h 2300"/>
              <a:gd name="T68" fmla="*/ 1937 w 2040"/>
              <a:gd name="T69" fmla="*/ 507 h 2300"/>
              <a:gd name="T70" fmla="*/ 2039 w 2040"/>
              <a:gd name="T71" fmla="*/ 684 h 2300"/>
              <a:gd name="T72" fmla="*/ 2039 w 2040"/>
              <a:gd name="T73" fmla="*/ 1624 h 2300"/>
              <a:gd name="T74" fmla="*/ 2039 w 2040"/>
              <a:gd name="T75" fmla="*/ 1624 h 2300"/>
              <a:gd name="T76" fmla="*/ 1937 w 2040"/>
              <a:gd name="T77" fmla="*/ 1800 h 2300"/>
              <a:gd name="T78" fmla="*/ 1121 w 2040"/>
              <a:gd name="T79" fmla="*/ 2271 h 2300"/>
              <a:gd name="T80" fmla="*/ 1121 w 2040"/>
              <a:gd name="T81" fmla="*/ 2271 h 2300"/>
              <a:gd name="T82" fmla="*/ 1019 w 2040"/>
              <a:gd name="T83" fmla="*/ 2299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40" h="2300">
                <a:moveTo>
                  <a:pt x="1019" y="60"/>
                </a:moveTo>
                <a:lnTo>
                  <a:pt x="1019" y="60"/>
                </a:lnTo>
                <a:cubicBezTo>
                  <a:pt x="992" y="60"/>
                  <a:pt x="966" y="66"/>
                  <a:pt x="943" y="80"/>
                </a:cubicBezTo>
                <a:lnTo>
                  <a:pt x="127" y="551"/>
                </a:lnTo>
                <a:lnTo>
                  <a:pt x="127" y="551"/>
                </a:lnTo>
                <a:cubicBezTo>
                  <a:pt x="80" y="578"/>
                  <a:pt x="50" y="629"/>
                  <a:pt x="50" y="684"/>
                </a:cubicBezTo>
                <a:lnTo>
                  <a:pt x="50" y="1624"/>
                </a:lnTo>
                <a:lnTo>
                  <a:pt x="50" y="1624"/>
                </a:lnTo>
                <a:cubicBezTo>
                  <a:pt x="50" y="1679"/>
                  <a:pt x="80" y="1730"/>
                  <a:pt x="127" y="1756"/>
                </a:cubicBezTo>
                <a:lnTo>
                  <a:pt x="943" y="2227"/>
                </a:lnTo>
                <a:lnTo>
                  <a:pt x="943" y="2227"/>
                </a:lnTo>
                <a:cubicBezTo>
                  <a:pt x="990" y="2255"/>
                  <a:pt x="1048" y="2255"/>
                  <a:pt x="1095" y="2227"/>
                </a:cubicBezTo>
                <a:lnTo>
                  <a:pt x="1911" y="1756"/>
                </a:lnTo>
                <a:lnTo>
                  <a:pt x="1911" y="1756"/>
                </a:lnTo>
                <a:cubicBezTo>
                  <a:pt x="1959" y="1730"/>
                  <a:pt x="1987" y="1679"/>
                  <a:pt x="1987" y="1624"/>
                </a:cubicBezTo>
                <a:lnTo>
                  <a:pt x="1987" y="684"/>
                </a:lnTo>
                <a:lnTo>
                  <a:pt x="1987" y="684"/>
                </a:lnTo>
                <a:cubicBezTo>
                  <a:pt x="1987" y="629"/>
                  <a:pt x="1959" y="578"/>
                  <a:pt x="1911" y="551"/>
                </a:cubicBezTo>
                <a:lnTo>
                  <a:pt x="1095" y="80"/>
                </a:lnTo>
                <a:lnTo>
                  <a:pt x="1095" y="80"/>
                </a:lnTo>
                <a:cubicBezTo>
                  <a:pt x="1072" y="66"/>
                  <a:pt x="1045" y="60"/>
                  <a:pt x="1019" y="60"/>
                </a:cubicBezTo>
                <a:close/>
                <a:moveTo>
                  <a:pt x="1019" y="2299"/>
                </a:moveTo>
                <a:lnTo>
                  <a:pt x="1019" y="2299"/>
                </a:lnTo>
                <a:cubicBezTo>
                  <a:pt x="984" y="2299"/>
                  <a:pt x="948" y="2290"/>
                  <a:pt x="917" y="2271"/>
                </a:cubicBezTo>
                <a:lnTo>
                  <a:pt x="101" y="1800"/>
                </a:lnTo>
                <a:lnTo>
                  <a:pt x="101" y="1800"/>
                </a:lnTo>
                <a:cubicBezTo>
                  <a:pt x="38" y="1764"/>
                  <a:pt x="0" y="1696"/>
                  <a:pt x="0" y="1624"/>
                </a:cubicBezTo>
                <a:lnTo>
                  <a:pt x="0" y="684"/>
                </a:lnTo>
                <a:lnTo>
                  <a:pt x="0" y="684"/>
                </a:lnTo>
                <a:cubicBezTo>
                  <a:pt x="0" y="611"/>
                  <a:pt x="38" y="543"/>
                  <a:pt x="101" y="507"/>
                </a:cubicBezTo>
                <a:lnTo>
                  <a:pt x="917" y="36"/>
                </a:lnTo>
                <a:lnTo>
                  <a:pt x="917" y="36"/>
                </a:lnTo>
                <a:cubicBezTo>
                  <a:pt x="980" y="0"/>
                  <a:pt x="1058" y="0"/>
                  <a:pt x="1121" y="36"/>
                </a:cubicBezTo>
                <a:lnTo>
                  <a:pt x="1937" y="507"/>
                </a:lnTo>
                <a:lnTo>
                  <a:pt x="1937" y="507"/>
                </a:lnTo>
                <a:cubicBezTo>
                  <a:pt x="2000" y="543"/>
                  <a:pt x="2039" y="611"/>
                  <a:pt x="2039" y="684"/>
                </a:cubicBezTo>
                <a:lnTo>
                  <a:pt x="2039" y="1624"/>
                </a:lnTo>
                <a:lnTo>
                  <a:pt x="2039" y="1624"/>
                </a:lnTo>
                <a:cubicBezTo>
                  <a:pt x="2039" y="1696"/>
                  <a:pt x="2000" y="1764"/>
                  <a:pt x="1937" y="1800"/>
                </a:cubicBezTo>
                <a:lnTo>
                  <a:pt x="1121" y="2271"/>
                </a:lnTo>
                <a:lnTo>
                  <a:pt x="1121" y="2271"/>
                </a:lnTo>
                <a:cubicBezTo>
                  <a:pt x="1089" y="2290"/>
                  <a:pt x="1054" y="2299"/>
                  <a:pt x="1019" y="22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0" name="Freeform 2">
            <a:extLst>
              <a:ext uri="{FF2B5EF4-FFF2-40B4-BE49-F238E27FC236}">
                <a16:creationId xmlns:a16="http://schemas.microsoft.com/office/drawing/2014/main" id="{811CC4EB-A51A-314A-9BB4-D55FEFA63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788" y="4120529"/>
            <a:ext cx="2543544" cy="2867668"/>
          </a:xfrm>
          <a:custGeom>
            <a:avLst/>
            <a:gdLst>
              <a:gd name="T0" fmla="*/ 1019 w 2040"/>
              <a:gd name="T1" fmla="*/ 60 h 2300"/>
              <a:gd name="T2" fmla="*/ 1019 w 2040"/>
              <a:gd name="T3" fmla="*/ 60 h 2300"/>
              <a:gd name="T4" fmla="*/ 943 w 2040"/>
              <a:gd name="T5" fmla="*/ 80 h 2300"/>
              <a:gd name="T6" fmla="*/ 127 w 2040"/>
              <a:gd name="T7" fmla="*/ 551 h 2300"/>
              <a:gd name="T8" fmla="*/ 127 w 2040"/>
              <a:gd name="T9" fmla="*/ 551 h 2300"/>
              <a:gd name="T10" fmla="*/ 51 w 2040"/>
              <a:gd name="T11" fmla="*/ 684 h 2300"/>
              <a:gd name="T12" fmla="*/ 51 w 2040"/>
              <a:gd name="T13" fmla="*/ 1624 h 2300"/>
              <a:gd name="T14" fmla="*/ 51 w 2040"/>
              <a:gd name="T15" fmla="*/ 1624 h 2300"/>
              <a:gd name="T16" fmla="*/ 127 w 2040"/>
              <a:gd name="T17" fmla="*/ 1756 h 2300"/>
              <a:gd name="T18" fmla="*/ 943 w 2040"/>
              <a:gd name="T19" fmla="*/ 2227 h 2300"/>
              <a:gd name="T20" fmla="*/ 943 w 2040"/>
              <a:gd name="T21" fmla="*/ 2227 h 2300"/>
              <a:gd name="T22" fmla="*/ 1096 w 2040"/>
              <a:gd name="T23" fmla="*/ 2227 h 2300"/>
              <a:gd name="T24" fmla="*/ 1911 w 2040"/>
              <a:gd name="T25" fmla="*/ 1756 h 2300"/>
              <a:gd name="T26" fmla="*/ 1911 w 2040"/>
              <a:gd name="T27" fmla="*/ 1756 h 2300"/>
              <a:gd name="T28" fmla="*/ 1988 w 2040"/>
              <a:gd name="T29" fmla="*/ 1624 h 2300"/>
              <a:gd name="T30" fmla="*/ 1988 w 2040"/>
              <a:gd name="T31" fmla="*/ 684 h 2300"/>
              <a:gd name="T32" fmla="*/ 1988 w 2040"/>
              <a:gd name="T33" fmla="*/ 684 h 2300"/>
              <a:gd name="T34" fmla="*/ 1911 w 2040"/>
              <a:gd name="T35" fmla="*/ 551 h 2300"/>
              <a:gd name="T36" fmla="*/ 1096 w 2040"/>
              <a:gd name="T37" fmla="*/ 80 h 2300"/>
              <a:gd name="T38" fmla="*/ 1096 w 2040"/>
              <a:gd name="T39" fmla="*/ 80 h 2300"/>
              <a:gd name="T40" fmla="*/ 1019 w 2040"/>
              <a:gd name="T41" fmla="*/ 60 h 2300"/>
              <a:gd name="T42" fmla="*/ 1019 w 2040"/>
              <a:gd name="T43" fmla="*/ 2299 h 2300"/>
              <a:gd name="T44" fmla="*/ 1019 w 2040"/>
              <a:gd name="T45" fmla="*/ 2299 h 2300"/>
              <a:gd name="T46" fmla="*/ 917 w 2040"/>
              <a:gd name="T47" fmla="*/ 2271 h 2300"/>
              <a:gd name="T48" fmla="*/ 101 w 2040"/>
              <a:gd name="T49" fmla="*/ 1800 h 2300"/>
              <a:gd name="T50" fmla="*/ 101 w 2040"/>
              <a:gd name="T51" fmla="*/ 1800 h 2300"/>
              <a:gd name="T52" fmla="*/ 0 w 2040"/>
              <a:gd name="T53" fmla="*/ 1624 h 2300"/>
              <a:gd name="T54" fmla="*/ 0 w 2040"/>
              <a:gd name="T55" fmla="*/ 684 h 2300"/>
              <a:gd name="T56" fmla="*/ 0 w 2040"/>
              <a:gd name="T57" fmla="*/ 684 h 2300"/>
              <a:gd name="T58" fmla="*/ 101 w 2040"/>
              <a:gd name="T59" fmla="*/ 507 h 2300"/>
              <a:gd name="T60" fmla="*/ 917 w 2040"/>
              <a:gd name="T61" fmla="*/ 36 h 2300"/>
              <a:gd name="T62" fmla="*/ 917 w 2040"/>
              <a:gd name="T63" fmla="*/ 36 h 2300"/>
              <a:gd name="T64" fmla="*/ 1121 w 2040"/>
              <a:gd name="T65" fmla="*/ 36 h 2300"/>
              <a:gd name="T66" fmla="*/ 1937 w 2040"/>
              <a:gd name="T67" fmla="*/ 507 h 2300"/>
              <a:gd name="T68" fmla="*/ 1937 w 2040"/>
              <a:gd name="T69" fmla="*/ 507 h 2300"/>
              <a:gd name="T70" fmla="*/ 2039 w 2040"/>
              <a:gd name="T71" fmla="*/ 684 h 2300"/>
              <a:gd name="T72" fmla="*/ 2039 w 2040"/>
              <a:gd name="T73" fmla="*/ 1624 h 2300"/>
              <a:gd name="T74" fmla="*/ 2039 w 2040"/>
              <a:gd name="T75" fmla="*/ 1624 h 2300"/>
              <a:gd name="T76" fmla="*/ 1937 w 2040"/>
              <a:gd name="T77" fmla="*/ 1800 h 2300"/>
              <a:gd name="T78" fmla="*/ 1121 w 2040"/>
              <a:gd name="T79" fmla="*/ 2271 h 2300"/>
              <a:gd name="T80" fmla="*/ 1121 w 2040"/>
              <a:gd name="T81" fmla="*/ 2271 h 2300"/>
              <a:gd name="T82" fmla="*/ 1019 w 2040"/>
              <a:gd name="T83" fmla="*/ 2299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40" h="2300">
                <a:moveTo>
                  <a:pt x="1019" y="60"/>
                </a:moveTo>
                <a:lnTo>
                  <a:pt x="1019" y="60"/>
                </a:lnTo>
                <a:cubicBezTo>
                  <a:pt x="992" y="60"/>
                  <a:pt x="966" y="66"/>
                  <a:pt x="943" y="80"/>
                </a:cubicBezTo>
                <a:lnTo>
                  <a:pt x="127" y="551"/>
                </a:lnTo>
                <a:lnTo>
                  <a:pt x="127" y="551"/>
                </a:lnTo>
                <a:cubicBezTo>
                  <a:pt x="80" y="578"/>
                  <a:pt x="51" y="629"/>
                  <a:pt x="51" y="684"/>
                </a:cubicBezTo>
                <a:lnTo>
                  <a:pt x="51" y="1624"/>
                </a:lnTo>
                <a:lnTo>
                  <a:pt x="51" y="1624"/>
                </a:lnTo>
                <a:cubicBezTo>
                  <a:pt x="51" y="1679"/>
                  <a:pt x="80" y="1730"/>
                  <a:pt x="127" y="1756"/>
                </a:cubicBezTo>
                <a:lnTo>
                  <a:pt x="943" y="2227"/>
                </a:lnTo>
                <a:lnTo>
                  <a:pt x="943" y="2227"/>
                </a:lnTo>
                <a:cubicBezTo>
                  <a:pt x="990" y="2255"/>
                  <a:pt x="1049" y="2255"/>
                  <a:pt x="1096" y="2227"/>
                </a:cubicBezTo>
                <a:lnTo>
                  <a:pt x="1911" y="1756"/>
                </a:lnTo>
                <a:lnTo>
                  <a:pt x="1911" y="1756"/>
                </a:lnTo>
                <a:cubicBezTo>
                  <a:pt x="1959" y="1730"/>
                  <a:pt x="1988" y="1679"/>
                  <a:pt x="1988" y="1624"/>
                </a:cubicBezTo>
                <a:lnTo>
                  <a:pt x="1988" y="684"/>
                </a:lnTo>
                <a:lnTo>
                  <a:pt x="1988" y="684"/>
                </a:lnTo>
                <a:cubicBezTo>
                  <a:pt x="1988" y="629"/>
                  <a:pt x="1959" y="578"/>
                  <a:pt x="1911" y="551"/>
                </a:cubicBezTo>
                <a:lnTo>
                  <a:pt x="1096" y="80"/>
                </a:lnTo>
                <a:lnTo>
                  <a:pt x="1096" y="80"/>
                </a:lnTo>
                <a:cubicBezTo>
                  <a:pt x="1072" y="66"/>
                  <a:pt x="1046" y="60"/>
                  <a:pt x="1019" y="60"/>
                </a:cubicBezTo>
                <a:close/>
                <a:moveTo>
                  <a:pt x="1019" y="2299"/>
                </a:moveTo>
                <a:lnTo>
                  <a:pt x="1019" y="2299"/>
                </a:lnTo>
                <a:cubicBezTo>
                  <a:pt x="984" y="2299"/>
                  <a:pt x="949" y="2290"/>
                  <a:pt x="917" y="2271"/>
                </a:cubicBezTo>
                <a:lnTo>
                  <a:pt x="101" y="1800"/>
                </a:lnTo>
                <a:lnTo>
                  <a:pt x="101" y="1800"/>
                </a:lnTo>
                <a:cubicBezTo>
                  <a:pt x="38" y="1764"/>
                  <a:pt x="0" y="1696"/>
                  <a:pt x="0" y="1624"/>
                </a:cubicBezTo>
                <a:lnTo>
                  <a:pt x="0" y="684"/>
                </a:lnTo>
                <a:lnTo>
                  <a:pt x="0" y="684"/>
                </a:lnTo>
                <a:cubicBezTo>
                  <a:pt x="0" y="611"/>
                  <a:pt x="38" y="543"/>
                  <a:pt x="101" y="507"/>
                </a:cubicBezTo>
                <a:lnTo>
                  <a:pt x="917" y="36"/>
                </a:lnTo>
                <a:lnTo>
                  <a:pt x="917" y="36"/>
                </a:lnTo>
                <a:cubicBezTo>
                  <a:pt x="980" y="0"/>
                  <a:pt x="1059" y="0"/>
                  <a:pt x="1121" y="36"/>
                </a:cubicBezTo>
                <a:lnTo>
                  <a:pt x="1937" y="507"/>
                </a:lnTo>
                <a:lnTo>
                  <a:pt x="1937" y="507"/>
                </a:lnTo>
                <a:cubicBezTo>
                  <a:pt x="2000" y="543"/>
                  <a:pt x="2039" y="611"/>
                  <a:pt x="2039" y="684"/>
                </a:cubicBezTo>
                <a:lnTo>
                  <a:pt x="2039" y="1624"/>
                </a:lnTo>
                <a:lnTo>
                  <a:pt x="2039" y="1624"/>
                </a:lnTo>
                <a:cubicBezTo>
                  <a:pt x="2039" y="1696"/>
                  <a:pt x="2000" y="1764"/>
                  <a:pt x="1937" y="1800"/>
                </a:cubicBezTo>
                <a:lnTo>
                  <a:pt x="1121" y="2271"/>
                </a:lnTo>
                <a:lnTo>
                  <a:pt x="1121" y="2271"/>
                </a:lnTo>
                <a:cubicBezTo>
                  <a:pt x="1090" y="2290"/>
                  <a:pt x="1054" y="2299"/>
                  <a:pt x="1019" y="22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424A3416-478B-5547-8EBF-98B96B1FF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9419" y="4120529"/>
            <a:ext cx="2543544" cy="2867668"/>
          </a:xfrm>
          <a:custGeom>
            <a:avLst/>
            <a:gdLst>
              <a:gd name="T0" fmla="*/ 1021 w 2041"/>
              <a:gd name="T1" fmla="*/ 61 h 2301"/>
              <a:gd name="T2" fmla="*/ 1021 w 2041"/>
              <a:gd name="T3" fmla="*/ 61 h 2301"/>
              <a:gd name="T4" fmla="*/ 944 w 2041"/>
              <a:gd name="T5" fmla="*/ 81 h 2301"/>
              <a:gd name="T6" fmla="*/ 944 w 2041"/>
              <a:gd name="T7" fmla="*/ 81 h 2301"/>
              <a:gd name="T8" fmla="*/ 128 w 2041"/>
              <a:gd name="T9" fmla="*/ 552 h 2301"/>
              <a:gd name="T10" fmla="*/ 128 w 2041"/>
              <a:gd name="T11" fmla="*/ 552 h 2301"/>
              <a:gd name="T12" fmla="*/ 52 w 2041"/>
              <a:gd name="T13" fmla="*/ 685 h 2301"/>
              <a:gd name="T14" fmla="*/ 52 w 2041"/>
              <a:gd name="T15" fmla="*/ 1625 h 2301"/>
              <a:gd name="T16" fmla="*/ 52 w 2041"/>
              <a:gd name="T17" fmla="*/ 1625 h 2301"/>
              <a:gd name="T18" fmla="*/ 128 w 2041"/>
              <a:gd name="T19" fmla="*/ 1757 h 2301"/>
              <a:gd name="T20" fmla="*/ 944 w 2041"/>
              <a:gd name="T21" fmla="*/ 2228 h 2301"/>
              <a:gd name="T22" fmla="*/ 944 w 2041"/>
              <a:gd name="T23" fmla="*/ 2228 h 2301"/>
              <a:gd name="T24" fmla="*/ 1097 w 2041"/>
              <a:gd name="T25" fmla="*/ 2228 h 2301"/>
              <a:gd name="T26" fmla="*/ 1912 w 2041"/>
              <a:gd name="T27" fmla="*/ 1757 h 2301"/>
              <a:gd name="T28" fmla="*/ 1912 w 2041"/>
              <a:gd name="T29" fmla="*/ 1757 h 2301"/>
              <a:gd name="T30" fmla="*/ 1989 w 2041"/>
              <a:gd name="T31" fmla="*/ 1625 h 2301"/>
              <a:gd name="T32" fmla="*/ 1989 w 2041"/>
              <a:gd name="T33" fmla="*/ 685 h 2301"/>
              <a:gd name="T34" fmla="*/ 1989 w 2041"/>
              <a:gd name="T35" fmla="*/ 685 h 2301"/>
              <a:gd name="T36" fmla="*/ 1912 w 2041"/>
              <a:gd name="T37" fmla="*/ 552 h 2301"/>
              <a:gd name="T38" fmla="*/ 1097 w 2041"/>
              <a:gd name="T39" fmla="*/ 81 h 2301"/>
              <a:gd name="T40" fmla="*/ 1097 w 2041"/>
              <a:gd name="T41" fmla="*/ 81 h 2301"/>
              <a:gd name="T42" fmla="*/ 1021 w 2041"/>
              <a:gd name="T43" fmla="*/ 61 h 2301"/>
              <a:gd name="T44" fmla="*/ 1021 w 2041"/>
              <a:gd name="T45" fmla="*/ 2300 h 2301"/>
              <a:gd name="T46" fmla="*/ 1021 w 2041"/>
              <a:gd name="T47" fmla="*/ 2300 h 2301"/>
              <a:gd name="T48" fmla="*/ 918 w 2041"/>
              <a:gd name="T49" fmla="*/ 2272 h 2301"/>
              <a:gd name="T50" fmla="*/ 103 w 2041"/>
              <a:gd name="T51" fmla="*/ 1801 h 2301"/>
              <a:gd name="T52" fmla="*/ 103 w 2041"/>
              <a:gd name="T53" fmla="*/ 1801 h 2301"/>
              <a:gd name="T54" fmla="*/ 0 w 2041"/>
              <a:gd name="T55" fmla="*/ 1625 h 2301"/>
              <a:gd name="T56" fmla="*/ 0 w 2041"/>
              <a:gd name="T57" fmla="*/ 685 h 2301"/>
              <a:gd name="T58" fmla="*/ 0 w 2041"/>
              <a:gd name="T59" fmla="*/ 685 h 2301"/>
              <a:gd name="T60" fmla="*/ 103 w 2041"/>
              <a:gd name="T61" fmla="*/ 508 h 2301"/>
              <a:gd name="T62" fmla="*/ 918 w 2041"/>
              <a:gd name="T63" fmla="*/ 37 h 2301"/>
              <a:gd name="T64" fmla="*/ 918 w 2041"/>
              <a:gd name="T65" fmla="*/ 37 h 2301"/>
              <a:gd name="T66" fmla="*/ 918 w 2041"/>
              <a:gd name="T67" fmla="*/ 37 h 2301"/>
              <a:gd name="T68" fmla="*/ 1122 w 2041"/>
              <a:gd name="T69" fmla="*/ 37 h 2301"/>
              <a:gd name="T70" fmla="*/ 1938 w 2041"/>
              <a:gd name="T71" fmla="*/ 508 h 2301"/>
              <a:gd name="T72" fmla="*/ 1938 w 2041"/>
              <a:gd name="T73" fmla="*/ 508 h 2301"/>
              <a:gd name="T74" fmla="*/ 2040 w 2041"/>
              <a:gd name="T75" fmla="*/ 685 h 2301"/>
              <a:gd name="T76" fmla="*/ 2040 w 2041"/>
              <a:gd name="T77" fmla="*/ 1625 h 2301"/>
              <a:gd name="T78" fmla="*/ 2040 w 2041"/>
              <a:gd name="T79" fmla="*/ 1625 h 2301"/>
              <a:gd name="T80" fmla="*/ 1938 w 2041"/>
              <a:gd name="T81" fmla="*/ 1801 h 2301"/>
              <a:gd name="T82" fmla="*/ 1122 w 2041"/>
              <a:gd name="T83" fmla="*/ 2272 h 2301"/>
              <a:gd name="T84" fmla="*/ 1122 w 2041"/>
              <a:gd name="T85" fmla="*/ 2272 h 2301"/>
              <a:gd name="T86" fmla="*/ 1021 w 2041"/>
              <a:gd name="T87" fmla="*/ 2300 h 2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41" h="2301">
                <a:moveTo>
                  <a:pt x="1021" y="61"/>
                </a:moveTo>
                <a:lnTo>
                  <a:pt x="1021" y="61"/>
                </a:lnTo>
                <a:cubicBezTo>
                  <a:pt x="994" y="61"/>
                  <a:pt x="968" y="67"/>
                  <a:pt x="944" y="81"/>
                </a:cubicBezTo>
                <a:lnTo>
                  <a:pt x="944" y="81"/>
                </a:lnTo>
                <a:lnTo>
                  <a:pt x="128" y="552"/>
                </a:lnTo>
                <a:lnTo>
                  <a:pt x="128" y="552"/>
                </a:lnTo>
                <a:cubicBezTo>
                  <a:pt x="81" y="579"/>
                  <a:pt x="52" y="630"/>
                  <a:pt x="52" y="685"/>
                </a:cubicBezTo>
                <a:lnTo>
                  <a:pt x="52" y="1625"/>
                </a:lnTo>
                <a:lnTo>
                  <a:pt x="52" y="1625"/>
                </a:lnTo>
                <a:cubicBezTo>
                  <a:pt x="52" y="1680"/>
                  <a:pt x="81" y="1731"/>
                  <a:pt x="128" y="1757"/>
                </a:cubicBezTo>
                <a:lnTo>
                  <a:pt x="944" y="2228"/>
                </a:lnTo>
                <a:lnTo>
                  <a:pt x="944" y="2228"/>
                </a:lnTo>
                <a:cubicBezTo>
                  <a:pt x="991" y="2256"/>
                  <a:pt x="1050" y="2256"/>
                  <a:pt x="1097" y="2228"/>
                </a:cubicBezTo>
                <a:lnTo>
                  <a:pt x="1912" y="1757"/>
                </a:lnTo>
                <a:lnTo>
                  <a:pt x="1912" y="1757"/>
                </a:lnTo>
                <a:cubicBezTo>
                  <a:pt x="1960" y="1731"/>
                  <a:pt x="1989" y="1680"/>
                  <a:pt x="1989" y="1625"/>
                </a:cubicBezTo>
                <a:lnTo>
                  <a:pt x="1989" y="685"/>
                </a:lnTo>
                <a:lnTo>
                  <a:pt x="1989" y="685"/>
                </a:lnTo>
                <a:cubicBezTo>
                  <a:pt x="1989" y="630"/>
                  <a:pt x="1960" y="579"/>
                  <a:pt x="1912" y="552"/>
                </a:cubicBezTo>
                <a:lnTo>
                  <a:pt x="1097" y="81"/>
                </a:lnTo>
                <a:lnTo>
                  <a:pt x="1097" y="81"/>
                </a:lnTo>
                <a:cubicBezTo>
                  <a:pt x="1073" y="67"/>
                  <a:pt x="1047" y="61"/>
                  <a:pt x="1021" y="61"/>
                </a:cubicBezTo>
                <a:close/>
                <a:moveTo>
                  <a:pt x="1021" y="2300"/>
                </a:moveTo>
                <a:lnTo>
                  <a:pt x="1021" y="2300"/>
                </a:lnTo>
                <a:cubicBezTo>
                  <a:pt x="985" y="2300"/>
                  <a:pt x="950" y="2291"/>
                  <a:pt x="918" y="2272"/>
                </a:cubicBezTo>
                <a:lnTo>
                  <a:pt x="103" y="1801"/>
                </a:lnTo>
                <a:lnTo>
                  <a:pt x="103" y="1801"/>
                </a:lnTo>
                <a:cubicBezTo>
                  <a:pt x="40" y="1765"/>
                  <a:pt x="0" y="1697"/>
                  <a:pt x="0" y="1625"/>
                </a:cubicBezTo>
                <a:lnTo>
                  <a:pt x="0" y="685"/>
                </a:lnTo>
                <a:lnTo>
                  <a:pt x="0" y="685"/>
                </a:lnTo>
                <a:cubicBezTo>
                  <a:pt x="0" y="612"/>
                  <a:pt x="40" y="544"/>
                  <a:pt x="103" y="508"/>
                </a:cubicBezTo>
                <a:lnTo>
                  <a:pt x="918" y="37"/>
                </a:lnTo>
                <a:lnTo>
                  <a:pt x="918" y="37"/>
                </a:lnTo>
                <a:lnTo>
                  <a:pt x="918" y="37"/>
                </a:lnTo>
                <a:cubicBezTo>
                  <a:pt x="981" y="0"/>
                  <a:pt x="1060" y="0"/>
                  <a:pt x="1122" y="37"/>
                </a:cubicBezTo>
                <a:lnTo>
                  <a:pt x="1938" y="508"/>
                </a:lnTo>
                <a:lnTo>
                  <a:pt x="1938" y="508"/>
                </a:lnTo>
                <a:cubicBezTo>
                  <a:pt x="2001" y="544"/>
                  <a:pt x="2040" y="612"/>
                  <a:pt x="2040" y="685"/>
                </a:cubicBezTo>
                <a:lnTo>
                  <a:pt x="2040" y="1625"/>
                </a:lnTo>
                <a:lnTo>
                  <a:pt x="2040" y="1625"/>
                </a:lnTo>
                <a:cubicBezTo>
                  <a:pt x="2040" y="1697"/>
                  <a:pt x="2001" y="1765"/>
                  <a:pt x="1938" y="1801"/>
                </a:cubicBezTo>
                <a:lnTo>
                  <a:pt x="1122" y="2272"/>
                </a:lnTo>
                <a:lnTo>
                  <a:pt x="1122" y="2272"/>
                </a:lnTo>
                <a:cubicBezTo>
                  <a:pt x="1091" y="2291"/>
                  <a:pt x="1056" y="2300"/>
                  <a:pt x="1021" y="23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AAA3EB23-7F94-3A4E-8DA1-814B30FE3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7547" y="4120529"/>
            <a:ext cx="2543547" cy="2867668"/>
          </a:xfrm>
          <a:custGeom>
            <a:avLst/>
            <a:gdLst>
              <a:gd name="T0" fmla="*/ 1020 w 2041"/>
              <a:gd name="T1" fmla="*/ 61 h 2301"/>
              <a:gd name="T2" fmla="*/ 1020 w 2041"/>
              <a:gd name="T3" fmla="*/ 61 h 2301"/>
              <a:gd name="T4" fmla="*/ 944 w 2041"/>
              <a:gd name="T5" fmla="*/ 81 h 2301"/>
              <a:gd name="T6" fmla="*/ 944 w 2041"/>
              <a:gd name="T7" fmla="*/ 81 h 2301"/>
              <a:gd name="T8" fmla="*/ 128 w 2041"/>
              <a:gd name="T9" fmla="*/ 552 h 2301"/>
              <a:gd name="T10" fmla="*/ 128 w 2041"/>
              <a:gd name="T11" fmla="*/ 552 h 2301"/>
              <a:gd name="T12" fmla="*/ 51 w 2041"/>
              <a:gd name="T13" fmla="*/ 685 h 2301"/>
              <a:gd name="T14" fmla="*/ 51 w 2041"/>
              <a:gd name="T15" fmla="*/ 1625 h 2301"/>
              <a:gd name="T16" fmla="*/ 51 w 2041"/>
              <a:gd name="T17" fmla="*/ 1625 h 2301"/>
              <a:gd name="T18" fmla="*/ 128 w 2041"/>
              <a:gd name="T19" fmla="*/ 1757 h 2301"/>
              <a:gd name="T20" fmla="*/ 944 w 2041"/>
              <a:gd name="T21" fmla="*/ 2228 h 2301"/>
              <a:gd name="T22" fmla="*/ 944 w 2041"/>
              <a:gd name="T23" fmla="*/ 2228 h 2301"/>
              <a:gd name="T24" fmla="*/ 1096 w 2041"/>
              <a:gd name="T25" fmla="*/ 2228 h 2301"/>
              <a:gd name="T26" fmla="*/ 1912 w 2041"/>
              <a:gd name="T27" fmla="*/ 1757 h 2301"/>
              <a:gd name="T28" fmla="*/ 1912 w 2041"/>
              <a:gd name="T29" fmla="*/ 1757 h 2301"/>
              <a:gd name="T30" fmla="*/ 1988 w 2041"/>
              <a:gd name="T31" fmla="*/ 1625 h 2301"/>
              <a:gd name="T32" fmla="*/ 1988 w 2041"/>
              <a:gd name="T33" fmla="*/ 685 h 2301"/>
              <a:gd name="T34" fmla="*/ 1988 w 2041"/>
              <a:gd name="T35" fmla="*/ 685 h 2301"/>
              <a:gd name="T36" fmla="*/ 1912 w 2041"/>
              <a:gd name="T37" fmla="*/ 552 h 2301"/>
              <a:gd name="T38" fmla="*/ 1096 w 2041"/>
              <a:gd name="T39" fmla="*/ 81 h 2301"/>
              <a:gd name="T40" fmla="*/ 1096 w 2041"/>
              <a:gd name="T41" fmla="*/ 81 h 2301"/>
              <a:gd name="T42" fmla="*/ 1020 w 2041"/>
              <a:gd name="T43" fmla="*/ 61 h 2301"/>
              <a:gd name="T44" fmla="*/ 1020 w 2041"/>
              <a:gd name="T45" fmla="*/ 2300 h 2301"/>
              <a:gd name="T46" fmla="*/ 1020 w 2041"/>
              <a:gd name="T47" fmla="*/ 2300 h 2301"/>
              <a:gd name="T48" fmla="*/ 918 w 2041"/>
              <a:gd name="T49" fmla="*/ 2272 h 2301"/>
              <a:gd name="T50" fmla="*/ 102 w 2041"/>
              <a:gd name="T51" fmla="*/ 1801 h 2301"/>
              <a:gd name="T52" fmla="*/ 102 w 2041"/>
              <a:gd name="T53" fmla="*/ 1801 h 2301"/>
              <a:gd name="T54" fmla="*/ 0 w 2041"/>
              <a:gd name="T55" fmla="*/ 1625 h 2301"/>
              <a:gd name="T56" fmla="*/ 0 w 2041"/>
              <a:gd name="T57" fmla="*/ 685 h 2301"/>
              <a:gd name="T58" fmla="*/ 0 w 2041"/>
              <a:gd name="T59" fmla="*/ 685 h 2301"/>
              <a:gd name="T60" fmla="*/ 102 w 2041"/>
              <a:gd name="T61" fmla="*/ 508 h 2301"/>
              <a:gd name="T62" fmla="*/ 918 w 2041"/>
              <a:gd name="T63" fmla="*/ 37 h 2301"/>
              <a:gd name="T64" fmla="*/ 918 w 2041"/>
              <a:gd name="T65" fmla="*/ 37 h 2301"/>
              <a:gd name="T66" fmla="*/ 918 w 2041"/>
              <a:gd name="T67" fmla="*/ 37 h 2301"/>
              <a:gd name="T68" fmla="*/ 1122 w 2041"/>
              <a:gd name="T69" fmla="*/ 37 h 2301"/>
              <a:gd name="T70" fmla="*/ 1937 w 2041"/>
              <a:gd name="T71" fmla="*/ 508 h 2301"/>
              <a:gd name="T72" fmla="*/ 1937 w 2041"/>
              <a:gd name="T73" fmla="*/ 508 h 2301"/>
              <a:gd name="T74" fmla="*/ 2040 w 2041"/>
              <a:gd name="T75" fmla="*/ 685 h 2301"/>
              <a:gd name="T76" fmla="*/ 2040 w 2041"/>
              <a:gd name="T77" fmla="*/ 1625 h 2301"/>
              <a:gd name="T78" fmla="*/ 2040 w 2041"/>
              <a:gd name="T79" fmla="*/ 1625 h 2301"/>
              <a:gd name="T80" fmla="*/ 1937 w 2041"/>
              <a:gd name="T81" fmla="*/ 1801 h 2301"/>
              <a:gd name="T82" fmla="*/ 1122 w 2041"/>
              <a:gd name="T83" fmla="*/ 2272 h 2301"/>
              <a:gd name="T84" fmla="*/ 1122 w 2041"/>
              <a:gd name="T85" fmla="*/ 2272 h 2301"/>
              <a:gd name="T86" fmla="*/ 1020 w 2041"/>
              <a:gd name="T87" fmla="*/ 2300 h 2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41" h="2301">
                <a:moveTo>
                  <a:pt x="1020" y="61"/>
                </a:moveTo>
                <a:lnTo>
                  <a:pt x="1020" y="61"/>
                </a:lnTo>
                <a:cubicBezTo>
                  <a:pt x="993" y="61"/>
                  <a:pt x="967" y="67"/>
                  <a:pt x="944" y="81"/>
                </a:cubicBezTo>
                <a:lnTo>
                  <a:pt x="944" y="81"/>
                </a:lnTo>
                <a:lnTo>
                  <a:pt x="128" y="552"/>
                </a:lnTo>
                <a:lnTo>
                  <a:pt x="128" y="552"/>
                </a:lnTo>
                <a:cubicBezTo>
                  <a:pt x="81" y="579"/>
                  <a:pt x="51" y="630"/>
                  <a:pt x="51" y="685"/>
                </a:cubicBezTo>
                <a:lnTo>
                  <a:pt x="51" y="1625"/>
                </a:lnTo>
                <a:lnTo>
                  <a:pt x="51" y="1625"/>
                </a:lnTo>
                <a:cubicBezTo>
                  <a:pt x="51" y="1680"/>
                  <a:pt x="81" y="1731"/>
                  <a:pt x="128" y="1757"/>
                </a:cubicBezTo>
                <a:lnTo>
                  <a:pt x="944" y="2228"/>
                </a:lnTo>
                <a:lnTo>
                  <a:pt x="944" y="2228"/>
                </a:lnTo>
                <a:cubicBezTo>
                  <a:pt x="991" y="2256"/>
                  <a:pt x="1049" y="2256"/>
                  <a:pt x="1096" y="2228"/>
                </a:cubicBezTo>
                <a:lnTo>
                  <a:pt x="1912" y="1757"/>
                </a:lnTo>
                <a:lnTo>
                  <a:pt x="1912" y="1757"/>
                </a:lnTo>
                <a:cubicBezTo>
                  <a:pt x="1959" y="1731"/>
                  <a:pt x="1988" y="1680"/>
                  <a:pt x="1988" y="1625"/>
                </a:cubicBezTo>
                <a:lnTo>
                  <a:pt x="1988" y="685"/>
                </a:lnTo>
                <a:lnTo>
                  <a:pt x="1988" y="685"/>
                </a:lnTo>
                <a:cubicBezTo>
                  <a:pt x="1988" y="630"/>
                  <a:pt x="1959" y="579"/>
                  <a:pt x="1912" y="552"/>
                </a:cubicBezTo>
                <a:lnTo>
                  <a:pt x="1096" y="81"/>
                </a:lnTo>
                <a:lnTo>
                  <a:pt x="1096" y="81"/>
                </a:lnTo>
                <a:cubicBezTo>
                  <a:pt x="1073" y="67"/>
                  <a:pt x="1046" y="61"/>
                  <a:pt x="1020" y="61"/>
                </a:cubicBezTo>
                <a:close/>
                <a:moveTo>
                  <a:pt x="1020" y="2300"/>
                </a:moveTo>
                <a:lnTo>
                  <a:pt x="1020" y="2300"/>
                </a:lnTo>
                <a:cubicBezTo>
                  <a:pt x="985" y="2300"/>
                  <a:pt x="949" y="2291"/>
                  <a:pt x="918" y="2272"/>
                </a:cubicBezTo>
                <a:lnTo>
                  <a:pt x="102" y="1801"/>
                </a:lnTo>
                <a:lnTo>
                  <a:pt x="102" y="1801"/>
                </a:lnTo>
                <a:cubicBezTo>
                  <a:pt x="39" y="1765"/>
                  <a:pt x="0" y="1697"/>
                  <a:pt x="0" y="1625"/>
                </a:cubicBezTo>
                <a:lnTo>
                  <a:pt x="0" y="685"/>
                </a:lnTo>
                <a:lnTo>
                  <a:pt x="0" y="685"/>
                </a:lnTo>
                <a:cubicBezTo>
                  <a:pt x="0" y="612"/>
                  <a:pt x="39" y="544"/>
                  <a:pt x="102" y="508"/>
                </a:cubicBezTo>
                <a:lnTo>
                  <a:pt x="918" y="37"/>
                </a:lnTo>
                <a:lnTo>
                  <a:pt x="918" y="37"/>
                </a:lnTo>
                <a:lnTo>
                  <a:pt x="918" y="37"/>
                </a:lnTo>
                <a:cubicBezTo>
                  <a:pt x="981" y="0"/>
                  <a:pt x="1059" y="0"/>
                  <a:pt x="1122" y="37"/>
                </a:cubicBezTo>
                <a:lnTo>
                  <a:pt x="1937" y="508"/>
                </a:lnTo>
                <a:lnTo>
                  <a:pt x="1937" y="508"/>
                </a:lnTo>
                <a:cubicBezTo>
                  <a:pt x="2000" y="544"/>
                  <a:pt x="2040" y="612"/>
                  <a:pt x="2040" y="685"/>
                </a:cubicBezTo>
                <a:lnTo>
                  <a:pt x="2040" y="1625"/>
                </a:lnTo>
                <a:lnTo>
                  <a:pt x="2040" y="1625"/>
                </a:lnTo>
                <a:cubicBezTo>
                  <a:pt x="2040" y="1697"/>
                  <a:pt x="2000" y="1765"/>
                  <a:pt x="1937" y="1801"/>
                </a:cubicBezTo>
                <a:lnTo>
                  <a:pt x="1122" y="2272"/>
                </a:lnTo>
                <a:lnTo>
                  <a:pt x="1122" y="2272"/>
                </a:lnTo>
                <a:cubicBezTo>
                  <a:pt x="1090" y="2291"/>
                  <a:pt x="1055" y="2300"/>
                  <a:pt x="1020" y="23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5B206-23B2-F64A-AC02-E2B6E7106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166478"/>
            <a:ext cx="24377904" cy="58775"/>
          </a:xfrm>
          <a:prstGeom prst="rect">
            <a:avLst/>
          </a:prstGeom>
          <a:gradFill>
            <a:gsLst>
              <a:gs pos="1500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85000">
                <a:schemeClr val="accent4"/>
              </a:gs>
            </a:gsLst>
            <a:lin ang="0" scaled="0"/>
          </a:gra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A0296B10-5267-4845-B151-82818F4A7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16" y="7936011"/>
            <a:ext cx="519708" cy="519708"/>
          </a:xfrm>
          <a:custGeom>
            <a:avLst/>
            <a:gdLst>
              <a:gd name="T0" fmla="*/ 229 w 459"/>
              <a:gd name="T1" fmla="*/ 0 h 459"/>
              <a:gd name="T2" fmla="*/ 229 w 459"/>
              <a:gd name="T3" fmla="*/ 0 h 459"/>
              <a:gd name="T4" fmla="*/ 458 w 459"/>
              <a:gd name="T5" fmla="*/ 229 h 459"/>
              <a:gd name="T6" fmla="*/ 458 w 459"/>
              <a:gd name="T7" fmla="*/ 229 h 459"/>
              <a:gd name="T8" fmla="*/ 229 w 459"/>
              <a:gd name="T9" fmla="*/ 458 h 459"/>
              <a:gd name="T10" fmla="*/ 229 w 459"/>
              <a:gd name="T11" fmla="*/ 458 h 459"/>
              <a:gd name="T12" fmla="*/ 0 w 459"/>
              <a:gd name="T13" fmla="*/ 229 h 459"/>
              <a:gd name="T14" fmla="*/ 0 w 459"/>
              <a:gd name="T15" fmla="*/ 229 h 459"/>
              <a:gd name="T16" fmla="*/ 229 w 459"/>
              <a:gd name="T17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9" h="459">
                <a:moveTo>
                  <a:pt x="229" y="0"/>
                </a:moveTo>
                <a:lnTo>
                  <a:pt x="229" y="0"/>
                </a:lnTo>
                <a:cubicBezTo>
                  <a:pt x="356" y="0"/>
                  <a:pt x="458" y="103"/>
                  <a:pt x="458" y="229"/>
                </a:cubicBezTo>
                <a:lnTo>
                  <a:pt x="458" y="229"/>
                </a:lnTo>
                <a:cubicBezTo>
                  <a:pt x="458" y="356"/>
                  <a:pt x="356" y="458"/>
                  <a:pt x="229" y="458"/>
                </a:cubicBezTo>
                <a:lnTo>
                  <a:pt x="229" y="458"/>
                </a:lnTo>
                <a:cubicBezTo>
                  <a:pt x="103" y="458"/>
                  <a:pt x="0" y="356"/>
                  <a:pt x="0" y="229"/>
                </a:cubicBezTo>
                <a:lnTo>
                  <a:pt x="0" y="229"/>
                </a:lnTo>
                <a:cubicBezTo>
                  <a:pt x="0" y="103"/>
                  <a:pt x="103" y="0"/>
                  <a:pt x="22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E16A826-516A-C248-B444-A314598A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8706" y="7936011"/>
            <a:ext cx="519708" cy="519708"/>
          </a:xfrm>
          <a:custGeom>
            <a:avLst/>
            <a:gdLst>
              <a:gd name="T0" fmla="*/ 229 w 459"/>
              <a:gd name="T1" fmla="*/ 0 h 459"/>
              <a:gd name="T2" fmla="*/ 229 w 459"/>
              <a:gd name="T3" fmla="*/ 0 h 459"/>
              <a:gd name="T4" fmla="*/ 458 w 459"/>
              <a:gd name="T5" fmla="*/ 229 h 459"/>
              <a:gd name="T6" fmla="*/ 458 w 459"/>
              <a:gd name="T7" fmla="*/ 229 h 459"/>
              <a:gd name="T8" fmla="*/ 229 w 459"/>
              <a:gd name="T9" fmla="*/ 458 h 459"/>
              <a:gd name="T10" fmla="*/ 229 w 459"/>
              <a:gd name="T11" fmla="*/ 458 h 459"/>
              <a:gd name="T12" fmla="*/ 0 w 459"/>
              <a:gd name="T13" fmla="*/ 229 h 459"/>
              <a:gd name="T14" fmla="*/ 0 w 459"/>
              <a:gd name="T15" fmla="*/ 229 h 459"/>
              <a:gd name="T16" fmla="*/ 229 w 459"/>
              <a:gd name="T17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9" h="459">
                <a:moveTo>
                  <a:pt x="229" y="0"/>
                </a:moveTo>
                <a:lnTo>
                  <a:pt x="229" y="0"/>
                </a:lnTo>
                <a:cubicBezTo>
                  <a:pt x="356" y="0"/>
                  <a:pt x="458" y="103"/>
                  <a:pt x="458" y="229"/>
                </a:cubicBezTo>
                <a:lnTo>
                  <a:pt x="458" y="229"/>
                </a:lnTo>
                <a:cubicBezTo>
                  <a:pt x="458" y="356"/>
                  <a:pt x="356" y="458"/>
                  <a:pt x="229" y="458"/>
                </a:cubicBezTo>
                <a:lnTo>
                  <a:pt x="229" y="458"/>
                </a:lnTo>
                <a:cubicBezTo>
                  <a:pt x="103" y="458"/>
                  <a:pt x="0" y="356"/>
                  <a:pt x="0" y="229"/>
                </a:cubicBezTo>
                <a:lnTo>
                  <a:pt x="0" y="229"/>
                </a:lnTo>
                <a:cubicBezTo>
                  <a:pt x="0" y="103"/>
                  <a:pt x="103" y="0"/>
                  <a:pt x="22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8DCD2A15-DBD2-D341-84FC-F73622452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1337" y="7936011"/>
            <a:ext cx="519708" cy="519708"/>
          </a:xfrm>
          <a:custGeom>
            <a:avLst/>
            <a:gdLst>
              <a:gd name="T0" fmla="*/ 229 w 459"/>
              <a:gd name="T1" fmla="*/ 0 h 459"/>
              <a:gd name="T2" fmla="*/ 229 w 459"/>
              <a:gd name="T3" fmla="*/ 0 h 459"/>
              <a:gd name="T4" fmla="*/ 458 w 459"/>
              <a:gd name="T5" fmla="*/ 229 h 459"/>
              <a:gd name="T6" fmla="*/ 458 w 459"/>
              <a:gd name="T7" fmla="*/ 229 h 459"/>
              <a:gd name="T8" fmla="*/ 229 w 459"/>
              <a:gd name="T9" fmla="*/ 458 h 459"/>
              <a:gd name="T10" fmla="*/ 229 w 459"/>
              <a:gd name="T11" fmla="*/ 458 h 459"/>
              <a:gd name="T12" fmla="*/ 0 w 459"/>
              <a:gd name="T13" fmla="*/ 229 h 459"/>
              <a:gd name="T14" fmla="*/ 0 w 459"/>
              <a:gd name="T15" fmla="*/ 229 h 459"/>
              <a:gd name="T16" fmla="*/ 229 w 459"/>
              <a:gd name="T17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9" h="459">
                <a:moveTo>
                  <a:pt x="229" y="0"/>
                </a:moveTo>
                <a:lnTo>
                  <a:pt x="229" y="0"/>
                </a:lnTo>
                <a:cubicBezTo>
                  <a:pt x="356" y="0"/>
                  <a:pt x="458" y="103"/>
                  <a:pt x="458" y="229"/>
                </a:cubicBezTo>
                <a:lnTo>
                  <a:pt x="458" y="229"/>
                </a:lnTo>
                <a:cubicBezTo>
                  <a:pt x="458" y="356"/>
                  <a:pt x="356" y="458"/>
                  <a:pt x="229" y="458"/>
                </a:cubicBezTo>
                <a:lnTo>
                  <a:pt x="229" y="458"/>
                </a:lnTo>
                <a:cubicBezTo>
                  <a:pt x="103" y="458"/>
                  <a:pt x="0" y="356"/>
                  <a:pt x="0" y="229"/>
                </a:cubicBezTo>
                <a:lnTo>
                  <a:pt x="0" y="229"/>
                </a:lnTo>
                <a:cubicBezTo>
                  <a:pt x="0" y="103"/>
                  <a:pt x="103" y="0"/>
                  <a:pt x="22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609F2806-9715-DC46-9076-5C29665F3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9466" y="7936011"/>
            <a:ext cx="519708" cy="519708"/>
          </a:xfrm>
          <a:custGeom>
            <a:avLst/>
            <a:gdLst>
              <a:gd name="T0" fmla="*/ 229 w 459"/>
              <a:gd name="T1" fmla="*/ 0 h 459"/>
              <a:gd name="T2" fmla="*/ 229 w 459"/>
              <a:gd name="T3" fmla="*/ 0 h 459"/>
              <a:gd name="T4" fmla="*/ 458 w 459"/>
              <a:gd name="T5" fmla="*/ 229 h 459"/>
              <a:gd name="T6" fmla="*/ 458 w 459"/>
              <a:gd name="T7" fmla="*/ 229 h 459"/>
              <a:gd name="T8" fmla="*/ 229 w 459"/>
              <a:gd name="T9" fmla="*/ 458 h 459"/>
              <a:gd name="T10" fmla="*/ 229 w 459"/>
              <a:gd name="T11" fmla="*/ 458 h 459"/>
              <a:gd name="T12" fmla="*/ 0 w 459"/>
              <a:gd name="T13" fmla="*/ 229 h 459"/>
              <a:gd name="T14" fmla="*/ 0 w 459"/>
              <a:gd name="T15" fmla="*/ 229 h 459"/>
              <a:gd name="T16" fmla="*/ 229 w 459"/>
              <a:gd name="T17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9" h="459">
                <a:moveTo>
                  <a:pt x="229" y="0"/>
                </a:moveTo>
                <a:lnTo>
                  <a:pt x="229" y="0"/>
                </a:lnTo>
                <a:cubicBezTo>
                  <a:pt x="356" y="0"/>
                  <a:pt x="458" y="103"/>
                  <a:pt x="458" y="229"/>
                </a:cubicBezTo>
                <a:lnTo>
                  <a:pt x="458" y="229"/>
                </a:lnTo>
                <a:cubicBezTo>
                  <a:pt x="458" y="356"/>
                  <a:pt x="356" y="458"/>
                  <a:pt x="229" y="458"/>
                </a:cubicBezTo>
                <a:lnTo>
                  <a:pt x="229" y="458"/>
                </a:lnTo>
                <a:cubicBezTo>
                  <a:pt x="103" y="458"/>
                  <a:pt x="0" y="356"/>
                  <a:pt x="0" y="229"/>
                </a:cubicBezTo>
                <a:lnTo>
                  <a:pt x="0" y="229"/>
                </a:lnTo>
                <a:cubicBezTo>
                  <a:pt x="0" y="103"/>
                  <a:pt x="103" y="0"/>
                  <a:pt x="22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0AA845-A083-2445-8603-929A4FD52FCE}"/>
              </a:ext>
            </a:extLst>
          </p:cNvPr>
          <p:cNvSpPr txBox="1"/>
          <p:nvPr/>
        </p:nvSpPr>
        <p:spPr>
          <a:xfrm>
            <a:off x="3090425" y="5138863"/>
            <a:ext cx="158408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2014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1D67E4-02D3-8549-9794-8FCE3E8957F2}"/>
              </a:ext>
            </a:extLst>
          </p:cNvPr>
          <p:cNvSpPr txBox="1"/>
          <p:nvPr/>
        </p:nvSpPr>
        <p:spPr>
          <a:xfrm>
            <a:off x="8588539" y="513886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2016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62596-03C1-3942-9F70-AE53D3C3B52A}"/>
              </a:ext>
            </a:extLst>
          </p:cNvPr>
          <p:cNvSpPr txBox="1"/>
          <p:nvPr/>
        </p:nvSpPr>
        <p:spPr>
          <a:xfrm>
            <a:off x="14067962" y="5138863"/>
            <a:ext cx="156645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2018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5E62AA-018E-1C4D-ABB5-286F8B1A68F1}"/>
              </a:ext>
            </a:extLst>
          </p:cNvPr>
          <p:cNvSpPr txBox="1"/>
          <p:nvPr/>
        </p:nvSpPr>
        <p:spPr>
          <a:xfrm>
            <a:off x="19495179" y="5138863"/>
            <a:ext cx="168828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74C1C193-4160-CD4D-B6F4-0AC2F1A882F7}"/>
              </a:ext>
            </a:extLst>
          </p:cNvPr>
          <p:cNvSpPr txBox="1">
            <a:spLocks/>
          </p:cNvSpPr>
          <p:nvPr/>
        </p:nvSpPr>
        <p:spPr>
          <a:xfrm>
            <a:off x="1586137" y="9911323"/>
            <a:ext cx="4592664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B3B291-F11F-2C40-822A-E87737BE1F0D}"/>
              </a:ext>
            </a:extLst>
          </p:cNvPr>
          <p:cNvSpPr txBox="1"/>
          <p:nvPr/>
        </p:nvSpPr>
        <p:spPr>
          <a:xfrm>
            <a:off x="2404339" y="9329392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342DA236-1D7E-6B4E-B65F-E450E5335A77}"/>
              </a:ext>
            </a:extLst>
          </p:cNvPr>
          <p:cNvSpPr txBox="1">
            <a:spLocks/>
          </p:cNvSpPr>
          <p:nvPr/>
        </p:nvSpPr>
        <p:spPr>
          <a:xfrm>
            <a:off x="7072228" y="9911323"/>
            <a:ext cx="4592664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1FA9D0-BC36-E842-A82D-A0F54DF05377}"/>
              </a:ext>
            </a:extLst>
          </p:cNvPr>
          <p:cNvSpPr txBox="1"/>
          <p:nvPr/>
        </p:nvSpPr>
        <p:spPr>
          <a:xfrm>
            <a:off x="7850355" y="9329392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B25F47DB-13AB-6F46-BE8F-972EC72F1CBF}"/>
              </a:ext>
            </a:extLst>
          </p:cNvPr>
          <p:cNvSpPr txBox="1">
            <a:spLocks/>
          </p:cNvSpPr>
          <p:nvPr/>
        </p:nvSpPr>
        <p:spPr>
          <a:xfrm>
            <a:off x="12554858" y="9911323"/>
            <a:ext cx="4592664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7D7738-152B-1443-B810-990CDC512172}"/>
              </a:ext>
            </a:extLst>
          </p:cNvPr>
          <p:cNvSpPr txBox="1"/>
          <p:nvPr/>
        </p:nvSpPr>
        <p:spPr>
          <a:xfrm>
            <a:off x="13325772" y="9329392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64BDE9CB-18E9-4E4A-B2B2-105737E1B319}"/>
              </a:ext>
            </a:extLst>
          </p:cNvPr>
          <p:cNvSpPr txBox="1">
            <a:spLocks/>
          </p:cNvSpPr>
          <p:nvPr/>
        </p:nvSpPr>
        <p:spPr>
          <a:xfrm>
            <a:off x="18042988" y="9911323"/>
            <a:ext cx="4592664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60C917-D760-254A-9553-7AA0F39C2FE6}"/>
              </a:ext>
            </a:extLst>
          </p:cNvPr>
          <p:cNvSpPr txBox="1"/>
          <p:nvPr/>
        </p:nvSpPr>
        <p:spPr>
          <a:xfrm>
            <a:off x="18799475" y="9329392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</p:spTree>
    <p:extLst>
      <p:ext uri="{BB962C8B-B14F-4D97-AF65-F5344CB8AC3E}">
        <p14:creationId xmlns:p14="http://schemas.microsoft.com/office/powerpoint/2010/main" val="29826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14C24A-7226-9647-A613-A0A6C97F6B39}"/>
              </a:ext>
            </a:extLst>
          </p:cNvPr>
          <p:cNvCxnSpPr>
            <a:cxnSpLocks/>
          </p:cNvCxnSpPr>
          <p:nvPr/>
        </p:nvCxnSpPr>
        <p:spPr>
          <a:xfrm>
            <a:off x="0" y="7167321"/>
            <a:ext cx="23184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CAF53A-D107-6043-818B-8F7BDD04DFF8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584EF-58F3-3A49-9674-6D686176938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0075DDE3-1886-CF45-B23C-662D91D0CF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8446" y="6659164"/>
            <a:ext cx="3202780" cy="1016317"/>
          </a:xfrm>
          <a:custGeom>
            <a:avLst/>
            <a:gdLst>
              <a:gd name="T0" fmla="*/ 127 w 2570"/>
              <a:gd name="T1" fmla="*/ 51 h 817"/>
              <a:gd name="T2" fmla="*/ 127 w 2570"/>
              <a:gd name="T3" fmla="*/ 51 h 817"/>
              <a:gd name="T4" fmla="*/ 51 w 2570"/>
              <a:gd name="T5" fmla="*/ 128 h 817"/>
              <a:gd name="T6" fmla="*/ 51 w 2570"/>
              <a:gd name="T7" fmla="*/ 688 h 817"/>
              <a:gd name="T8" fmla="*/ 51 w 2570"/>
              <a:gd name="T9" fmla="*/ 688 h 817"/>
              <a:gd name="T10" fmla="*/ 127 w 2570"/>
              <a:gd name="T11" fmla="*/ 765 h 817"/>
              <a:gd name="T12" fmla="*/ 2149 w 2570"/>
              <a:gd name="T13" fmla="*/ 765 h 817"/>
              <a:gd name="T14" fmla="*/ 2149 w 2570"/>
              <a:gd name="T15" fmla="*/ 765 h 817"/>
              <a:gd name="T16" fmla="*/ 2203 w 2570"/>
              <a:gd name="T17" fmla="*/ 742 h 817"/>
              <a:gd name="T18" fmla="*/ 2483 w 2570"/>
              <a:gd name="T19" fmla="*/ 462 h 817"/>
              <a:gd name="T20" fmla="*/ 2483 w 2570"/>
              <a:gd name="T21" fmla="*/ 462 h 817"/>
              <a:gd name="T22" fmla="*/ 2483 w 2570"/>
              <a:gd name="T23" fmla="*/ 354 h 817"/>
              <a:gd name="T24" fmla="*/ 2203 w 2570"/>
              <a:gd name="T25" fmla="*/ 73 h 817"/>
              <a:gd name="T26" fmla="*/ 2203 w 2570"/>
              <a:gd name="T27" fmla="*/ 73 h 817"/>
              <a:gd name="T28" fmla="*/ 2149 w 2570"/>
              <a:gd name="T29" fmla="*/ 51 h 817"/>
              <a:gd name="T30" fmla="*/ 127 w 2570"/>
              <a:gd name="T31" fmla="*/ 51 h 817"/>
              <a:gd name="T32" fmla="*/ 2149 w 2570"/>
              <a:gd name="T33" fmla="*/ 816 h 817"/>
              <a:gd name="T34" fmla="*/ 127 w 2570"/>
              <a:gd name="T35" fmla="*/ 816 h 817"/>
              <a:gd name="T36" fmla="*/ 127 w 2570"/>
              <a:gd name="T37" fmla="*/ 816 h 817"/>
              <a:gd name="T38" fmla="*/ 0 w 2570"/>
              <a:gd name="T39" fmla="*/ 688 h 817"/>
              <a:gd name="T40" fmla="*/ 0 w 2570"/>
              <a:gd name="T41" fmla="*/ 128 h 817"/>
              <a:gd name="T42" fmla="*/ 0 w 2570"/>
              <a:gd name="T43" fmla="*/ 128 h 817"/>
              <a:gd name="T44" fmla="*/ 127 w 2570"/>
              <a:gd name="T45" fmla="*/ 0 h 817"/>
              <a:gd name="T46" fmla="*/ 2149 w 2570"/>
              <a:gd name="T47" fmla="*/ 0 h 817"/>
              <a:gd name="T48" fmla="*/ 2149 w 2570"/>
              <a:gd name="T49" fmla="*/ 0 h 817"/>
              <a:gd name="T50" fmla="*/ 2240 w 2570"/>
              <a:gd name="T51" fmla="*/ 37 h 817"/>
              <a:gd name="T52" fmla="*/ 2520 w 2570"/>
              <a:gd name="T53" fmla="*/ 318 h 817"/>
              <a:gd name="T54" fmla="*/ 2520 w 2570"/>
              <a:gd name="T55" fmla="*/ 318 h 817"/>
              <a:gd name="T56" fmla="*/ 2520 w 2570"/>
              <a:gd name="T57" fmla="*/ 498 h 817"/>
              <a:gd name="T58" fmla="*/ 2240 w 2570"/>
              <a:gd name="T59" fmla="*/ 778 h 817"/>
              <a:gd name="T60" fmla="*/ 2240 w 2570"/>
              <a:gd name="T61" fmla="*/ 778 h 817"/>
              <a:gd name="T62" fmla="*/ 2149 w 2570"/>
              <a:gd name="T63" fmla="*/ 816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70" h="817">
                <a:moveTo>
                  <a:pt x="127" y="51"/>
                </a:moveTo>
                <a:lnTo>
                  <a:pt x="127" y="51"/>
                </a:lnTo>
                <a:cubicBezTo>
                  <a:pt x="85" y="51"/>
                  <a:pt x="51" y="86"/>
                  <a:pt x="51" y="128"/>
                </a:cubicBezTo>
                <a:lnTo>
                  <a:pt x="51" y="688"/>
                </a:lnTo>
                <a:lnTo>
                  <a:pt x="51" y="688"/>
                </a:lnTo>
                <a:cubicBezTo>
                  <a:pt x="51" y="730"/>
                  <a:pt x="85" y="765"/>
                  <a:pt x="127" y="765"/>
                </a:cubicBezTo>
                <a:lnTo>
                  <a:pt x="2149" y="765"/>
                </a:lnTo>
                <a:lnTo>
                  <a:pt x="2149" y="765"/>
                </a:lnTo>
                <a:cubicBezTo>
                  <a:pt x="2169" y="765"/>
                  <a:pt x="2189" y="756"/>
                  <a:pt x="2203" y="742"/>
                </a:cubicBezTo>
                <a:lnTo>
                  <a:pt x="2483" y="462"/>
                </a:lnTo>
                <a:lnTo>
                  <a:pt x="2483" y="462"/>
                </a:lnTo>
                <a:cubicBezTo>
                  <a:pt x="2513" y="432"/>
                  <a:pt x="2513" y="383"/>
                  <a:pt x="2483" y="354"/>
                </a:cubicBezTo>
                <a:lnTo>
                  <a:pt x="2203" y="73"/>
                </a:lnTo>
                <a:lnTo>
                  <a:pt x="2203" y="73"/>
                </a:lnTo>
                <a:cubicBezTo>
                  <a:pt x="2189" y="59"/>
                  <a:pt x="2169" y="51"/>
                  <a:pt x="2149" y="51"/>
                </a:cubicBezTo>
                <a:lnTo>
                  <a:pt x="127" y="51"/>
                </a:lnTo>
                <a:close/>
                <a:moveTo>
                  <a:pt x="2149" y="816"/>
                </a:moveTo>
                <a:lnTo>
                  <a:pt x="127" y="816"/>
                </a:lnTo>
                <a:lnTo>
                  <a:pt x="127" y="816"/>
                </a:lnTo>
                <a:cubicBezTo>
                  <a:pt x="57" y="816"/>
                  <a:pt x="0" y="758"/>
                  <a:pt x="0" y="688"/>
                </a:cubicBezTo>
                <a:lnTo>
                  <a:pt x="0" y="128"/>
                </a:lnTo>
                <a:lnTo>
                  <a:pt x="0" y="128"/>
                </a:lnTo>
                <a:cubicBezTo>
                  <a:pt x="0" y="58"/>
                  <a:pt x="57" y="0"/>
                  <a:pt x="127" y="0"/>
                </a:cubicBezTo>
                <a:lnTo>
                  <a:pt x="2149" y="0"/>
                </a:lnTo>
                <a:lnTo>
                  <a:pt x="2149" y="0"/>
                </a:lnTo>
                <a:cubicBezTo>
                  <a:pt x="2183" y="0"/>
                  <a:pt x="2215" y="13"/>
                  <a:pt x="2240" y="37"/>
                </a:cubicBezTo>
                <a:lnTo>
                  <a:pt x="2520" y="318"/>
                </a:lnTo>
                <a:lnTo>
                  <a:pt x="2520" y="318"/>
                </a:lnTo>
                <a:cubicBezTo>
                  <a:pt x="2569" y="368"/>
                  <a:pt x="2569" y="448"/>
                  <a:pt x="2520" y="498"/>
                </a:cubicBezTo>
                <a:lnTo>
                  <a:pt x="2240" y="778"/>
                </a:lnTo>
                <a:lnTo>
                  <a:pt x="2240" y="778"/>
                </a:lnTo>
                <a:cubicBezTo>
                  <a:pt x="2215" y="802"/>
                  <a:pt x="2183" y="816"/>
                  <a:pt x="2149" y="8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B4A10-5FC4-ED45-AC41-02A792A486CA}"/>
              </a:ext>
            </a:extLst>
          </p:cNvPr>
          <p:cNvSpPr txBox="1"/>
          <p:nvPr/>
        </p:nvSpPr>
        <p:spPr>
          <a:xfrm>
            <a:off x="3139814" y="6751823"/>
            <a:ext cx="156004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2016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8982BF10-BEA5-6B47-BA66-878466B1B1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52941" y="6659164"/>
            <a:ext cx="3202780" cy="1016317"/>
          </a:xfrm>
          <a:custGeom>
            <a:avLst/>
            <a:gdLst>
              <a:gd name="T0" fmla="*/ 127 w 2570"/>
              <a:gd name="T1" fmla="*/ 51 h 817"/>
              <a:gd name="T2" fmla="*/ 127 w 2570"/>
              <a:gd name="T3" fmla="*/ 51 h 817"/>
              <a:gd name="T4" fmla="*/ 51 w 2570"/>
              <a:gd name="T5" fmla="*/ 128 h 817"/>
              <a:gd name="T6" fmla="*/ 51 w 2570"/>
              <a:gd name="T7" fmla="*/ 688 h 817"/>
              <a:gd name="T8" fmla="*/ 51 w 2570"/>
              <a:gd name="T9" fmla="*/ 688 h 817"/>
              <a:gd name="T10" fmla="*/ 127 w 2570"/>
              <a:gd name="T11" fmla="*/ 765 h 817"/>
              <a:gd name="T12" fmla="*/ 2149 w 2570"/>
              <a:gd name="T13" fmla="*/ 765 h 817"/>
              <a:gd name="T14" fmla="*/ 2149 w 2570"/>
              <a:gd name="T15" fmla="*/ 765 h 817"/>
              <a:gd name="T16" fmla="*/ 2203 w 2570"/>
              <a:gd name="T17" fmla="*/ 742 h 817"/>
              <a:gd name="T18" fmla="*/ 2483 w 2570"/>
              <a:gd name="T19" fmla="*/ 462 h 817"/>
              <a:gd name="T20" fmla="*/ 2483 w 2570"/>
              <a:gd name="T21" fmla="*/ 462 h 817"/>
              <a:gd name="T22" fmla="*/ 2483 w 2570"/>
              <a:gd name="T23" fmla="*/ 354 h 817"/>
              <a:gd name="T24" fmla="*/ 2203 w 2570"/>
              <a:gd name="T25" fmla="*/ 73 h 817"/>
              <a:gd name="T26" fmla="*/ 2203 w 2570"/>
              <a:gd name="T27" fmla="*/ 73 h 817"/>
              <a:gd name="T28" fmla="*/ 2149 w 2570"/>
              <a:gd name="T29" fmla="*/ 51 h 817"/>
              <a:gd name="T30" fmla="*/ 127 w 2570"/>
              <a:gd name="T31" fmla="*/ 51 h 817"/>
              <a:gd name="T32" fmla="*/ 2149 w 2570"/>
              <a:gd name="T33" fmla="*/ 816 h 817"/>
              <a:gd name="T34" fmla="*/ 127 w 2570"/>
              <a:gd name="T35" fmla="*/ 816 h 817"/>
              <a:gd name="T36" fmla="*/ 127 w 2570"/>
              <a:gd name="T37" fmla="*/ 816 h 817"/>
              <a:gd name="T38" fmla="*/ 0 w 2570"/>
              <a:gd name="T39" fmla="*/ 688 h 817"/>
              <a:gd name="T40" fmla="*/ 0 w 2570"/>
              <a:gd name="T41" fmla="*/ 128 h 817"/>
              <a:gd name="T42" fmla="*/ 0 w 2570"/>
              <a:gd name="T43" fmla="*/ 128 h 817"/>
              <a:gd name="T44" fmla="*/ 127 w 2570"/>
              <a:gd name="T45" fmla="*/ 0 h 817"/>
              <a:gd name="T46" fmla="*/ 2149 w 2570"/>
              <a:gd name="T47" fmla="*/ 0 h 817"/>
              <a:gd name="T48" fmla="*/ 2149 w 2570"/>
              <a:gd name="T49" fmla="*/ 0 h 817"/>
              <a:gd name="T50" fmla="*/ 2240 w 2570"/>
              <a:gd name="T51" fmla="*/ 37 h 817"/>
              <a:gd name="T52" fmla="*/ 2520 w 2570"/>
              <a:gd name="T53" fmla="*/ 318 h 817"/>
              <a:gd name="T54" fmla="*/ 2520 w 2570"/>
              <a:gd name="T55" fmla="*/ 318 h 817"/>
              <a:gd name="T56" fmla="*/ 2520 w 2570"/>
              <a:gd name="T57" fmla="*/ 498 h 817"/>
              <a:gd name="T58" fmla="*/ 2240 w 2570"/>
              <a:gd name="T59" fmla="*/ 778 h 817"/>
              <a:gd name="T60" fmla="*/ 2240 w 2570"/>
              <a:gd name="T61" fmla="*/ 778 h 817"/>
              <a:gd name="T62" fmla="*/ 2149 w 2570"/>
              <a:gd name="T63" fmla="*/ 816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70" h="817">
                <a:moveTo>
                  <a:pt x="127" y="51"/>
                </a:moveTo>
                <a:lnTo>
                  <a:pt x="127" y="51"/>
                </a:lnTo>
                <a:cubicBezTo>
                  <a:pt x="85" y="51"/>
                  <a:pt x="51" y="86"/>
                  <a:pt x="51" y="128"/>
                </a:cubicBezTo>
                <a:lnTo>
                  <a:pt x="51" y="688"/>
                </a:lnTo>
                <a:lnTo>
                  <a:pt x="51" y="688"/>
                </a:lnTo>
                <a:cubicBezTo>
                  <a:pt x="51" y="730"/>
                  <a:pt x="85" y="765"/>
                  <a:pt x="127" y="765"/>
                </a:cubicBezTo>
                <a:lnTo>
                  <a:pt x="2149" y="765"/>
                </a:lnTo>
                <a:lnTo>
                  <a:pt x="2149" y="765"/>
                </a:lnTo>
                <a:cubicBezTo>
                  <a:pt x="2169" y="765"/>
                  <a:pt x="2189" y="756"/>
                  <a:pt x="2203" y="742"/>
                </a:cubicBezTo>
                <a:lnTo>
                  <a:pt x="2483" y="462"/>
                </a:lnTo>
                <a:lnTo>
                  <a:pt x="2483" y="462"/>
                </a:lnTo>
                <a:cubicBezTo>
                  <a:pt x="2513" y="432"/>
                  <a:pt x="2513" y="383"/>
                  <a:pt x="2483" y="354"/>
                </a:cubicBezTo>
                <a:lnTo>
                  <a:pt x="2203" y="73"/>
                </a:lnTo>
                <a:lnTo>
                  <a:pt x="2203" y="73"/>
                </a:lnTo>
                <a:cubicBezTo>
                  <a:pt x="2189" y="59"/>
                  <a:pt x="2169" y="51"/>
                  <a:pt x="2149" y="51"/>
                </a:cubicBezTo>
                <a:lnTo>
                  <a:pt x="127" y="51"/>
                </a:lnTo>
                <a:close/>
                <a:moveTo>
                  <a:pt x="2149" y="816"/>
                </a:moveTo>
                <a:lnTo>
                  <a:pt x="127" y="816"/>
                </a:lnTo>
                <a:lnTo>
                  <a:pt x="127" y="816"/>
                </a:lnTo>
                <a:cubicBezTo>
                  <a:pt x="57" y="816"/>
                  <a:pt x="0" y="758"/>
                  <a:pt x="0" y="688"/>
                </a:cubicBezTo>
                <a:lnTo>
                  <a:pt x="0" y="128"/>
                </a:lnTo>
                <a:lnTo>
                  <a:pt x="0" y="128"/>
                </a:lnTo>
                <a:cubicBezTo>
                  <a:pt x="0" y="58"/>
                  <a:pt x="57" y="0"/>
                  <a:pt x="127" y="0"/>
                </a:cubicBezTo>
                <a:lnTo>
                  <a:pt x="2149" y="0"/>
                </a:lnTo>
                <a:lnTo>
                  <a:pt x="2149" y="0"/>
                </a:lnTo>
                <a:cubicBezTo>
                  <a:pt x="2183" y="0"/>
                  <a:pt x="2215" y="13"/>
                  <a:pt x="2240" y="37"/>
                </a:cubicBezTo>
                <a:lnTo>
                  <a:pt x="2520" y="318"/>
                </a:lnTo>
                <a:lnTo>
                  <a:pt x="2520" y="318"/>
                </a:lnTo>
                <a:cubicBezTo>
                  <a:pt x="2569" y="368"/>
                  <a:pt x="2569" y="448"/>
                  <a:pt x="2520" y="498"/>
                </a:cubicBezTo>
                <a:lnTo>
                  <a:pt x="2240" y="778"/>
                </a:lnTo>
                <a:lnTo>
                  <a:pt x="2240" y="778"/>
                </a:lnTo>
                <a:cubicBezTo>
                  <a:pt x="2215" y="802"/>
                  <a:pt x="2183" y="816"/>
                  <a:pt x="2149" y="8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160DEE-F7CF-AA4A-8BE2-277654EC1F06}"/>
              </a:ext>
            </a:extLst>
          </p:cNvPr>
          <p:cNvSpPr txBox="1"/>
          <p:nvPr/>
        </p:nvSpPr>
        <p:spPr>
          <a:xfrm>
            <a:off x="7306369" y="6751823"/>
            <a:ext cx="149592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C736D949-D72A-4145-BD1B-E7885277F2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87436" y="6659164"/>
            <a:ext cx="3202780" cy="1016317"/>
          </a:xfrm>
          <a:custGeom>
            <a:avLst/>
            <a:gdLst>
              <a:gd name="T0" fmla="*/ 127 w 2570"/>
              <a:gd name="T1" fmla="*/ 51 h 817"/>
              <a:gd name="T2" fmla="*/ 127 w 2570"/>
              <a:gd name="T3" fmla="*/ 51 h 817"/>
              <a:gd name="T4" fmla="*/ 51 w 2570"/>
              <a:gd name="T5" fmla="*/ 128 h 817"/>
              <a:gd name="T6" fmla="*/ 51 w 2570"/>
              <a:gd name="T7" fmla="*/ 688 h 817"/>
              <a:gd name="T8" fmla="*/ 51 w 2570"/>
              <a:gd name="T9" fmla="*/ 688 h 817"/>
              <a:gd name="T10" fmla="*/ 127 w 2570"/>
              <a:gd name="T11" fmla="*/ 765 h 817"/>
              <a:gd name="T12" fmla="*/ 2149 w 2570"/>
              <a:gd name="T13" fmla="*/ 765 h 817"/>
              <a:gd name="T14" fmla="*/ 2149 w 2570"/>
              <a:gd name="T15" fmla="*/ 765 h 817"/>
              <a:gd name="T16" fmla="*/ 2203 w 2570"/>
              <a:gd name="T17" fmla="*/ 742 h 817"/>
              <a:gd name="T18" fmla="*/ 2483 w 2570"/>
              <a:gd name="T19" fmla="*/ 462 h 817"/>
              <a:gd name="T20" fmla="*/ 2483 w 2570"/>
              <a:gd name="T21" fmla="*/ 462 h 817"/>
              <a:gd name="T22" fmla="*/ 2483 w 2570"/>
              <a:gd name="T23" fmla="*/ 354 h 817"/>
              <a:gd name="T24" fmla="*/ 2203 w 2570"/>
              <a:gd name="T25" fmla="*/ 73 h 817"/>
              <a:gd name="T26" fmla="*/ 2203 w 2570"/>
              <a:gd name="T27" fmla="*/ 73 h 817"/>
              <a:gd name="T28" fmla="*/ 2149 w 2570"/>
              <a:gd name="T29" fmla="*/ 51 h 817"/>
              <a:gd name="T30" fmla="*/ 127 w 2570"/>
              <a:gd name="T31" fmla="*/ 51 h 817"/>
              <a:gd name="T32" fmla="*/ 2149 w 2570"/>
              <a:gd name="T33" fmla="*/ 816 h 817"/>
              <a:gd name="T34" fmla="*/ 127 w 2570"/>
              <a:gd name="T35" fmla="*/ 816 h 817"/>
              <a:gd name="T36" fmla="*/ 127 w 2570"/>
              <a:gd name="T37" fmla="*/ 816 h 817"/>
              <a:gd name="T38" fmla="*/ 0 w 2570"/>
              <a:gd name="T39" fmla="*/ 688 h 817"/>
              <a:gd name="T40" fmla="*/ 0 w 2570"/>
              <a:gd name="T41" fmla="*/ 128 h 817"/>
              <a:gd name="T42" fmla="*/ 0 w 2570"/>
              <a:gd name="T43" fmla="*/ 128 h 817"/>
              <a:gd name="T44" fmla="*/ 127 w 2570"/>
              <a:gd name="T45" fmla="*/ 0 h 817"/>
              <a:gd name="T46" fmla="*/ 2149 w 2570"/>
              <a:gd name="T47" fmla="*/ 0 h 817"/>
              <a:gd name="T48" fmla="*/ 2149 w 2570"/>
              <a:gd name="T49" fmla="*/ 0 h 817"/>
              <a:gd name="T50" fmla="*/ 2240 w 2570"/>
              <a:gd name="T51" fmla="*/ 37 h 817"/>
              <a:gd name="T52" fmla="*/ 2520 w 2570"/>
              <a:gd name="T53" fmla="*/ 318 h 817"/>
              <a:gd name="T54" fmla="*/ 2520 w 2570"/>
              <a:gd name="T55" fmla="*/ 318 h 817"/>
              <a:gd name="T56" fmla="*/ 2520 w 2570"/>
              <a:gd name="T57" fmla="*/ 498 h 817"/>
              <a:gd name="T58" fmla="*/ 2240 w 2570"/>
              <a:gd name="T59" fmla="*/ 778 h 817"/>
              <a:gd name="T60" fmla="*/ 2240 w 2570"/>
              <a:gd name="T61" fmla="*/ 778 h 817"/>
              <a:gd name="T62" fmla="*/ 2149 w 2570"/>
              <a:gd name="T63" fmla="*/ 816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70" h="817">
                <a:moveTo>
                  <a:pt x="127" y="51"/>
                </a:moveTo>
                <a:lnTo>
                  <a:pt x="127" y="51"/>
                </a:lnTo>
                <a:cubicBezTo>
                  <a:pt x="85" y="51"/>
                  <a:pt x="51" y="86"/>
                  <a:pt x="51" y="128"/>
                </a:cubicBezTo>
                <a:lnTo>
                  <a:pt x="51" y="688"/>
                </a:lnTo>
                <a:lnTo>
                  <a:pt x="51" y="688"/>
                </a:lnTo>
                <a:cubicBezTo>
                  <a:pt x="51" y="730"/>
                  <a:pt x="85" y="765"/>
                  <a:pt x="127" y="765"/>
                </a:cubicBezTo>
                <a:lnTo>
                  <a:pt x="2149" y="765"/>
                </a:lnTo>
                <a:lnTo>
                  <a:pt x="2149" y="765"/>
                </a:lnTo>
                <a:cubicBezTo>
                  <a:pt x="2169" y="765"/>
                  <a:pt x="2189" y="756"/>
                  <a:pt x="2203" y="742"/>
                </a:cubicBezTo>
                <a:lnTo>
                  <a:pt x="2483" y="462"/>
                </a:lnTo>
                <a:lnTo>
                  <a:pt x="2483" y="462"/>
                </a:lnTo>
                <a:cubicBezTo>
                  <a:pt x="2513" y="432"/>
                  <a:pt x="2513" y="383"/>
                  <a:pt x="2483" y="354"/>
                </a:cubicBezTo>
                <a:lnTo>
                  <a:pt x="2203" y="73"/>
                </a:lnTo>
                <a:lnTo>
                  <a:pt x="2203" y="73"/>
                </a:lnTo>
                <a:cubicBezTo>
                  <a:pt x="2189" y="59"/>
                  <a:pt x="2169" y="51"/>
                  <a:pt x="2149" y="51"/>
                </a:cubicBezTo>
                <a:lnTo>
                  <a:pt x="127" y="51"/>
                </a:lnTo>
                <a:close/>
                <a:moveTo>
                  <a:pt x="2149" y="816"/>
                </a:moveTo>
                <a:lnTo>
                  <a:pt x="127" y="816"/>
                </a:lnTo>
                <a:lnTo>
                  <a:pt x="127" y="816"/>
                </a:lnTo>
                <a:cubicBezTo>
                  <a:pt x="57" y="816"/>
                  <a:pt x="0" y="758"/>
                  <a:pt x="0" y="688"/>
                </a:cubicBezTo>
                <a:lnTo>
                  <a:pt x="0" y="128"/>
                </a:lnTo>
                <a:lnTo>
                  <a:pt x="0" y="128"/>
                </a:lnTo>
                <a:cubicBezTo>
                  <a:pt x="0" y="58"/>
                  <a:pt x="57" y="0"/>
                  <a:pt x="127" y="0"/>
                </a:cubicBezTo>
                <a:lnTo>
                  <a:pt x="2149" y="0"/>
                </a:lnTo>
                <a:lnTo>
                  <a:pt x="2149" y="0"/>
                </a:lnTo>
                <a:cubicBezTo>
                  <a:pt x="2183" y="0"/>
                  <a:pt x="2215" y="13"/>
                  <a:pt x="2240" y="37"/>
                </a:cubicBezTo>
                <a:lnTo>
                  <a:pt x="2520" y="318"/>
                </a:lnTo>
                <a:lnTo>
                  <a:pt x="2520" y="318"/>
                </a:lnTo>
                <a:cubicBezTo>
                  <a:pt x="2569" y="368"/>
                  <a:pt x="2569" y="448"/>
                  <a:pt x="2520" y="498"/>
                </a:cubicBezTo>
                <a:lnTo>
                  <a:pt x="2240" y="778"/>
                </a:lnTo>
                <a:lnTo>
                  <a:pt x="2240" y="778"/>
                </a:lnTo>
                <a:cubicBezTo>
                  <a:pt x="2215" y="802"/>
                  <a:pt x="2183" y="816"/>
                  <a:pt x="2149" y="8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6D7DC-F868-8248-997B-65812AED5B4C}"/>
              </a:ext>
            </a:extLst>
          </p:cNvPr>
          <p:cNvSpPr txBox="1"/>
          <p:nvPr/>
        </p:nvSpPr>
        <p:spPr>
          <a:xfrm>
            <a:off x="11405598" y="6751823"/>
            <a:ext cx="1566455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DF9FA72A-FE07-C24B-ADC9-70E78276CC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21930" y="6659164"/>
            <a:ext cx="3202780" cy="1016317"/>
          </a:xfrm>
          <a:custGeom>
            <a:avLst/>
            <a:gdLst>
              <a:gd name="T0" fmla="*/ 127 w 2570"/>
              <a:gd name="T1" fmla="*/ 51 h 817"/>
              <a:gd name="T2" fmla="*/ 127 w 2570"/>
              <a:gd name="T3" fmla="*/ 51 h 817"/>
              <a:gd name="T4" fmla="*/ 51 w 2570"/>
              <a:gd name="T5" fmla="*/ 128 h 817"/>
              <a:gd name="T6" fmla="*/ 51 w 2570"/>
              <a:gd name="T7" fmla="*/ 688 h 817"/>
              <a:gd name="T8" fmla="*/ 51 w 2570"/>
              <a:gd name="T9" fmla="*/ 688 h 817"/>
              <a:gd name="T10" fmla="*/ 127 w 2570"/>
              <a:gd name="T11" fmla="*/ 765 h 817"/>
              <a:gd name="T12" fmla="*/ 2149 w 2570"/>
              <a:gd name="T13" fmla="*/ 765 h 817"/>
              <a:gd name="T14" fmla="*/ 2149 w 2570"/>
              <a:gd name="T15" fmla="*/ 765 h 817"/>
              <a:gd name="T16" fmla="*/ 2203 w 2570"/>
              <a:gd name="T17" fmla="*/ 742 h 817"/>
              <a:gd name="T18" fmla="*/ 2483 w 2570"/>
              <a:gd name="T19" fmla="*/ 462 h 817"/>
              <a:gd name="T20" fmla="*/ 2483 w 2570"/>
              <a:gd name="T21" fmla="*/ 462 h 817"/>
              <a:gd name="T22" fmla="*/ 2483 w 2570"/>
              <a:gd name="T23" fmla="*/ 354 h 817"/>
              <a:gd name="T24" fmla="*/ 2203 w 2570"/>
              <a:gd name="T25" fmla="*/ 73 h 817"/>
              <a:gd name="T26" fmla="*/ 2203 w 2570"/>
              <a:gd name="T27" fmla="*/ 73 h 817"/>
              <a:gd name="T28" fmla="*/ 2149 w 2570"/>
              <a:gd name="T29" fmla="*/ 51 h 817"/>
              <a:gd name="T30" fmla="*/ 127 w 2570"/>
              <a:gd name="T31" fmla="*/ 51 h 817"/>
              <a:gd name="T32" fmla="*/ 2149 w 2570"/>
              <a:gd name="T33" fmla="*/ 816 h 817"/>
              <a:gd name="T34" fmla="*/ 127 w 2570"/>
              <a:gd name="T35" fmla="*/ 816 h 817"/>
              <a:gd name="T36" fmla="*/ 127 w 2570"/>
              <a:gd name="T37" fmla="*/ 816 h 817"/>
              <a:gd name="T38" fmla="*/ 0 w 2570"/>
              <a:gd name="T39" fmla="*/ 688 h 817"/>
              <a:gd name="T40" fmla="*/ 0 w 2570"/>
              <a:gd name="T41" fmla="*/ 128 h 817"/>
              <a:gd name="T42" fmla="*/ 0 w 2570"/>
              <a:gd name="T43" fmla="*/ 128 h 817"/>
              <a:gd name="T44" fmla="*/ 127 w 2570"/>
              <a:gd name="T45" fmla="*/ 0 h 817"/>
              <a:gd name="T46" fmla="*/ 2149 w 2570"/>
              <a:gd name="T47" fmla="*/ 0 h 817"/>
              <a:gd name="T48" fmla="*/ 2149 w 2570"/>
              <a:gd name="T49" fmla="*/ 0 h 817"/>
              <a:gd name="T50" fmla="*/ 2240 w 2570"/>
              <a:gd name="T51" fmla="*/ 37 h 817"/>
              <a:gd name="T52" fmla="*/ 2520 w 2570"/>
              <a:gd name="T53" fmla="*/ 318 h 817"/>
              <a:gd name="T54" fmla="*/ 2520 w 2570"/>
              <a:gd name="T55" fmla="*/ 318 h 817"/>
              <a:gd name="T56" fmla="*/ 2520 w 2570"/>
              <a:gd name="T57" fmla="*/ 498 h 817"/>
              <a:gd name="T58" fmla="*/ 2240 w 2570"/>
              <a:gd name="T59" fmla="*/ 778 h 817"/>
              <a:gd name="T60" fmla="*/ 2240 w 2570"/>
              <a:gd name="T61" fmla="*/ 778 h 817"/>
              <a:gd name="T62" fmla="*/ 2149 w 2570"/>
              <a:gd name="T63" fmla="*/ 816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70" h="817">
                <a:moveTo>
                  <a:pt x="127" y="51"/>
                </a:moveTo>
                <a:lnTo>
                  <a:pt x="127" y="51"/>
                </a:lnTo>
                <a:cubicBezTo>
                  <a:pt x="85" y="51"/>
                  <a:pt x="51" y="86"/>
                  <a:pt x="51" y="128"/>
                </a:cubicBezTo>
                <a:lnTo>
                  <a:pt x="51" y="688"/>
                </a:lnTo>
                <a:lnTo>
                  <a:pt x="51" y="688"/>
                </a:lnTo>
                <a:cubicBezTo>
                  <a:pt x="51" y="730"/>
                  <a:pt x="85" y="765"/>
                  <a:pt x="127" y="765"/>
                </a:cubicBezTo>
                <a:lnTo>
                  <a:pt x="2149" y="765"/>
                </a:lnTo>
                <a:lnTo>
                  <a:pt x="2149" y="765"/>
                </a:lnTo>
                <a:cubicBezTo>
                  <a:pt x="2169" y="765"/>
                  <a:pt x="2189" y="756"/>
                  <a:pt x="2203" y="742"/>
                </a:cubicBezTo>
                <a:lnTo>
                  <a:pt x="2483" y="462"/>
                </a:lnTo>
                <a:lnTo>
                  <a:pt x="2483" y="462"/>
                </a:lnTo>
                <a:cubicBezTo>
                  <a:pt x="2513" y="432"/>
                  <a:pt x="2513" y="383"/>
                  <a:pt x="2483" y="354"/>
                </a:cubicBezTo>
                <a:lnTo>
                  <a:pt x="2203" y="73"/>
                </a:lnTo>
                <a:lnTo>
                  <a:pt x="2203" y="73"/>
                </a:lnTo>
                <a:cubicBezTo>
                  <a:pt x="2189" y="59"/>
                  <a:pt x="2169" y="51"/>
                  <a:pt x="2149" y="51"/>
                </a:cubicBezTo>
                <a:lnTo>
                  <a:pt x="127" y="51"/>
                </a:lnTo>
                <a:close/>
                <a:moveTo>
                  <a:pt x="2149" y="816"/>
                </a:moveTo>
                <a:lnTo>
                  <a:pt x="127" y="816"/>
                </a:lnTo>
                <a:lnTo>
                  <a:pt x="127" y="816"/>
                </a:lnTo>
                <a:cubicBezTo>
                  <a:pt x="57" y="816"/>
                  <a:pt x="0" y="758"/>
                  <a:pt x="0" y="688"/>
                </a:cubicBezTo>
                <a:lnTo>
                  <a:pt x="0" y="128"/>
                </a:lnTo>
                <a:lnTo>
                  <a:pt x="0" y="128"/>
                </a:lnTo>
                <a:cubicBezTo>
                  <a:pt x="0" y="58"/>
                  <a:pt x="57" y="0"/>
                  <a:pt x="127" y="0"/>
                </a:cubicBezTo>
                <a:lnTo>
                  <a:pt x="2149" y="0"/>
                </a:lnTo>
                <a:lnTo>
                  <a:pt x="2149" y="0"/>
                </a:lnTo>
                <a:cubicBezTo>
                  <a:pt x="2183" y="0"/>
                  <a:pt x="2215" y="13"/>
                  <a:pt x="2240" y="37"/>
                </a:cubicBezTo>
                <a:lnTo>
                  <a:pt x="2520" y="318"/>
                </a:lnTo>
                <a:lnTo>
                  <a:pt x="2520" y="318"/>
                </a:lnTo>
                <a:cubicBezTo>
                  <a:pt x="2569" y="368"/>
                  <a:pt x="2569" y="448"/>
                  <a:pt x="2520" y="498"/>
                </a:cubicBezTo>
                <a:lnTo>
                  <a:pt x="2240" y="778"/>
                </a:lnTo>
                <a:lnTo>
                  <a:pt x="2240" y="778"/>
                </a:lnTo>
                <a:cubicBezTo>
                  <a:pt x="2215" y="802"/>
                  <a:pt x="2183" y="816"/>
                  <a:pt x="2149" y="81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2EE5C8-09DA-9B48-AEEB-2D2EBF16DED9}"/>
              </a:ext>
            </a:extLst>
          </p:cNvPr>
          <p:cNvSpPr txBox="1"/>
          <p:nvPr/>
        </p:nvSpPr>
        <p:spPr>
          <a:xfrm>
            <a:off x="15550511" y="6751823"/>
            <a:ext cx="1545616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B92F563F-1A6A-B54B-AFC0-54699000D4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856424" y="6659164"/>
            <a:ext cx="3202780" cy="1016317"/>
          </a:xfrm>
          <a:custGeom>
            <a:avLst/>
            <a:gdLst>
              <a:gd name="T0" fmla="*/ 127 w 2570"/>
              <a:gd name="T1" fmla="*/ 51 h 817"/>
              <a:gd name="T2" fmla="*/ 127 w 2570"/>
              <a:gd name="T3" fmla="*/ 51 h 817"/>
              <a:gd name="T4" fmla="*/ 51 w 2570"/>
              <a:gd name="T5" fmla="*/ 128 h 817"/>
              <a:gd name="T6" fmla="*/ 51 w 2570"/>
              <a:gd name="T7" fmla="*/ 688 h 817"/>
              <a:gd name="T8" fmla="*/ 51 w 2570"/>
              <a:gd name="T9" fmla="*/ 688 h 817"/>
              <a:gd name="T10" fmla="*/ 127 w 2570"/>
              <a:gd name="T11" fmla="*/ 765 h 817"/>
              <a:gd name="T12" fmla="*/ 2149 w 2570"/>
              <a:gd name="T13" fmla="*/ 765 h 817"/>
              <a:gd name="T14" fmla="*/ 2149 w 2570"/>
              <a:gd name="T15" fmla="*/ 765 h 817"/>
              <a:gd name="T16" fmla="*/ 2203 w 2570"/>
              <a:gd name="T17" fmla="*/ 742 h 817"/>
              <a:gd name="T18" fmla="*/ 2483 w 2570"/>
              <a:gd name="T19" fmla="*/ 462 h 817"/>
              <a:gd name="T20" fmla="*/ 2483 w 2570"/>
              <a:gd name="T21" fmla="*/ 462 h 817"/>
              <a:gd name="T22" fmla="*/ 2483 w 2570"/>
              <a:gd name="T23" fmla="*/ 354 h 817"/>
              <a:gd name="T24" fmla="*/ 2203 w 2570"/>
              <a:gd name="T25" fmla="*/ 73 h 817"/>
              <a:gd name="T26" fmla="*/ 2203 w 2570"/>
              <a:gd name="T27" fmla="*/ 73 h 817"/>
              <a:gd name="T28" fmla="*/ 2149 w 2570"/>
              <a:gd name="T29" fmla="*/ 51 h 817"/>
              <a:gd name="T30" fmla="*/ 127 w 2570"/>
              <a:gd name="T31" fmla="*/ 51 h 817"/>
              <a:gd name="T32" fmla="*/ 2149 w 2570"/>
              <a:gd name="T33" fmla="*/ 816 h 817"/>
              <a:gd name="T34" fmla="*/ 127 w 2570"/>
              <a:gd name="T35" fmla="*/ 816 h 817"/>
              <a:gd name="T36" fmla="*/ 127 w 2570"/>
              <a:gd name="T37" fmla="*/ 816 h 817"/>
              <a:gd name="T38" fmla="*/ 0 w 2570"/>
              <a:gd name="T39" fmla="*/ 688 h 817"/>
              <a:gd name="T40" fmla="*/ 0 w 2570"/>
              <a:gd name="T41" fmla="*/ 128 h 817"/>
              <a:gd name="T42" fmla="*/ 0 w 2570"/>
              <a:gd name="T43" fmla="*/ 128 h 817"/>
              <a:gd name="T44" fmla="*/ 127 w 2570"/>
              <a:gd name="T45" fmla="*/ 0 h 817"/>
              <a:gd name="T46" fmla="*/ 2149 w 2570"/>
              <a:gd name="T47" fmla="*/ 0 h 817"/>
              <a:gd name="T48" fmla="*/ 2149 w 2570"/>
              <a:gd name="T49" fmla="*/ 0 h 817"/>
              <a:gd name="T50" fmla="*/ 2240 w 2570"/>
              <a:gd name="T51" fmla="*/ 37 h 817"/>
              <a:gd name="T52" fmla="*/ 2520 w 2570"/>
              <a:gd name="T53" fmla="*/ 318 h 817"/>
              <a:gd name="T54" fmla="*/ 2520 w 2570"/>
              <a:gd name="T55" fmla="*/ 318 h 817"/>
              <a:gd name="T56" fmla="*/ 2520 w 2570"/>
              <a:gd name="T57" fmla="*/ 498 h 817"/>
              <a:gd name="T58" fmla="*/ 2240 w 2570"/>
              <a:gd name="T59" fmla="*/ 778 h 817"/>
              <a:gd name="T60" fmla="*/ 2240 w 2570"/>
              <a:gd name="T61" fmla="*/ 778 h 817"/>
              <a:gd name="T62" fmla="*/ 2149 w 2570"/>
              <a:gd name="T63" fmla="*/ 816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70" h="817">
                <a:moveTo>
                  <a:pt x="127" y="51"/>
                </a:moveTo>
                <a:lnTo>
                  <a:pt x="127" y="51"/>
                </a:lnTo>
                <a:cubicBezTo>
                  <a:pt x="85" y="51"/>
                  <a:pt x="51" y="86"/>
                  <a:pt x="51" y="128"/>
                </a:cubicBezTo>
                <a:lnTo>
                  <a:pt x="51" y="688"/>
                </a:lnTo>
                <a:lnTo>
                  <a:pt x="51" y="688"/>
                </a:lnTo>
                <a:cubicBezTo>
                  <a:pt x="51" y="730"/>
                  <a:pt x="85" y="765"/>
                  <a:pt x="127" y="765"/>
                </a:cubicBezTo>
                <a:lnTo>
                  <a:pt x="2149" y="765"/>
                </a:lnTo>
                <a:lnTo>
                  <a:pt x="2149" y="765"/>
                </a:lnTo>
                <a:cubicBezTo>
                  <a:pt x="2169" y="765"/>
                  <a:pt x="2189" y="756"/>
                  <a:pt x="2203" y="742"/>
                </a:cubicBezTo>
                <a:lnTo>
                  <a:pt x="2483" y="462"/>
                </a:lnTo>
                <a:lnTo>
                  <a:pt x="2483" y="462"/>
                </a:lnTo>
                <a:cubicBezTo>
                  <a:pt x="2513" y="432"/>
                  <a:pt x="2513" y="383"/>
                  <a:pt x="2483" y="354"/>
                </a:cubicBezTo>
                <a:lnTo>
                  <a:pt x="2203" y="73"/>
                </a:lnTo>
                <a:lnTo>
                  <a:pt x="2203" y="73"/>
                </a:lnTo>
                <a:cubicBezTo>
                  <a:pt x="2189" y="59"/>
                  <a:pt x="2169" y="51"/>
                  <a:pt x="2149" y="51"/>
                </a:cubicBezTo>
                <a:lnTo>
                  <a:pt x="127" y="51"/>
                </a:lnTo>
                <a:close/>
                <a:moveTo>
                  <a:pt x="2149" y="816"/>
                </a:moveTo>
                <a:lnTo>
                  <a:pt x="127" y="816"/>
                </a:lnTo>
                <a:lnTo>
                  <a:pt x="127" y="816"/>
                </a:lnTo>
                <a:cubicBezTo>
                  <a:pt x="57" y="816"/>
                  <a:pt x="0" y="758"/>
                  <a:pt x="0" y="688"/>
                </a:cubicBezTo>
                <a:lnTo>
                  <a:pt x="0" y="128"/>
                </a:lnTo>
                <a:lnTo>
                  <a:pt x="0" y="128"/>
                </a:lnTo>
                <a:cubicBezTo>
                  <a:pt x="0" y="58"/>
                  <a:pt x="57" y="0"/>
                  <a:pt x="127" y="0"/>
                </a:cubicBezTo>
                <a:lnTo>
                  <a:pt x="2149" y="0"/>
                </a:lnTo>
                <a:lnTo>
                  <a:pt x="2149" y="0"/>
                </a:lnTo>
                <a:cubicBezTo>
                  <a:pt x="2183" y="0"/>
                  <a:pt x="2215" y="13"/>
                  <a:pt x="2240" y="37"/>
                </a:cubicBezTo>
                <a:lnTo>
                  <a:pt x="2520" y="318"/>
                </a:lnTo>
                <a:lnTo>
                  <a:pt x="2520" y="318"/>
                </a:lnTo>
                <a:cubicBezTo>
                  <a:pt x="2569" y="368"/>
                  <a:pt x="2569" y="448"/>
                  <a:pt x="2520" y="498"/>
                </a:cubicBezTo>
                <a:lnTo>
                  <a:pt x="2240" y="778"/>
                </a:lnTo>
                <a:lnTo>
                  <a:pt x="2240" y="778"/>
                </a:lnTo>
                <a:cubicBezTo>
                  <a:pt x="2215" y="802"/>
                  <a:pt x="2183" y="816"/>
                  <a:pt x="2149" y="8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solidFill>
                <a:schemeClr val="accent5"/>
              </a:solidFill>
              <a:latin typeface="Lato Light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1DB78C-F6C4-764C-9448-21955F910610}"/>
              </a:ext>
            </a:extLst>
          </p:cNvPr>
          <p:cNvSpPr txBox="1"/>
          <p:nvPr/>
        </p:nvSpPr>
        <p:spPr>
          <a:xfrm>
            <a:off x="19613672" y="6751823"/>
            <a:ext cx="168828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46B9E5-9D9A-6E4B-9F48-3A0C3F992CA0}"/>
              </a:ext>
            </a:extLst>
          </p:cNvPr>
          <p:cNvCxnSpPr>
            <a:cxnSpLocks/>
          </p:cNvCxnSpPr>
          <p:nvPr/>
        </p:nvCxnSpPr>
        <p:spPr>
          <a:xfrm>
            <a:off x="5521226" y="7167321"/>
            <a:ext cx="9317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8D5ABF-BA4F-FC4A-BA81-C79FBB909C44}"/>
              </a:ext>
            </a:extLst>
          </p:cNvPr>
          <p:cNvCxnSpPr>
            <a:cxnSpLocks/>
          </p:cNvCxnSpPr>
          <p:nvPr/>
        </p:nvCxnSpPr>
        <p:spPr>
          <a:xfrm>
            <a:off x="9655721" y="7167321"/>
            <a:ext cx="9317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5CD51C-3A78-8147-B679-0B8B4202D441}"/>
              </a:ext>
            </a:extLst>
          </p:cNvPr>
          <p:cNvCxnSpPr>
            <a:cxnSpLocks/>
          </p:cNvCxnSpPr>
          <p:nvPr/>
        </p:nvCxnSpPr>
        <p:spPr>
          <a:xfrm>
            <a:off x="13790215" y="7167321"/>
            <a:ext cx="9317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C2BC03-BDD0-2942-9828-CCEFBBAA5FF3}"/>
              </a:ext>
            </a:extLst>
          </p:cNvPr>
          <p:cNvCxnSpPr>
            <a:cxnSpLocks/>
          </p:cNvCxnSpPr>
          <p:nvPr/>
        </p:nvCxnSpPr>
        <p:spPr>
          <a:xfrm>
            <a:off x="17924709" y="7167321"/>
            <a:ext cx="9317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7776CE-6BE1-474B-BB00-B8517B2E622D}"/>
              </a:ext>
            </a:extLst>
          </p:cNvPr>
          <p:cNvCxnSpPr>
            <a:cxnSpLocks/>
          </p:cNvCxnSpPr>
          <p:nvPr/>
        </p:nvCxnSpPr>
        <p:spPr>
          <a:xfrm>
            <a:off x="22059204" y="7167321"/>
            <a:ext cx="23184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2">
            <a:extLst>
              <a:ext uri="{FF2B5EF4-FFF2-40B4-BE49-F238E27FC236}">
                <a16:creationId xmlns:a16="http://schemas.microsoft.com/office/drawing/2014/main" id="{2779C91D-5F04-754C-9912-D0E231B7184A}"/>
              </a:ext>
            </a:extLst>
          </p:cNvPr>
          <p:cNvSpPr txBox="1">
            <a:spLocks/>
          </p:cNvSpPr>
          <p:nvPr/>
        </p:nvSpPr>
        <p:spPr>
          <a:xfrm>
            <a:off x="2270896" y="9203171"/>
            <a:ext cx="329787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2F778FAA-ABD6-D347-82FC-2561ECB81FB7}"/>
              </a:ext>
            </a:extLst>
          </p:cNvPr>
          <p:cNvSpPr txBox="1">
            <a:spLocks/>
          </p:cNvSpPr>
          <p:nvPr/>
        </p:nvSpPr>
        <p:spPr>
          <a:xfrm>
            <a:off x="6405391" y="9203171"/>
            <a:ext cx="329787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08E4AEC-306D-5F4B-B52C-12BDCB4756B6}"/>
              </a:ext>
            </a:extLst>
          </p:cNvPr>
          <p:cNvSpPr txBox="1">
            <a:spLocks/>
          </p:cNvSpPr>
          <p:nvPr/>
        </p:nvSpPr>
        <p:spPr>
          <a:xfrm>
            <a:off x="10539886" y="9203171"/>
            <a:ext cx="329787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6398A4B5-F289-984E-8B59-32A07F1F80E8}"/>
              </a:ext>
            </a:extLst>
          </p:cNvPr>
          <p:cNvSpPr txBox="1">
            <a:spLocks/>
          </p:cNvSpPr>
          <p:nvPr/>
        </p:nvSpPr>
        <p:spPr>
          <a:xfrm>
            <a:off x="14674381" y="9203171"/>
            <a:ext cx="329787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0ADC19FF-38A1-2648-9919-F5CFFC873974}"/>
              </a:ext>
            </a:extLst>
          </p:cNvPr>
          <p:cNvSpPr txBox="1">
            <a:spLocks/>
          </p:cNvSpPr>
          <p:nvPr/>
        </p:nvSpPr>
        <p:spPr>
          <a:xfrm>
            <a:off x="18808875" y="9203171"/>
            <a:ext cx="329787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5" name="Freeform 1053">
            <a:extLst>
              <a:ext uri="{FF2B5EF4-FFF2-40B4-BE49-F238E27FC236}">
                <a16:creationId xmlns:a16="http://schemas.microsoft.com/office/drawing/2014/main" id="{3997B7D5-5B05-204C-AD16-F1862ADD91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97856" y="4380926"/>
            <a:ext cx="1050925" cy="1054100"/>
          </a:xfrm>
          <a:custGeom>
            <a:avLst/>
            <a:gdLst>
              <a:gd name="T0" fmla="*/ 50512908 w 290150"/>
              <a:gd name="T1" fmla="*/ 112216769 h 290153"/>
              <a:gd name="T2" fmla="*/ 71643929 w 290150"/>
              <a:gd name="T3" fmla="*/ 112216769 h 290153"/>
              <a:gd name="T4" fmla="*/ 72851536 w 290150"/>
              <a:gd name="T5" fmla="*/ 104874323 h 290153"/>
              <a:gd name="T6" fmla="*/ 73303909 w 290150"/>
              <a:gd name="T7" fmla="*/ 125807186 h 290153"/>
              <a:gd name="T8" fmla="*/ 47041501 w 290150"/>
              <a:gd name="T9" fmla="*/ 112216769 h 290153"/>
              <a:gd name="T10" fmla="*/ 60928191 w 290150"/>
              <a:gd name="T11" fmla="*/ 92618361 h 290153"/>
              <a:gd name="T12" fmla="*/ 65299099 w 290150"/>
              <a:gd name="T13" fmla="*/ 96900809 h 290153"/>
              <a:gd name="T14" fmla="*/ 69067784 w 290150"/>
              <a:gd name="T15" fmla="*/ 96900809 h 290153"/>
              <a:gd name="T16" fmla="*/ 60928191 w 290150"/>
              <a:gd name="T17" fmla="*/ 88794158 h 290153"/>
              <a:gd name="T18" fmla="*/ 97925242 w 290150"/>
              <a:gd name="T19" fmla="*/ 95540301 h 290153"/>
              <a:gd name="T20" fmla="*/ 119137542 w 290150"/>
              <a:gd name="T21" fmla="*/ 95540301 h 290153"/>
              <a:gd name="T22" fmla="*/ 120521184 w 290150"/>
              <a:gd name="T23" fmla="*/ 88354753 h 290153"/>
              <a:gd name="T24" fmla="*/ 120982084 w 290150"/>
              <a:gd name="T25" fmla="*/ 109287812 h 290153"/>
              <a:gd name="T26" fmla="*/ 94083017 w 290150"/>
              <a:gd name="T27" fmla="*/ 95540301 h 290153"/>
              <a:gd name="T28" fmla="*/ 5225161 w 290150"/>
              <a:gd name="T29" fmla="*/ 88198331 h 290153"/>
              <a:gd name="T30" fmla="*/ 3841671 w 290150"/>
              <a:gd name="T31" fmla="*/ 105538387 h 290153"/>
              <a:gd name="T32" fmla="*/ 23210418 w 290150"/>
              <a:gd name="T33" fmla="*/ 90854292 h 290153"/>
              <a:gd name="T34" fmla="*/ 28743105 w 290150"/>
              <a:gd name="T35" fmla="*/ 95540301 h 290153"/>
              <a:gd name="T36" fmla="*/ 1843151 w 290150"/>
              <a:gd name="T37" fmla="*/ 109287812 h 290153"/>
              <a:gd name="T38" fmla="*/ 2613370 w 290150"/>
              <a:gd name="T39" fmla="*/ 88354753 h 290153"/>
              <a:gd name="T40" fmla="*/ 103749164 w 290150"/>
              <a:gd name="T41" fmla="*/ 80534003 h 290153"/>
              <a:gd name="T42" fmla="*/ 108120542 w 290150"/>
              <a:gd name="T43" fmla="*/ 76170591 h 290153"/>
              <a:gd name="T44" fmla="*/ 14113170 w 290150"/>
              <a:gd name="T45" fmla="*/ 84897974 h 290153"/>
              <a:gd name="T46" fmla="*/ 108120542 w 290150"/>
              <a:gd name="T47" fmla="*/ 72274450 h 290153"/>
              <a:gd name="T48" fmla="*/ 100131720 w 290150"/>
              <a:gd name="T49" fmla="*/ 80534003 h 290153"/>
              <a:gd name="T50" fmla="*/ 22026811 w 290150"/>
              <a:gd name="T51" fmla="*/ 80534003 h 290153"/>
              <a:gd name="T52" fmla="*/ 14113170 w 290150"/>
              <a:gd name="T53" fmla="*/ 72274450 h 290153"/>
              <a:gd name="T54" fmla="*/ 63008703 w 290150"/>
              <a:gd name="T55" fmla="*/ 80412125 h 290153"/>
              <a:gd name="T56" fmla="*/ 59137589 w 290150"/>
              <a:gd name="T57" fmla="*/ 62603942 h 290153"/>
              <a:gd name="T58" fmla="*/ 80256690 w 290150"/>
              <a:gd name="T59" fmla="*/ 57099948 h 290153"/>
              <a:gd name="T60" fmla="*/ 93931211 w 290150"/>
              <a:gd name="T61" fmla="*/ 80409045 h 290153"/>
              <a:gd name="T62" fmla="*/ 76610144 w 290150"/>
              <a:gd name="T63" fmla="*/ 80409045 h 290153"/>
              <a:gd name="T64" fmla="*/ 43722759 w 290150"/>
              <a:gd name="T65" fmla="*/ 55066252 h 290153"/>
              <a:gd name="T66" fmla="*/ 43722759 w 290150"/>
              <a:gd name="T67" fmla="*/ 82442127 h 290153"/>
              <a:gd name="T68" fmla="*/ 30048198 w 290150"/>
              <a:gd name="T69" fmla="*/ 78531644 h 290153"/>
              <a:gd name="T70" fmla="*/ 43722759 w 290150"/>
              <a:gd name="T71" fmla="*/ 55066252 h 290153"/>
              <a:gd name="T72" fmla="*/ 63252607 w 290150"/>
              <a:gd name="T73" fmla="*/ 25159684 h 290153"/>
              <a:gd name="T74" fmla="*/ 72601980 w 290150"/>
              <a:gd name="T75" fmla="*/ 29060761 h 290153"/>
              <a:gd name="T76" fmla="*/ 61566426 w 290150"/>
              <a:gd name="T77" fmla="*/ 40455101 h 290153"/>
              <a:gd name="T78" fmla="*/ 50225094 w 290150"/>
              <a:gd name="T79" fmla="*/ 29060761 h 290153"/>
              <a:gd name="T80" fmla="*/ 59574112 w 290150"/>
              <a:gd name="T81" fmla="*/ 25159684 h 290153"/>
              <a:gd name="T82" fmla="*/ 61230865 w 290150"/>
              <a:gd name="T83" fmla="*/ 3765819 h 290153"/>
              <a:gd name="T84" fmla="*/ 84052482 w 290150"/>
              <a:gd name="T85" fmla="*/ 27296629 h 290153"/>
              <a:gd name="T86" fmla="*/ 87881874 w 290150"/>
              <a:gd name="T87" fmla="*/ 27296629 h 290153"/>
              <a:gd name="T88" fmla="*/ 61230865 w 290150"/>
              <a:gd name="T89" fmla="*/ 0 h 29015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0150" h="290153">
                <a:moveTo>
                  <a:pt x="122891" y="241515"/>
                </a:moveTo>
                <a:cubicBezTo>
                  <a:pt x="124674" y="242596"/>
                  <a:pt x="125030" y="245478"/>
                  <a:pt x="123604" y="247639"/>
                </a:cubicBezTo>
                <a:cubicBezTo>
                  <a:pt x="121108" y="250882"/>
                  <a:pt x="119325" y="254485"/>
                  <a:pt x="119325" y="258808"/>
                </a:cubicBezTo>
                <a:lnTo>
                  <a:pt x="119325" y="281506"/>
                </a:lnTo>
                <a:lnTo>
                  <a:pt x="169243" y="281506"/>
                </a:lnTo>
                <a:lnTo>
                  <a:pt x="169243" y="258808"/>
                </a:lnTo>
                <a:cubicBezTo>
                  <a:pt x="169243" y="254485"/>
                  <a:pt x="167460" y="250882"/>
                  <a:pt x="164964" y="247639"/>
                </a:cubicBezTo>
                <a:cubicBezTo>
                  <a:pt x="163538" y="245478"/>
                  <a:pt x="163894" y="242596"/>
                  <a:pt x="166034" y="241515"/>
                </a:cubicBezTo>
                <a:cubicBezTo>
                  <a:pt x="167460" y="239713"/>
                  <a:pt x="170312" y="239713"/>
                  <a:pt x="172095" y="241875"/>
                </a:cubicBezTo>
                <a:cubicBezTo>
                  <a:pt x="175660" y="246919"/>
                  <a:pt x="177443" y="252683"/>
                  <a:pt x="177443" y="258808"/>
                </a:cubicBezTo>
                <a:lnTo>
                  <a:pt x="177443" y="285469"/>
                </a:lnTo>
                <a:cubicBezTo>
                  <a:pt x="177443" y="288352"/>
                  <a:pt x="175660" y="290153"/>
                  <a:pt x="173165" y="290153"/>
                </a:cubicBezTo>
                <a:lnTo>
                  <a:pt x="115047" y="290153"/>
                </a:lnTo>
                <a:cubicBezTo>
                  <a:pt x="112908" y="290153"/>
                  <a:pt x="111125" y="288352"/>
                  <a:pt x="111125" y="285469"/>
                </a:cubicBezTo>
                <a:lnTo>
                  <a:pt x="111125" y="258808"/>
                </a:lnTo>
                <a:cubicBezTo>
                  <a:pt x="111125" y="252683"/>
                  <a:pt x="112908" y="246919"/>
                  <a:pt x="116830" y="241875"/>
                </a:cubicBezTo>
                <a:cubicBezTo>
                  <a:pt x="118256" y="239713"/>
                  <a:pt x="121108" y="239713"/>
                  <a:pt x="122891" y="241515"/>
                </a:cubicBezTo>
                <a:close/>
                <a:moveTo>
                  <a:pt x="143929" y="213608"/>
                </a:moveTo>
                <a:cubicBezTo>
                  <a:pt x="138944" y="213608"/>
                  <a:pt x="134315" y="218194"/>
                  <a:pt x="134315" y="223485"/>
                </a:cubicBezTo>
                <a:cubicBezTo>
                  <a:pt x="134315" y="229483"/>
                  <a:pt x="138944" y="234069"/>
                  <a:pt x="143929" y="234069"/>
                </a:cubicBezTo>
                <a:cubicBezTo>
                  <a:pt x="149626" y="234069"/>
                  <a:pt x="154255" y="229483"/>
                  <a:pt x="154255" y="223485"/>
                </a:cubicBezTo>
                <a:cubicBezTo>
                  <a:pt x="154255" y="218194"/>
                  <a:pt x="149626" y="213608"/>
                  <a:pt x="143929" y="213608"/>
                </a:cubicBezTo>
                <a:close/>
                <a:moveTo>
                  <a:pt x="143929" y="204788"/>
                </a:moveTo>
                <a:cubicBezTo>
                  <a:pt x="154611" y="204788"/>
                  <a:pt x="163157" y="213608"/>
                  <a:pt x="163157" y="223485"/>
                </a:cubicBezTo>
                <a:cubicBezTo>
                  <a:pt x="163157" y="234069"/>
                  <a:pt x="154611" y="242535"/>
                  <a:pt x="143929" y="242535"/>
                </a:cubicBezTo>
                <a:cubicBezTo>
                  <a:pt x="133959" y="242535"/>
                  <a:pt x="125413" y="234069"/>
                  <a:pt x="125413" y="223485"/>
                </a:cubicBezTo>
                <a:cubicBezTo>
                  <a:pt x="125413" y="213608"/>
                  <a:pt x="133959" y="204788"/>
                  <a:pt x="143929" y="204788"/>
                </a:cubicBezTo>
                <a:close/>
                <a:moveTo>
                  <a:pt x="234596" y="203415"/>
                </a:moveTo>
                <a:cubicBezTo>
                  <a:pt x="236411" y="204856"/>
                  <a:pt x="236411" y="207378"/>
                  <a:pt x="235322" y="209539"/>
                </a:cubicBezTo>
                <a:cubicBezTo>
                  <a:pt x="232417" y="212782"/>
                  <a:pt x="231328" y="216385"/>
                  <a:pt x="231328" y="220348"/>
                </a:cubicBezTo>
                <a:lnTo>
                  <a:pt x="231328" y="243406"/>
                </a:lnTo>
                <a:lnTo>
                  <a:pt x="281436" y="243406"/>
                </a:lnTo>
                <a:lnTo>
                  <a:pt x="281436" y="220348"/>
                </a:lnTo>
                <a:cubicBezTo>
                  <a:pt x="281436" y="216385"/>
                  <a:pt x="279983" y="212782"/>
                  <a:pt x="277079" y="209539"/>
                </a:cubicBezTo>
                <a:cubicBezTo>
                  <a:pt x="275989" y="207378"/>
                  <a:pt x="276352" y="204856"/>
                  <a:pt x="278168" y="203415"/>
                </a:cubicBezTo>
                <a:cubicBezTo>
                  <a:pt x="279983" y="201613"/>
                  <a:pt x="282525" y="201974"/>
                  <a:pt x="284704" y="203775"/>
                </a:cubicBezTo>
                <a:cubicBezTo>
                  <a:pt x="288335" y="208459"/>
                  <a:pt x="290150" y="214223"/>
                  <a:pt x="290150" y="220348"/>
                </a:cubicBezTo>
                <a:lnTo>
                  <a:pt x="290150" y="247730"/>
                </a:lnTo>
                <a:cubicBezTo>
                  <a:pt x="290150" y="250252"/>
                  <a:pt x="288335" y="252053"/>
                  <a:pt x="285793" y="252053"/>
                </a:cubicBezTo>
                <a:lnTo>
                  <a:pt x="226607" y="252053"/>
                </a:lnTo>
                <a:cubicBezTo>
                  <a:pt x="224066" y="252053"/>
                  <a:pt x="222250" y="250252"/>
                  <a:pt x="222250" y="247730"/>
                </a:cubicBezTo>
                <a:lnTo>
                  <a:pt x="222250" y="220348"/>
                </a:lnTo>
                <a:cubicBezTo>
                  <a:pt x="222250" y="214223"/>
                  <a:pt x="224066" y="208459"/>
                  <a:pt x="228423" y="203775"/>
                </a:cubicBezTo>
                <a:cubicBezTo>
                  <a:pt x="229875" y="201974"/>
                  <a:pt x="232417" y="201613"/>
                  <a:pt x="234596" y="203415"/>
                </a:cubicBezTo>
                <a:close/>
                <a:moveTo>
                  <a:pt x="12345" y="203415"/>
                </a:moveTo>
                <a:cubicBezTo>
                  <a:pt x="13798" y="204856"/>
                  <a:pt x="14161" y="207378"/>
                  <a:pt x="12708" y="209539"/>
                </a:cubicBezTo>
                <a:cubicBezTo>
                  <a:pt x="10167" y="212782"/>
                  <a:pt x="9077" y="216385"/>
                  <a:pt x="9077" y="220348"/>
                </a:cubicBezTo>
                <a:lnTo>
                  <a:pt x="9077" y="243406"/>
                </a:lnTo>
                <a:lnTo>
                  <a:pt x="59185" y="243406"/>
                </a:lnTo>
                <a:lnTo>
                  <a:pt x="59185" y="220348"/>
                </a:lnTo>
                <a:cubicBezTo>
                  <a:pt x="59185" y="216385"/>
                  <a:pt x="57733" y="212782"/>
                  <a:pt x="54828" y="209539"/>
                </a:cubicBezTo>
                <a:cubicBezTo>
                  <a:pt x="53739" y="207378"/>
                  <a:pt x="53739" y="204856"/>
                  <a:pt x="55917" y="203415"/>
                </a:cubicBezTo>
                <a:cubicBezTo>
                  <a:pt x="57733" y="201613"/>
                  <a:pt x="60275" y="201974"/>
                  <a:pt x="62090" y="203775"/>
                </a:cubicBezTo>
                <a:cubicBezTo>
                  <a:pt x="66084" y="208459"/>
                  <a:pt x="67900" y="214223"/>
                  <a:pt x="67900" y="220348"/>
                </a:cubicBezTo>
                <a:lnTo>
                  <a:pt x="67900" y="247730"/>
                </a:lnTo>
                <a:cubicBezTo>
                  <a:pt x="67900" y="250252"/>
                  <a:pt x="66084" y="252053"/>
                  <a:pt x="63542" y="252053"/>
                </a:cubicBezTo>
                <a:lnTo>
                  <a:pt x="4357" y="252053"/>
                </a:lnTo>
                <a:cubicBezTo>
                  <a:pt x="1815" y="252053"/>
                  <a:pt x="0" y="250252"/>
                  <a:pt x="0" y="247730"/>
                </a:cubicBezTo>
                <a:lnTo>
                  <a:pt x="0" y="220348"/>
                </a:lnTo>
                <a:cubicBezTo>
                  <a:pt x="0" y="214223"/>
                  <a:pt x="2178" y="208459"/>
                  <a:pt x="6172" y="203775"/>
                </a:cubicBezTo>
                <a:cubicBezTo>
                  <a:pt x="7625" y="201974"/>
                  <a:pt x="10167" y="201613"/>
                  <a:pt x="12345" y="203415"/>
                </a:cubicBezTo>
                <a:close/>
                <a:moveTo>
                  <a:pt x="255410" y="175674"/>
                </a:moveTo>
                <a:cubicBezTo>
                  <a:pt x="249713" y="175674"/>
                  <a:pt x="245084" y="179987"/>
                  <a:pt x="245084" y="185738"/>
                </a:cubicBezTo>
                <a:cubicBezTo>
                  <a:pt x="245084" y="191130"/>
                  <a:pt x="249713" y="195802"/>
                  <a:pt x="255410" y="195802"/>
                </a:cubicBezTo>
                <a:cubicBezTo>
                  <a:pt x="260751" y="195802"/>
                  <a:pt x="265380" y="191130"/>
                  <a:pt x="265380" y="185738"/>
                </a:cubicBezTo>
                <a:cubicBezTo>
                  <a:pt x="265380" y="179987"/>
                  <a:pt x="260751" y="175674"/>
                  <a:pt x="255410" y="175674"/>
                </a:cubicBezTo>
                <a:close/>
                <a:moveTo>
                  <a:pt x="33338" y="175674"/>
                </a:moveTo>
                <a:cubicBezTo>
                  <a:pt x="27693" y="175674"/>
                  <a:pt x="23107" y="179987"/>
                  <a:pt x="23107" y="185738"/>
                </a:cubicBezTo>
                <a:cubicBezTo>
                  <a:pt x="23107" y="191130"/>
                  <a:pt x="27693" y="195802"/>
                  <a:pt x="33338" y="195802"/>
                </a:cubicBezTo>
                <a:cubicBezTo>
                  <a:pt x="38629" y="195802"/>
                  <a:pt x="43216" y="191130"/>
                  <a:pt x="43216" y="185738"/>
                </a:cubicBezTo>
                <a:cubicBezTo>
                  <a:pt x="43216" y="179987"/>
                  <a:pt x="38629" y="175674"/>
                  <a:pt x="33338" y="175674"/>
                </a:cubicBezTo>
                <a:close/>
                <a:moveTo>
                  <a:pt x="255410" y="166688"/>
                </a:moveTo>
                <a:cubicBezTo>
                  <a:pt x="265736" y="166688"/>
                  <a:pt x="274282" y="175315"/>
                  <a:pt x="274282" y="185738"/>
                </a:cubicBezTo>
                <a:cubicBezTo>
                  <a:pt x="274282" y="196521"/>
                  <a:pt x="265736" y="204429"/>
                  <a:pt x="255410" y="204429"/>
                </a:cubicBezTo>
                <a:cubicBezTo>
                  <a:pt x="244728" y="204429"/>
                  <a:pt x="236538" y="196521"/>
                  <a:pt x="236538" y="185738"/>
                </a:cubicBezTo>
                <a:cubicBezTo>
                  <a:pt x="236538" y="175315"/>
                  <a:pt x="244728" y="166688"/>
                  <a:pt x="255410" y="166688"/>
                </a:cubicBezTo>
                <a:close/>
                <a:moveTo>
                  <a:pt x="33338" y="166688"/>
                </a:moveTo>
                <a:cubicBezTo>
                  <a:pt x="43568" y="166688"/>
                  <a:pt x="52035" y="175315"/>
                  <a:pt x="52035" y="185738"/>
                </a:cubicBezTo>
                <a:cubicBezTo>
                  <a:pt x="52035" y="196521"/>
                  <a:pt x="43568" y="204429"/>
                  <a:pt x="33338" y="204429"/>
                </a:cubicBezTo>
                <a:cubicBezTo>
                  <a:pt x="22754" y="204429"/>
                  <a:pt x="14288" y="196521"/>
                  <a:pt x="14288" y="185738"/>
                </a:cubicBezTo>
                <a:cubicBezTo>
                  <a:pt x="14288" y="175315"/>
                  <a:pt x="22754" y="166688"/>
                  <a:pt x="33338" y="166688"/>
                </a:cubicBezTo>
                <a:close/>
                <a:moveTo>
                  <a:pt x="143891" y="139700"/>
                </a:moveTo>
                <a:cubicBezTo>
                  <a:pt x="146939" y="139700"/>
                  <a:pt x="148844" y="141862"/>
                  <a:pt x="148844" y="144384"/>
                </a:cubicBezTo>
                <a:lnTo>
                  <a:pt x="148844" y="185456"/>
                </a:lnTo>
                <a:cubicBezTo>
                  <a:pt x="148844" y="187978"/>
                  <a:pt x="146939" y="190140"/>
                  <a:pt x="143891" y="190140"/>
                </a:cubicBezTo>
                <a:cubicBezTo>
                  <a:pt x="141605" y="190140"/>
                  <a:pt x="139700" y="187978"/>
                  <a:pt x="139700" y="185456"/>
                </a:cubicBezTo>
                <a:lnTo>
                  <a:pt x="139700" y="144384"/>
                </a:lnTo>
                <a:cubicBezTo>
                  <a:pt x="139700" y="141862"/>
                  <a:pt x="141605" y="139700"/>
                  <a:pt x="143891" y="139700"/>
                </a:cubicBezTo>
                <a:close/>
                <a:moveTo>
                  <a:pt x="185282" y="127000"/>
                </a:moveTo>
                <a:cubicBezTo>
                  <a:pt x="188154" y="127000"/>
                  <a:pt x="189589" y="128804"/>
                  <a:pt x="189589" y="131691"/>
                </a:cubicBezTo>
                <a:lnTo>
                  <a:pt x="189589" y="181120"/>
                </a:lnTo>
                <a:lnTo>
                  <a:pt x="217225" y="181120"/>
                </a:lnTo>
                <a:cubicBezTo>
                  <a:pt x="219738" y="181120"/>
                  <a:pt x="221891" y="182924"/>
                  <a:pt x="221891" y="185449"/>
                </a:cubicBezTo>
                <a:cubicBezTo>
                  <a:pt x="221891" y="187975"/>
                  <a:pt x="219738" y="190139"/>
                  <a:pt x="217225" y="190139"/>
                </a:cubicBezTo>
                <a:lnTo>
                  <a:pt x="185282" y="190139"/>
                </a:lnTo>
                <a:cubicBezTo>
                  <a:pt x="182770" y="190139"/>
                  <a:pt x="180975" y="187975"/>
                  <a:pt x="180975" y="185449"/>
                </a:cubicBezTo>
                <a:lnTo>
                  <a:pt x="180975" y="131691"/>
                </a:lnTo>
                <a:cubicBezTo>
                  <a:pt x="180975" y="128804"/>
                  <a:pt x="182770" y="127000"/>
                  <a:pt x="185282" y="127000"/>
                </a:cubicBezTo>
                <a:close/>
                <a:moveTo>
                  <a:pt x="103284" y="127000"/>
                </a:moveTo>
                <a:cubicBezTo>
                  <a:pt x="105796" y="127000"/>
                  <a:pt x="107591" y="128804"/>
                  <a:pt x="107591" y="131691"/>
                </a:cubicBezTo>
                <a:lnTo>
                  <a:pt x="107591" y="185449"/>
                </a:lnTo>
                <a:cubicBezTo>
                  <a:pt x="107591" y="187975"/>
                  <a:pt x="105796" y="190139"/>
                  <a:pt x="103284" y="190139"/>
                </a:cubicBezTo>
                <a:lnTo>
                  <a:pt x="70982" y="190139"/>
                </a:lnTo>
                <a:cubicBezTo>
                  <a:pt x="68828" y="190139"/>
                  <a:pt x="66675" y="187975"/>
                  <a:pt x="66675" y="185449"/>
                </a:cubicBezTo>
                <a:cubicBezTo>
                  <a:pt x="66675" y="182924"/>
                  <a:pt x="68828" y="181120"/>
                  <a:pt x="70982" y="181120"/>
                </a:cubicBezTo>
                <a:lnTo>
                  <a:pt x="98977" y="181120"/>
                </a:lnTo>
                <a:lnTo>
                  <a:pt x="98977" y="131691"/>
                </a:lnTo>
                <a:cubicBezTo>
                  <a:pt x="98977" y="128804"/>
                  <a:pt x="101130" y="127000"/>
                  <a:pt x="103284" y="127000"/>
                </a:cubicBezTo>
                <a:close/>
                <a:moveTo>
                  <a:pt x="145437" y="31750"/>
                </a:moveTo>
                <a:cubicBezTo>
                  <a:pt x="147610" y="31750"/>
                  <a:pt x="149420" y="33550"/>
                  <a:pt x="149420" y="36429"/>
                </a:cubicBezTo>
                <a:lnTo>
                  <a:pt x="149420" y="58027"/>
                </a:lnTo>
                <a:lnTo>
                  <a:pt x="171506" y="58027"/>
                </a:lnTo>
                <a:cubicBezTo>
                  <a:pt x="174040" y="58027"/>
                  <a:pt x="175851" y="60546"/>
                  <a:pt x="175851" y="62346"/>
                </a:cubicBezTo>
                <a:cubicBezTo>
                  <a:pt x="175851" y="65226"/>
                  <a:pt x="174040" y="67026"/>
                  <a:pt x="171506" y="67026"/>
                </a:cubicBezTo>
                <a:lnTo>
                  <a:pt x="149420" y="67026"/>
                </a:lnTo>
                <a:lnTo>
                  <a:pt x="149420" y="88983"/>
                </a:lnTo>
                <a:cubicBezTo>
                  <a:pt x="149420" y="91503"/>
                  <a:pt x="147610" y="93303"/>
                  <a:pt x="145437" y="93303"/>
                </a:cubicBezTo>
                <a:cubicBezTo>
                  <a:pt x="142541" y="93303"/>
                  <a:pt x="140730" y="91503"/>
                  <a:pt x="140730" y="88983"/>
                </a:cubicBezTo>
                <a:lnTo>
                  <a:pt x="140730" y="67026"/>
                </a:lnTo>
                <a:lnTo>
                  <a:pt x="118645" y="67026"/>
                </a:lnTo>
                <a:cubicBezTo>
                  <a:pt x="116110" y="67026"/>
                  <a:pt x="114300" y="65226"/>
                  <a:pt x="114300" y="62346"/>
                </a:cubicBezTo>
                <a:cubicBezTo>
                  <a:pt x="114300" y="60546"/>
                  <a:pt x="116110" y="58027"/>
                  <a:pt x="118645" y="58027"/>
                </a:cubicBezTo>
                <a:lnTo>
                  <a:pt x="140730" y="58027"/>
                </a:lnTo>
                <a:lnTo>
                  <a:pt x="140730" y="36429"/>
                </a:lnTo>
                <a:cubicBezTo>
                  <a:pt x="140730" y="33550"/>
                  <a:pt x="142541" y="31750"/>
                  <a:pt x="145437" y="31750"/>
                </a:cubicBezTo>
                <a:close/>
                <a:moveTo>
                  <a:pt x="144644" y="8684"/>
                </a:moveTo>
                <a:cubicBezTo>
                  <a:pt x="114251" y="8684"/>
                  <a:pt x="89647" y="33288"/>
                  <a:pt x="89647" y="62957"/>
                </a:cubicBezTo>
                <a:cubicBezTo>
                  <a:pt x="89647" y="93350"/>
                  <a:pt x="114251" y="117954"/>
                  <a:pt x="144644" y="117954"/>
                </a:cubicBezTo>
                <a:cubicBezTo>
                  <a:pt x="174313" y="117954"/>
                  <a:pt x="198556" y="93350"/>
                  <a:pt x="198556" y="62957"/>
                </a:cubicBezTo>
                <a:cubicBezTo>
                  <a:pt x="198556" y="33288"/>
                  <a:pt x="174313" y="8684"/>
                  <a:pt x="144644" y="8684"/>
                </a:cubicBezTo>
                <a:close/>
                <a:moveTo>
                  <a:pt x="144644" y="0"/>
                </a:moveTo>
                <a:cubicBezTo>
                  <a:pt x="179379" y="0"/>
                  <a:pt x="207601" y="28222"/>
                  <a:pt x="207601" y="62957"/>
                </a:cubicBezTo>
                <a:cubicBezTo>
                  <a:pt x="207601" y="98416"/>
                  <a:pt x="179379" y="126638"/>
                  <a:pt x="144644" y="126638"/>
                </a:cubicBezTo>
                <a:cubicBezTo>
                  <a:pt x="109185" y="126638"/>
                  <a:pt x="80963" y="98416"/>
                  <a:pt x="80963" y="62957"/>
                </a:cubicBezTo>
                <a:cubicBezTo>
                  <a:pt x="80963" y="28222"/>
                  <a:pt x="109185" y="0"/>
                  <a:pt x="1446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Freeform 1061">
            <a:extLst>
              <a:ext uri="{FF2B5EF4-FFF2-40B4-BE49-F238E27FC236}">
                <a16:creationId xmlns:a16="http://schemas.microsoft.com/office/drawing/2014/main" id="{55DAB0F5-37A2-B840-9847-744504690B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58599" y="4380926"/>
            <a:ext cx="1060450" cy="1054100"/>
          </a:xfrm>
          <a:custGeom>
            <a:avLst/>
            <a:gdLst>
              <a:gd name="T0" fmla="*/ 6381463 w 291074"/>
              <a:gd name="T1" fmla="*/ 118260728 h 290436"/>
              <a:gd name="T2" fmla="*/ 117329382 w 291074"/>
              <a:gd name="T3" fmla="*/ 103178766 h 290436"/>
              <a:gd name="T4" fmla="*/ 127248536 w 291074"/>
              <a:gd name="T5" fmla="*/ 112881339 h 290436"/>
              <a:gd name="T6" fmla="*/ 99326893 w 291074"/>
              <a:gd name="T7" fmla="*/ 104121746 h 290436"/>
              <a:gd name="T8" fmla="*/ 111246539 w 291074"/>
              <a:gd name="T9" fmla="*/ 100893816 h 290436"/>
              <a:gd name="T10" fmla="*/ 20587701 w 291074"/>
              <a:gd name="T11" fmla="*/ 99970716 h 290436"/>
              <a:gd name="T12" fmla="*/ 25976383 w 291074"/>
              <a:gd name="T13" fmla="*/ 104888675 h 290436"/>
              <a:gd name="T14" fmla="*/ 112063241 w 291074"/>
              <a:gd name="T15" fmla="*/ 74148473 h 290436"/>
              <a:gd name="T16" fmla="*/ 114185614 w 291074"/>
              <a:gd name="T17" fmla="*/ 98279943 h 290436"/>
              <a:gd name="T18" fmla="*/ 127575500 w 291074"/>
              <a:gd name="T19" fmla="*/ 120873984 h 290436"/>
              <a:gd name="T20" fmla="*/ 103735349 w 291074"/>
              <a:gd name="T21" fmla="*/ 108269985 h 290436"/>
              <a:gd name="T22" fmla="*/ 82018180 w 291074"/>
              <a:gd name="T23" fmla="*/ 109960490 h 290436"/>
              <a:gd name="T24" fmla="*/ 84794463 w 291074"/>
              <a:gd name="T25" fmla="*/ 107195892 h 290436"/>
              <a:gd name="T26" fmla="*/ 114185614 w 291074"/>
              <a:gd name="T27" fmla="*/ 87367490 h 290436"/>
              <a:gd name="T28" fmla="*/ 19118593 w 291074"/>
              <a:gd name="T29" fmla="*/ 74148473 h 290436"/>
              <a:gd name="T30" fmla="*/ 16832540 w 291074"/>
              <a:gd name="T31" fmla="*/ 87367490 h 290436"/>
              <a:gd name="T32" fmla="*/ 46550735 w 291074"/>
              <a:gd name="T33" fmla="*/ 107195892 h 290436"/>
              <a:gd name="T34" fmla="*/ 49326661 w 291074"/>
              <a:gd name="T35" fmla="*/ 109960490 h 290436"/>
              <a:gd name="T36" fmla="*/ 27609146 w 291074"/>
              <a:gd name="T37" fmla="*/ 108269985 h 290436"/>
              <a:gd name="T38" fmla="*/ 3605544 w 291074"/>
              <a:gd name="T39" fmla="*/ 120873984 h 290436"/>
              <a:gd name="T40" fmla="*/ 16342408 w 291074"/>
              <a:gd name="T41" fmla="*/ 99663363 h 290436"/>
              <a:gd name="T42" fmla="*/ 15362259 w 291074"/>
              <a:gd name="T43" fmla="*/ 77684115 h 290436"/>
              <a:gd name="T44" fmla="*/ 103517169 w 291074"/>
              <a:gd name="T45" fmla="*/ 64213815 h 290436"/>
              <a:gd name="T46" fmla="*/ 90254916 w 291074"/>
              <a:gd name="T47" fmla="*/ 89822304 h 290436"/>
              <a:gd name="T48" fmla="*/ 40765357 w 291074"/>
              <a:gd name="T49" fmla="*/ 89822304 h 290436"/>
              <a:gd name="T50" fmla="*/ 27503865 w 291074"/>
              <a:gd name="T51" fmla="*/ 64213815 h 290436"/>
              <a:gd name="T52" fmla="*/ 93167027 w 291074"/>
              <a:gd name="T53" fmla="*/ 37532648 h 290436"/>
              <a:gd name="T54" fmla="*/ 37854342 w 291074"/>
              <a:gd name="T55" fmla="*/ 37532648 h 290436"/>
              <a:gd name="T56" fmla="*/ 67451366 w 291074"/>
              <a:gd name="T57" fmla="*/ 26338658 h 290436"/>
              <a:gd name="T58" fmla="*/ 67451366 w 291074"/>
              <a:gd name="T59" fmla="*/ 26338658 h 290436"/>
              <a:gd name="T60" fmla="*/ 63569847 w 291074"/>
              <a:gd name="T61" fmla="*/ 60534775 h 290436"/>
              <a:gd name="T62" fmla="*/ 65510590 w 291074"/>
              <a:gd name="T63" fmla="*/ 102396416 h 290436"/>
              <a:gd name="T64" fmla="*/ 105347701 w 291074"/>
              <a:gd name="T65" fmla="*/ 19545095 h 290436"/>
              <a:gd name="T66" fmla="*/ 111024396 w 291074"/>
              <a:gd name="T67" fmla="*/ 23400513 h 290436"/>
              <a:gd name="T68" fmla="*/ 22546907 w 291074"/>
              <a:gd name="T69" fmla="*/ 21445794 h 290436"/>
              <a:gd name="T70" fmla="*/ 31854966 w 291074"/>
              <a:gd name="T71" fmla="*/ 20209379 h 290436"/>
              <a:gd name="T72" fmla="*/ 111835813 w 291074"/>
              <a:gd name="T73" fmla="*/ 7210767 h 290436"/>
              <a:gd name="T74" fmla="*/ 124489747 w 291074"/>
              <a:gd name="T75" fmla="*/ 6133343 h 290436"/>
              <a:gd name="T76" fmla="*/ 6381463 w 291074"/>
              <a:gd name="T77" fmla="*/ 5976613 h 290436"/>
              <a:gd name="T78" fmla="*/ 18954381 w 291074"/>
              <a:gd name="T79" fmla="*/ 7057561 h 290436"/>
              <a:gd name="T80" fmla="*/ 126274243 w 291074"/>
              <a:gd name="T81" fmla="*/ 20779408 h 290436"/>
              <a:gd name="T82" fmla="*/ 114106565 w 291074"/>
              <a:gd name="T83" fmla="*/ 30799944 h 290436"/>
              <a:gd name="T84" fmla="*/ 110375232 w 291074"/>
              <a:gd name="T85" fmla="*/ 50841781 h 290436"/>
              <a:gd name="T86" fmla="*/ 113944458 w 291074"/>
              <a:gd name="T87" fmla="*/ 37274747 h 290436"/>
              <a:gd name="T88" fmla="*/ 84744057 w 291074"/>
              <a:gd name="T89" fmla="*/ 17233676 h 290436"/>
              <a:gd name="T90" fmla="*/ 77930966 w 291074"/>
              <a:gd name="T91" fmla="*/ 18157288 h 290436"/>
              <a:gd name="T92" fmla="*/ 103562180 w 291074"/>
              <a:gd name="T93" fmla="*/ 16153871 h 290436"/>
              <a:gd name="T94" fmla="*/ 118649116 w 291074"/>
              <a:gd name="T95" fmla="*/ 120409 h 290436"/>
              <a:gd name="T96" fmla="*/ 27445716 w 291074"/>
              <a:gd name="T97" fmla="*/ 16031862 h 290436"/>
              <a:gd name="T98" fmla="*/ 53082351 w 291074"/>
              <a:gd name="T99" fmla="*/ 18042582 h 290436"/>
              <a:gd name="T100" fmla="*/ 46550735 w 291074"/>
              <a:gd name="T101" fmla="*/ 17114714 h 290436"/>
              <a:gd name="T102" fmla="*/ 16832540 w 291074"/>
              <a:gd name="T103" fmla="*/ 37226834 h 290436"/>
              <a:gd name="T104" fmla="*/ 20587701 w 291074"/>
              <a:gd name="T105" fmla="*/ 50841697 h 290436"/>
              <a:gd name="T106" fmla="*/ 16832540 w 291074"/>
              <a:gd name="T107" fmla="*/ 30728957 h 290436"/>
              <a:gd name="T108" fmla="*/ 4585657 w 291074"/>
              <a:gd name="T109" fmla="*/ 20673549 h 2904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1074" h="290436">
                <a:moveTo>
                  <a:pt x="31551" y="241515"/>
                </a:moveTo>
                <a:cubicBezTo>
                  <a:pt x="26841" y="241515"/>
                  <a:pt x="21406" y="243674"/>
                  <a:pt x="16334" y="248710"/>
                </a:cubicBezTo>
                <a:cubicBezTo>
                  <a:pt x="11986" y="253386"/>
                  <a:pt x="9088" y="258781"/>
                  <a:pt x="8726" y="264177"/>
                </a:cubicBezTo>
                <a:cubicBezTo>
                  <a:pt x="8726" y="268493"/>
                  <a:pt x="10899" y="273170"/>
                  <a:pt x="14160" y="276767"/>
                </a:cubicBezTo>
                <a:cubicBezTo>
                  <a:pt x="21769" y="284321"/>
                  <a:pt x="33000" y="283601"/>
                  <a:pt x="42058" y="274249"/>
                </a:cubicBezTo>
                <a:cubicBezTo>
                  <a:pt x="51478" y="264896"/>
                  <a:pt x="52204" y="255184"/>
                  <a:pt x="43870" y="246911"/>
                </a:cubicBezTo>
                <a:cubicBezTo>
                  <a:pt x="40247" y="243314"/>
                  <a:pt x="36261" y="241515"/>
                  <a:pt x="31551" y="241515"/>
                </a:cubicBezTo>
                <a:close/>
                <a:moveTo>
                  <a:pt x="260338" y="241470"/>
                </a:moveTo>
                <a:cubicBezTo>
                  <a:pt x="255718" y="241156"/>
                  <a:pt x="251189" y="242954"/>
                  <a:pt x="247204" y="246911"/>
                </a:cubicBezTo>
                <a:cubicBezTo>
                  <a:pt x="238871" y="255184"/>
                  <a:pt x="239595" y="264896"/>
                  <a:pt x="248653" y="274249"/>
                </a:cubicBezTo>
                <a:cubicBezTo>
                  <a:pt x="258073" y="283601"/>
                  <a:pt x="269305" y="284321"/>
                  <a:pt x="276913" y="276767"/>
                </a:cubicBezTo>
                <a:cubicBezTo>
                  <a:pt x="280899" y="273170"/>
                  <a:pt x="282348" y="268493"/>
                  <a:pt x="282348" y="264177"/>
                </a:cubicBezTo>
                <a:cubicBezTo>
                  <a:pt x="281986" y="258781"/>
                  <a:pt x="279450" y="253386"/>
                  <a:pt x="274015" y="248710"/>
                </a:cubicBezTo>
                <a:cubicBezTo>
                  <a:pt x="269667" y="244213"/>
                  <a:pt x="264957" y="241785"/>
                  <a:pt x="260338" y="241470"/>
                </a:cubicBezTo>
                <a:close/>
                <a:moveTo>
                  <a:pt x="243943" y="220652"/>
                </a:moveTo>
                <a:cubicBezTo>
                  <a:pt x="232349" y="223530"/>
                  <a:pt x="223291" y="231803"/>
                  <a:pt x="220393" y="243674"/>
                </a:cubicBezTo>
                <a:cubicBezTo>
                  <a:pt x="225103" y="242595"/>
                  <a:pt x="229451" y="242954"/>
                  <a:pt x="234523" y="245472"/>
                </a:cubicBezTo>
                <a:lnTo>
                  <a:pt x="236334" y="246551"/>
                </a:lnTo>
                <a:cubicBezTo>
                  <a:pt x="237784" y="244753"/>
                  <a:pt x="238871" y="242595"/>
                  <a:pt x="241045" y="240796"/>
                </a:cubicBezTo>
                <a:cubicBezTo>
                  <a:pt x="242494" y="238997"/>
                  <a:pt x="244668" y="237199"/>
                  <a:pt x="246842" y="236120"/>
                </a:cubicBezTo>
                <a:lnTo>
                  <a:pt x="245392" y="233602"/>
                </a:lnTo>
                <a:cubicBezTo>
                  <a:pt x="243581" y="229645"/>
                  <a:pt x="242494" y="224609"/>
                  <a:pt x="243943" y="220652"/>
                </a:cubicBezTo>
                <a:close/>
                <a:moveTo>
                  <a:pt x="47131" y="220652"/>
                </a:moveTo>
                <a:cubicBezTo>
                  <a:pt x="48580" y="224609"/>
                  <a:pt x="47493" y="229645"/>
                  <a:pt x="45681" y="233962"/>
                </a:cubicBezTo>
                <a:lnTo>
                  <a:pt x="44232" y="236120"/>
                </a:lnTo>
                <a:cubicBezTo>
                  <a:pt x="46406" y="237199"/>
                  <a:pt x="48580" y="238997"/>
                  <a:pt x="50029" y="240796"/>
                </a:cubicBezTo>
                <a:cubicBezTo>
                  <a:pt x="52204" y="242595"/>
                  <a:pt x="53290" y="244753"/>
                  <a:pt x="54740" y="246551"/>
                </a:cubicBezTo>
                <a:lnTo>
                  <a:pt x="57638" y="245472"/>
                </a:lnTo>
                <a:cubicBezTo>
                  <a:pt x="61624" y="242954"/>
                  <a:pt x="65971" y="242595"/>
                  <a:pt x="70681" y="243674"/>
                </a:cubicBezTo>
                <a:cubicBezTo>
                  <a:pt x="67783" y="231803"/>
                  <a:pt x="59087" y="223530"/>
                  <a:pt x="47131" y="220652"/>
                </a:cubicBezTo>
                <a:close/>
                <a:moveTo>
                  <a:pt x="242494" y="173531"/>
                </a:moveTo>
                <a:cubicBezTo>
                  <a:pt x="244305" y="171732"/>
                  <a:pt x="247204" y="171732"/>
                  <a:pt x="248653" y="173531"/>
                </a:cubicBezTo>
                <a:lnTo>
                  <a:pt x="257349" y="181804"/>
                </a:lnTo>
                <a:cubicBezTo>
                  <a:pt x="265319" y="189718"/>
                  <a:pt x="266406" y="201588"/>
                  <a:pt x="260609" y="209501"/>
                </a:cubicBezTo>
                <a:lnTo>
                  <a:pt x="253725" y="219214"/>
                </a:lnTo>
                <a:cubicBezTo>
                  <a:pt x="251552" y="222091"/>
                  <a:pt x="251552" y="226408"/>
                  <a:pt x="253363" y="230005"/>
                </a:cubicBezTo>
                <a:lnTo>
                  <a:pt x="254812" y="233242"/>
                </a:lnTo>
                <a:cubicBezTo>
                  <a:pt x="263508" y="231444"/>
                  <a:pt x="272928" y="234321"/>
                  <a:pt x="280899" y="242595"/>
                </a:cubicBezTo>
                <a:cubicBezTo>
                  <a:pt x="287420" y="249069"/>
                  <a:pt x="290681" y="256263"/>
                  <a:pt x="291044" y="263817"/>
                </a:cubicBezTo>
                <a:cubicBezTo>
                  <a:pt x="291406" y="270652"/>
                  <a:pt x="288507" y="277486"/>
                  <a:pt x="283073" y="282882"/>
                </a:cubicBezTo>
                <a:cubicBezTo>
                  <a:pt x="278363" y="287918"/>
                  <a:pt x="272203" y="290436"/>
                  <a:pt x="264595" y="290436"/>
                </a:cubicBezTo>
                <a:cubicBezTo>
                  <a:pt x="257711" y="290436"/>
                  <a:pt x="250102" y="287918"/>
                  <a:pt x="242494" y="280364"/>
                </a:cubicBezTo>
                <a:cubicBezTo>
                  <a:pt x="234885" y="272450"/>
                  <a:pt x="231624" y="263458"/>
                  <a:pt x="232711" y="254825"/>
                </a:cubicBezTo>
                <a:lnTo>
                  <a:pt x="230175" y="253386"/>
                </a:lnTo>
                <a:cubicBezTo>
                  <a:pt x="226190" y="251587"/>
                  <a:pt x="222204" y="251587"/>
                  <a:pt x="219306" y="253386"/>
                </a:cubicBezTo>
                <a:lnTo>
                  <a:pt x="209523" y="260580"/>
                </a:lnTo>
                <a:cubicBezTo>
                  <a:pt x="206263" y="262738"/>
                  <a:pt x="201915" y="263817"/>
                  <a:pt x="198292" y="263817"/>
                </a:cubicBezTo>
                <a:cubicBezTo>
                  <a:pt x="192132" y="263817"/>
                  <a:pt x="186335" y="261659"/>
                  <a:pt x="181988" y="257342"/>
                </a:cubicBezTo>
                <a:lnTo>
                  <a:pt x="172930" y="248710"/>
                </a:lnTo>
                <a:cubicBezTo>
                  <a:pt x="171118" y="246911"/>
                  <a:pt x="171118" y="244033"/>
                  <a:pt x="172930" y="242595"/>
                </a:cubicBezTo>
                <a:cubicBezTo>
                  <a:pt x="174741" y="240796"/>
                  <a:pt x="178002" y="240796"/>
                  <a:pt x="179451" y="242595"/>
                </a:cubicBezTo>
                <a:lnTo>
                  <a:pt x="188147" y="250868"/>
                </a:lnTo>
                <a:cubicBezTo>
                  <a:pt x="192495" y="255544"/>
                  <a:pt x="199741" y="256263"/>
                  <a:pt x="204089" y="253386"/>
                </a:cubicBezTo>
                <a:lnTo>
                  <a:pt x="210610" y="248710"/>
                </a:lnTo>
                <a:cubicBezTo>
                  <a:pt x="211697" y="228206"/>
                  <a:pt x="228364" y="212019"/>
                  <a:pt x="248653" y="210940"/>
                </a:cubicBezTo>
                <a:lnTo>
                  <a:pt x="253363" y="204466"/>
                </a:lnTo>
                <a:cubicBezTo>
                  <a:pt x="256986" y="199789"/>
                  <a:pt x="255899" y="192955"/>
                  <a:pt x="251189" y="187919"/>
                </a:cubicBezTo>
                <a:lnTo>
                  <a:pt x="242494" y="180006"/>
                </a:lnTo>
                <a:cubicBezTo>
                  <a:pt x="240682" y="178207"/>
                  <a:pt x="240682" y="175329"/>
                  <a:pt x="242494" y="173531"/>
                </a:cubicBezTo>
                <a:close/>
                <a:moveTo>
                  <a:pt x="42421" y="173531"/>
                </a:moveTo>
                <a:cubicBezTo>
                  <a:pt x="43870" y="171732"/>
                  <a:pt x="46768" y="171732"/>
                  <a:pt x="48580" y="173531"/>
                </a:cubicBezTo>
                <a:cubicBezTo>
                  <a:pt x="50029" y="175329"/>
                  <a:pt x="50029" y="178207"/>
                  <a:pt x="48580" y="180006"/>
                </a:cubicBezTo>
                <a:lnTo>
                  <a:pt x="40247" y="187919"/>
                </a:lnTo>
                <a:cubicBezTo>
                  <a:pt x="35537" y="192955"/>
                  <a:pt x="34087" y="199789"/>
                  <a:pt x="37348" y="204466"/>
                </a:cubicBezTo>
                <a:lnTo>
                  <a:pt x="42058" y="210940"/>
                </a:lnTo>
                <a:cubicBezTo>
                  <a:pt x="62711" y="212019"/>
                  <a:pt x="79377" y="228206"/>
                  <a:pt x="80464" y="248710"/>
                </a:cubicBezTo>
                <a:lnTo>
                  <a:pt x="86986" y="253386"/>
                </a:lnTo>
                <a:cubicBezTo>
                  <a:pt x="91696" y="256263"/>
                  <a:pt x="98580" y="255544"/>
                  <a:pt x="103290" y="250868"/>
                </a:cubicBezTo>
                <a:lnTo>
                  <a:pt x="111623" y="242595"/>
                </a:lnTo>
                <a:cubicBezTo>
                  <a:pt x="113434" y="240796"/>
                  <a:pt x="115970" y="240796"/>
                  <a:pt x="117782" y="242595"/>
                </a:cubicBezTo>
                <a:cubicBezTo>
                  <a:pt x="119956" y="244033"/>
                  <a:pt x="119956" y="246911"/>
                  <a:pt x="117782" y="248710"/>
                </a:cubicBezTo>
                <a:lnTo>
                  <a:pt x="109449" y="257342"/>
                </a:lnTo>
                <a:cubicBezTo>
                  <a:pt x="104739" y="261659"/>
                  <a:pt x="98942" y="263817"/>
                  <a:pt x="93145" y="263817"/>
                </a:cubicBezTo>
                <a:cubicBezTo>
                  <a:pt x="89159" y="263817"/>
                  <a:pt x="85536" y="262738"/>
                  <a:pt x="82275" y="260580"/>
                </a:cubicBezTo>
                <a:lnTo>
                  <a:pt x="71768" y="253386"/>
                </a:lnTo>
                <a:cubicBezTo>
                  <a:pt x="68870" y="251587"/>
                  <a:pt x="64884" y="251227"/>
                  <a:pt x="61261" y="253386"/>
                </a:cubicBezTo>
                <a:lnTo>
                  <a:pt x="58001" y="254825"/>
                </a:lnTo>
                <a:cubicBezTo>
                  <a:pt x="59450" y="263458"/>
                  <a:pt x="56551" y="272450"/>
                  <a:pt x="48580" y="280364"/>
                </a:cubicBezTo>
                <a:cubicBezTo>
                  <a:pt x="40971" y="287918"/>
                  <a:pt x="33363" y="290436"/>
                  <a:pt x="26479" y="290436"/>
                </a:cubicBezTo>
                <a:cubicBezTo>
                  <a:pt x="18870" y="290436"/>
                  <a:pt x="12349" y="287918"/>
                  <a:pt x="8001" y="282882"/>
                </a:cubicBezTo>
                <a:cubicBezTo>
                  <a:pt x="2566" y="277486"/>
                  <a:pt x="-332" y="270652"/>
                  <a:pt x="30" y="263817"/>
                </a:cubicBezTo>
                <a:cubicBezTo>
                  <a:pt x="30" y="256263"/>
                  <a:pt x="3653" y="249069"/>
                  <a:pt x="10175" y="242595"/>
                </a:cubicBezTo>
                <a:cubicBezTo>
                  <a:pt x="17059" y="236120"/>
                  <a:pt x="24305" y="232882"/>
                  <a:pt x="31551" y="232882"/>
                </a:cubicBezTo>
                <a:cubicBezTo>
                  <a:pt x="33363" y="232882"/>
                  <a:pt x="34450" y="232882"/>
                  <a:pt x="36261" y="233242"/>
                </a:cubicBezTo>
                <a:lnTo>
                  <a:pt x="37348" y="230364"/>
                </a:lnTo>
                <a:cubicBezTo>
                  <a:pt x="39522" y="226408"/>
                  <a:pt x="39522" y="222091"/>
                  <a:pt x="37348" y="219214"/>
                </a:cubicBezTo>
                <a:lnTo>
                  <a:pt x="30464" y="209501"/>
                </a:lnTo>
                <a:cubicBezTo>
                  <a:pt x="24667" y="201588"/>
                  <a:pt x="25754" y="189718"/>
                  <a:pt x="34087" y="181804"/>
                </a:cubicBezTo>
                <a:lnTo>
                  <a:pt x="42421" y="173531"/>
                </a:lnTo>
                <a:close/>
                <a:moveTo>
                  <a:pt x="183399" y="150280"/>
                </a:moveTo>
                <a:cubicBezTo>
                  <a:pt x="184834" y="171094"/>
                  <a:pt x="192729" y="189755"/>
                  <a:pt x="206725" y="204109"/>
                </a:cubicBezTo>
                <a:cubicBezTo>
                  <a:pt x="220362" y="190114"/>
                  <a:pt x="228974" y="171453"/>
                  <a:pt x="229692" y="150280"/>
                </a:cubicBezTo>
                <a:lnTo>
                  <a:pt x="183399" y="150280"/>
                </a:lnTo>
                <a:close/>
                <a:moveTo>
                  <a:pt x="149666" y="150280"/>
                </a:moveTo>
                <a:lnTo>
                  <a:pt x="149666" y="230665"/>
                </a:lnTo>
                <a:cubicBezTo>
                  <a:pt x="169045" y="229588"/>
                  <a:pt x="186629" y="222052"/>
                  <a:pt x="200265" y="210210"/>
                </a:cubicBezTo>
                <a:cubicBezTo>
                  <a:pt x="184834" y="194061"/>
                  <a:pt x="175863" y="172888"/>
                  <a:pt x="174786" y="150280"/>
                </a:cubicBezTo>
                <a:lnTo>
                  <a:pt x="149666" y="150280"/>
                </a:lnTo>
                <a:close/>
                <a:moveTo>
                  <a:pt x="115574" y="150280"/>
                </a:moveTo>
                <a:cubicBezTo>
                  <a:pt x="114857" y="172888"/>
                  <a:pt x="105885" y="194061"/>
                  <a:pt x="90454" y="210210"/>
                </a:cubicBezTo>
                <a:cubicBezTo>
                  <a:pt x="104450" y="222052"/>
                  <a:pt x="121316" y="229588"/>
                  <a:pt x="141054" y="230665"/>
                </a:cubicBezTo>
                <a:lnTo>
                  <a:pt x="141054" y="150280"/>
                </a:lnTo>
                <a:lnTo>
                  <a:pt x="115574" y="150280"/>
                </a:lnTo>
                <a:close/>
                <a:moveTo>
                  <a:pt x="61028" y="150280"/>
                </a:moveTo>
                <a:cubicBezTo>
                  <a:pt x="62104" y="171453"/>
                  <a:pt x="70717" y="190114"/>
                  <a:pt x="83995" y="204109"/>
                </a:cubicBezTo>
                <a:cubicBezTo>
                  <a:pt x="97990" y="189755"/>
                  <a:pt x="105885" y="171094"/>
                  <a:pt x="107321" y="150280"/>
                </a:cubicBezTo>
                <a:lnTo>
                  <a:pt x="61028" y="150280"/>
                </a:lnTo>
                <a:close/>
                <a:moveTo>
                  <a:pt x="206725" y="87839"/>
                </a:moveTo>
                <a:cubicBezTo>
                  <a:pt x="192729" y="102911"/>
                  <a:pt x="184834" y="121571"/>
                  <a:pt x="183399" y="141668"/>
                </a:cubicBezTo>
                <a:lnTo>
                  <a:pt x="229692" y="141668"/>
                </a:lnTo>
                <a:cubicBezTo>
                  <a:pt x="228974" y="120854"/>
                  <a:pt x="220362" y="101834"/>
                  <a:pt x="206725" y="87839"/>
                </a:cubicBezTo>
                <a:close/>
                <a:moveTo>
                  <a:pt x="83995" y="87839"/>
                </a:moveTo>
                <a:cubicBezTo>
                  <a:pt x="70717" y="101834"/>
                  <a:pt x="62104" y="120854"/>
                  <a:pt x="61028" y="141668"/>
                </a:cubicBezTo>
                <a:lnTo>
                  <a:pt x="107321" y="141668"/>
                </a:lnTo>
                <a:cubicBezTo>
                  <a:pt x="105885" y="121571"/>
                  <a:pt x="97990" y="102911"/>
                  <a:pt x="83995" y="87839"/>
                </a:cubicBezTo>
                <a:close/>
                <a:moveTo>
                  <a:pt x="149666" y="61642"/>
                </a:moveTo>
                <a:lnTo>
                  <a:pt x="149666" y="141668"/>
                </a:lnTo>
                <a:lnTo>
                  <a:pt x="174786" y="141668"/>
                </a:lnTo>
                <a:cubicBezTo>
                  <a:pt x="175863" y="119059"/>
                  <a:pt x="184834" y="98245"/>
                  <a:pt x="200265" y="82097"/>
                </a:cubicBezTo>
                <a:cubicBezTo>
                  <a:pt x="186629" y="69896"/>
                  <a:pt x="169045" y="62718"/>
                  <a:pt x="149666" y="61642"/>
                </a:cubicBezTo>
                <a:close/>
                <a:moveTo>
                  <a:pt x="141054" y="61642"/>
                </a:moveTo>
                <a:cubicBezTo>
                  <a:pt x="121316" y="62718"/>
                  <a:pt x="104450" y="69896"/>
                  <a:pt x="90454" y="82097"/>
                </a:cubicBezTo>
                <a:cubicBezTo>
                  <a:pt x="105885" y="98245"/>
                  <a:pt x="114857" y="119059"/>
                  <a:pt x="115574" y="141668"/>
                </a:cubicBezTo>
                <a:lnTo>
                  <a:pt x="141054" y="141668"/>
                </a:lnTo>
                <a:lnTo>
                  <a:pt x="141054" y="61642"/>
                </a:lnTo>
                <a:close/>
                <a:moveTo>
                  <a:pt x="145360" y="52670"/>
                </a:moveTo>
                <a:cubicBezTo>
                  <a:pt x="197036" y="52670"/>
                  <a:pt x="239022" y="94657"/>
                  <a:pt x="239022" y="146333"/>
                </a:cubicBezTo>
                <a:cubicBezTo>
                  <a:pt x="239022" y="197650"/>
                  <a:pt x="197036" y="239636"/>
                  <a:pt x="145360" y="239636"/>
                </a:cubicBezTo>
                <a:cubicBezTo>
                  <a:pt x="93684" y="239636"/>
                  <a:pt x="52056" y="197650"/>
                  <a:pt x="52056" y="146333"/>
                </a:cubicBezTo>
                <a:cubicBezTo>
                  <a:pt x="52056" y="94657"/>
                  <a:pt x="93684" y="52670"/>
                  <a:pt x="145360" y="52670"/>
                </a:cubicBezTo>
                <a:close/>
                <a:moveTo>
                  <a:pt x="235910" y="44660"/>
                </a:moveTo>
                <a:lnTo>
                  <a:pt x="233751" y="45742"/>
                </a:lnTo>
                <a:cubicBezTo>
                  <a:pt x="229071" y="47907"/>
                  <a:pt x="224752" y="48268"/>
                  <a:pt x="220072" y="47546"/>
                </a:cubicBezTo>
                <a:cubicBezTo>
                  <a:pt x="222952" y="59092"/>
                  <a:pt x="231951" y="67751"/>
                  <a:pt x="243469" y="70638"/>
                </a:cubicBezTo>
                <a:cubicBezTo>
                  <a:pt x="242030" y="66308"/>
                  <a:pt x="243110" y="61257"/>
                  <a:pt x="245269" y="56927"/>
                </a:cubicBezTo>
                <a:lnTo>
                  <a:pt x="246349" y="54763"/>
                </a:lnTo>
                <a:cubicBezTo>
                  <a:pt x="244189" y="53680"/>
                  <a:pt x="242030" y="52237"/>
                  <a:pt x="240590" y="50433"/>
                </a:cubicBezTo>
                <a:cubicBezTo>
                  <a:pt x="238430" y="48629"/>
                  <a:pt x="237350" y="46825"/>
                  <a:pt x="235910" y="44660"/>
                </a:cubicBezTo>
                <a:close/>
                <a:moveTo>
                  <a:pt x="54740" y="44398"/>
                </a:moveTo>
                <a:cubicBezTo>
                  <a:pt x="53290" y="46570"/>
                  <a:pt x="52204" y="48381"/>
                  <a:pt x="50029" y="50191"/>
                </a:cubicBezTo>
                <a:cubicBezTo>
                  <a:pt x="48580" y="52001"/>
                  <a:pt x="46406" y="53450"/>
                  <a:pt x="44232" y="54536"/>
                </a:cubicBezTo>
                <a:lnTo>
                  <a:pt x="45681" y="57071"/>
                </a:lnTo>
                <a:cubicBezTo>
                  <a:pt x="47493" y="61053"/>
                  <a:pt x="48580" y="66122"/>
                  <a:pt x="47131" y="70467"/>
                </a:cubicBezTo>
                <a:cubicBezTo>
                  <a:pt x="59087" y="67570"/>
                  <a:pt x="67783" y="58881"/>
                  <a:pt x="70681" y="47295"/>
                </a:cubicBezTo>
                <a:cubicBezTo>
                  <a:pt x="65971" y="48019"/>
                  <a:pt x="61624" y="47657"/>
                  <a:pt x="56914" y="45122"/>
                </a:cubicBezTo>
                <a:lnTo>
                  <a:pt x="54740" y="44398"/>
                </a:lnTo>
                <a:close/>
                <a:moveTo>
                  <a:pt x="263627" y="9302"/>
                </a:moveTo>
                <a:cubicBezTo>
                  <a:pt x="258948" y="9662"/>
                  <a:pt x="253188" y="11827"/>
                  <a:pt x="248149" y="16878"/>
                </a:cubicBezTo>
                <a:cubicBezTo>
                  <a:pt x="243829" y="21930"/>
                  <a:pt x="240950" y="26620"/>
                  <a:pt x="240950" y="32032"/>
                </a:cubicBezTo>
                <a:cubicBezTo>
                  <a:pt x="240950" y="36001"/>
                  <a:pt x="243110" y="40691"/>
                  <a:pt x="246709" y="44299"/>
                </a:cubicBezTo>
                <a:cubicBezTo>
                  <a:pt x="254628" y="52237"/>
                  <a:pt x="264707" y="51515"/>
                  <a:pt x="273346" y="42495"/>
                </a:cubicBezTo>
                <a:cubicBezTo>
                  <a:pt x="283425" y="33114"/>
                  <a:pt x="284145" y="22290"/>
                  <a:pt x="276226" y="14353"/>
                </a:cubicBezTo>
                <a:cubicBezTo>
                  <a:pt x="272626" y="11106"/>
                  <a:pt x="268666" y="9302"/>
                  <a:pt x="264707" y="9302"/>
                </a:cubicBezTo>
                <a:cubicBezTo>
                  <a:pt x="263987" y="9302"/>
                  <a:pt x="263987" y="9302"/>
                  <a:pt x="263627" y="9302"/>
                </a:cubicBezTo>
                <a:close/>
                <a:moveTo>
                  <a:pt x="26479" y="8916"/>
                </a:moveTo>
                <a:cubicBezTo>
                  <a:pt x="21769" y="8916"/>
                  <a:pt x="17783" y="10364"/>
                  <a:pt x="14160" y="13985"/>
                </a:cubicBezTo>
                <a:cubicBezTo>
                  <a:pt x="10899" y="17605"/>
                  <a:pt x="8726" y="21950"/>
                  <a:pt x="8726" y="26657"/>
                </a:cubicBezTo>
                <a:cubicBezTo>
                  <a:pt x="9088" y="31726"/>
                  <a:pt x="11986" y="37157"/>
                  <a:pt x="16334" y="42226"/>
                </a:cubicBezTo>
                <a:cubicBezTo>
                  <a:pt x="25754" y="51277"/>
                  <a:pt x="35899" y="52001"/>
                  <a:pt x="43870" y="44036"/>
                </a:cubicBezTo>
                <a:cubicBezTo>
                  <a:pt x="52204" y="35709"/>
                  <a:pt x="51478" y="25933"/>
                  <a:pt x="42058" y="16519"/>
                </a:cubicBezTo>
                <a:cubicBezTo>
                  <a:pt x="36986" y="11088"/>
                  <a:pt x="31551" y="8916"/>
                  <a:pt x="26479" y="8916"/>
                </a:cubicBezTo>
                <a:close/>
                <a:moveTo>
                  <a:pt x="263267" y="282"/>
                </a:moveTo>
                <a:cubicBezTo>
                  <a:pt x="270826" y="282"/>
                  <a:pt x="277305" y="3168"/>
                  <a:pt x="282345" y="8219"/>
                </a:cubicBezTo>
                <a:cubicBezTo>
                  <a:pt x="291704" y="17600"/>
                  <a:pt x="294583" y="34197"/>
                  <a:pt x="280185" y="48629"/>
                </a:cubicBezTo>
                <a:cubicBezTo>
                  <a:pt x="273346" y="55123"/>
                  <a:pt x="266147" y="58371"/>
                  <a:pt x="258948" y="58371"/>
                </a:cubicBezTo>
                <a:cubicBezTo>
                  <a:pt x="257148" y="58371"/>
                  <a:pt x="256068" y="58371"/>
                  <a:pt x="254268" y="58010"/>
                </a:cubicBezTo>
                <a:lnTo>
                  <a:pt x="253188" y="60896"/>
                </a:lnTo>
                <a:cubicBezTo>
                  <a:pt x="251029" y="65226"/>
                  <a:pt x="251029" y="69194"/>
                  <a:pt x="253188" y="72081"/>
                </a:cubicBezTo>
                <a:lnTo>
                  <a:pt x="260027" y="81822"/>
                </a:lnTo>
                <a:cubicBezTo>
                  <a:pt x="266147" y="90121"/>
                  <a:pt x="264707" y="101305"/>
                  <a:pt x="256788" y="109604"/>
                </a:cubicBezTo>
                <a:lnTo>
                  <a:pt x="248149" y="117902"/>
                </a:lnTo>
                <a:cubicBezTo>
                  <a:pt x="247429" y="118624"/>
                  <a:pt x="246349" y="118984"/>
                  <a:pt x="244909" y="118984"/>
                </a:cubicBezTo>
                <a:cubicBezTo>
                  <a:pt x="244189" y="118984"/>
                  <a:pt x="243110" y="118624"/>
                  <a:pt x="242030" y="117902"/>
                </a:cubicBezTo>
                <a:cubicBezTo>
                  <a:pt x="240230" y="116098"/>
                  <a:pt x="240230" y="113572"/>
                  <a:pt x="242030" y="111769"/>
                </a:cubicBezTo>
                <a:lnTo>
                  <a:pt x="250669" y="103109"/>
                </a:lnTo>
                <a:cubicBezTo>
                  <a:pt x="255348" y="98419"/>
                  <a:pt x="256428" y="91564"/>
                  <a:pt x="252828" y="87234"/>
                </a:cubicBezTo>
                <a:lnTo>
                  <a:pt x="248149" y="80740"/>
                </a:lnTo>
                <a:cubicBezTo>
                  <a:pt x="227991" y="79297"/>
                  <a:pt x="211433" y="63061"/>
                  <a:pt x="210353" y="42495"/>
                </a:cubicBezTo>
                <a:lnTo>
                  <a:pt x="203874" y="37805"/>
                </a:lnTo>
                <a:cubicBezTo>
                  <a:pt x="199555" y="34557"/>
                  <a:pt x="192356" y="35640"/>
                  <a:pt x="188036" y="40330"/>
                </a:cubicBezTo>
                <a:lnTo>
                  <a:pt x="179397" y="48629"/>
                </a:lnTo>
                <a:cubicBezTo>
                  <a:pt x="178677" y="49711"/>
                  <a:pt x="177238" y="50072"/>
                  <a:pt x="176158" y="50072"/>
                </a:cubicBezTo>
                <a:cubicBezTo>
                  <a:pt x="175438" y="50072"/>
                  <a:pt x="173998" y="49711"/>
                  <a:pt x="172918" y="48629"/>
                </a:cubicBezTo>
                <a:cubicBezTo>
                  <a:pt x="171118" y="47185"/>
                  <a:pt x="171118" y="44299"/>
                  <a:pt x="172918" y="42495"/>
                </a:cubicBezTo>
                <a:lnTo>
                  <a:pt x="181917" y="34197"/>
                </a:lnTo>
                <a:cubicBezTo>
                  <a:pt x="189116" y="26259"/>
                  <a:pt x="200995" y="24816"/>
                  <a:pt x="209274" y="30228"/>
                </a:cubicBezTo>
                <a:lnTo>
                  <a:pt x="218992" y="37805"/>
                </a:lnTo>
                <a:cubicBezTo>
                  <a:pt x="221872" y="39609"/>
                  <a:pt x="225832" y="39609"/>
                  <a:pt x="229791" y="37805"/>
                </a:cubicBezTo>
                <a:lnTo>
                  <a:pt x="232311" y="36361"/>
                </a:lnTo>
                <a:cubicBezTo>
                  <a:pt x="232311" y="34918"/>
                  <a:pt x="231951" y="33114"/>
                  <a:pt x="231951" y="32032"/>
                </a:cubicBezTo>
                <a:cubicBezTo>
                  <a:pt x="231951" y="24094"/>
                  <a:pt x="235550" y="17239"/>
                  <a:pt x="242030" y="10745"/>
                </a:cubicBezTo>
                <a:cubicBezTo>
                  <a:pt x="248509" y="4251"/>
                  <a:pt x="256068" y="643"/>
                  <a:pt x="263267" y="282"/>
                </a:cubicBezTo>
                <a:close/>
                <a:moveTo>
                  <a:pt x="26253" y="0"/>
                </a:moveTo>
                <a:cubicBezTo>
                  <a:pt x="33363" y="-45"/>
                  <a:pt x="41153" y="2942"/>
                  <a:pt x="48580" y="10364"/>
                </a:cubicBezTo>
                <a:cubicBezTo>
                  <a:pt x="56551" y="18692"/>
                  <a:pt x="59450" y="27743"/>
                  <a:pt x="58001" y="36071"/>
                </a:cubicBezTo>
                <a:lnTo>
                  <a:pt x="60899" y="37519"/>
                </a:lnTo>
                <a:cubicBezTo>
                  <a:pt x="64884" y="39329"/>
                  <a:pt x="68870" y="39329"/>
                  <a:pt x="71768" y="37519"/>
                </a:cubicBezTo>
                <a:lnTo>
                  <a:pt x="82275" y="29916"/>
                </a:lnTo>
                <a:cubicBezTo>
                  <a:pt x="89884" y="24485"/>
                  <a:pt x="101840" y="25933"/>
                  <a:pt x="109449" y="33898"/>
                </a:cubicBezTo>
                <a:lnTo>
                  <a:pt x="117782" y="42226"/>
                </a:lnTo>
                <a:cubicBezTo>
                  <a:pt x="119956" y="44036"/>
                  <a:pt x="119956" y="46932"/>
                  <a:pt x="117782" y="48381"/>
                </a:cubicBezTo>
                <a:cubicBezTo>
                  <a:pt x="117057" y="49467"/>
                  <a:pt x="115970" y="49829"/>
                  <a:pt x="114884" y="49829"/>
                </a:cubicBezTo>
                <a:cubicBezTo>
                  <a:pt x="113797" y="49829"/>
                  <a:pt x="112710" y="49467"/>
                  <a:pt x="111623" y="48381"/>
                </a:cubicBezTo>
                <a:lnTo>
                  <a:pt x="103290" y="40053"/>
                </a:lnTo>
                <a:cubicBezTo>
                  <a:pt x="98580" y="35347"/>
                  <a:pt x="91696" y="34260"/>
                  <a:pt x="86986" y="37519"/>
                </a:cubicBezTo>
                <a:lnTo>
                  <a:pt x="80464" y="42226"/>
                </a:lnTo>
                <a:cubicBezTo>
                  <a:pt x="79377" y="62864"/>
                  <a:pt x="62711" y="79156"/>
                  <a:pt x="42058" y="80605"/>
                </a:cubicBezTo>
                <a:lnTo>
                  <a:pt x="37348" y="87122"/>
                </a:lnTo>
                <a:cubicBezTo>
                  <a:pt x="34087" y="91467"/>
                  <a:pt x="35537" y="98346"/>
                  <a:pt x="40247" y="103052"/>
                </a:cubicBezTo>
                <a:lnTo>
                  <a:pt x="48580" y="111742"/>
                </a:lnTo>
                <a:cubicBezTo>
                  <a:pt x="50029" y="113552"/>
                  <a:pt x="50029" y="116087"/>
                  <a:pt x="48580" y="117897"/>
                </a:cubicBezTo>
                <a:cubicBezTo>
                  <a:pt x="47493" y="118621"/>
                  <a:pt x="46768" y="118983"/>
                  <a:pt x="45681" y="118983"/>
                </a:cubicBezTo>
                <a:cubicBezTo>
                  <a:pt x="44232" y="118983"/>
                  <a:pt x="43145" y="118621"/>
                  <a:pt x="42421" y="117897"/>
                </a:cubicBezTo>
                <a:lnTo>
                  <a:pt x="34087" y="109570"/>
                </a:lnTo>
                <a:cubicBezTo>
                  <a:pt x="25754" y="101242"/>
                  <a:pt x="24667" y="90018"/>
                  <a:pt x="30464" y="81691"/>
                </a:cubicBezTo>
                <a:lnTo>
                  <a:pt x="37348" y="71915"/>
                </a:lnTo>
                <a:cubicBezTo>
                  <a:pt x="39522" y="69019"/>
                  <a:pt x="39522" y="65036"/>
                  <a:pt x="37348" y="60691"/>
                </a:cubicBezTo>
                <a:lnTo>
                  <a:pt x="36261" y="57795"/>
                </a:lnTo>
                <a:cubicBezTo>
                  <a:pt x="34450" y="58157"/>
                  <a:pt x="33363" y="58157"/>
                  <a:pt x="31551" y="58157"/>
                </a:cubicBezTo>
                <a:cubicBezTo>
                  <a:pt x="24667" y="58157"/>
                  <a:pt x="17059" y="54898"/>
                  <a:pt x="10175" y="48381"/>
                </a:cubicBezTo>
                <a:cubicBezTo>
                  <a:pt x="3653" y="41864"/>
                  <a:pt x="30" y="34622"/>
                  <a:pt x="30" y="27019"/>
                </a:cubicBezTo>
                <a:cubicBezTo>
                  <a:pt x="-332" y="19778"/>
                  <a:pt x="2566" y="13261"/>
                  <a:pt x="8001" y="7830"/>
                </a:cubicBezTo>
                <a:cubicBezTo>
                  <a:pt x="12711" y="3123"/>
                  <a:pt x="19142" y="46"/>
                  <a:pt x="262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Freeform 1059">
            <a:extLst>
              <a:ext uri="{FF2B5EF4-FFF2-40B4-BE49-F238E27FC236}">
                <a16:creationId xmlns:a16="http://schemas.microsoft.com/office/drawing/2014/main" id="{EE112CF8-2A7B-6C4F-A19B-A21FAECB8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29176" y="4380926"/>
            <a:ext cx="1060450" cy="1054100"/>
          </a:xfrm>
          <a:custGeom>
            <a:avLst/>
            <a:gdLst>
              <a:gd name="T0" fmla="*/ 89779237 w 291737"/>
              <a:gd name="T1" fmla="*/ 109284772 h 290153"/>
              <a:gd name="T2" fmla="*/ 102871663 w 291737"/>
              <a:gd name="T3" fmla="*/ 104718570 h 290153"/>
              <a:gd name="T4" fmla="*/ 123273045 w 291737"/>
              <a:gd name="T5" fmla="*/ 122214270 h 290153"/>
              <a:gd name="T6" fmla="*/ 124538682 w 291737"/>
              <a:gd name="T7" fmla="*/ 105031042 h 290153"/>
              <a:gd name="T8" fmla="*/ 99391902 w 291737"/>
              <a:gd name="T9" fmla="*/ 125807186 h 290153"/>
              <a:gd name="T10" fmla="*/ 102871663 w 291737"/>
              <a:gd name="T11" fmla="*/ 104718570 h 290153"/>
              <a:gd name="T12" fmla="*/ 3931849 w 291737"/>
              <a:gd name="T13" fmla="*/ 122214270 h 290153"/>
              <a:gd name="T14" fmla="*/ 24383897 w 291737"/>
              <a:gd name="T15" fmla="*/ 104718570 h 290153"/>
              <a:gd name="T16" fmla="*/ 27686387 w 291737"/>
              <a:gd name="T17" fmla="*/ 125807186 h 290153"/>
              <a:gd name="T18" fmla="*/ 2675210 w 291737"/>
              <a:gd name="T19" fmla="*/ 105031042 h 290153"/>
              <a:gd name="T20" fmla="*/ 111858698 w 291737"/>
              <a:gd name="T21" fmla="*/ 101300184 h 290153"/>
              <a:gd name="T22" fmla="*/ 10672229 w 291737"/>
              <a:gd name="T23" fmla="*/ 96976848 h 290153"/>
              <a:gd name="T24" fmla="*/ 111858698 w 291737"/>
              <a:gd name="T25" fmla="*/ 88794158 h 290153"/>
              <a:gd name="T26" fmla="*/ 111858698 w 291737"/>
              <a:gd name="T27" fmla="*/ 88794158 h 290153"/>
              <a:gd name="T28" fmla="*/ 6915088 w 291737"/>
              <a:gd name="T29" fmla="*/ 96976848 h 290153"/>
              <a:gd name="T30" fmla="*/ 99462300 w 291737"/>
              <a:gd name="T31" fmla="*/ 96153616 h 290153"/>
              <a:gd name="T32" fmla="*/ 82229262 w 291737"/>
              <a:gd name="T33" fmla="*/ 84875441 h 290153"/>
              <a:gd name="T34" fmla="*/ 44678279 w 291737"/>
              <a:gd name="T35" fmla="*/ 84875441 h 290153"/>
              <a:gd name="T36" fmla="*/ 27764580 w 291737"/>
              <a:gd name="T37" fmla="*/ 96153616 h 290153"/>
              <a:gd name="T38" fmla="*/ 52334178 w 291737"/>
              <a:gd name="T39" fmla="*/ 68852146 h 290153"/>
              <a:gd name="T40" fmla="*/ 72313118 w 291737"/>
              <a:gd name="T41" fmla="*/ 64165631 h 290153"/>
              <a:gd name="T42" fmla="*/ 77976585 w 291737"/>
              <a:gd name="T43" fmla="*/ 80724467 h 290153"/>
              <a:gd name="T44" fmla="*/ 48401249 w 291737"/>
              <a:gd name="T45" fmla="*/ 68852146 h 290153"/>
              <a:gd name="T46" fmla="*/ 59193458 w 291737"/>
              <a:gd name="T47" fmla="*/ 54222035 h 290153"/>
              <a:gd name="T48" fmla="*/ 63536008 w 291737"/>
              <a:gd name="T49" fmla="*/ 46117364 h 290153"/>
              <a:gd name="T50" fmla="*/ 63536008 w 291737"/>
              <a:gd name="T51" fmla="*/ 46117364 h 290153"/>
              <a:gd name="T52" fmla="*/ 111765453 w 291737"/>
              <a:gd name="T53" fmla="*/ 83819484 h 290153"/>
              <a:gd name="T54" fmla="*/ 15051580 w 291737"/>
              <a:gd name="T55" fmla="*/ 41987648 h 290153"/>
              <a:gd name="T56" fmla="*/ 13138120 w 291737"/>
              <a:gd name="T57" fmla="*/ 82102572 h 290153"/>
              <a:gd name="T58" fmla="*/ 91709610 w 291737"/>
              <a:gd name="T59" fmla="*/ 35208138 h 290153"/>
              <a:gd name="T60" fmla="*/ 77223386 w 291737"/>
              <a:gd name="T61" fmla="*/ 49457136 h 290153"/>
              <a:gd name="T62" fmla="*/ 37911938 w 291737"/>
              <a:gd name="T63" fmla="*/ 35208138 h 290153"/>
              <a:gd name="T64" fmla="*/ 46976875 w 291737"/>
              <a:gd name="T65" fmla="*/ 49457136 h 290153"/>
              <a:gd name="T66" fmla="*/ 89779237 w 291737"/>
              <a:gd name="T67" fmla="*/ 16518775 h 290153"/>
              <a:gd name="T68" fmla="*/ 34572388 w 291737"/>
              <a:gd name="T69" fmla="*/ 18502114 h 290153"/>
              <a:gd name="T70" fmla="*/ 101289900 w 291737"/>
              <a:gd name="T71" fmla="*/ 23421996 h 290153"/>
              <a:gd name="T72" fmla="*/ 121533257 w 291737"/>
              <a:gd name="T73" fmla="*/ 18424099 h 290153"/>
              <a:gd name="T74" fmla="*/ 127068263 w 291737"/>
              <a:gd name="T75" fmla="*/ 35139610 h 290153"/>
              <a:gd name="T76" fmla="*/ 97494406 w 291737"/>
              <a:gd name="T77" fmla="*/ 23421996 h 290153"/>
              <a:gd name="T78" fmla="*/ 5662450 w 291737"/>
              <a:gd name="T79" fmla="*/ 18424099 h 290153"/>
              <a:gd name="T80" fmla="*/ 25641957 w 291737"/>
              <a:gd name="T81" fmla="*/ 23421996 h 290153"/>
              <a:gd name="T82" fmla="*/ 29575230 w 291737"/>
              <a:gd name="T83" fmla="*/ 23421996 h 290153"/>
              <a:gd name="T84" fmla="*/ 0 w 291737"/>
              <a:gd name="T85" fmla="*/ 35139610 h 290153"/>
              <a:gd name="T86" fmla="*/ 111858698 w 291737"/>
              <a:gd name="T87" fmla="*/ 3859771 h 290153"/>
              <a:gd name="T88" fmla="*/ 111858698 w 291737"/>
              <a:gd name="T89" fmla="*/ 3859771 h 290153"/>
              <a:gd name="T90" fmla="*/ 19439297 w 291737"/>
              <a:gd name="T91" fmla="*/ 8182036 h 290153"/>
              <a:gd name="T92" fmla="*/ 111858698 w 291737"/>
              <a:gd name="T93" fmla="*/ 16365797 h 290153"/>
              <a:gd name="T94" fmla="*/ 23352569 w 291737"/>
              <a:gd name="T95" fmla="*/ 8182036 h 2901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37" h="290153">
                <a:moveTo>
                  <a:pt x="83671" y="242888"/>
                </a:moveTo>
                <a:lnTo>
                  <a:pt x="206125" y="242888"/>
                </a:lnTo>
                <a:cubicBezTo>
                  <a:pt x="208631" y="242888"/>
                  <a:pt x="210779" y="245086"/>
                  <a:pt x="210779" y="247651"/>
                </a:cubicBezTo>
                <a:cubicBezTo>
                  <a:pt x="210779" y="250215"/>
                  <a:pt x="208631" y="252047"/>
                  <a:pt x="206125" y="252047"/>
                </a:cubicBezTo>
                <a:lnTo>
                  <a:pt x="83671" y="252047"/>
                </a:lnTo>
                <a:cubicBezTo>
                  <a:pt x="81523" y="252047"/>
                  <a:pt x="79375" y="250215"/>
                  <a:pt x="79375" y="247651"/>
                </a:cubicBezTo>
                <a:cubicBezTo>
                  <a:pt x="79375" y="245086"/>
                  <a:pt x="81523" y="242888"/>
                  <a:pt x="83671" y="242888"/>
                </a:cubicBezTo>
                <a:close/>
                <a:moveTo>
                  <a:pt x="236183" y="241515"/>
                </a:moveTo>
                <a:cubicBezTo>
                  <a:pt x="237998" y="242956"/>
                  <a:pt x="238361" y="245838"/>
                  <a:pt x="236546" y="248000"/>
                </a:cubicBezTo>
                <a:cubicBezTo>
                  <a:pt x="233641" y="250882"/>
                  <a:pt x="232552" y="254845"/>
                  <a:pt x="232552" y="258808"/>
                </a:cubicBezTo>
                <a:lnTo>
                  <a:pt x="232552" y="281866"/>
                </a:lnTo>
                <a:lnTo>
                  <a:pt x="283023" y="281866"/>
                </a:lnTo>
                <a:lnTo>
                  <a:pt x="283023" y="258808"/>
                </a:lnTo>
                <a:cubicBezTo>
                  <a:pt x="283023" y="254845"/>
                  <a:pt x="281570" y="250882"/>
                  <a:pt x="279029" y="248000"/>
                </a:cubicBezTo>
                <a:cubicBezTo>
                  <a:pt x="277213" y="245838"/>
                  <a:pt x="277939" y="242956"/>
                  <a:pt x="279392" y="241515"/>
                </a:cubicBezTo>
                <a:cubicBezTo>
                  <a:pt x="281570" y="239713"/>
                  <a:pt x="284475" y="240074"/>
                  <a:pt x="285928" y="242235"/>
                </a:cubicBezTo>
                <a:cubicBezTo>
                  <a:pt x="289559" y="246559"/>
                  <a:pt x="291737" y="252683"/>
                  <a:pt x="291737" y="258808"/>
                </a:cubicBezTo>
                <a:lnTo>
                  <a:pt x="291737" y="285830"/>
                </a:lnTo>
                <a:cubicBezTo>
                  <a:pt x="291737" y="288712"/>
                  <a:pt x="289922" y="290153"/>
                  <a:pt x="287743" y="290153"/>
                </a:cubicBezTo>
                <a:lnTo>
                  <a:pt x="228194" y="290153"/>
                </a:lnTo>
                <a:cubicBezTo>
                  <a:pt x="226016" y="290153"/>
                  <a:pt x="223837" y="288712"/>
                  <a:pt x="223837" y="285830"/>
                </a:cubicBezTo>
                <a:lnTo>
                  <a:pt x="223837" y="258808"/>
                </a:lnTo>
                <a:cubicBezTo>
                  <a:pt x="223837" y="252683"/>
                  <a:pt x="226016" y="246559"/>
                  <a:pt x="229647" y="242235"/>
                </a:cubicBezTo>
                <a:cubicBezTo>
                  <a:pt x="231462" y="240074"/>
                  <a:pt x="234367" y="239713"/>
                  <a:pt x="236183" y="241515"/>
                </a:cubicBezTo>
                <a:close/>
                <a:moveTo>
                  <a:pt x="12280" y="241515"/>
                </a:moveTo>
                <a:cubicBezTo>
                  <a:pt x="14447" y="242956"/>
                  <a:pt x="14808" y="245838"/>
                  <a:pt x="13002" y="248000"/>
                </a:cubicBezTo>
                <a:cubicBezTo>
                  <a:pt x="10835" y="250882"/>
                  <a:pt x="9029" y="254845"/>
                  <a:pt x="9029" y="258808"/>
                </a:cubicBezTo>
                <a:lnTo>
                  <a:pt x="9029" y="281866"/>
                </a:lnTo>
                <a:lnTo>
                  <a:pt x="59232" y="281866"/>
                </a:lnTo>
                <a:lnTo>
                  <a:pt x="59232" y="258808"/>
                </a:lnTo>
                <a:cubicBezTo>
                  <a:pt x="59232" y="254845"/>
                  <a:pt x="57788" y="250882"/>
                  <a:pt x="55259" y="248000"/>
                </a:cubicBezTo>
                <a:cubicBezTo>
                  <a:pt x="53454" y="245838"/>
                  <a:pt x="54176" y="242956"/>
                  <a:pt x="55982" y="241515"/>
                </a:cubicBezTo>
                <a:cubicBezTo>
                  <a:pt x="57788" y="239713"/>
                  <a:pt x="60677" y="240074"/>
                  <a:pt x="61761" y="242235"/>
                </a:cubicBezTo>
                <a:cubicBezTo>
                  <a:pt x="65734" y="246559"/>
                  <a:pt x="67901" y="252683"/>
                  <a:pt x="67901" y="258808"/>
                </a:cubicBezTo>
                <a:lnTo>
                  <a:pt x="67901" y="285830"/>
                </a:lnTo>
                <a:cubicBezTo>
                  <a:pt x="67901" y="288712"/>
                  <a:pt x="65734" y="290153"/>
                  <a:pt x="63566" y="290153"/>
                </a:cubicBezTo>
                <a:lnTo>
                  <a:pt x="4695" y="290153"/>
                </a:lnTo>
                <a:cubicBezTo>
                  <a:pt x="2528" y="290153"/>
                  <a:pt x="0" y="288712"/>
                  <a:pt x="0" y="285830"/>
                </a:cubicBezTo>
                <a:lnTo>
                  <a:pt x="0" y="258808"/>
                </a:lnTo>
                <a:cubicBezTo>
                  <a:pt x="0" y="252683"/>
                  <a:pt x="2528" y="246559"/>
                  <a:pt x="6140" y="242235"/>
                </a:cubicBezTo>
                <a:cubicBezTo>
                  <a:pt x="7946" y="240074"/>
                  <a:pt x="10835" y="239713"/>
                  <a:pt x="12280" y="241515"/>
                </a:cubicBezTo>
                <a:close/>
                <a:moveTo>
                  <a:pt x="256816" y="213690"/>
                </a:moveTo>
                <a:cubicBezTo>
                  <a:pt x="251065" y="213690"/>
                  <a:pt x="246752" y="217963"/>
                  <a:pt x="246752" y="223660"/>
                </a:cubicBezTo>
                <a:cubicBezTo>
                  <a:pt x="246752" y="229357"/>
                  <a:pt x="251065" y="233630"/>
                  <a:pt x="256816" y="233630"/>
                </a:cubicBezTo>
                <a:cubicBezTo>
                  <a:pt x="262926" y="233630"/>
                  <a:pt x="267599" y="229357"/>
                  <a:pt x="267599" y="223660"/>
                </a:cubicBezTo>
                <a:cubicBezTo>
                  <a:pt x="267599" y="217963"/>
                  <a:pt x="262926" y="213690"/>
                  <a:pt x="256816" y="213690"/>
                </a:cubicBezTo>
                <a:close/>
                <a:moveTo>
                  <a:pt x="34565" y="213690"/>
                </a:moveTo>
                <a:cubicBezTo>
                  <a:pt x="29174" y="213690"/>
                  <a:pt x="24501" y="217963"/>
                  <a:pt x="24501" y="223660"/>
                </a:cubicBezTo>
                <a:cubicBezTo>
                  <a:pt x="24501" y="229357"/>
                  <a:pt x="29174" y="233630"/>
                  <a:pt x="34565" y="233630"/>
                </a:cubicBezTo>
                <a:cubicBezTo>
                  <a:pt x="40316" y="233630"/>
                  <a:pt x="44629" y="229357"/>
                  <a:pt x="44629" y="223660"/>
                </a:cubicBezTo>
                <a:cubicBezTo>
                  <a:pt x="44629" y="217963"/>
                  <a:pt x="40316" y="213690"/>
                  <a:pt x="34565" y="213690"/>
                </a:cubicBezTo>
                <a:close/>
                <a:moveTo>
                  <a:pt x="256816" y="204788"/>
                </a:moveTo>
                <a:cubicBezTo>
                  <a:pt x="267599" y="204788"/>
                  <a:pt x="275866" y="213334"/>
                  <a:pt x="275866" y="223660"/>
                </a:cubicBezTo>
                <a:cubicBezTo>
                  <a:pt x="275866" y="234342"/>
                  <a:pt x="267599" y="242532"/>
                  <a:pt x="256816" y="242532"/>
                </a:cubicBezTo>
                <a:cubicBezTo>
                  <a:pt x="246752" y="242532"/>
                  <a:pt x="238125" y="234342"/>
                  <a:pt x="238125" y="223660"/>
                </a:cubicBezTo>
                <a:cubicBezTo>
                  <a:pt x="238125" y="213334"/>
                  <a:pt x="246752" y="204788"/>
                  <a:pt x="256816" y="204788"/>
                </a:cubicBezTo>
                <a:close/>
                <a:moveTo>
                  <a:pt x="34565" y="204788"/>
                </a:moveTo>
                <a:cubicBezTo>
                  <a:pt x="45348" y="204788"/>
                  <a:pt x="53615" y="213334"/>
                  <a:pt x="53615" y="223660"/>
                </a:cubicBezTo>
                <a:cubicBezTo>
                  <a:pt x="53615" y="234342"/>
                  <a:pt x="45348" y="242532"/>
                  <a:pt x="34565" y="242532"/>
                </a:cubicBezTo>
                <a:cubicBezTo>
                  <a:pt x="24142" y="242532"/>
                  <a:pt x="15875" y="234342"/>
                  <a:pt x="15875" y="223660"/>
                </a:cubicBezTo>
                <a:cubicBezTo>
                  <a:pt x="15875" y="213334"/>
                  <a:pt x="24142" y="204788"/>
                  <a:pt x="34565" y="204788"/>
                </a:cubicBezTo>
                <a:close/>
                <a:moveTo>
                  <a:pt x="188791" y="189157"/>
                </a:moveTo>
                <a:cubicBezTo>
                  <a:pt x="190622" y="187325"/>
                  <a:pt x="193553" y="187325"/>
                  <a:pt x="195385" y="189157"/>
                </a:cubicBezTo>
                <a:lnTo>
                  <a:pt x="228356" y="221762"/>
                </a:lnTo>
                <a:cubicBezTo>
                  <a:pt x="229821" y="223960"/>
                  <a:pt x="229821" y="226891"/>
                  <a:pt x="228356" y="228356"/>
                </a:cubicBezTo>
                <a:cubicBezTo>
                  <a:pt x="226890" y="229089"/>
                  <a:pt x="226157" y="229822"/>
                  <a:pt x="225058" y="229822"/>
                </a:cubicBezTo>
                <a:cubicBezTo>
                  <a:pt x="223593" y="229822"/>
                  <a:pt x="222860" y="229089"/>
                  <a:pt x="222128" y="228356"/>
                </a:cubicBezTo>
                <a:lnTo>
                  <a:pt x="188791" y="195751"/>
                </a:lnTo>
                <a:cubicBezTo>
                  <a:pt x="187325" y="193553"/>
                  <a:pt x="187325" y="190622"/>
                  <a:pt x="188791" y="189157"/>
                </a:cubicBezTo>
                <a:close/>
                <a:moveTo>
                  <a:pt x="96349" y="189157"/>
                </a:moveTo>
                <a:cubicBezTo>
                  <a:pt x="98180" y="187325"/>
                  <a:pt x="100745" y="187325"/>
                  <a:pt x="102577" y="189157"/>
                </a:cubicBezTo>
                <a:cubicBezTo>
                  <a:pt x="104408" y="190622"/>
                  <a:pt x="104408" y="193553"/>
                  <a:pt x="102577" y="195751"/>
                </a:cubicBezTo>
                <a:lnTo>
                  <a:pt x="69971" y="228356"/>
                </a:lnTo>
                <a:cubicBezTo>
                  <a:pt x="68872" y="229089"/>
                  <a:pt x="67773" y="229822"/>
                  <a:pt x="66674" y="229822"/>
                </a:cubicBezTo>
                <a:cubicBezTo>
                  <a:pt x="65575" y="229822"/>
                  <a:pt x="64476" y="229089"/>
                  <a:pt x="63744" y="228356"/>
                </a:cubicBezTo>
                <a:cubicBezTo>
                  <a:pt x="61912" y="226891"/>
                  <a:pt x="61912" y="223960"/>
                  <a:pt x="63744" y="221762"/>
                </a:cubicBezTo>
                <a:lnTo>
                  <a:pt x="96349" y="189157"/>
                </a:lnTo>
                <a:close/>
                <a:moveTo>
                  <a:pt x="123405" y="141862"/>
                </a:moveTo>
                <a:cubicBezTo>
                  <a:pt x="125572" y="142943"/>
                  <a:pt x="125572" y="145825"/>
                  <a:pt x="123766" y="147987"/>
                </a:cubicBezTo>
                <a:cubicBezTo>
                  <a:pt x="121599" y="150509"/>
                  <a:pt x="120154" y="154832"/>
                  <a:pt x="120154" y="158795"/>
                </a:cubicBezTo>
                <a:lnTo>
                  <a:pt x="120154" y="181493"/>
                </a:lnTo>
                <a:lnTo>
                  <a:pt x="169996" y="181493"/>
                </a:lnTo>
                <a:lnTo>
                  <a:pt x="169996" y="158795"/>
                </a:lnTo>
                <a:cubicBezTo>
                  <a:pt x="169996" y="154832"/>
                  <a:pt x="168913" y="150509"/>
                  <a:pt x="166023" y="147987"/>
                </a:cubicBezTo>
                <a:cubicBezTo>
                  <a:pt x="164217" y="145825"/>
                  <a:pt x="164940" y="142943"/>
                  <a:pt x="166746" y="141862"/>
                </a:cubicBezTo>
                <a:cubicBezTo>
                  <a:pt x="168552" y="140061"/>
                  <a:pt x="171802" y="140421"/>
                  <a:pt x="172886" y="142222"/>
                </a:cubicBezTo>
                <a:cubicBezTo>
                  <a:pt x="176498" y="146546"/>
                  <a:pt x="179026" y="152670"/>
                  <a:pt x="179026" y="158795"/>
                </a:cubicBezTo>
                <a:lnTo>
                  <a:pt x="179026" y="186177"/>
                </a:lnTo>
                <a:cubicBezTo>
                  <a:pt x="179026" y="188699"/>
                  <a:pt x="176859" y="190140"/>
                  <a:pt x="174691" y="190140"/>
                </a:cubicBezTo>
                <a:lnTo>
                  <a:pt x="115820" y="190140"/>
                </a:lnTo>
                <a:cubicBezTo>
                  <a:pt x="113292" y="190140"/>
                  <a:pt x="111125" y="188699"/>
                  <a:pt x="111125" y="186177"/>
                </a:cubicBezTo>
                <a:lnTo>
                  <a:pt x="111125" y="158795"/>
                </a:lnTo>
                <a:cubicBezTo>
                  <a:pt x="111125" y="152670"/>
                  <a:pt x="113292" y="146546"/>
                  <a:pt x="117265" y="142222"/>
                </a:cubicBezTo>
                <a:cubicBezTo>
                  <a:pt x="118709" y="140421"/>
                  <a:pt x="121599" y="139700"/>
                  <a:pt x="123405" y="141862"/>
                </a:cubicBezTo>
                <a:close/>
                <a:moveTo>
                  <a:pt x="145872" y="114990"/>
                </a:moveTo>
                <a:cubicBezTo>
                  <a:pt x="140175" y="114990"/>
                  <a:pt x="135902" y="119662"/>
                  <a:pt x="135902" y="125054"/>
                </a:cubicBezTo>
                <a:cubicBezTo>
                  <a:pt x="135902" y="130805"/>
                  <a:pt x="140175" y="135118"/>
                  <a:pt x="145872" y="135118"/>
                </a:cubicBezTo>
                <a:cubicBezTo>
                  <a:pt x="151569" y="135118"/>
                  <a:pt x="155842" y="130805"/>
                  <a:pt x="155842" y="125054"/>
                </a:cubicBezTo>
                <a:cubicBezTo>
                  <a:pt x="155842" y="119662"/>
                  <a:pt x="151569" y="114990"/>
                  <a:pt x="145872" y="114990"/>
                </a:cubicBezTo>
                <a:close/>
                <a:moveTo>
                  <a:pt x="145872" y="106363"/>
                </a:moveTo>
                <a:cubicBezTo>
                  <a:pt x="156554" y="106363"/>
                  <a:pt x="164744" y="114271"/>
                  <a:pt x="164744" y="125054"/>
                </a:cubicBezTo>
                <a:cubicBezTo>
                  <a:pt x="164744" y="135477"/>
                  <a:pt x="156554" y="144104"/>
                  <a:pt x="145872" y="144104"/>
                </a:cubicBezTo>
                <a:cubicBezTo>
                  <a:pt x="135546" y="144104"/>
                  <a:pt x="127000" y="135477"/>
                  <a:pt x="127000" y="125054"/>
                </a:cubicBezTo>
                <a:cubicBezTo>
                  <a:pt x="127000" y="114271"/>
                  <a:pt x="135546" y="106363"/>
                  <a:pt x="145872" y="106363"/>
                </a:cubicBezTo>
                <a:close/>
                <a:moveTo>
                  <a:pt x="256603" y="96838"/>
                </a:moveTo>
                <a:cubicBezTo>
                  <a:pt x="259270" y="96838"/>
                  <a:pt x="261556" y="98998"/>
                  <a:pt x="261556" y="101158"/>
                </a:cubicBezTo>
                <a:lnTo>
                  <a:pt x="261556" y="189355"/>
                </a:lnTo>
                <a:cubicBezTo>
                  <a:pt x="261556" y="191875"/>
                  <a:pt x="259270" y="193315"/>
                  <a:pt x="256603" y="193315"/>
                </a:cubicBezTo>
                <a:cubicBezTo>
                  <a:pt x="254317" y="193315"/>
                  <a:pt x="252412" y="191875"/>
                  <a:pt x="252412" y="189355"/>
                </a:cubicBezTo>
                <a:lnTo>
                  <a:pt x="252412" y="101158"/>
                </a:lnTo>
                <a:cubicBezTo>
                  <a:pt x="252412" y="98998"/>
                  <a:pt x="254317" y="96838"/>
                  <a:pt x="256603" y="96838"/>
                </a:cubicBezTo>
                <a:close/>
                <a:moveTo>
                  <a:pt x="34558" y="96838"/>
                </a:moveTo>
                <a:cubicBezTo>
                  <a:pt x="37122" y="96838"/>
                  <a:pt x="39320" y="98998"/>
                  <a:pt x="39320" y="101158"/>
                </a:cubicBezTo>
                <a:lnTo>
                  <a:pt x="39320" y="189355"/>
                </a:lnTo>
                <a:cubicBezTo>
                  <a:pt x="39320" y="191875"/>
                  <a:pt x="37122" y="193315"/>
                  <a:pt x="34558" y="193315"/>
                </a:cubicBezTo>
                <a:cubicBezTo>
                  <a:pt x="31993" y="193315"/>
                  <a:pt x="30162" y="191875"/>
                  <a:pt x="30162" y="189355"/>
                </a:cubicBezTo>
                <a:lnTo>
                  <a:pt x="30162" y="101158"/>
                </a:lnTo>
                <a:cubicBezTo>
                  <a:pt x="30162" y="98998"/>
                  <a:pt x="31993" y="96838"/>
                  <a:pt x="34558" y="96838"/>
                </a:cubicBezTo>
                <a:close/>
                <a:moveTo>
                  <a:pt x="204410" y="81201"/>
                </a:moveTo>
                <a:cubicBezTo>
                  <a:pt x="206218" y="79375"/>
                  <a:pt x="208387" y="79375"/>
                  <a:pt x="210556" y="81201"/>
                </a:cubicBezTo>
                <a:cubicBezTo>
                  <a:pt x="212364" y="82661"/>
                  <a:pt x="212364" y="85582"/>
                  <a:pt x="210556" y="87408"/>
                </a:cubicBezTo>
                <a:lnTo>
                  <a:pt x="184166" y="114063"/>
                </a:lnTo>
                <a:cubicBezTo>
                  <a:pt x="183081" y="114793"/>
                  <a:pt x="181996" y="115523"/>
                  <a:pt x="180912" y="115523"/>
                </a:cubicBezTo>
                <a:cubicBezTo>
                  <a:pt x="179466" y="115523"/>
                  <a:pt x="178743" y="114793"/>
                  <a:pt x="177297" y="114063"/>
                </a:cubicBezTo>
                <a:cubicBezTo>
                  <a:pt x="176212" y="112602"/>
                  <a:pt x="176212" y="109681"/>
                  <a:pt x="177297" y="107855"/>
                </a:cubicBezTo>
                <a:lnTo>
                  <a:pt x="204410" y="81201"/>
                </a:lnTo>
                <a:close/>
                <a:moveTo>
                  <a:pt x="80835" y="81201"/>
                </a:moveTo>
                <a:cubicBezTo>
                  <a:pt x="82661" y="79375"/>
                  <a:pt x="85947" y="79375"/>
                  <a:pt x="87042" y="81201"/>
                </a:cubicBezTo>
                <a:lnTo>
                  <a:pt x="114061" y="107855"/>
                </a:lnTo>
                <a:cubicBezTo>
                  <a:pt x="115522" y="109681"/>
                  <a:pt x="115522" y="112602"/>
                  <a:pt x="114061" y="114063"/>
                </a:cubicBezTo>
                <a:cubicBezTo>
                  <a:pt x="113331" y="114793"/>
                  <a:pt x="111870" y="115523"/>
                  <a:pt x="111140" y="115523"/>
                </a:cubicBezTo>
                <a:cubicBezTo>
                  <a:pt x="109680" y="115523"/>
                  <a:pt x="108584" y="114793"/>
                  <a:pt x="107854" y="114063"/>
                </a:cubicBezTo>
                <a:lnTo>
                  <a:pt x="80835" y="87408"/>
                </a:lnTo>
                <a:cubicBezTo>
                  <a:pt x="79375" y="85582"/>
                  <a:pt x="79375" y="82661"/>
                  <a:pt x="80835" y="81201"/>
                </a:cubicBezTo>
                <a:close/>
                <a:moveTo>
                  <a:pt x="83671" y="38100"/>
                </a:moveTo>
                <a:lnTo>
                  <a:pt x="206125" y="38100"/>
                </a:lnTo>
                <a:cubicBezTo>
                  <a:pt x="208631" y="38100"/>
                  <a:pt x="210779" y="40386"/>
                  <a:pt x="210779" y="42672"/>
                </a:cubicBezTo>
                <a:cubicBezTo>
                  <a:pt x="210779" y="45339"/>
                  <a:pt x="208631" y="47244"/>
                  <a:pt x="206125" y="47244"/>
                </a:cubicBezTo>
                <a:lnTo>
                  <a:pt x="83671" y="47244"/>
                </a:lnTo>
                <a:cubicBezTo>
                  <a:pt x="81523" y="47244"/>
                  <a:pt x="79375" y="45339"/>
                  <a:pt x="79375" y="42672"/>
                </a:cubicBezTo>
                <a:cubicBezTo>
                  <a:pt x="79375" y="40386"/>
                  <a:pt x="81523" y="38100"/>
                  <a:pt x="83671" y="38100"/>
                </a:cubicBezTo>
                <a:close/>
                <a:moveTo>
                  <a:pt x="236183" y="36366"/>
                </a:moveTo>
                <a:cubicBezTo>
                  <a:pt x="237998" y="38167"/>
                  <a:pt x="238361" y="41050"/>
                  <a:pt x="236546" y="42491"/>
                </a:cubicBezTo>
                <a:cubicBezTo>
                  <a:pt x="233641" y="45733"/>
                  <a:pt x="232552" y="50057"/>
                  <a:pt x="232552" y="54020"/>
                </a:cubicBezTo>
                <a:lnTo>
                  <a:pt x="232552" y="76718"/>
                </a:lnTo>
                <a:lnTo>
                  <a:pt x="283023" y="76718"/>
                </a:lnTo>
                <a:lnTo>
                  <a:pt x="283023" y="54020"/>
                </a:lnTo>
                <a:cubicBezTo>
                  <a:pt x="283023" y="50057"/>
                  <a:pt x="281570" y="45733"/>
                  <a:pt x="279029" y="42491"/>
                </a:cubicBezTo>
                <a:cubicBezTo>
                  <a:pt x="277213" y="41050"/>
                  <a:pt x="277939" y="38167"/>
                  <a:pt x="279392" y="36366"/>
                </a:cubicBezTo>
                <a:cubicBezTo>
                  <a:pt x="281570" y="34925"/>
                  <a:pt x="284475" y="35285"/>
                  <a:pt x="285928" y="37447"/>
                </a:cubicBezTo>
                <a:cubicBezTo>
                  <a:pt x="289559" y="41770"/>
                  <a:pt x="291737" y="47895"/>
                  <a:pt x="291737" y="54020"/>
                </a:cubicBezTo>
                <a:lnTo>
                  <a:pt x="291737" y="81042"/>
                </a:lnTo>
                <a:cubicBezTo>
                  <a:pt x="291737" y="83924"/>
                  <a:pt x="289922" y="85365"/>
                  <a:pt x="287743" y="85365"/>
                </a:cubicBezTo>
                <a:lnTo>
                  <a:pt x="228194" y="85365"/>
                </a:lnTo>
                <a:cubicBezTo>
                  <a:pt x="226016" y="85365"/>
                  <a:pt x="223837" y="83924"/>
                  <a:pt x="223837" y="81042"/>
                </a:cubicBezTo>
                <a:lnTo>
                  <a:pt x="223837" y="54020"/>
                </a:lnTo>
                <a:cubicBezTo>
                  <a:pt x="223837" y="47895"/>
                  <a:pt x="226016" y="41770"/>
                  <a:pt x="229647" y="37447"/>
                </a:cubicBezTo>
                <a:cubicBezTo>
                  <a:pt x="231462" y="35285"/>
                  <a:pt x="234367" y="34925"/>
                  <a:pt x="236183" y="36366"/>
                </a:cubicBezTo>
                <a:close/>
                <a:moveTo>
                  <a:pt x="12280" y="36366"/>
                </a:moveTo>
                <a:cubicBezTo>
                  <a:pt x="14447" y="38167"/>
                  <a:pt x="14808" y="41050"/>
                  <a:pt x="13002" y="42491"/>
                </a:cubicBezTo>
                <a:cubicBezTo>
                  <a:pt x="10835" y="45733"/>
                  <a:pt x="9029" y="50057"/>
                  <a:pt x="9029" y="54020"/>
                </a:cubicBezTo>
                <a:lnTo>
                  <a:pt x="9029" y="76718"/>
                </a:lnTo>
                <a:lnTo>
                  <a:pt x="58871" y="76718"/>
                </a:lnTo>
                <a:lnTo>
                  <a:pt x="58871" y="54020"/>
                </a:lnTo>
                <a:cubicBezTo>
                  <a:pt x="58871" y="50057"/>
                  <a:pt x="57788" y="45733"/>
                  <a:pt x="55259" y="42491"/>
                </a:cubicBezTo>
                <a:cubicBezTo>
                  <a:pt x="53454" y="41050"/>
                  <a:pt x="54176" y="38167"/>
                  <a:pt x="55982" y="36366"/>
                </a:cubicBezTo>
                <a:cubicBezTo>
                  <a:pt x="57788" y="34925"/>
                  <a:pt x="60677" y="35285"/>
                  <a:pt x="61761" y="37447"/>
                </a:cubicBezTo>
                <a:cubicBezTo>
                  <a:pt x="65734" y="41770"/>
                  <a:pt x="67901" y="47895"/>
                  <a:pt x="67901" y="54020"/>
                </a:cubicBezTo>
                <a:lnTo>
                  <a:pt x="67901" y="81042"/>
                </a:lnTo>
                <a:cubicBezTo>
                  <a:pt x="67901" y="83924"/>
                  <a:pt x="65734" y="85365"/>
                  <a:pt x="63566" y="85365"/>
                </a:cubicBezTo>
                <a:lnTo>
                  <a:pt x="4695" y="85365"/>
                </a:lnTo>
                <a:cubicBezTo>
                  <a:pt x="2528" y="85365"/>
                  <a:pt x="0" y="83924"/>
                  <a:pt x="0" y="81042"/>
                </a:cubicBezTo>
                <a:lnTo>
                  <a:pt x="0" y="54020"/>
                </a:lnTo>
                <a:cubicBezTo>
                  <a:pt x="0" y="47895"/>
                  <a:pt x="2528" y="41770"/>
                  <a:pt x="6140" y="37447"/>
                </a:cubicBezTo>
                <a:cubicBezTo>
                  <a:pt x="7946" y="35285"/>
                  <a:pt x="10835" y="34925"/>
                  <a:pt x="12280" y="36366"/>
                </a:cubicBezTo>
                <a:close/>
                <a:moveTo>
                  <a:pt x="256816" y="8902"/>
                </a:moveTo>
                <a:cubicBezTo>
                  <a:pt x="251065" y="8902"/>
                  <a:pt x="246752" y="13175"/>
                  <a:pt x="246752" y="18872"/>
                </a:cubicBezTo>
                <a:cubicBezTo>
                  <a:pt x="246752" y="24569"/>
                  <a:pt x="251065" y="29198"/>
                  <a:pt x="256816" y="29198"/>
                </a:cubicBezTo>
                <a:cubicBezTo>
                  <a:pt x="262926" y="29198"/>
                  <a:pt x="267599" y="24569"/>
                  <a:pt x="267599" y="18872"/>
                </a:cubicBezTo>
                <a:cubicBezTo>
                  <a:pt x="267599" y="13175"/>
                  <a:pt x="262926" y="8902"/>
                  <a:pt x="256816" y="8902"/>
                </a:cubicBezTo>
                <a:close/>
                <a:moveTo>
                  <a:pt x="34565" y="8902"/>
                </a:moveTo>
                <a:cubicBezTo>
                  <a:pt x="29174" y="8902"/>
                  <a:pt x="24501" y="13175"/>
                  <a:pt x="24501" y="18872"/>
                </a:cubicBezTo>
                <a:cubicBezTo>
                  <a:pt x="24501" y="24569"/>
                  <a:pt x="29174" y="29198"/>
                  <a:pt x="34565" y="29198"/>
                </a:cubicBezTo>
                <a:cubicBezTo>
                  <a:pt x="40316" y="29198"/>
                  <a:pt x="44629" y="24569"/>
                  <a:pt x="44629" y="18872"/>
                </a:cubicBezTo>
                <a:cubicBezTo>
                  <a:pt x="44629" y="13175"/>
                  <a:pt x="40316" y="8902"/>
                  <a:pt x="34565" y="8902"/>
                </a:cubicBezTo>
                <a:close/>
                <a:moveTo>
                  <a:pt x="256816" y="0"/>
                </a:moveTo>
                <a:cubicBezTo>
                  <a:pt x="267599" y="0"/>
                  <a:pt x="275866" y="8189"/>
                  <a:pt x="275866" y="18872"/>
                </a:cubicBezTo>
                <a:cubicBezTo>
                  <a:pt x="275866" y="29198"/>
                  <a:pt x="267599" y="37744"/>
                  <a:pt x="256816" y="37744"/>
                </a:cubicBezTo>
                <a:cubicBezTo>
                  <a:pt x="246752" y="37744"/>
                  <a:pt x="238125" y="29198"/>
                  <a:pt x="238125" y="18872"/>
                </a:cubicBezTo>
                <a:cubicBezTo>
                  <a:pt x="238125" y="8189"/>
                  <a:pt x="246752" y="0"/>
                  <a:pt x="256816" y="0"/>
                </a:cubicBezTo>
                <a:close/>
                <a:moveTo>
                  <a:pt x="34565" y="0"/>
                </a:moveTo>
                <a:cubicBezTo>
                  <a:pt x="45348" y="0"/>
                  <a:pt x="53615" y="8189"/>
                  <a:pt x="53615" y="18872"/>
                </a:cubicBezTo>
                <a:cubicBezTo>
                  <a:pt x="53615" y="29198"/>
                  <a:pt x="45348" y="37744"/>
                  <a:pt x="34565" y="37744"/>
                </a:cubicBezTo>
                <a:cubicBezTo>
                  <a:pt x="24142" y="37744"/>
                  <a:pt x="15875" y="29198"/>
                  <a:pt x="15875" y="18872"/>
                </a:cubicBezTo>
                <a:cubicBezTo>
                  <a:pt x="15875" y="8189"/>
                  <a:pt x="24142" y="0"/>
                  <a:pt x="345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Freeform 1021">
            <a:extLst>
              <a:ext uri="{FF2B5EF4-FFF2-40B4-BE49-F238E27FC236}">
                <a16:creationId xmlns:a16="http://schemas.microsoft.com/office/drawing/2014/main" id="{BADB6AAF-6934-244A-BC6D-77FF05274C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28867" y="4380926"/>
            <a:ext cx="1052513" cy="1054100"/>
          </a:xfrm>
          <a:custGeom>
            <a:avLst/>
            <a:gdLst>
              <a:gd name="T0" fmla="*/ 69401580 w 290150"/>
              <a:gd name="T1" fmla="*/ 121905821 h 290152"/>
              <a:gd name="T2" fmla="*/ 101735209 w 290150"/>
              <a:gd name="T3" fmla="*/ 104566787 h 290152"/>
              <a:gd name="T4" fmla="*/ 122048015 w 290150"/>
              <a:gd name="T5" fmla="*/ 121907862 h 290152"/>
              <a:gd name="T6" fmla="*/ 123308159 w 290150"/>
              <a:gd name="T7" fmla="*/ 104878861 h 290152"/>
              <a:gd name="T8" fmla="*/ 98428740 w 290150"/>
              <a:gd name="T9" fmla="*/ 125812788 h 290152"/>
              <a:gd name="T10" fmla="*/ 101735209 w 290150"/>
              <a:gd name="T11" fmla="*/ 104566787 h 290152"/>
              <a:gd name="T12" fmla="*/ 3711393 w 290150"/>
              <a:gd name="T13" fmla="*/ 121907862 h 290152"/>
              <a:gd name="T14" fmla="*/ 23657262 w 290150"/>
              <a:gd name="T15" fmla="*/ 104566787 h 290152"/>
              <a:gd name="T16" fmla="*/ 26904877 w 290150"/>
              <a:gd name="T17" fmla="*/ 125812788 h 290152"/>
              <a:gd name="T18" fmla="*/ 2629532 w 290150"/>
              <a:gd name="T19" fmla="*/ 104878861 h 290152"/>
              <a:gd name="T20" fmla="*/ 80814075 w 290150"/>
              <a:gd name="T21" fmla="*/ 110495926 h 290152"/>
              <a:gd name="T22" fmla="*/ 106318684 w 290150"/>
              <a:gd name="T23" fmla="*/ 97058230 h 290152"/>
              <a:gd name="T24" fmla="*/ 14300614 w 290150"/>
              <a:gd name="T25" fmla="*/ 92538574 h 290152"/>
              <a:gd name="T26" fmla="*/ 14300614 w 290150"/>
              <a:gd name="T27" fmla="*/ 92538574 h 290152"/>
              <a:gd name="T28" fmla="*/ 102577386 w 290150"/>
              <a:gd name="T29" fmla="*/ 97058230 h 290152"/>
              <a:gd name="T30" fmla="*/ 14300614 w 290150"/>
              <a:gd name="T31" fmla="*/ 105162994 h 290152"/>
              <a:gd name="T32" fmla="*/ 57207559 w 290150"/>
              <a:gd name="T33" fmla="*/ 99086212 h 290152"/>
              <a:gd name="T34" fmla="*/ 76124319 w 290150"/>
              <a:gd name="T35" fmla="*/ 71108083 h 290152"/>
              <a:gd name="T36" fmla="*/ 80032537 w 290150"/>
              <a:gd name="T37" fmla="*/ 74859260 h 290152"/>
              <a:gd name="T38" fmla="*/ 49547474 w 290150"/>
              <a:gd name="T39" fmla="*/ 78766754 h 290152"/>
              <a:gd name="T40" fmla="*/ 7803059 w 290150"/>
              <a:gd name="T41" fmla="*/ 43366069 h 290152"/>
              <a:gd name="T42" fmla="*/ 8874038 w 290150"/>
              <a:gd name="T43" fmla="*/ 85731906 h 290152"/>
              <a:gd name="T44" fmla="*/ 0 w 290150"/>
              <a:gd name="T45" fmla="*/ 51338760 h 290152"/>
              <a:gd name="T46" fmla="*/ 121572332 w 290150"/>
              <a:gd name="T47" fmla="*/ 75808223 h 290152"/>
              <a:gd name="T48" fmla="*/ 117848892 w 290150"/>
              <a:gd name="T49" fmla="*/ 74564562 h 290152"/>
              <a:gd name="T50" fmla="*/ 87807546 w 290150"/>
              <a:gd name="T51" fmla="*/ 58917106 h 290152"/>
              <a:gd name="T52" fmla="*/ 62460013 w 290150"/>
              <a:gd name="T53" fmla="*/ 41082802 h 290152"/>
              <a:gd name="T54" fmla="*/ 29224563 w 290150"/>
              <a:gd name="T55" fmla="*/ 62824121 h 290152"/>
              <a:gd name="T56" fmla="*/ 53456051 w 290150"/>
              <a:gd name="T57" fmla="*/ 82518084 h 290152"/>
              <a:gd name="T58" fmla="*/ 57207559 w 290150"/>
              <a:gd name="T59" fmla="*/ 74859260 h 290152"/>
              <a:gd name="T60" fmla="*/ 76124319 w 290150"/>
              <a:gd name="T61" fmla="*/ 67356844 h 290152"/>
              <a:gd name="T62" fmla="*/ 72372353 w 290150"/>
              <a:gd name="T63" fmla="*/ 99086212 h 290152"/>
              <a:gd name="T64" fmla="*/ 62835889 w 290150"/>
              <a:gd name="T65" fmla="*/ 29220374 h 290152"/>
              <a:gd name="T66" fmla="*/ 84722256 w 290150"/>
              <a:gd name="T67" fmla="*/ 101430210 h 290152"/>
              <a:gd name="T68" fmla="*/ 78938244 w 290150"/>
              <a:gd name="T69" fmla="*/ 116279211 h 290152"/>
              <a:gd name="T70" fmla="*/ 47203090 w 290150"/>
              <a:gd name="T71" fmla="*/ 114246758 h 290152"/>
              <a:gd name="T72" fmla="*/ 36415736 w 290150"/>
              <a:gd name="T73" fmla="*/ 89238866 h 290152"/>
              <a:gd name="T74" fmla="*/ 102050172 w 290150"/>
              <a:gd name="T75" fmla="*/ 18424697 h 290152"/>
              <a:gd name="T76" fmla="*/ 122048015 w 290150"/>
              <a:gd name="T77" fmla="*/ 23268009 h 290152"/>
              <a:gd name="T78" fmla="*/ 125826538 w 290150"/>
              <a:gd name="T79" fmla="*/ 23268009 h 290152"/>
              <a:gd name="T80" fmla="*/ 96381088 w 290150"/>
              <a:gd name="T81" fmla="*/ 35140894 h 290152"/>
              <a:gd name="T82" fmla="*/ 5103055 w 290150"/>
              <a:gd name="T83" fmla="*/ 15925338 h 290152"/>
              <a:gd name="T84" fmla="*/ 25048641 w 290150"/>
              <a:gd name="T85" fmla="*/ 33265548 h 290152"/>
              <a:gd name="T86" fmla="*/ 26285795 w 290150"/>
              <a:gd name="T87" fmla="*/ 16080347 h 290152"/>
              <a:gd name="T88" fmla="*/ 1854307 w 290150"/>
              <a:gd name="T89" fmla="*/ 37015182 h 290152"/>
              <a:gd name="T90" fmla="*/ 5103055 w 290150"/>
              <a:gd name="T91" fmla="*/ 15925338 h 290152"/>
              <a:gd name="T92" fmla="*/ 115203078 w 290150"/>
              <a:gd name="T93" fmla="*/ 8183128 h 290152"/>
              <a:gd name="T94" fmla="*/ 14300614 w 290150"/>
              <a:gd name="T95" fmla="*/ 12660410 h 290152"/>
              <a:gd name="T96" fmla="*/ 85475857 w 290150"/>
              <a:gd name="T97" fmla="*/ 7107584 h 290152"/>
              <a:gd name="T98" fmla="*/ 83908002 w 290150"/>
              <a:gd name="T99" fmla="*/ 10353978 h 290152"/>
              <a:gd name="T100" fmla="*/ 31389377 w 290150"/>
              <a:gd name="T101" fmla="*/ 11435744 h 290152"/>
              <a:gd name="T102" fmla="*/ 110839091 w 290150"/>
              <a:gd name="T103" fmla="*/ 16366151 h 290152"/>
              <a:gd name="T104" fmla="*/ 22561810 w 290150"/>
              <a:gd name="T105" fmla="*/ 8183128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Freeform 1031">
            <a:extLst>
              <a:ext uri="{FF2B5EF4-FFF2-40B4-BE49-F238E27FC236}">
                <a16:creationId xmlns:a16="http://schemas.microsoft.com/office/drawing/2014/main" id="{127D5D1E-89ED-2D47-974C-EC3715685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8024" y="4375370"/>
            <a:ext cx="1063625" cy="1065213"/>
          </a:xfrm>
          <a:custGeom>
            <a:avLst/>
            <a:gdLst>
              <a:gd name="T0" fmla="*/ 68774937 w 293328"/>
              <a:gd name="T1" fmla="*/ 119643747 h 293328"/>
              <a:gd name="T2" fmla="*/ 77985361 w 293328"/>
              <a:gd name="T3" fmla="*/ 119643747 h 293328"/>
              <a:gd name="T4" fmla="*/ 79828350 w 293328"/>
              <a:gd name="T5" fmla="*/ 88042880 h 293328"/>
              <a:gd name="T6" fmla="*/ 81670393 w 293328"/>
              <a:gd name="T7" fmla="*/ 119643747 h 293328"/>
              <a:gd name="T8" fmla="*/ 90880933 w 293328"/>
              <a:gd name="T9" fmla="*/ 119643747 h 293328"/>
              <a:gd name="T10" fmla="*/ 68774937 w 293328"/>
              <a:gd name="T11" fmla="*/ 83169438 h 293328"/>
              <a:gd name="T12" fmla="*/ 81769808 w 293328"/>
              <a:gd name="T13" fmla="*/ 72036662 h 293328"/>
              <a:gd name="T14" fmla="*/ 77869883 w 293328"/>
              <a:gd name="T15" fmla="*/ 72036662 h 293328"/>
              <a:gd name="T16" fmla="*/ 79820244 w 293328"/>
              <a:gd name="T17" fmla="*/ 61024530 h 293328"/>
              <a:gd name="T18" fmla="*/ 79820244 w 293328"/>
              <a:gd name="T19" fmla="*/ 65025693 h 293328"/>
              <a:gd name="T20" fmla="*/ 79820244 w 293328"/>
              <a:gd name="T21" fmla="*/ 61024530 h 293328"/>
              <a:gd name="T22" fmla="*/ 81769808 w 293328"/>
              <a:gd name="T23" fmla="*/ 53313538 h 293328"/>
              <a:gd name="T24" fmla="*/ 77869883 w 293328"/>
              <a:gd name="T25" fmla="*/ 53313538 h 293328"/>
              <a:gd name="T26" fmla="*/ 41142411 w 293328"/>
              <a:gd name="T27" fmla="*/ 25155529 h 293328"/>
              <a:gd name="T28" fmla="*/ 65551253 w 293328"/>
              <a:gd name="T29" fmla="*/ 55026678 h 293328"/>
              <a:gd name="T30" fmla="*/ 68774937 w 293328"/>
              <a:gd name="T31" fmla="*/ 79238482 h 293328"/>
              <a:gd name="T32" fmla="*/ 90880933 w 293328"/>
              <a:gd name="T33" fmla="*/ 56284742 h 293328"/>
              <a:gd name="T34" fmla="*/ 94719662 w 293328"/>
              <a:gd name="T35" fmla="*/ 56284742 h 293328"/>
              <a:gd name="T36" fmla="*/ 97943104 w 293328"/>
              <a:gd name="T37" fmla="*/ 84898726 h 293328"/>
              <a:gd name="T38" fmla="*/ 101166843 w 293328"/>
              <a:gd name="T39" fmla="*/ 54555247 h 293328"/>
              <a:gd name="T40" fmla="*/ 71077972 w 293328"/>
              <a:gd name="T41" fmla="*/ 46065160 h 293328"/>
              <a:gd name="T42" fmla="*/ 45594413 w 293328"/>
              <a:gd name="T43" fmla="*/ 25155529 h 293328"/>
              <a:gd name="T44" fmla="*/ 79900704 w 293328"/>
              <a:gd name="T45" fmla="*/ 19856664 h 293328"/>
              <a:gd name="T46" fmla="*/ 79900704 w 293328"/>
              <a:gd name="T47" fmla="*/ 34077248 h 293328"/>
              <a:gd name="T48" fmla="*/ 79900704 w 293328"/>
              <a:gd name="T49" fmla="*/ 19856664 h 293328"/>
              <a:gd name="T50" fmla="*/ 90582629 w 293328"/>
              <a:gd name="T51" fmla="*/ 26889373 h 293328"/>
              <a:gd name="T52" fmla="*/ 69066944 w 293328"/>
              <a:gd name="T53" fmla="*/ 26889373 h 293328"/>
              <a:gd name="T54" fmla="*/ 1841582 w 293328"/>
              <a:gd name="T55" fmla="*/ 0 h 293328"/>
              <a:gd name="T56" fmla="*/ 125114871 w 293328"/>
              <a:gd name="T57" fmla="*/ 2044476 h 293328"/>
              <a:gd name="T58" fmla="*/ 117592766 w 293328"/>
              <a:gd name="T59" fmla="*/ 3930422 h 293328"/>
              <a:gd name="T60" fmla="*/ 115597421 w 293328"/>
              <a:gd name="T61" fmla="*/ 73735681 h 293328"/>
              <a:gd name="T62" fmla="*/ 105004974 w 293328"/>
              <a:gd name="T63" fmla="*/ 81754117 h 293328"/>
              <a:gd name="T64" fmla="*/ 94719662 w 293328"/>
              <a:gd name="T65" fmla="*/ 88042880 h 293328"/>
              <a:gd name="T66" fmla="*/ 86275502 w 293328"/>
              <a:gd name="T67" fmla="*/ 128133161 h 293328"/>
              <a:gd name="T68" fmla="*/ 73380249 w 293328"/>
              <a:gd name="T69" fmla="*/ 128133161 h 293328"/>
              <a:gd name="T70" fmla="*/ 64937487 w 293328"/>
              <a:gd name="T71" fmla="*/ 62730148 h 293328"/>
              <a:gd name="T72" fmla="*/ 38379011 w 293328"/>
              <a:gd name="T73" fmla="*/ 32544374 h 293328"/>
              <a:gd name="T74" fmla="*/ 48357047 w 293328"/>
              <a:gd name="T75" fmla="*/ 22325141 h 293328"/>
              <a:gd name="T76" fmla="*/ 71077972 w 293328"/>
              <a:gd name="T77" fmla="*/ 42134862 h 293328"/>
              <a:gd name="T78" fmla="*/ 105004974 w 293328"/>
              <a:gd name="T79" fmla="*/ 54555247 h 293328"/>
              <a:gd name="T80" fmla="*/ 113755352 w 293328"/>
              <a:gd name="T81" fmla="*/ 69962757 h 293328"/>
              <a:gd name="T82" fmla="*/ 11360453 w 293328"/>
              <a:gd name="T83" fmla="*/ 3930422 h 293328"/>
              <a:gd name="T84" fmla="*/ 59103376 w 293328"/>
              <a:gd name="T85" fmla="*/ 69962757 h 293328"/>
              <a:gd name="T86" fmla="*/ 59103376 w 293328"/>
              <a:gd name="T87" fmla="*/ 73735681 h 293328"/>
              <a:gd name="T88" fmla="*/ 7522971 w 293328"/>
              <a:gd name="T89" fmla="*/ 71849273 h 293328"/>
              <a:gd name="T90" fmla="*/ 1841582 w 293328"/>
              <a:gd name="T91" fmla="*/ 3930422 h 293328"/>
              <a:gd name="T92" fmla="*/ 1841582 w 293328"/>
              <a:gd name="T93" fmla="*/ 0 h 29332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3328" h="293328">
                <a:moveTo>
                  <a:pt x="161240" y="190394"/>
                </a:moveTo>
                <a:lnTo>
                  <a:pt x="161240" y="273893"/>
                </a:lnTo>
                <a:cubicBezTo>
                  <a:pt x="161240" y="279652"/>
                  <a:pt x="165919" y="284690"/>
                  <a:pt x="172038" y="284690"/>
                </a:cubicBezTo>
                <a:cubicBezTo>
                  <a:pt x="177796" y="284690"/>
                  <a:pt x="182835" y="279652"/>
                  <a:pt x="182835" y="273893"/>
                </a:cubicBezTo>
                <a:lnTo>
                  <a:pt x="182835" y="205870"/>
                </a:lnTo>
                <a:cubicBezTo>
                  <a:pt x="182835" y="203350"/>
                  <a:pt x="184635" y="201551"/>
                  <a:pt x="187154" y="201551"/>
                </a:cubicBezTo>
                <a:cubicBezTo>
                  <a:pt x="189674" y="201551"/>
                  <a:pt x="191473" y="203350"/>
                  <a:pt x="191473" y="205870"/>
                </a:cubicBezTo>
                <a:lnTo>
                  <a:pt x="191473" y="273893"/>
                </a:lnTo>
                <a:cubicBezTo>
                  <a:pt x="191473" y="279652"/>
                  <a:pt x="196512" y="284690"/>
                  <a:pt x="202270" y="284690"/>
                </a:cubicBezTo>
                <a:cubicBezTo>
                  <a:pt x="208389" y="284690"/>
                  <a:pt x="213068" y="279652"/>
                  <a:pt x="213068" y="273893"/>
                </a:cubicBezTo>
                <a:lnTo>
                  <a:pt x="213068" y="190394"/>
                </a:lnTo>
                <a:lnTo>
                  <a:pt x="161240" y="190394"/>
                </a:lnTo>
                <a:close/>
                <a:moveTo>
                  <a:pt x="187135" y="160338"/>
                </a:moveTo>
                <a:cubicBezTo>
                  <a:pt x="189802" y="160338"/>
                  <a:pt x="191707" y="162624"/>
                  <a:pt x="191707" y="164910"/>
                </a:cubicBezTo>
                <a:cubicBezTo>
                  <a:pt x="191707" y="167577"/>
                  <a:pt x="189802" y="169482"/>
                  <a:pt x="187135" y="169482"/>
                </a:cubicBezTo>
                <a:cubicBezTo>
                  <a:pt x="184468" y="169482"/>
                  <a:pt x="182563" y="167577"/>
                  <a:pt x="182563" y="164910"/>
                </a:cubicBezTo>
                <a:cubicBezTo>
                  <a:pt x="182563" y="162243"/>
                  <a:pt x="184468" y="160338"/>
                  <a:pt x="187135" y="160338"/>
                </a:cubicBezTo>
                <a:close/>
                <a:moveTo>
                  <a:pt x="187135" y="139700"/>
                </a:moveTo>
                <a:cubicBezTo>
                  <a:pt x="189802" y="139700"/>
                  <a:pt x="191707" y="141532"/>
                  <a:pt x="191707" y="144096"/>
                </a:cubicBezTo>
                <a:cubicBezTo>
                  <a:pt x="191707" y="146661"/>
                  <a:pt x="189802" y="148859"/>
                  <a:pt x="187135" y="148859"/>
                </a:cubicBezTo>
                <a:cubicBezTo>
                  <a:pt x="184468" y="148859"/>
                  <a:pt x="182563" y="146661"/>
                  <a:pt x="182563" y="144096"/>
                </a:cubicBezTo>
                <a:cubicBezTo>
                  <a:pt x="182563" y="141532"/>
                  <a:pt x="184468" y="139700"/>
                  <a:pt x="187135" y="139700"/>
                </a:cubicBezTo>
                <a:close/>
                <a:moveTo>
                  <a:pt x="187135" y="117475"/>
                </a:moveTo>
                <a:cubicBezTo>
                  <a:pt x="189802" y="117475"/>
                  <a:pt x="191707" y="119761"/>
                  <a:pt x="191707" y="122047"/>
                </a:cubicBezTo>
                <a:cubicBezTo>
                  <a:pt x="191707" y="124714"/>
                  <a:pt x="189802" y="126619"/>
                  <a:pt x="187135" y="126619"/>
                </a:cubicBezTo>
                <a:cubicBezTo>
                  <a:pt x="184468" y="126619"/>
                  <a:pt x="182563" y="124714"/>
                  <a:pt x="182563" y="122047"/>
                </a:cubicBezTo>
                <a:cubicBezTo>
                  <a:pt x="182563" y="119761"/>
                  <a:pt x="184468" y="117475"/>
                  <a:pt x="187135" y="117475"/>
                </a:cubicBezTo>
                <a:close/>
                <a:moveTo>
                  <a:pt x="96456" y="57586"/>
                </a:moveTo>
                <a:cubicBezTo>
                  <a:pt x="93577" y="60465"/>
                  <a:pt x="93577" y="65144"/>
                  <a:pt x="96456" y="68023"/>
                </a:cubicBezTo>
                <a:lnTo>
                  <a:pt x="153682" y="125969"/>
                </a:lnTo>
                <a:cubicBezTo>
                  <a:pt x="158361" y="130648"/>
                  <a:pt x="161240" y="136767"/>
                  <a:pt x="161240" y="143605"/>
                </a:cubicBezTo>
                <a:lnTo>
                  <a:pt x="161240" y="181396"/>
                </a:lnTo>
                <a:lnTo>
                  <a:pt x="213068" y="181396"/>
                </a:lnTo>
                <a:lnTo>
                  <a:pt x="213068" y="128849"/>
                </a:lnTo>
                <a:cubicBezTo>
                  <a:pt x="213068" y="126329"/>
                  <a:pt x="215227" y="124530"/>
                  <a:pt x="217387" y="124530"/>
                </a:cubicBezTo>
                <a:cubicBezTo>
                  <a:pt x="219906" y="124530"/>
                  <a:pt x="222066" y="126329"/>
                  <a:pt x="222066" y="128849"/>
                </a:cubicBezTo>
                <a:lnTo>
                  <a:pt x="222066" y="187154"/>
                </a:lnTo>
                <a:cubicBezTo>
                  <a:pt x="222066" y="191113"/>
                  <a:pt x="225305" y="194353"/>
                  <a:pt x="229624" y="194353"/>
                </a:cubicBezTo>
                <a:cubicBezTo>
                  <a:pt x="233943" y="194353"/>
                  <a:pt x="237182" y="191113"/>
                  <a:pt x="237182" y="187154"/>
                </a:cubicBezTo>
                <a:lnTo>
                  <a:pt x="237182" y="124890"/>
                </a:lnTo>
                <a:cubicBezTo>
                  <a:pt x="237182" y="114092"/>
                  <a:pt x="228184" y="105454"/>
                  <a:pt x="217387" y="105454"/>
                </a:cubicBezTo>
                <a:lnTo>
                  <a:pt x="166639" y="105454"/>
                </a:lnTo>
                <a:cubicBezTo>
                  <a:pt x="159081" y="105454"/>
                  <a:pt x="151883" y="102575"/>
                  <a:pt x="146124" y="96816"/>
                </a:cubicBezTo>
                <a:lnTo>
                  <a:pt x="106894" y="57586"/>
                </a:lnTo>
                <a:cubicBezTo>
                  <a:pt x="104014" y="54706"/>
                  <a:pt x="98976" y="54706"/>
                  <a:pt x="96456" y="57586"/>
                </a:cubicBezTo>
                <a:close/>
                <a:moveTo>
                  <a:pt x="187325" y="45456"/>
                </a:moveTo>
                <a:cubicBezTo>
                  <a:pt x="178381" y="45456"/>
                  <a:pt x="170869" y="52611"/>
                  <a:pt x="170869" y="61555"/>
                </a:cubicBezTo>
                <a:cubicBezTo>
                  <a:pt x="170869" y="70856"/>
                  <a:pt x="178381" y="78011"/>
                  <a:pt x="187325" y="78011"/>
                </a:cubicBezTo>
                <a:cubicBezTo>
                  <a:pt x="196269" y="78011"/>
                  <a:pt x="203781" y="70856"/>
                  <a:pt x="203781" y="61555"/>
                </a:cubicBezTo>
                <a:cubicBezTo>
                  <a:pt x="203781" y="52611"/>
                  <a:pt x="196269" y="45456"/>
                  <a:pt x="187325" y="45456"/>
                </a:cubicBezTo>
                <a:close/>
                <a:moveTo>
                  <a:pt x="187325" y="36513"/>
                </a:moveTo>
                <a:cubicBezTo>
                  <a:pt x="201277" y="36513"/>
                  <a:pt x="212367" y="47961"/>
                  <a:pt x="212367" y="61555"/>
                </a:cubicBezTo>
                <a:cubicBezTo>
                  <a:pt x="212367" y="75507"/>
                  <a:pt x="201277" y="86955"/>
                  <a:pt x="187325" y="86955"/>
                </a:cubicBezTo>
                <a:cubicBezTo>
                  <a:pt x="173373" y="86955"/>
                  <a:pt x="161925" y="75507"/>
                  <a:pt x="161925" y="61555"/>
                </a:cubicBezTo>
                <a:cubicBezTo>
                  <a:pt x="161925" y="47961"/>
                  <a:pt x="173373" y="36513"/>
                  <a:pt x="187325" y="36513"/>
                </a:cubicBezTo>
                <a:close/>
                <a:moveTo>
                  <a:pt x="4319" y="0"/>
                </a:moveTo>
                <a:lnTo>
                  <a:pt x="289009" y="0"/>
                </a:lnTo>
                <a:cubicBezTo>
                  <a:pt x="291529" y="0"/>
                  <a:pt x="293328" y="1799"/>
                  <a:pt x="293328" y="4679"/>
                </a:cubicBezTo>
                <a:cubicBezTo>
                  <a:pt x="293328" y="6838"/>
                  <a:pt x="291529" y="8998"/>
                  <a:pt x="289009" y="8998"/>
                </a:cubicBezTo>
                <a:lnTo>
                  <a:pt x="275692" y="8998"/>
                </a:lnTo>
                <a:lnTo>
                  <a:pt x="275692" y="164480"/>
                </a:lnTo>
                <a:cubicBezTo>
                  <a:pt x="275692" y="166999"/>
                  <a:pt x="273893" y="168799"/>
                  <a:pt x="271014" y="168799"/>
                </a:cubicBezTo>
                <a:lnTo>
                  <a:pt x="246180" y="168799"/>
                </a:lnTo>
                <a:lnTo>
                  <a:pt x="246180" y="187154"/>
                </a:lnTo>
                <a:cubicBezTo>
                  <a:pt x="246180" y="196152"/>
                  <a:pt x="238622" y="203710"/>
                  <a:pt x="229624" y="203710"/>
                </a:cubicBezTo>
                <a:cubicBezTo>
                  <a:pt x="226744" y="203710"/>
                  <a:pt x="224225" y="202631"/>
                  <a:pt x="222066" y="201551"/>
                </a:cubicBezTo>
                <a:lnTo>
                  <a:pt x="222066" y="273893"/>
                </a:lnTo>
                <a:cubicBezTo>
                  <a:pt x="222066" y="284690"/>
                  <a:pt x="213068" y="293328"/>
                  <a:pt x="202270" y="293328"/>
                </a:cubicBezTo>
                <a:cubicBezTo>
                  <a:pt x="196152" y="293328"/>
                  <a:pt x="190753" y="290449"/>
                  <a:pt x="187154" y="286130"/>
                </a:cubicBezTo>
                <a:cubicBezTo>
                  <a:pt x="183555" y="290449"/>
                  <a:pt x="178156" y="293328"/>
                  <a:pt x="172038" y="293328"/>
                </a:cubicBezTo>
                <a:cubicBezTo>
                  <a:pt x="161240" y="293328"/>
                  <a:pt x="152243" y="284690"/>
                  <a:pt x="152243" y="273893"/>
                </a:cubicBezTo>
                <a:lnTo>
                  <a:pt x="152243" y="143605"/>
                </a:lnTo>
                <a:cubicBezTo>
                  <a:pt x="152243" y="139286"/>
                  <a:pt x="150443" y="135327"/>
                  <a:pt x="147204" y="132088"/>
                </a:cubicBezTo>
                <a:lnTo>
                  <a:pt x="89978" y="74501"/>
                </a:lnTo>
                <a:cubicBezTo>
                  <a:pt x="83859" y="68023"/>
                  <a:pt x="83859" y="57586"/>
                  <a:pt x="89978" y="51107"/>
                </a:cubicBezTo>
                <a:cubicBezTo>
                  <a:pt x="96456" y="44989"/>
                  <a:pt x="106894" y="44989"/>
                  <a:pt x="113372" y="51107"/>
                </a:cubicBezTo>
                <a:lnTo>
                  <a:pt x="152603" y="90698"/>
                </a:lnTo>
                <a:cubicBezTo>
                  <a:pt x="156562" y="94297"/>
                  <a:pt x="161600" y="96456"/>
                  <a:pt x="166639" y="96456"/>
                </a:cubicBezTo>
                <a:lnTo>
                  <a:pt x="217387" y="96456"/>
                </a:lnTo>
                <a:cubicBezTo>
                  <a:pt x="233223" y="96456"/>
                  <a:pt x="246180" y="109053"/>
                  <a:pt x="246180" y="124890"/>
                </a:cubicBezTo>
                <a:lnTo>
                  <a:pt x="246180" y="160161"/>
                </a:lnTo>
                <a:lnTo>
                  <a:pt x="266695" y="160161"/>
                </a:lnTo>
                <a:lnTo>
                  <a:pt x="266695" y="8998"/>
                </a:lnTo>
                <a:lnTo>
                  <a:pt x="26633" y="8998"/>
                </a:lnTo>
                <a:lnTo>
                  <a:pt x="26633" y="160161"/>
                </a:lnTo>
                <a:lnTo>
                  <a:pt x="138566" y="160161"/>
                </a:lnTo>
                <a:cubicBezTo>
                  <a:pt x="141085" y="160161"/>
                  <a:pt x="143245" y="161961"/>
                  <a:pt x="143245" y="164480"/>
                </a:cubicBezTo>
                <a:cubicBezTo>
                  <a:pt x="143245" y="166999"/>
                  <a:pt x="141085" y="168799"/>
                  <a:pt x="138566" y="168799"/>
                </a:cubicBezTo>
                <a:lnTo>
                  <a:pt x="22314" y="168799"/>
                </a:lnTo>
                <a:cubicBezTo>
                  <a:pt x="19795" y="168799"/>
                  <a:pt x="17636" y="166999"/>
                  <a:pt x="17636" y="164480"/>
                </a:cubicBezTo>
                <a:lnTo>
                  <a:pt x="17636" y="8998"/>
                </a:lnTo>
                <a:lnTo>
                  <a:pt x="4319" y="8998"/>
                </a:lnTo>
                <a:cubicBezTo>
                  <a:pt x="1799" y="8998"/>
                  <a:pt x="0" y="6838"/>
                  <a:pt x="0" y="4679"/>
                </a:cubicBezTo>
                <a:cubicBezTo>
                  <a:pt x="0" y="1799"/>
                  <a:pt x="1799" y="0"/>
                  <a:pt x="43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22033D-D2D3-0342-8994-22FA62CB9FC8}"/>
              </a:ext>
            </a:extLst>
          </p:cNvPr>
          <p:cNvSpPr txBox="1"/>
          <p:nvPr/>
        </p:nvSpPr>
        <p:spPr>
          <a:xfrm>
            <a:off x="2441705" y="8544254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DACDA0-44EA-974C-8C1E-2889A463B814}"/>
              </a:ext>
            </a:extLst>
          </p:cNvPr>
          <p:cNvSpPr txBox="1"/>
          <p:nvPr/>
        </p:nvSpPr>
        <p:spPr>
          <a:xfrm>
            <a:off x="6536125" y="8544254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459FEC-36E7-784B-A9DD-9C1DAACB8A56}"/>
              </a:ext>
            </a:extLst>
          </p:cNvPr>
          <p:cNvSpPr txBox="1"/>
          <p:nvPr/>
        </p:nvSpPr>
        <p:spPr>
          <a:xfrm>
            <a:off x="10663407" y="8544254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73826A-1988-4C46-971C-D610B1401783}"/>
              </a:ext>
            </a:extLst>
          </p:cNvPr>
          <p:cNvSpPr txBox="1"/>
          <p:nvPr/>
        </p:nvSpPr>
        <p:spPr>
          <a:xfrm>
            <a:off x="14783478" y="8544254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0E5540-11EF-3046-9187-6FB641A6ECFB}"/>
              </a:ext>
            </a:extLst>
          </p:cNvPr>
          <p:cNvSpPr txBox="1"/>
          <p:nvPr/>
        </p:nvSpPr>
        <p:spPr>
          <a:xfrm>
            <a:off x="18923579" y="8544254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</p:spTree>
    <p:extLst>
      <p:ext uri="{BB962C8B-B14F-4D97-AF65-F5344CB8AC3E}">
        <p14:creationId xmlns:p14="http://schemas.microsoft.com/office/powerpoint/2010/main" val="58352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059C98-CDA5-4249-9C42-04D802347146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67C11-E547-234A-9F8F-23C3C024FBD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A08D3FF4-02C8-4C46-B11F-D0E2716B4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652" y="9242234"/>
            <a:ext cx="5081597" cy="3202780"/>
          </a:xfrm>
          <a:custGeom>
            <a:avLst/>
            <a:gdLst>
              <a:gd name="T0" fmla="*/ 51 w 4078"/>
              <a:gd name="T1" fmla="*/ 52 h 2570"/>
              <a:gd name="T2" fmla="*/ 51 w 4078"/>
              <a:gd name="T3" fmla="*/ 2365 h 2570"/>
              <a:gd name="T4" fmla="*/ 51 w 4078"/>
              <a:gd name="T5" fmla="*/ 2365 h 2570"/>
              <a:gd name="T6" fmla="*/ 204 w 4078"/>
              <a:gd name="T7" fmla="*/ 2518 h 2570"/>
              <a:gd name="T8" fmla="*/ 3874 w 4078"/>
              <a:gd name="T9" fmla="*/ 2518 h 2570"/>
              <a:gd name="T10" fmla="*/ 3874 w 4078"/>
              <a:gd name="T11" fmla="*/ 2518 h 2570"/>
              <a:gd name="T12" fmla="*/ 4027 w 4078"/>
              <a:gd name="T13" fmla="*/ 2365 h 2570"/>
              <a:gd name="T14" fmla="*/ 4027 w 4078"/>
              <a:gd name="T15" fmla="*/ 52 h 2570"/>
              <a:gd name="T16" fmla="*/ 51 w 4078"/>
              <a:gd name="T17" fmla="*/ 52 h 2570"/>
              <a:gd name="T18" fmla="*/ 3874 w 4078"/>
              <a:gd name="T19" fmla="*/ 2569 h 2570"/>
              <a:gd name="T20" fmla="*/ 204 w 4078"/>
              <a:gd name="T21" fmla="*/ 2569 h 2570"/>
              <a:gd name="T22" fmla="*/ 204 w 4078"/>
              <a:gd name="T23" fmla="*/ 2569 h 2570"/>
              <a:gd name="T24" fmla="*/ 0 w 4078"/>
              <a:gd name="T25" fmla="*/ 2365 h 2570"/>
              <a:gd name="T26" fmla="*/ 0 w 4078"/>
              <a:gd name="T27" fmla="*/ 0 h 2570"/>
              <a:gd name="T28" fmla="*/ 4077 w 4078"/>
              <a:gd name="T29" fmla="*/ 0 h 2570"/>
              <a:gd name="T30" fmla="*/ 4077 w 4078"/>
              <a:gd name="T31" fmla="*/ 2365 h 2570"/>
              <a:gd name="T32" fmla="*/ 4077 w 4078"/>
              <a:gd name="T33" fmla="*/ 2365 h 2570"/>
              <a:gd name="T34" fmla="*/ 3874 w 4078"/>
              <a:gd name="T35" fmla="*/ 2569 h 2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78" h="2570">
                <a:moveTo>
                  <a:pt x="51" y="52"/>
                </a:moveTo>
                <a:lnTo>
                  <a:pt x="51" y="2365"/>
                </a:lnTo>
                <a:lnTo>
                  <a:pt x="51" y="2365"/>
                </a:lnTo>
                <a:cubicBezTo>
                  <a:pt x="51" y="2449"/>
                  <a:pt x="120" y="2518"/>
                  <a:pt x="204" y="2518"/>
                </a:cubicBezTo>
                <a:lnTo>
                  <a:pt x="3874" y="2518"/>
                </a:lnTo>
                <a:lnTo>
                  <a:pt x="3874" y="2518"/>
                </a:lnTo>
                <a:cubicBezTo>
                  <a:pt x="3958" y="2518"/>
                  <a:pt x="4027" y="2449"/>
                  <a:pt x="4027" y="2365"/>
                </a:cubicBezTo>
                <a:lnTo>
                  <a:pt x="4027" y="52"/>
                </a:lnTo>
                <a:lnTo>
                  <a:pt x="51" y="52"/>
                </a:lnTo>
                <a:close/>
                <a:moveTo>
                  <a:pt x="3874" y="2569"/>
                </a:moveTo>
                <a:lnTo>
                  <a:pt x="204" y="2569"/>
                </a:lnTo>
                <a:lnTo>
                  <a:pt x="204" y="2569"/>
                </a:lnTo>
                <a:cubicBezTo>
                  <a:pt x="92" y="2569"/>
                  <a:pt x="0" y="2477"/>
                  <a:pt x="0" y="2365"/>
                </a:cubicBezTo>
                <a:lnTo>
                  <a:pt x="0" y="0"/>
                </a:lnTo>
                <a:lnTo>
                  <a:pt x="4077" y="0"/>
                </a:lnTo>
                <a:lnTo>
                  <a:pt x="4077" y="2365"/>
                </a:lnTo>
                <a:lnTo>
                  <a:pt x="4077" y="2365"/>
                </a:lnTo>
                <a:cubicBezTo>
                  <a:pt x="4077" y="2477"/>
                  <a:pt x="3986" y="2569"/>
                  <a:pt x="3874" y="256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73">
            <a:extLst>
              <a:ext uri="{FF2B5EF4-FFF2-40B4-BE49-F238E27FC236}">
                <a16:creationId xmlns:a16="http://schemas.microsoft.com/office/drawing/2014/main" id="{1FB65ED0-C171-0F4F-A14D-4A18ACDCF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652" y="7885308"/>
            <a:ext cx="5081597" cy="1422845"/>
          </a:xfrm>
          <a:custGeom>
            <a:avLst/>
            <a:gdLst>
              <a:gd name="T0" fmla="*/ 0 w 4078"/>
              <a:gd name="T1" fmla="*/ 203 h 1143"/>
              <a:gd name="T2" fmla="*/ 0 w 4078"/>
              <a:gd name="T3" fmla="*/ 203 h 1143"/>
              <a:gd name="T4" fmla="*/ 204 w 4078"/>
              <a:gd name="T5" fmla="*/ 0 h 1143"/>
              <a:gd name="T6" fmla="*/ 3874 w 4078"/>
              <a:gd name="T7" fmla="*/ 0 h 1143"/>
              <a:gd name="T8" fmla="*/ 3874 w 4078"/>
              <a:gd name="T9" fmla="*/ 0 h 1143"/>
              <a:gd name="T10" fmla="*/ 4077 w 4078"/>
              <a:gd name="T11" fmla="*/ 203 h 1143"/>
              <a:gd name="T12" fmla="*/ 4077 w 4078"/>
              <a:gd name="T13" fmla="*/ 1142 h 1143"/>
              <a:gd name="T14" fmla="*/ 0 w 4078"/>
              <a:gd name="T15" fmla="*/ 1142 h 1143"/>
              <a:gd name="T16" fmla="*/ 0 w 4078"/>
              <a:gd name="T17" fmla="*/ 203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78" h="1143">
                <a:moveTo>
                  <a:pt x="0" y="203"/>
                </a:moveTo>
                <a:lnTo>
                  <a:pt x="0" y="203"/>
                </a:lnTo>
                <a:cubicBezTo>
                  <a:pt x="0" y="91"/>
                  <a:pt x="92" y="0"/>
                  <a:pt x="204" y="0"/>
                </a:cubicBezTo>
                <a:lnTo>
                  <a:pt x="3874" y="0"/>
                </a:lnTo>
                <a:lnTo>
                  <a:pt x="3874" y="0"/>
                </a:lnTo>
                <a:cubicBezTo>
                  <a:pt x="3986" y="0"/>
                  <a:pt x="4077" y="91"/>
                  <a:pt x="4077" y="203"/>
                </a:cubicBezTo>
                <a:lnTo>
                  <a:pt x="4077" y="1142"/>
                </a:lnTo>
                <a:lnTo>
                  <a:pt x="0" y="1142"/>
                </a:lnTo>
                <a:lnTo>
                  <a:pt x="0" y="2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79">
            <a:extLst>
              <a:ext uri="{FF2B5EF4-FFF2-40B4-BE49-F238E27FC236}">
                <a16:creationId xmlns:a16="http://schemas.microsoft.com/office/drawing/2014/main" id="{8B8D0146-A838-3B4E-B00F-B96A06829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291" y="7751631"/>
            <a:ext cx="5076102" cy="3202777"/>
          </a:xfrm>
          <a:custGeom>
            <a:avLst/>
            <a:gdLst>
              <a:gd name="T0" fmla="*/ 50 w 4076"/>
              <a:gd name="T1" fmla="*/ 51 h 2570"/>
              <a:gd name="T2" fmla="*/ 50 w 4076"/>
              <a:gd name="T3" fmla="*/ 2364 h 2570"/>
              <a:gd name="T4" fmla="*/ 50 w 4076"/>
              <a:gd name="T5" fmla="*/ 2364 h 2570"/>
              <a:gd name="T6" fmla="*/ 203 w 4076"/>
              <a:gd name="T7" fmla="*/ 2518 h 2570"/>
              <a:gd name="T8" fmla="*/ 3872 w 4076"/>
              <a:gd name="T9" fmla="*/ 2518 h 2570"/>
              <a:gd name="T10" fmla="*/ 3872 w 4076"/>
              <a:gd name="T11" fmla="*/ 2518 h 2570"/>
              <a:gd name="T12" fmla="*/ 4025 w 4076"/>
              <a:gd name="T13" fmla="*/ 2364 h 2570"/>
              <a:gd name="T14" fmla="*/ 4025 w 4076"/>
              <a:gd name="T15" fmla="*/ 51 h 2570"/>
              <a:gd name="T16" fmla="*/ 50 w 4076"/>
              <a:gd name="T17" fmla="*/ 51 h 2570"/>
              <a:gd name="T18" fmla="*/ 3872 w 4076"/>
              <a:gd name="T19" fmla="*/ 2569 h 2570"/>
              <a:gd name="T20" fmla="*/ 203 w 4076"/>
              <a:gd name="T21" fmla="*/ 2569 h 2570"/>
              <a:gd name="T22" fmla="*/ 203 w 4076"/>
              <a:gd name="T23" fmla="*/ 2569 h 2570"/>
              <a:gd name="T24" fmla="*/ 0 w 4076"/>
              <a:gd name="T25" fmla="*/ 2364 h 2570"/>
              <a:gd name="T26" fmla="*/ 0 w 4076"/>
              <a:gd name="T27" fmla="*/ 0 h 2570"/>
              <a:gd name="T28" fmla="*/ 4075 w 4076"/>
              <a:gd name="T29" fmla="*/ 0 h 2570"/>
              <a:gd name="T30" fmla="*/ 4075 w 4076"/>
              <a:gd name="T31" fmla="*/ 2364 h 2570"/>
              <a:gd name="T32" fmla="*/ 4075 w 4076"/>
              <a:gd name="T33" fmla="*/ 2364 h 2570"/>
              <a:gd name="T34" fmla="*/ 3872 w 4076"/>
              <a:gd name="T35" fmla="*/ 2569 h 2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76" h="2570">
                <a:moveTo>
                  <a:pt x="50" y="51"/>
                </a:moveTo>
                <a:lnTo>
                  <a:pt x="50" y="2364"/>
                </a:lnTo>
                <a:lnTo>
                  <a:pt x="50" y="2364"/>
                </a:lnTo>
                <a:cubicBezTo>
                  <a:pt x="50" y="2449"/>
                  <a:pt x="119" y="2518"/>
                  <a:pt x="203" y="2518"/>
                </a:cubicBezTo>
                <a:lnTo>
                  <a:pt x="3872" y="2518"/>
                </a:lnTo>
                <a:lnTo>
                  <a:pt x="3872" y="2518"/>
                </a:lnTo>
                <a:cubicBezTo>
                  <a:pt x="3956" y="2518"/>
                  <a:pt x="4025" y="2449"/>
                  <a:pt x="4025" y="2364"/>
                </a:cubicBezTo>
                <a:lnTo>
                  <a:pt x="4025" y="51"/>
                </a:lnTo>
                <a:lnTo>
                  <a:pt x="50" y="51"/>
                </a:lnTo>
                <a:close/>
                <a:moveTo>
                  <a:pt x="3872" y="2569"/>
                </a:moveTo>
                <a:lnTo>
                  <a:pt x="203" y="2569"/>
                </a:lnTo>
                <a:lnTo>
                  <a:pt x="203" y="2569"/>
                </a:lnTo>
                <a:cubicBezTo>
                  <a:pt x="91" y="2569"/>
                  <a:pt x="0" y="2477"/>
                  <a:pt x="0" y="2364"/>
                </a:cubicBezTo>
                <a:lnTo>
                  <a:pt x="0" y="0"/>
                </a:lnTo>
                <a:lnTo>
                  <a:pt x="4075" y="0"/>
                </a:lnTo>
                <a:lnTo>
                  <a:pt x="4075" y="2364"/>
                </a:lnTo>
                <a:lnTo>
                  <a:pt x="4075" y="2364"/>
                </a:lnTo>
                <a:cubicBezTo>
                  <a:pt x="4075" y="2477"/>
                  <a:pt x="3984" y="2569"/>
                  <a:pt x="3872" y="256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" name="Freeform 148">
            <a:extLst>
              <a:ext uri="{FF2B5EF4-FFF2-40B4-BE49-F238E27FC236}">
                <a16:creationId xmlns:a16="http://schemas.microsoft.com/office/drawing/2014/main" id="{1F006ADE-7D02-7446-9BCB-E71F45D5E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291" y="6394710"/>
            <a:ext cx="5076102" cy="1422849"/>
          </a:xfrm>
          <a:custGeom>
            <a:avLst/>
            <a:gdLst>
              <a:gd name="T0" fmla="*/ 0 w 4076"/>
              <a:gd name="T1" fmla="*/ 203 h 1142"/>
              <a:gd name="T2" fmla="*/ 0 w 4076"/>
              <a:gd name="T3" fmla="*/ 203 h 1142"/>
              <a:gd name="T4" fmla="*/ 203 w 4076"/>
              <a:gd name="T5" fmla="*/ 0 h 1142"/>
              <a:gd name="T6" fmla="*/ 3872 w 4076"/>
              <a:gd name="T7" fmla="*/ 0 h 1142"/>
              <a:gd name="T8" fmla="*/ 3872 w 4076"/>
              <a:gd name="T9" fmla="*/ 0 h 1142"/>
              <a:gd name="T10" fmla="*/ 4075 w 4076"/>
              <a:gd name="T11" fmla="*/ 203 h 1142"/>
              <a:gd name="T12" fmla="*/ 4075 w 4076"/>
              <a:gd name="T13" fmla="*/ 1141 h 1142"/>
              <a:gd name="T14" fmla="*/ 0 w 4076"/>
              <a:gd name="T15" fmla="*/ 1141 h 1142"/>
              <a:gd name="T16" fmla="*/ 0 w 4076"/>
              <a:gd name="T17" fmla="*/ 203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76" h="1142">
                <a:moveTo>
                  <a:pt x="0" y="203"/>
                </a:moveTo>
                <a:lnTo>
                  <a:pt x="0" y="203"/>
                </a:lnTo>
                <a:cubicBezTo>
                  <a:pt x="0" y="92"/>
                  <a:pt x="91" y="0"/>
                  <a:pt x="203" y="0"/>
                </a:cubicBezTo>
                <a:lnTo>
                  <a:pt x="3872" y="0"/>
                </a:lnTo>
                <a:lnTo>
                  <a:pt x="3872" y="0"/>
                </a:lnTo>
                <a:cubicBezTo>
                  <a:pt x="3984" y="0"/>
                  <a:pt x="4075" y="92"/>
                  <a:pt x="4075" y="203"/>
                </a:cubicBezTo>
                <a:lnTo>
                  <a:pt x="4075" y="1141"/>
                </a:lnTo>
                <a:lnTo>
                  <a:pt x="0" y="1141"/>
                </a:lnTo>
                <a:lnTo>
                  <a:pt x="0" y="20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154">
            <a:extLst>
              <a:ext uri="{FF2B5EF4-FFF2-40B4-BE49-F238E27FC236}">
                <a16:creationId xmlns:a16="http://schemas.microsoft.com/office/drawing/2014/main" id="{3F4F7F00-47AF-3E4F-A448-E486386DB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3435" y="6266526"/>
            <a:ext cx="5081597" cy="3197285"/>
          </a:xfrm>
          <a:custGeom>
            <a:avLst/>
            <a:gdLst>
              <a:gd name="T0" fmla="*/ 51 w 4078"/>
              <a:gd name="T1" fmla="*/ 50 h 2568"/>
              <a:gd name="T2" fmla="*/ 51 w 4078"/>
              <a:gd name="T3" fmla="*/ 2364 h 2568"/>
              <a:gd name="T4" fmla="*/ 51 w 4078"/>
              <a:gd name="T5" fmla="*/ 2364 h 2568"/>
              <a:gd name="T6" fmla="*/ 203 w 4078"/>
              <a:gd name="T7" fmla="*/ 2516 h 2568"/>
              <a:gd name="T8" fmla="*/ 3873 w 4078"/>
              <a:gd name="T9" fmla="*/ 2516 h 2568"/>
              <a:gd name="T10" fmla="*/ 3873 w 4078"/>
              <a:gd name="T11" fmla="*/ 2516 h 2568"/>
              <a:gd name="T12" fmla="*/ 4026 w 4078"/>
              <a:gd name="T13" fmla="*/ 2364 h 2568"/>
              <a:gd name="T14" fmla="*/ 4026 w 4078"/>
              <a:gd name="T15" fmla="*/ 50 h 2568"/>
              <a:gd name="T16" fmla="*/ 51 w 4078"/>
              <a:gd name="T17" fmla="*/ 50 h 2568"/>
              <a:gd name="T18" fmla="*/ 3873 w 4078"/>
              <a:gd name="T19" fmla="*/ 2567 h 2568"/>
              <a:gd name="T20" fmla="*/ 203 w 4078"/>
              <a:gd name="T21" fmla="*/ 2567 h 2568"/>
              <a:gd name="T22" fmla="*/ 203 w 4078"/>
              <a:gd name="T23" fmla="*/ 2567 h 2568"/>
              <a:gd name="T24" fmla="*/ 0 w 4078"/>
              <a:gd name="T25" fmla="*/ 2364 h 2568"/>
              <a:gd name="T26" fmla="*/ 0 w 4078"/>
              <a:gd name="T27" fmla="*/ 0 h 2568"/>
              <a:gd name="T28" fmla="*/ 4077 w 4078"/>
              <a:gd name="T29" fmla="*/ 0 h 2568"/>
              <a:gd name="T30" fmla="*/ 4077 w 4078"/>
              <a:gd name="T31" fmla="*/ 2364 h 2568"/>
              <a:gd name="T32" fmla="*/ 4077 w 4078"/>
              <a:gd name="T33" fmla="*/ 2364 h 2568"/>
              <a:gd name="T34" fmla="*/ 3873 w 4078"/>
              <a:gd name="T35" fmla="*/ 2567 h 2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78" h="2568">
                <a:moveTo>
                  <a:pt x="51" y="50"/>
                </a:moveTo>
                <a:lnTo>
                  <a:pt x="51" y="2364"/>
                </a:lnTo>
                <a:lnTo>
                  <a:pt x="51" y="2364"/>
                </a:lnTo>
                <a:cubicBezTo>
                  <a:pt x="51" y="2448"/>
                  <a:pt x="119" y="2516"/>
                  <a:pt x="203" y="2516"/>
                </a:cubicBezTo>
                <a:lnTo>
                  <a:pt x="3873" y="2516"/>
                </a:lnTo>
                <a:lnTo>
                  <a:pt x="3873" y="2516"/>
                </a:lnTo>
                <a:cubicBezTo>
                  <a:pt x="3957" y="2516"/>
                  <a:pt x="4026" y="2448"/>
                  <a:pt x="4026" y="2364"/>
                </a:cubicBezTo>
                <a:lnTo>
                  <a:pt x="4026" y="50"/>
                </a:lnTo>
                <a:lnTo>
                  <a:pt x="51" y="50"/>
                </a:lnTo>
                <a:close/>
                <a:moveTo>
                  <a:pt x="3873" y="2567"/>
                </a:moveTo>
                <a:lnTo>
                  <a:pt x="203" y="2567"/>
                </a:lnTo>
                <a:lnTo>
                  <a:pt x="203" y="2567"/>
                </a:lnTo>
                <a:cubicBezTo>
                  <a:pt x="92" y="2567"/>
                  <a:pt x="0" y="2475"/>
                  <a:pt x="0" y="2364"/>
                </a:cubicBezTo>
                <a:lnTo>
                  <a:pt x="0" y="0"/>
                </a:lnTo>
                <a:lnTo>
                  <a:pt x="4077" y="0"/>
                </a:lnTo>
                <a:lnTo>
                  <a:pt x="4077" y="2364"/>
                </a:lnTo>
                <a:lnTo>
                  <a:pt x="4077" y="2364"/>
                </a:lnTo>
                <a:cubicBezTo>
                  <a:pt x="4077" y="2475"/>
                  <a:pt x="3985" y="2567"/>
                  <a:pt x="3873" y="256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2" name="Freeform 224">
            <a:extLst>
              <a:ext uri="{FF2B5EF4-FFF2-40B4-BE49-F238E27FC236}">
                <a16:creationId xmlns:a16="http://schemas.microsoft.com/office/drawing/2014/main" id="{F60DA387-B646-664F-AA8E-81A01E33F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3435" y="4904105"/>
            <a:ext cx="5081597" cy="1422845"/>
          </a:xfrm>
          <a:custGeom>
            <a:avLst/>
            <a:gdLst>
              <a:gd name="T0" fmla="*/ 0 w 4078"/>
              <a:gd name="T1" fmla="*/ 204 h 1142"/>
              <a:gd name="T2" fmla="*/ 0 w 4078"/>
              <a:gd name="T3" fmla="*/ 204 h 1142"/>
              <a:gd name="T4" fmla="*/ 203 w 4078"/>
              <a:gd name="T5" fmla="*/ 0 h 1142"/>
              <a:gd name="T6" fmla="*/ 3873 w 4078"/>
              <a:gd name="T7" fmla="*/ 0 h 1142"/>
              <a:gd name="T8" fmla="*/ 3873 w 4078"/>
              <a:gd name="T9" fmla="*/ 0 h 1142"/>
              <a:gd name="T10" fmla="*/ 4077 w 4078"/>
              <a:gd name="T11" fmla="*/ 204 h 1142"/>
              <a:gd name="T12" fmla="*/ 4077 w 4078"/>
              <a:gd name="T13" fmla="*/ 1141 h 1142"/>
              <a:gd name="T14" fmla="*/ 0 w 4078"/>
              <a:gd name="T15" fmla="*/ 1141 h 1142"/>
              <a:gd name="T16" fmla="*/ 0 w 4078"/>
              <a:gd name="T17" fmla="*/ 204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78" h="1142">
                <a:moveTo>
                  <a:pt x="0" y="204"/>
                </a:moveTo>
                <a:lnTo>
                  <a:pt x="0" y="204"/>
                </a:lnTo>
                <a:cubicBezTo>
                  <a:pt x="0" y="91"/>
                  <a:pt x="91" y="0"/>
                  <a:pt x="203" y="0"/>
                </a:cubicBezTo>
                <a:lnTo>
                  <a:pt x="3873" y="0"/>
                </a:lnTo>
                <a:lnTo>
                  <a:pt x="3873" y="0"/>
                </a:lnTo>
                <a:cubicBezTo>
                  <a:pt x="3985" y="0"/>
                  <a:pt x="4077" y="91"/>
                  <a:pt x="4077" y="204"/>
                </a:cubicBezTo>
                <a:lnTo>
                  <a:pt x="4077" y="1141"/>
                </a:lnTo>
                <a:lnTo>
                  <a:pt x="0" y="1141"/>
                </a:lnTo>
                <a:lnTo>
                  <a:pt x="0" y="20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6" name="Freeform 154">
            <a:extLst>
              <a:ext uri="{FF2B5EF4-FFF2-40B4-BE49-F238E27FC236}">
                <a16:creationId xmlns:a16="http://schemas.microsoft.com/office/drawing/2014/main" id="{799928F0-826E-1549-849F-40BAB0C23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4073" y="4775921"/>
            <a:ext cx="5081597" cy="3197285"/>
          </a:xfrm>
          <a:custGeom>
            <a:avLst/>
            <a:gdLst>
              <a:gd name="T0" fmla="*/ 51 w 4078"/>
              <a:gd name="T1" fmla="*/ 50 h 2568"/>
              <a:gd name="T2" fmla="*/ 51 w 4078"/>
              <a:gd name="T3" fmla="*/ 2364 h 2568"/>
              <a:gd name="T4" fmla="*/ 51 w 4078"/>
              <a:gd name="T5" fmla="*/ 2364 h 2568"/>
              <a:gd name="T6" fmla="*/ 203 w 4078"/>
              <a:gd name="T7" fmla="*/ 2516 h 2568"/>
              <a:gd name="T8" fmla="*/ 3873 w 4078"/>
              <a:gd name="T9" fmla="*/ 2516 h 2568"/>
              <a:gd name="T10" fmla="*/ 3873 w 4078"/>
              <a:gd name="T11" fmla="*/ 2516 h 2568"/>
              <a:gd name="T12" fmla="*/ 4026 w 4078"/>
              <a:gd name="T13" fmla="*/ 2364 h 2568"/>
              <a:gd name="T14" fmla="*/ 4026 w 4078"/>
              <a:gd name="T15" fmla="*/ 50 h 2568"/>
              <a:gd name="T16" fmla="*/ 51 w 4078"/>
              <a:gd name="T17" fmla="*/ 50 h 2568"/>
              <a:gd name="T18" fmla="*/ 3873 w 4078"/>
              <a:gd name="T19" fmla="*/ 2567 h 2568"/>
              <a:gd name="T20" fmla="*/ 203 w 4078"/>
              <a:gd name="T21" fmla="*/ 2567 h 2568"/>
              <a:gd name="T22" fmla="*/ 203 w 4078"/>
              <a:gd name="T23" fmla="*/ 2567 h 2568"/>
              <a:gd name="T24" fmla="*/ 0 w 4078"/>
              <a:gd name="T25" fmla="*/ 2364 h 2568"/>
              <a:gd name="T26" fmla="*/ 0 w 4078"/>
              <a:gd name="T27" fmla="*/ 0 h 2568"/>
              <a:gd name="T28" fmla="*/ 4077 w 4078"/>
              <a:gd name="T29" fmla="*/ 0 h 2568"/>
              <a:gd name="T30" fmla="*/ 4077 w 4078"/>
              <a:gd name="T31" fmla="*/ 2364 h 2568"/>
              <a:gd name="T32" fmla="*/ 4077 w 4078"/>
              <a:gd name="T33" fmla="*/ 2364 h 2568"/>
              <a:gd name="T34" fmla="*/ 3873 w 4078"/>
              <a:gd name="T35" fmla="*/ 2567 h 2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78" h="2568">
                <a:moveTo>
                  <a:pt x="51" y="50"/>
                </a:moveTo>
                <a:lnTo>
                  <a:pt x="51" y="2364"/>
                </a:lnTo>
                <a:lnTo>
                  <a:pt x="51" y="2364"/>
                </a:lnTo>
                <a:cubicBezTo>
                  <a:pt x="51" y="2448"/>
                  <a:pt x="119" y="2516"/>
                  <a:pt x="203" y="2516"/>
                </a:cubicBezTo>
                <a:lnTo>
                  <a:pt x="3873" y="2516"/>
                </a:lnTo>
                <a:lnTo>
                  <a:pt x="3873" y="2516"/>
                </a:lnTo>
                <a:cubicBezTo>
                  <a:pt x="3957" y="2516"/>
                  <a:pt x="4026" y="2448"/>
                  <a:pt x="4026" y="2364"/>
                </a:cubicBezTo>
                <a:lnTo>
                  <a:pt x="4026" y="50"/>
                </a:lnTo>
                <a:lnTo>
                  <a:pt x="51" y="50"/>
                </a:lnTo>
                <a:close/>
                <a:moveTo>
                  <a:pt x="3873" y="2567"/>
                </a:moveTo>
                <a:lnTo>
                  <a:pt x="203" y="2567"/>
                </a:lnTo>
                <a:lnTo>
                  <a:pt x="203" y="2567"/>
                </a:lnTo>
                <a:cubicBezTo>
                  <a:pt x="92" y="2567"/>
                  <a:pt x="0" y="2475"/>
                  <a:pt x="0" y="2364"/>
                </a:cubicBezTo>
                <a:lnTo>
                  <a:pt x="0" y="0"/>
                </a:lnTo>
                <a:lnTo>
                  <a:pt x="4077" y="0"/>
                </a:lnTo>
                <a:lnTo>
                  <a:pt x="4077" y="2364"/>
                </a:lnTo>
                <a:lnTo>
                  <a:pt x="4077" y="2364"/>
                </a:lnTo>
                <a:cubicBezTo>
                  <a:pt x="4077" y="2475"/>
                  <a:pt x="3985" y="2567"/>
                  <a:pt x="3873" y="256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7" name="Freeform 224">
            <a:extLst>
              <a:ext uri="{FF2B5EF4-FFF2-40B4-BE49-F238E27FC236}">
                <a16:creationId xmlns:a16="http://schemas.microsoft.com/office/drawing/2014/main" id="{6269B188-FF58-034C-A337-6F34D99E1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4073" y="3413500"/>
            <a:ext cx="5081597" cy="1422845"/>
          </a:xfrm>
          <a:custGeom>
            <a:avLst/>
            <a:gdLst>
              <a:gd name="T0" fmla="*/ 0 w 4078"/>
              <a:gd name="T1" fmla="*/ 204 h 1142"/>
              <a:gd name="T2" fmla="*/ 0 w 4078"/>
              <a:gd name="T3" fmla="*/ 204 h 1142"/>
              <a:gd name="T4" fmla="*/ 203 w 4078"/>
              <a:gd name="T5" fmla="*/ 0 h 1142"/>
              <a:gd name="T6" fmla="*/ 3873 w 4078"/>
              <a:gd name="T7" fmla="*/ 0 h 1142"/>
              <a:gd name="T8" fmla="*/ 3873 w 4078"/>
              <a:gd name="T9" fmla="*/ 0 h 1142"/>
              <a:gd name="T10" fmla="*/ 4077 w 4078"/>
              <a:gd name="T11" fmla="*/ 204 h 1142"/>
              <a:gd name="T12" fmla="*/ 4077 w 4078"/>
              <a:gd name="T13" fmla="*/ 1141 h 1142"/>
              <a:gd name="T14" fmla="*/ 0 w 4078"/>
              <a:gd name="T15" fmla="*/ 1141 h 1142"/>
              <a:gd name="T16" fmla="*/ 0 w 4078"/>
              <a:gd name="T17" fmla="*/ 204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78" h="1142">
                <a:moveTo>
                  <a:pt x="0" y="204"/>
                </a:moveTo>
                <a:lnTo>
                  <a:pt x="0" y="204"/>
                </a:lnTo>
                <a:cubicBezTo>
                  <a:pt x="0" y="91"/>
                  <a:pt x="91" y="0"/>
                  <a:pt x="203" y="0"/>
                </a:cubicBezTo>
                <a:lnTo>
                  <a:pt x="3873" y="0"/>
                </a:lnTo>
                <a:lnTo>
                  <a:pt x="3873" y="0"/>
                </a:lnTo>
                <a:cubicBezTo>
                  <a:pt x="3985" y="0"/>
                  <a:pt x="4077" y="91"/>
                  <a:pt x="4077" y="204"/>
                </a:cubicBezTo>
                <a:lnTo>
                  <a:pt x="4077" y="1141"/>
                </a:lnTo>
                <a:lnTo>
                  <a:pt x="0" y="1141"/>
                </a:lnTo>
                <a:lnTo>
                  <a:pt x="0" y="20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84D4E6-F9F2-BC48-9445-06DCEBC77325}"/>
              </a:ext>
            </a:extLst>
          </p:cNvPr>
          <p:cNvSpPr txBox="1"/>
          <p:nvPr/>
        </p:nvSpPr>
        <p:spPr>
          <a:xfrm>
            <a:off x="3380489" y="8181232"/>
            <a:ext cx="149592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044276-7314-FD42-AA04-3AB8F63E6508}"/>
              </a:ext>
            </a:extLst>
          </p:cNvPr>
          <p:cNvSpPr txBox="1"/>
          <p:nvPr/>
        </p:nvSpPr>
        <p:spPr>
          <a:xfrm>
            <a:off x="8723114" y="6657672"/>
            <a:ext cx="1566455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C7E167-D258-ED49-AB41-5E4498BA8A81}"/>
              </a:ext>
            </a:extLst>
          </p:cNvPr>
          <p:cNvSpPr txBox="1"/>
          <p:nvPr/>
        </p:nvSpPr>
        <p:spPr>
          <a:xfrm>
            <a:off x="14111424" y="5169817"/>
            <a:ext cx="1545616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E1B122-50BC-6C46-8A95-0B01D83D3B28}"/>
              </a:ext>
            </a:extLst>
          </p:cNvPr>
          <p:cNvSpPr txBox="1"/>
          <p:nvPr/>
        </p:nvSpPr>
        <p:spPr>
          <a:xfrm>
            <a:off x="19420729" y="3679212"/>
            <a:ext cx="168828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5BD0CD73-6C49-9E48-884D-3780614BB885}"/>
              </a:ext>
            </a:extLst>
          </p:cNvPr>
          <p:cNvSpPr txBox="1">
            <a:spLocks/>
          </p:cNvSpPr>
          <p:nvPr/>
        </p:nvSpPr>
        <p:spPr>
          <a:xfrm>
            <a:off x="1944047" y="10522311"/>
            <a:ext cx="43688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2740B1-557C-2741-9955-EC4E8EBC8B4D}"/>
              </a:ext>
            </a:extLst>
          </p:cNvPr>
          <p:cNvSpPr txBox="1"/>
          <p:nvPr/>
        </p:nvSpPr>
        <p:spPr>
          <a:xfrm>
            <a:off x="2650320" y="9838680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C6E696A2-7F31-5A45-AD4F-62E2112BEC67}"/>
              </a:ext>
            </a:extLst>
          </p:cNvPr>
          <p:cNvSpPr txBox="1">
            <a:spLocks/>
          </p:cNvSpPr>
          <p:nvPr/>
        </p:nvSpPr>
        <p:spPr>
          <a:xfrm>
            <a:off x="7321938" y="8998746"/>
            <a:ext cx="43688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D9DC09-6A0B-194C-B103-B707F281B58E}"/>
              </a:ext>
            </a:extLst>
          </p:cNvPr>
          <p:cNvSpPr txBox="1"/>
          <p:nvPr/>
        </p:nvSpPr>
        <p:spPr>
          <a:xfrm>
            <a:off x="7988136" y="8315115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AC98C2EC-982C-EA4B-8C60-73AB5CFE7224}"/>
              </a:ext>
            </a:extLst>
          </p:cNvPr>
          <p:cNvSpPr txBox="1">
            <a:spLocks/>
          </p:cNvSpPr>
          <p:nvPr/>
        </p:nvSpPr>
        <p:spPr>
          <a:xfrm>
            <a:off x="12699829" y="7540488"/>
            <a:ext cx="43688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B17536-F20F-3345-8299-104AD2467DAF}"/>
              </a:ext>
            </a:extLst>
          </p:cNvPr>
          <p:cNvSpPr txBox="1"/>
          <p:nvPr/>
        </p:nvSpPr>
        <p:spPr>
          <a:xfrm>
            <a:off x="13358814" y="6856857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54DBE2F9-C06A-8A4B-90C8-7F5E247FB59C}"/>
              </a:ext>
            </a:extLst>
          </p:cNvPr>
          <p:cNvSpPr txBox="1">
            <a:spLocks/>
          </p:cNvSpPr>
          <p:nvPr/>
        </p:nvSpPr>
        <p:spPr>
          <a:xfrm>
            <a:off x="18080468" y="6020290"/>
            <a:ext cx="43688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FE62F9-7E7D-CA4D-AAA1-441336356592}"/>
              </a:ext>
            </a:extLst>
          </p:cNvPr>
          <p:cNvSpPr txBox="1"/>
          <p:nvPr/>
        </p:nvSpPr>
        <p:spPr>
          <a:xfrm>
            <a:off x="18725026" y="5336659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</p:spTree>
    <p:extLst>
      <p:ext uri="{BB962C8B-B14F-4D97-AF65-F5344CB8AC3E}">
        <p14:creationId xmlns:p14="http://schemas.microsoft.com/office/powerpoint/2010/main" val="136349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FDA1F-DBE2-CE44-94D8-CDD82A6AD48B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CADE3-9F6E-CC4A-9C06-AE9052B2EE8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9DA9AD24-73BE-744D-B7C6-2AAB5E34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259" y="3075548"/>
            <a:ext cx="6337119" cy="6330460"/>
          </a:xfrm>
          <a:custGeom>
            <a:avLst/>
            <a:gdLst>
              <a:gd name="T0" fmla="*/ 2242 w 4196"/>
              <a:gd name="T1" fmla="*/ 79 h 4195"/>
              <a:gd name="T2" fmla="*/ 4116 w 4196"/>
              <a:gd name="T3" fmla="*/ 1953 h 4195"/>
              <a:gd name="T4" fmla="*/ 4116 w 4196"/>
              <a:gd name="T5" fmla="*/ 1953 h 4195"/>
              <a:gd name="T6" fmla="*/ 4116 w 4196"/>
              <a:gd name="T7" fmla="*/ 2241 h 4195"/>
              <a:gd name="T8" fmla="*/ 2242 w 4196"/>
              <a:gd name="T9" fmla="*/ 4115 h 4195"/>
              <a:gd name="T10" fmla="*/ 2242 w 4196"/>
              <a:gd name="T11" fmla="*/ 4115 h 4195"/>
              <a:gd name="T12" fmla="*/ 1953 w 4196"/>
              <a:gd name="T13" fmla="*/ 4115 h 4195"/>
              <a:gd name="T14" fmla="*/ 80 w 4196"/>
              <a:gd name="T15" fmla="*/ 2241 h 4195"/>
              <a:gd name="T16" fmla="*/ 80 w 4196"/>
              <a:gd name="T17" fmla="*/ 2241 h 4195"/>
              <a:gd name="T18" fmla="*/ 80 w 4196"/>
              <a:gd name="T19" fmla="*/ 1953 h 4195"/>
              <a:gd name="T20" fmla="*/ 1953 w 4196"/>
              <a:gd name="T21" fmla="*/ 79 h 4195"/>
              <a:gd name="T22" fmla="*/ 1953 w 4196"/>
              <a:gd name="T23" fmla="*/ 79 h 4195"/>
              <a:gd name="T24" fmla="*/ 2242 w 4196"/>
              <a:gd name="T25" fmla="*/ 79 h 4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96" h="4195">
                <a:moveTo>
                  <a:pt x="2242" y="79"/>
                </a:moveTo>
                <a:lnTo>
                  <a:pt x="4116" y="1953"/>
                </a:lnTo>
                <a:lnTo>
                  <a:pt x="4116" y="1953"/>
                </a:lnTo>
                <a:cubicBezTo>
                  <a:pt x="4195" y="2033"/>
                  <a:pt x="4195" y="2161"/>
                  <a:pt x="4116" y="2241"/>
                </a:cubicBezTo>
                <a:lnTo>
                  <a:pt x="2242" y="4115"/>
                </a:lnTo>
                <a:lnTo>
                  <a:pt x="2242" y="4115"/>
                </a:lnTo>
                <a:cubicBezTo>
                  <a:pt x="2162" y="4194"/>
                  <a:pt x="2033" y="4194"/>
                  <a:pt x="1953" y="4115"/>
                </a:cubicBezTo>
                <a:lnTo>
                  <a:pt x="80" y="2241"/>
                </a:lnTo>
                <a:lnTo>
                  <a:pt x="80" y="2241"/>
                </a:lnTo>
                <a:cubicBezTo>
                  <a:pt x="0" y="2161"/>
                  <a:pt x="0" y="2033"/>
                  <a:pt x="80" y="1953"/>
                </a:cubicBezTo>
                <a:lnTo>
                  <a:pt x="1953" y="79"/>
                </a:lnTo>
                <a:lnTo>
                  <a:pt x="1953" y="79"/>
                </a:lnTo>
                <a:cubicBezTo>
                  <a:pt x="2033" y="0"/>
                  <a:pt x="2162" y="0"/>
                  <a:pt x="2242" y="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52">
            <a:extLst>
              <a:ext uri="{FF2B5EF4-FFF2-40B4-BE49-F238E27FC236}">
                <a16:creationId xmlns:a16="http://schemas.microsoft.com/office/drawing/2014/main" id="{2EC02663-7B32-F14F-AF1F-CE73ADCDC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6921" y="3075548"/>
            <a:ext cx="6337119" cy="6330460"/>
          </a:xfrm>
          <a:custGeom>
            <a:avLst/>
            <a:gdLst>
              <a:gd name="T0" fmla="*/ 2241 w 4196"/>
              <a:gd name="T1" fmla="*/ 79 h 4195"/>
              <a:gd name="T2" fmla="*/ 4115 w 4196"/>
              <a:gd name="T3" fmla="*/ 1953 h 4195"/>
              <a:gd name="T4" fmla="*/ 4115 w 4196"/>
              <a:gd name="T5" fmla="*/ 1953 h 4195"/>
              <a:gd name="T6" fmla="*/ 4115 w 4196"/>
              <a:gd name="T7" fmla="*/ 2241 h 4195"/>
              <a:gd name="T8" fmla="*/ 2241 w 4196"/>
              <a:gd name="T9" fmla="*/ 4115 h 4195"/>
              <a:gd name="T10" fmla="*/ 2241 w 4196"/>
              <a:gd name="T11" fmla="*/ 4115 h 4195"/>
              <a:gd name="T12" fmla="*/ 1953 w 4196"/>
              <a:gd name="T13" fmla="*/ 4115 h 4195"/>
              <a:gd name="T14" fmla="*/ 80 w 4196"/>
              <a:gd name="T15" fmla="*/ 2241 h 4195"/>
              <a:gd name="T16" fmla="*/ 80 w 4196"/>
              <a:gd name="T17" fmla="*/ 2241 h 4195"/>
              <a:gd name="T18" fmla="*/ 80 w 4196"/>
              <a:gd name="T19" fmla="*/ 1953 h 4195"/>
              <a:gd name="T20" fmla="*/ 1953 w 4196"/>
              <a:gd name="T21" fmla="*/ 79 h 4195"/>
              <a:gd name="T22" fmla="*/ 1953 w 4196"/>
              <a:gd name="T23" fmla="*/ 79 h 4195"/>
              <a:gd name="T24" fmla="*/ 2241 w 4196"/>
              <a:gd name="T25" fmla="*/ 79 h 4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96" h="4195">
                <a:moveTo>
                  <a:pt x="2241" y="79"/>
                </a:moveTo>
                <a:lnTo>
                  <a:pt x="4115" y="1953"/>
                </a:lnTo>
                <a:lnTo>
                  <a:pt x="4115" y="1953"/>
                </a:lnTo>
                <a:cubicBezTo>
                  <a:pt x="4195" y="2033"/>
                  <a:pt x="4195" y="2161"/>
                  <a:pt x="4115" y="2241"/>
                </a:cubicBezTo>
                <a:lnTo>
                  <a:pt x="2241" y="4115"/>
                </a:lnTo>
                <a:lnTo>
                  <a:pt x="2241" y="4115"/>
                </a:lnTo>
                <a:cubicBezTo>
                  <a:pt x="2162" y="4194"/>
                  <a:pt x="2033" y="4194"/>
                  <a:pt x="1953" y="4115"/>
                </a:cubicBezTo>
                <a:lnTo>
                  <a:pt x="80" y="2241"/>
                </a:lnTo>
                <a:lnTo>
                  <a:pt x="80" y="2241"/>
                </a:lnTo>
                <a:cubicBezTo>
                  <a:pt x="0" y="2161"/>
                  <a:pt x="0" y="2033"/>
                  <a:pt x="80" y="1953"/>
                </a:cubicBezTo>
                <a:lnTo>
                  <a:pt x="1953" y="79"/>
                </a:lnTo>
                <a:lnTo>
                  <a:pt x="1953" y="79"/>
                </a:lnTo>
                <a:cubicBezTo>
                  <a:pt x="2033" y="0"/>
                  <a:pt x="2162" y="0"/>
                  <a:pt x="2241" y="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102">
            <a:extLst>
              <a:ext uri="{FF2B5EF4-FFF2-40B4-BE49-F238E27FC236}">
                <a16:creationId xmlns:a16="http://schemas.microsoft.com/office/drawing/2014/main" id="{ECEE1FC6-9B0D-0546-8B58-A78ED1326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6272" y="3075548"/>
            <a:ext cx="6337119" cy="6330460"/>
          </a:xfrm>
          <a:custGeom>
            <a:avLst/>
            <a:gdLst>
              <a:gd name="T0" fmla="*/ 2242 w 4197"/>
              <a:gd name="T1" fmla="*/ 79 h 4195"/>
              <a:gd name="T2" fmla="*/ 4116 w 4197"/>
              <a:gd name="T3" fmla="*/ 1953 h 4195"/>
              <a:gd name="T4" fmla="*/ 4116 w 4197"/>
              <a:gd name="T5" fmla="*/ 1953 h 4195"/>
              <a:gd name="T6" fmla="*/ 4116 w 4197"/>
              <a:gd name="T7" fmla="*/ 2241 h 4195"/>
              <a:gd name="T8" fmla="*/ 2242 w 4197"/>
              <a:gd name="T9" fmla="*/ 4115 h 4195"/>
              <a:gd name="T10" fmla="*/ 2242 w 4197"/>
              <a:gd name="T11" fmla="*/ 4115 h 4195"/>
              <a:gd name="T12" fmla="*/ 1954 w 4197"/>
              <a:gd name="T13" fmla="*/ 4115 h 4195"/>
              <a:gd name="T14" fmla="*/ 80 w 4197"/>
              <a:gd name="T15" fmla="*/ 2241 h 4195"/>
              <a:gd name="T16" fmla="*/ 80 w 4197"/>
              <a:gd name="T17" fmla="*/ 2241 h 4195"/>
              <a:gd name="T18" fmla="*/ 80 w 4197"/>
              <a:gd name="T19" fmla="*/ 1953 h 4195"/>
              <a:gd name="T20" fmla="*/ 1954 w 4197"/>
              <a:gd name="T21" fmla="*/ 79 h 4195"/>
              <a:gd name="T22" fmla="*/ 1954 w 4197"/>
              <a:gd name="T23" fmla="*/ 79 h 4195"/>
              <a:gd name="T24" fmla="*/ 2242 w 4197"/>
              <a:gd name="T25" fmla="*/ 79 h 4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97" h="4195">
                <a:moveTo>
                  <a:pt x="2242" y="79"/>
                </a:moveTo>
                <a:lnTo>
                  <a:pt x="4116" y="1953"/>
                </a:lnTo>
                <a:lnTo>
                  <a:pt x="4116" y="1953"/>
                </a:lnTo>
                <a:cubicBezTo>
                  <a:pt x="4196" y="2033"/>
                  <a:pt x="4196" y="2161"/>
                  <a:pt x="4116" y="2241"/>
                </a:cubicBezTo>
                <a:lnTo>
                  <a:pt x="2242" y="4115"/>
                </a:lnTo>
                <a:lnTo>
                  <a:pt x="2242" y="4115"/>
                </a:lnTo>
                <a:cubicBezTo>
                  <a:pt x="2163" y="4194"/>
                  <a:pt x="2034" y="4194"/>
                  <a:pt x="1954" y="4115"/>
                </a:cubicBezTo>
                <a:lnTo>
                  <a:pt x="80" y="2241"/>
                </a:lnTo>
                <a:lnTo>
                  <a:pt x="80" y="2241"/>
                </a:lnTo>
                <a:cubicBezTo>
                  <a:pt x="0" y="2161"/>
                  <a:pt x="0" y="2033"/>
                  <a:pt x="80" y="1953"/>
                </a:cubicBezTo>
                <a:lnTo>
                  <a:pt x="1954" y="79"/>
                </a:lnTo>
                <a:lnTo>
                  <a:pt x="1954" y="79"/>
                </a:lnTo>
                <a:cubicBezTo>
                  <a:pt x="2034" y="0"/>
                  <a:pt x="2163" y="0"/>
                  <a:pt x="2242" y="7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152">
            <a:extLst>
              <a:ext uri="{FF2B5EF4-FFF2-40B4-BE49-F238E27FC236}">
                <a16:creationId xmlns:a16="http://schemas.microsoft.com/office/drawing/2014/main" id="{EA49E22D-3626-6747-A4DC-FCA3D3D5C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590" y="6616879"/>
            <a:ext cx="6337119" cy="6337120"/>
          </a:xfrm>
          <a:custGeom>
            <a:avLst/>
            <a:gdLst>
              <a:gd name="T0" fmla="*/ 2242 w 4197"/>
              <a:gd name="T1" fmla="*/ 79 h 4196"/>
              <a:gd name="T2" fmla="*/ 4116 w 4197"/>
              <a:gd name="T3" fmla="*/ 1953 h 4196"/>
              <a:gd name="T4" fmla="*/ 4116 w 4197"/>
              <a:gd name="T5" fmla="*/ 1953 h 4196"/>
              <a:gd name="T6" fmla="*/ 4116 w 4197"/>
              <a:gd name="T7" fmla="*/ 2241 h 4196"/>
              <a:gd name="T8" fmla="*/ 2242 w 4197"/>
              <a:gd name="T9" fmla="*/ 4115 h 4196"/>
              <a:gd name="T10" fmla="*/ 2242 w 4197"/>
              <a:gd name="T11" fmla="*/ 4115 h 4196"/>
              <a:gd name="T12" fmla="*/ 1954 w 4197"/>
              <a:gd name="T13" fmla="*/ 4115 h 4196"/>
              <a:gd name="T14" fmla="*/ 80 w 4197"/>
              <a:gd name="T15" fmla="*/ 2241 h 4196"/>
              <a:gd name="T16" fmla="*/ 80 w 4197"/>
              <a:gd name="T17" fmla="*/ 2241 h 4196"/>
              <a:gd name="T18" fmla="*/ 80 w 4197"/>
              <a:gd name="T19" fmla="*/ 1953 h 4196"/>
              <a:gd name="T20" fmla="*/ 1954 w 4197"/>
              <a:gd name="T21" fmla="*/ 79 h 4196"/>
              <a:gd name="T22" fmla="*/ 1954 w 4197"/>
              <a:gd name="T23" fmla="*/ 79 h 4196"/>
              <a:gd name="T24" fmla="*/ 2242 w 4197"/>
              <a:gd name="T25" fmla="*/ 79 h 4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97" h="4196">
                <a:moveTo>
                  <a:pt x="2242" y="79"/>
                </a:moveTo>
                <a:lnTo>
                  <a:pt x="4116" y="1953"/>
                </a:lnTo>
                <a:lnTo>
                  <a:pt x="4116" y="1953"/>
                </a:lnTo>
                <a:cubicBezTo>
                  <a:pt x="4196" y="2033"/>
                  <a:pt x="4196" y="2162"/>
                  <a:pt x="4116" y="2241"/>
                </a:cubicBezTo>
                <a:lnTo>
                  <a:pt x="2242" y="4115"/>
                </a:lnTo>
                <a:lnTo>
                  <a:pt x="2242" y="4115"/>
                </a:lnTo>
                <a:cubicBezTo>
                  <a:pt x="2163" y="4195"/>
                  <a:pt x="2034" y="4195"/>
                  <a:pt x="1954" y="4115"/>
                </a:cubicBezTo>
                <a:lnTo>
                  <a:pt x="80" y="2241"/>
                </a:lnTo>
                <a:lnTo>
                  <a:pt x="80" y="2241"/>
                </a:lnTo>
                <a:cubicBezTo>
                  <a:pt x="0" y="2162"/>
                  <a:pt x="0" y="2033"/>
                  <a:pt x="80" y="1953"/>
                </a:cubicBezTo>
                <a:lnTo>
                  <a:pt x="1954" y="79"/>
                </a:lnTo>
                <a:lnTo>
                  <a:pt x="1954" y="79"/>
                </a:lnTo>
                <a:cubicBezTo>
                  <a:pt x="2034" y="0"/>
                  <a:pt x="2163" y="0"/>
                  <a:pt x="2242" y="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2" name="Freeform 202">
            <a:extLst>
              <a:ext uri="{FF2B5EF4-FFF2-40B4-BE49-F238E27FC236}">
                <a16:creationId xmlns:a16="http://schemas.microsoft.com/office/drawing/2014/main" id="{C1F1643A-ADE8-894E-99BB-F1A62FC76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1599" y="6616879"/>
            <a:ext cx="6337119" cy="6337120"/>
          </a:xfrm>
          <a:custGeom>
            <a:avLst/>
            <a:gdLst>
              <a:gd name="T0" fmla="*/ 2241 w 4196"/>
              <a:gd name="T1" fmla="*/ 79 h 4196"/>
              <a:gd name="T2" fmla="*/ 4115 w 4196"/>
              <a:gd name="T3" fmla="*/ 1953 h 4196"/>
              <a:gd name="T4" fmla="*/ 4115 w 4196"/>
              <a:gd name="T5" fmla="*/ 1953 h 4196"/>
              <a:gd name="T6" fmla="*/ 4115 w 4196"/>
              <a:gd name="T7" fmla="*/ 2241 h 4196"/>
              <a:gd name="T8" fmla="*/ 2241 w 4196"/>
              <a:gd name="T9" fmla="*/ 4115 h 4196"/>
              <a:gd name="T10" fmla="*/ 2241 w 4196"/>
              <a:gd name="T11" fmla="*/ 4115 h 4196"/>
              <a:gd name="T12" fmla="*/ 1953 w 4196"/>
              <a:gd name="T13" fmla="*/ 4115 h 4196"/>
              <a:gd name="T14" fmla="*/ 80 w 4196"/>
              <a:gd name="T15" fmla="*/ 2241 h 4196"/>
              <a:gd name="T16" fmla="*/ 80 w 4196"/>
              <a:gd name="T17" fmla="*/ 2241 h 4196"/>
              <a:gd name="T18" fmla="*/ 80 w 4196"/>
              <a:gd name="T19" fmla="*/ 1953 h 4196"/>
              <a:gd name="T20" fmla="*/ 1953 w 4196"/>
              <a:gd name="T21" fmla="*/ 79 h 4196"/>
              <a:gd name="T22" fmla="*/ 1953 w 4196"/>
              <a:gd name="T23" fmla="*/ 79 h 4196"/>
              <a:gd name="T24" fmla="*/ 2241 w 4196"/>
              <a:gd name="T25" fmla="*/ 79 h 4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96" h="4196">
                <a:moveTo>
                  <a:pt x="2241" y="79"/>
                </a:moveTo>
                <a:lnTo>
                  <a:pt x="4115" y="1953"/>
                </a:lnTo>
                <a:lnTo>
                  <a:pt x="4115" y="1953"/>
                </a:lnTo>
                <a:cubicBezTo>
                  <a:pt x="4195" y="2033"/>
                  <a:pt x="4195" y="2162"/>
                  <a:pt x="4115" y="2241"/>
                </a:cubicBezTo>
                <a:lnTo>
                  <a:pt x="2241" y="4115"/>
                </a:lnTo>
                <a:lnTo>
                  <a:pt x="2241" y="4115"/>
                </a:lnTo>
                <a:cubicBezTo>
                  <a:pt x="2162" y="4195"/>
                  <a:pt x="2032" y="4195"/>
                  <a:pt x="1953" y="4115"/>
                </a:cubicBezTo>
                <a:lnTo>
                  <a:pt x="80" y="2241"/>
                </a:lnTo>
                <a:lnTo>
                  <a:pt x="80" y="2241"/>
                </a:lnTo>
                <a:cubicBezTo>
                  <a:pt x="0" y="2162"/>
                  <a:pt x="0" y="2033"/>
                  <a:pt x="80" y="1953"/>
                </a:cubicBezTo>
                <a:lnTo>
                  <a:pt x="1953" y="79"/>
                </a:lnTo>
                <a:lnTo>
                  <a:pt x="1953" y="79"/>
                </a:lnTo>
                <a:cubicBezTo>
                  <a:pt x="2032" y="0"/>
                  <a:pt x="2162" y="0"/>
                  <a:pt x="2241" y="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5" name="Freeform 924">
            <a:extLst>
              <a:ext uri="{FF2B5EF4-FFF2-40B4-BE49-F238E27FC236}">
                <a16:creationId xmlns:a16="http://schemas.microsoft.com/office/drawing/2014/main" id="{62EAFE77-256F-2D41-89CB-A0B5261735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72206" y="3694479"/>
            <a:ext cx="681224" cy="681224"/>
          </a:xfrm>
          <a:custGeom>
            <a:avLst/>
            <a:gdLst>
              <a:gd name="T0" fmla="*/ 23374369 w 295914"/>
              <a:gd name="T1" fmla="*/ 51157010 h 296053"/>
              <a:gd name="T2" fmla="*/ 21347555 w 295914"/>
              <a:gd name="T3" fmla="*/ 51157010 h 296053"/>
              <a:gd name="T4" fmla="*/ 44392851 w 295914"/>
              <a:gd name="T5" fmla="*/ 48100099 h 296053"/>
              <a:gd name="T6" fmla="*/ 51713828 w 295914"/>
              <a:gd name="T7" fmla="*/ 55413466 h 296053"/>
              <a:gd name="T8" fmla="*/ 44392851 w 295914"/>
              <a:gd name="T9" fmla="*/ 48100099 h 296053"/>
              <a:gd name="T10" fmla="*/ 35162367 w 295914"/>
              <a:gd name="T11" fmla="*/ 55413466 h 296053"/>
              <a:gd name="T12" fmla="*/ 42483305 w 295914"/>
              <a:gd name="T13" fmla="*/ 48100099 h 296053"/>
              <a:gd name="T14" fmla="*/ 44392851 w 295914"/>
              <a:gd name="T15" fmla="*/ 38878772 h 296053"/>
              <a:gd name="T16" fmla="*/ 51713828 w 295914"/>
              <a:gd name="T17" fmla="*/ 46192340 h 296053"/>
              <a:gd name="T18" fmla="*/ 44392851 w 295914"/>
              <a:gd name="T19" fmla="*/ 38878772 h 296053"/>
              <a:gd name="T20" fmla="*/ 35162367 w 295914"/>
              <a:gd name="T21" fmla="*/ 46192340 h 296053"/>
              <a:gd name="T22" fmla="*/ 42483305 w 295914"/>
              <a:gd name="T23" fmla="*/ 38878772 h 296053"/>
              <a:gd name="T24" fmla="*/ 13916731 w 295914"/>
              <a:gd name="T25" fmla="*/ 38817367 h 296053"/>
              <a:gd name="T26" fmla="*/ 25129656 w 295914"/>
              <a:gd name="T27" fmla="*/ 63180206 h 296053"/>
              <a:gd name="T28" fmla="*/ 13916731 w 295914"/>
              <a:gd name="T29" fmla="*/ 38817367 h 296053"/>
              <a:gd name="T30" fmla="*/ 52668660 w 295914"/>
              <a:gd name="T31" fmla="*/ 36891250 h 296053"/>
              <a:gd name="T32" fmla="*/ 53703033 w 295914"/>
              <a:gd name="T33" fmla="*/ 55413466 h 296053"/>
              <a:gd name="T34" fmla="*/ 55692647 w 295914"/>
              <a:gd name="T35" fmla="*/ 56367151 h 296053"/>
              <a:gd name="T36" fmla="*/ 32217636 w 295914"/>
              <a:gd name="T37" fmla="*/ 57400437 h 296053"/>
              <a:gd name="T38" fmla="*/ 32217636 w 295914"/>
              <a:gd name="T39" fmla="*/ 55413466 h 296053"/>
              <a:gd name="T40" fmla="*/ 33172713 w 295914"/>
              <a:gd name="T41" fmla="*/ 37924682 h 296053"/>
              <a:gd name="T42" fmla="*/ 6043873 w 295914"/>
              <a:gd name="T43" fmla="*/ 30908075 h 296053"/>
              <a:gd name="T44" fmla="*/ 11928665 w 295914"/>
              <a:gd name="T45" fmla="*/ 63180206 h 296053"/>
              <a:gd name="T46" fmla="*/ 10974415 w 295914"/>
              <a:gd name="T47" fmla="*/ 38817367 h 296053"/>
              <a:gd name="T48" fmla="*/ 10974415 w 295914"/>
              <a:gd name="T49" fmla="*/ 36840383 h 296053"/>
              <a:gd name="T50" fmla="*/ 29105905 w 295914"/>
              <a:gd name="T51" fmla="*/ 37868510 h 296053"/>
              <a:gd name="T52" fmla="*/ 27117839 w 295914"/>
              <a:gd name="T53" fmla="*/ 38817367 h 296053"/>
              <a:gd name="T54" fmla="*/ 59563740 w 295914"/>
              <a:gd name="T55" fmla="*/ 63180206 h 296053"/>
              <a:gd name="T56" fmla="*/ 6043873 w 295914"/>
              <a:gd name="T57" fmla="*/ 30908075 h 296053"/>
              <a:gd name="T58" fmla="*/ 32899506 w 295914"/>
              <a:gd name="T59" fmla="*/ 22952658 h 296053"/>
              <a:gd name="T60" fmla="*/ 28001959 w 295914"/>
              <a:gd name="T61" fmla="*/ 19044378 h 296053"/>
              <a:gd name="T62" fmla="*/ 28001959 w 295914"/>
              <a:gd name="T63" fmla="*/ 17050228 h 296053"/>
              <a:gd name="T64" fmla="*/ 32899506 w 295914"/>
              <a:gd name="T65" fmla="*/ 13061844 h 296053"/>
              <a:gd name="T66" fmla="*/ 39884838 w 295914"/>
              <a:gd name="T67" fmla="*/ 18007563 h 296053"/>
              <a:gd name="T68" fmla="*/ 25914326 w 295914"/>
              <a:gd name="T69" fmla="*/ 18007563 h 296053"/>
              <a:gd name="T70" fmla="*/ 32764039 w 295914"/>
              <a:gd name="T71" fmla="*/ 2353185 h 296053"/>
              <a:gd name="T72" fmla="*/ 61949671 w 295914"/>
              <a:gd name="T73" fmla="*/ 28930225 h 296053"/>
              <a:gd name="T74" fmla="*/ 32048053 w 295914"/>
              <a:gd name="T75" fmla="*/ 296830 h 296053"/>
              <a:gd name="T76" fmla="*/ 65130418 w 295914"/>
              <a:gd name="T77" fmla="*/ 29167696 h 296053"/>
              <a:gd name="T78" fmla="*/ 64494526 w 295914"/>
              <a:gd name="T79" fmla="*/ 30908075 h 296053"/>
              <a:gd name="T80" fmla="*/ 61472566 w 295914"/>
              <a:gd name="T81" fmla="*/ 63180206 h 296053"/>
              <a:gd name="T82" fmla="*/ 65448771 w 295914"/>
              <a:gd name="T83" fmla="*/ 64129283 h 296053"/>
              <a:gd name="T84" fmla="*/ 1033664 w 295914"/>
              <a:gd name="T85" fmla="*/ 65078420 h 296053"/>
              <a:gd name="T86" fmla="*/ 1033664 w 295914"/>
              <a:gd name="T87" fmla="*/ 63180206 h 296053"/>
              <a:gd name="T88" fmla="*/ 3976213 w 295914"/>
              <a:gd name="T89" fmla="*/ 30908075 h 296053"/>
              <a:gd name="T90" fmla="*/ 158762 w 295914"/>
              <a:gd name="T91" fmla="*/ 30354214 h 296053"/>
              <a:gd name="T92" fmla="*/ 32048053 w 295914"/>
              <a:gd name="T93" fmla="*/ 296830 h 29605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5914" h="296053">
                <a:moveTo>
                  <a:pt x="101241" y="228150"/>
                </a:moveTo>
                <a:cubicBezTo>
                  <a:pt x="103806" y="228150"/>
                  <a:pt x="105637" y="230055"/>
                  <a:pt x="105637" y="232722"/>
                </a:cubicBezTo>
                <a:cubicBezTo>
                  <a:pt x="105637" y="235389"/>
                  <a:pt x="103806" y="237294"/>
                  <a:pt x="101241" y="237294"/>
                </a:cubicBezTo>
                <a:cubicBezTo>
                  <a:pt x="98677" y="237294"/>
                  <a:pt x="96479" y="235389"/>
                  <a:pt x="96479" y="232722"/>
                </a:cubicBezTo>
                <a:cubicBezTo>
                  <a:pt x="96479" y="230055"/>
                  <a:pt x="98677" y="228150"/>
                  <a:pt x="101241" y="228150"/>
                </a:cubicBezTo>
                <a:close/>
                <a:moveTo>
                  <a:pt x="200627" y="218815"/>
                </a:moveTo>
                <a:lnTo>
                  <a:pt x="200627" y="252086"/>
                </a:lnTo>
                <a:lnTo>
                  <a:pt x="233713" y="252086"/>
                </a:lnTo>
                <a:lnTo>
                  <a:pt x="233713" y="218815"/>
                </a:lnTo>
                <a:lnTo>
                  <a:pt x="200627" y="218815"/>
                </a:lnTo>
                <a:close/>
                <a:moveTo>
                  <a:pt x="158911" y="218815"/>
                </a:moveTo>
                <a:lnTo>
                  <a:pt x="158911" y="252086"/>
                </a:lnTo>
                <a:lnTo>
                  <a:pt x="191996" y="252086"/>
                </a:lnTo>
                <a:lnTo>
                  <a:pt x="191996" y="218815"/>
                </a:lnTo>
                <a:lnTo>
                  <a:pt x="158911" y="218815"/>
                </a:lnTo>
                <a:close/>
                <a:moveTo>
                  <a:pt x="200627" y="176866"/>
                </a:moveTo>
                <a:lnTo>
                  <a:pt x="200627" y="210136"/>
                </a:lnTo>
                <a:lnTo>
                  <a:pt x="233713" y="210136"/>
                </a:lnTo>
                <a:lnTo>
                  <a:pt x="233713" y="176866"/>
                </a:lnTo>
                <a:lnTo>
                  <a:pt x="200627" y="176866"/>
                </a:lnTo>
                <a:close/>
                <a:moveTo>
                  <a:pt x="158911" y="176866"/>
                </a:moveTo>
                <a:lnTo>
                  <a:pt x="158911" y="210136"/>
                </a:lnTo>
                <a:lnTo>
                  <a:pt x="191996" y="210136"/>
                </a:lnTo>
                <a:lnTo>
                  <a:pt x="191996" y="176866"/>
                </a:lnTo>
                <a:lnTo>
                  <a:pt x="158911" y="176866"/>
                </a:lnTo>
                <a:close/>
                <a:moveTo>
                  <a:pt x="62895" y="176588"/>
                </a:moveTo>
                <a:lnTo>
                  <a:pt x="62895" y="287417"/>
                </a:lnTo>
                <a:lnTo>
                  <a:pt x="113570" y="287417"/>
                </a:lnTo>
                <a:lnTo>
                  <a:pt x="113570" y="176588"/>
                </a:lnTo>
                <a:lnTo>
                  <a:pt x="62895" y="176588"/>
                </a:lnTo>
                <a:close/>
                <a:moveTo>
                  <a:pt x="154595" y="167825"/>
                </a:moveTo>
                <a:lnTo>
                  <a:pt x="238029" y="167825"/>
                </a:lnTo>
                <a:cubicBezTo>
                  <a:pt x="240546" y="167825"/>
                  <a:pt x="242704" y="169995"/>
                  <a:pt x="242704" y="172526"/>
                </a:cubicBezTo>
                <a:lnTo>
                  <a:pt x="242704" y="252086"/>
                </a:lnTo>
                <a:lnTo>
                  <a:pt x="247019" y="252086"/>
                </a:lnTo>
                <a:cubicBezTo>
                  <a:pt x="249896" y="252086"/>
                  <a:pt x="251695" y="254255"/>
                  <a:pt x="251695" y="256425"/>
                </a:cubicBezTo>
                <a:cubicBezTo>
                  <a:pt x="251695" y="258957"/>
                  <a:pt x="249896" y="261126"/>
                  <a:pt x="247019" y="261126"/>
                </a:cubicBezTo>
                <a:lnTo>
                  <a:pt x="145604" y="261126"/>
                </a:lnTo>
                <a:cubicBezTo>
                  <a:pt x="143087" y="261126"/>
                  <a:pt x="140929" y="258957"/>
                  <a:pt x="140929" y="256425"/>
                </a:cubicBezTo>
                <a:cubicBezTo>
                  <a:pt x="140929" y="254255"/>
                  <a:pt x="143087" y="252086"/>
                  <a:pt x="145604" y="252086"/>
                </a:cubicBezTo>
                <a:lnTo>
                  <a:pt x="149920" y="252086"/>
                </a:lnTo>
                <a:lnTo>
                  <a:pt x="149920" y="172526"/>
                </a:lnTo>
                <a:cubicBezTo>
                  <a:pt x="149920" y="169995"/>
                  <a:pt x="152078" y="167825"/>
                  <a:pt x="154595" y="167825"/>
                </a:cubicBezTo>
                <a:close/>
                <a:moveTo>
                  <a:pt x="27314" y="140605"/>
                </a:moveTo>
                <a:lnTo>
                  <a:pt x="27314" y="287417"/>
                </a:lnTo>
                <a:lnTo>
                  <a:pt x="53910" y="287417"/>
                </a:lnTo>
                <a:lnTo>
                  <a:pt x="53910" y="176588"/>
                </a:lnTo>
                <a:lnTo>
                  <a:pt x="49597" y="176588"/>
                </a:lnTo>
                <a:cubicBezTo>
                  <a:pt x="47081" y="176588"/>
                  <a:pt x="44925" y="174789"/>
                  <a:pt x="44925" y="172270"/>
                </a:cubicBezTo>
                <a:cubicBezTo>
                  <a:pt x="44925" y="169751"/>
                  <a:pt x="47081" y="167592"/>
                  <a:pt x="49597" y="167592"/>
                </a:cubicBezTo>
                <a:lnTo>
                  <a:pt x="127228" y="167592"/>
                </a:lnTo>
                <a:cubicBezTo>
                  <a:pt x="129743" y="167592"/>
                  <a:pt x="131540" y="169751"/>
                  <a:pt x="131540" y="172270"/>
                </a:cubicBezTo>
                <a:cubicBezTo>
                  <a:pt x="131540" y="174789"/>
                  <a:pt x="129743" y="176588"/>
                  <a:pt x="127228" y="176588"/>
                </a:cubicBezTo>
                <a:lnTo>
                  <a:pt x="122555" y="176588"/>
                </a:lnTo>
                <a:lnTo>
                  <a:pt x="122555" y="287417"/>
                </a:lnTo>
                <a:lnTo>
                  <a:pt x="269190" y="287417"/>
                </a:lnTo>
                <a:lnTo>
                  <a:pt x="269190" y="140605"/>
                </a:lnTo>
                <a:lnTo>
                  <a:pt x="27314" y="140605"/>
                </a:lnTo>
                <a:close/>
                <a:moveTo>
                  <a:pt x="126551" y="86636"/>
                </a:moveTo>
                <a:cubicBezTo>
                  <a:pt x="128728" y="96796"/>
                  <a:pt x="137799" y="104416"/>
                  <a:pt x="148685" y="104416"/>
                </a:cubicBezTo>
                <a:cubicBezTo>
                  <a:pt x="159571" y="104416"/>
                  <a:pt x="168642" y="96796"/>
                  <a:pt x="170819" y="86636"/>
                </a:cubicBezTo>
                <a:lnTo>
                  <a:pt x="126551" y="86636"/>
                </a:lnTo>
                <a:close/>
                <a:moveTo>
                  <a:pt x="148685" y="59421"/>
                </a:moveTo>
                <a:cubicBezTo>
                  <a:pt x="137799" y="59421"/>
                  <a:pt x="128728" y="67404"/>
                  <a:pt x="126551" y="77564"/>
                </a:cubicBezTo>
                <a:lnTo>
                  <a:pt x="170819" y="77564"/>
                </a:lnTo>
                <a:cubicBezTo>
                  <a:pt x="168642" y="67404"/>
                  <a:pt x="159571" y="59421"/>
                  <a:pt x="148685" y="59421"/>
                </a:cubicBezTo>
                <a:close/>
                <a:moveTo>
                  <a:pt x="148685" y="50350"/>
                </a:moveTo>
                <a:cubicBezTo>
                  <a:pt x="166102" y="50350"/>
                  <a:pt x="180253" y="64501"/>
                  <a:pt x="180253" y="81919"/>
                </a:cubicBezTo>
                <a:cubicBezTo>
                  <a:pt x="180253" y="99336"/>
                  <a:pt x="166102" y="113487"/>
                  <a:pt x="148685" y="113487"/>
                </a:cubicBezTo>
                <a:cubicBezTo>
                  <a:pt x="131268" y="113487"/>
                  <a:pt x="117116" y="99336"/>
                  <a:pt x="117116" y="81919"/>
                </a:cubicBezTo>
                <a:cubicBezTo>
                  <a:pt x="117116" y="64501"/>
                  <a:pt x="131268" y="50350"/>
                  <a:pt x="148685" y="50350"/>
                </a:cubicBezTo>
                <a:close/>
                <a:moveTo>
                  <a:pt x="148073" y="10705"/>
                </a:moveTo>
                <a:lnTo>
                  <a:pt x="16173" y="131609"/>
                </a:lnTo>
                <a:lnTo>
                  <a:pt x="279972" y="131609"/>
                </a:lnTo>
                <a:lnTo>
                  <a:pt x="148073" y="10705"/>
                </a:lnTo>
                <a:close/>
                <a:moveTo>
                  <a:pt x="144838" y="1349"/>
                </a:moveTo>
                <a:cubicBezTo>
                  <a:pt x="146635" y="-450"/>
                  <a:pt x="149510" y="-450"/>
                  <a:pt x="150948" y="1349"/>
                </a:cubicBezTo>
                <a:lnTo>
                  <a:pt x="294348" y="132689"/>
                </a:lnTo>
                <a:cubicBezTo>
                  <a:pt x="295785" y="134128"/>
                  <a:pt x="296145" y="136287"/>
                  <a:pt x="295785" y="138086"/>
                </a:cubicBezTo>
                <a:cubicBezTo>
                  <a:pt x="295067" y="139525"/>
                  <a:pt x="293270" y="140605"/>
                  <a:pt x="291473" y="140605"/>
                </a:cubicBezTo>
                <a:lnTo>
                  <a:pt x="277816" y="140605"/>
                </a:lnTo>
                <a:lnTo>
                  <a:pt x="277816" y="287417"/>
                </a:lnTo>
                <a:lnTo>
                  <a:pt x="291473" y="287417"/>
                </a:lnTo>
                <a:cubicBezTo>
                  <a:pt x="293988" y="287417"/>
                  <a:pt x="295785" y="289216"/>
                  <a:pt x="295785" y="291735"/>
                </a:cubicBezTo>
                <a:cubicBezTo>
                  <a:pt x="295785" y="294254"/>
                  <a:pt x="293988" y="296053"/>
                  <a:pt x="291473" y="296053"/>
                </a:cubicBezTo>
                <a:lnTo>
                  <a:pt x="4672" y="296053"/>
                </a:lnTo>
                <a:cubicBezTo>
                  <a:pt x="2157" y="296053"/>
                  <a:pt x="0" y="294254"/>
                  <a:pt x="0" y="291735"/>
                </a:cubicBezTo>
                <a:cubicBezTo>
                  <a:pt x="0" y="289216"/>
                  <a:pt x="2157" y="287417"/>
                  <a:pt x="4672" y="287417"/>
                </a:cubicBezTo>
                <a:lnTo>
                  <a:pt x="17970" y="287417"/>
                </a:lnTo>
                <a:lnTo>
                  <a:pt x="17970" y="140605"/>
                </a:lnTo>
                <a:lnTo>
                  <a:pt x="4672" y="140605"/>
                </a:lnTo>
                <a:cubicBezTo>
                  <a:pt x="2875" y="140605"/>
                  <a:pt x="1078" y="139525"/>
                  <a:pt x="719" y="138086"/>
                </a:cubicBezTo>
                <a:cubicBezTo>
                  <a:pt x="-359" y="136287"/>
                  <a:pt x="360" y="134128"/>
                  <a:pt x="1797" y="132689"/>
                </a:cubicBezTo>
                <a:lnTo>
                  <a:pt x="144838" y="13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925">
            <a:extLst>
              <a:ext uri="{FF2B5EF4-FFF2-40B4-BE49-F238E27FC236}">
                <a16:creationId xmlns:a16="http://schemas.microsoft.com/office/drawing/2014/main" id="{63CF4BF0-F5CD-1F40-8855-4A51BCE471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13536" y="11619276"/>
            <a:ext cx="681226" cy="681224"/>
          </a:xfrm>
          <a:custGeom>
            <a:avLst/>
            <a:gdLst>
              <a:gd name="T0" fmla="*/ 59283120 w 296468"/>
              <a:gd name="T1" fmla="*/ 52617181 h 296502"/>
              <a:gd name="T2" fmla="*/ 52670368 w 296468"/>
              <a:gd name="T3" fmla="*/ 59145522 h 296502"/>
              <a:gd name="T4" fmla="*/ 55081953 w 296468"/>
              <a:gd name="T5" fmla="*/ 61555141 h 296502"/>
              <a:gd name="T6" fmla="*/ 57338181 w 296468"/>
              <a:gd name="T7" fmla="*/ 61555141 h 296502"/>
              <a:gd name="T8" fmla="*/ 61617028 w 296468"/>
              <a:gd name="T9" fmla="*/ 57280404 h 296502"/>
              <a:gd name="T10" fmla="*/ 62006172 w 296468"/>
              <a:gd name="T11" fmla="*/ 56114403 h 296502"/>
              <a:gd name="T12" fmla="*/ 61617028 w 296468"/>
              <a:gd name="T13" fmla="*/ 54948654 h 296502"/>
              <a:gd name="T14" fmla="*/ 50180686 w 296468"/>
              <a:gd name="T15" fmla="*/ 43601495 h 296502"/>
              <a:gd name="T16" fmla="*/ 43567688 w 296468"/>
              <a:gd name="T17" fmla="*/ 50130158 h 296502"/>
              <a:gd name="T18" fmla="*/ 51269877 w 296468"/>
              <a:gd name="T19" fmla="*/ 57824605 h 296502"/>
              <a:gd name="T20" fmla="*/ 57882997 w 296468"/>
              <a:gd name="T21" fmla="*/ 51296098 h 296502"/>
              <a:gd name="T22" fmla="*/ 24256853 w 296468"/>
              <a:gd name="T23" fmla="*/ 14366126 h 296502"/>
              <a:gd name="T24" fmla="*/ 25277413 w 296468"/>
              <a:gd name="T25" fmla="*/ 15307077 h 296502"/>
              <a:gd name="T26" fmla="*/ 24256853 w 296468"/>
              <a:gd name="T27" fmla="*/ 16325926 h 296502"/>
              <a:gd name="T28" fmla="*/ 15933265 w 296468"/>
              <a:gd name="T29" fmla="*/ 24635282 h 296502"/>
              <a:gd name="T30" fmla="*/ 14991278 w 296468"/>
              <a:gd name="T31" fmla="*/ 25575890 h 296502"/>
              <a:gd name="T32" fmla="*/ 14048743 w 296468"/>
              <a:gd name="T33" fmla="*/ 24635282 h 296502"/>
              <a:gd name="T34" fmla="*/ 24256853 w 296468"/>
              <a:gd name="T35" fmla="*/ 14366126 h 296502"/>
              <a:gd name="T36" fmla="*/ 24249970 w 296468"/>
              <a:gd name="T37" fmla="*/ 9816491 h 296502"/>
              <a:gd name="T38" fmla="*/ 9490873 w 296468"/>
              <a:gd name="T39" fmla="*/ 24628269 h 296502"/>
              <a:gd name="T40" fmla="*/ 24249970 w 296468"/>
              <a:gd name="T41" fmla="*/ 39361929 h 296502"/>
              <a:gd name="T42" fmla="*/ 39087529 w 296468"/>
              <a:gd name="T43" fmla="*/ 24628269 h 296502"/>
              <a:gd name="T44" fmla="*/ 24249970 w 296468"/>
              <a:gd name="T45" fmla="*/ 9816491 h 296502"/>
              <a:gd name="T46" fmla="*/ 24249970 w 296468"/>
              <a:gd name="T47" fmla="*/ 7867697 h 296502"/>
              <a:gd name="T48" fmla="*/ 41039719 w 296468"/>
              <a:gd name="T49" fmla="*/ 24628269 h 296502"/>
              <a:gd name="T50" fmla="*/ 24249970 w 296468"/>
              <a:gd name="T51" fmla="*/ 41310828 h 296502"/>
              <a:gd name="T52" fmla="*/ 7538688 w 296468"/>
              <a:gd name="T53" fmla="*/ 24628269 h 296502"/>
              <a:gd name="T54" fmla="*/ 24249970 w 296468"/>
              <a:gd name="T55" fmla="*/ 7867697 h 296502"/>
              <a:gd name="T56" fmla="*/ 24351300 w 296468"/>
              <a:gd name="T57" fmla="*/ 1943107 h 296502"/>
              <a:gd name="T58" fmla="*/ 1867792 w 296468"/>
              <a:gd name="T59" fmla="*/ 24404320 h 296502"/>
              <a:gd name="T60" fmla="*/ 24351300 w 296468"/>
              <a:gd name="T61" fmla="*/ 46865592 h 296502"/>
              <a:gd name="T62" fmla="*/ 37421708 w 296468"/>
              <a:gd name="T63" fmla="*/ 42668833 h 296502"/>
              <a:gd name="T64" fmla="*/ 37966181 w 296468"/>
              <a:gd name="T65" fmla="*/ 42513613 h 296502"/>
              <a:gd name="T66" fmla="*/ 38666300 w 296468"/>
              <a:gd name="T67" fmla="*/ 42824057 h 296502"/>
              <a:gd name="T68" fmla="*/ 43412190 w 296468"/>
              <a:gd name="T69" fmla="*/ 47565221 h 296502"/>
              <a:gd name="T70" fmla="*/ 47535441 w 296468"/>
              <a:gd name="T71" fmla="*/ 43368363 h 296502"/>
              <a:gd name="T72" fmla="*/ 42789784 w 296468"/>
              <a:gd name="T73" fmla="*/ 38705292 h 296502"/>
              <a:gd name="T74" fmla="*/ 42712026 w 296468"/>
              <a:gd name="T75" fmla="*/ 37383829 h 296502"/>
              <a:gd name="T76" fmla="*/ 46913374 w 296468"/>
              <a:gd name="T77" fmla="*/ 24404320 h 296502"/>
              <a:gd name="T78" fmla="*/ 24351300 w 296468"/>
              <a:gd name="T79" fmla="*/ 1943107 h 296502"/>
              <a:gd name="T80" fmla="*/ 24351300 w 296468"/>
              <a:gd name="T81" fmla="*/ 0 h 296502"/>
              <a:gd name="T82" fmla="*/ 48858264 w 296468"/>
              <a:gd name="T83" fmla="*/ 24404320 h 296502"/>
              <a:gd name="T84" fmla="*/ 44734831 w 296468"/>
              <a:gd name="T85" fmla="*/ 37850088 h 296502"/>
              <a:gd name="T86" fmla="*/ 48935722 w 296468"/>
              <a:gd name="T87" fmla="*/ 42047016 h 296502"/>
              <a:gd name="T88" fmla="*/ 49480300 w 296468"/>
              <a:gd name="T89" fmla="*/ 41503149 h 296502"/>
              <a:gd name="T90" fmla="*/ 50803199 w 296468"/>
              <a:gd name="T91" fmla="*/ 41503149 h 296502"/>
              <a:gd name="T92" fmla="*/ 62940151 w 296468"/>
              <a:gd name="T93" fmla="*/ 53627643 h 296502"/>
              <a:gd name="T94" fmla="*/ 62940151 w 296468"/>
              <a:gd name="T95" fmla="*/ 58601620 h 296502"/>
              <a:gd name="T96" fmla="*/ 58661081 w 296468"/>
              <a:gd name="T97" fmla="*/ 62876164 h 296502"/>
              <a:gd name="T98" fmla="*/ 56171430 w 296468"/>
              <a:gd name="T99" fmla="*/ 63886455 h 296502"/>
              <a:gd name="T100" fmla="*/ 53681859 w 296468"/>
              <a:gd name="T101" fmla="*/ 62876164 h 296502"/>
              <a:gd name="T102" fmla="*/ 41544799 w 296468"/>
              <a:gd name="T103" fmla="*/ 50751977 h 296502"/>
              <a:gd name="T104" fmla="*/ 41233945 w 296468"/>
              <a:gd name="T105" fmla="*/ 50130158 h 296502"/>
              <a:gd name="T106" fmla="*/ 41544799 w 296468"/>
              <a:gd name="T107" fmla="*/ 49430696 h 296502"/>
              <a:gd name="T108" fmla="*/ 42089771 w 296468"/>
              <a:gd name="T109" fmla="*/ 48886751 h 296502"/>
              <a:gd name="T110" fmla="*/ 37888430 w 296468"/>
              <a:gd name="T111" fmla="*/ 44767400 h 296502"/>
              <a:gd name="T112" fmla="*/ 24351300 w 296468"/>
              <a:gd name="T113" fmla="*/ 48808619 h 296502"/>
              <a:gd name="T114" fmla="*/ 0 w 296468"/>
              <a:gd name="T115" fmla="*/ 24404320 h 296502"/>
              <a:gd name="T116" fmla="*/ 24351300 w 296468"/>
              <a:gd name="T117" fmla="*/ 0 h 29650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6468" h="296502">
                <a:moveTo>
                  <a:pt x="274661" y="244200"/>
                </a:moveTo>
                <a:lnTo>
                  <a:pt x="244023" y="274499"/>
                </a:lnTo>
                <a:lnTo>
                  <a:pt x="255197" y="285681"/>
                </a:lnTo>
                <a:cubicBezTo>
                  <a:pt x="257720" y="288206"/>
                  <a:pt x="262766" y="288206"/>
                  <a:pt x="265650" y="285681"/>
                </a:cubicBezTo>
                <a:lnTo>
                  <a:pt x="285474" y="265842"/>
                </a:lnTo>
                <a:cubicBezTo>
                  <a:pt x="286555" y="264399"/>
                  <a:pt x="287276" y="262596"/>
                  <a:pt x="287276" y="260431"/>
                </a:cubicBezTo>
                <a:cubicBezTo>
                  <a:pt x="287276" y="258628"/>
                  <a:pt x="286555" y="256464"/>
                  <a:pt x="285474" y="255021"/>
                </a:cubicBezTo>
                <a:lnTo>
                  <a:pt x="274661" y="244200"/>
                </a:lnTo>
                <a:close/>
                <a:moveTo>
                  <a:pt x="232488" y="202357"/>
                </a:moveTo>
                <a:lnTo>
                  <a:pt x="201850" y="232657"/>
                </a:lnTo>
                <a:lnTo>
                  <a:pt x="237535" y="268367"/>
                </a:lnTo>
                <a:lnTo>
                  <a:pt x="268173" y="238068"/>
                </a:lnTo>
                <a:lnTo>
                  <a:pt x="232488" y="202357"/>
                </a:lnTo>
                <a:close/>
                <a:moveTo>
                  <a:pt x="112382" y="66675"/>
                </a:moveTo>
                <a:cubicBezTo>
                  <a:pt x="114929" y="66675"/>
                  <a:pt x="117111" y="68494"/>
                  <a:pt x="117111" y="71041"/>
                </a:cubicBezTo>
                <a:cubicBezTo>
                  <a:pt x="117111" y="73587"/>
                  <a:pt x="114929" y="75770"/>
                  <a:pt x="112382" y="75770"/>
                </a:cubicBezTo>
                <a:cubicBezTo>
                  <a:pt x="91282" y="75770"/>
                  <a:pt x="73819" y="92869"/>
                  <a:pt x="73819" y="114334"/>
                </a:cubicBezTo>
                <a:cubicBezTo>
                  <a:pt x="73819" y="116880"/>
                  <a:pt x="72000" y="118699"/>
                  <a:pt x="69454" y="118699"/>
                </a:cubicBezTo>
                <a:cubicBezTo>
                  <a:pt x="66907" y="118699"/>
                  <a:pt x="65088" y="116880"/>
                  <a:pt x="65088" y="114334"/>
                </a:cubicBezTo>
                <a:cubicBezTo>
                  <a:pt x="65088" y="88140"/>
                  <a:pt x="86189" y="66675"/>
                  <a:pt x="112382" y="66675"/>
                </a:cubicBezTo>
                <a:close/>
                <a:moveTo>
                  <a:pt x="112351" y="45558"/>
                </a:moveTo>
                <a:cubicBezTo>
                  <a:pt x="74724" y="45558"/>
                  <a:pt x="43970" y="76311"/>
                  <a:pt x="43970" y="114301"/>
                </a:cubicBezTo>
                <a:cubicBezTo>
                  <a:pt x="43970" y="151928"/>
                  <a:pt x="74724" y="182681"/>
                  <a:pt x="112351" y="182681"/>
                </a:cubicBezTo>
                <a:cubicBezTo>
                  <a:pt x="150340" y="182681"/>
                  <a:pt x="181093" y="151928"/>
                  <a:pt x="181093" y="114301"/>
                </a:cubicBezTo>
                <a:cubicBezTo>
                  <a:pt x="181093" y="76311"/>
                  <a:pt x="150340" y="45558"/>
                  <a:pt x="112351" y="45558"/>
                </a:cubicBezTo>
                <a:close/>
                <a:moveTo>
                  <a:pt x="112351" y="36513"/>
                </a:moveTo>
                <a:cubicBezTo>
                  <a:pt x="155405" y="36513"/>
                  <a:pt x="190138" y="71608"/>
                  <a:pt x="190138" y="114301"/>
                </a:cubicBezTo>
                <a:cubicBezTo>
                  <a:pt x="190138" y="156993"/>
                  <a:pt x="155405" y="191726"/>
                  <a:pt x="112351" y="191726"/>
                </a:cubicBezTo>
                <a:cubicBezTo>
                  <a:pt x="69658" y="191726"/>
                  <a:pt x="34925" y="156993"/>
                  <a:pt x="34925" y="114301"/>
                </a:cubicBezTo>
                <a:cubicBezTo>
                  <a:pt x="34925" y="71608"/>
                  <a:pt x="69658" y="36513"/>
                  <a:pt x="112351" y="36513"/>
                </a:cubicBezTo>
                <a:close/>
                <a:moveTo>
                  <a:pt x="112820" y="9018"/>
                </a:moveTo>
                <a:cubicBezTo>
                  <a:pt x="55509" y="9018"/>
                  <a:pt x="8651" y="55910"/>
                  <a:pt x="8651" y="113262"/>
                </a:cubicBezTo>
                <a:cubicBezTo>
                  <a:pt x="8651" y="170615"/>
                  <a:pt x="55509" y="217507"/>
                  <a:pt x="112820" y="217507"/>
                </a:cubicBezTo>
                <a:cubicBezTo>
                  <a:pt x="134807" y="217507"/>
                  <a:pt x="155713" y="211014"/>
                  <a:pt x="173375" y="198029"/>
                </a:cubicBezTo>
                <a:cubicBezTo>
                  <a:pt x="174096" y="197308"/>
                  <a:pt x="175177" y="197308"/>
                  <a:pt x="175898" y="197308"/>
                </a:cubicBezTo>
                <a:cubicBezTo>
                  <a:pt x="176980" y="197308"/>
                  <a:pt x="178421" y="197668"/>
                  <a:pt x="179142" y="198750"/>
                </a:cubicBezTo>
                <a:lnTo>
                  <a:pt x="201130" y="220754"/>
                </a:lnTo>
                <a:lnTo>
                  <a:pt x="220233" y="201275"/>
                </a:lnTo>
                <a:lnTo>
                  <a:pt x="198246" y="179633"/>
                </a:lnTo>
                <a:cubicBezTo>
                  <a:pt x="196804" y="177829"/>
                  <a:pt x="196444" y="175304"/>
                  <a:pt x="197886" y="173501"/>
                </a:cubicBezTo>
                <a:cubicBezTo>
                  <a:pt x="210501" y="155826"/>
                  <a:pt x="217350" y="134905"/>
                  <a:pt x="217350" y="113262"/>
                </a:cubicBezTo>
                <a:cubicBezTo>
                  <a:pt x="217350" y="55910"/>
                  <a:pt x="170492" y="9018"/>
                  <a:pt x="112820" y="9018"/>
                </a:cubicBezTo>
                <a:close/>
                <a:moveTo>
                  <a:pt x="112820" y="0"/>
                </a:moveTo>
                <a:cubicBezTo>
                  <a:pt x="175538" y="0"/>
                  <a:pt x="226361" y="50860"/>
                  <a:pt x="226361" y="113262"/>
                </a:cubicBezTo>
                <a:cubicBezTo>
                  <a:pt x="226361" y="135626"/>
                  <a:pt x="219512" y="156908"/>
                  <a:pt x="207257" y="175665"/>
                </a:cubicBezTo>
                <a:lnTo>
                  <a:pt x="226721" y="195143"/>
                </a:lnTo>
                <a:lnTo>
                  <a:pt x="229244" y="192618"/>
                </a:lnTo>
                <a:cubicBezTo>
                  <a:pt x="231047" y="190815"/>
                  <a:pt x="233570" y="190815"/>
                  <a:pt x="235372" y="192618"/>
                </a:cubicBezTo>
                <a:lnTo>
                  <a:pt x="291602" y="248889"/>
                </a:lnTo>
                <a:cubicBezTo>
                  <a:pt x="298090" y="255021"/>
                  <a:pt x="298090" y="265842"/>
                  <a:pt x="291602" y="271974"/>
                </a:cubicBezTo>
                <a:lnTo>
                  <a:pt x="271777" y="291813"/>
                </a:lnTo>
                <a:cubicBezTo>
                  <a:pt x="268533" y="295060"/>
                  <a:pt x="264568" y="296502"/>
                  <a:pt x="260243" y="296502"/>
                </a:cubicBezTo>
                <a:cubicBezTo>
                  <a:pt x="255918" y="296502"/>
                  <a:pt x="251953" y="295060"/>
                  <a:pt x="248709" y="291813"/>
                </a:cubicBezTo>
                <a:lnTo>
                  <a:pt x="192479" y="235543"/>
                </a:lnTo>
                <a:cubicBezTo>
                  <a:pt x="191398" y="234821"/>
                  <a:pt x="191037" y="233739"/>
                  <a:pt x="191037" y="232657"/>
                </a:cubicBezTo>
                <a:cubicBezTo>
                  <a:pt x="191037" y="231575"/>
                  <a:pt x="191398" y="230132"/>
                  <a:pt x="192479" y="229411"/>
                </a:cubicBezTo>
                <a:lnTo>
                  <a:pt x="195002" y="226886"/>
                </a:lnTo>
                <a:lnTo>
                  <a:pt x="175538" y="207768"/>
                </a:lnTo>
                <a:cubicBezTo>
                  <a:pt x="157155" y="220032"/>
                  <a:pt x="135528" y="226525"/>
                  <a:pt x="112820" y="226525"/>
                </a:cubicBezTo>
                <a:cubicBezTo>
                  <a:pt x="50823" y="226525"/>
                  <a:pt x="0" y="175665"/>
                  <a:pt x="0" y="113262"/>
                </a:cubicBezTo>
                <a:cubicBezTo>
                  <a:pt x="0" y="50860"/>
                  <a:pt x="50823" y="0"/>
                  <a:pt x="1128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926">
            <a:extLst>
              <a:ext uri="{FF2B5EF4-FFF2-40B4-BE49-F238E27FC236}">
                <a16:creationId xmlns:a16="http://schemas.microsoft.com/office/drawing/2014/main" id="{BA735CBB-E9B9-EF43-A42F-48AAA75893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54868" y="3694479"/>
            <a:ext cx="681224" cy="681224"/>
          </a:xfrm>
          <a:custGeom>
            <a:avLst/>
            <a:gdLst>
              <a:gd name="T0" fmla="*/ 39468541 w 296503"/>
              <a:gd name="T1" fmla="*/ 36094776 h 296502"/>
              <a:gd name="T2" fmla="*/ 14110389 w 296503"/>
              <a:gd name="T3" fmla="*/ 36094776 h 296502"/>
              <a:gd name="T4" fmla="*/ 35315735 w 296503"/>
              <a:gd name="T5" fmla="*/ 51851789 h 296502"/>
              <a:gd name="T6" fmla="*/ 34700729 w 296503"/>
              <a:gd name="T7" fmla="*/ 38103353 h 296502"/>
              <a:gd name="T8" fmla="*/ 25799492 w 296503"/>
              <a:gd name="T9" fmla="*/ 34781724 h 296502"/>
              <a:gd name="T10" fmla="*/ 28644712 w 296503"/>
              <a:gd name="T11" fmla="*/ 51851789 h 296502"/>
              <a:gd name="T12" fmla="*/ 36084982 w 296503"/>
              <a:gd name="T13" fmla="*/ 14043180 h 296502"/>
              <a:gd name="T14" fmla="*/ 27721885 w 296503"/>
              <a:gd name="T15" fmla="*/ 14043180 h 296502"/>
              <a:gd name="T16" fmla="*/ 35315735 w 296503"/>
              <a:gd name="T17" fmla="*/ 11957687 h 296502"/>
              <a:gd name="T18" fmla="*/ 38007231 w 296503"/>
              <a:gd name="T19" fmla="*/ 29104833 h 296502"/>
              <a:gd name="T20" fmla="*/ 35315735 w 296503"/>
              <a:gd name="T21" fmla="*/ 11957687 h 296502"/>
              <a:gd name="T22" fmla="*/ 29106033 w 296503"/>
              <a:gd name="T23" fmla="*/ 25783333 h 296502"/>
              <a:gd name="T24" fmla="*/ 12033939 w 296503"/>
              <a:gd name="T25" fmla="*/ 28486799 h 296502"/>
              <a:gd name="T26" fmla="*/ 28220599 w 296503"/>
              <a:gd name="T27" fmla="*/ 7607134 h 296502"/>
              <a:gd name="T28" fmla="*/ 18994656 w 296503"/>
              <a:gd name="T29" fmla="*/ 4735376 h 296502"/>
              <a:gd name="T30" fmla="*/ 16591310 w 296503"/>
              <a:gd name="T31" fmla="*/ 12730473 h 296502"/>
              <a:gd name="T32" fmla="*/ 7132293 w 296503"/>
              <a:gd name="T33" fmla="*/ 14904428 h 296502"/>
              <a:gd name="T34" fmla="*/ 9070354 w 296503"/>
              <a:gd name="T35" fmla="*/ 22977384 h 296502"/>
              <a:gd name="T36" fmla="*/ 1938315 w 296503"/>
              <a:gd name="T37" fmla="*/ 34233196 h 296502"/>
              <a:gd name="T38" fmla="*/ 8606031 w 296503"/>
              <a:gd name="T39" fmla="*/ 42073555 h 296502"/>
              <a:gd name="T40" fmla="*/ 7908106 w 296503"/>
              <a:gd name="T41" fmla="*/ 49137368 h 296502"/>
              <a:gd name="T42" fmla="*/ 14730352 w 296503"/>
              <a:gd name="T43" fmla="*/ 55968676 h 296502"/>
              <a:gd name="T44" fmla="*/ 21863377 w 296503"/>
              <a:gd name="T45" fmla="*/ 55192462 h 296502"/>
              <a:gd name="T46" fmla="*/ 29073235 w 296503"/>
              <a:gd name="T47" fmla="*/ 61324999 h 296502"/>
              <a:gd name="T48" fmla="*/ 35663159 w 296503"/>
              <a:gd name="T49" fmla="*/ 56279296 h 296502"/>
              <a:gd name="T50" fmla="*/ 44889270 w 296503"/>
              <a:gd name="T51" fmla="*/ 59073632 h 296502"/>
              <a:gd name="T52" fmla="*/ 51091532 w 296503"/>
              <a:gd name="T53" fmla="*/ 47274289 h 296502"/>
              <a:gd name="T54" fmla="*/ 59076808 w 296503"/>
              <a:gd name="T55" fmla="*/ 44945811 h 296502"/>
              <a:gd name="T56" fmla="*/ 57138750 w 296503"/>
              <a:gd name="T57" fmla="*/ 34776545 h 296502"/>
              <a:gd name="T58" fmla="*/ 57138750 w 296503"/>
              <a:gd name="T59" fmla="*/ 29032279 h 296502"/>
              <a:gd name="T60" fmla="*/ 59076808 w 296503"/>
              <a:gd name="T61" fmla="*/ 18940830 h 296502"/>
              <a:gd name="T62" fmla="*/ 51091532 w 296503"/>
              <a:gd name="T63" fmla="*/ 16534723 h 296502"/>
              <a:gd name="T64" fmla="*/ 44889270 w 296503"/>
              <a:gd name="T65" fmla="*/ 4735376 h 296502"/>
              <a:gd name="T66" fmla="*/ 35663159 w 296503"/>
              <a:gd name="T67" fmla="*/ 7607134 h 296502"/>
              <a:gd name="T68" fmla="*/ 29616151 w 296503"/>
              <a:gd name="T69" fmla="*/ 0 h 296502"/>
              <a:gd name="T70" fmla="*/ 42408138 w 296503"/>
              <a:gd name="T71" fmla="*/ 4036794 h 296502"/>
              <a:gd name="T72" fmla="*/ 49075850 w 296503"/>
              <a:gd name="T73" fmla="*/ 11799412 h 296502"/>
              <a:gd name="T74" fmla="*/ 60704994 w 296503"/>
              <a:gd name="T75" fmla="*/ 18009182 h 296502"/>
              <a:gd name="T76" fmla="*/ 63806032 w 296503"/>
              <a:gd name="T77" fmla="*/ 29575828 h 296502"/>
              <a:gd name="T78" fmla="*/ 59852271 w 296503"/>
              <a:gd name="T79" fmla="*/ 42384128 h 296502"/>
              <a:gd name="T80" fmla="*/ 52099138 w 296503"/>
              <a:gd name="T81" fmla="*/ 49137368 h 296502"/>
              <a:gd name="T82" fmla="*/ 43958771 w 296503"/>
              <a:gd name="T83" fmla="*/ 61014414 h 296502"/>
              <a:gd name="T84" fmla="*/ 34190219 w 296503"/>
              <a:gd name="T85" fmla="*/ 63808757 h 296502"/>
              <a:gd name="T86" fmla="*/ 21397918 w 296503"/>
              <a:gd name="T87" fmla="*/ 59849977 h 296502"/>
              <a:gd name="T88" fmla="*/ 13025089 w 296503"/>
              <a:gd name="T89" fmla="*/ 54959502 h 296502"/>
              <a:gd name="T90" fmla="*/ 3101470 w 296503"/>
              <a:gd name="T91" fmla="*/ 45877587 h 296502"/>
              <a:gd name="T92" fmla="*/ 2558144 w 296503"/>
              <a:gd name="T93" fmla="*/ 36794837 h 296502"/>
              <a:gd name="T94" fmla="*/ 6977384 w 296503"/>
              <a:gd name="T95" fmla="*/ 23054999 h 296502"/>
              <a:gd name="T96" fmla="*/ 6977384 w 296503"/>
              <a:gd name="T97" fmla="*/ 12808587 h 296502"/>
              <a:gd name="T98" fmla="*/ 12792050 w 296503"/>
              <a:gd name="T99" fmla="*/ 6908576 h 296502"/>
              <a:gd name="T100" fmla="*/ 23026064 w 296503"/>
              <a:gd name="T101" fmla="*/ 6908576 h 2965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6503" h="296502">
                <a:moveTo>
                  <a:pt x="183408" y="167723"/>
                </a:moveTo>
                <a:cubicBezTo>
                  <a:pt x="179834" y="174542"/>
                  <a:pt x="174117" y="179926"/>
                  <a:pt x="167684" y="183515"/>
                </a:cubicBezTo>
                <a:lnTo>
                  <a:pt x="167684" y="231250"/>
                </a:lnTo>
                <a:cubicBezTo>
                  <a:pt x="198774" y="223713"/>
                  <a:pt x="223432" y="199307"/>
                  <a:pt x="230579" y="167723"/>
                </a:cubicBezTo>
                <a:lnTo>
                  <a:pt x="183408" y="167723"/>
                </a:lnTo>
                <a:close/>
                <a:moveTo>
                  <a:pt x="65569" y="167723"/>
                </a:moveTo>
                <a:cubicBezTo>
                  <a:pt x="73074" y="199307"/>
                  <a:pt x="97374" y="223713"/>
                  <a:pt x="128822" y="231250"/>
                </a:cubicBezTo>
                <a:lnTo>
                  <a:pt x="128822" y="183515"/>
                </a:lnTo>
                <a:cubicBezTo>
                  <a:pt x="122032" y="179926"/>
                  <a:pt x="116672" y="174542"/>
                  <a:pt x="112741" y="167723"/>
                </a:cubicBezTo>
                <a:lnTo>
                  <a:pt x="65569" y="167723"/>
                </a:lnTo>
                <a:close/>
                <a:moveTo>
                  <a:pt x="180549" y="158750"/>
                </a:moveTo>
                <a:lnTo>
                  <a:pt x="236297" y="158750"/>
                </a:lnTo>
                <a:cubicBezTo>
                  <a:pt x="237369" y="158750"/>
                  <a:pt x="238441" y="159468"/>
                  <a:pt x="239513" y="160545"/>
                </a:cubicBezTo>
                <a:cubicBezTo>
                  <a:pt x="240228" y="161621"/>
                  <a:pt x="240943" y="162698"/>
                  <a:pt x="240586" y="164134"/>
                </a:cubicBezTo>
                <a:cubicBezTo>
                  <a:pt x="233796" y="203614"/>
                  <a:pt x="203063" y="234122"/>
                  <a:pt x="164111" y="240941"/>
                </a:cubicBezTo>
                <a:cubicBezTo>
                  <a:pt x="163753" y="240941"/>
                  <a:pt x="163396" y="240941"/>
                  <a:pt x="163039" y="240941"/>
                </a:cubicBezTo>
                <a:cubicBezTo>
                  <a:pt x="161966" y="240941"/>
                  <a:pt x="160894" y="240582"/>
                  <a:pt x="160537" y="239864"/>
                </a:cubicBezTo>
                <a:cubicBezTo>
                  <a:pt x="159465" y="239147"/>
                  <a:pt x="158750" y="237711"/>
                  <a:pt x="158750" y="236634"/>
                </a:cubicBezTo>
                <a:lnTo>
                  <a:pt x="158750" y="181003"/>
                </a:lnTo>
                <a:cubicBezTo>
                  <a:pt x="158750" y="179208"/>
                  <a:pt x="159822" y="177414"/>
                  <a:pt x="161252" y="177055"/>
                </a:cubicBezTo>
                <a:cubicBezTo>
                  <a:pt x="168042" y="173824"/>
                  <a:pt x="173402" y="168082"/>
                  <a:pt x="176618" y="161621"/>
                </a:cubicBezTo>
                <a:cubicBezTo>
                  <a:pt x="177333" y="159827"/>
                  <a:pt x="178762" y="158750"/>
                  <a:pt x="180549" y="158750"/>
                </a:cubicBezTo>
                <a:close/>
                <a:moveTo>
                  <a:pt x="60209" y="158750"/>
                </a:moveTo>
                <a:lnTo>
                  <a:pt x="115600" y="158750"/>
                </a:lnTo>
                <a:cubicBezTo>
                  <a:pt x="117386" y="158750"/>
                  <a:pt x="118816" y="159827"/>
                  <a:pt x="119888" y="161621"/>
                </a:cubicBezTo>
                <a:cubicBezTo>
                  <a:pt x="122747" y="168082"/>
                  <a:pt x="128107" y="173824"/>
                  <a:pt x="135254" y="177055"/>
                </a:cubicBezTo>
                <a:cubicBezTo>
                  <a:pt x="136684" y="177414"/>
                  <a:pt x="137756" y="179208"/>
                  <a:pt x="137756" y="181003"/>
                </a:cubicBezTo>
                <a:lnTo>
                  <a:pt x="137756" y="236634"/>
                </a:lnTo>
                <a:cubicBezTo>
                  <a:pt x="137756" y="237711"/>
                  <a:pt x="137041" y="239147"/>
                  <a:pt x="135969" y="239864"/>
                </a:cubicBezTo>
                <a:cubicBezTo>
                  <a:pt x="135254" y="240582"/>
                  <a:pt x="134182" y="240941"/>
                  <a:pt x="133110" y="240941"/>
                </a:cubicBezTo>
                <a:cubicBezTo>
                  <a:pt x="133110" y="240941"/>
                  <a:pt x="132753" y="240941"/>
                  <a:pt x="132395" y="240941"/>
                </a:cubicBezTo>
                <a:cubicBezTo>
                  <a:pt x="93086" y="234122"/>
                  <a:pt x="62710" y="203614"/>
                  <a:pt x="55921" y="164134"/>
                </a:cubicBezTo>
                <a:cubicBezTo>
                  <a:pt x="55563" y="162698"/>
                  <a:pt x="55921" y="161621"/>
                  <a:pt x="56635" y="160545"/>
                </a:cubicBezTo>
                <a:cubicBezTo>
                  <a:pt x="57707" y="159468"/>
                  <a:pt x="59137" y="158750"/>
                  <a:pt x="60209" y="158750"/>
                </a:cubicBezTo>
                <a:close/>
                <a:moveTo>
                  <a:pt x="167684" y="65254"/>
                </a:moveTo>
                <a:lnTo>
                  <a:pt x="167684" y="112989"/>
                </a:lnTo>
                <a:cubicBezTo>
                  <a:pt x="174117" y="116578"/>
                  <a:pt x="179834" y="122321"/>
                  <a:pt x="183408" y="128781"/>
                </a:cubicBezTo>
                <a:lnTo>
                  <a:pt x="230579" y="128781"/>
                </a:lnTo>
                <a:cubicBezTo>
                  <a:pt x="223432" y="97556"/>
                  <a:pt x="198774" y="72791"/>
                  <a:pt x="167684" y="65254"/>
                </a:cubicBezTo>
                <a:close/>
                <a:moveTo>
                  <a:pt x="128822" y="65254"/>
                </a:moveTo>
                <a:cubicBezTo>
                  <a:pt x="97374" y="72791"/>
                  <a:pt x="73074" y="97556"/>
                  <a:pt x="65569" y="128781"/>
                </a:cubicBezTo>
                <a:lnTo>
                  <a:pt x="112741" y="128781"/>
                </a:lnTo>
                <a:cubicBezTo>
                  <a:pt x="116672" y="122321"/>
                  <a:pt x="122032" y="116578"/>
                  <a:pt x="128822" y="112989"/>
                </a:cubicBezTo>
                <a:lnTo>
                  <a:pt x="128822" y="65254"/>
                </a:lnTo>
                <a:close/>
                <a:moveTo>
                  <a:pt x="164111" y="55563"/>
                </a:moveTo>
                <a:cubicBezTo>
                  <a:pt x="203063" y="62382"/>
                  <a:pt x="233796" y="93249"/>
                  <a:pt x="240586" y="132370"/>
                </a:cubicBezTo>
                <a:cubicBezTo>
                  <a:pt x="240943" y="133806"/>
                  <a:pt x="240228" y="135242"/>
                  <a:pt x="239513" y="136318"/>
                </a:cubicBezTo>
                <a:cubicBezTo>
                  <a:pt x="238441" y="137036"/>
                  <a:pt x="237369" y="137754"/>
                  <a:pt x="236297" y="137754"/>
                </a:cubicBezTo>
                <a:lnTo>
                  <a:pt x="180549" y="137754"/>
                </a:lnTo>
                <a:cubicBezTo>
                  <a:pt x="178762" y="137754"/>
                  <a:pt x="177333" y="136677"/>
                  <a:pt x="176618" y="135242"/>
                </a:cubicBezTo>
                <a:cubicBezTo>
                  <a:pt x="173402" y="128422"/>
                  <a:pt x="168042" y="123039"/>
                  <a:pt x="161252" y="119808"/>
                </a:cubicBezTo>
                <a:cubicBezTo>
                  <a:pt x="159822" y="119091"/>
                  <a:pt x="158750" y="117296"/>
                  <a:pt x="158750" y="115501"/>
                </a:cubicBezTo>
                <a:lnTo>
                  <a:pt x="158750" y="60229"/>
                </a:lnTo>
                <a:cubicBezTo>
                  <a:pt x="158750" y="58793"/>
                  <a:pt x="159465" y="57358"/>
                  <a:pt x="160537" y="56640"/>
                </a:cubicBezTo>
                <a:cubicBezTo>
                  <a:pt x="161252" y="55563"/>
                  <a:pt x="162681" y="55563"/>
                  <a:pt x="164111" y="55563"/>
                </a:cubicBezTo>
                <a:close/>
                <a:moveTo>
                  <a:pt x="132395" y="55563"/>
                </a:moveTo>
                <a:cubicBezTo>
                  <a:pt x="133468" y="55563"/>
                  <a:pt x="135254" y="55563"/>
                  <a:pt x="135969" y="56640"/>
                </a:cubicBezTo>
                <a:cubicBezTo>
                  <a:pt x="137041" y="57358"/>
                  <a:pt x="137756" y="58793"/>
                  <a:pt x="137756" y="60229"/>
                </a:cubicBezTo>
                <a:lnTo>
                  <a:pt x="137756" y="115501"/>
                </a:lnTo>
                <a:cubicBezTo>
                  <a:pt x="137756" y="117296"/>
                  <a:pt x="136684" y="119091"/>
                  <a:pt x="135254" y="119808"/>
                </a:cubicBezTo>
                <a:cubicBezTo>
                  <a:pt x="128107" y="123039"/>
                  <a:pt x="122747" y="128422"/>
                  <a:pt x="119888" y="135242"/>
                </a:cubicBezTo>
                <a:cubicBezTo>
                  <a:pt x="118816" y="136677"/>
                  <a:pt x="117386" y="137754"/>
                  <a:pt x="115600" y="137754"/>
                </a:cubicBezTo>
                <a:lnTo>
                  <a:pt x="60209" y="137754"/>
                </a:lnTo>
                <a:cubicBezTo>
                  <a:pt x="59137" y="137754"/>
                  <a:pt x="57707" y="137036"/>
                  <a:pt x="56635" y="136318"/>
                </a:cubicBezTo>
                <a:cubicBezTo>
                  <a:pt x="55921" y="135242"/>
                  <a:pt x="55563" y="133806"/>
                  <a:pt x="55921" y="132370"/>
                </a:cubicBezTo>
                <a:cubicBezTo>
                  <a:pt x="62710" y="93249"/>
                  <a:pt x="93086" y="62382"/>
                  <a:pt x="132395" y="55563"/>
                </a:cubicBezTo>
                <a:close/>
                <a:moveTo>
                  <a:pt x="137624" y="9018"/>
                </a:moveTo>
                <a:cubicBezTo>
                  <a:pt x="136183" y="9018"/>
                  <a:pt x="135102" y="10100"/>
                  <a:pt x="135102" y="11543"/>
                </a:cubicBezTo>
                <a:lnTo>
                  <a:pt x="135102" y="31021"/>
                </a:lnTo>
                <a:cubicBezTo>
                  <a:pt x="135102" y="33185"/>
                  <a:pt x="133300" y="34989"/>
                  <a:pt x="131139" y="35349"/>
                </a:cubicBezTo>
                <a:cubicBezTo>
                  <a:pt x="122853" y="36792"/>
                  <a:pt x="114927" y="38956"/>
                  <a:pt x="107001" y="41842"/>
                </a:cubicBezTo>
                <a:cubicBezTo>
                  <a:pt x="104839" y="42564"/>
                  <a:pt x="102677" y="41842"/>
                  <a:pt x="101597" y="40039"/>
                </a:cubicBezTo>
                <a:lnTo>
                  <a:pt x="91869" y="23085"/>
                </a:lnTo>
                <a:cubicBezTo>
                  <a:pt x="91509" y="22364"/>
                  <a:pt x="90788" y="22003"/>
                  <a:pt x="90068" y="22003"/>
                </a:cubicBezTo>
                <a:cubicBezTo>
                  <a:pt x="89347" y="21642"/>
                  <a:pt x="88627" y="22003"/>
                  <a:pt x="88267" y="22003"/>
                </a:cubicBezTo>
                <a:lnTo>
                  <a:pt x="69532" y="32824"/>
                </a:lnTo>
                <a:cubicBezTo>
                  <a:pt x="68812" y="33185"/>
                  <a:pt x="68091" y="33907"/>
                  <a:pt x="68091" y="34628"/>
                </a:cubicBezTo>
                <a:cubicBezTo>
                  <a:pt x="68091" y="35349"/>
                  <a:pt x="68091" y="36071"/>
                  <a:pt x="68452" y="36792"/>
                </a:cubicBezTo>
                <a:lnTo>
                  <a:pt x="77819" y="53385"/>
                </a:lnTo>
                <a:cubicBezTo>
                  <a:pt x="79260" y="55188"/>
                  <a:pt x="78900" y="57713"/>
                  <a:pt x="77098" y="59156"/>
                </a:cubicBezTo>
                <a:cubicBezTo>
                  <a:pt x="70613" y="64567"/>
                  <a:pt x="64489" y="70338"/>
                  <a:pt x="59445" y="76831"/>
                </a:cubicBezTo>
                <a:cubicBezTo>
                  <a:pt x="58004" y="78634"/>
                  <a:pt x="55481" y="78995"/>
                  <a:pt x="53680" y="77913"/>
                </a:cubicBezTo>
                <a:lnTo>
                  <a:pt x="36747" y="68174"/>
                </a:lnTo>
                <a:cubicBezTo>
                  <a:pt x="36387" y="67813"/>
                  <a:pt x="35306" y="67813"/>
                  <a:pt x="34946" y="68174"/>
                </a:cubicBezTo>
                <a:cubicBezTo>
                  <a:pt x="33865" y="68174"/>
                  <a:pt x="33505" y="68535"/>
                  <a:pt x="33145" y="69256"/>
                </a:cubicBezTo>
                <a:lnTo>
                  <a:pt x="22337" y="88013"/>
                </a:lnTo>
                <a:cubicBezTo>
                  <a:pt x="21976" y="88734"/>
                  <a:pt x="21976" y="89456"/>
                  <a:pt x="22337" y="89816"/>
                </a:cubicBezTo>
                <a:cubicBezTo>
                  <a:pt x="22337" y="90899"/>
                  <a:pt x="22697" y="91259"/>
                  <a:pt x="23417" y="91620"/>
                </a:cubicBezTo>
                <a:lnTo>
                  <a:pt x="39990" y="101359"/>
                </a:lnTo>
                <a:cubicBezTo>
                  <a:pt x="42151" y="102441"/>
                  <a:pt x="42872" y="104605"/>
                  <a:pt x="42151" y="106770"/>
                </a:cubicBezTo>
                <a:cubicBezTo>
                  <a:pt x="38909" y="114705"/>
                  <a:pt x="36747" y="122641"/>
                  <a:pt x="35306" y="130937"/>
                </a:cubicBezTo>
                <a:cubicBezTo>
                  <a:pt x="35306" y="133101"/>
                  <a:pt x="33505" y="134905"/>
                  <a:pt x="30983" y="134905"/>
                </a:cubicBezTo>
                <a:lnTo>
                  <a:pt x="11889" y="134905"/>
                </a:lnTo>
                <a:cubicBezTo>
                  <a:pt x="10448" y="134905"/>
                  <a:pt x="9007" y="135987"/>
                  <a:pt x="9007" y="137430"/>
                </a:cubicBezTo>
                <a:lnTo>
                  <a:pt x="9007" y="159072"/>
                </a:lnTo>
                <a:cubicBezTo>
                  <a:pt x="9007" y="160515"/>
                  <a:pt x="10448" y="161597"/>
                  <a:pt x="11889" y="161597"/>
                </a:cubicBezTo>
                <a:lnTo>
                  <a:pt x="30983" y="161597"/>
                </a:lnTo>
                <a:cubicBezTo>
                  <a:pt x="33505" y="161597"/>
                  <a:pt x="35306" y="163401"/>
                  <a:pt x="35306" y="165565"/>
                </a:cubicBezTo>
                <a:cubicBezTo>
                  <a:pt x="36747" y="173861"/>
                  <a:pt x="38909" y="181797"/>
                  <a:pt x="42151" y="189733"/>
                </a:cubicBezTo>
                <a:cubicBezTo>
                  <a:pt x="42872" y="191897"/>
                  <a:pt x="42151" y="194061"/>
                  <a:pt x="39990" y="195504"/>
                </a:cubicBezTo>
                <a:lnTo>
                  <a:pt x="23417" y="204882"/>
                </a:lnTo>
                <a:cubicBezTo>
                  <a:pt x="22697" y="205243"/>
                  <a:pt x="22337" y="205965"/>
                  <a:pt x="22337" y="206686"/>
                </a:cubicBezTo>
                <a:cubicBezTo>
                  <a:pt x="21976" y="207407"/>
                  <a:pt x="21976" y="208129"/>
                  <a:pt x="22337" y="208850"/>
                </a:cubicBezTo>
                <a:lnTo>
                  <a:pt x="33145" y="227246"/>
                </a:lnTo>
                <a:cubicBezTo>
                  <a:pt x="33865" y="228689"/>
                  <a:pt x="35306" y="229050"/>
                  <a:pt x="36747" y="228328"/>
                </a:cubicBezTo>
                <a:lnTo>
                  <a:pt x="53680" y="218589"/>
                </a:lnTo>
                <a:cubicBezTo>
                  <a:pt x="55481" y="217507"/>
                  <a:pt x="58004" y="218229"/>
                  <a:pt x="59445" y="219671"/>
                </a:cubicBezTo>
                <a:cubicBezTo>
                  <a:pt x="64489" y="226164"/>
                  <a:pt x="70613" y="232296"/>
                  <a:pt x="77098" y="237346"/>
                </a:cubicBezTo>
                <a:cubicBezTo>
                  <a:pt x="78900" y="238789"/>
                  <a:pt x="79260" y="240953"/>
                  <a:pt x="77819" y="243478"/>
                </a:cubicBezTo>
                <a:lnTo>
                  <a:pt x="68452" y="260071"/>
                </a:lnTo>
                <a:cubicBezTo>
                  <a:pt x="68091" y="260792"/>
                  <a:pt x="68091" y="261514"/>
                  <a:pt x="68091" y="261874"/>
                </a:cubicBezTo>
                <a:cubicBezTo>
                  <a:pt x="68091" y="262596"/>
                  <a:pt x="68812" y="263317"/>
                  <a:pt x="69532" y="263678"/>
                </a:cubicBezTo>
                <a:lnTo>
                  <a:pt x="88267" y="274499"/>
                </a:lnTo>
                <a:cubicBezTo>
                  <a:pt x="89347" y="275221"/>
                  <a:pt x="90788" y="274860"/>
                  <a:pt x="91869" y="273417"/>
                </a:cubicBezTo>
                <a:lnTo>
                  <a:pt x="101597" y="256464"/>
                </a:lnTo>
                <a:cubicBezTo>
                  <a:pt x="102317" y="255382"/>
                  <a:pt x="103758" y="254660"/>
                  <a:pt x="105199" y="254660"/>
                </a:cubicBezTo>
                <a:cubicBezTo>
                  <a:pt x="105920" y="254660"/>
                  <a:pt x="106280" y="254660"/>
                  <a:pt x="107001" y="254660"/>
                </a:cubicBezTo>
                <a:cubicBezTo>
                  <a:pt x="114927" y="257907"/>
                  <a:pt x="122853" y="260071"/>
                  <a:pt x="131139" y="261514"/>
                </a:cubicBezTo>
                <a:cubicBezTo>
                  <a:pt x="133300" y="261514"/>
                  <a:pt x="135102" y="263317"/>
                  <a:pt x="135102" y="265842"/>
                </a:cubicBezTo>
                <a:lnTo>
                  <a:pt x="135102" y="284960"/>
                </a:lnTo>
                <a:cubicBezTo>
                  <a:pt x="135102" y="286403"/>
                  <a:pt x="136183" y="287845"/>
                  <a:pt x="137624" y="287845"/>
                </a:cubicBezTo>
                <a:lnTo>
                  <a:pt x="158880" y="287845"/>
                </a:lnTo>
                <a:cubicBezTo>
                  <a:pt x="160681" y="287845"/>
                  <a:pt x="161762" y="286403"/>
                  <a:pt x="161762" y="284960"/>
                </a:cubicBezTo>
                <a:lnTo>
                  <a:pt x="161762" y="265842"/>
                </a:lnTo>
                <a:cubicBezTo>
                  <a:pt x="161762" y="263317"/>
                  <a:pt x="163563" y="261514"/>
                  <a:pt x="165725" y="261514"/>
                </a:cubicBezTo>
                <a:cubicBezTo>
                  <a:pt x="173651" y="260071"/>
                  <a:pt x="181937" y="257907"/>
                  <a:pt x="189863" y="254660"/>
                </a:cubicBezTo>
                <a:cubicBezTo>
                  <a:pt x="191664" y="253939"/>
                  <a:pt x="194186" y="254660"/>
                  <a:pt x="195267" y="256464"/>
                </a:cubicBezTo>
                <a:lnTo>
                  <a:pt x="204994" y="273417"/>
                </a:lnTo>
                <a:cubicBezTo>
                  <a:pt x="205355" y="274138"/>
                  <a:pt x="205715" y="274499"/>
                  <a:pt x="206435" y="274499"/>
                </a:cubicBezTo>
                <a:cubicBezTo>
                  <a:pt x="207156" y="274860"/>
                  <a:pt x="207876" y="274860"/>
                  <a:pt x="208597" y="274499"/>
                </a:cubicBezTo>
                <a:lnTo>
                  <a:pt x="227331" y="263678"/>
                </a:lnTo>
                <a:cubicBezTo>
                  <a:pt x="228772" y="262956"/>
                  <a:pt x="229132" y="261514"/>
                  <a:pt x="228052" y="260071"/>
                </a:cubicBezTo>
                <a:lnTo>
                  <a:pt x="218685" y="243478"/>
                </a:lnTo>
                <a:cubicBezTo>
                  <a:pt x="217243" y="240953"/>
                  <a:pt x="217964" y="238789"/>
                  <a:pt x="219765" y="237346"/>
                </a:cubicBezTo>
                <a:cubicBezTo>
                  <a:pt x="226250" y="232296"/>
                  <a:pt x="232015" y="226164"/>
                  <a:pt x="237419" y="219671"/>
                </a:cubicBezTo>
                <a:cubicBezTo>
                  <a:pt x="238860" y="218229"/>
                  <a:pt x="241021" y="217507"/>
                  <a:pt x="242823" y="218589"/>
                </a:cubicBezTo>
                <a:lnTo>
                  <a:pt x="260116" y="228328"/>
                </a:lnTo>
                <a:cubicBezTo>
                  <a:pt x="260476" y="228689"/>
                  <a:pt x="261196" y="229050"/>
                  <a:pt x="261917" y="228689"/>
                </a:cubicBezTo>
                <a:cubicBezTo>
                  <a:pt x="262638" y="228328"/>
                  <a:pt x="262998" y="227968"/>
                  <a:pt x="263718" y="227246"/>
                </a:cubicBezTo>
                <a:lnTo>
                  <a:pt x="274526" y="208850"/>
                </a:lnTo>
                <a:cubicBezTo>
                  <a:pt x="274887" y="207407"/>
                  <a:pt x="274526" y="205965"/>
                  <a:pt x="273446" y="204882"/>
                </a:cubicBezTo>
                <a:lnTo>
                  <a:pt x="256513" y="195504"/>
                </a:lnTo>
                <a:cubicBezTo>
                  <a:pt x="254712" y="194061"/>
                  <a:pt x="253631" y="191897"/>
                  <a:pt x="254712" y="189733"/>
                </a:cubicBezTo>
                <a:cubicBezTo>
                  <a:pt x="257594" y="181797"/>
                  <a:pt x="260116" y="173861"/>
                  <a:pt x="261196" y="165565"/>
                </a:cubicBezTo>
                <a:cubicBezTo>
                  <a:pt x="261557" y="163401"/>
                  <a:pt x="263358" y="161597"/>
                  <a:pt x="265520" y="161597"/>
                </a:cubicBezTo>
                <a:lnTo>
                  <a:pt x="284974" y="161597"/>
                </a:lnTo>
                <a:cubicBezTo>
                  <a:pt x="286415" y="161597"/>
                  <a:pt x="287856" y="160515"/>
                  <a:pt x="287856" y="159072"/>
                </a:cubicBezTo>
                <a:lnTo>
                  <a:pt x="287856" y="137430"/>
                </a:lnTo>
                <a:cubicBezTo>
                  <a:pt x="287856" y="135987"/>
                  <a:pt x="286415" y="134905"/>
                  <a:pt x="284974" y="134905"/>
                </a:cubicBezTo>
                <a:lnTo>
                  <a:pt x="265520" y="134905"/>
                </a:lnTo>
                <a:cubicBezTo>
                  <a:pt x="263358" y="134905"/>
                  <a:pt x="261557" y="133101"/>
                  <a:pt x="261196" y="130937"/>
                </a:cubicBezTo>
                <a:cubicBezTo>
                  <a:pt x="260116" y="122641"/>
                  <a:pt x="257594" y="114705"/>
                  <a:pt x="254712" y="106770"/>
                </a:cubicBezTo>
                <a:cubicBezTo>
                  <a:pt x="253631" y="104605"/>
                  <a:pt x="254712" y="102441"/>
                  <a:pt x="256513" y="101359"/>
                </a:cubicBezTo>
                <a:lnTo>
                  <a:pt x="273446" y="91620"/>
                </a:lnTo>
                <a:cubicBezTo>
                  <a:pt x="274526" y="90899"/>
                  <a:pt x="274887" y="89456"/>
                  <a:pt x="274526" y="88013"/>
                </a:cubicBezTo>
                <a:lnTo>
                  <a:pt x="263718" y="69256"/>
                </a:lnTo>
                <a:cubicBezTo>
                  <a:pt x="262998" y="68535"/>
                  <a:pt x="262638" y="68174"/>
                  <a:pt x="261917" y="68174"/>
                </a:cubicBezTo>
                <a:cubicBezTo>
                  <a:pt x="261196" y="67813"/>
                  <a:pt x="260476" y="67813"/>
                  <a:pt x="260116" y="68174"/>
                </a:cubicBezTo>
                <a:lnTo>
                  <a:pt x="242823" y="77913"/>
                </a:lnTo>
                <a:cubicBezTo>
                  <a:pt x="241021" y="78995"/>
                  <a:pt x="238860" y="78634"/>
                  <a:pt x="237419" y="76831"/>
                </a:cubicBezTo>
                <a:cubicBezTo>
                  <a:pt x="232015" y="70338"/>
                  <a:pt x="226250" y="64567"/>
                  <a:pt x="219765" y="59156"/>
                </a:cubicBezTo>
                <a:cubicBezTo>
                  <a:pt x="217964" y="57713"/>
                  <a:pt x="217243" y="55188"/>
                  <a:pt x="218685" y="53385"/>
                </a:cubicBezTo>
                <a:lnTo>
                  <a:pt x="228052" y="36792"/>
                </a:lnTo>
                <a:cubicBezTo>
                  <a:pt x="229132" y="35349"/>
                  <a:pt x="228772" y="33907"/>
                  <a:pt x="227331" y="32824"/>
                </a:cubicBezTo>
                <a:lnTo>
                  <a:pt x="208597" y="22003"/>
                </a:lnTo>
                <a:cubicBezTo>
                  <a:pt x="207876" y="22003"/>
                  <a:pt x="207156" y="21642"/>
                  <a:pt x="206435" y="22003"/>
                </a:cubicBezTo>
                <a:cubicBezTo>
                  <a:pt x="205715" y="22003"/>
                  <a:pt x="205355" y="22364"/>
                  <a:pt x="204994" y="23085"/>
                </a:cubicBezTo>
                <a:lnTo>
                  <a:pt x="195267" y="40039"/>
                </a:lnTo>
                <a:cubicBezTo>
                  <a:pt x="194186" y="41842"/>
                  <a:pt x="191664" y="42564"/>
                  <a:pt x="189863" y="41842"/>
                </a:cubicBezTo>
                <a:cubicBezTo>
                  <a:pt x="181937" y="38956"/>
                  <a:pt x="173651" y="36792"/>
                  <a:pt x="165725" y="35349"/>
                </a:cubicBezTo>
                <a:cubicBezTo>
                  <a:pt x="163563" y="34989"/>
                  <a:pt x="161762" y="33185"/>
                  <a:pt x="161762" y="31021"/>
                </a:cubicBezTo>
                <a:lnTo>
                  <a:pt x="161762" y="11543"/>
                </a:lnTo>
                <a:cubicBezTo>
                  <a:pt x="161762" y="10100"/>
                  <a:pt x="160681" y="9018"/>
                  <a:pt x="158880" y="9018"/>
                </a:cubicBezTo>
                <a:lnTo>
                  <a:pt x="137624" y="9018"/>
                </a:lnTo>
                <a:close/>
                <a:moveTo>
                  <a:pt x="137624" y="0"/>
                </a:moveTo>
                <a:lnTo>
                  <a:pt x="158880" y="0"/>
                </a:lnTo>
                <a:cubicBezTo>
                  <a:pt x="165725" y="0"/>
                  <a:pt x="170769" y="5050"/>
                  <a:pt x="170769" y="11543"/>
                </a:cubicBezTo>
                <a:lnTo>
                  <a:pt x="170769" y="27053"/>
                </a:lnTo>
                <a:cubicBezTo>
                  <a:pt x="176893" y="28135"/>
                  <a:pt x="183378" y="29939"/>
                  <a:pt x="189503" y="32103"/>
                </a:cubicBezTo>
                <a:lnTo>
                  <a:pt x="197068" y="18757"/>
                </a:lnTo>
                <a:cubicBezTo>
                  <a:pt x="198870" y="15871"/>
                  <a:pt x="201392" y="14068"/>
                  <a:pt x="204274" y="13346"/>
                </a:cubicBezTo>
                <a:cubicBezTo>
                  <a:pt x="207156" y="12264"/>
                  <a:pt x="210398" y="12985"/>
                  <a:pt x="213280" y="14428"/>
                </a:cubicBezTo>
                <a:lnTo>
                  <a:pt x="231654" y="25250"/>
                </a:lnTo>
                <a:cubicBezTo>
                  <a:pt x="237419" y="28496"/>
                  <a:pt x="239220" y="35710"/>
                  <a:pt x="235978" y="41121"/>
                </a:cubicBezTo>
                <a:lnTo>
                  <a:pt x="228052" y="54828"/>
                </a:lnTo>
                <a:cubicBezTo>
                  <a:pt x="233095" y="58795"/>
                  <a:pt x="237779" y="63485"/>
                  <a:pt x="242102" y="68174"/>
                </a:cubicBezTo>
                <a:lnTo>
                  <a:pt x="255432" y="60599"/>
                </a:lnTo>
                <a:cubicBezTo>
                  <a:pt x="257954" y="58795"/>
                  <a:pt x="261196" y="58435"/>
                  <a:pt x="264079" y="59517"/>
                </a:cubicBezTo>
                <a:cubicBezTo>
                  <a:pt x="267321" y="59878"/>
                  <a:pt x="269843" y="62042"/>
                  <a:pt x="271284" y="64567"/>
                </a:cubicBezTo>
                <a:lnTo>
                  <a:pt x="282092" y="83684"/>
                </a:lnTo>
                <a:cubicBezTo>
                  <a:pt x="285335" y="89095"/>
                  <a:pt x="283533" y="96309"/>
                  <a:pt x="278129" y="99556"/>
                </a:cubicBezTo>
                <a:lnTo>
                  <a:pt x="264439" y="107130"/>
                </a:lnTo>
                <a:cubicBezTo>
                  <a:pt x="266601" y="113262"/>
                  <a:pt x="268042" y="119394"/>
                  <a:pt x="269483" y="125887"/>
                </a:cubicBezTo>
                <a:lnTo>
                  <a:pt x="284974" y="125887"/>
                </a:lnTo>
                <a:cubicBezTo>
                  <a:pt x="291459" y="125887"/>
                  <a:pt x="296503" y="130937"/>
                  <a:pt x="296503" y="137430"/>
                </a:cubicBezTo>
                <a:lnTo>
                  <a:pt x="296503" y="159072"/>
                </a:lnTo>
                <a:cubicBezTo>
                  <a:pt x="296503" y="165565"/>
                  <a:pt x="291459" y="170976"/>
                  <a:pt x="284974" y="170976"/>
                </a:cubicBezTo>
                <a:lnTo>
                  <a:pt x="269483" y="170976"/>
                </a:lnTo>
                <a:cubicBezTo>
                  <a:pt x="268042" y="177108"/>
                  <a:pt x="266601" y="183240"/>
                  <a:pt x="264439" y="189372"/>
                </a:cubicBezTo>
                <a:lnTo>
                  <a:pt x="278129" y="196947"/>
                </a:lnTo>
                <a:cubicBezTo>
                  <a:pt x="283533" y="200554"/>
                  <a:pt x="285335" y="207768"/>
                  <a:pt x="282092" y="213179"/>
                </a:cubicBezTo>
                <a:lnTo>
                  <a:pt x="271284" y="231936"/>
                </a:lnTo>
                <a:cubicBezTo>
                  <a:pt x="269843" y="234460"/>
                  <a:pt x="267321" y="236625"/>
                  <a:pt x="264079" y="237346"/>
                </a:cubicBezTo>
                <a:cubicBezTo>
                  <a:pt x="261196" y="238068"/>
                  <a:pt x="257954" y="237707"/>
                  <a:pt x="255432" y="236264"/>
                </a:cubicBezTo>
                <a:lnTo>
                  <a:pt x="242102" y="228328"/>
                </a:lnTo>
                <a:cubicBezTo>
                  <a:pt x="237779" y="233378"/>
                  <a:pt x="233095" y="237707"/>
                  <a:pt x="228052" y="242035"/>
                </a:cubicBezTo>
                <a:lnTo>
                  <a:pt x="235978" y="255382"/>
                </a:lnTo>
                <a:cubicBezTo>
                  <a:pt x="239220" y="261153"/>
                  <a:pt x="237419" y="268367"/>
                  <a:pt x="231654" y="271613"/>
                </a:cubicBezTo>
                <a:lnTo>
                  <a:pt x="213280" y="282074"/>
                </a:lnTo>
                <a:cubicBezTo>
                  <a:pt x="210398" y="283878"/>
                  <a:pt x="207156" y="284238"/>
                  <a:pt x="204274" y="283517"/>
                </a:cubicBezTo>
                <a:cubicBezTo>
                  <a:pt x="201392" y="282795"/>
                  <a:pt x="198870" y="280631"/>
                  <a:pt x="197068" y="278106"/>
                </a:cubicBezTo>
                <a:lnTo>
                  <a:pt x="189503" y="264399"/>
                </a:lnTo>
                <a:cubicBezTo>
                  <a:pt x="183378" y="266564"/>
                  <a:pt x="176893" y="268367"/>
                  <a:pt x="170769" y="269449"/>
                </a:cubicBezTo>
                <a:lnTo>
                  <a:pt x="170769" y="284960"/>
                </a:lnTo>
                <a:cubicBezTo>
                  <a:pt x="170769" y="291452"/>
                  <a:pt x="165725" y="296502"/>
                  <a:pt x="158880" y="296502"/>
                </a:cubicBezTo>
                <a:lnTo>
                  <a:pt x="137624" y="296502"/>
                </a:lnTo>
                <a:cubicBezTo>
                  <a:pt x="131139" y="296502"/>
                  <a:pt x="125735" y="291452"/>
                  <a:pt x="125735" y="284960"/>
                </a:cubicBezTo>
                <a:lnTo>
                  <a:pt x="125735" y="269449"/>
                </a:lnTo>
                <a:cubicBezTo>
                  <a:pt x="119610" y="268367"/>
                  <a:pt x="113485" y="266564"/>
                  <a:pt x="107001" y="264399"/>
                </a:cubicBezTo>
                <a:lnTo>
                  <a:pt x="99435" y="278106"/>
                </a:lnTo>
                <a:cubicBezTo>
                  <a:pt x="97994" y="280631"/>
                  <a:pt x="95472" y="282795"/>
                  <a:pt x="92230" y="283517"/>
                </a:cubicBezTo>
                <a:cubicBezTo>
                  <a:pt x="89347" y="284238"/>
                  <a:pt x="86105" y="283878"/>
                  <a:pt x="83583" y="282074"/>
                </a:cubicBezTo>
                <a:lnTo>
                  <a:pt x="64849" y="271613"/>
                </a:lnTo>
                <a:cubicBezTo>
                  <a:pt x="62327" y="269810"/>
                  <a:pt x="60165" y="267285"/>
                  <a:pt x="59445" y="264399"/>
                </a:cubicBezTo>
                <a:cubicBezTo>
                  <a:pt x="58724" y="261514"/>
                  <a:pt x="59085" y="258267"/>
                  <a:pt x="60526" y="255382"/>
                </a:cubicBezTo>
                <a:lnTo>
                  <a:pt x="68452" y="242035"/>
                </a:lnTo>
                <a:cubicBezTo>
                  <a:pt x="63408" y="237707"/>
                  <a:pt x="59085" y="233378"/>
                  <a:pt x="54761" y="228328"/>
                </a:cubicBezTo>
                <a:lnTo>
                  <a:pt x="41431" y="236264"/>
                </a:lnTo>
                <a:cubicBezTo>
                  <a:pt x="35667" y="239510"/>
                  <a:pt x="28821" y="237346"/>
                  <a:pt x="25219" y="231936"/>
                </a:cubicBezTo>
                <a:lnTo>
                  <a:pt x="14411" y="213179"/>
                </a:lnTo>
                <a:cubicBezTo>
                  <a:pt x="12969" y="210654"/>
                  <a:pt x="12609" y="207407"/>
                  <a:pt x="13330" y="204161"/>
                </a:cubicBezTo>
                <a:cubicBezTo>
                  <a:pt x="14411" y="201275"/>
                  <a:pt x="16212" y="198750"/>
                  <a:pt x="19094" y="196947"/>
                </a:cubicBezTo>
                <a:lnTo>
                  <a:pt x="32424" y="189372"/>
                </a:lnTo>
                <a:cubicBezTo>
                  <a:pt x="30262" y="183240"/>
                  <a:pt x="28461" y="177108"/>
                  <a:pt x="27380" y="170976"/>
                </a:cubicBezTo>
                <a:lnTo>
                  <a:pt x="11889" y="170976"/>
                </a:lnTo>
                <a:cubicBezTo>
                  <a:pt x="5404" y="170976"/>
                  <a:pt x="0" y="165565"/>
                  <a:pt x="0" y="159072"/>
                </a:cubicBezTo>
                <a:lnTo>
                  <a:pt x="0" y="137430"/>
                </a:lnTo>
                <a:cubicBezTo>
                  <a:pt x="0" y="130937"/>
                  <a:pt x="5404" y="125887"/>
                  <a:pt x="11889" y="125887"/>
                </a:cubicBezTo>
                <a:lnTo>
                  <a:pt x="27380" y="125887"/>
                </a:lnTo>
                <a:cubicBezTo>
                  <a:pt x="28461" y="119394"/>
                  <a:pt x="30262" y="113262"/>
                  <a:pt x="32424" y="107130"/>
                </a:cubicBezTo>
                <a:lnTo>
                  <a:pt x="19094" y="99556"/>
                </a:lnTo>
                <a:cubicBezTo>
                  <a:pt x="16212" y="98113"/>
                  <a:pt x="14411" y="95227"/>
                  <a:pt x="13330" y="92341"/>
                </a:cubicBezTo>
                <a:cubicBezTo>
                  <a:pt x="12609" y="89456"/>
                  <a:pt x="12969" y="86209"/>
                  <a:pt x="14411" y="83684"/>
                </a:cubicBezTo>
                <a:lnTo>
                  <a:pt x="25219" y="64567"/>
                </a:lnTo>
                <a:cubicBezTo>
                  <a:pt x="27020" y="62042"/>
                  <a:pt x="29542" y="59878"/>
                  <a:pt x="32424" y="59517"/>
                </a:cubicBezTo>
                <a:cubicBezTo>
                  <a:pt x="35306" y="58435"/>
                  <a:pt x="38549" y="58795"/>
                  <a:pt x="41431" y="60599"/>
                </a:cubicBezTo>
                <a:lnTo>
                  <a:pt x="54761" y="68174"/>
                </a:lnTo>
                <a:cubicBezTo>
                  <a:pt x="59085" y="63485"/>
                  <a:pt x="63408" y="58795"/>
                  <a:pt x="68452" y="54828"/>
                </a:cubicBezTo>
                <a:lnTo>
                  <a:pt x="60526" y="41121"/>
                </a:lnTo>
                <a:cubicBezTo>
                  <a:pt x="59085" y="38596"/>
                  <a:pt x="58724" y="35349"/>
                  <a:pt x="59445" y="32103"/>
                </a:cubicBezTo>
                <a:cubicBezTo>
                  <a:pt x="60165" y="29217"/>
                  <a:pt x="62327" y="26692"/>
                  <a:pt x="64849" y="25250"/>
                </a:cubicBezTo>
                <a:lnTo>
                  <a:pt x="83583" y="14428"/>
                </a:lnTo>
                <a:cubicBezTo>
                  <a:pt x="86105" y="12985"/>
                  <a:pt x="89347" y="12264"/>
                  <a:pt x="92230" y="13346"/>
                </a:cubicBezTo>
                <a:cubicBezTo>
                  <a:pt x="95472" y="14068"/>
                  <a:pt x="97994" y="15871"/>
                  <a:pt x="99435" y="18757"/>
                </a:cubicBezTo>
                <a:lnTo>
                  <a:pt x="107001" y="32103"/>
                </a:lnTo>
                <a:cubicBezTo>
                  <a:pt x="113485" y="29939"/>
                  <a:pt x="119610" y="28135"/>
                  <a:pt x="125735" y="27053"/>
                </a:cubicBezTo>
                <a:lnTo>
                  <a:pt x="125735" y="11543"/>
                </a:lnTo>
                <a:cubicBezTo>
                  <a:pt x="125735" y="5050"/>
                  <a:pt x="131139" y="0"/>
                  <a:pt x="1376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Freeform 927">
            <a:extLst>
              <a:ext uri="{FF2B5EF4-FFF2-40B4-BE49-F238E27FC236}">
                <a16:creationId xmlns:a16="http://schemas.microsoft.com/office/drawing/2014/main" id="{7E141FEF-42DD-844B-90AA-109F68E275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458873" y="11619276"/>
            <a:ext cx="542570" cy="681224"/>
          </a:xfrm>
          <a:custGeom>
            <a:avLst/>
            <a:gdLst>
              <a:gd name="T0" fmla="*/ 15719183 w 236178"/>
              <a:gd name="T1" fmla="*/ 61945660 h 296502"/>
              <a:gd name="T2" fmla="*/ 39336738 w 236178"/>
              <a:gd name="T3" fmla="*/ 53251753 h 296502"/>
              <a:gd name="T4" fmla="*/ 25568115 w 236178"/>
              <a:gd name="T5" fmla="*/ 48512621 h 296502"/>
              <a:gd name="T6" fmla="*/ 25568115 w 236178"/>
              <a:gd name="T7" fmla="*/ 53899668 h 296502"/>
              <a:gd name="T8" fmla="*/ 25568115 w 236178"/>
              <a:gd name="T9" fmla="*/ 48512621 h 296502"/>
              <a:gd name="T10" fmla="*/ 36630756 w 236178"/>
              <a:gd name="T11" fmla="*/ 49327357 h 296502"/>
              <a:gd name="T12" fmla="*/ 35050893 w 236178"/>
              <a:gd name="T13" fmla="*/ 50352551 h 296502"/>
              <a:gd name="T14" fmla="*/ 17399647 w 236178"/>
              <a:gd name="T15" fmla="*/ 46094902 h 296502"/>
              <a:gd name="T16" fmla="*/ 15146683 w 236178"/>
              <a:gd name="T17" fmla="*/ 50825669 h 296502"/>
              <a:gd name="T18" fmla="*/ 16031604 w 236178"/>
              <a:gd name="T19" fmla="*/ 46489164 h 296502"/>
              <a:gd name="T20" fmla="*/ 43755479 w 236178"/>
              <a:gd name="T21" fmla="*/ 41587318 h 296502"/>
              <a:gd name="T22" fmla="*/ 42745234 w 236178"/>
              <a:gd name="T23" fmla="*/ 43231587 h 296502"/>
              <a:gd name="T24" fmla="*/ 40879607 w 236178"/>
              <a:gd name="T25" fmla="*/ 39865021 h 296502"/>
              <a:gd name="T26" fmla="*/ 10937612 w 236178"/>
              <a:gd name="T27" fmla="*/ 41587318 h 296502"/>
              <a:gd name="T28" fmla="*/ 6803121 w 236178"/>
              <a:gd name="T29" fmla="*/ 42918386 h 296502"/>
              <a:gd name="T30" fmla="*/ 42750416 w 236178"/>
              <a:gd name="T31" fmla="*/ 31089329 h 296502"/>
              <a:gd name="T32" fmla="*/ 46080630 w 236178"/>
              <a:gd name="T33" fmla="*/ 33060198 h 296502"/>
              <a:gd name="T34" fmla="*/ 42750416 w 236178"/>
              <a:gd name="T35" fmla="*/ 31089329 h 296502"/>
              <a:gd name="T36" fmla="*/ 8815338 w 236178"/>
              <a:gd name="T37" fmla="*/ 32035261 h 296502"/>
              <a:gd name="T38" fmla="*/ 3761903 w 236178"/>
              <a:gd name="T39" fmla="*/ 32035261 h 296502"/>
              <a:gd name="T40" fmla="*/ 44066148 w 236178"/>
              <a:gd name="T41" fmla="*/ 21111891 h 296502"/>
              <a:gd name="T42" fmla="*/ 40413366 w 236178"/>
              <a:gd name="T43" fmla="*/ 24179702 h 296502"/>
              <a:gd name="T44" fmla="*/ 42745234 w 236178"/>
              <a:gd name="T45" fmla="*/ 20728437 h 296502"/>
              <a:gd name="T46" fmla="*/ 11243943 w 236178"/>
              <a:gd name="T47" fmla="*/ 23719612 h 296502"/>
              <a:gd name="T48" fmla="*/ 7186406 w 236178"/>
              <a:gd name="T49" fmla="*/ 22415668 h 296502"/>
              <a:gd name="T50" fmla="*/ 25555282 w 236178"/>
              <a:gd name="T51" fmla="*/ 18790270 h 296502"/>
              <a:gd name="T52" fmla="*/ 33106335 w 236178"/>
              <a:gd name="T53" fmla="*/ 31122562 h 296502"/>
              <a:gd name="T54" fmla="*/ 25555282 w 236178"/>
              <a:gd name="T55" fmla="*/ 33061749 h 296502"/>
              <a:gd name="T56" fmla="*/ 25555282 w 236178"/>
              <a:gd name="T57" fmla="*/ 18790270 h 296502"/>
              <a:gd name="T58" fmla="*/ 35050893 w 236178"/>
              <a:gd name="T59" fmla="*/ 17555252 h 296502"/>
              <a:gd name="T60" fmla="*/ 33395829 w 236178"/>
              <a:gd name="T61" fmla="*/ 16608694 h 296502"/>
              <a:gd name="T62" fmla="*/ 14663890 w 236178"/>
              <a:gd name="T63" fmla="*/ 13297463 h 296502"/>
              <a:gd name="T64" fmla="*/ 17399647 w 236178"/>
              <a:gd name="T65" fmla="*/ 17949471 h 296502"/>
              <a:gd name="T66" fmla="*/ 14342217 w 236178"/>
              <a:gd name="T67" fmla="*/ 14637848 h 296502"/>
              <a:gd name="T68" fmla="*/ 26594265 w 236178"/>
              <a:gd name="T69" fmla="*/ 11495095 h 296502"/>
              <a:gd name="T70" fmla="*/ 24621214 w 236178"/>
              <a:gd name="T71" fmla="*/ 14735849 h 296502"/>
              <a:gd name="T72" fmla="*/ 25398433 w 236178"/>
              <a:gd name="T73" fmla="*/ 8383574 h 296502"/>
              <a:gd name="T74" fmla="*/ 48861174 w 236178"/>
              <a:gd name="T75" fmla="*/ 31904504 h 296502"/>
              <a:gd name="T76" fmla="*/ 12854119 w 236178"/>
              <a:gd name="T77" fmla="*/ 4192038 h 296502"/>
              <a:gd name="T78" fmla="*/ 39336738 w 236178"/>
              <a:gd name="T79" fmla="*/ 10634558 h 296502"/>
              <a:gd name="T80" fmla="*/ 15719183 w 236178"/>
              <a:gd name="T81" fmla="*/ 1940661 h 296502"/>
              <a:gd name="T82" fmla="*/ 39878861 w 236178"/>
              <a:gd name="T83" fmla="*/ 3804166 h 296502"/>
              <a:gd name="T84" fmla="*/ 41659812 w 236178"/>
              <a:gd name="T85" fmla="*/ 51544061 h 296502"/>
              <a:gd name="T86" fmla="*/ 15719183 w 236178"/>
              <a:gd name="T87" fmla="*/ 63808757 h 296502"/>
              <a:gd name="T88" fmla="*/ 0 w 236178"/>
              <a:gd name="T89" fmla="*/ 31904504 h 296502"/>
              <a:gd name="T90" fmla="*/ 15719183 w 236178"/>
              <a:gd name="T91" fmla="*/ 0 h 29650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36178" h="296502">
                <a:moveTo>
                  <a:pt x="53562" y="247446"/>
                </a:moveTo>
                <a:lnTo>
                  <a:pt x="59673" y="277024"/>
                </a:lnTo>
                <a:cubicBezTo>
                  <a:pt x="60752" y="283517"/>
                  <a:pt x="66503" y="287845"/>
                  <a:pt x="72974" y="287845"/>
                </a:cubicBezTo>
                <a:lnTo>
                  <a:pt x="163204" y="287845"/>
                </a:lnTo>
                <a:cubicBezTo>
                  <a:pt x="169674" y="287845"/>
                  <a:pt x="175066" y="283517"/>
                  <a:pt x="176145" y="277024"/>
                </a:cubicBezTo>
                <a:lnTo>
                  <a:pt x="182615" y="247446"/>
                </a:lnTo>
                <a:cubicBezTo>
                  <a:pt x="163923" y="259710"/>
                  <a:pt x="141635" y="266924"/>
                  <a:pt x="117909" y="266924"/>
                </a:cubicBezTo>
                <a:cubicBezTo>
                  <a:pt x="94183" y="266924"/>
                  <a:pt x="72255" y="259710"/>
                  <a:pt x="53562" y="247446"/>
                </a:cubicBezTo>
                <a:close/>
                <a:moveTo>
                  <a:pt x="118696" y="225425"/>
                </a:moveTo>
                <a:cubicBezTo>
                  <a:pt x="121261" y="225425"/>
                  <a:pt x="123459" y="227266"/>
                  <a:pt x="123459" y="230211"/>
                </a:cubicBezTo>
                <a:lnTo>
                  <a:pt x="123459" y="245671"/>
                </a:lnTo>
                <a:cubicBezTo>
                  <a:pt x="123459" y="248248"/>
                  <a:pt x="121261" y="250457"/>
                  <a:pt x="118696" y="250457"/>
                </a:cubicBezTo>
                <a:cubicBezTo>
                  <a:pt x="116498" y="250457"/>
                  <a:pt x="114300" y="248248"/>
                  <a:pt x="114300" y="245671"/>
                </a:cubicBezTo>
                <a:lnTo>
                  <a:pt x="114300" y="230211"/>
                </a:lnTo>
                <a:cubicBezTo>
                  <a:pt x="114300" y="227266"/>
                  <a:pt x="116498" y="225425"/>
                  <a:pt x="118696" y="225425"/>
                </a:cubicBezTo>
                <a:close/>
                <a:moveTo>
                  <a:pt x="156781" y="214190"/>
                </a:moveTo>
                <a:cubicBezTo>
                  <a:pt x="158528" y="212725"/>
                  <a:pt x="161322" y="213458"/>
                  <a:pt x="162719" y="216022"/>
                </a:cubicBezTo>
                <a:lnTo>
                  <a:pt x="170053" y="229211"/>
                </a:lnTo>
                <a:cubicBezTo>
                  <a:pt x="171101" y="231409"/>
                  <a:pt x="170752" y="233974"/>
                  <a:pt x="168656" y="235439"/>
                </a:cubicBezTo>
                <a:cubicBezTo>
                  <a:pt x="167608" y="235805"/>
                  <a:pt x="167259" y="236172"/>
                  <a:pt x="166211" y="236172"/>
                </a:cubicBezTo>
                <a:cubicBezTo>
                  <a:pt x="164814" y="236172"/>
                  <a:pt x="163417" y="235439"/>
                  <a:pt x="162719" y="233974"/>
                </a:cubicBezTo>
                <a:lnTo>
                  <a:pt x="155035" y="220418"/>
                </a:lnTo>
                <a:cubicBezTo>
                  <a:pt x="153987" y="218220"/>
                  <a:pt x="154686" y="215290"/>
                  <a:pt x="156781" y="214190"/>
                </a:cubicBezTo>
                <a:close/>
                <a:moveTo>
                  <a:pt x="80775" y="214190"/>
                </a:moveTo>
                <a:cubicBezTo>
                  <a:pt x="83016" y="215290"/>
                  <a:pt x="83763" y="218220"/>
                  <a:pt x="82269" y="220418"/>
                </a:cubicBezTo>
                <a:lnTo>
                  <a:pt x="74425" y="233974"/>
                </a:lnTo>
                <a:cubicBezTo>
                  <a:pt x="73678" y="235439"/>
                  <a:pt x="71810" y="236172"/>
                  <a:pt x="70316" y="236172"/>
                </a:cubicBezTo>
                <a:cubicBezTo>
                  <a:pt x="69569" y="236172"/>
                  <a:pt x="68822" y="235805"/>
                  <a:pt x="68075" y="235439"/>
                </a:cubicBezTo>
                <a:cubicBezTo>
                  <a:pt x="65834" y="233974"/>
                  <a:pt x="65087" y="231409"/>
                  <a:pt x="66581" y="229211"/>
                </a:cubicBezTo>
                <a:lnTo>
                  <a:pt x="74425" y="216022"/>
                </a:lnTo>
                <a:cubicBezTo>
                  <a:pt x="75546" y="213458"/>
                  <a:pt x="78534" y="212725"/>
                  <a:pt x="80775" y="214190"/>
                </a:cubicBezTo>
                <a:close/>
                <a:moveTo>
                  <a:pt x="189778" y="185241"/>
                </a:moveTo>
                <a:lnTo>
                  <a:pt x="203128" y="193245"/>
                </a:lnTo>
                <a:cubicBezTo>
                  <a:pt x="205293" y="194337"/>
                  <a:pt x="206014" y="197247"/>
                  <a:pt x="204571" y="199430"/>
                </a:cubicBezTo>
                <a:cubicBezTo>
                  <a:pt x="203850" y="200885"/>
                  <a:pt x="202406" y="201249"/>
                  <a:pt x="200963" y="201249"/>
                </a:cubicBezTo>
                <a:cubicBezTo>
                  <a:pt x="199881" y="201249"/>
                  <a:pt x="199520" y="201249"/>
                  <a:pt x="198438" y="200885"/>
                </a:cubicBezTo>
                <a:lnTo>
                  <a:pt x="185088" y="193245"/>
                </a:lnTo>
                <a:cubicBezTo>
                  <a:pt x="182923" y="191790"/>
                  <a:pt x="182562" y="189243"/>
                  <a:pt x="183645" y="186697"/>
                </a:cubicBezTo>
                <a:cubicBezTo>
                  <a:pt x="185088" y="184878"/>
                  <a:pt x="187613" y="184150"/>
                  <a:pt x="189778" y="185241"/>
                </a:cubicBezTo>
                <a:close/>
                <a:moveTo>
                  <a:pt x="46156" y="185241"/>
                </a:moveTo>
                <a:cubicBezTo>
                  <a:pt x="48643" y="184150"/>
                  <a:pt x="51131" y="184878"/>
                  <a:pt x="52198" y="186697"/>
                </a:cubicBezTo>
                <a:cubicBezTo>
                  <a:pt x="53619" y="189243"/>
                  <a:pt x="52908" y="191790"/>
                  <a:pt x="50776" y="193245"/>
                </a:cubicBezTo>
                <a:lnTo>
                  <a:pt x="37626" y="200885"/>
                </a:lnTo>
                <a:cubicBezTo>
                  <a:pt x="36915" y="201249"/>
                  <a:pt x="36204" y="201249"/>
                  <a:pt x="35493" y="201249"/>
                </a:cubicBezTo>
                <a:cubicBezTo>
                  <a:pt x="33716" y="201249"/>
                  <a:pt x="32650" y="200885"/>
                  <a:pt x="31583" y="199430"/>
                </a:cubicBezTo>
                <a:cubicBezTo>
                  <a:pt x="30162" y="197247"/>
                  <a:pt x="31228" y="194337"/>
                  <a:pt x="33361" y="193245"/>
                </a:cubicBezTo>
                <a:lnTo>
                  <a:pt x="46156" y="185241"/>
                </a:lnTo>
                <a:close/>
                <a:moveTo>
                  <a:pt x="198461" y="144463"/>
                </a:moveTo>
                <a:lnTo>
                  <a:pt x="213922" y="144463"/>
                </a:lnTo>
                <a:cubicBezTo>
                  <a:pt x="216498" y="144463"/>
                  <a:pt x="218707" y="146295"/>
                  <a:pt x="218707" y="148859"/>
                </a:cubicBezTo>
                <a:cubicBezTo>
                  <a:pt x="218707" y="151424"/>
                  <a:pt x="216498" y="153622"/>
                  <a:pt x="213922" y="153622"/>
                </a:cubicBezTo>
                <a:lnTo>
                  <a:pt x="198461" y="153622"/>
                </a:lnTo>
                <a:cubicBezTo>
                  <a:pt x="195884" y="153622"/>
                  <a:pt x="193675" y="151424"/>
                  <a:pt x="193675" y="148859"/>
                </a:cubicBezTo>
                <a:cubicBezTo>
                  <a:pt x="193675" y="146295"/>
                  <a:pt x="195884" y="144463"/>
                  <a:pt x="198461" y="144463"/>
                </a:cubicBezTo>
                <a:close/>
                <a:moveTo>
                  <a:pt x="21664" y="144463"/>
                </a:moveTo>
                <a:lnTo>
                  <a:pt x="36722" y="144463"/>
                </a:lnTo>
                <a:cubicBezTo>
                  <a:pt x="39174" y="144463"/>
                  <a:pt x="40925" y="146295"/>
                  <a:pt x="40925" y="148859"/>
                </a:cubicBezTo>
                <a:cubicBezTo>
                  <a:pt x="40925" y="151424"/>
                  <a:pt x="39174" y="153622"/>
                  <a:pt x="36722" y="153622"/>
                </a:cubicBezTo>
                <a:lnTo>
                  <a:pt x="21664" y="153622"/>
                </a:lnTo>
                <a:cubicBezTo>
                  <a:pt x="19213" y="153622"/>
                  <a:pt x="17462" y="151424"/>
                  <a:pt x="17462" y="148859"/>
                </a:cubicBezTo>
                <a:cubicBezTo>
                  <a:pt x="17462" y="146295"/>
                  <a:pt x="19213" y="144463"/>
                  <a:pt x="21664" y="144463"/>
                </a:cubicBezTo>
                <a:close/>
                <a:moveTo>
                  <a:pt x="198438" y="96319"/>
                </a:moveTo>
                <a:cubicBezTo>
                  <a:pt x="200602" y="95250"/>
                  <a:pt x="203489" y="95963"/>
                  <a:pt x="204571" y="98101"/>
                </a:cubicBezTo>
                <a:cubicBezTo>
                  <a:pt x="206014" y="100239"/>
                  <a:pt x="205293" y="103091"/>
                  <a:pt x="203128" y="104160"/>
                </a:cubicBezTo>
                <a:lnTo>
                  <a:pt x="189778" y="111644"/>
                </a:lnTo>
                <a:cubicBezTo>
                  <a:pt x="189057" y="112000"/>
                  <a:pt x="188335" y="112357"/>
                  <a:pt x="187613" y="112357"/>
                </a:cubicBezTo>
                <a:cubicBezTo>
                  <a:pt x="186170" y="112357"/>
                  <a:pt x="184727" y="111644"/>
                  <a:pt x="183645" y="110218"/>
                </a:cubicBezTo>
                <a:cubicBezTo>
                  <a:pt x="182562" y="108080"/>
                  <a:pt x="182923" y="105229"/>
                  <a:pt x="185088" y="104160"/>
                </a:cubicBezTo>
                <a:lnTo>
                  <a:pt x="198438" y="96319"/>
                </a:lnTo>
                <a:close/>
                <a:moveTo>
                  <a:pt x="37626" y="96319"/>
                </a:moveTo>
                <a:lnTo>
                  <a:pt x="50776" y="104160"/>
                </a:lnTo>
                <a:cubicBezTo>
                  <a:pt x="52908" y="105229"/>
                  <a:pt x="53619" y="108080"/>
                  <a:pt x="52198" y="110218"/>
                </a:cubicBezTo>
                <a:cubicBezTo>
                  <a:pt x="51487" y="111644"/>
                  <a:pt x="50065" y="112357"/>
                  <a:pt x="48643" y="112357"/>
                </a:cubicBezTo>
                <a:cubicBezTo>
                  <a:pt x="47577" y="112357"/>
                  <a:pt x="47222" y="112000"/>
                  <a:pt x="46156" y="111644"/>
                </a:cubicBezTo>
                <a:lnTo>
                  <a:pt x="33361" y="104160"/>
                </a:lnTo>
                <a:cubicBezTo>
                  <a:pt x="31228" y="103091"/>
                  <a:pt x="30162" y="100239"/>
                  <a:pt x="31583" y="98101"/>
                </a:cubicBezTo>
                <a:cubicBezTo>
                  <a:pt x="33005" y="95963"/>
                  <a:pt x="35493" y="95250"/>
                  <a:pt x="37626" y="96319"/>
                </a:cubicBezTo>
                <a:close/>
                <a:moveTo>
                  <a:pt x="118637" y="87313"/>
                </a:moveTo>
                <a:cubicBezTo>
                  <a:pt x="121167" y="87313"/>
                  <a:pt x="123335" y="89115"/>
                  <a:pt x="123335" y="91638"/>
                </a:cubicBezTo>
                <a:lnTo>
                  <a:pt x="123335" y="144617"/>
                </a:lnTo>
                <a:lnTo>
                  <a:pt x="153691" y="144617"/>
                </a:lnTo>
                <a:cubicBezTo>
                  <a:pt x="156221" y="144617"/>
                  <a:pt x="158389" y="146420"/>
                  <a:pt x="158389" y="148942"/>
                </a:cubicBezTo>
                <a:cubicBezTo>
                  <a:pt x="158389" y="151465"/>
                  <a:pt x="156221" y="153628"/>
                  <a:pt x="153691" y="153628"/>
                </a:cubicBezTo>
                <a:lnTo>
                  <a:pt x="118637" y="153628"/>
                </a:lnTo>
                <a:cubicBezTo>
                  <a:pt x="116469" y="153628"/>
                  <a:pt x="114300" y="151465"/>
                  <a:pt x="114300" y="148942"/>
                </a:cubicBezTo>
                <a:lnTo>
                  <a:pt x="114300" y="91638"/>
                </a:lnTo>
                <a:cubicBezTo>
                  <a:pt x="114300" y="89115"/>
                  <a:pt x="116469" y="87313"/>
                  <a:pt x="118637" y="87313"/>
                </a:cubicBezTo>
                <a:close/>
                <a:moveTo>
                  <a:pt x="168656" y="61790"/>
                </a:moveTo>
                <a:cubicBezTo>
                  <a:pt x="170752" y="62889"/>
                  <a:pt x="171101" y="65820"/>
                  <a:pt x="170053" y="68018"/>
                </a:cubicBezTo>
                <a:lnTo>
                  <a:pt x="162719" y="81574"/>
                </a:lnTo>
                <a:cubicBezTo>
                  <a:pt x="161671" y="83039"/>
                  <a:pt x="160274" y="83772"/>
                  <a:pt x="158877" y="83772"/>
                </a:cubicBezTo>
                <a:cubicBezTo>
                  <a:pt x="158178" y="83772"/>
                  <a:pt x="157480" y="83772"/>
                  <a:pt x="156781" y="83405"/>
                </a:cubicBezTo>
                <a:cubicBezTo>
                  <a:pt x="154686" y="81940"/>
                  <a:pt x="153987" y="79375"/>
                  <a:pt x="155035" y="77177"/>
                </a:cubicBezTo>
                <a:lnTo>
                  <a:pt x="162719" y="63622"/>
                </a:lnTo>
                <a:cubicBezTo>
                  <a:pt x="163767" y="61424"/>
                  <a:pt x="166211" y="60325"/>
                  <a:pt x="168656" y="61790"/>
                </a:cubicBezTo>
                <a:close/>
                <a:moveTo>
                  <a:pt x="68075" y="61790"/>
                </a:moveTo>
                <a:cubicBezTo>
                  <a:pt x="70316" y="60325"/>
                  <a:pt x="73304" y="61424"/>
                  <a:pt x="74425" y="63622"/>
                </a:cubicBezTo>
                <a:lnTo>
                  <a:pt x="82269" y="77177"/>
                </a:lnTo>
                <a:cubicBezTo>
                  <a:pt x="83763" y="79375"/>
                  <a:pt x="83016" y="81940"/>
                  <a:pt x="80775" y="83405"/>
                </a:cubicBezTo>
                <a:cubicBezTo>
                  <a:pt x="80028" y="83772"/>
                  <a:pt x="79281" y="83772"/>
                  <a:pt x="78160" y="83772"/>
                </a:cubicBezTo>
                <a:cubicBezTo>
                  <a:pt x="76666" y="83772"/>
                  <a:pt x="75172" y="83039"/>
                  <a:pt x="74425" y="81574"/>
                </a:cubicBezTo>
                <a:lnTo>
                  <a:pt x="66581" y="68018"/>
                </a:lnTo>
                <a:cubicBezTo>
                  <a:pt x="65087" y="65820"/>
                  <a:pt x="65834" y="62889"/>
                  <a:pt x="68075" y="61790"/>
                </a:cubicBezTo>
                <a:close/>
                <a:moveTo>
                  <a:pt x="118696" y="49213"/>
                </a:moveTo>
                <a:cubicBezTo>
                  <a:pt x="121261" y="49213"/>
                  <a:pt x="123459" y="50964"/>
                  <a:pt x="123459" y="53415"/>
                </a:cubicBezTo>
                <a:lnTo>
                  <a:pt x="123459" y="68473"/>
                </a:lnTo>
                <a:cubicBezTo>
                  <a:pt x="123459" y="70924"/>
                  <a:pt x="121261" y="72675"/>
                  <a:pt x="118696" y="72675"/>
                </a:cubicBezTo>
                <a:cubicBezTo>
                  <a:pt x="116498" y="72675"/>
                  <a:pt x="114300" y="70924"/>
                  <a:pt x="114300" y="68473"/>
                </a:cubicBezTo>
                <a:lnTo>
                  <a:pt x="114300" y="53415"/>
                </a:lnTo>
                <a:cubicBezTo>
                  <a:pt x="114300" y="50964"/>
                  <a:pt x="116498" y="49213"/>
                  <a:pt x="118696" y="49213"/>
                </a:cubicBezTo>
                <a:close/>
                <a:moveTo>
                  <a:pt x="117909" y="38956"/>
                </a:moveTo>
                <a:cubicBezTo>
                  <a:pt x="57876" y="38956"/>
                  <a:pt x="8987" y="88013"/>
                  <a:pt x="8987" y="148251"/>
                </a:cubicBezTo>
                <a:cubicBezTo>
                  <a:pt x="8987" y="208850"/>
                  <a:pt x="57876" y="257907"/>
                  <a:pt x="117909" y="257907"/>
                </a:cubicBezTo>
                <a:cubicBezTo>
                  <a:pt x="177942" y="257907"/>
                  <a:pt x="226831" y="208850"/>
                  <a:pt x="226831" y="148251"/>
                </a:cubicBezTo>
                <a:cubicBezTo>
                  <a:pt x="226831" y="88013"/>
                  <a:pt x="177942" y="38956"/>
                  <a:pt x="117909" y="38956"/>
                </a:cubicBezTo>
                <a:close/>
                <a:moveTo>
                  <a:pt x="72974" y="9018"/>
                </a:moveTo>
                <a:cubicBezTo>
                  <a:pt x="66503" y="9018"/>
                  <a:pt x="60752" y="13346"/>
                  <a:pt x="59673" y="19478"/>
                </a:cubicBezTo>
                <a:lnTo>
                  <a:pt x="53562" y="49417"/>
                </a:lnTo>
                <a:cubicBezTo>
                  <a:pt x="72255" y="37153"/>
                  <a:pt x="94183" y="29939"/>
                  <a:pt x="117909" y="29939"/>
                </a:cubicBezTo>
                <a:cubicBezTo>
                  <a:pt x="141635" y="29939"/>
                  <a:pt x="163923" y="37153"/>
                  <a:pt x="182615" y="49417"/>
                </a:cubicBezTo>
                <a:lnTo>
                  <a:pt x="176145" y="19478"/>
                </a:lnTo>
                <a:cubicBezTo>
                  <a:pt x="175066" y="13346"/>
                  <a:pt x="169674" y="9018"/>
                  <a:pt x="163204" y="9018"/>
                </a:cubicBezTo>
                <a:lnTo>
                  <a:pt x="72974" y="9018"/>
                </a:lnTo>
                <a:close/>
                <a:moveTo>
                  <a:pt x="72974" y="0"/>
                </a:moveTo>
                <a:lnTo>
                  <a:pt x="163204" y="0"/>
                </a:lnTo>
                <a:cubicBezTo>
                  <a:pt x="173988" y="0"/>
                  <a:pt x="182975" y="7575"/>
                  <a:pt x="185132" y="17675"/>
                </a:cubicBezTo>
                <a:lnTo>
                  <a:pt x="193400" y="57353"/>
                </a:lnTo>
                <a:cubicBezTo>
                  <a:pt x="219282" y="78995"/>
                  <a:pt x="236178" y="111820"/>
                  <a:pt x="236178" y="148251"/>
                </a:cubicBezTo>
                <a:cubicBezTo>
                  <a:pt x="236178" y="185043"/>
                  <a:pt x="219282" y="217507"/>
                  <a:pt x="193400" y="239510"/>
                </a:cubicBezTo>
                <a:lnTo>
                  <a:pt x="185132" y="278828"/>
                </a:lnTo>
                <a:cubicBezTo>
                  <a:pt x="182975" y="289288"/>
                  <a:pt x="173988" y="296502"/>
                  <a:pt x="163204" y="296502"/>
                </a:cubicBezTo>
                <a:lnTo>
                  <a:pt x="72974" y="296502"/>
                </a:lnTo>
                <a:cubicBezTo>
                  <a:pt x="62190" y="296502"/>
                  <a:pt x="53203" y="289288"/>
                  <a:pt x="51046" y="278828"/>
                </a:cubicBezTo>
                <a:lnTo>
                  <a:pt x="42778" y="239510"/>
                </a:lnTo>
                <a:cubicBezTo>
                  <a:pt x="16536" y="217507"/>
                  <a:pt x="0" y="185043"/>
                  <a:pt x="0" y="148251"/>
                </a:cubicBezTo>
                <a:cubicBezTo>
                  <a:pt x="0" y="111820"/>
                  <a:pt x="16536" y="78995"/>
                  <a:pt x="42778" y="57353"/>
                </a:cubicBezTo>
                <a:lnTo>
                  <a:pt x="51046" y="17675"/>
                </a:lnTo>
                <a:cubicBezTo>
                  <a:pt x="53203" y="7575"/>
                  <a:pt x="62190" y="0"/>
                  <a:pt x="729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Freeform 928">
            <a:extLst>
              <a:ext uri="{FF2B5EF4-FFF2-40B4-BE49-F238E27FC236}">
                <a16:creationId xmlns:a16="http://schemas.microsoft.com/office/drawing/2014/main" id="{AE568648-4E30-B847-9CA0-54A9924A0E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928822" y="3695405"/>
            <a:ext cx="681224" cy="681224"/>
          </a:xfrm>
          <a:custGeom>
            <a:avLst/>
            <a:gdLst>
              <a:gd name="T0" fmla="*/ 52254225 w 296503"/>
              <a:gd name="T1" fmla="*/ 61945660 h 296502"/>
              <a:gd name="T2" fmla="*/ 5028382 w 296503"/>
              <a:gd name="T3" fmla="*/ 33784189 h 296502"/>
              <a:gd name="T4" fmla="*/ 6504772 w 296503"/>
              <a:gd name="T5" fmla="*/ 35150848 h 296502"/>
              <a:gd name="T6" fmla="*/ 4782684 w 296503"/>
              <a:gd name="T7" fmla="*/ 34467459 h 296502"/>
              <a:gd name="T8" fmla="*/ 6750347 w 296503"/>
              <a:gd name="T9" fmla="*/ 24177399 h 296502"/>
              <a:gd name="T10" fmla="*/ 5766989 w 296503"/>
              <a:gd name="T11" fmla="*/ 23231549 h 296502"/>
              <a:gd name="T12" fmla="*/ 33259861 w 296503"/>
              <a:gd name="T13" fmla="*/ 45100975 h 296502"/>
              <a:gd name="T14" fmla="*/ 26437486 w 296503"/>
              <a:gd name="T15" fmla="*/ 45489142 h 296502"/>
              <a:gd name="T16" fmla="*/ 25506739 w 296503"/>
              <a:gd name="T17" fmla="*/ 49836206 h 296502"/>
              <a:gd name="T18" fmla="*/ 37833994 w 296503"/>
              <a:gd name="T19" fmla="*/ 56744956 h 296502"/>
              <a:gd name="T20" fmla="*/ 50006064 w 296503"/>
              <a:gd name="T21" fmla="*/ 36018927 h 296502"/>
              <a:gd name="T22" fmla="*/ 47524820 w 296503"/>
              <a:gd name="T23" fmla="*/ 35708342 h 296502"/>
              <a:gd name="T24" fmla="*/ 43028288 w 296503"/>
              <a:gd name="T25" fmla="*/ 34776545 h 296502"/>
              <a:gd name="T26" fmla="*/ 37756496 w 296503"/>
              <a:gd name="T27" fmla="*/ 34699141 h 296502"/>
              <a:gd name="T28" fmla="*/ 35198176 w 296503"/>
              <a:gd name="T29" fmla="*/ 21269621 h 296502"/>
              <a:gd name="T30" fmla="*/ 59022020 w 296503"/>
              <a:gd name="T31" fmla="*/ 28721621 h 296502"/>
              <a:gd name="T32" fmla="*/ 57051074 w 296503"/>
              <a:gd name="T33" fmla="*/ 19714318 h 296502"/>
              <a:gd name="T34" fmla="*/ 6504772 w 296503"/>
              <a:gd name="T35" fmla="*/ 13362117 h 296502"/>
              <a:gd name="T36" fmla="*/ 5766989 w 296503"/>
              <a:gd name="T37" fmla="*/ 14956327 h 296502"/>
              <a:gd name="T38" fmla="*/ 5028382 w 296503"/>
              <a:gd name="T39" fmla="*/ 13362117 h 296502"/>
              <a:gd name="T40" fmla="*/ 45700124 w 296503"/>
              <a:gd name="T41" fmla="*/ 16697533 h 296502"/>
              <a:gd name="T42" fmla="*/ 43767864 w 296503"/>
              <a:gd name="T43" fmla="*/ 29297046 h 296502"/>
              <a:gd name="T44" fmla="*/ 24212631 w 296503"/>
              <a:gd name="T45" fmla="*/ 12523466 h 296502"/>
              <a:gd name="T46" fmla="*/ 24212631 w 296503"/>
              <a:gd name="T47" fmla="*/ 36253785 h 296502"/>
              <a:gd name="T48" fmla="*/ 28463661 w 296503"/>
              <a:gd name="T49" fmla="*/ 38186340 h 296502"/>
              <a:gd name="T50" fmla="*/ 18106104 w 296503"/>
              <a:gd name="T51" fmla="*/ 16697533 h 296502"/>
              <a:gd name="T52" fmla="*/ 11629318 w 296503"/>
              <a:gd name="T53" fmla="*/ 46420826 h 296502"/>
              <a:gd name="T54" fmla="*/ 31321675 w 296503"/>
              <a:gd name="T55" fmla="*/ 43858780 h 296502"/>
              <a:gd name="T56" fmla="*/ 38996977 w 296503"/>
              <a:gd name="T57" fmla="*/ 22666995 h 296502"/>
              <a:gd name="T58" fmla="*/ 45354248 w 296503"/>
              <a:gd name="T59" fmla="*/ 31982135 h 296502"/>
              <a:gd name="T60" fmla="*/ 54114929 w 296503"/>
              <a:gd name="T61" fmla="*/ 37881810 h 296502"/>
              <a:gd name="T62" fmla="*/ 57991356 w 296503"/>
              <a:gd name="T63" fmla="*/ 46420826 h 296502"/>
              <a:gd name="T64" fmla="*/ 57991356 w 296503"/>
              <a:gd name="T65" fmla="*/ 1940661 h 296502"/>
              <a:gd name="T66" fmla="*/ 53184720 w 296503"/>
              <a:gd name="T67" fmla="*/ 32913465 h 296502"/>
              <a:gd name="T68" fmla="*/ 11629318 w 296503"/>
              <a:gd name="T69" fmla="*/ 1940661 h 296502"/>
              <a:gd name="T70" fmla="*/ 1938315 w 296503"/>
              <a:gd name="T71" fmla="*/ 42539377 h 296502"/>
              <a:gd name="T72" fmla="*/ 9691307 w 296503"/>
              <a:gd name="T73" fmla="*/ 1940661 h 296502"/>
              <a:gd name="T74" fmla="*/ 57991356 w 296503"/>
              <a:gd name="T75" fmla="*/ 0 h 296502"/>
              <a:gd name="T76" fmla="*/ 57991356 w 296503"/>
              <a:gd name="T77" fmla="*/ 48361434 h 296502"/>
              <a:gd name="T78" fmla="*/ 53184720 w 296503"/>
              <a:gd name="T79" fmla="*/ 63808757 h 296502"/>
              <a:gd name="T80" fmla="*/ 36826304 w 296503"/>
              <a:gd name="T81" fmla="*/ 58530447 h 296502"/>
              <a:gd name="T82" fmla="*/ 20777785 w 296503"/>
              <a:gd name="T83" fmla="*/ 52319971 h 296502"/>
              <a:gd name="T84" fmla="*/ 19304618 w 296503"/>
              <a:gd name="T85" fmla="*/ 48361434 h 296502"/>
              <a:gd name="T86" fmla="*/ 0 w 296503"/>
              <a:gd name="T87" fmla="*/ 5821872 h 2965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96503" h="296502">
                <a:moveTo>
                  <a:pt x="180496" y="272696"/>
                </a:moveTo>
                <a:lnTo>
                  <a:pt x="180496" y="287845"/>
                </a:lnTo>
                <a:lnTo>
                  <a:pt x="242822" y="287845"/>
                </a:lnTo>
                <a:lnTo>
                  <a:pt x="242822" y="272696"/>
                </a:lnTo>
                <a:lnTo>
                  <a:pt x="180496" y="272696"/>
                </a:lnTo>
                <a:close/>
                <a:moveTo>
                  <a:pt x="23368" y="156986"/>
                </a:moveTo>
                <a:cubicBezTo>
                  <a:pt x="25273" y="155575"/>
                  <a:pt x="28321" y="155575"/>
                  <a:pt x="30226" y="156986"/>
                </a:cubicBezTo>
                <a:cubicBezTo>
                  <a:pt x="30988" y="158044"/>
                  <a:pt x="31369" y="159103"/>
                  <a:pt x="31369" y="160161"/>
                </a:cubicBezTo>
                <a:cubicBezTo>
                  <a:pt x="31369" y="161572"/>
                  <a:pt x="30988" y="162631"/>
                  <a:pt x="30226" y="163336"/>
                </a:cubicBezTo>
                <a:cubicBezTo>
                  <a:pt x="29083" y="164042"/>
                  <a:pt x="27940" y="164747"/>
                  <a:pt x="26797" y="164747"/>
                </a:cubicBezTo>
                <a:cubicBezTo>
                  <a:pt x="25654" y="164747"/>
                  <a:pt x="24130" y="164042"/>
                  <a:pt x="23368" y="163336"/>
                </a:cubicBezTo>
                <a:cubicBezTo>
                  <a:pt x="22606" y="162631"/>
                  <a:pt x="22225" y="161572"/>
                  <a:pt x="22225" y="160161"/>
                </a:cubicBezTo>
                <a:cubicBezTo>
                  <a:pt x="22225" y="159103"/>
                  <a:pt x="22606" y="158044"/>
                  <a:pt x="23368" y="156986"/>
                </a:cubicBezTo>
                <a:close/>
                <a:moveTo>
                  <a:pt x="26797" y="107950"/>
                </a:moveTo>
                <a:cubicBezTo>
                  <a:pt x="29464" y="107950"/>
                  <a:pt x="31369" y="109782"/>
                  <a:pt x="31369" y="112346"/>
                </a:cubicBezTo>
                <a:cubicBezTo>
                  <a:pt x="31369" y="115277"/>
                  <a:pt x="29464" y="117109"/>
                  <a:pt x="26797" y="117109"/>
                </a:cubicBezTo>
                <a:cubicBezTo>
                  <a:pt x="24130" y="117109"/>
                  <a:pt x="22225" y="115277"/>
                  <a:pt x="22225" y="112346"/>
                </a:cubicBezTo>
                <a:cubicBezTo>
                  <a:pt x="22225" y="109782"/>
                  <a:pt x="24130" y="107950"/>
                  <a:pt x="26797" y="107950"/>
                </a:cubicBezTo>
                <a:close/>
                <a:moveTo>
                  <a:pt x="163563" y="98834"/>
                </a:moveTo>
                <a:cubicBezTo>
                  <a:pt x="158880" y="98834"/>
                  <a:pt x="154556" y="101720"/>
                  <a:pt x="154556" y="105327"/>
                </a:cubicBezTo>
                <a:lnTo>
                  <a:pt x="154556" y="209572"/>
                </a:lnTo>
                <a:cubicBezTo>
                  <a:pt x="154556" y="211014"/>
                  <a:pt x="153836" y="212457"/>
                  <a:pt x="152755" y="213179"/>
                </a:cubicBezTo>
                <a:cubicBezTo>
                  <a:pt x="152034" y="213900"/>
                  <a:pt x="150233" y="214261"/>
                  <a:pt x="148792" y="213900"/>
                </a:cubicBezTo>
                <a:cubicBezTo>
                  <a:pt x="145189" y="212818"/>
                  <a:pt x="134741" y="210654"/>
                  <a:pt x="122853" y="211375"/>
                </a:cubicBezTo>
                <a:cubicBezTo>
                  <a:pt x="109162" y="212818"/>
                  <a:pt x="99075" y="218950"/>
                  <a:pt x="98354" y="226164"/>
                </a:cubicBezTo>
                <a:cubicBezTo>
                  <a:pt x="98354" y="229411"/>
                  <a:pt x="98714" y="231936"/>
                  <a:pt x="99075" y="233378"/>
                </a:cubicBezTo>
                <a:cubicBezTo>
                  <a:pt x="103758" y="232657"/>
                  <a:pt x="112044" y="231575"/>
                  <a:pt x="118529" y="231575"/>
                </a:cubicBezTo>
                <a:cubicBezTo>
                  <a:pt x="121772" y="231575"/>
                  <a:pt x="124654" y="231575"/>
                  <a:pt x="126816" y="232296"/>
                </a:cubicBezTo>
                <a:cubicBezTo>
                  <a:pt x="138344" y="236264"/>
                  <a:pt x="148792" y="244560"/>
                  <a:pt x="158519" y="252496"/>
                </a:cubicBezTo>
                <a:cubicBezTo>
                  <a:pt x="165004" y="257907"/>
                  <a:pt x="172570" y="263678"/>
                  <a:pt x="175812" y="263678"/>
                </a:cubicBezTo>
                <a:lnTo>
                  <a:pt x="242822" y="263678"/>
                </a:lnTo>
                <a:lnTo>
                  <a:pt x="242822" y="177108"/>
                </a:lnTo>
                <a:cubicBezTo>
                  <a:pt x="242102" y="171337"/>
                  <a:pt x="237418" y="167369"/>
                  <a:pt x="232375" y="167369"/>
                </a:cubicBezTo>
                <a:cubicBezTo>
                  <a:pt x="230573" y="167369"/>
                  <a:pt x="228772" y="167729"/>
                  <a:pt x="227331" y="168812"/>
                </a:cubicBezTo>
                <a:cubicBezTo>
                  <a:pt x="226250" y="169533"/>
                  <a:pt x="224809" y="169533"/>
                  <a:pt x="223368" y="168812"/>
                </a:cubicBezTo>
                <a:cubicBezTo>
                  <a:pt x="221927" y="168090"/>
                  <a:pt x="221206" y="167008"/>
                  <a:pt x="220846" y="165926"/>
                </a:cubicBezTo>
                <a:cubicBezTo>
                  <a:pt x="219765" y="160876"/>
                  <a:pt x="215442" y="157269"/>
                  <a:pt x="210758" y="157269"/>
                </a:cubicBezTo>
                <a:cubicBezTo>
                  <a:pt x="208236" y="157269"/>
                  <a:pt x="205715" y="158712"/>
                  <a:pt x="203553" y="160515"/>
                </a:cubicBezTo>
                <a:cubicBezTo>
                  <a:pt x="202832" y="161237"/>
                  <a:pt x="201391" y="161597"/>
                  <a:pt x="199950" y="161597"/>
                </a:cubicBezTo>
                <a:cubicBezTo>
                  <a:pt x="198869" y="161597"/>
                  <a:pt x="197789" y="160876"/>
                  <a:pt x="197068" y="159794"/>
                </a:cubicBezTo>
                <a:cubicBezTo>
                  <a:pt x="193105" y="154383"/>
                  <a:pt x="184459" y="154383"/>
                  <a:pt x="180496" y="159794"/>
                </a:cubicBezTo>
                <a:cubicBezTo>
                  <a:pt x="179415" y="161237"/>
                  <a:pt x="177253" y="161958"/>
                  <a:pt x="175452" y="161237"/>
                </a:cubicBezTo>
                <a:cubicBezTo>
                  <a:pt x="173651" y="160515"/>
                  <a:pt x="172570" y="159072"/>
                  <a:pt x="172570" y="156908"/>
                </a:cubicBezTo>
                <a:lnTo>
                  <a:pt x="172570" y="105327"/>
                </a:lnTo>
                <a:cubicBezTo>
                  <a:pt x="172570" y="101720"/>
                  <a:pt x="168247" y="98834"/>
                  <a:pt x="163563" y="98834"/>
                </a:cubicBezTo>
                <a:close/>
                <a:moveTo>
                  <a:pt x="269509" y="87313"/>
                </a:moveTo>
                <a:cubicBezTo>
                  <a:pt x="272074" y="87313"/>
                  <a:pt x="274272" y="89102"/>
                  <a:pt x="274272" y="91606"/>
                </a:cubicBezTo>
                <a:lnTo>
                  <a:pt x="274272" y="133462"/>
                </a:lnTo>
                <a:cubicBezTo>
                  <a:pt x="274272" y="135967"/>
                  <a:pt x="272074" y="137755"/>
                  <a:pt x="269509" y="137755"/>
                </a:cubicBezTo>
                <a:cubicBezTo>
                  <a:pt x="267311" y="137755"/>
                  <a:pt x="265113" y="135967"/>
                  <a:pt x="265113" y="133462"/>
                </a:cubicBezTo>
                <a:lnTo>
                  <a:pt x="265113" y="91606"/>
                </a:lnTo>
                <a:cubicBezTo>
                  <a:pt x="265113" y="89102"/>
                  <a:pt x="267311" y="87313"/>
                  <a:pt x="269509" y="87313"/>
                </a:cubicBezTo>
                <a:close/>
                <a:moveTo>
                  <a:pt x="23368" y="62089"/>
                </a:moveTo>
                <a:cubicBezTo>
                  <a:pt x="25273" y="60325"/>
                  <a:pt x="28321" y="60325"/>
                  <a:pt x="30226" y="62089"/>
                </a:cubicBezTo>
                <a:cubicBezTo>
                  <a:pt x="30988" y="62794"/>
                  <a:pt x="31369" y="63853"/>
                  <a:pt x="31369" y="65264"/>
                </a:cubicBezTo>
                <a:cubicBezTo>
                  <a:pt x="31369" y="66322"/>
                  <a:pt x="30988" y="67381"/>
                  <a:pt x="30226" y="68439"/>
                </a:cubicBezTo>
                <a:cubicBezTo>
                  <a:pt x="29083" y="68792"/>
                  <a:pt x="27940" y="69497"/>
                  <a:pt x="26797" y="69497"/>
                </a:cubicBezTo>
                <a:cubicBezTo>
                  <a:pt x="25273" y="69497"/>
                  <a:pt x="24130" y="68792"/>
                  <a:pt x="23368" y="68439"/>
                </a:cubicBezTo>
                <a:cubicBezTo>
                  <a:pt x="22606" y="67381"/>
                  <a:pt x="22225" y="66322"/>
                  <a:pt x="22225" y="65264"/>
                </a:cubicBezTo>
                <a:cubicBezTo>
                  <a:pt x="22225" y="63853"/>
                  <a:pt x="22606" y="62794"/>
                  <a:pt x="23368" y="62089"/>
                </a:cubicBezTo>
                <a:close/>
                <a:moveTo>
                  <a:pt x="112514" y="49213"/>
                </a:moveTo>
                <a:lnTo>
                  <a:pt x="183990" y="49213"/>
                </a:lnTo>
                <a:cubicBezTo>
                  <a:pt x="199794" y="49213"/>
                  <a:pt x="212366" y="61784"/>
                  <a:pt x="212366" y="77588"/>
                </a:cubicBezTo>
                <a:lnTo>
                  <a:pt x="212366" y="136135"/>
                </a:lnTo>
                <a:cubicBezTo>
                  <a:pt x="212366" y="138649"/>
                  <a:pt x="210570" y="140445"/>
                  <a:pt x="208056" y="140445"/>
                </a:cubicBezTo>
                <a:cubicBezTo>
                  <a:pt x="205541" y="140445"/>
                  <a:pt x="203386" y="138649"/>
                  <a:pt x="203386" y="136135"/>
                </a:cubicBezTo>
                <a:lnTo>
                  <a:pt x="203386" y="77588"/>
                </a:lnTo>
                <a:cubicBezTo>
                  <a:pt x="203386" y="66813"/>
                  <a:pt x="194766" y="58193"/>
                  <a:pt x="183990" y="58193"/>
                </a:cubicBezTo>
                <a:lnTo>
                  <a:pt x="112514" y="58193"/>
                </a:lnTo>
                <a:cubicBezTo>
                  <a:pt x="101738" y="58193"/>
                  <a:pt x="93118" y="66813"/>
                  <a:pt x="93118" y="77588"/>
                </a:cubicBezTo>
                <a:lnTo>
                  <a:pt x="93118" y="149065"/>
                </a:lnTo>
                <a:cubicBezTo>
                  <a:pt x="93118" y="159841"/>
                  <a:pt x="101738" y="168461"/>
                  <a:pt x="112514" y="168461"/>
                </a:cubicBezTo>
                <a:lnTo>
                  <a:pt x="132269" y="168461"/>
                </a:lnTo>
                <a:cubicBezTo>
                  <a:pt x="134783" y="168461"/>
                  <a:pt x="136579" y="170616"/>
                  <a:pt x="136579" y="173131"/>
                </a:cubicBezTo>
                <a:cubicBezTo>
                  <a:pt x="136579" y="175645"/>
                  <a:pt x="134783" y="177441"/>
                  <a:pt x="132269" y="177441"/>
                </a:cubicBezTo>
                <a:lnTo>
                  <a:pt x="112514" y="177441"/>
                </a:lnTo>
                <a:cubicBezTo>
                  <a:pt x="96710" y="177441"/>
                  <a:pt x="84138" y="164869"/>
                  <a:pt x="84138" y="149065"/>
                </a:cubicBezTo>
                <a:lnTo>
                  <a:pt x="84138" y="77588"/>
                </a:lnTo>
                <a:cubicBezTo>
                  <a:pt x="84138" y="61784"/>
                  <a:pt x="96710" y="49213"/>
                  <a:pt x="112514" y="49213"/>
                </a:cubicBezTo>
                <a:close/>
                <a:moveTo>
                  <a:pt x="54040" y="9018"/>
                </a:moveTo>
                <a:lnTo>
                  <a:pt x="54040" y="215704"/>
                </a:lnTo>
                <a:lnTo>
                  <a:pt x="93310" y="215704"/>
                </a:lnTo>
                <a:cubicBezTo>
                  <a:pt x="98354" y="208850"/>
                  <a:pt x="108802" y="203800"/>
                  <a:pt x="122132" y="202718"/>
                </a:cubicBezTo>
                <a:cubicBezTo>
                  <a:pt x="131499" y="201636"/>
                  <a:pt x="139785" y="202718"/>
                  <a:pt x="145550" y="203800"/>
                </a:cubicBezTo>
                <a:lnTo>
                  <a:pt x="145550" y="105327"/>
                </a:lnTo>
                <a:cubicBezTo>
                  <a:pt x="145550" y="97031"/>
                  <a:pt x="153836" y="89816"/>
                  <a:pt x="163563" y="89816"/>
                </a:cubicBezTo>
                <a:cubicBezTo>
                  <a:pt x="173290" y="89816"/>
                  <a:pt x="181216" y="97031"/>
                  <a:pt x="181216" y="105327"/>
                </a:cubicBezTo>
                <a:lnTo>
                  <a:pt x="181216" y="147890"/>
                </a:lnTo>
                <a:cubicBezTo>
                  <a:pt x="187701" y="145366"/>
                  <a:pt x="195627" y="146808"/>
                  <a:pt x="201031" y="151137"/>
                </a:cubicBezTo>
                <a:cubicBezTo>
                  <a:pt x="203913" y="149333"/>
                  <a:pt x="207156" y="148612"/>
                  <a:pt x="210758" y="148612"/>
                </a:cubicBezTo>
                <a:cubicBezTo>
                  <a:pt x="217964" y="148612"/>
                  <a:pt x="224449" y="152940"/>
                  <a:pt x="227691" y="159072"/>
                </a:cubicBezTo>
                <a:cubicBezTo>
                  <a:pt x="229132" y="158712"/>
                  <a:pt x="230933" y="158351"/>
                  <a:pt x="232375" y="158351"/>
                </a:cubicBezTo>
                <a:cubicBezTo>
                  <a:pt x="242102" y="158351"/>
                  <a:pt x="250388" y="165926"/>
                  <a:pt x="251469" y="176026"/>
                </a:cubicBezTo>
                <a:cubicBezTo>
                  <a:pt x="251469" y="176026"/>
                  <a:pt x="251469" y="176747"/>
                  <a:pt x="251469" y="177108"/>
                </a:cubicBezTo>
                <a:lnTo>
                  <a:pt x="251469" y="215704"/>
                </a:lnTo>
                <a:lnTo>
                  <a:pt x="269482" y="215704"/>
                </a:lnTo>
                <a:cubicBezTo>
                  <a:pt x="279570" y="215704"/>
                  <a:pt x="287496" y="207768"/>
                  <a:pt x="287496" y="197668"/>
                </a:cubicBezTo>
                <a:lnTo>
                  <a:pt x="287496" y="27053"/>
                </a:lnTo>
                <a:cubicBezTo>
                  <a:pt x="287496" y="16953"/>
                  <a:pt x="279570" y="9018"/>
                  <a:pt x="269482" y="9018"/>
                </a:cubicBezTo>
                <a:lnTo>
                  <a:pt x="251469" y="9018"/>
                </a:lnTo>
                <a:lnTo>
                  <a:pt x="251469" y="148251"/>
                </a:lnTo>
                <a:cubicBezTo>
                  <a:pt x="251469" y="150776"/>
                  <a:pt x="249668" y="152940"/>
                  <a:pt x="247146" y="152940"/>
                </a:cubicBezTo>
                <a:cubicBezTo>
                  <a:pt x="244624" y="152940"/>
                  <a:pt x="242822" y="150776"/>
                  <a:pt x="242822" y="148251"/>
                </a:cubicBezTo>
                <a:lnTo>
                  <a:pt x="242822" y="9018"/>
                </a:lnTo>
                <a:lnTo>
                  <a:pt x="54040" y="9018"/>
                </a:lnTo>
                <a:close/>
                <a:moveTo>
                  <a:pt x="27020" y="9018"/>
                </a:moveTo>
                <a:cubicBezTo>
                  <a:pt x="16932" y="9018"/>
                  <a:pt x="9007" y="16953"/>
                  <a:pt x="9007" y="27053"/>
                </a:cubicBezTo>
                <a:lnTo>
                  <a:pt x="9007" y="197668"/>
                </a:lnTo>
                <a:cubicBezTo>
                  <a:pt x="9007" y="207768"/>
                  <a:pt x="16932" y="215704"/>
                  <a:pt x="27020" y="215704"/>
                </a:cubicBezTo>
                <a:lnTo>
                  <a:pt x="45034" y="215704"/>
                </a:lnTo>
                <a:lnTo>
                  <a:pt x="45034" y="9018"/>
                </a:lnTo>
                <a:lnTo>
                  <a:pt x="27020" y="9018"/>
                </a:lnTo>
                <a:close/>
                <a:moveTo>
                  <a:pt x="27020" y="0"/>
                </a:moveTo>
                <a:lnTo>
                  <a:pt x="269482" y="0"/>
                </a:lnTo>
                <a:cubicBezTo>
                  <a:pt x="284614" y="0"/>
                  <a:pt x="296503" y="11903"/>
                  <a:pt x="296503" y="27053"/>
                </a:cubicBezTo>
                <a:lnTo>
                  <a:pt x="296503" y="197668"/>
                </a:lnTo>
                <a:cubicBezTo>
                  <a:pt x="296503" y="212457"/>
                  <a:pt x="284614" y="224721"/>
                  <a:pt x="269482" y="224721"/>
                </a:cubicBezTo>
                <a:lnTo>
                  <a:pt x="251469" y="224721"/>
                </a:lnTo>
                <a:lnTo>
                  <a:pt x="251469" y="292174"/>
                </a:lnTo>
                <a:cubicBezTo>
                  <a:pt x="251469" y="294699"/>
                  <a:pt x="249668" y="296502"/>
                  <a:pt x="247146" y="296502"/>
                </a:cubicBezTo>
                <a:lnTo>
                  <a:pt x="175812" y="296502"/>
                </a:lnTo>
                <a:cubicBezTo>
                  <a:pt x="173290" y="296502"/>
                  <a:pt x="171129" y="294699"/>
                  <a:pt x="171129" y="292174"/>
                </a:cubicBezTo>
                <a:lnTo>
                  <a:pt x="171129" y="271974"/>
                </a:lnTo>
                <a:cubicBezTo>
                  <a:pt x="165725" y="269810"/>
                  <a:pt x="159960" y="265121"/>
                  <a:pt x="152755" y="259349"/>
                </a:cubicBezTo>
                <a:cubicBezTo>
                  <a:pt x="143748" y="252135"/>
                  <a:pt x="134021" y="244200"/>
                  <a:pt x="123933" y="240953"/>
                </a:cubicBezTo>
                <a:cubicBezTo>
                  <a:pt x="119610" y="239510"/>
                  <a:pt x="105199" y="241314"/>
                  <a:pt x="96553" y="243117"/>
                </a:cubicBezTo>
                <a:cubicBezTo>
                  <a:pt x="94751" y="243478"/>
                  <a:pt x="92950" y="242757"/>
                  <a:pt x="91869" y="240953"/>
                </a:cubicBezTo>
                <a:cubicBezTo>
                  <a:pt x="91509" y="240232"/>
                  <a:pt x="89347" y="235903"/>
                  <a:pt x="89708" y="225803"/>
                </a:cubicBezTo>
                <a:cubicBezTo>
                  <a:pt x="89708" y="225443"/>
                  <a:pt x="89708" y="225082"/>
                  <a:pt x="89708" y="224721"/>
                </a:cubicBezTo>
                <a:lnTo>
                  <a:pt x="27020" y="224721"/>
                </a:lnTo>
                <a:cubicBezTo>
                  <a:pt x="12249" y="224721"/>
                  <a:pt x="0" y="212457"/>
                  <a:pt x="0" y="197668"/>
                </a:cubicBezTo>
                <a:lnTo>
                  <a:pt x="0" y="27053"/>
                </a:lnTo>
                <a:cubicBezTo>
                  <a:pt x="0" y="11903"/>
                  <a:pt x="12249" y="0"/>
                  <a:pt x="270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CF6003D0-6A01-674F-93DB-40EEC623B863}"/>
              </a:ext>
            </a:extLst>
          </p:cNvPr>
          <p:cNvSpPr txBox="1">
            <a:spLocks/>
          </p:cNvSpPr>
          <p:nvPr/>
        </p:nvSpPr>
        <p:spPr>
          <a:xfrm>
            <a:off x="3061247" y="5224703"/>
            <a:ext cx="410314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56358520-F391-FB40-A270-D76AB8235B3F}"/>
              </a:ext>
            </a:extLst>
          </p:cNvPr>
          <p:cNvSpPr txBox="1">
            <a:spLocks/>
          </p:cNvSpPr>
          <p:nvPr/>
        </p:nvSpPr>
        <p:spPr>
          <a:xfrm>
            <a:off x="10143909" y="5224703"/>
            <a:ext cx="410314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952A12B0-1557-D549-828E-9A3A89D511C5}"/>
              </a:ext>
            </a:extLst>
          </p:cNvPr>
          <p:cNvSpPr txBox="1">
            <a:spLocks/>
          </p:cNvSpPr>
          <p:nvPr/>
        </p:nvSpPr>
        <p:spPr>
          <a:xfrm>
            <a:off x="17213260" y="5224703"/>
            <a:ext cx="410314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FAFB4CA5-2A82-BF4B-94C0-208A19AC0E78}"/>
              </a:ext>
            </a:extLst>
          </p:cNvPr>
          <p:cNvSpPr txBox="1">
            <a:spLocks/>
          </p:cNvSpPr>
          <p:nvPr/>
        </p:nvSpPr>
        <p:spPr>
          <a:xfrm>
            <a:off x="6602578" y="9406008"/>
            <a:ext cx="410314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ECE832C2-17A0-5C47-A9E5-F46244CC70D3}"/>
              </a:ext>
            </a:extLst>
          </p:cNvPr>
          <p:cNvSpPr txBox="1">
            <a:spLocks/>
          </p:cNvSpPr>
          <p:nvPr/>
        </p:nvSpPr>
        <p:spPr>
          <a:xfrm>
            <a:off x="13681574" y="9406008"/>
            <a:ext cx="410314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B2DC92-28D4-E145-BA37-066A91F7C7FB}"/>
              </a:ext>
            </a:extLst>
          </p:cNvPr>
          <p:cNvSpPr txBox="1"/>
          <p:nvPr/>
        </p:nvSpPr>
        <p:spPr>
          <a:xfrm>
            <a:off x="4336124" y="7210699"/>
            <a:ext cx="156004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E46AC2-8E96-5740-9641-5F3AEFDBF399}"/>
              </a:ext>
            </a:extLst>
          </p:cNvPr>
          <p:cNvSpPr txBox="1"/>
          <p:nvPr/>
        </p:nvSpPr>
        <p:spPr>
          <a:xfrm>
            <a:off x="11412253" y="7210699"/>
            <a:ext cx="1566455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4F3D54-A95D-584F-AC88-C5D69AD36763}"/>
              </a:ext>
            </a:extLst>
          </p:cNvPr>
          <p:cNvSpPr txBox="1"/>
          <p:nvPr/>
        </p:nvSpPr>
        <p:spPr>
          <a:xfrm>
            <a:off x="18417363" y="7210699"/>
            <a:ext cx="168828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DC7789-2C3D-4D4F-AB7A-C2C18AAB6B0C}"/>
              </a:ext>
            </a:extLst>
          </p:cNvPr>
          <p:cNvSpPr txBox="1"/>
          <p:nvPr/>
        </p:nvSpPr>
        <p:spPr>
          <a:xfrm>
            <a:off x="7906188" y="7878923"/>
            <a:ext cx="149592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9BD4B7-566F-EE45-A9D4-AA3F8596E80A}"/>
              </a:ext>
            </a:extLst>
          </p:cNvPr>
          <p:cNvSpPr txBox="1"/>
          <p:nvPr/>
        </p:nvSpPr>
        <p:spPr>
          <a:xfrm>
            <a:off x="14957349" y="7878923"/>
            <a:ext cx="1545616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230056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">
            <a:extLst>
              <a:ext uri="{FF2B5EF4-FFF2-40B4-BE49-F238E27FC236}">
                <a16:creationId xmlns:a16="http://schemas.microsoft.com/office/drawing/2014/main" id="{0CF7CFBF-01DC-EA40-94D7-CF1478E37F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7689063"/>
            <a:ext cx="24377904" cy="145254"/>
          </a:xfrm>
          <a:custGeom>
            <a:avLst/>
            <a:gdLst>
              <a:gd name="T0" fmla="*/ 51 w 17022"/>
              <a:gd name="T1" fmla="*/ 0 h 103"/>
              <a:gd name="T2" fmla="*/ 16970 w 17022"/>
              <a:gd name="T3" fmla="*/ 0 h 103"/>
              <a:gd name="T4" fmla="*/ 16970 w 17022"/>
              <a:gd name="T5" fmla="*/ 0 h 103"/>
              <a:gd name="T6" fmla="*/ 17021 w 17022"/>
              <a:gd name="T7" fmla="*/ 51 h 103"/>
              <a:gd name="T8" fmla="*/ 17021 w 17022"/>
              <a:gd name="T9" fmla="*/ 51 h 103"/>
              <a:gd name="T10" fmla="*/ 16970 w 17022"/>
              <a:gd name="T11" fmla="*/ 102 h 103"/>
              <a:gd name="T12" fmla="*/ 51 w 17022"/>
              <a:gd name="T13" fmla="*/ 102 h 103"/>
              <a:gd name="T14" fmla="*/ 51 w 17022"/>
              <a:gd name="T15" fmla="*/ 102 h 103"/>
              <a:gd name="T16" fmla="*/ 0 w 17022"/>
              <a:gd name="T17" fmla="*/ 51 h 103"/>
              <a:gd name="T18" fmla="*/ 0 w 17022"/>
              <a:gd name="T19" fmla="*/ 51 h 103"/>
              <a:gd name="T20" fmla="*/ 51 w 17022"/>
              <a:gd name="T21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22" h="103">
                <a:moveTo>
                  <a:pt x="51" y="0"/>
                </a:moveTo>
                <a:lnTo>
                  <a:pt x="16970" y="0"/>
                </a:lnTo>
                <a:lnTo>
                  <a:pt x="16970" y="0"/>
                </a:lnTo>
                <a:cubicBezTo>
                  <a:pt x="16998" y="0"/>
                  <a:pt x="17021" y="23"/>
                  <a:pt x="17021" y="51"/>
                </a:cubicBezTo>
                <a:lnTo>
                  <a:pt x="17021" y="51"/>
                </a:lnTo>
                <a:cubicBezTo>
                  <a:pt x="17021" y="79"/>
                  <a:pt x="16998" y="102"/>
                  <a:pt x="16970" y="102"/>
                </a:cubicBezTo>
                <a:lnTo>
                  <a:pt x="51" y="102"/>
                </a:lnTo>
                <a:lnTo>
                  <a:pt x="51" y="102"/>
                </a:lnTo>
                <a:cubicBezTo>
                  <a:pt x="23" y="102"/>
                  <a:pt x="0" y="79"/>
                  <a:pt x="0" y="51"/>
                </a:cubicBezTo>
                <a:lnTo>
                  <a:pt x="0" y="51"/>
                </a:lnTo>
                <a:cubicBezTo>
                  <a:pt x="0" y="23"/>
                  <a:pt x="23" y="0"/>
                  <a:pt x="5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6E205-8B40-714D-8451-D1995C8958F3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24D0D-355E-C248-B407-73665E03D1F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959B0D-8A67-0240-9A07-DB54FAE9E8A8}"/>
              </a:ext>
            </a:extLst>
          </p:cNvPr>
          <p:cNvGrpSpPr/>
          <p:nvPr/>
        </p:nvGrpSpPr>
        <p:grpSpPr>
          <a:xfrm>
            <a:off x="1699216" y="5294833"/>
            <a:ext cx="4933718" cy="4933716"/>
            <a:chOff x="2058595" y="4819873"/>
            <a:chExt cx="5784779" cy="5784778"/>
          </a:xfrm>
        </p:grpSpPr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B89C288B-01CD-2247-BD59-E925BF525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595" y="4819873"/>
              <a:ext cx="5784779" cy="5784778"/>
            </a:xfrm>
            <a:custGeom>
              <a:avLst/>
              <a:gdLst>
                <a:gd name="T0" fmla="*/ 2173 w 4645"/>
                <a:gd name="T1" fmla="*/ 86 h 4644"/>
                <a:gd name="T2" fmla="*/ 2173 w 4645"/>
                <a:gd name="T3" fmla="*/ 86 h 4644"/>
                <a:gd name="T4" fmla="*/ 2471 w 4645"/>
                <a:gd name="T5" fmla="*/ 86 h 4644"/>
                <a:gd name="T6" fmla="*/ 2947 w 4645"/>
                <a:gd name="T7" fmla="*/ 595 h 4644"/>
                <a:gd name="T8" fmla="*/ 2947 w 4645"/>
                <a:gd name="T9" fmla="*/ 595 h 4644"/>
                <a:gd name="T10" fmla="*/ 3103 w 4645"/>
                <a:gd name="T11" fmla="*/ 659 h 4644"/>
                <a:gd name="T12" fmla="*/ 3798 w 4645"/>
                <a:gd name="T13" fmla="*/ 636 h 4644"/>
                <a:gd name="T14" fmla="*/ 3798 w 4645"/>
                <a:gd name="T15" fmla="*/ 636 h 4644"/>
                <a:gd name="T16" fmla="*/ 4008 w 4645"/>
                <a:gd name="T17" fmla="*/ 846 h 4644"/>
                <a:gd name="T18" fmla="*/ 3985 w 4645"/>
                <a:gd name="T19" fmla="*/ 1542 h 4644"/>
                <a:gd name="T20" fmla="*/ 3985 w 4645"/>
                <a:gd name="T21" fmla="*/ 1542 h 4644"/>
                <a:gd name="T22" fmla="*/ 4050 w 4645"/>
                <a:gd name="T23" fmla="*/ 1697 h 4644"/>
                <a:gd name="T24" fmla="*/ 4558 w 4645"/>
                <a:gd name="T25" fmla="*/ 2172 h 4644"/>
                <a:gd name="T26" fmla="*/ 4558 w 4645"/>
                <a:gd name="T27" fmla="*/ 2172 h 4644"/>
                <a:gd name="T28" fmla="*/ 4558 w 4645"/>
                <a:gd name="T29" fmla="*/ 2470 h 4644"/>
                <a:gd name="T30" fmla="*/ 4050 w 4645"/>
                <a:gd name="T31" fmla="*/ 2945 h 4644"/>
                <a:gd name="T32" fmla="*/ 4050 w 4645"/>
                <a:gd name="T33" fmla="*/ 2945 h 4644"/>
                <a:gd name="T34" fmla="*/ 3985 w 4645"/>
                <a:gd name="T35" fmla="*/ 3101 h 4644"/>
                <a:gd name="T36" fmla="*/ 4008 w 4645"/>
                <a:gd name="T37" fmla="*/ 3797 h 4644"/>
                <a:gd name="T38" fmla="*/ 4008 w 4645"/>
                <a:gd name="T39" fmla="*/ 3797 h 4644"/>
                <a:gd name="T40" fmla="*/ 3798 w 4645"/>
                <a:gd name="T41" fmla="*/ 4007 h 4644"/>
                <a:gd name="T42" fmla="*/ 3103 w 4645"/>
                <a:gd name="T43" fmla="*/ 3984 h 4644"/>
                <a:gd name="T44" fmla="*/ 3103 w 4645"/>
                <a:gd name="T45" fmla="*/ 3984 h 4644"/>
                <a:gd name="T46" fmla="*/ 2947 w 4645"/>
                <a:gd name="T47" fmla="*/ 4048 h 4644"/>
                <a:gd name="T48" fmla="*/ 2471 w 4645"/>
                <a:gd name="T49" fmla="*/ 4557 h 4644"/>
                <a:gd name="T50" fmla="*/ 2471 w 4645"/>
                <a:gd name="T51" fmla="*/ 4557 h 4644"/>
                <a:gd name="T52" fmla="*/ 2173 w 4645"/>
                <a:gd name="T53" fmla="*/ 4557 h 4644"/>
                <a:gd name="T54" fmla="*/ 1698 w 4645"/>
                <a:gd name="T55" fmla="*/ 4048 h 4644"/>
                <a:gd name="T56" fmla="*/ 1698 w 4645"/>
                <a:gd name="T57" fmla="*/ 4048 h 4644"/>
                <a:gd name="T58" fmla="*/ 1542 w 4645"/>
                <a:gd name="T59" fmla="*/ 3984 h 4644"/>
                <a:gd name="T60" fmla="*/ 847 w 4645"/>
                <a:gd name="T61" fmla="*/ 4007 h 4644"/>
                <a:gd name="T62" fmla="*/ 847 w 4645"/>
                <a:gd name="T63" fmla="*/ 4007 h 4644"/>
                <a:gd name="T64" fmla="*/ 636 w 4645"/>
                <a:gd name="T65" fmla="*/ 3797 h 4644"/>
                <a:gd name="T66" fmla="*/ 659 w 4645"/>
                <a:gd name="T67" fmla="*/ 3101 h 4644"/>
                <a:gd name="T68" fmla="*/ 659 w 4645"/>
                <a:gd name="T69" fmla="*/ 3101 h 4644"/>
                <a:gd name="T70" fmla="*/ 595 w 4645"/>
                <a:gd name="T71" fmla="*/ 2945 h 4644"/>
                <a:gd name="T72" fmla="*/ 86 w 4645"/>
                <a:gd name="T73" fmla="*/ 2470 h 4644"/>
                <a:gd name="T74" fmla="*/ 86 w 4645"/>
                <a:gd name="T75" fmla="*/ 2470 h 4644"/>
                <a:gd name="T76" fmla="*/ 86 w 4645"/>
                <a:gd name="T77" fmla="*/ 2172 h 4644"/>
                <a:gd name="T78" fmla="*/ 595 w 4645"/>
                <a:gd name="T79" fmla="*/ 1697 h 4644"/>
                <a:gd name="T80" fmla="*/ 595 w 4645"/>
                <a:gd name="T81" fmla="*/ 1697 h 4644"/>
                <a:gd name="T82" fmla="*/ 659 w 4645"/>
                <a:gd name="T83" fmla="*/ 1542 h 4644"/>
                <a:gd name="T84" fmla="*/ 636 w 4645"/>
                <a:gd name="T85" fmla="*/ 846 h 4644"/>
                <a:gd name="T86" fmla="*/ 636 w 4645"/>
                <a:gd name="T87" fmla="*/ 846 h 4644"/>
                <a:gd name="T88" fmla="*/ 847 w 4645"/>
                <a:gd name="T89" fmla="*/ 636 h 4644"/>
                <a:gd name="T90" fmla="*/ 1542 w 4645"/>
                <a:gd name="T91" fmla="*/ 659 h 4644"/>
                <a:gd name="T92" fmla="*/ 1542 w 4645"/>
                <a:gd name="T93" fmla="*/ 659 h 4644"/>
                <a:gd name="T94" fmla="*/ 1698 w 4645"/>
                <a:gd name="T95" fmla="*/ 595 h 4644"/>
                <a:gd name="T96" fmla="*/ 2173 w 4645"/>
                <a:gd name="T97" fmla="*/ 86 h 4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45" h="4644">
                  <a:moveTo>
                    <a:pt x="2173" y="86"/>
                  </a:moveTo>
                  <a:lnTo>
                    <a:pt x="2173" y="86"/>
                  </a:lnTo>
                  <a:cubicBezTo>
                    <a:pt x="2254" y="0"/>
                    <a:pt x="2391" y="0"/>
                    <a:pt x="2471" y="86"/>
                  </a:cubicBezTo>
                  <a:lnTo>
                    <a:pt x="2947" y="595"/>
                  </a:lnTo>
                  <a:lnTo>
                    <a:pt x="2947" y="595"/>
                  </a:lnTo>
                  <a:cubicBezTo>
                    <a:pt x="2986" y="637"/>
                    <a:pt x="3043" y="661"/>
                    <a:pt x="3103" y="659"/>
                  </a:cubicBezTo>
                  <a:lnTo>
                    <a:pt x="3798" y="636"/>
                  </a:lnTo>
                  <a:lnTo>
                    <a:pt x="3798" y="636"/>
                  </a:lnTo>
                  <a:cubicBezTo>
                    <a:pt x="3916" y="632"/>
                    <a:pt x="4012" y="728"/>
                    <a:pt x="4008" y="846"/>
                  </a:cubicBezTo>
                  <a:lnTo>
                    <a:pt x="3985" y="1542"/>
                  </a:lnTo>
                  <a:lnTo>
                    <a:pt x="3985" y="1542"/>
                  </a:lnTo>
                  <a:cubicBezTo>
                    <a:pt x="3983" y="1601"/>
                    <a:pt x="4006" y="1656"/>
                    <a:pt x="4050" y="1697"/>
                  </a:cubicBezTo>
                  <a:lnTo>
                    <a:pt x="4558" y="2172"/>
                  </a:lnTo>
                  <a:lnTo>
                    <a:pt x="4558" y="2172"/>
                  </a:lnTo>
                  <a:cubicBezTo>
                    <a:pt x="4644" y="2253"/>
                    <a:pt x="4644" y="2389"/>
                    <a:pt x="4558" y="2470"/>
                  </a:cubicBezTo>
                  <a:lnTo>
                    <a:pt x="4050" y="2945"/>
                  </a:lnTo>
                  <a:lnTo>
                    <a:pt x="4050" y="2945"/>
                  </a:lnTo>
                  <a:cubicBezTo>
                    <a:pt x="4006" y="2985"/>
                    <a:pt x="3983" y="3042"/>
                    <a:pt x="3985" y="3101"/>
                  </a:cubicBezTo>
                  <a:lnTo>
                    <a:pt x="4008" y="3797"/>
                  </a:lnTo>
                  <a:lnTo>
                    <a:pt x="4008" y="3797"/>
                  </a:lnTo>
                  <a:cubicBezTo>
                    <a:pt x="4012" y="3915"/>
                    <a:pt x="3916" y="4012"/>
                    <a:pt x="3798" y="4007"/>
                  </a:cubicBezTo>
                  <a:lnTo>
                    <a:pt x="3103" y="3984"/>
                  </a:lnTo>
                  <a:lnTo>
                    <a:pt x="3103" y="3984"/>
                  </a:lnTo>
                  <a:cubicBezTo>
                    <a:pt x="3043" y="3981"/>
                    <a:pt x="2986" y="4005"/>
                    <a:pt x="2947" y="4048"/>
                  </a:cubicBezTo>
                  <a:lnTo>
                    <a:pt x="2471" y="4557"/>
                  </a:lnTo>
                  <a:lnTo>
                    <a:pt x="2471" y="4557"/>
                  </a:lnTo>
                  <a:cubicBezTo>
                    <a:pt x="2391" y="4643"/>
                    <a:pt x="2254" y="4643"/>
                    <a:pt x="2173" y="4557"/>
                  </a:cubicBezTo>
                  <a:lnTo>
                    <a:pt x="1698" y="4048"/>
                  </a:lnTo>
                  <a:lnTo>
                    <a:pt x="1698" y="4048"/>
                  </a:lnTo>
                  <a:cubicBezTo>
                    <a:pt x="1658" y="4005"/>
                    <a:pt x="1601" y="3981"/>
                    <a:pt x="1542" y="3984"/>
                  </a:cubicBezTo>
                  <a:lnTo>
                    <a:pt x="847" y="4007"/>
                  </a:lnTo>
                  <a:lnTo>
                    <a:pt x="847" y="4007"/>
                  </a:lnTo>
                  <a:cubicBezTo>
                    <a:pt x="728" y="4012"/>
                    <a:pt x="632" y="3915"/>
                    <a:pt x="636" y="3797"/>
                  </a:cubicBezTo>
                  <a:lnTo>
                    <a:pt x="659" y="3101"/>
                  </a:lnTo>
                  <a:lnTo>
                    <a:pt x="659" y="3101"/>
                  </a:lnTo>
                  <a:cubicBezTo>
                    <a:pt x="661" y="3042"/>
                    <a:pt x="638" y="2985"/>
                    <a:pt x="595" y="2945"/>
                  </a:cubicBezTo>
                  <a:lnTo>
                    <a:pt x="86" y="2470"/>
                  </a:lnTo>
                  <a:lnTo>
                    <a:pt x="86" y="2470"/>
                  </a:lnTo>
                  <a:cubicBezTo>
                    <a:pt x="0" y="2389"/>
                    <a:pt x="0" y="2253"/>
                    <a:pt x="86" y="2172"/>
                  </a:cubicBezTo>
                  <a:lnTo>
                    <a:pt x="595" y="1697"/>
                  </a:lnTo>
                  <a:lnTo>
                    <a:pt x="595" y="1697"/>
                  </a:lnTo>
                  <a:cubicBezTo>
                    <a:pt x="638" y="1656"/>
                    <a:pt x="661" y="1601"/>
                    <a:pt x="659" y="1542"/>
                  </a:cubicBezTo>
                  <a:lnTo>
                    <a:pt x="636" y="846"/>
                  </a:lnTo>
                  <a:lnTo>
                    <a:pt x="636" y="846"/>
                  </a:lnTo>
                  <a:cubicBezTo>
                    <a:pt x="632" y="728"/>
                    <a:pt x="728" y="632"/>
                    <a:pt x="847" y="636"/>
                  </a:cubicBezTo>
                  <a:lnTo>
                    <a:pt x="1542" y="659"/>
                  </a:lnTo>
                  <a:lnTo>
                    <a:pt x="1542" y="659"/>
                  </a:lnTo>
                  <a:cubicBezTo>
                    <a:pt x="1601" y="661"/>
                    <a:pt x="1658" y="637"/>
                    <a:pt x="1698" y="595"/>
                  </a:cubicBezTo>
                  <a:lnTo>
                    <a:pt x="2173" y="8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0" dirty="0">
                <a:latin typeface="Lato Light" panose="020F0502020204030203" pitchFamily="34" charset="0"/>
              </a:endParaRPr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361E5F85-26A9-A448-B75B-73B9DCF43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076" y="6127354"/>
              <a:ext cx="3175312" cy="3175311"/>
            </a:xfrm>
            <a:custGeom>
              <a:avLst/>
              <a:gdLst>
                <a:gd name="T0" fmla="*/ 1274 w 2549"/>
                <a:gd name="T1" fmla="*/ 0 h 2548"/>
                <a:gd name="T2" fmla="*/ 1274 w 2549"/>
                <a:gd name="T3" fmla="*/ 0 h 2548"/>
                <a:gd name="T4" fmla="*/ 2548 w 2549"/>
                <a:gd name="T5" fmla="*/ 1273 h 2548"/>
                <a:gd name="T6" fmla="*/ 2548 w 2549"/>
                <a:gd name="T7" fmla="*/ 1273 h 2548"/>
                <a:gd name="T8" fmla="*/ 1274 w 2549"/>
                <a:gd name="T9" fmla="*/ 2547 h 2548"/>
                <a:gd name="T10" fmla="*/ 1274 w 2549"/>
                <a:gd name="T11" fmla="*/ 2547 h 2548"/>
                <a:gd name="T12" fmla="*/ 0 w 2549"/>
                <a:gd name="T13" fmla="*/ 1273 h 2548"/>
                <a:gd name="T14" fmla="*/ 0 w 2549"/>
                <a:gd name="T15" fmla="*/ 1273 h 2548"/>
                <a:gd name="T16" fmla="*/ 1274 w 2549"/>
                <a:gd name="T17" fmla="*/ 0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9" h="2548">
                  <a:moveTo>
                    <a:pt x="1274" y="0"/>
                  </a:moveTo>
                  <a:lnTo>
                    <a:pt x="1274" y="0"/>
                  </a:lnTo>
                  <a:cubicBezTo>
                    <a:pt x="1978" y="0"/>
                    <a:pt x="2548" y="570"/>
                    <a:pt x="2548" y="1273"/>
                  </a:cubicBezTo>
                  <a:lnTo>
                    <a:pt x="2548" y="1273"/>
                  </a:lnTo>
                  <a:cubicBezTo>
                    <a:pt x="2548" y="1977"/>
                    <a:pt x="1978" y="2547"/>
                    <a:pt x="1274" y="2547"/>
                  </a:cubicBezTo>
                  <a:lnTo>
                    <a:pt x="1274" y="2547"/>
                  </a:lnTo>
                  <a:cubicBezTo>
                    <a:pt x="570" y="2547"/>
                    <a:pt x="0" y="1977"/>
                    <a:pt x="0" y="1273"/>
                  </a:cubicBezTo>
                  <a:lnTo>
                    <a:pt x="0" y="1273"/>
                  </a:lnTo>
                  <a:cubicBezTo>
                    <a:pt x="0" y="570"/>
                    <a:pt x="570" y="0"/>
                    <a:pt x="127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0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47BE99-DE02-E34D-814F-5B78930ACC9A}"/>
              </a:ext>
            </a:extLst>
          </p:cNvPr>
          <p:cNvGrpSpPr/>
          <p:nvPr/>
        </p:nvGrpSpPr>
        <p:grpSpPr>
          <a:xfrm>
            <a:off x="7047715" y="5294833"/>
            <a:ext cx="4933718" cy="4933716"/>
            <a:chOff x="9299185" y="4819873"/>
            <a:chExt cx="5784779" cy="5784778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4F67210F-92EF-914F-85AA-231556B35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9185" y="4819873"/>
              <a:ext cx="5784779" cy="5784778"/>
            </a:xfrm>
            <a:custGeom>
              <a:avLst/>
              <a:gdLst>
                <a:gd name="T0" fmla="*/ 2173 w 4644"/>
                <a:gd name="T1" fmla="*/ 86 h 4644"/>
                <a:gd name="T2" fmla="*/ 2173 w 4644"/>
                <a:gd name="T3" fmla="*/ 86 h 4644"/>
                <a:gd name="T4" fmla="*/ 2470 w 4644"/>
                <a:gd name="T5" fmla="*/ 86 h 4644"/>
                <a:gd name="T6" fmla="*/ 2946 w 4644"/>
                <a:gd name="T7" fmla="*/ 595 h 4644"/>
                <a:gd name="T8" fmla="*/ 2946 w 4644"/>
                <a:gd name="T9" fmla="*/ 595 h 4644"/>
                <a:gd name="T10" fmla="*/ 3102 w 4644"/>
                <a:gd name="T11" fmla="*/ 659 h 4644"/>
                <a:gd name="T12" fmla="*/ 3797 w 4644"/>
                <a:gd name="T13" fmla="*/ 636 h 4644"/>
                <a:gd name="T14" fmla="*/ 3797 w 4644"/>
                <a:gd name="T15" fmla="*/ 636 h 4644"/>
                <a:gd name="T16" fmla="*/ 4008 w 4644"/>
                <a:gd name="T17" fmla="*/ 846 h 4644"/>
                <a:gd name="T18" fmla="*/ 3984 w 4644"/>
                <a:gd name="T19" fmla="*/ 1542 h 4644"/>
                <a:gd name="T20" fmla="*/ 3984 w 4644"/>
                <a:gd name="T21" fmla="*/ 1542 h 4644"/>
                <a:gd name="T22" fmla="*/ 4049 w 4644"/>
                <a:gd name="T23" fmla="*/ 1697 h 4644"/>
                <a:gd name="T24" fmla="*/ 4557 w 4644"/>
                <a:gd name="T25" fmla="*/ 2172 h 4644"/>
                <a:gd name="T26" fmla="*/ 4557 w 4644"/>
                <a:gd name="T27" fmla="*/ 2172 h 4644"/>
                <a:gd name="T28" fmla="*/ 4557 w 4644"/>
                <a:gd name="T29" fmla="*/ 2470 h 4644"/>
                <a:gd name="T30" fmla="*/ 4049 w 4644"/>
                <a:gd name="T31" fmla="*/ 2945 h 4644"/>
                <a:gd name="T32" fmla="*/ 4049 w 4644"/>
                <a:gd name="T33" fmla="*/ 2945 h 4644"/>
                <a:gd name="T34" fmla="*/ 3984 w 4644"/>
                <a:gd name="T35" fmla="*/ 3101 h 4644"/>
                <a:gd name="T36" fmla="*/ 4008 w 4644"/>
                <a:gd name="T37" fmla="*/ 3797 h 4644"/>
                <a:gd name="T38" fmla="*/ 4008 w 4644"/>
                <a:gd name="T39" fmla="*/ 3797 h 4644"/>
                <a:gd name="T40" fmla="*/ 3797 w 4644"/>
                <a:gd name="T41" fmla="*/ 4007 h 4644"/>
                <a:gd name="T42" fmla="*/ 3102 w 4644"/>
                <a:gd name="T43" fmla="*/ 3984 h 4644"/>
                <a:gd name="T44" fmla="*/ 3102 w 4644"/>
                <a:gd name="T45" fmla="*/ 3984 h 4644"/>
                <a:gd name="T46" fmla="*/ 2946 w 4644"/>
                <a:gd name="T47" fmla="*/ 4048 h 4644"/>
                <a:gd name="T48" fmla="*/ 2470 w 4644"/>
                <a:gd name="T49" fmla="*/ 4557 h 4644"/>
                <a:gd name="T50" fmla="*/ 2470 w 4644"/>
                <a:gd name="T51" fmla="*/ 4557 h 4644"/>
                <a:gd name="T52" fmla="*/ 2173 w 4644"/>
                <a:gd name="T53" fmla="*/ 4557 h 4644"/>
                <a:gd name="T54" fmla="*/ 1698 w 4644"/>
                <a:gd name="T55" fmla="*/ 4048 h 4644"/>
                <a:gd name="T56" fmla="*/ 1698 w 4644"/>
                <a:gd name="T57" fmla="*/ 4048 h 4644"/>
                <a:gd name="T58" fmla="*/ 1542 w 4644"/>
                <a:gd name="T59" fmla="*/ 3984 h 4644"/>
                <a:gd name="T60" fmla="*/ 846 w 4644"/>
                <a:gd name="T61" fmla="*/ 4007 h 4644"/>
                <a:gd name="T62" fmla="*/ 846 w 4644"/>
                <a:gd name="T63" fmla="*/ 4007 h 4644"/>
                <a:gd name="T64" fmla="*/ 636 w 4644"/>
                <a:gd name="T65" fmla="*/ 3797 h 4644"/>
                <a:gd name="T66" fmla="*/ 659 w 4644"/>
                <a:gd name="T67" fmla="*/ 3101 h 4644"/>
                <a:gd name="T68" fmla="*/ 659 w 4644"/>
                <a:gd name="T69" fmla="*/ 3101 h 4644"/>
                <a:gd name="T70" fmla="*/ 594 w 4644"/>
                <a:gd name="T71" fmla="*/ 2945 h 4644"/>
                <a:gd name="T72" fmla="*/ 86 w 4644"/>
                <a:gd name="T73" fmla="*/ 2470 h 4644"/>
                <a:gd name="T74" fmla="*/ 86 w 4644"/>
                <a:gd name="T75" fmla="*/ 2470 h 4644"/>
                <a:gd name="T76" fmla="*/ 86 w 4644"/>
                <a:gd name="T77" fmla="*/ 2172 h 4644"/>
                <a:gd name="T78" fmla="*/ 594 w 4644"/>
                <a:gd name="T79" fmla="*/ 1697 h 4644"/>
                <a:gd name="T80" fmla="*/ 594 w 4644"/>
                <a:gd name="T81" fmla="*/ 1697 h 4644"/>
                <a:gd name="T82" fmla="*/ 659 w 4644"/>
                <a:gd name="T83" fmla="*/ 1542 h 4644"/>
                <a:gd name="T84" fmla="*/ 636 w 4644"/>
                <a:gd name="T85" fmla="*/ 846 h 4644"/>
                <a:gd name="T86" fmla="*/ 636 w 4644"/>
                <a:gd name="T87" fmla="*/ 846 h 4644"/>
                <a:gd name="T88" fmla="*/ 846 w 4644"/>
                <a:gd name="T89" fmla="*/ 636 h 4644"/>
                <a:gd name="T90" fmla="*/ 1542 w 4644"/>
                <a:gd name="T91" fmla="*/ 659 h 4644"/>
                <a:gd name="T92" fmla="*/ 1542 w 4644"/>
                <a:gd name="T93" fmla="*/ 659 h 4644"/>
                <a:gd name="T94" fmla="*/ 1698 w 4644"/>
                <a:gd name="T95" fmla="*/ 595 h 4644"/>
                <a:gd name="T96" fmla="*/ 2173 w 4644"/>
                <a:gd name="T97" fmla="*/ 86 h 4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44" h="4644">
                  <a:moveTo>
                    <a:pt x="2173" y="86"/>
                  </a:moveTo>
                  <a:lnTo>
                    <a:pt x="2173" y="86"/>
                  </a:lnTo>
                  <a:cubicBezTo>
                    <a:pt x="2254" y="0"/>
                    <a:pt x="2390" y="0"/>
                    <a:pt x="2470" y="86"/>
                  </a:cubicBezTo>
                  <a:lnTo>
                    <a:pt x="2946" y="595"/>
                  </a:lnTo>
                  <a:lnTo>
                    <a:pt x="2946" y="595"/>
                  </a:lnTo>
                  <a:cubicBezTo>
                    <a:pt x="2985" y="637"/>
                    <a:pt x="3042" y="661"/>
                    <a:pt x="3102" y="659"/>
                  </a:cubicBezTo>
                  <a:lnTo>
                    <a:pt x="3797" y="636"/>
                  </a:lnTo>
                  <a:lnTo>
                    <a:pt x="3797" y="636"/>
                  </a:lnTo>
                  <a:cubicBezTo>
                    <a:pt x="3915" y="632"/>
                    <a:pt x="4011" y="728"/>
                    <a:pt x="4008" y="846"/>
                  </a:cubicBezTo>
                  <a:lnTo>
                    <a:pt x="3984" y="1542"/>
                  </a:lnTo>
                  <a:lnTo>
                    <a:pt x="3984" y="1542"/>
                  </a:lnTo>
                  <a:cubicBezTo>
                    <a:pt x="3982" y="1601"/>
                    <a:pt x="4005" y="1656"/>
                    <a:pt x="4049" y="1697"/>
                  </a:cubicBezTo>
                  <a:lnTo>
                    <a:pt x="4557" y="2172"/>
                  </a:lnTo>
                  <a:lnTo>
                    <a:pt x="4557" y="2172"/>
                  </a:lnTo>
                  <a:cubicBezTo>
                    <a:pt x="4643" y="2253"/>
                    <a:pt x="4643" y="2389"/>
                    <a:pt x="4557" y="2470"/>
                  </a:cubicBezTo>
                  <a:lnTo>
                    <a:pt x="4049" y="2945"/>
                  </a:lnTo>
                  <a:lnTo>
                    <a:pt x="4049" y="2945"/>
                  </a:lnTo>
                  <a:cubicBezTo>
                    <a:pt x="4005" y="2985"/>
                    <a:pt x="3982" y="3042"/>
                    <a:pt x="3984" y="3101"/>
                  </a:cubicBezTo>
                  <a:lnTo>
                    <a:pt x="4008" y="3797"/>
                  </a:lnTo>
                  <a:lnTo>
                    <a:pt x="4008" y="3797"/>
                  </a:lnTo>
                  <a:cubicBezTo>
                    <a:pt x="4011" y="3915"/>
                    <a:pt x="3915" y="4012"/>
                    <a:pt x="3797" y="4007"/>
                  </a:cubicBezTo>
                  <a:lnTo>
                    <a:pt x="3102" y="3984"/>
                  </a:lnTo>
                  <a:lnTo>
                    <a:pt x="3102" y="3984"/>
                  </a:lnTo>
                  <a:cubicBezTo>
                    <a:pt x="3042" y="3981"/>
                    <a:pt x="2985" y="4005"/>
                    <a:pt x="2946" y="4048"/>
                  </a:cubicBezTo>
                  <a:lnTo>
                    <a:pt x="2470" y="4557"/>
                  </a:lnTo>
                  <a:lnTo>
                    <a:pt x="2470" y="4557"/>
                  </a:lnTo>
                  <a:cubicBezTo>
                    <a:pt x="2390" y="4643"/>
                    <a:pt x="2254" y="4643"/>
                    <a:pt x="2173" y="4557"/>
                  </a:cubicBezTo>
                  <a:lnTo>
                    <a:pt x="1698" y="4048"/>
                  </a:lnTo>
                  <a:lnTo>
                    <a:pt x="1698" y="4048"/>
                  </a:lnTo>
                  <a:cubicBezTo>
                    <a:pt x="1658" y="4005"/>
                    <a:pt x="1601" y="3981"/>
                    <a:pt x="1542" y="3984"/>
                  </a:cubicBezTo>
                  <a:lnTo>
                    <a:pt x="846" y="4007"/>
                  </a:lnTo>
                  <a:lnTo>
                    <a:pt x="846" y="4007"/>
                  </a:lnTo>
                  <a:cubicBezTo>
                    <a:pt x="728" y="4012"/>
                    <a:pt x="632" y="3915"/>
                    <a:pt x="636" y="3797"/>
                  </a:cubicBezTo>
                  <a:lnTo>
                    <a:pt x="659" y="3101"/>
                  </a:lnTo>
                  <a:lnTo>
                    <a:pt x="659" y="3101"/>
                  </a:lnTo>
                  <a:cubicBezTo>
                    <a:pt x="661" y="3042"/>
                    <a:pt x="638" y="2985"/>
                    <a:pt x="594" y="2945"/>
                  </a:cubicBezTo>
                  <a:lnTo>
                    <a:pt x="86" y="2470"/>
                  </a:lnTo>
                  <a:lnTo>
                    <a:pt x="86" y="2470"/>
                  </a:lnTo>
                  <a:cubicBezTo>
                    <a:pt x="0" y="2389"/>
                    <a:pt x="0" y="2253"/>
                    <a:pt x="86" y="2172"/>
                  </a:cubicBezTo>
                  <a:lnTo>
                    <a:pt x="594" y="1697"/>
                  </a:lnTo>
                  <a:lnTo>
                    <a:pt x="594" y="1697"/>
                  </a:lnTo>
                  <a:cubicBezTo>
                    <a:pt x="638" y="1656"/>
                    <a:pt x="661" y="1601"/>
                    <a:pt x="659" y="1542"/>
                  </a:cubicBezTo>
                  <a:lnTo>
                    <a:pt x="636" y="846"/>
                  </a:lnTo>
                  <a:lnTo>
                    <a:pt x="636" y="846"/>
                  </a:lnTo>
                  <a:cubicBezTo>
                    <a:pt x="632" y="728"/>
                    <a:pt x="728" y="632"/>
                    <a:pt x="846" y="636"/>
                  </a:cubicBezTo>
                  <a:lnTo>
                    <a:pt x="1542" y="659"/>
                  </a:lnTo>
                  <a:lnTo>
                    <a:pt x="1542" y="659"/>
                  </a:lnTo>
                  <a:cubicBezTo>
                    <a:pt x="1601" y="661"/>
                    <a:pt x="1658" y="637"/>
                    <a:pt x="1698" y="595"/>
                  </a:cubicBezTo>
                  <a:lnTo>
                    <a:pt x="2173" y="8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0" dirty="0">
                <a:latin typeface="Lato Light" panose="020F0502020204030203" pitchFamily="34" charset="0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CF4CD719-3D2C-EF43-9D99-A01FD63B5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1171" y="6127354"/>
              <a:ext cx="3175312" cy="3175311"/>
            </a:xfrm>
            <a:custGeom>
              <a:avLst/>
              <a:gdLst>
                <a:gd name="T0" fmla="*/ 1274 w 2548"/>
                <a:gd name="T1" fmla="*/ 0 h 2548"/>
                <a:gd name="T2" fmla="*/ 1274 w 2548"/>
                <a:gd name="T3" fmla="*/ 0 h 2548"/>
                <a:gd name="T4" fmla="*/ 2547 w 2548"/>
                <a:gd name="T5" fmla="*/ 1273 h 2548"/>
                <a:gd name="T6" fmla="*/ 2547 w 2548"/>
                <a:gd name="T7" fmla="*/ 1273 h 2548"/>
                <a:gd name="T8" fmla="*/ 1274 w 2548"/>
                <a:gd name="T9" fmla="*/ 2547 h 2548"/>
                <a:gd name="T10" fmla="*/ 1274 w 2548"/>
                <a:gd name="T11" fmla="*/ 2547 h 2548"/>
                <a:gd name="T12" fmla="*/ 0 w 2548"/>
                <a:gd name="T13" fmla="*/ 1273 h 2548"/>
                <a:gd name="T14" fmla="*/ 0 w 2548"/>
                <a:gd name="T15" fmla="*/ 1273 h 2548"/>
                <a:gd name="T16" fmla="*/ 1274 w 2548"/>
                <a:gd name="T17" fmla="*/ 0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8" h="2548">
                  <a:moveTo>
                    <a:pt x="1274" y="0"/>
                  </a:moveTo>
                  <a:lnTo>
                    <a:pt x="1274" y="0"/>
                  </a:lnTo>
                  <a:cubicBezTo>
                    <a:pt x="1977" y="0"/>
                    <a:pt x="2547" y="570"/>
                    <a:pt x="2547" y="1273"/>
                  </a:cubicBezTo>
                  <a:lnTo>
                    <a:pt x="2547" y="1273"/>
                  </a:lnTo>
                  <a:cubicBezTo>
                    <a:pt x="2547" y="1977"/>
                    <a:pt x="1977" y="2547"/>
                    <a:pt x="1274" y="2547"/>
                  </a:cubicBezTo>
                  <a:lnTo>
                    <a:pt x="1274" y="2547"/>
                  </a:lnTo>
                  <a:cubicBezTo>
                    <a:pt x="570" y="2547"/>
                    <a:pt x="0" y="1977"/>
                    <a:pt x="0" y="1273"/>
                  </a:cubicBezTo>
                  <a:lnTo>
                    <a:pt x="0" y="1273"/>
                  </a:lnTo>
                  <a:cubicBezTo>
                    <a:pt x="0" y="570"/>
                    <a:pt x="570" y="0"/>
                    <a:pt x="127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0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01C91D-BD0C-C640-B5F6-DA92B91915B3}"/>
              </a:ext>
            </a:extLst>
          </p:cNvPr>
          <p:cNvGrpSpPr/>
          <p:nvPr/>
        </p:nvGrpSpPr>
        <p:grpSpPr>
          <a:xfrm>
            <a:off x="12396214" y="5294833"/>
            <a:ext cx="4933720" cy="4933716"/>
            <a:chOff x="16215646" y="4819873"/>
            <a:chExt cx="5784782" cy="5784778"/>
          </a:xfrm>
        </p:grpSpPr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361377E4-F169-4E42-A04A-FB157683D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5646" y="4819873"/>
              <a:ext cx="5784782" cy="5784778"/>
            </a:xfrm>
            <a:custGeom>
              <a:avLst/>
              <a:gdLst>
                <a:gd name="T0" fmla="*/ 2173 w 4645"/>
                <a:gd name="T1" fmla="*/ 86 h 4644"/>
                <a:gd name="T2" fmla="*/ 2173 w 4645"/>
                <a:gd name="T3" fmla="*/ 86 h 4644"/>
                <a:gd name="T4" fmla="*/ 2471 w 4645"/>
                <a:gd name="T5" fmla="*/ 86 h 4644"/>
                <a:gd name="T6" fmla="*/ 2946 w 4645"/>
                <a:gd name="T7" fmla="*/ 595 h 4644"/>
                <a:gd name="T8" fmla="*/ 2946 w 4645"/>
                <a:gd name="T9" fmla="*/ 595 h 4644"/>
                <a:gd name="T10" fmla="*/ 3102 w 4645"/>
                <a:gd name="T11" fmla="*/ 659 h 4644"/>
                <a:gd name="T12" fmla="*/ 3798 w 4645"/>
                <a:gd name="T13" fmla="*/ 636 h 4644"/>
                <a:gd name="T14" fmla="*/ 3798 w 4645"/>
                <a:gd name="T15" fmla="*/ 636 h 4644"/>
                <a:gd name="T16" fmla="*/ 4009 w 4645"/>
                <a:gd name="T17" fmla="*/ 846 h 4644"/>
                <a:gd name="T18" fmla="*/ 3985 w 4645"/>
                <a:gd name="T19" fmla="*/ 1542 h 4644"/>
                <a:gd name="T20" fmla="*/ 3985 w 4645"/>
                <a:gd name="T21" fmla="*/ 1542 h 4644"/>
                <a:gd name="T22" fmla="*/ 4050 w 4645"/>
                <a:gd name="T23" fmla="*/ 1697 h 4644"/>
                <a:gd name="T24" fmla="*/ 4558 w 4645"/>
                <a:gd name="T25" fmla="*/ 2172 h 4644"/>
                <a:gd name="T26" fmla="*/ 4558 w 4645"/>
                <a:gd name="T27" fmla="*/ 2172 h 4644"/>
                <a:gd name="T28" fmla="*/ 4558 w 4645"/>
                <a:gd name="T29" fmla="*/ 2470 h 4644"/>
                <a:gd name="T30" fmla="*/ 4050 w 4645"/>
                <a:gd name="T31" fmla="*/ 2945 h 4644"/>
                <a:gd name="T32" fmla="*/ 4050 w 4645"/>
                <a:gd name="T33" fmla="*/ 2945 h 4644"/>
                <a:gd name="T34" fmla="*/ 3985 w 4645"/>
                <a:gd name="T35" fmla="*/ 3101 h 4644"/>
                <a:gd name="T36" fmla="*/ 4009 w 4645"/>
                <a:gd name="T37" fmla="*/ 3797 h 4644"/>
                <a:gd name="T38" fmla="*/ 4009 w 4645"/>
                <a:gd name="T39" fmla="*/ 3797 h 4644"/>
                <a:gd name="T40" fmla="*/ 3798 w 4645"/>
                <a:gd name="T41" fmla="*/ 4007 h 4644"/>
                <a:gd name="T42" fmla="*/ 3102 w 4645"/>
                <a:gd name="T43" fmla="*/ 3984 h 4644"/>
                <a:gd name="T44" fmla="*/ 3102 w 4645"/>
                <a:gd name="T45" fmla="*/ 3984 h 4644"/>
                <a:gd name="T46" fmla="*/ 2946 w 4645"/>
                <a:gd name="T47" fmla="*/ 4048 h 4644"/>
                <a:gd name="T48" fmla="*/ 2471 w 4645"/>
                <a:gd name="T49" fmla="*/ 4557 h 4644"/>
                <a:gd name="T50" fmla="*/ 2471 w 4645"/>
                <a:gd name="T51" fmla="*/ 4557 h 4644"/>
                <a:gd name="T52" fmla="*/ 2173 w 4645"/>
                <a:gd name="T53" fmla="*/ 4557 h 4644"/>
                <a:gd name="T54" fmla="*/ 1698 w 4645"/>
                <a:gd name="T55" fmla="*/ 4048 h 4644"/>
                <a:gd name="T56" fmla="*/ 1698 w 4645"/>
                <a:gd name="T57" fmla="*/ 4048 h 4644"/>
                <a:gd name="T58" fmla="*/ 1542 w 4645"/>
                <a:gd name="T59" fmla="*/ 3984 h 4644"/>
                <a:gd name="T60" fmla="*/ 846 w 4645"/>
                <a:gd name="T61" fmla="*/ 4007 h 4644"/>
                <a:gd name="T62" fmla="*/ 846 w 4645"/>
                <a:gd name="T63" fmla="*/ 4007 h 4644"/>
                <a:gd name="T64" fmla="*/ 636 w 4645"/>
                <a:gd name="T65" fmla="*/ 3797 h 4644"/>
                <a:gd name="T66" fmla="*/ 659 w 4645"/>
                <a:gd name="T67" fmla="*/ 3101 h 4644"/>
                <a:gd name="T68" fmla="*/ 659 w 4645"/>
                <a:gd name="T69" fmla="*/ 3101 h 4644"/>
                <a:gd name="T70" fmla="*/ 595 w 4645"/>
                <a:gd name="T71" fmla="*/ 2945 h 4644"/>
                <a:gd name="T72" fmla="*/ 86 w 4645"/>
                <a:gd name="T73" fmla="*/ 2470 h 4644"/>
                <a:gd name="T74" fmla="*/ 86 w 4645"/>
                <a:gd name="T75" fmla="*/ 2470 h 4644"/>
                <a:gd name="T76" fmla="*/ 86 w 4645"/>
                <a:gd name="T77" fmla="*/ 2172 h 4644"/>
                <a:gd name="T78" fmla="*/ 595 w 4645"/>
                <a:gd name="T79" fmla="*/ 1697 h 4644"/>
                <a:gd name="T80" fmla="*/ 595 w 4645"/>
                <a:gd name="T81" fmla="*/ 1697 h 4644"/>
                <a:gd name="T82" fmla="*/ 659 w 4645"/>
                <a:gd name="T83" fmla="*/ 1542 h 4644"/>
                <a:gd name="T84" fmla="*/ 636 w 4645"/>
                <a:gd name="T85" fmla="*/ 846 h 4644"/>
                <a:gd name="T86" fmla="*/ 636 w 4645"/>
                <a:gd name="T87" fmla="*/ 846 h 4644"/>
                <a:gd name="T88" fmla="*/ 846 w 4645"/>
                <a:gd name="T89" fmla="*/ 636 h 4644"/>
                <a:gd name="T90" fmla="*/ 1542 w 4645"/>
                <a:gd name="T91" fmla="*/ 659 h 4644"/>
                <a:gd name="T92" fmla="*/ 1542 w 4645"/>
                <a:gd name="T93" fmla="*/ 659 h 4644"/>
                <a:gd name="T94" fmla="*/ 1698 w 4645"/>
                <a:gd name="T95" fmla="*/ 595 h 4644"/>
                <a:gd name="T96" fmla="*/ 2173 w 4645"/>
                <a:gd name="T97" fmla="*/ 86 h 4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45" h="4644">
                  <a:moveTo>
                    <a:pt x="2173" y="86"/>
                  </a:moveTo>
                  <a:lnTo>
                    <a:pt x="2173" y="86"/>
                  </a:lnTo>
                  <a:cubicBezTo>
                    <a:pt x="2254" y="0"/>
                    <a:pt x="2390" y="0"/>
                    <a:pt x="2471" y="86"/>
                  </a:cubicBezTo>
                  <a:lnTo>
                    <a:pt x="2946" y="595"/>
                  </a:lnTo>
                  <a:lnTo>
                    <a:pt x="2946" y="595"/>
                  </a:lnTo>
                  <a:cubicBezTo>
                    <a:pt x="2987" y="637"/>
                    <a:pt x="3044" y="661"/>
                    <a:pt x="3102" y="659"/>
                  </a:cubicBezTo>
                  <a:lnTo>
                    <a:pt x="3798" y="636"/>
                  </a:lnTo>
                  <a:lnTo>
                    <a:pt x="3798" y="636"/>
                  </a:lnTo>
                  <a:cubicBezTo>
                    <a:pt x="3916" y="632"/>
                    <a:pt x="4012" y="728"/>
                    <a:pt x="4009" y="846"/>
                  </a:cubicBezTo>
                  <a:lnTo>
                    <a:pt x="3985" y="1542"/>
                  </a:lnTo>
                  <a:lnTo>
                    <a:pt x="3985" y="1542"/>
                  </a:lnTo>
                  <a:cubicBezTo>
                    <a:pt x="3983" y="1601"/>
                    <a:pt x="4006" y="1656"/>
                    <a:pt x="4050" y="1697"/>
                  </a:cubicBezTo>
                  <a:lnTo>
                    <a:pt x="4558" y="2172"/>
                  </a:lnTo>
                  <a:lnTo>
                    <a:pt x="4558" y="2172"/>
                  </a:lnTo>
                  <a:cubicBezTo>
                    <a:pt x="4644" y="2253"/>
                    <a:pt x="4644" y="2389"/>
                    <a:pt x="4558" y="2470"/>
                  </a:cubicBezTo>
                  <a:lnTo>
                    <a:pt x="4050" y="2945"/>
                  </a:lnTo>
                  <a:lnTo>
                    <a:pt x="4050" y="2945"/>
                  </a:lnTo>
                  <a:cubicBezTo>
                    <a:pt x="4006" y="2985"/>
                    <a:pt x="3983" y="3042"/>
                    <a:pt x="3985" y="3101"/>
                  </a:cubicBezTo>
                  <a:lnTo>
                    <a:pt x="4009" y="3797"/>
                  </a:lnTo>
                  <a:lnTo>
                    <a:pt x="4009" y="3797"/>
                  </a:lnTo>
                  <a:cubicBezTo>
                    <a:pt x="4012" y="3915"/>
                    <a:pt x="3916" y="4012"/>
                    <a:pt x="3798" y="4007"/>
                  </a:cubicBezTo>
                  <a:lnTo>
                    <a:pt x="3102" y="3984"/>
                  </a:lnTo>
                  <a:lnTo>
                    <a:pt x="3102" y="3984"/>
                  </a:lnTo>
                  <a:cubicBezTo>
                    <a:pt x="3044" y="3981"/>
                    <a:pt x="2987" y="4005"/>
                    <a:pt x="2946" y="4048"/>
                  </a:cubicBezTo>
                  <a:lnTo>
                    <a:pt x="2471" y="4557"/>
                  </a:lnTo>
                  <a:lnTo>
                    <a:pt x="2471" y="4557"/>
                  </a:lnTo>
                  <a:cubicBezTo>
                    <a:pt x="2390" y="4643"/>
                    <a:pt x="2254" y="4643"/>
                    <a:pt x="2173" y="4557"/>
                  </a:cubicBezTo>
                  <a:lnTo>
                    <a:pt x="1698" y="4048"/>
                  </a:lnTo>
                  <a:lnTo>
                    <a:pt x="1698" y="4048"/>
                  </a:lnTo>
                  <a:cubicBezTo>
                    <a:pt x="1658" y="4005"/>
                    <a:pt x="1601" y="3981"/>
                    <a:pt x="1542" y="3984"/>
                  </a:cubicBezTo>
                  <a:lnTo>
                    <a:pt x="846" y="4007"/>
                  </a:lnTo>
                  <a:lnTo>
                    <a:pt x="846" y="4007"/>
                  </a:lnTo>
                  <a:cubicBezTo>
                    <a:pt x="729" y="4012"/>
                    <a:pt x="632" y="3915"/>
                    <a:pt x="636" y="3797"/>
                  </a:cubicBezTo>
                  <a:lnTo>
                    <a:pt x="659" y="3101"/>
                  </a:lnTo>
                  <a:lnTo>
                    <a:pt x="659" y="3101"/>
                  </a:lnTo>
                  <a:cubicBezTo>
                    <a:pt x="661" y="3042"/>
                    <a:pt x="638" y="2985"/>
                    <a:pt x="595" y="2945"/>
                  </a:cubicBezTo>
                  <a:lnTo>
                    <a:pt x="86" y="2470"/>
                  </a:lnTo>
                  <a:lnTo>
                    <a:pt x="86" y="2470"/>
                  </a:lnTo>
                  <a:cubicBezTo>
                    <a:pt x="0" y="2389"/>
                    <a:pt x="0" y="2253"/>
                    <a:pt x="86" y="2172"/>
                  </a:cubicBezTo>
                  <a:lnTo>
                    <a:pt x="595" y="1697"/>
                  </a:lnTo>
                  <a:lnTo>
                    <a:pt x="595" y="1697"/>
                  </a:lnTo>
                  <a:cubicBezTo>
                    <a:pt x="638" y="1656"/>
                    <a:pt x="661" y="1601"/>
                    <a:pt x="659" y="1542"/>
                  </a:cubicBezTo>
                  <a:lnTo>
                    <a:pt x="636" y="846"/>
                  </a:lnTo>
                  <a:lnTo>
                    <a:pt x="636" y="846"/>
                  </a:lnTo>
                  <a:cubicBezTo>
                    <a:pt x="632" y="728"/>
                    <a:pt x="729" y="632"/>
                    <a:pt x="846" y="636"/>
                  </a:cubicBezTo>
                  <a:lnTo>
                    <a:pt x="1542" y="659"/>
                  </a:lnTo>
                  <a:lnTo>
                    <a:pt x="1542" y="659"/>
                  </a:lnTo>
                  <a:cubicBezTo>
                    <a:pt x="1601" y="661"/>
                    <a:pt x="1658" y="637"/>
                    <a:pt x="1698" y="595"/>
                  </a:cubicBezTo>
                  <a:lnTo>
                    <a:pt x="2173" y="8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0" dirty="0">
                <a:latin typeface="Lato Light" panose="020F0502020204030203" pitchFamily="34" charset="0"/>
              </a:endParaRPr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29892C10-6CB8-EA45-A008-57B29AC51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3130" y="6127354"/>
              <a:ext cx="3175312" cy="3175311"/>
            </a:xfrm>
            <a:custGeom>
              <a:avLst/>
              <a:gdLst>
                <a:gd name="T0" fmla="*/ 1274 w 2550"/>
                <a:gd name="T1" fmla="*/ 0 h 2548"/>
                <a:gd name="T2" fmla="*/ 1274 w 2550"/>
                <a:gd name="T3" fmla="*/ 0 h 2548"/>
                <a:gd name="T4" fmla="*/ 2549 w 2550"/>
                <a:gd name="T5" fmla="*/ 1273 h 2548"/>
                <a:gd name="T6" fmla="*/ 2549 w 2550"/>
                <a:gd name="T7" fmla="*/ 1273 h 2548"/>
                <a:gd name="T8" fmla="*/ 1274 w 2550"/>
                <a:gd name="T9" fmla="*/ 2547 h 2548"/>
                <a:gd name="T10" fmla="*/ 1274 w 2550"/>
                <a:gd name="T11" fmla="*/ 2547 h 2548"/>
                <a:gd name="T12" fmla="*/ 0 w 2550"/>
                <a:gd name="T13" fmla="*/ 1273 h 2548"/>
                <a:gd name="T14" fmla="*/ 0 w 2550"/>
                <a:gd name="T15" fmla="*/ 1273 h 2548"/>
                <a:gd name="T16" fmla="*/ 1274 w 2550"/>
                <a:gd name="T17" fmla="*/ 0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548">
                  <a:moveTo>
                    <a:pt x="1274" y="0"/>
                  </a:moveTo>
                  <a:lnTo>
                    <a:pt x="1274" y="0"/>
                  </a:lnTo>
                  <a:cubicBezTo>
                    <a:pt x="1978" y="0"/>
                    <a:pt x="2549" y="570"/>
                    <a:pt x="2549" y="1273"/>
                  </a:cubicBezTo>
                  <a:lnTo>
                    <a:pt x="2549" y="1273"/>
                  </a:lnTo>
                  <a:cubicBezTo>
                    <a:pt x="2549" y="1977"/>
                    <a:pt x="1978" y="2547"/>
                    <a:pt x="1274" y="2547"/>
                  </a:cubicBezTo>
                  <a:lnTo>
                    <a:pt x="1274" y="2547"/>
                  </a:lnTo>
                  <a:cubicBezTo>
                    <a:pt x="571" y="2547"/>
                    <a:pt x="0" y="1977"/>
                    <a:pt x="0" y="1273"/>
                  </a:cubicBezTo>
                  <a:lnTo>
                    <a:pt x="0" y="1273"/>
                  </a:lnTo>
                  <a:cubicBezTo>
                    <a:pt x="0" y="570"/>
                    <a:pt x="571" y="0"/>
                    <a:pt x="127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0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5757A7-80C6-B64B-9B3A-760FB8C20502}"/>
              </a:ext>
            </a:extLst>
          </p:cNvPr>
          <p:cNvGrpSpPr/>
          <p:nvPr/>
        </p:nvGrpSpPr>
        <p:grpSpPr>
          <a:xfrm>
            <a:off x="17744714" y="5294833"/>
            <a:ext cx="4933720" cy="4933716"/>
            <a:chOff x="16215646" y="4819873"/>
            <a:chExt cx="5784782" cy="5784778"/>
          </a:xfrm>
        </p:grpSpPr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4E4A7F95-228E-B247-BD53-39F0E591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5646" y="4819873"/>
              <a:ext cx="5784782" cy="5784778"/>
            </a:xfrm>
            <a:custGeom>
              <a:avLst/>
              <a:gdLst>
                <a:gd name="T0" fmla="*/ 2173 w 4645"/>
                <a:gd name="T1" fmla="*/ 86 h 4644"/>
                <a:gd name="T2" fmla="*/ 2173 w 4645"/>
                <a:gd name="T3" fmla="*/ 86 h 4644"/>
                <a:gd name="T4" fmla="*/ 2471 w 4645"/>
                <a:gd name="T5" fmla="*/ 86 h 4644"/>
                <a:gd name="T6" fmla="*/ 2946 w 4645"/>
                <a:gd name="T7" fmla="*/ 595 h 4644"/>
                <a:gd name="T8" fmla="*/ 2946 w 4645"/>
                <a:gd name="T9" fmla="*/ 595 h 4644"/>
                <a:gd name="T10" fmla="*/ 3102 w 4645"/>
                <a:gd name="T11" fmla="*/ 659 h 4644"/>
                <a:gd name="T12" fmla="*/ 3798 w 4645"/>
                <a:gd name="T13" fmla="*/ 636 h 4644"/>
                <a:gd name="T14" fmla="*/ 3798 w 4645"/>
                <a:gd name="T15" fmla="*/ 636 h 4644"/>
                <a:gd name="T16" fmla="*/ 4009 w 4645"/>
                <a:gd name="T17" fmla="*/ 846 h 4644"/>
                <a:gd name="T18" fmla="*/ 3985 w 4645"/>
                <a:gd name="T19" fmla="*/ 1542 h 4644"/>
                <a:gd name="T20" fmla="*/ 3985 w 4645"/>
                <a:gd name="T21" fmla="*/ 1542 h 4644"/>
                <a:gd name="T22" fmla="*/ 4050 w 4645"/>
                <a:gd name="T23" fmla="*/ 1697 h 4644"/>
                <a:gd name="T24" fmla="*/ 4558 w 4645"/>
                <a:gd name="T25" fmla="*/ 2172 h 4644"/>
                <a:gd name="T26" fmla="*/ 4558 w 4645"/>
                <a:gd name="T27" fmla="*/ 2172 h 4644"/>
                <a:gd name="T28" fmla="*/ 4558 w 4645"/>
                <a:gd name="T29" fmla="*/ 2470 h 4644"/>
                <a:gd name="T30" fmla="*/ 4050 w 4645"/>
                <a:gd name="T31" fmla="*/ 2945 h 4644"/>
                <a:gd name="T32" fmla="*/ 4050 w 4645"/>
                <a:gd name="T33" fmla="*/ 2945 h 4644"/>
                <a:gd name="T34" fmla="*/ 3985 w 4645"/>
                <a:gd name="T35" fmla="*/ 3101 h 4644"/>
                <a:gd name="T36" fmla="*/ 4009 w 4645"/>
                <a:gd name="T37" fmla="*/ 3797 h 4644"/>
                <a:gd name="T38" fmla="*/ 4009 w 4645"/>
                <a:gd name="T39" fmla="*/ 3797 h 4644"/>
                <a:gd name="T40" fmla="*/ 3798 w 4645"/>
                <a:gd name="T41" fmla="*/ 4007 h 4644"/>
                <a:gd name="T42" fmla="*/ 3102 w 4645"/>
                <a:gd name="T43" fmla="*/ 3984 h 4644"/>
                <a:gd name="T44" fmla="*/ 3102 w 4645"/>
                <a:gd name="T45" fmla="*/ 3984 h 4644"/>
                <a:gd name="T46" fmla="*/ 2946 w 4645"/>
                <a:gd name="T47" fmla="*/ 4048 h 4644"/>
                <a:gd name="T48" fmla="*/ 2471 w 4645"/>
                <a:gd name="T49" fmla="*/ 4557 h 4644"/>
                <a:gd name="T50" fmla="*/ 2471 w 4645"/>
                <a:gd name="T51" fmla="*/ 4557 h 4644"/>
                <a:gd name="T52" fmla="*/ 2173 w 4645"/>
                <a:gd name="T53" fmla="*/ 4557 h 4644"/>
                <a:gd name="T54" fmla="*/ 1698 w 4645"/>
                <a:gd name="T55" fmla="*/ 4048 h 4644"/>
                <a:gd name="T56" fmla="*/ 1698 w 4645"/>
                <a:gd name="T57" fmla="*/ 4048 h 4644"/>
                <a:gd name="T58" fmla="*/ 1542 w 4645"/>
                <a:gd name="T59" fmla="*/ 3984 h 4644"/>
                <a:gd name="T60" fmla="*/ 846 w 4645"/>
                <a:gd name="T61" fmla="*/ 4007 h 4644"/>
                <a:gd name="T62" fmla="*/ 846 w 4645"/>
                <a:gd name="T63" fmla="*/ 4007 h 4644"/>
                <a:gd name="T64" fmla="*/ 636 w 4645"/>
                <a:gd name="T65" fmla="*/ 3797 h 4644"/>
                <a:gd name="T66" fmla="*/ 659 w 4645"/>
                <a:gd name="T67" fmla="*/ 3101 h 4644"/>
                <a:gd name="T68" fmla="*/ 659 w 4645"/>
                <a:gd name="T69" fmla="*/ 3101 h 4644"/>
                <a:gd name="T70" fmla="*/ 595 w 4645"/>
                <a:gd name="T71" fmla="*/ 2945 h 4644"/>
                <a:gd name="T72" fmla="*/ 86 w 4645"/>
                <a:gd name="T73" fmla="*/ 2470 h 4644"/>
                <a:gd name="T74" fmla="*/ 86 w 4645"/>
                <a:gd name="T75" fmla="*/ 2470 h 4644"/>
                <a:gd name="T76" fmla="*/ 86 w 4645"/>
                <a:gd name="T77" fmla="*/ 2172 h 4644"/>
                <a:gd name="T78" fmla="*/ 595 w 4645"/>
                <a:gd name="T79" fmla="*/ 1697 h 4644"/>
                <a:gd name="T80" fmla="*/ 595 w 4645"/>
                <a:gd name="T81" fmla="*/ 1697 h 4644"/>
                <a:gd name="T82" fmla="*/ 659 w 4645"/>
                <a:gd name="T83" fmla="*/ 1542 h 4644"/>
                <a:gd name="T84" fmla="*/ 636 w 4645"/>
                <a:gd name="T85" fmla="*/ 846 h 4644"/>
                <a:gd name="T86" fmla="*/ 636 w 4645"/>
                <a:gd name="T87" fmla="*/ 846 h 4644"/>
                <a:gd name="T88" fmla="*/ 846 w 4645"/>
                <a:gd name="T89" fmla="*/ 636 h 4644"/>
                <a:gd name="T90" fmla="*/ 1542 w 4645"/>
                <a:gd name="T91" fmla="*/ 659 h 4644"/>
                <a:gd name="T92" fmla="*/ 1542 w 4645"/>
                <a:gd name="T93" fmla="*/ 659 h 4644"/>
                <a:gd name="T94" fmla="*/ 1698 w 4645"/>
                <a:gd name="T95" fmla="*/ 595 h 4644"/>
                <a:gd name="T96" fmla="*/ 2173 w 4645"/>
                <a:gd name="T97" fmla="*/ 86 h 4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45" h="4644">
                  <a:moveTo>
                    <a:pt x="2173" y="86"/>
                  </a:moveTo>
                  <a:lnTo>
                    <a:pt x="2173" y="86"/>
                  </a:lnTo>
                  <a:cubicBezTo>
                    <a:pt x="2254" y="0"/>
                    <a:pt x="2390" y="0"/>
                    <a:pt x="2471" y="86"/>
                  </a:cubicBezTo>
                  <a:lnTo>
                    <a:pt x="2946" y="595"/>
                  </a:lnTo>
                  <a:lnTo>
                    <a:pt x="2946" y="595"/>
                  </a:lnTo>
                  <a:cubicBezTo>
                    <a:pt x="2987" y="637"/>
                    <a:pt x="3044" y="661"/>
                    <a:pt x="3102" y="659"/>
                  </a:cubicBezTo>
                  <a:lnTo>
                    <a:pt x="3798" y="636"/>
                  </a:lnTo>
                  <a:lnTo>
                    <a:pt x="3798" y="636"/>
                  </a:lnTo>
                  <a:cubicBezTo>
                    <a:pt x="3916" y="632"/>
                    <a:pt x="4012" y="728"/>
                    <a:pt x="4009" y="846"/>
                  </a:cubicBezTo>
                  <a:lnTo>
                    <a:pt x="3985" y="1542"/>
                  </a:lnTo>
                  <a:lnTo>
                    <a:pt x="3985" y="1542"/>
                  </a:lnTo>
                  <a:cubicBezTo>
                    <a:pt x="3983" y="1601"/>
                    <a:pt x="4006" y="1656"/>
                    <a:pt x="4050" y="1697"/>
                  </a:cubicBezTo>
                  <a:lnTo>
                    <a:pt x="4558" y="2172"/>
                  </a:lnTo>
                  <a:lnTo>
                    <a:pt x="4558" y="2172"/>
                  </a:lnTo>
                  <a:cubicBezTo>
                    <a:pt x="4644" y="2253"/>
                    <a:pt x="4644" y="2389"/>
                    <a:pt x="4558" y="2470"/>
                  </a:cubicBezTo>
                  <a:lnTo>
                    <a:pt x="4050" y="2945"/>
                  </a:lnTo>
                  <a:lnTo>
                    <a:pt x="4050" y="2945"/>
                  </a:lnTo>
                  <a:cubicBezTo>
                    <a:pt x="4006" y="2985"/>
                    <a:pt x="3983" y="3042"/>
                    <a:pt x="3985" y="3101"/>
                  </a:cubicBezTo>
                  <a:lnTo>
                    <a:pt x="4009" y="3797"/>
                  </a:lnTo>
                  <a:lnTo>
                    <a:pt x="4009" y="3797"/>
                  </a:lnTo>
                  <a:cubicBezTo>
                    <a:pt x="4012" y="3915"/>
                    <a:pt x="3916" y="4012"/>
                    <a:pt x="3798" y="4007"/>
                  </a:cubicBezTo>
                  <a:lnTo>
                    <a:pt x="3102" y="3984"/>
                  </a:lnTo>
                  <a:lnTo>
                    <a:pt x="3102" y="3984"/>
                  </a:lnTo>
                  <a:cubicBezTo>
                    <a:pt x="3044" y="3981"/>
                    <a:pt x="2987" y="4005"/>
                    <a:pt x="2946" y="4048"/>
                  </a:cubicBezTo>
                  <a:lnTo>
                    <a:pt x="2471" y="4557"/>
                  </a:lnTo>
                  <a:lnTo>
                    <a:pt x="2471" y="4557"/>
                  </a:lnTo>
                  <a:cubicBezTo>
                    <a:pt x="2390" y="4643"/>
                    <a:pt x="2254" y="4643"/>
                    <a:pt x="2173" y="4557"/>
                  </a:cubicBezTo>
                  <a:lnTo>
                    <a:pt x="1698" y="4048"/>
                  </a:lnTo>
                  <a:lnTo>
                    <a:pt x="1698" y="4048"/>
                  </a:lnTo>
                  <a:cubicBezTo>
                    <a:pt x="1658" y="4005"/>
                    <a:pt x="1601" y="3981"/>
                    <a:pt x="1542" y="3984"/>
                  </a:cubicBezTo>
                  <a:lnTo>
                    <a:pt x="846" y="4007"/>
                  </a:lnTo>
                  <a:lnTo>
                    <a:pt x="846" y="4007"/>
                  </a:lnTo>
                  <a:cubicBezTo>
                    <a:pt x="729" y="4012"/>
                    <a:pt x="632" y="3915"/>
                    <a:pt x="636" y="3797"/>
                  </a:cubicBezTo>
                  <a:lnTo>
                    <a:pt x="659" y="3101"/>
                  </a:lnTo>
                  <a:lnTo>
                    <a:pt x="659" y="3101"/>
                  </a:lnTo>
                  <a:cubicBezTo>
                    <a:pt x="661" y="3042"/>
                    <a:pt x="638" y="2985"/>
                    <a:pt x="595" y="2945"/>
                  </a:cubicBezTo>
                  <a:lnTo>
                    <a:pt x="86" y="2470"/>
                  </a:lnTo>
                  <a:lnTo>
                    <a:pt x="86" y="2470"/>
                  </a:lnTo>
                  <a:cubicBezTo>
                    <a:pt x="0" y="2389"/>
                    <a:pt x="0" y="2253"/>
                    <a:pt x="86" y="2172"/>
                  </a:cubicBezTo>
                  <a:lnTo>
                    <a:pt x="595" y="1697"/>
                  </a:lnTo>
                  <a:lnTo>
                    <a:pt x="595" y="1697"/>
                  </a:lnTo>
                  <a:cubicBezTo>
                    <a:pt x="638" y="1656"/>
                    <a:pt x="661" y="1601"/>
                    <a:pt x="659" y="1542"/>
                  </a:cubicBezTo>
                  <a:lnTo>
                    <a:pt x="636" y="846"/>
                  </a:lnTo>
                  <a:lnTo>
                    <a:pt x="636" y="846"/>
                  </a:lnTo>
                  <a:cubicBezTo>
                    <a:pt x="632" y="728"/>
                    <a:pt x="729" y="632"/>
                    <a:pt x="846" y="636"/>
                  </a:cubicBezTo>
                  <a:lnTo>
                    <a:pt x="1542" y="659"/>
                  </a:lnTo>
                  <a:lnTo>
                    <a:pt x="1542" y="659"/>
                  </a:lnTo>
                  <a:cubicBezTo>
                    <a:pt x="1601" y="661"/>
                    <a:pt x="1658" y="637"/>
                    <a:pt x="1698" y="595"/>
                  </a:cubicBezTo>
                  <a:lnTo>
                    <a:pt x="2173" y="8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0" dirty="0">
                <a:latin typeface="Lato Light" panose="020F0502020204030203" pitchFamily="34" charset="0"/>
              </a:endParaRPr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A171A939-180E-7546-971E-2B4D13CE5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3130" y="6127354"/>
              <a:ext cx="3175312" cy="3175311"/>
            </a:xfrm>
            <a:custGeom>
              <a:avLst/>
              <a:gdLst>
                <a:gd name="T0" fmla="*/ 1274 w 2550"/>
                <a:gd name="T1" fmla="*/ 0 h 2548"/>
                <a:gd name="T2" fmla="*/ 1274 w 2550"/>
                <a:gd name="T3" fmla="*/ 0 h 2548"/>
                <a:gd name="T4" fmla="*/ 2549 w 2550"/>
                <a:gd name="T5" fmla="*/ 1273 h 2548"/>
                <a:gd name="T6" fmla="*/ 2549 w 2550"/>
                <a:gd name="T7" fmla="*/ 1273 h 2548"/>
                <a:gd name="T8" fmla="*/ 1274 w 2550"/>
                <a:gd name="T9" fmla="*/ 2547 h 2548"/>
                <a:gd name="T10" fmla="*/ 1274 w 2550"/>
                <a:gd name="T11" fmla="*/ 2547 h 2548"/>
                <a:gd name="T12" fmla="*/ 0 w 2550"/>
                <a:gd name="T13" fmla="*/ 1273 h 2548"/>
                <a:gd name="T14" fmla="*/ 0 w 2550"/>
                <a:gd name="T15" fmla="*/ 1273 h 2548"/>
                <a:gd name="T16" fmla="*/ 1274 w 2550"/>
                <a:gd name="T17" fmla="*/ 0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548">
                  <a:moveTo>
                    <a:pt x="1274" y="0"/>
                  </a:moveTo>
                  <a:lnTo>
                    <a:pt x="1274" y="0"/>
                  </a:lnTo>
                  <a:cubicBezTo>
                    <a:pt x="1978" y="0"/>
                    <a:pt x="2549" y="570"/>
                    <a:pt x="2549" y="1273"/>
                  </a:cubicBezTo>
                  <a:lnTo>
                    <a:pt x="2549" y="1273"/>
                  </a:lnTo>
                  <a:cubicBezTo>
                    <a:pt x="2549" y="1977"/>
                    <a:pt x="1978" y="2547"/>
                    <a:pt x="1274" y="2547"/>
                  </a:cubicBezTo>
                  <a:lnTo>
                    <a:pt x="1274" y="2547"/>
                  </a:lnTo>
                  <a:cubicBezTo>
                    <a:pt x="571" y="2547"/>
                    <a:pt x="0" y="1977"/>
                    <a:pt x="0" y="1273"/>
                  </a:cubicBezTo>
                  <a:lnTo>
                    <a:pt x="0" y="1273"/>
                  </a:lnTo>
                  <a:cubicBezTo>
                    <a:pt x="0" y="570"/>
                    <a:pt x="571" y="0"/>
                    <a:pt x="127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0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22" name="Subtitle 2">
            <a:extLst>
              <a:ext uri="{FF2B5EF4-FFF2-40B4-BE49-F238E27FC236}">
                <a16:creationId xmlns:a16="http://schemas.microsoft.com/office/drawing/2014/main" id="{14C30167-F8BE-7C47-B627-86094970C2CB}"/>
              </a:ext>
            </a:extLst>
          </p:cNvPr>
          <p:cNvSpPr txBox="1">
            <a:spLocks/>
          </p:cNvSpPr>
          <p:nvPr/>
        </p:nvSpPr>
        <p:spPr>
          <a:xfrm>
            <a:off x="2114504" y="10647584"/>
            <a:ext cx="410314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BE472DD-4C5D-3245-B27E-D0815E345F85}"/>
              </a:ext>
            </a:extLst>
          </p:cNvPr>
          <p:cNvSpPr txBox="1">
            <a:spLocks/>
          </p:cNvSpPr>
          <p:nvPr/>
        </p:nvSpPr>
        <p:spPr>
          <a:xfrm>
            <a:off x="7460660" y="3387725"/>
            <a:ext cx="410314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DAF417C-1E74-4D4D-A2D4-41C7249725C6}"/>
              </a:ext>
            </a:extLst>
          </p:cNvPr>
          <p:cNvSpPr txBox="1">
            <a:spLocks/>
          </p:cNvSpPr>
          <p:nvPr/>
        </p:nvSpPr>
        <p:spPr>
          <a:xfrm>
            <a:off x="12811503" y="10647584"/>
            <a:ext cx="410314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9DF41106-DDE5-2848-9FCA-8ECF3678690E}"/>
              </a:ext>
            </a:extLst>
          </p:cNvPr>
          <p:cNvSpPr txBox="1">
            <a:spLocks/>
          </p:cNvSpPr>
          <p:nvPr/>
        </p:nvSpPr>
        <p:spPr>
          <a:xfrm>
            <a:off x="18160003" y="3387725"/>
            <a:ext cx="410314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A419AD-1BEA-B24D-8C11-48C7404B37DD}"/>
              </a:ext>
            </a:extLst>
          </p:cNvPr>
          <p:cNvSpPr txBox="1"/>
          <p:nvPr/>
        </p:nvSpPr>
        <p:spPr>
          <a:xfrm>
            <a:off x="3418113" y="7346192"/>
            <a:ext cx="149592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5019FA-7668-CF4E-89C3-33220B4616E2}"/>
              </a:ext>
            </a:extLst>
          </p:cNvPr>
          <p:cNvSpPr txBox="1"/>
          <p:nvPr/>
        </p:nvSpPr>
        <p:spPr>
          <a:xfrm>
            <a:off x="8729003" y="7346192"/>
            <a:ext cx="1566455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647703-84CD-6C47-854F-36CBBFA99350}"/>
              </a:ext>
            </a:extLst>
          </p:cNvPr>
          <p:cNvSpPr txBox="1"/>
          <p:nvPr/>
        </p:nvSpPr>
        <p:spPr>
          <a:xfrm>
            <a:off x="14090265" y="7346192"/>
            <a:ext cx="1545616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91CD97-69BA-4641-B163-3E13BC56B799}"/>
              </a:ext>
            </a:extLst>
          </p:cNvPr>
          <p:cNvSpPr txBox="1"/>
          <p:nvPr/>
        </p:nvSpPr>
        <p:spPr>
          <a:xfrm>
            <a:off x="19367434" y="7346192"/>
            <a:ext cx="168828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87668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29B230-EB26-914A-9449-EEE3045ED943}"/>
              </a:ext>
            </a:extLst>
          </p:cNvPr>
          <p:cNvCxnSpPr>
            <a:cxnSpLocks/>
          </p:cNvCxnSpPr>
          <p:nvPr/>
        </p:nvCxnSpPr>
        <p:spPr>
          <a:xfrm>
            <a:off x="1520825" y="5542235"/>
            <a:ext cx="21336000" cy="4275204"/>
          </a:xfrm>
          <a:prstGeom prst="line">
            <a:avLst/>
          </a:prstGeom>
          <a:ln w="12700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4EE1E-1E55-0840-AB6A-D7C61D07C60F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C9AB7-AC87-0B4E-88AF-9ABB20077B4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Freeform 298">
            <a:extLst>
              <a:ext uri="{FF2B5EF4-FFF2-40B4-BE49-F238E27FC236}">
                <a16:creationId xmlns:a16="http://schemas.microsoft.com/office/drawing/2014/main" id="{21641495-A6E2-4A4C-85C1-58A01F0FF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396" y="6463237"/>
            <a:ext cx="382969" cy="377211"/>
          </a:xfrm>
          <a:custGeom>
            <a:avLst/>
            <a:gdLst>
              <a:gd name="T0" fmla="*/ 105660 w 307"/>
              <a:gd name="T1" fmla="*/ 0 h 305"/>
              <a:gd name="T2" fmla="*/ 105660 w 307"/>
              <a:gd name="T3" fmla="*/ 0 h 305"/>
              <a:gd name="T4" fmla="*/ 211319 w 307"/>
              <a:gd name="T5" fmla="*/ 104147 h 305"/>
              <a:gd name="T6" fmla="*/ 211319 w 307"/>
              <a:gd name="T7" fmla="*/ 104147 h 305"/>
              <a:gd name="T8" fmla="*/ 105660 w 307"/>
              <a:gd name="T9" fmla="*/ 208295 h 305"/>
              <a:gd name="T10" fmla="*/ 105660 w 307"/>
              <a:gd name="T11" fmla="*/ 208295 h 305"/>
              <a:gd name="T12" fmla="*/ 0 w 307"/>
              <a:gd name="T13" fmla="*/ 104147 h 305"/>
              <a:gd name="T14" fmla="*/ 0 w 307"/>
              <a:gd name="T15" fmla="*/ 104147 h 305"/>
              <a:gd name="T16" fmla="*/ 105660 w 307"/>
              <a:gd name="T17" fmla="*/ 0 h 3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7" h="305">
                <a:moveTo>
                  <a:pt x="153" y="0"/>
                </a:moveTo>
                <a:lnTo>
                  <a:pt x="153" y="0"/>
                </a:lnTo>
                <a:cubicBezTo>
                  <a:pt x="237" y="0"/>
                  <a:pt x="306" y="68"/>
                  <a:pt x="306" y="152"/>
                </a:cubicBezTo>
                <a:cubicBezTo>
                  <a:pt x="306" y="236"/>
                  <a:pt x="237" y="304"/>
                  <a:pt x="153" y="304"/>
                </a:cubicBezTo>
                <a:cubicBezTo>
                  <a:pt x="69" y="304"/>
                  <a:pt x="0" y="236"/>
                  <a:pt x="0" y="152"/>
                </a:cubicBezTo>
                <a:cubicBezTo>
                  <a:pt x="0" y="68"/>
                  <a:pt x="69" y="0"/>
                  <a:pt x="1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299">
            <a:extLst>
              <a:ext uri="{FF2B5EF4-FFF2-40B4-BE49-F238E27FC236}">
                <a16:creationId xmlns:a16="http://schemas.microsoft.com/office/drawing/2014/main" id="{E20DC756-58A2-6742-AA87-8BDA9E1AA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480" y="7860039"/>
            <a:ext cx="382969" cy="382971"/>
          </a:xfrm>
          <a:custGeom>
            <a:avLst/>
            <a:gdLst>
              <a:gd name="T0" fmla="*/ 105660 w 307"/>
              <a:gd name="T1" fmla="*/ 0 h 307"/>
              <a:gd name="T2" fmla="*/ 105660 w 307"/>
              <a:gd name="T3" fmla="*/ 0 h 307"/>
              <a:gd name="T4" fmla="*/ 211319 w 307"/>
              <a:gd name="T5" fmla="*/ 105660 h 307"/>
              <a:gd name="T6" fmla="*/ 211319 w 307"/>
              <a:gd name="T7" fmla="*/ 105660 h 307"/>
              <a:gd name="T8" fmla="*/ 105660 w 307"/>
              <a:gd name="T9" fmla="*/ 211319 h 307"/>
              <a:gd name="T10" fmla="*/ 105660 w 307"/>
              <a:gd name="T11" fmla="*/ 211319 h 307"/>
              <a:gd name="T12" fmla="*/ 0 w 307"/>
              <a:gd name="T13" fmla="*/ 105660 h 307"/>
              <a:gd name="T14" fmla="*/ 0 w 307"/>
              <a:gd name="T15" fmla="*/ 105660 h 307"/>
              <a:gd name="T16" fmla="*/ 105660 w 307"/>
              <a:gd name="T17" fmla="*/ 0 h 3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7" h="307">
                <a:moveTo>
                  <a:pt x="153" y="0"/>
                </a:moveTo>
                <a:lnTo>
                  <a:pt x="153" y="0"/>
                </a:lnTo>
                <a:cubicBezTo>
                  <a:pt x="238" y="0"/>
                  <a:pt x="306" y="68"/>
                  <a:pt x="306" y="153"/>
                </a:cubicBezTo>
                <a:cubicBezTo>
                  <a:pt x="306" y="237"/>
                  <a:pt x="238" y="306"/>
                  <a:pt x="153" y="306"/>
                </a:cubicBezTo>
                <a:cubicBezTo>
                  <a:pt x="69" y="306"/>
                  <a:pt x="0" y="237"/>
                  <a:pt x="0" y="153"/>
                </a:cubicBezTo>
                <a:cubicBezTo>
                  <a:pt x="0" y="68"/>
                  <a:pt x="69" y="0"/>
                  <a:pt x="15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300">
            <a:extLst>
              <a:ext uri="{FF2B5EF4-FFF2-40B4-BE49-F238E27FC236}">
                <a16:creationId xmlns:a16="http://schemas.microsoft.com/office/drawing/2014/main" id="{BBCC6525-0419-8240-8F5A-9C8CBA25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9797" y="8561320"/>
            <a:ext cx="385850" cy="385850"/>
          </a:xfrm>
          <a:custGeom>
            <a:avLst/>
            <a:gdLst>
              <a:gd name="T0" fmla="*/ 105660 w 307"/>
              <a:gd name="T1" fmla="*/ 0 h 307"/>
              <a:gd name="T2" fmla="*/ 105660 w 307"/>
              <a:gd name="T3" fmla="*/ 0 h 307"/>
              <a:gd name="T4" fmla="*/ 211319 w 307"/>
              <a:gd name="T5" fmla="*/ 105660 h 307"/>
              <a:gd name="T6" fmla="*/ 211319 w 307"/>
              <a:gd name="T7" fmla="*/ 105660 h 307"/>
              <a:gd name="T8" fmla="*/ 105660 w 307"/>
              <a:gd name="T9" fmla="*/ 211319 h 307"/>
              <a:gd name="T10" fmla="*/ 105660 w 307"/>
              <a:gd name="T11" fmla="*/ 211319 h 307"/>
              <a:gd name="T12" fmla="*/ 0 w 307"/>
              <a:gd name="T13" fmla="*/ 105660 h 307"/>
              <a:gd name="T14" fmla="*/ 0 w 307"/>
              <a:gd name="T15" fmla="*/ 105660 h 307"/>
              <a:gd name="T16" fmla="*/ 105660 w 307"/>
              <a:gd name="T17" fmla="*/ 0 h 3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7" h="307">
                <a:moveTo>
                  <a:pt x="153" y="0"/>
                </a:moveTo>
                <a:lnTo>
                  <a:pt x="153" y="0"/>
                </a:lnTo>
                <a:cubicBezTo>
                  <a:pt x="238" y="0"/>
                  <a:pt x="306" y="69"/>
                  <a:pt x="306" y="153"/>
                </a:cubicBezTo>
                <a:cubicBezTo>
                  <a:pt x="306" y="237"/>
                  <a:pt x="238" y="306"/>
                  <a:pt x="153" y="306"/>
                </a:cubicBezTo>
                <a:cubicBezTo>
                  <a:pt x="69" y="306"/>
                  <a:pt x="0" y="237"/>
                  <a:pt x="0" y="153"/>
                </a:cubicBezTo>
                <a:cubicBezTo>
                  <a:pt x="0" y="69"/>
                  <a:pt x="69" y="0"/>
                  <a:pt x="15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2" name="Freeform 301">
            <a:extLst>
              <a:ext uri="{FF2B5EF4-FFF2-40B4-BE49-F238E27FC236}">
                <a16:creationId xmlns:a16="http://schemas.microsoft.com/office/drawing/2014/main" id="{B7F2B0E6-CEAD-364B-8203-62C7B78A9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2446" y="9265482"/>
            <a:ext cx="385850" cy="382971"/>
          </a:xfrm>
          <a:custGeom>
            <a:avLst/>
            <a:gdLst>
              <a:gd name="T0" fmla="*/ 105660 w 307"/>
              <a:gd name="T1" fmla="*/ 0 h 307"/>
              <a:gd name="T2" fmla="*/ 105660 w 307"/>
              <a:gd name="T3" fmla="*/ 0 h 307"/>
              <a:gd name="T4" fmla="*/ 211319 w 307"/>
              <a:gd name="T5" fmla="*/ 105660 h 307"/>
              <a:gd name="T6" fmla="*/ 211319 w 307"/>
              <a:gd name="T7" fmla="*/ 105660 h 307"/>
              <a:gd name="T8" fmla="*/ 105660 w 307"/>
              <a:gd name="T9" fmla="*/ 211319 h 307"/>
              <a:gd name="T10" fmla="*/ 105660 w 307"/>
              <a:gd name="T11" fmla="*/ 211319 h 307"/>
              <a:gd name="T12" fmla="*/ 0 w 307"/>
              <a:gd name="T13" fmla="*/ 105660 h 307"/>
              <a:gd name="T14" fmla="*/ 0 w 307"/>
              <a:gd name="T15" fmla="*/ 105660 h 307"/>
              <a:gd name="T16" fmla="*/ 105660 w 307"/>
              <a:gd name="T17" fmla="*/ 0 h 3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7" h="307">
                <a:moveTo>
                  <a:pt x="153" y="0"/>
                </a:moveTo>
                <a:lnTo>
                  <a:pt x="153" y="0"/>
                </a:lnTo>
                <a:cubicBezTo>
                  <a:pt x="238" y="0"/>
                  <a:pt x="306" y="69"/>
                  <a:pt x="306" y="153"/>
                </a:cubicBezTo>
                <a:cubicBezTo>
                  <a:pt x="306" y="238"/>
                  <a:pt x="238" y="306"/>
                  <a:pt x="153" y="306"/>
                </a:cubicBezTo>
                <a:cubicBezTo>
                  <a:pt x="69" y="306"/>
                  <a:pt x="0" y="238"/>
                  <a:pt x="0" y="153"/>
                </a:cubicBezTo>
                <a:cubicBezTo>
                  <a:pt x="0" y="69"/>
                  <a:pt x="69" y="0"/>
                  <a:pt x="153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4" name="Freeform 298">
            <a:extLst>
              <a:ext uri="{FF2B5EF4-FFF2-40B4-BE49-F238E27FC236}">
                <a16:creationId xmlns:a16="http://schemas.microsoft.com/office/drawing/2014/main" id="{E56AAC26-C755-0A49-AE80-D914ABE25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354" y="5767716"/>
            <a:ext cx="382969" cy="377211"/>
          </a:xfrm>
          <a:custGeom>
            <a:avLst/>
            <a:gdLst>
              <a:gd name="T0" fmla="*/ 105660 w 307"/>
              <a:gd name="T1" fmla="*/ 0 h 305"/>
              <a:gd name="T2" fmla="*/ 105660 w 307"/>
              <a:gd name="T3" fmla="*/ 0 h 305"/>
              <a:gd name="T4" fmla="*/ 211319 w 307"/>
              <a:gd name="T5" fmla="*/ 104147 h 305"/>
              <a:gd name="T6" fmla="*/ 211319 w 307"/>
              <a:gd name="T7" fmla="*/ 104147 h 305"/>
              <a:gd name="T8" fmla="*/ 105660 w 307"/>
              <a:gd name="T9" fmla="*/ 208295 h 305"/>
              <a:gd name="T10" fmla="*/ 105660 w 307"/>
              <a:gd name="T11" fmla="*/ 208295 h 305"/>
              <a:gd name="T12" fmla="*/ 0 w 307"/>
              <a:gd name="T13" fmla="*/ 104147 h 305"/>
              <a:gd name="T14" fmla="*/ 0 w 307"/>
              <a:gd name="T15" fmla="*/ 104147 h 305"/>
              <a:gd name="T16" fmla="*/ 105660 w 307"/>
              <a:gd name="T17" fmla="*/ 0 h 3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7" h="305">
                <a:moveTo>
                  <a:pt x="153" y="0"/>
                </a:moveTo>
                <a:lnTo>
                  <a:pt x="153" y="0"/>
                </a:lnTo>
                <a:cubicBezTo>
                  <a:pt x="237" y="0"/>
                  <a:pt x="306" y="68"/>
                  <a:pt x="306" y="152"/>
                </a:cubicBezTo>
                <a:cubicBezTo>
                  <a:pt x="306" y="236"/>
                  <a:pt x="237" y="304"/>
                  <a:pt x="153" y="304"/>
                </a:cubicBezTo>
                <a:cubicBezTo>
                  <a:pt x="69" y="304"/>
                  <a:pt x="0" y="236"/>
                  <a:pt x="0" y="152"/>
                </a:cubicBezTo>
                <a:cubicBezTo>
                  <a:pt x="0" y="68"/>
                  <a:pt x="69" y="0"/>
                  <a:pt x="1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5" name="Freeform 299">
            <a:extLst>
              <a:ext uri="{FF2B5EF4-FFF2-40B4-BE49-F238E27FC236}">
                <a16:creationId xmlns:a16="http://schemas.microsoft.com/office/drawing/2014/main" id="{5A451FB5-25B2-8240-B93A-E3CB029F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296" y="7158758"/>
            <a:ext cx="382969" cy="382971"/>
          </a:xfrm>
          <a:custGeom>
            <a:avLst/>
            <a:gdLst>
              <a:gd name="T0" fmla="*/ 105660 w 307"/>
              <a:gd name="T1" fmla="*/ 0 h 307"/>
              <a:gd name="T2" fmla="*/ 105660 w 307"/>
              <a:gd name="T3" fmla="*/ 0 h 307"/>
              <a:gd name="T4" fmla="*/ 211319 w 307"/>
              <a:gd name="T5" fmla="*/ 105660 h 307"/>
              <a:gd name="T6" fmla="*/ 211319 w 307"/>
              <a:gd name="T7" fmla="*/ 105660 h 307"/>
              <a:gd name="T8" fmla="*/ 105660 w 307"/>
              <a:gd name="T9" fmla="*/ 211319 h 307"/>
              <a:gd name="T10" fmla="*/ 105660 w 307"/>
              <a:gd name="T11" fmla="*/ 211319 h 307"/>
              <a:gd name="T12" fmla="*/ 0 w 307"/>
              <a:gd name="T13" fmla="*/ 105660 h 307"/>
              <a:gd name="T14" fmla="*/ 0 w 307"/>
              <a:gd name="T15" fmla="*/ 105660 h 307"/>
              <a:gd name="T16" fmla="*/ 105660 w 307"/>
              <a:gd name="T17" fmla="*/ 0 h 3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7" h="307">
                <a:moveTo>
                  <a:pt x="153" y="0"/>
                </a:moveTo>
                <a:lnTo>
                  <a:pt x="153" y="0"/>
                </a:lnTo>
                <a:cubicBezTo>
                  <a:pt x="238" y="0"/>
                  <a:pt x="306" y="68"/>
                  <a:pt x="306" y="153"/>
                </a:cubicBezTo>
                <a:cubicBezTo>
                  <a:pt x="306" y="237"/>
                  <a:pt x="238" y="306"/>
                  <a:pt x="153" y="306"/>
                </a:cubicBezTo>
                <a:cubicBezTo>
                  <a:pt x="69" y="306"/>
                  <a:pt x="0" y="237"/>
                  <a:pt x="0" y="153"/>
                </a:cubicBezTo>
                <a:cubicBezTo>
                  <a:pt x="0" y="68"/>
                  <a:pt x="69" y="0"/>
                  <a:pt x="1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792636-0D8F-6743-AC40-086FC1F90B5C}"/>
              </a:ext>
            </a:extLst>
          </p:cNvPr>
          <p:cNvCxnSpPr>
            <a:cxnSpLocks/>
          </p:cNvCxnSpPr>
          <p:nvPr/>
        </p:nvCxnSpPr>
        <p:spPr>
          <a:xfrm>
            <a:off x="3420838" y="6472366"/>
            <a:ext cx="0" cy="109728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btitle 2">
            <a:extLst>
              <a:ext uri="{FF2B5EF4-FFF2-40B4-BE49-F238E27FC236}">
                <a16:creationId xmlns:a16="http://schemas.microsoft.com/office/drawing/2014/main" id="{0724C024-4130-DF43-9E5D-43D4870CB16E}"/>
              </a:ext>
            </a:extLst>
          </p:cNvPr>
          <p:cNvSpPr txBox="1">
            <a:spLocks/>
          </p:cNvSpPr>
          <p:nvPr/>
        </p:nvSpPr>
        <p:spPr>
          <a:xfrm>
            <a:off x="1394882" y="8733971"/>
            <a:ext cx="405191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E5F4BA-DC41-6440-A130-2EEE8EB8612D}"/>
              </a:ext>
            </a:extLst>
          </p:cNvPr>
          <p:cNvSpPr txBox="1"/>
          <p:nvPr/>
        </p:nvSpPr>
        <p:spPr>
          <a:xfrm>
            <a:off x="2636809" y="7828832"/>
            <a:ext cx="1568058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F6A0AF-FB10-6C47-86DD-D59B42D2F5E6}"/>
              </a:ext>
            </a:extLst>
          </p:cNvPr>
          <p:cNvCxnSpPr>
            <a:cxnSpLocks/>
          </p:cNvCxnSpPr>
          <p:nvPr/>
        </p:nvCxnSpPr>
        <p:spPr>
          <a:xfrm>
            <a:off x="10436780" y="7852279"/>
            <a:ext cx="0" cy="109728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itle 2">
            <a:extLst>
              <a:ext uri="{FF2B5EF4-FFF2-40B4-BE49-F238E27FC236}">
                <a16:creationId xmlns:a16="http://schemas.microsoft.com/office/drawing/2014/main" id="{1CFDA0FE-1464-5D4C-8D4E-0772063E3025}"/>
              </a:ext>
            </a:extLst>
          </p:cNvPr>
          <p:cNvSpPr txBox="1">
            <a:spLocks/>
          </p:cNvSpPr>
          <p:nvPr/>
        </p:nvSpPr>
        <p:spPr>
          <a:xfrm>
            <a:off x="8410824" y="10113884"/>
            <a:ext cx="405191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138A06-5FDA-7942-A31F-FEA1B84DE742}"/>
              </a:ext>
            </a:extLst>
          </p:cNvPr>
          <p:cNvSpPr txBox="1"/>
          <p:nvPr/>
        </p:nvSpPr>
        <p:spPr>
          <a:xfrm>
            <a:off x="9688820" y="9208745"/>
            <a:ext cx="1495923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A171D5-8918-C340-AD58-129DF9BED844}"/>
              </a:ext>
            </a:extLst>
          </p:cNvPr>
          <p:cNvCxnSpPr>
            <a:cxnSpLocks/>
          </p:cNvCxnSpPr>
          <p:nvPr/>
        </p:nvCxnSpPr>
        <p:spPr>
          <a:xfrm>
            <a:off x="17452722" y="9265442"/>
            <a:ext cx="0" cy="1097280"/>
          </a:xfrm>
          <a:prstGeom prst="straightConnector1">
            <a:avLst/>
          </a:prstGeom>
          <a:ln w="1270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ubtitle 2">
            <a:extLst>
              <a:ext uri="{FF2B5EF4-FFF2-40B4-BE49-F238E27FC236}">
                <a16:creationId xmlns:a16="http://schemas.microsoft.com/office/drawing/2014/main" id="{BFCE47C8-CA2F-7242-AEA5-F60A8D356DBB}"/>
              </a:ext>
            </a:extLst>
          </p:cNvPr>
          <p:cNvSpPr txBox="1">
            <a:spLocks/>
          </p:cNvSpPr>
          <p:nvPr/>
        </p:nvSpPr>
        <p:spPr>
          <a:xfrm>
            <a:off x="15426766" y="11527047"/>
            <a:ext cx="405191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C590D7-D0EC-4248-960A-53B3C10BF901}"/>
              </a:ext>
            </a:extLst>
          </p:cNvPr>
          <p:cNvSpPr txBox="1"/>
          <p:nvPr/>
        </p:nvSpPr>
        <p:spPr>
          <a:xfrm>
            <a:off x="16679914" y="10621908"/>
            <a:ext cx="1545616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D2D76E-018F-2144-A2CD-4CE2B77D8493}"/>
              </a:ext>
            </a:extLst>
          </p:cNvPr>
          <p:cNvCxnSpPr>
            <a:cxnSpLocks/>
          </p:cNvCxnSpPr>
          <p:nvPr/>
        </p:nvCxnSpPr>
        <p:spPr>
          <a:xfrm flipV="1">
            <a:off x="6905444" y="5048876"/>
            <a:ext cx="0" cy="109728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ubtitle 2">
            <a:extLst>
              <a:ext uri="{FF2B5EF4-FFF2-40B4-BE49-F238E27FC236}">
                <a16:creationId xmlns:a16="http://schemas.microsoft.com/office/drawing/2014/main" id="{FC89A73D-80B4-EB4C-8EAE-94EA17539EC1}"/>
              </a:ext>
            </a:extLst>
          </p:cNvPr>
          <p:cNvSpPr txBox="1">
            <a:spLocks/>
          </p:cNvSpPr>
          <p:nvPr/>
        </p:nvSpPr>
        <p:spPr>
          <a:xfrm>
            <a:off x="4879488" y="3505299"/>
            <a:ext cx="405191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75D1BE-66EB-EC44-A630-37D181E64EEA}"/>
              </a:ext>
            </a:extLst>
          </p:cNvPr>
          <p:cNvSpPr txBox="1"/>
          <p:nvPr/>
        </p:nvSpPr>
        <p:spPr>
          <a:xfrm>
            <a:off x="6125424" y="2600160"/>
            <a:ext cx="1560042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2016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1C3034-8C15-C24B-B3F9-D4BACB00EAC8}"/>
              </a:ext>
            </a:extLst>
          </p:cNvPr>
          <p:cNvCxnSpPr>
            <a:cxnSpLocks/>
          </p:cNvCxnSpPr>
          <p:nvPr/>
        </p:nvCxnSpPr>
        <p:spPr>
          <a:xfrm flipV="1">
            <a:off x="13924081" y="6457546"/>
            <a:ext cx="0" cy="1097280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ubtitle 2">
            <a:extLst>
              <a:ext uri="{FF2B5EF4-FFF2-40B4-BE49-F238E27FC236}">
                <a16:creationId xmlns:a16="http://schemas.microsoft.com/office/drawing/2014/main" id="{DC20365B-448B-5C44-AB59-3CC3C08019A8}"/>
              </a:ext>
            </a:extLst>
          </p:cNvPr>
          <p:cNvSpPr txBox="1">
            <a:spLocks/>
          </p:cNvSpPr>
          <p:nvPr/>
        </p:nvSpPr>
        <p:spPr>
          <a:xfrm>
            <a:off x="11898125" y="4913969"/>
            <a:ext cx="405191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E97EB8-95B8-AD49-9F3F-BCB43C91706E}"/>
              </a:ext>
            </a:extLst>
          </p:cNvPr>
          <p:cNvSpPr txBox="1"/>
          <p:nvPr/>
        </p:nvSpPr>
        <p:spPr>
          <a:xfrm>
            <a:off x="13140854" y="4008830"/>
            <a:ext cx="156645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EE006C8-C806-1D4F-B38F-8F0227B6D5D7}"/>
              </a:ext>
            </a:extLst>
          </p:cNvPr>
          <p:cNvCxnSpPr>
            <a:cxnSpLocks/>
          </p:cNvCxnSpPr>
          <p:nvPr/>
        </p:nvCxnSpPr>
        <p:spPr>
          <a:xfrm flipV="1">
            <a:off x="20967432" y="7841502"/>
            <a:ext cx="0" cy="1097280"/>
          </a:xfrm>
          <a:prstGeom prst="straightConnector1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ubtitle 2">
            <a:extLst>
              <a:ext uri="{FF2B5EF4-FFF2-40B4-BE49-F238E27FC236}">
                <a16:creationId xmlns:a16="http://schemas.microsoft.com/office/drawing/2014/main" id="{C334FA0B-1F3C-3842-A708-2929C2646CA1}"/>
              </a:ext>
            </a:extLst>
          </p:cNvPr>
          <p:cNvSpPr txBox="1">
            <a:spLocks/>
          </p:cNvSpPr>
          <p:nvPr/>
        </p:nvSpPr>
        <p:spPr>
          <a:xfrm>
            <a:off x="18941476" y="6297925"/>
            <a:ext cx="405191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4FBADA-A9C7-B345-9469-B8656726B17D}"/>
              </a:ext>
            </a:extLst>
          </p:cNvPr>
          <p:cNvSpPr txBox="1"/>
          <p:nvPr/>
        </p:nvSpPr>
        <p:spPr>
          <a:xfrm>
            <a:off x="20123290" y="5392786"/>
            <a:ext cx="1688283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84308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77B1B4-EC25-F54C-B5D9-0E9EE66B7963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0DD5E-AABC-5B4E-89C9-FC836F0E26A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5EEFB0C8-054C-8644-ADBA-701D3A9D5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137" y="7697108"/>
            <a:ext cx="21205369" cy="318630"/>
          </a:xfrm>
          <a:custGeom>
            <a:avLst/>
            <a:gdLst>
              <a:gd name="T0" fmla="*/ 128 w 17022"/>
              <a:gd name="T1" fmla="*/ 0 h 254"/>
              <a:gd name="T2" fmla="*/ 16893 w 17022"/>
              <a:gd name="T3" fmla="*/ 0 h 254"/>
              <a:gd name="T4" fmla="*/ 16893 w 17022"/>
              <a:gd name="T5" fmla="*/ 0 h 254"/>
              <a:gd name="T6" fmla="*/ 17021 w 17022"/>
              <a:gd name="T7" fmla="*/ 126 h 254"/>
              <a:gd name="T8" fmla="*/ 17021 w 17022"/>
              <a:gd name="T9" fmla="*/ 126 h 254"/>
              <a:gd name="T10" fmla="*/ 16893 w 17022"/>
              <a:gd name="T11" fmla="*/ 253 h 254"/>
              <a:gd name="T12" fmla="*/ 128 w 17022"/>
              <a:gd name="T13" fmla="*/ 253 h 254"/>
              <a:gd name="T14" fmla="*/ 128 w 17022"/>
              <a:gd name="T15" fmla="*/ 253 h 254"/>
              <a:gd name="T16" fmla="*/ 0 w 17022"/>
              <a:gd name="T17" fmla="*/ 126 h 254"/>
              <a:gd name="T18" fmla="*/ 0 w 17022"/>
              <a:gd name="T19" fmla="*/ 126 h 254"/>
              <a:gd name="T20" fmla="*/ 128 w 17022"/>
              <a:gd name="T21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22" h="254">
                <a:moveTo>
                  <a:pt x="128" y="0"/>
                </a:moveTo>
                <a:lnTo>
                  <a:pt x="16893" y="0"/>
                </a:lnTo>
                <a:lnTo>
                  <a:pt x="16893" y="0"/>
                </a:lnTo>
                <a:cubicBezTo>
                  <a:pt x="16964" y="0"/>
                  <a:pt x="17021" y="57"/>
                  <a:pt x="17021" y="126"/>
                </a:cubicBezTo>
                <a:lnTo>
                  <a:pt x="17021" y="126"/>
                </a:lnTo>
                <a:cubicBezTo>
                  <a:pt x="17021" y="197"/>
                  <a:pt x="16964" y="253"/>
                  <a:pt x="16893" y="253"/>
                </a:cubicBezTo>
                <a:lnTo>
                  <a:pt x="128" y="253"/>
                </a:lnTo>
                <a:lnTo>
                  <a:pt x="128" y="253"/>
                </a:lnTo>
                <a:cubicBezTo>
                  <a:pt x="57" y="253"/>
                  <a:pt x="0" y="197"/>
                  <a:pt x="0" y="126"/>
                </a:cubicBezTo>
                <a:lnTo>
                  <a:pt x="0" y="126"/>
                </a:lnTo>
                <a:cubicBezTo>
                  <a:pt x="0" y="57"/>
                  <a:pt x="57" y="0"/>
                  <a:pt x="128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0725E299-81CB-D040-9B70-141E53E17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257" y="7812472"/>
            <a:ext cx="4043304" cy="4850863"/>
          </a:xfrm>
          <a:custGeom>
            <a:avLst/>
            <a:gdLst>
              <a:gd name="T0" fmla="*/ 397 w 3247"/>
              <a:gd name="T1" fmla="*/ 2665 h 3892"/>
              <a:gd name="T2" fmla="*/ 397 w 3247"/>
              <a:gd name="T3" fmla="*/ 2665 h 3892"/>
              <a:gd name="T4" fmla="*/ 397 w 3247"/>
              <a:gd name="T5" fmla="*/ 1224 h 3892"/>
              <a:gd name="T6" fmla="*/ 1623 w 3247"/>
              <a:gd name="T7" fmla="*/ 0 h 3892"/>
              <a:gd name="T8" fmla="*/ 2848 w 3247"/>
              <a:gd name="T9" fmla="*/ 1224 h 3892"/>
              <a:gd name="T10" fmla="*/ 2848 w 3247"/>
              <a:gd name="T11" fmla="*/ 1224 h 3892"/>
              <a:gd name="T12" fmla="*/ 2848 w 3247"/>
              <a:gd name="T13" fmla="*/ 2665 h 3892"/>
              <a:gd name="T14" fmla="*/ 1623 w 3247"/>
              <a:gd name="T15" fmla="*/ 3891 h 3892"/>
              <a:gd name="T16" fmla="*/ 397 w 3247"/>
              <a:gd name="T17" fmla="*/ 2665 h 3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7" h="3892">
                <a:moveTo>
                  <a:pt x="397" y="2665"/>
                </a:moveTo>
                <a:lnTo>
                  <a:pt x="397" y="2665"/>
                </a:lnTo>
                <a:cubicBezTo>
                  <a:pt x="0" y="2267"/>
                  <a:pt x="0" y="1622"/>
                  <a:pt x="397" y="1224"/>
                </a:cubicBezTo>
                <a:lnTo>
                  <a:pt x="1623" y="0"/>
                </a:lnTo>
                <a:lnTo>
                  <a:pt x="2848" y="1224"/>
                </a:lnTo>
                <a:lnTo>
                  <a:pt x="2848" y="1224"/>
                </a:lnTo>
                <a:cubicBezTo>
                  <a:pt x="3246" y="1622"/>
                  <a:pt x="3246" y="2267"/>
                  <a:pt x="2848" y="2665"/>
                </a:cubicBezTo>
                <a:lnTo>
                  <a:pt x="1623" y="3891"/>
                </a:lnTo>
                <a:lnTo>
                  <a:pt x="397" y="266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150">
            <a:extLst>
              <a:ext uri="{FF2B5EF4-FFF2-40B4-BE49-F238E27FC236}">
                <a16:creationId xmlns:a16="http://schemas.microsoft.com/office/drawing/2014/main" id="{B2FA67CA-D4C5-B740-9666-640AC8ED9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8088" y="7812472"/>
            <a:ext cx="4043304" cy="4850863"/>
          </a:xfrm>
          <a:custGeom>
            <a:avLst/>
            <a:gdLst>
              <a:gd name="T0" fmla="*/ 398 w 3247"/>
              <a:gd name="T1" fmla="*/ 2665 h 3892"/>
              <a:gd name="T2" fmla="*/ 398 w 3247"/>
              <a:gd name="T3" fmla="*/ 2665 h 3892"/>
              <a:gd name="T4" fmla="*/ 398 w 3247"/>
              <a:gd name="T5" fmla="*/ 1224 h 3892"/>
              <a:gd name="T6" fmla="*/ 1623 w 3247"/>
              <a:gd name="T7" fmla="*/ 0 h 3892"/>
              <a:gd name="T8" fmla="*/ 2848 w 3247"/>
              <a:gd name="T9" fmla="*/ 1224 h 3892"/>
              <a:gd name="T10" fmla="*/ 2848 w 3247"/>
              <a:gd name="T11" fmla="*/ 1224 h 3892"/>
              <a:gd name="T12" fmla="*/ 2848 w 3247"/>
              <a:gd name="T13" fmla="*/ 2665 h 3892"/>
              <a:gd name="T14" fmla="*/ 1623 w 3247"/>
              <a:gd name="T15" fmla="*/ 3891 h 3892"/>
              <a:gd name="T16" fmla="*/ 398 w 3247"/>
              <a:gd name="T17" fmla="*/ 2665 h 3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7" h="3892">
                <a:moveTo>
                  <a:pt x="398" y="2665"/>
                </a:moveTo>
                <a:lnTo>
                  <a:pt x="398" y="2665"/>
                </a:lnTo>
                <a:cubicBezTo>
                  <a:pt x="0" y="2267"/>
                  <a:pt x="0" y="1622"/>
                  <a:pt x="398" y="1224"/>
                </a:cubicBezTo>
                <a:lnTo>
                  <a:pt x="1623" y="0"/>
                </a:lnTo>
                <a:lnTo>
                  <a:pt x="2848" y="1224"/>
                </a:lnTo>
                <a:lnTo>
                  <a:pt x="2848" y="1224"/>
                </a:lnTo>
                <a:cubicBezTo>
                  <a:pt x="3246" y="1622"/>
                  <a:pt x="3246" y="2267"/>
                  <a:pt x="2848" y="2665"/>
                </a:cubicBezTo>
                <a:lnTo>
                  <a:pt x="1623" y="3891"/>
                </a:lnTo>
                <a:lnTo>
                  <a:pt x="398" y="266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" name="Freeform 156">
            <a:extLst>
              <a:ext uri="{FF2B5EF4-FFF2-40B4-BE49-F238E27FC236}">
                <a16:creationId xmlns:a16="http://schemas.microsoft.com/office/drawing/2014/main" id="{501731B9-8421-2D46-8958-3379871E6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596" y="3011050"/>
            <a:ext cx="4048795" cy="4850863"/>
          </a:xfrm>
          <a:custGeom>
            <a:avLst/>
            <a:gdLst>
              <a:gd name="T0" fmla="*/ 398 w 3248"/>
              <a:gd name="T1" fmla="*/ 2666 h 3892"/>
              <a:gd name="T2" fmla="*/ 398 w 3248"/>
              <a:gd name="T3" fmla="*/ 2666 h 3892"/>
              <a:gd name="T4" fmla="*/ 398 w 3248"/>
              <a:gd name="T5" fmla="*/ 1225 h 3892"/>
              <a:gd name="T6" fmla="*/ 1623 w 3248"/>
              <a:gd name="T7" fmla="*/ 0 h 3892"/>
              <a:gd name="T8" fmla="*/ 2849 w 3248"/>
              <a:gd name="T9" fmla="*/ 1225 h 3892"/>
              <a:gd name="T10" fmla="*/ 2849 w 3248"/>
              <a:gd name="T11" fmla="*/ 1225 h 3892"/>
              <a:gd name="T12" fmla="*/ 2849 w 3248"/>
              <a:gd name="T13" fmla="*/ 2666 h 3892"/>
              <a:gd name="T14" fmla="*/ 1623 w 3248"/>
              <a:gd name="T15" fmla="*/ 3891 h 3892"/>
              <a:gd name="T16" fmla="*/ 398 w 3248"/>
              <a:gd name="T17" fmla="*/ 2666 h 3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8" h="3892">
                <a:moveTo>
                  <a:pt x="398" y="2666"/>
                </a:moveTo>
                <a:lnTo>
                  <a:pt x="398" y="2666"/>
                </a:lnTo>
                <a:cubicBezTo>
                  <a:pt x="0" y="2268"/>
                  <a:pt x="0" y="1623"/>
                  <a:pt x="398" y="1225"/>
                </a:cubicBezTo>
                <a:lnTo>
                  <a:pt x="1623" y="0"/>
                </a:lnTo>
                <a:lnTo>
                  <a:pt x="2849" y="1225"/>
                </a:lnTo>
                <a:lnTo>
                  <a:pt x="2849" y="1225"/>
                </a:lnTo>
                <a:cubicBezTo>
                  <a:pt x="3247" y="1623"/>
                  <a:pt x="3247" y="2268"/>
                  <a:pt x="2849" y="2666"/>
                </a:cubicBezTo>
                <a:lnTo>
                  <a:pt x="1623" y="3891"/>
                </a:lnTo>
                <a:lnTo>
                  <a:pt x="398" y="266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162">
            <a:extLst>
              <a:ext uri="{FF2B5EF4-FFF2-40B4-BE49-F238E27FC236}">
                <a16:creationId xmlns:a16="http://schemas.microsoft.com/office/drawing/2014/main" id="{AE0CA481-D1AA-164F-BA2B-87A02054F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4427" y="3011050"/>
            <a:ext cx="4048795" cy="4850863"/>
          </a:xfrm>
          <a:custGeom>
            <a:avLst/>
            <a:gdLst>
              <a:gd name="T0" fmla="*/ 398 w 3248"/>
              <a:gd name="T1" fmla="*/ 2666 h 3892"/>
              <a:gd name="T2" fmla="*/ 398 w 3248"/>
              <a:gd name="T3" fmla="*/ 2666 h 3892"/>
              <a:gd name="T4" fmla="*/ 398 w 3248"/>
              <a:gd name="T5" fmla="*/ 1225 h 3892"/>
              <a:gd name="T6" fmla="*/ 1624 w 3248"/>
              <a:gd name="T7" fmla="*/ 0 h 3892"/>
              <a:gd name="T8" fmla="*/ 2849 w 3248"/>
              <a:gd name="T9" fmla="*/ 1225 h 3892"/>
              <a:gd name="T10" fmla="*/ 2849 w 3248"/>
              <a:gd name="T11" fmla="*/ 1225 h 3892"/>
              <a:gd name="T12" fmla="*/ 2849 w 3248"/>
              <a:gd name="T13" fmla="*/ 2666 h 3892"/>
              <a:gd name="T14" fmla="*/ 1624 w 3248"/>
              <a:gd name="T15" fmla="*/ 3891 h 3892"/>
              <a:gd name="T16" fmla="*/ 398 w 3248"/>
              <a:gd name="T17" fmla="*/ 2666 h 3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8" h="3892">
                <a:moveTo>
                  <a:pt x="398" y="2666"/>
                </a:moveTo>
                <a:lnTo>
                  <a:pt x="398" y="2666"/>
                </a:lnTo>
                <a:cubicBezTo>
                  <a:pt x="0" y="2268"/>
                  <a:pt x="0" y="1623"/>
                  <a:pt x="398" y="1225"/>
                </a:cubicBezTo>
                <a:lnTo>
                  <a:pt x="1624" y="0"/>
                </a:lnTo>
                <a:lnTo>
                  <a:pt x="2849" y="1225"/>
                </a:lnTo>
                <a:lnTo>
                  <a:pt x="2849" y="1225"/>
                </a:lnTo>
                <a:cubicBezTo>
                  <a:pt x="3247" y="1623"/>
                  <a:pt x="3247" y="2268"/>
                  <a:pt x="2849" y="2666"/>
                </a:cubicBezTo>
                <a:lnTo>
                  <a:pt x="1624" y="3891"/>
                </a:lnTo>
                <a:lnTo>
                  <a:pt x="398" y="26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5" name="Freeform 156">
            <a:extLst>
              <a:ext uri="{FF2B5EF4-FFF2-40B4-BE49-F238E27FC236}">
                <a16:creationId xmlns:a16="http://schemas.microsoft.com/office/drawing/2014/main" id="{6309CD26-F970-0045-8DC3-990BE7544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6259" y="3011050"/>
            <a:ext cx="4048795" cy="4850863"/>
          </a:xfrm>
          <a:custGeom>
            <a:avLst/>
            <a:gdLst>
              <a:gd name="T0" fmla="*/ 398 w 3248"/>
              <a:gd name="T1" fmla="*/ 2666 h 3892"/>
              <a:gd name="T2" fmla="*/ 398 w 3248"/>
              <a:gd name="T3" fmla="*/ 2666 h 3892"/>
              <a:gd name="T4" fmla="*/ 398 w 3248"/>
              <a:gd name="T5" fmla="*/ 1225 h 3892"/>
              <a:gd name="T6" fmla="*/ 1623 w 3248"/>
              <a:gd name="T7" fmla="*/ 0 h 3892"/>
              <a:gd name="T8" fmla="*/ 2849 w 3248"/>
              <a:gd name="T9" fmla="*/ 1225 h 3892"/>
              <a:gd name="T10" fmla="*/ 2849 w 3248"/>
              <a:gd name="T11" fmla="*/ 1225 h 3892"/>
              <a:gd name="T12" fmla="*/ 2849 w 3248"/>
              <a:gd name="T13" fmla="*/ 2666 h 3892"/>
              <a:gd name="T14" fmla="*/ 1623 w 3248"/>
              <a:gd name="T15" fmla="*/ 3891 h 3892"/>
              <a:gd name="T16" fmla="*/ 398 w 3248"/>
              <a:gd name="T17" fmla="*/ 2666 h 3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8" h="3892">
                <a:moveTo>
                  <a:pt x="398" y="2666"/>
                </a:moveTo>
                <a:lnTo>
                  <a:pt x="398" y="2666"/>
                </a:lnTo>
                <a:cubicBezTo>
                  <a:pt x="0" y="2268"/>
                  <a:pt x="0" y="1623"/>
                  <a:pt x="398" y="1225"/>
                </a:cubicBezTo>
                <a:lnTo>
                  <a:pt x="1623" y="0"/>
                </a:lnTo>
                <a:lnTo>
                  <a:pt x="2849" y="1225"/>
                </a:lnTo>
                <a:lnTo>
                  <a:pt x="2849" y="1225"/>
                </a:lnTo>
                <a:cubicBezTo>
                  <a:pt x="3247" y="1623"/>
                  <a:pt x="3247" y="2268"/>
                  <a:pt x="2849" y="2666"/>
                </a:cubicBezTo>
                <a:lnTo>
                  <a:pt x="1623" y="3891"/>
                </a:lnTo>
                <a:lnTo>
                  <a:pt x="398" y="266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DCC1925-9DCF-C842-96A5-83C1CFA98EE2}"/>
              </a:ext>
            </a:extLst>
          </p:cNvPr>
          <p:cNvSpPr txBox="1">
            <a:spLocks/>
          </p:cNvSpPr>
          <p:nvPr/>
        </p:nvSpPr>
        <p:spPr>
          <a:xfrm>
            <a:off x="2355180" y="9449937"/>
            <a:ext cx="322481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A6B9DC-CB1B-7946-B7E9-A8A4E3CF4D39}"/>
              </a:ext>
            </a:extLst>
          </p:cNvPr>
          <p:cNvSpPr txBox="1"/>
          <p:nvPr/>
        </p:nvSpPr>
        <p:spPr>
          <a:xfrm>
            <a:off x="3187565" y="8544798"/>
            <a:ext cx="1560043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2016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A2C30993-DBDF-3245-A2C3-2C68ECA0D5C9}"/>
              </a:ext>
            </a:extLst>
          </p:cNvPr>
          <p:cNvSpPr txBox="1">
            <a:spLocks/>
          </p:cNvSpPr>
          <p:nvPr/>
        </p:nvSpPr>
        <p:spPr>
          <a:xfrm>
            <a:off x="6467655" y="5327031"/>
            <a:ext cx="322481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080A0E-7EF8-7042-B987-9AE304D4BEB7}"/>
              </a:ext>
            </a:extLst>
          </p:cNvPr>
          <p:cNvSpPr txBox="1"/>
          <p:nvPr/>
        </p:nvSpPr>
        <p:spPr>
          <a:xfrm>
            <a:off x="7332100" y="4421892"/>
            <a:ext cx="1495923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CE41F121-3736-C540-BC30-40755CF74182}"/>
              </a:ext>
            </a:extLst>
          </p:cNvPr>
          <p:cNvSpPr txBox="1">
            <a:spLocks/>
          </p:cNvSpPr>
          <p:nvPr/>
        </p:nvSpPr>
        <p:spPr>
          <a:xfrm>
            <a:off x="10576415" y="9449937"/>
            <a:ext cx="322481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1E56F0-B89B-3644-9483-EB2E4255AB19}"/>
              </a:ext>
            </a:extLst>
          </p:cNvPr>
          <p:cNvSpPr txBox="1"/>
          <p:nvPr/>
        </p:nvSpPr>
        <p:spPr>
          <a:xfrm>
            <a:off x="11405594" y="8544798"/>
            <a:ext cx="1566455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55280191-8E23-B54C-9DE9-2430EC3E2539}"/>
              </a:ext>
            </a:extLst>
          </p:cNvPr>
          <p:cNvSpPr txBox="1">
            <a:spLocks/>
          </p:cNvSpPr>
          <p:nvPr/>
        </p:nvSpPr>
        <p:spPr>
          <a:xfrm>
            <a:off x="14687334" y="5327031"/>
            <a:ext cx="322481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9C0577-D1B9-5944-8094-ED70ADC7747A}"/>
              </a:ext>
            </a:extLst>
          </p:cNvPr>
          <p:cNvSpPr txBox="1"/>
          <p:nvPr/>
        </p:nvSpPr>
        <p:spPr>
          <a:xfrm>
            <a:off x="15526932" y="4421892"/>
            <a:ext cx="1545616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0187A73C-707D-3246-8CE5-901D68A468A7}"/>
              </a:ext>
            </a:extLst>
          </p:cNvPr>
          <p:cNvSpPr txBox="1">
            <a:spLocks/>
          </p:cNvSpPr>
          <p:nvPr/>
        </p:nvSpPr>
        <p:spPr>
          <a:xfrm>
            <a:off x="18798250" y="9449937"/>
            <a:ext cx="322481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8B34F4-A7D0-DC4E-9B9B-E63E965AA175}"/>
              </a:ext>
            </a:extLst>
          </p:cNvPr>
          <p:cNvSpPr txBox="1"/>
          <p:nvPr/>
        </p:nvSpPr>
        <p:spPr>
          <a:xfrm>
            <a:off x="19566515" y="8544798"/>
            <a:ext cx="168828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42" name="Freeform 1053">
            <a:extLst>
              <a:ext uri="{FF2B5EF4-FFF2-40B4-BE49-F238E27FC236}">
                <a16:creationId xmlns:a16="http://schemas.microsoft.com/office/drawing/2014/main" id="{833C982E-6ED6-7942-B7EE-09FB38CF90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662281" y="9598519"/>
            <a:ext cx="1274918" cy="1278768"/>
          </a:xfrm>
          <a:custGeom>
            <a:avLst/>
            <a:gdLst>
              <a:gd name="T0" fmla="*/ 50512908 w 290150"/>
              <a:gd name="T1" fmla="*/ 112216769 h 290153"/>
              <a:gd name="T2" fmla="*/ 71643929 w 290150"/>
              <a:gd name="T3" fmla="*/ 112216769 h 290153"/>
              <a:gd name="T4" fmla="*/ 72851536 w 290150"/>
              <a:gd name="T5" fmla="*/ 104874323 h 290153"/>
              <a:gd name="T6" fmla="*/ 73303909 w 290150"/>
              <a:gd name="T7" fmla="*/ 125807186 h 290153"/>
              <a:gd name="T8" fmla="*/ 47041501 w 290150"/>
              <a:gd name="T9" fmla="*/ 112216769 h 290153"/>
              <a:gd name="T10" fmla="*/ 60928191 w 290150"/>
              <a:gd name="T11" fmla="*/ 92618361 h 290153"/>
              <a:gd name="T12" fmla="*/ 65299099 w 290150"/>
              <a:gd name="T13" fmla="*/ 96900809 h 290153"/>
              <a:gd name="T14" fmla="*/ 69067784 w 290150"/>
              <a:gd name="T15" fmla="*/ 96900809 h 290153"/>
              <a:gd name="T16" fmla="*/ 60928191 w 290150"/>
              <a:gd name="T17" fmla="*/ 88794158 h 290153"/>
              <a:gd name="T18" fmla="*/ 97925242 w 290150"/>
              <a:gd name="T19" fmla="*/ 95540301 h 290153"/>
              <a:gd name="T20" fmla="*/ 119137542 w 290150"/>
              <a:gd name="T21" fmla="*/ 95540301 h 290153"/>
              <a:gd name="T22" fmla="*/ 120521184 w 290150"/>
              <a:gd name="T23" fmla="*/ 88354753 h 290153"/>
              <a:gd name="T24" fmla="*/ 120982084 w 290150"/>
              <a:gd name="T25" fmla="*/ 109287812 h 290153"/>
              <a:gd name="T26" fmla="*/ 94083017 w 290150"/>
              <a:gd name="T27" fmla="*/ 95540301 h 290153"/>
              <a:gd name="T28" fmla="*/ 5225161 w 290150"/>
              <a:gd name="T29" fmla="*/ 88198331 h 290153"/>
              <a:gd name="T30" fmla="*/ 3841671 w 290150"/>
              <a:gd name="T31" fmla="*/ 105538387 h 290153"/>
              <a:gd name="T32" fmla="*/ 23210418 w 290150"/>
              <a:gd name="T33" fmla="*/ 90854292 h 290153"/>
              <a:gd name="T34" fmla="*/ 28743105 w 290150"/>
              <a:gd name="T35" fmla="*/ 95540301 h 290153"/>
              <a:gd name="T36" fmla="*/ 1843151 w 290150"/>
              <a:gd name="T37" fmla="*/ 109287812 h 290153"/>
              <a:gd name="T38" fmla="*/ 2613370 w 290150"/>
              <a:gd name="T39" fmla="*/ 88354753 h 290153"/>
              <a:gd name="T40" fmla="*/ 103749164 w 290150"/>
              <a:gd name="T41" fmla="*/ 80534003 h 290153"/>
              <a:gd name="T42" fmla="*/ 108120542 w 290150"/>
              <a:gd name="T43" fmla="*/ 76170591 h 290153"/>
              <a:gd name="T44" fmla="*/ 14113170 w 290150"/>
              <a:gd name="T45" fmla="*/ 84897974 h 290153"/>
              <a:gd name="T46" fmla="*/ 108120542 w 290150"/>
              <a:gd name="T47" fmla="*/ 72274450 h 290153"/>
              <a:gd name="T48" fmla="*/ 100131720 w 290150"/>
              <a:gd name="T49" fmla="*/ 80534003 h 290153"/>
              <a:gd name="T50" fmla="*/ 22026811 w 290150"/>
              <a:gd name="T51" fmla="*/ 80534003 h 290153"/>
              <a:gd name="T52" fmla="*/ 14113170 w 290150"/>
              <a:gd name="T53" fmla="*/ 72274450 h 290153"/>
              <a:gd name="T54" fmla="*/ 63008703 w 290150"/>
              <a:gd name="T55" fmla="*/ 80412125 h 290153"/>
              <a:gd name="T56" fmla="*/ 59137589 w 290150"/>
              <a:gd name="T57" fmla="*/ 62603942 h 290153"/>
              <a:gd name="T58" fmla="*/ 80256690 w 290150"/>
              <a:gd name="T59" fmla="*/ 57099948 h 290153"/>
              <a:gd name="T60" fmla="*/ 93931211 w 290150"/>
              <a:gd name="T61" fmla="*/ 80409045 h 290153"/>
              <a:gd name="T62" fmla="*/ 76610144 w 290150"/>
              <a:gd name="T63" fmla="*/ 80409045 h 290153"/>
              <a:gd name="T64" fmla="*/ 43722759 w 290150"/>
              <a:gd name="T65" fmla="*/ 55066252 h 290153"/>
              <a:gd name="T66" fmla="*/ 43722759 w 290150"/>
              <a:gd name="T67" fmla="*/ 82442127 h 290153"/>
              <a:gd name="T68" fmla="*/ 30048198 w 290150"/>
              <a:gd name="T69" fmla="*/ 78531644 h 290153"/>
              <a:gd name="T70" fmla="*/ 43722759 w 290150"/>
              <a:gd name="T71" fmla="*/ 55066252 h 290153"/>
              <a:gd name="T72" fmla="*/ 63252607 w 290150"/>
              <a:gd name="T73" fmla="*/ 25159684 h 290153"/>
              <a:gd name="T74" fmla="*/ 72601980 w 290150"/>
              <a:gd name="T75" fmla="*/ 29060761 h 290153"/>
              <a:gd name="T76" fmla="*/ 61566426 w 290150"/>
              <a:gd name="T77" fmla="*/ 40455101 h 290153"/>
              <a:gd name="T78" fmla="*/ 50225094 w 290150"/>
              <a:gd name="T79" fmla="*/ 29060761 h 290153"/>
              <a:gd name="T80" fmla="*/ 59574112 w 290150"/>
              <a:gd name="T81" fmla="*/ 25159684 h 290153"/>
              <a:gd name="T82" fmla="*/ 61230865 w 290150"/>
              <a:gd name="T83" fmla="*/ 3765819 h 290153"/>
              <a:gd name="T84" fmla="*/ 84052482 w 290150"/>
              <a:gd name="T85" fmla="*/ 27296629 h 290153"/>
              <a:gd name="T86" fmla="*/ 87881874 w 290150"/>
              <a:gd name="T87" fmla="*/ 27296629 h 290153"/>
              <a:gd name="T88" fmla="*/ 61230865 w 290150"/>
              <a:gd name="T89" fmla="*/ 0 h 29015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0150" h="290153">
                <a:moveTo>
                  <a:pt x="122891" y="241515"/>
                </a:moveTo>
                <a:cubicBezTo>
                  <a:pt x="124674" y="242596"/>
                  <a:pt x="125030" y="245478"/>
                  <a:pt x="123604" y="247639"/>
                </a:cubicBezTo>
                <a:cubicBezTo>
                  <a:pt x="121108" y="250882"/>
                  <a:pt x="119325" y="254485"/>
                  <a:pt x="119325" y="258808"/>
                </a:cubicBezTo>
                <a:lnTo>
                  <a:pt x="119325" y="281506"/>
                </a:lnTo>
                <a:lnTo>
                  <a:pt x="169243" y="281506"/>
                </a:lnTo>
                <a:lnTo>
                  <a:pt x="169243" y="258808"/>
                </a:lnTo>
                <a:cubicBezTo>
                  <a:pt x="169243" y="254485"/>
                  <a:pt x="167460" y="250882"/>
                  <a:pt x="164964" y="247639"/>
                </a:cubicBezTo>
                <a:cubicBezTo>
                  <a:pt x="163538" y="245478"/>
                  <a:pt x="163894" y="242596"/>
                  <a:pt x="166034" y="241515"/>
                </a:cubicBezTo>
                <a:cubicBezTo>
                  <a:pt x="167460" y="239713"/>
                  <a:pt x="170312" y="239713"/>
                  <a:pt x="172095" y="241875"/>
                </a:cubicBezTo>
                <a:cubicBezTo>
                  <a:pt x="175660" y="246919"/>
                  <a:pt x="177443" y="252683"/>
                  <a:pt x="177443" y="258808"/>
                </a:cubicBezTo>
                <a:lnTo>
                  <a:pt x="177443" y="285469"/>
                </a:lnTo>
                <a:cubicBezTo>
                  <a:pt x="177443" y="288352"/>
                  <a:pt x="175660" y="290153"/>
                  <a:pt x="173165" y="290153"/>
                </a:cubicBezTo>
                <a:lnTo>
                  <a:pt x="115047" y="290153"/>
                </a:lnTo>
                <a:cubicBezTo>
                  <a:pt x="112908" y="290153"/>
                  <a:pt x="111125" y="288352"/>
                  <a:pt x="111125" y="285469"/>
                </a:cubicBezTo>
                <a:lnTo>
                  <a:pt x="111125" y="258808"/>
                </a:lnTo>
                <a:cubicBezTo>
                  <a:pt x="111125" y="252683"/>
                  <a:pt x="112908" y="246919"/>
                  <a:pt x="116830" y="241875"/>
                </a:cubicBezTo>
                <a:cubicBezTo>
                  <a:pt x="118256" y="239713"/>
                  <a:pt x="121108" y="239713"/>
                  <a:pt x="122891" y="241515"/>
                </a:cubicBezTo>
                <a:close/>
                <a:moveTo>
                  <a:pt x="143929" y="213608"/>
                </a:moveTo>
                <a:cubicBezTo>
                  <a:pt x="138944" y="213608"/>
                  <a:pt x="134315" y="218194"/>
                  <a:pt x="134315" y="223485"/>
                </a:cubicBezTo>
                <a:cubicBezTo>
                  <a:pt x="134315" y="229483"/>
                  <a:pt x="138944" y="234069"/>
                  <a:pt x="143929" y="234069"/>
                </a:cubicBezTo>
                <a:cubicBezTo>
                  <a:pt x="149626" y="234069"/>
                  <a:pt x="154255" y="229483"/>
                  <a:pt x="154255" y="223485"/>
                </a:cubicBezTo>
                <a:cubicBezTo>
                  <a:pt x="154255" y="218194"/>
                  <a:pt x="149626" y="213608"/>
                  <a:pt x="143929" y="213608"/>
                </a:cubicBezTo>
                <a:close/>
                <a:moveTo>
                  <a:pt x="143929" y="204788"/>
                </a:moveTo>
                <a:cubicBezTo>
                  <a:pt x="154611" y="204788"/>
                  <a:pt x="163157" y="213608"/>
                  <a:pt x="163157" y="223485"/>
                </a:cubicBezTo>
                <a:cubicBezTo>
                  <a:pt x="163157" y="234069"/>
                  <a:pt x="154611" y="242535"/>
                  <a:pt x="143929" y="242535"/>
                </a:cubicBezTo>
                <a:cubicBezTo>
                  <a:pt x="133959" y="242535"/>
                  <a:pt x="125413" y="234069"/>
                  <a:pt x="125413" y="223485"/>
                </a:cubicBezTo>
                <a:cubicBezTo>
                  <a:pt x="125413" y="213608"/>
                  <a:pt x="133959" y="204788"/>
                  <a:pt x="143929" y="204788"/>
                </a:cubicBezTo>
                <a:close/>
                <a:moveTo>
                  <a:pt x="234596" y="203415"/>
                </a:moveTo>
                <a:cubicBezTo>
                  <a:pt x="236411" y="204856"/>
                  <a:pt x="236411" y="207378"/>
                  <a:pt x="235322" y="209539"/>
                </a:cubicBezTo>
                <a:cubicBezTo>
                  <a:pt x="232417" y="212782"/>
                  <a:pt x="231328" y="216385"/>
                  <a:pt x="231328" y="220348"/>
                </a:cubicBezTo>
                <a:lnTo>
                  <a:pt x="231328" y="243406"/>
                </a:lnTo>
                <a:lnTo>
                  <a:pt x="281436" y="243406"/>
                </a:lnTo>
                <a:lnTo>
                  <a:pt x="281436" y="220348"/>
                </a:lnTo>
                <a:cubicBezTo>
                  <a:pt x="281436" y="216385"/>
                  <a:pt x="279983" y="212782"/>
                  <a:pt x="277079" y="209539"/>
                </a:cubicBezTo>
                <a:cubicBezTo>
                  <a:pt x="275989" y="207378"/>
                  <a:pt x="276352" y="204856"/>
                  <a:pt x="278168" y="203415"/>
                </a:cubicBezTo>
                <a:cubicBezTo>
                  <a:pt x="279983" y="201613"/>
                  <a:pt x="282525" y="201974"/>
                  <a:pt x="284704" y="203775"/>
                </a:cubicBezTo>
                <a:cubicBezTo>
                  <a:pt x="288335" y="208459"/>
                  <a:pt x="290150" y="214223"/>
                  <a:pt x="290150" y="220348"/>
                </a:cubicBezTo>
                <a:lnTo>
                  <a:pt x="290150" y="247730"/>
                </a:lnTo>
                <a:cubicBezTo>
                  <a:pt x="290150" y="250252"/>
                  <a:pt x="288335" y="252053"/>
                  <a:pt x="285793" y="252053"/>
                </a:cubicBezTo>
                <a:lnTo>
                  <a:pt x="226607" y="252053"/>
                </a:lnTo>
                <a:cubicBezTo>
                  <a:pt x="224066" y="252053"/>
                  <a:pt x="222250" y="250252"/>
                  <a:pt x="222250" y="247730"/>
                </a:cubicBezTo>
                <a:lnTo>
                  <a:pt x="222250" y="220348"/>
                </a:lnTo>
                <a:cubicBezTo>
                  <a:pt x="222250" y="214223"/>
                  <a:pt x="224066" y="208459"/>
                  <a:pt x="228423" y="203775"/>
                </a:cubicBezTo>
                <a:cubicBezTo>
                  <a:pt x="229875" y="201974"/>
                  <a:pt x="232417" y="201613"/>
                  <a:pt x="234596" y="203415"/>
                </a:cubicBezTo>
                <a:close/>
                <a:moveTo>
                  <a:pt x="12345" y="203415"/>
                </a:moveTo>
                <a:cubicBezTo>
                  <a:pt x="13798" y="204856"/>
                  <a:pt x="14161" y="207378"/>
                  <a:pt x="12708" y="209539"/>
                </a:cubicBezTo>
                <a:cubicBezTo>
                  <a:pt x="10167" y="212782"/>
                  <a:pt x="9077" y="216385"/>
                  <a:pt x="9077" y="220348"/>
                </a:cubicBezTo>
                <a:lnTo>
                  <a:pt x="9077" y="243406"/>
                </a:lnTo>
                <a:lnTo>
                  <a:pt x="59185" y="243406"/>
                </a:lnTo>
                <a:lnTo>
                  <a:pt x="59185" y="220348"/>
                </a:lnTo>
                <a:cubicBezTo>
                  <a:pt x="59185" y="216385"/>
                  <a:pt x="57733" y="212782"/>
                  <a:pt x="54828" y="209539"/>
                </a:cubicBezTo>
                <a:cubicBezTo>
                  <a:pt x="53739" y="207378"/>
                  <a:pt x="53739" y="204856"/>
                  <a:pt x="55917" y="203415"/>
                </a:cubicBezTo>
                <a:cubicBezTo>
                  <a:pt x="57733" y="201613"/>
                  <a:pt x="60275" y="201974"/>
                  <a:pt x="62090" y="203775"/>
                </a:cubicBezTo>
                <a:cubicBezTo>
                  <a:pt x="66084" y="208459"/>
                  <a:pt x="67900" y="214223"/>
                  <a:pt x="67900" y="220348"/>
                </a:cubicBezTo>
                <a:lnTo>
                  <a:pt x="67900" y="247730"/>
                </a:lnTo>
                <a:cubicBezTo>
                  <a:pt x="67900" y="250252"/>
                  <a:pt x="66084" y="252053"/>
                  <a:pt x="63542" y="252053"/>
                </a:cubicBezTo>
                <a:lnTo>
                  <a:pt x="4357" y="252053"/>
                </a:lnTo>
                <a:cubicBezTo>
                  <a:pt x="1815" y="252053"/>
                  <a:pt x="0" y="250252"/>
                  <a:pt x="0" y="247730"/>
                </a:cubicBezTo>
                <a:lnTo>
                  <a:pt x="0" y="220348"/>
                </a:lnTo>
                <a:cubicBezTo>
                  <a:pt x="0" y="214223"/>
                  <a:pt x="2178" y="208459"/>
                  <a:pt x="6172" y="203775"/>
                </a:cubicBezTo>
                <a:cubicBezTo>
                  <a:pt x="7625" y="201974"/>
                  <a:pt x="10167" y="201613"/>
                  <a:pt x="12345" y="203415"/>
                </a:cubicBezTo>
                <a:close/>
                <a:moveTo>
                  <a:pt x="255410" y="175674"/>
                </a:moveTo>
                <a:cubicBezTo>
                  <a:pt x="249713" y="175674"/>
                  <a:pt x="245084" y="179987"/>
                  <a:pt x="245084" y="185738"/>
                </a:cubicBezTo>
                <a:cubicBezTo>
                  <a:pt x="245084" y="191130"/>
                  <a:pt x="249713" y="195802"/>
                  <a:pt x="255410" y="195802"/>
                </a:cubicBezTo>
                <a:cubicBezTo>
                  <a:pt x="260751" y="195802"/>
                  <a:pt x="265380" y="191130"/>
                  <a:pt x="265380" y="185738"/>
                </a:cubicBezTo>
                <a:cubicBezTo>
                  <a:pt x="265380" y="179987"/>
                  <a:pt x="260751" y="175674"/>
                  <a:pt x="255410" y="175674"/>
                </a:cubicBezTo>
                <a:close/>
                <a:moveTo>
                  <a:pt x="33338" y="175674"/>
                </a:moveTo>
                <a:cubicBezTo>
                  <a:pt x="27693" y="175674"/>
                  <a:pt x="23107" y="179987"/>
                  <a:pt x="23107" y="185738"/>
                </a:cubicBezTo>
                <a:cubicBezTo>
                  <a:pt x="23107" y="191130"/>
                  <a:pt x="27693" y="195802"/>
                  <a:pt x="33338" y="195802"/>
                </a:cubicBezTo>
                <a:cubicBezTo>
                  <a:pt x="38629" y="195802"/>
                  <a:pt x="43216" y="191130"/>
                  <a:pt x="43216" y="185738"/>
                </a:cubicBezTo>
                <a:cubicBezTo>
                  <a:pt x="43216" y="179987"/>
                  <a:pt x="38629" y="175674"/>
                  <a:pt x="33338" y="175674"/>
                </a:cubicBezTo>
                <a:close/>
                <a:moveTo>
                  <a:pt x="255410" y="166688"/>
                </a:moveTo>
                <a:cubicBezTo>
                  <a:pt x="265736" y="166688"/>
                  <a:pt x="274282" y="175315"/>
                  <a:pt x="274282" y="185738"/>
                </a:cubicBezTo>
                <a:cubicBezTo>
                  <a:pt x="274282" y="196521"/>
                  <a:pt x="265736" y="204429"/>
                  <a:pt x="255410" y="204429"/>
                </a:cubicBezTo>
                <a:cubicBezTo>
                  <a:pt x="244728" y="204429"/>
                  <a:pt x="236538" y="196521"/>
                  <a:pt x="236538" y="185738"/>
                </a:cubicBezTo>
                <a:cubicBezTo>
                  <a:pt x="236538" y="175315"/>
                  <a:pt x="244728" y="166688"/>
                  <a:pt x="255410" y="166688"/>
                </a:cubicBezTo>
                <a:close/>
                <a:moveTo>
                  <a:pt x="33338" y="166688"/>
                </a:moveTo>
                <a:cubicBezTo>
                  <a:pt x="43568" y="166688"/>
                  <a:pt x="52035" y="175315"/>
                  <a:pt x="52035" y="185738"/>
                </a:cubicBezTo>
                <a:cubicBezTo>
                  <a:pt x="52035" y="196521"/>
                  <a:pt x="43568" y="204429"/>
                  <a:pt x="33338" y="204429"/>
                </a:cubicBezTo>
                <a:cubicBezTo>
                  <a:pt x="22754" y="204429"/>
                  <a:pt x="14288" y="196521"/>
                  <a:pt x="14288" y="185738"/>
                </a:cubicBezTo>
                <a:cubicBezTo>
                  <a:pt x="14288" y="175315"/>
                  <a:pt x="22754" y="166688"/>
                  <a:pt x="33338" y="166688"/>
                </a:cubicBezTo>
                <a:close/>
                <a:moveTo>
                  <a:pt x="143891" y="139700"/>
                </a:moveTo>
                <a:cubicBezTo>
                  <a:pt x="146939" y="139700"/>
                  <a:pt x="148844" y="141862"/>
                  <a:pt x="148844" y="144384"/>
                </a:cubicBezTo>
                <a:lnTo>
                  <a:pt x="148844" y="185456"/>
                </a:lnTo>
                <a:cubicBezTo>
                  <a:pt x="148844" y="187978"/>
                  <a:pt x="146939" y="190140"/>
                  <a:pt x="143891" y="190140"/>
                </a:cubicBezTo>
                <a:cubicBezTo>
                  <a:pt x="141605" y="190140"/>
                  <a:pt x="139700" y="187978"/>
                  <a:pt x="139700" y="185456"/>
                </a:cubicBezTo>
                <a:lnTo>
                  <a:pt x="139700" y="144384"/>
                </a:lnTo>
                <a:cubicBezTo>
                  <a:pt x="139700" y="141862"/>
                  <a:pt x="141605" y="139700"/>
                  <a:pt x="143891" y="139700"/>
                </a:cubicBezTo>
                <a:close/>
                <a:moveTo>
                  <a:pt x="185282" y="127000"/>
                </a:moveTo>
                <a:cubicBezTo>
                  <a:pt x="188154" y="127000"/>
                  <a:pt x="189589" y="128804"/>
                  <a:pt x="189589" y="131691"/>
                </a:cubicBezTo>
                <a:lnTo>
                  <a:pt x="189589" y="181120"/>
                </a:lnTo>
                <a:lnTo>
                  <a:pt x="217225" y="181120"/>
                </a:lnTo>
                <a:cubicBezTo>
                  <a:pt x="219738" y="181120"/>
                  <a:pt x="221891" y="182924"/>
                  <a:pt x="221891" y="185449"/>
                </a:cubicBezTo>
                <a:cubicBezTo>
                  <a:pt x="221891" y="187975"/>
                  <a:pt x="219738" y="190139"/>
                  <a:pt x="217225" y="190139"/>
                </a:cubicBezTo>
                <a:lnTo>
                  <a:pt x="185282" y="190139"/>
                </a:lnTo>
                <a:cubicBezTo>
                  <a:pt x="182770" y="190139"/>
                  <a:pt x="180975" y="187975"/>
                  <a:pt x="180975" y="185449"/>
                </a:cubicBezTo>
                <a:lnTo>
                  <a:pt x="180975" y="131691"/>
                </a:lnTo>
                <a:cubicBezTo>
                  <a:pt x="180975" y="128804"/>
                  <a:pt x="182770" y="127000"/>
                  <a:pt x="185282" y="127000"/>
                </a:cubicBezTo>
                <a:close/>
                <a:moveTo>
                  <a:pt x="103284" y="127000"/>
                </a:moveTo>
                <a:cubicBezTo>
                  <a:pt x="105796" y="127000"/>
                  <a:pt x="107591" y="128804"/>
                  <a:pt x="107591" y="131691"/>
                </a:cubicBezTo>
                <a:lnTo>
                  <a:pt x="107591" y="185449"/>
                </a:lnTo>
                <a:cubicBezTo>
                  <a:pt x="107591" y="187975"/>
                  <a:pt x="105796" y="190139"/>
                  <a:pt x="103284" y="190139"/>
                </a:cubicBezTo>
                <a:lnTo>
                  <a:pt x="70982" y="190139"/>
                </a:lnTo>
                <a:cubicBezTo>
                  <a:pt x="68828" y="190139"/>
                  <a:pt x="66675" y="187975"/>
                  <a:pt x="66675" y="185449"/>
                </a:cubicBezTo>
                <a:cubicBezTo>
                  <a:pt x="66675" y="182924"/>
                  <a:pt x="68828" y="181120"/>
                  <a:pt x="70982" y="181120"/>
                </a:cubicBezTo>
                <a:lnTo>
                  <a:pt x="98977" y="181120"/>
                </a:lnTo>
                <a:lnTo>
                  <a:pt x="98977" y="131691"/>
                </a:lnTo>
                <a:cubicBezTo>
                  <a:pt x="98977" y="128804"/>
                  <a:pt x="101130" y="127000"/>
                  <a:pt x="103284" y="127000"/>
                </a:cubicBezTo>
                <a:close/>
                <a:moveTo>
                  <a:pt x="145437" y="31750"/>
                </a:moveTo>
                <a:cubicBezTo>
                  <a:pt x="147610" y="31750"/>
                  <a:pt x="149420" y="33550"/>
                  <a:pt x="149420" y="36429"/>
                </a:cubicBezTo>
                <a:lnTo>
                  <a:pt x="149420" y="58027"/>
                </a:lnTo>
                <a:lnTo>
                  <a:pt x="171506" y="58027"/>
                </a:lnTo>
                <a:cubicBezTo>
                  <a:pt x="174040" y="58027"/>
                  <a:pt x="175851" y="60546"/>
                  <a:pt x="175851" y="62346"/>
                </a:cubicBezTo>
                <a:cubicBezTo>
                  <a:pt x="175851" y="65226"/>
                  <a:pt x="174040" y="67026"/>
                  <a:pt x="171506" y="67026"/>
                </a:cubicBezTo>
                <a:lnTo>
                  <a:pt x="149420" y="67026"/>
                </a:lnTo>
                <a:lnTo>
                  <a:pt x="149420" y="88983"/>
                </a:lnTo>
                <a:cubicBezTo>
                  <a:pt x="149420" y="91503"/>
                  <a:pt x="147610" y="93303"/>
                  <a:pt x="145437" y="93303"/>
                </a:cubicBezTo>
                <a:cubicBezTo>
                  <a:pt x="142541" y="93303"/>
                  <a:pt x="140730" y="91503"/>
                  <a:pt x="140730" y="88983"/>
                </a:cubicBezTo>
                <a:lnTo>
                  <a:pt x="140730" y="67026"/>
                </a:lnTo>
                <a:lnTo>
                  <a:pt x="118645" y="67026"/>
                </a:lnTo>
                <a:cubicBezTo>
                  <a:pt x="116110" y="67026"/>
                  <a:pt x="114300" y="65226"/>
                  <a:pt x="114300" y="62346"/>
                </a:cubicBezTo>
                <a:cubicBezTo>
                  <a:pt x="114300" y="60546"/>
                  <a:pt x="116110" y="58027"/>
                  <a:pt x="118645" y="58027"/>
                </a:cubicBezTo>
                <a:lnTo>
                  <a:pt x="140730" y="58027"/>
                </a:lnTo>
                <a:lnTo>
                  <a:pt x="140730" y="36429"/>
                </a:lnTo>
                <a:cubicBezTo>
                  <a:pt x="140730" y="33550"/>
                  <a:pt x="142541" y="31750"/>
                  <a:pt x="145437" y="31750"/>
                </a:cubicBezTo>
                <a:close/>
                <a:moveTo>
                  <a:pt x="144644" y="8684"/>
                </a:moveTo>
                <a:cubicBezTo>
                  <a:pt x="114251" y="8684"/>
                  <a:pt x="89647" y="33288"/>
                  <a:pt x="89647" y="62957"/>
                </a:cubicBezTo>
                <a:cubicBezTo>
                  <a:pt x="89647" y="93350"/>
                  <a:pt x="114251" y="117954"/>
                  <a:pt x="144644" y="117954"/>
                </a:cubicBezTo>
                <a:cubicBezTo>
                  <a:pt x="174313" y="117954"/>
                  <a:pt x="198556" y="93350"/>
                  <a:pt x="198556" y="62957"/>
                </a:cubicBezTo>
                <a:cubicBezTo>
                  <a:pt x="198556" y="33288"/>
                  <a:pt x="174313" y="8684"/>
                  <a:pt x="144644" y="8684"/>
                </a:cubicBezTo>
                <a:close/>
                <a:moveTo>
                  <a:pt x="144644" y="0"/>
                </a:moveTo>
                <a:cubicBezTo>
                  <a:pt x="179379" y="0"/>
                  <a:pt x="207601" y="28222"/>
                  <a:pt x="207601" y="62957"/>
                </a:cubicBezTo>
                <a:cubicBezTo>
                  <a:pt x="207601" y="98416"/>
                  <a:pt x="179379" y="126638"/>
                  <a:pt x="144644" y="126638"/>
                </a:cubicBezTo>
                <a:cubicBezTo>
                  <a:pt x="109185" y="126638"/>
                  <a:pt x="80963" y="98416"/>
                  <a:pt x="80963" y="62957"/>
                </a:cubicBezTo>
                <a:cubicBezTo>
                  <a:pt x="80963" y="28222"/>
                  <a:pt x="109185" y="0"/>
                  <a:pt x="1446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1061">
            <a:extLst>
              <a:ext uri="{FF2B5EF4-FFF2-40B4-BE49-F238E27FC236}">
                <a16:creationId xmlns:a16="http://schemas.microsoft.com/office/drawing/2014/main" id="{C5E5EE2D-D35B-C541-A738-9C881B5998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45589" y="4797097"/>
            <a:ext cx="1286470" cy="1278768"/>
          </a:xfrm>
          <a:custGeom>
            <a:avLst/>
            <a:gdLst>
              <a:gd name="T0" fmla="*/ 6381463 w 291074"/>
              <a:gd name="T1" fmla="*/ 118260728 h 290436"/>
              <a:gd name="T2" fmla="*/ 117329382 w 291074"/>
              <a:gd name="T3" fmla="*/ 103178766 h 290436"/>
              <a:gd name="T4" fmla="*/ 127248536 w 291074"/>
              <a:gd name="T5" fmla="*/ 112881339 h 290436"/>
              <a:gd name="T6" fmla="*/ 99326893 w 291074"/>
              <a:gd name="T7" fmla="*/ 104121746 h 290436"/>
              <a:gd name="T8" fmla="*/ 111246539 w 291074"/>
              <a:gd name="T9" fmla="*/ 100893816 h 290436"/>
              <a:gd name="T10" fmla="*/ 20587701 w 291074"/>
              <a:gd name="T11" fmla="*/ 99970716 h 290436"/>
              <a:gd name="T12" fmla="*/ 25976383 w 291074"/>
              <a:gd name="T13" fmla="*/ 104888675 h 290436"/>
              <a:gd name="T14" fmla="*/ 112063241 w 291074"/>
              <a:gd name="T15" fmla="*/ 74148473 h 290436"/>
              <a:gd name="T16" fmla="*/ 114185614 w 291074"/>
              <a:gd name="T17" fmla="*/ 98279943 h 290436"/>
              <a:gd name="T18" fmla="*/ 127575500 w 291074"/>
              <a:gd name="T19" fmla="*/ 120873984 h 290436"/>
              <a:gd name="T20" fmla="*/ 103735349 w 291074"/>
              <a:gd name="T21" fmla="*/ 108269985 h 290436"/>
              <a:gd name="T22" fmla="*/ 82018180 w 291074"/>
              <a:gd name="T23" fmla="*/ 109960490 h 290436"/>
              <a:gd name="T24" fmla="*/ 84794463 w 291074"/>
              <a:gd name="T25" fmla="*/ 107195892 h 290436"/>
              <a:gd name="T26" fmla="*/ 114185614 w 291074"/>
              <a:gd name="T27" fmla="*/ 87367490 h 290436"/>
              <a:gd name="T28" fmla="*/ 19118593 w 291074"/>
              <a:gd name="T29" fmla="*/ 74148473 h 290436"/>
              <a:gd name="T30" fmla="*/ 16832540 w 291074"/>
              <a:gd name="T31" fmla="*/ 87367490 h 290436"/>
              <a:gd name="T32" fmla="*/ 46550735 w 291074"/>
              <a:gd name="T33" fmla="*/ 107195892 h 290436"/>
              <a:gd name="T34" fmla="*/ 49326661 w 291074"/>
              <a:gd name="T35" fmla="*/ 109960490 h 290436"/>
              <a:gd name="T36" fmla="*/ 27609146 w 291074"/>
              <a:gd name="T37" fmla="*/ 108269985 h 290436"/>
              <a:gd name="T38" fmla="*/ 3605544 w 291074"/>
              <a:gd name="T39" fmla="*/ 120873984 h 290436"/>
              <a:gd name="T40" fmla="*/ 16342408 w 291074"/>
              <a:gd name="T41" fmla="*/ 99663363 h 290436"/>
              <a:gd name="T42" fmla="*/ 15362259 w 291074"/>
              <a:gd name="T43" fmla="*/ 77684115 h 290436"/>
              <a:gd name="T44" fmla="*/ 103517169 w 291074"/>
              <a:gd name="T45" fmla="*/ 64213815 h 290436"/>
              <a:gd name="T46" fmla="*/ 90254916 w 291074"/>
              <a:gd name="T47" fmla="*/ 89822304 h 290436"/>
              <a:gd name="T48" fmla="*/ 40765357 w 291074"/>
              <a:gd name="T49" fmla="*/ 89822304 h 290436"/>
              <a:gd name="T50" fmla="*/ 27503865 w 291074"/>
              <a:gd name="T51" fmla="*/ 64213815 h 290436"/>
              <a:gd name="T52" fmla="*/ 93167027 w 291074"/>
              <a:gd name="T53" fmla="*/ 37532648 h 290436"/>
              <a:gd name="T54" fmla="*/ 37854342 w 291074"/>
              <a:gd name="T55" fmla="*/ 37532648 h 290436"/>
              <a:gd name="T56" fmla="*/ 67451366 w 291074"/>
              <a:gd name="T57" fmla="*/ 26338658 h 290436"/>
              <a:gd name="T58" fmla="*/ 67451366 w 291074"/>
              <a:gd name="T59" fmla="*/ 26338658 h 290436"/>
              <a:gd name="T60" fmla="*/ 63569847 w 291074"/>
              <a:gd name="T61" fmla="*/ 60534775 h 290436"/>
              <a:gd name="T62" fmla="*/ 65510590 w 291074"/>
              <a:gd name="T63" fmla="*/ 102396416 h 290436"/>
              <a:gd name="T64" fmla="*/ 105347701 w 291074"/>
              <a:gd name="T65" fmla="*/ 19545095 h 290436"/>
              <a:gd name="T66" fmla="*/ 111024396 w 291074"/>
              <a:gd name="T67" fmla="*/ 23400513 h 290436"/>
              <a:gd name="T68" fmla="*/ 22546907 w 291074"/>
              <a:gd name="T69" fmla="*/ 21445794 h 290436"/>
              <a:gd name="T70" fmla="*/ 31854966 w 291074"/>
              <a:gd name="T71" fmla="*/ 20209379 h 290436"/>
              <a:gd name="T72" fmla="*/ 111835813 w 291074"/>
              <a:gd name="T73" fmla="*/ 7210767 h 290436"/>
              <a:gd name="T74" fmla="*/ 124489747 w 291074"/>
              <a:gd name="T75" fmla="*/ 6133343 h 290436"/>
              <a:gd name="T76" fmla="*/ 6381463 w 291074"/>
              <a:gd name="T77" fmla="*/ 5976613 h 290436"/>
              <a:gd name="T78" fmla="*/ 18954381 w 291074"/>
              <a:gd name="T79" fmla="*/ 7057561 h 290436"/>
              <a:gd name="T80" fmla="*/ 126274243 w 291074"/>
              <a:gd name="T81" fmla="*/ 20779408 h 290436"/>
              <a:gd name="T82" fmla="*/ 114106565 w 291074"/>
              <a:gd name="T83" fmla="*/ 30799944 h 290436"/>
              <a:gd name="T84" fmla="*/ 110375232 w 291074"/>
              <a:gd name="T85" fmla="*/ 50841781 h 290436"/>
              <a:gd name="T86" fmla="*/ 113944458 w 291074"/>
              <a:gd name="T87" fmla="*/ 37274747 h 290436"/>
              <a:gd name="T88" fmla="*/ 84744057 w 291074"/>
              <a:gd name="T89" fmla="*/ 17233676 h 290436"/>
              <a:gd name="T90" fmla="*/ 77930966 w 291074"/>
              <a:gd name="T91" fmla="*/ 18157288 h 290436"/>
              <a:gd name="T92" fmla="*/ 103562180 w 291074"/>
              <a:gd name="T93" fmla="*/ 16153871 h 290436"/>
              <a:gd name="T94" fmla="*/ 118649116 w 291074"/>
              <a:gd name="T95" fmla="*/ 120409 h 290436"/>
              <a:gd name="T96" fmla="*/ 27445716 w 291074"/>
              <a:gd name="T97" fmla="*/ 16031862 h 290436"/>
              <a:gd name="T98" fmla="*/ 53082351 w 291074"/>
              <a:gd name="T99" fmla="*/ 18042582 h 290436"/>
              <a:gd name="T100" fmla="*/ 46550735 w 291074"/>
              <a:gd name="T101" fmla="*/ 17114714 h 290436"/>
              <a:gd name="T102" fmla="*/ 16832540 w 291074"/>
              <a:gd name="T103" fmla="*/ 37226834 h 290436"/>
              <a:gd name="T104" fmla="*/ 20587701 w 291074"/>
              <a:gd name="T105" fmla="*/ 50841697 h 290436"/>
              <a:gd name="T106" fmla="*/ 16832540 w 291074"/>
              <a:gd name="T107" fmla="*/ 30728957 h 290436"/>
              <a:gd name="T108" fmla="*/ 4585657 w 291074"/>
              <a:gd name="T109" fmla="*/ 20673549 h 2904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1074" h="290436">
                <a:moveTo>
                  <a:pt x="31551" y="241515"/>
                </a:moveTo>
                <a:cubicBezTo>
                  <a:pt x="26841" y="241515"/>
                  <a:pt x="21406" y="243674"/>
                  <a:pt x="16334" y="248710"/>
                </a:cubicBezTo>
                <a:cubicBezTo>
                  <a:pt x="11986" y="253386"/>
                  <a:pt x="9088" y="258781"/>
                  <a:pt x="8726" y="264177"/>
                </a:cubicBezTo>
                <a:cubicBezTo>
                  <a:pt x="8726" y="268493"/>
                  <a:pt x="10899" y="273170"/>
                  <a:pt x="14160" y="276767"/>
                </a:cubicBezTo>
                <a:cubicBezTo>
                  <a:pt x="21769" y="284321"/>
                  <a:pt x="33000" y="283601"/>
                  <a:pt x="42058" y="274249"/>
                </a:cubicBezTo>
                <a:cubicBezTo>
                  <a:pt x="51478" y="264896"/>
                  <a:pt x="52204" y="255184"/>
                  <a:pt x="43870" y="246911"/>
                </a:cubicBezTo>
                <a:cubicBezTo>
                  <a:pt x="40247" y="243314"/>
                  <a:pt x="36261" y="241515"/>
                  <a:pt x="31551" y="241515"/>
                </a:cubicBezTo>
                <a:close/>
                <a:moveTo>
                  <a:pt x="260338" y="241470"/>
                </a:moveTo>
                <a:cubicBezTo>
                  <a:pt x="255718" y="241156"/>
                  <a:pt x="251189" y="242954"/>
                  <a:pt x="247204" y="246911"/>
                </a:cubicBezTo>
                <a:cubicBezTo>
                  <a:pt x="238871" y="255184"/>
                  <a:pt x="239595" y="264896"/>
                  <a:pt x="248653" y="274249"/>
                </a:cubicBezTo>
                <a:cubicBezTo>
                  <a:pt x="258073" y="283601"/>
                  <a:pt x="269305" y="284321"/>
                  <a:pt x="276913" y="276767"/>
                </a:cubicBezTo>
                <a:cubicBezTo>
                  <a:pt x="280899" y="273170"/>
                  <a:pt x="282348" y="268493"/>
                  <a:pt x="282348" y="264177"/>
                </a:cubicBezTo>
                <a:cubicBezTo>
                  <a:pt x="281986" y="258781"/>
                  <a:pt x="279450" y="253386"/>
                  <a:pt x="274015" y="248710"/>
                </a:cubicBezTo>
                <a:cubicBezTo>
                  <a:pt x="269667" y="244213"/>
                  <a:pt x="264957" y="241785"/>
                  <a:pt x="260338" y="241470"/>
                </a:cubicBezTo>
                <a:close/>
                <a:moveTo>
                  <a:pt x="243943" y="220652"/>
                </a:moveTo>
                <a:cubicBezTo>
                  <a:pt x="232349" y="223530"/>
                  <a:pt x="223291" y="231803"/>
                  <a:pt x="220393" y="243674"/>
                </a:cubicBezTo>
                <a:cubicBezTo>
                  <a:pt x="225103" y="242595"/>
                  <a:pt x="229451" y="242954"/>
                  <a:pt x="234523" y="245472"/>
                </a:cubicBezTo>
                <a:lnTo>
                  <a:pt x="236334" y="246551"/>
                </a:lnTo>
                <a:cubicBezTo>
                  <a:pt x="237784" y="244753"/>
                  <a:pt x="238871" y="242595"/>
                  <a:pt x="241045" y="240796"/>
                </a:cubicBezTo>
                <a:cubicBezTo>
                  <a:pt x="242494" y="238997"/>
                  <a:pt x="244668" y="237199"/>
                  <a:pt x="246842" y="236120"/>
                </a:cubicBezTo>
                <a:lnTo>
                  <a:pt x="245392" y="233602"/>
                </a:lnTo>
                <a:cubicBezTo>
                  <a:pt x="243581" y="229645"/>
                  <a:pt x="242494" y="224609"/>
                  <a:pt x="243943" y="220652"/>
                </a:cubicBezTo>
                <a:close/>
                <a:moveTo>
                  <a:pt x="47131" y="220652"/>
                </a:moveTo>
                <a:cubicBezTo>
                  <a:pt x="48580" y="224609"/>
                  <a:pt x="47493" y="229645"/>
                  <a:pt x="45681" y="233962"/>
                </a:cubicBezTo>
                <a:lnTo>
                  <a:pt x="44232" y="236120"/>
                </a:lnTo>
                <a:cubicBezTo>
                  <a:pt x="46406" y="237199"/>
                  <a:pt x="48580" y="238997"/>
                  <a:pt x="50029" y="240796"/>
                </a:cubicBezTo>
                <a:cubicBezTo>
                  <a:pt x="52204" y="242595"/>
                  <a:pt x="53290" y="244753"/>
                  <a:pt x="54740" y="246551"/>
                </a:cubicBezTo>
                <a:lnTo>
                  <a:pt x="57638" y="245472"/>
                </a:lnTo>
                <a:cubicBezTo>
                  <a:pt x="61624" y="242954"/>
                  <a:pt x="65971" y="242595"/>
                  <a:pt x="70681" y="243674"/>
                </a:cubicBezTo>
                <a:cubicBezTo>
                  <a:pt x="67783" y="231803"/>
                  <a:pt x="59087" y="223530"/>
                  <a:pt x="47131" y="220652"/>
                </a:cubicBezTo>
                <a:close/>
                <a:moveTo>
                  <a:pt x="242494" y="173531"/>
                </a:moveTo>
                <a:cubicBezTo>
                  <a:pt x="244305" y="171732"/>
                  <a:pt x="247204" y="171732"/>
                  <a:pt x="248653" y="173531"/>
                </a:cubicBezTo>
                <a:lnTo>
                  <a:pt x="257349" y="181804"/>
                </a:lnTo>
                <a:cubicBezTo>
                  <a:pt x="265319" y="189718"/>
                  <a:pt x="266406" y="201588"/>
                  <a:pt x="260609" y="209501"/>
                </a:cubicBezTo>
                <a:lnTo>
                  <a:pt x="253725" y="219214"/>
                </a:lnTo>
                <a:cubicBezTo>
                  <a:pt x="251552" y="222091"/>
                  <a:pt x="251552" y="226408"/>
                  <a:pt x="253363" y="230005"/>
                </a:cubicBezTo>
                <a:lnTo>
                  <a:pt x="254812" y="233242"/>
                </a:lnTo>
                <a:cubicBezTo>
                  <a:pt x="263508" y="231444"/>
                  <a:pt x="272928" y="234321"/>
                  <a:pt x="280899" y="242595"/>
                </a:cubicBezTo>
                <a:cubicBezTo>
                  <a:pt x="287420" y="249069"/>
                  <a:pt x="290681" y="256263"/>
                  <a:pt x="291044" y="263817"/>
                </a:cubicBezTo>
                <a:cubicBezTo>
                  <a:pt x="291406" y="270652"/>
                  <a:pt x="288507" y="277486"/>
                  <a:pt x="283073" y="282882"/>
                </a:cubicBezTo>
                <a:cubicBezTo>
                  <a:pt x="278363" y="287918"/>
                  <a:pt x="272203" y="290436"/>
                  <a:pt x="264595" y="290436"/>
                </a:cubicBezTo>
                <a:cubicBezTo>
                  <a:pt x="257711" y="290436"/>
                  <a:pt x="250102" y="287918"/>
                  <a:pt x="242494" y="280364"/>
                </a:cubicBezTo>
                <a:cubicBezTo>
                  <a:pt x="234885" y="272450"/>
                  <a:pt x="231624" y="263458"/>
                  <a:pt x="232711" y="254825"/>
                </a:cubicBezTo>
                <a:lnTo>
                  <a:pt x="230175" y="253386"/>
                </a:lnTo>
                <a:cubicBezTo>
                  <a:pt x="226190" y="251587"/>
                  <a:pt x="222204" y="251587"/>
                  <a:pt x="219306" y="253386"/>
                </a:cubicBezTo>
                <a:lnTo>
                  <a:pt x="209523" y="260580"/>
                </a:lnTo>
                <a:cubicBezTo>
                  <a:pt x="206263" y="262738"/>
                  <a:pt x="201915" y="263817"/>
                  <a:pt x="198292" y="263817"/>
                </a:cubicBezTo>
                <a:cubicBezTo>
                  <a:pt x="192132" y="263817"/>
                  <a:pt x="186335" y="261659"/>
                  <a:pt x="181988" y="257342"/>
                </a:cubicBezTo>
                <a:lnTo>
                  <a:pt x="172930" y="248710"/>
                </a:lnTo>
                <a:cubicBezTo>
                  <a:pt x="171118" y="246911"/>
                  <a:pt x="171118" y="244033"/>
                  <a:pt x="172930" y="242595"/>
                </a:cubicBezTo>
                <a:cubicBezTo>
                  <a:pt x="174741" y="240796"/>
                  <a:pt x="178002" y="240796"/>
                  <a:pt x="179451" y="242595"/>
                </a:cubicBezTo>
                <a:lnTo>
                  <a:pt x="188147" y="250868"/>
                </a:lnTo>
                <a:cubicBezTo>
                  <a:pt x="192495" y="255544"/>
                  <a:pt x="199741" y="256263"/>
                  <a:pt x="204089" y="253386"/>
                </a:cubicBezTo>
                <a:lnTo>
                  <a:pt x="210610" y="248710"/>
                </a:lnTo>
                <a:cubicBezTo>
                  <a:pt x="211697" y="228206"/>
                  <a:pt x="228364" y="212019"/>
                  <a:pt x="248653" y="210940"/>
                </a:cubicBezTo>
                <a:lnTo>
                  <a:pt x="253363" y="204466"/>
                </a:lnTo>
                <a:cubicBezTo>
                  <a:pt x="256986" y="199789"/>
                  <a:pt x="255899" y="192955"/>
                  <a:pt x="251189" y="187919"/>
                </a:cubicBezTo>
                <a:lnTo>
                  <a:pt x="242494" y="180006"/>
                </a:lnTo>
                <a:cubicBezTo>
                  <a:pt x="240682" y="178207"/>
                  <a:pt x="240682" y="175329"/>
                  <a:pt x="242494" y="173531"/>
                </a:cubicBezTo>
                <a:close/>
                <a:moveTo>
                  <a:pt x="42421" y="173531"/>
                </a:moveTo>
                <a:cubicBezTo>
                  <a:pt x="43870" y="171732"/>
                  <a:pt x="46768" y="171732"/>
                  <a:pt x="48580" y="173531"/>
                </a:cubicBezTo>
                <a:cubicBezTo>
                  <a:pt x="50029" y="175329"/>
                  <a:pt x="50029" y="178207"/>
                  <a:pt x="48580" y="180006"/>
                </a:cubicBezTo>
                <a:lnTo>
                  <a:pt x="40247" y="187919"/>
                </a:lnTo>
                <a:cubicBezTo>
                  <a:pt x="35537" y="192955"/>
                  <a:pt x="34087" y="199789"/>
                  <a:pt x="37348" y="204466"/>
                </a:cubicBezTo>
                <a:lnTo>
                  <a:pt x="42058" y="210940"/>
                </a:lnTo>
                <a:cubicBezTo>
                  <a:pt x="62711" y="212019"/>
                  <a:pt x="79377" y="228206"/>
                  <a:pt x="80464" y="248710"/>
                </a:cubicBezTo>
                <a:lnTo>
                  <a:pt x="86986" y="253386"/>
                </a:lnTo>
                <a:cubicBezTo>
                  <a:pt x="91696" y="256263"/>
                  <a:pt x="98580" y="255544"/>
                  <a:pt x="103290" y="250868"/>
                </a:cubicBezTo>
                <a:lnTo>
                  <a:pt x="111623" y="242595"/>
                </a:lnTo>
                <a:cubicBezTo>
                  <a:pt x="113434" y="240796"/>
                  <a:pt x="115970" y="240796"/>
                  <a:pt x="117782" y="242595"/>
                </a:cubicBezTo>
                <a:cubicBezTo>
                  <a:pt x="119956" y="244033"/>
                  <a:pt x="119956" y="246911"/>
                  <a:pt x="117782" y="248710"/>
                </a:cubicBezTo>
                <a:lnTo>
                  <a:pt x="109449" y="257342"/>
                </a:lnTo>
                <a:cubicBezTo>
                  <a:pt x="104739" y="261659"/>
                  <a:pt x="98942" y="263817"/>
                  <a:pt x="93145" y="263817"/>
                </a:cubicBezTo>
                <a:cubicBezTo>
                  <a:pt x="89159" y="263817"/>
                  <a:pt x="85536" y="262738"/>
                  <a:pt x="82275" y="260580"/>
                </a:cubicBezTo>
                <a:lnTo>
                  <a:pt x="71768" y="253386"/>
                </a:lnTo>
                <a:cubicBezTo>
                  <a:pt x="68870" y="251587"/>
                  <a:pt x="64884" y="251227"/>
                  <a:pt x="61261" y="253386"/>
                </a:cubicBezTo>
                <a:lnTo>
                  <a:pt x="58001" y="254825"/>
                </a:lnTo>
                <a:cubicBezTo>
                  <a:pt x="59450" y="263458"/>
                  <a:pt x="56551" y="272450"/>
                  <a:pt x="48580" y="280364"/>
                </a:cubicBezTo>
                <a:cubicBezTo>
                  <a:pt x="40971" y="287918"/>
                  <a:pt x="33363" y="290436"/>
                  <a:pt x="26479" y="290436"/>
                </a:cubicBezTo>
                <a:cubicBezTo>
                  <a:pt x="18870" y="290436"/>
                  <a:pt x="12349" y="287918"/>
                  <a:pt x="8001" y="282882"/>
                </a:cubicBezTo>
                <a:cubicBezTo>
                  <a:pt x="2566" y="277486"/>
                  <a:pt x="-332" y="270652"/>
                  <a:pt x="30" y="263817"/>
                </a:cubicBezTo>
                <a:cubicBezTo>
                  <a:pt x="30" y="256263"/>
                  <a:pt x="3653" y="249069"/>
                  <a:pt x="10175" y="242595"/>
                </a:cubicBezTo>
                <a:cubicBezTo>
                  <a:pt x="17059" y="236120"/>
                  <a:pt x="24305" y="232882"/>
                  <a:pt x="31551" y="232882"/>
                </a:cubicBezTo>
                <a:cubicBezTo>
                  <a:pt x="33363" y="232882"/>
                  <a:pt x="34450" y="232882"/>
                  <a:pt x="36261" y="233242"/>
                </a:cubicBezTo>
                <a:lnTo>
                  <a:pt x="37348" y="230364"/>
                </a:lnTo>
                <a:cubicBezTo>
                  <a:pt x="39522" y="226408"/>
                  <a:pt x="39522" y="222091"/>
                  <a:pt x="37348" y="219214"/>
                </a:cubicBezTo>
                <a:lnTo>
                  <a:pt x="30464" y="209501"/>
                </a:lnTo>
                <a:cubicBezTo>
                  <a:pt x="24667" y="201588"/>
                  <a:pt x="25754" y="189718"/>
                  <a:pt x="34087" y="181804"/>
                </a:cubicBezTo>
                <a:lnTo>
                  <a:pt x="42421" y="173531"/>
                </a:lnTo>
                <a:close/>
                <a:moveTo>
                  <a:pt x="183399" y="150280"/>
                </a:moveTo>
                <a:cubicBezTo>
                  <a:pt x="184834" y="171094"/>
                  <a:pt x="192729" y="189755"/>
                  <a:pt x="206725" y="204109"/>
                </a:cubicBezTo>
                <a:cubicBezTo>
                  <a:pt x="220362" y="190114"/>
                  <a:pt x="228974" y="171453"/>
                  <a:pt x="229692" y="150280"/>
                </a:cubicBezTo>
                <a:lnTo>
                  <a:pt x="183399" y="150280"/>
                </a:lnTo>
                <a:close/>
                <a:moveTo>
                  <a:pt x="149666" y="150280"/>
                </a:moveTo>
                <a:lnTo>
                  <a:pt x="149666" y="230665"/>
                </a:lnTo>
                <a:cubicBezTo>
                  <a:pt x="169045" y="229588"/>
                  <a:pt x="186629" y="222052"/>
                  <a:pt x="200265" y="210210"/>
                </a:cubicBezTo>
                <a:cubicBezTo>
                  <a:pt x="184834" y="194061"/>
                  <a:pt x="175863" y="172888"/>
                  <a:pt x="174786" y="150280"/>
                </a:cubicBezTo>
                <a:lnTo>
                  <a:pt x="149666" y="150280"/>
                </a:lnTo>
                <a:close/>
                <a:moveTo>
                  <a:pt x="115574" y="150280"/>
                </a:moveTo>
                <a:cubicBezTo>
                  <a:pt x="114857" y="172888"/>
                  <a:pt x="105885" y="194061"/>
                  <a:pt x="90454" y="210210"/>
                </a:cubicBezTo>
                <a:cubicBezTo>
                  <a:pt x="104450" y="222052"/>
                  <a:pt x="121316" y="229588"/>
                  <a:pt x="141054" y="230665"/>
                </a:cubicBezTo>
                <a:lnTo>
                  <a:pt x="141054" y="150280"/>
                </a:lnTo>
                <a:lnTo>
                  <a:pt x="115574" y="150280"/>
                </a:lnTo>
                <a:close/>
                <a:moveTo>
                  <a:pt x="61028" y="150280"/>
                </a:moveTo>
                <a:cubicBezTo>
                  <a:pt x="62104" y="171453"/>
                  <a:pt x="70717" y="190114"/>
                  <a:pt x="83995" y="204109"/>
                </a:cubicBezTo>
                <a:cubicBezTo>
                  <a:pt x="97990" y="189755"/>
                  <a:pt x="105885" y="171094"/>
                  <a:pt x="107321" y="150280"/>
                </a:cubicBezTo>
                <a:lnTo>
                  <a:pt x="61028" y="150280"/>
                </a:lnTo>
                <a:close/>
                <a:moveTo>
                  <a:pt x="206725" y="87839"/>
                </a:moveTo>
                <a:cubicBezTo>
                  <a:pt x="192729" y="102911"/>
                  <a:pt x="184834" y="121571"/>
                  <a:pt x="183399" y="141668"/>
                </a:cubicBezTo>
                <a:lnTo>
                  <a:pt x="229692" y="141668"/>
                </a:lnTo>
                <a:cubicBezTo>
                  <a:pt x="228974" y="120854"/>
                  <a:pt x="220362" y="101834"/>
                  <a:pt x="206725" y="87839"/>
                </a:cubicBezTo>
                <a:close/>
                <a:moveTo>
                  <a:pt x="83995" y="87839"/>
                </a:moveTo>
                <a:cubicBezTo>
                  <a:pt x="70717" y="101834"/>
                  <a:pt x="62104" y="120854"/>
                  <a:pt x="61028" y="141668"/>
                </a:cubicBezTo>
                <a:lnTo>
                  <a:pt x="107321" y="141668"/>
                </a:lnTo>
                <a:cubicBezTo>
                  <a:pt x="105885" y="121571"/>
                  <a:pt x="97990" y="102911"/>
                  <a:pt x="83995" y="87839"/>
                </a:cubicBezTo>
                <a:close/>
                <a:moveTo>
                  <a:pt x="149666" y="61642"/>
                </a:moveTo>
                <a:lnTo>
                  <a:pt x="149666" y="141668"/>
                </a:lnTo>
                <a:lnTo>
                  <a:pt x="174786" y="141668"/>
                </a:lnTo>
                <a:cubicBezTo>
                  <a:pt x="175863" y="119059"/>
                  <a:pt x="184834" y="98245"/>
                  <a:pt x="200265" y="82097"/>
                </a:cubicBezTo>
                <a:cubicBezTo>
                  <a:pt x="186629" y="69896"/>
                  <a:pt x="169045" y="62718"/>
                  <a:pt x="149666" y="61642"/>
                </a:cubicBezTo>
                <a:close/>
                <a:moveTo>
                  <a:pt x="141054" y="61642"/>
                </a:moveTo>
                <a:cubicBezTo>
                  <a:pt x="121316" y="62718"/>
                  <a:pt x="104450" y="69896"/>
                  <a:pt x="90454" y="82097"/>
                </a:cubicBezTo>
                <a:cubicBezTo>
                  <a:pt x="105885" y="98245"/>
                  <a:pt x="114857" y="119059"/>
                  <a:pt x="115574" y="141668"/>
                </a:cubicBezTo>
                <a:lnTo>
                  <a:pt x="141054" y="141668"/>
                </a:lnTo>
                <a:lnTo>
                  <a:pt x="141054" y="61642"/>
                </a:lnTo>
                <a:close/>
                <a:moveTo>
                  <a:pt x="145360" y="52670"/>
                </a:moveTo>
                <a:cubicBezTo>
                  <a:pt x="197036" y="52670"/>
                  <a:pt x="239022" y="94657"/>
                  <a:pt x="239022" y="146333"/>
                </a:cubicBezTo>
                <a:cubicBezTo>
                  <a:pt x="239022" y="197650"/>
                  <a:pt x="197036" y="239636"/>
                  <a:pt x="145360" y="239636"/>
                </a:cubicBezTo>
                <a:cubicBezTo>
                  <a:pt x="93684" y="239636"/>
                  <a:pt x="52056" y="197650"/>
                  <a:pt x="52056" y="146333"/>
                </a:cubicBezTo>
                <a:cubicBezTo>
                  <a:pt x="52056" y="94657"/>
                  <a:pt x="93684" y="52670"/>
                  <a:pt x="145360" y="52670"/>
                </a:cubicBezTo>
                <a:close/>
                <a:moveTo>
                  <a:pt x="235910" y="44660"/>
                </a:moveTo>
                <a:lnTo>
                  <a:pt x="233751" y="45742"/>
                </a:lnTo>
                <a:cubicBezTo>
                  <a:pt x="229071" y="47907"/>
                  <a:pt x="224752" y="48268"/>
                  <a:pt x="220072" y="47546"/>
                </a:cubicBezTo>
                <a:cubicBezTo>
                  <a:pt x="222952" y="59092"/>
                  <a:pt x="231951" y="67751"/>
                  <a:pt x="243469" y="70638"/>
                </a:cubicBezTo>
                <a:cubicBezTo>
                  <a:pt x="242030" y="66308"/>
                  <a:pt x="243110" y="61257"/>
                  <a:pt x="245269" y="56927"/>
                </a:cubicBezTo>
                <a:lnTo>
                  <a:pt x="246349" y="54763"/>
                </a:lnTo>
                <a:cubicBezTo>
                  <a:pt x="244189" y="53680"/>
                  <a:pt x="242030" y="52237"/>
                  <a:pt x="240590" y="50433"/>
                </a:cubicBezTo>
                <a:cubicBezTo>
                  <a:pt x="238430" y="48629"/>
                  <a:pt x="237350" y="46825"/>
                  <a:pt x="235910" y="44660"/>
                </a:cubicBezTo>
                <a:close/>
                <a:moveTo>
                  <a:pt x="54740" y="44398"/>
                </a:moveTo>
                <a:cubicBezTo>
                  <a:pt x="53290" y="46570"/>
                  <a:pt x="52204" y="48381"/>
                  <a:pt x="50029" y="50191"/>
                </a:cubicBezTo>
                <a:cubicBezTo>
                  <a:pt x="48580" y="52001"/>
                  <a:pt x="46406" y="53450"/>
                  <a:pt x="44232" y="54536"/>
                </a:cubicBezTo>
                <a:lnTo>
                  <a:pt x="45681" y="57071"/>
                </a:lnTo>
                <a:cubicBezTo>
                  <a:pt x="47493" y="61053"/>
                  <a:pt x="48580" y="66122"/>
                  <a:pt x="47131" y="70467"/>
                </a:cubicBezTo>
                <a:cubicBezTo>
                  <a:pt x="59087" y="67570"/>
                  <a:pt x="67783" y="58881"/>
                  <a:pt x="70681" y="47295"/>
                </a:cubicBezTo>
                <a:cubicBezTo>
                  <a:pt x="65971" y="48019"/>
                  <a:pt x="61624" y="47657"/>
                  <a:pt x="56914" y="45122"/>
                </a:cubicBezTo>
                <a:lnTo>
                  <a:pt x="54740" y="44398"/>
                </a:lnTo>
                <a:close/>
                <a:moveTo>
                  <a:pt x="263627" y="9302"/>
                </a:moveTo>
                <a:cubicBezTo>
                  <a:pt x="258948" y="9662"/>
                  <a:pt x="253188" y="11827"/>
                  <a:pt x="248149" y="16878"/>
                </a:cubicBezTo>
                <a:cubicBezTo>
                  <a:pt x="243829" y="21930"/>
                  <a:pt x="240950" y="26620"/>
                  <a:pt x="240950" y="32032"/>
                </a:cubicBezTo>
                <a:cubicBezTo>
                  <a:pt x="240950" y="36001"/>
                  <a:pt x="243110" y="40691"/>
                  <a:pt x="246709" y="44299"/>
                </a:cubicBezTo>
                <a:cubicBezTo>
                  <a:pt x="254628" y="52237"/>
                  <a:pt x="264707" y="51515"/>
                  <a:pt x="273346" y="42495"/>
                </a:cubicBezTo>
                <a:cubicBezTo>
                  <a:pt x="283425" y="33114"/>
                  <a:pt x="284145" y="22290"/>
                  <a:pt x="276226" y="14353"/>
                </a:cubicBezTo>
                <a:cubicBezTo>
                  <a:pt x="272626" y="11106"/>
                  <a:pt x="268666" y="9302"/>
                  <a:pt x="264707" y="9302"/>
                </a:cubicBezTo>
                <a:cubicBezTo>
                  <a:pt x="263987" y="9302"/>
                  <a:pt x="263987" y="9302"/>
                  <a:pt x="263627" y="9302"/>
                </a:cubicBezTo>
                <a:close/>
                <a:moveTo>
                  <a:pt x="26479" y="8916"/>
                </a:moveTo>
                <a:cubicBezTo>
                  <a:pt x="21769" y="8916"/>
                  <a:pt x="17783" y="10364"/>
                  <a:pt x="14160" y="13985"/>
                </a:cubicBezTo>
                <a:cubicBezTo>
                  <a:pt x="10899" y="17605"/>
                  <a:pt x="8726" y="21950"/>
                  <a:pt x="8726" y="26657"/>
                </a:cubicBezTo>
                <a:cubicBezTo>
                  <a:pt x="9088" y="31726"/>
                  <a:pt x="11986" y="37157"/>
                  <a:pt x="16334" y="42226"/>
                </a:cubicBezTo>
                <a:cubicBezTo>
                  <a:pt x="25754" y="51277"/>
                  <a:pt x="35899" y="52001"/>
                  <a:pt x="43870" y="44036"/>
                </a:cubicBezTo>
                <a:cubicBezTo>
                  <a:pt x="52204" y="35709"/>
                  <a:pt x="51478" y="25933"/>
                  <a:pt x="42058" y="16519"/>
                </a:cubicBezTo>
                <a:cubicBezTo>
                  <a:pt x="36986" y="11088"/>
                  <a:pt x="31551" y="8916"/>
                  <a:pt x="26479" y="8916"/>
                </a:cubicBezTo>
                <a:close/>
                <a:moveTo>
                  <a:pt x="263267" y="282"/>
                </a:moveTo>
                <a:cubicBezTo>
                  <a:pt x="270826" y="282"/>
                  <a:pt x="277305" y="3168"/>
                  <a:pt x="282345" y="8219"/>
                </a:cubicBezTo>
                <a:cubicBezTo>
                  <a:pt x="291704" y="17600"/>
                  <a:pt x="294583" y="34197"/>
                  <a:pt x="280185" y="48629"/>
                </a:cubicBezTo>
                <a:cubicBezTo>
                  <a:pt x="273346" y="55123"/>
                  <a:pt x="266147" y="58371"/>
                  <a:pt x="258948" y="58371"/>
                </a:cubicBezTo>
                <a:cubicBezTo>
                  <a:pt x="257148" y="58371"/>
                  <a:pt x="256068" y="58371"/>
                  <a:pt x="254268" y="58010"/>
                </a:cubicBezTo>
                <a:lnTo>
                  <a:pt x="253188" y="60896"/>
                </a:lnTo>
                <a:cubicBezTo>
                  <a:pt x="251029" y="65226"/>
                  <a:pt x="251029" y="69194"/>
                  <a:pt x="253188" y="72081"/>
                </a:cubicBezTo>
                <a:lnTo>
                  <a:pt x="260027" y="81822"/>
                </a:lnTo>
                <a:cubicBezTo>
                  <a:pt x="266147" y="90121"/>
                  <a:pt x="264707" y="101305"/>
                  <a:pt x="256788" y="109604"/>
                </a:cubicBezTo>
                <a:lnTo>
                  <a:pt x="248149" y="117902"/>
                </a:lnTo>
                <a:cubicBezTo>
                  <a:pt x="247429" y="118624"/>
                  <a:pt x="246349" y="118984"/>
                  <a:pt x="244909" y="118984"/>
                </a:cubicBezTo>
                <a:cubicBezTo>
                  <a:pt x="244189" y="118984"/>
                  <a:pt x="243110" y="118624"/>
                  <a:pt x="242030" y="117902"/>
                </a:cubicBezTo>
                <a:cubicBezTo>
                  <a:pt x="240230" y="116098"/>
                  <a:pt x="240230" y="113572"/>
                  <a:pt x="242030" y="111769"/>
                </a:cubicBezTo>
                <a:lnTo>
                  <a:pt x="250669" y="103109"/>
                </a:lnTo>
                <a:cubicBezTo>
                  <a:pt x="255348" y="98419"/>
                  <a:pt x="256428" y="91564"/>
                  <a:pt x="252828" y="87234"/>
                </a:cubicBezTo>
                <a:lnTo>
                  <a:pt x="248149" y="80740"/>
                </a:lnTo>
                <a:cubicBezTo>
                  <a:pt x="227991" y="79297"/>
                  <a:pt x="211433" y="63061"/>
                  <a:pt x="210353" y="42495"/>
                </a:cubicBezTo>
                <a:lnTo>
                  <a:pt x="203874" y="37805"/>
                </a:lnTo>
                <a:cubicBezTo>
                  <a:pt x="199555" y="34557"/>
                  <a:pt x="192356" y="35640"/>
                  <a:pt x="188036" y="40330"/>
                </a:cubicBezTo>
                <a:lnTo>
                  <a:pt x="179397" y="48629"/>
                </a:lnTo>
                <a:cubicBezTo>
                  <a:pt x="178677" y="49711"/>
                  <a:pt x="177238" y="50072"/>
                  <a:pt x="176158" y="50072"/>
                </a:cubicBezTo>
                <a:cubicBezTo>
                  <a:pt x="175438" y="50072"/>
                  <a:pt x="173998" y="49711"/>
                  <a:pt x="172918" y="48629"/>
                </a:cubicBezTo>
                <a:cubicBezTo>
                  <a:pt x="171118" y="47185"/>
                  <a:pt x="171118" y="44299"/>
                  <a:pt x="172918" y="42495"/>
                </a:cubicBezTo>
                <a:lnTo>
                  <a:pt x="181917" y="34197"/>
                </a:lnTo>
                <a:cubicBezTo>
                  <a:pt x="189116" y="26259"/>
                  <a:pt x="200995" y="24816"/>
                  <a:pt x="209274" y="30228"/>
                </a:cubicBezTo>
                <a:lnTo>
                  <a:pt x="218992" y="37805"/>
                </a:lnTo>
                <a:cubicBezTo>
                  <a:pt x="221872" y="39609"/>
                  <a:pt x="225832" y="39609"/>
                  <a:pt x="229791" y="37805"/>
                </a:cubicBezTo>
                <a:lnTo>
                  <a:pt x="232311" y="36361"/>
                </a:lnTo>
                <a:cubicBezTo>
                  <a:pt x="232311" y="34918"/>
                  <a:pt x="231951" y="33114"/>
                  <a:pt x="231951" y="32032"/>
                </a:cubicBezTo>
                <a:cubicBezTo>
                  <a:pt x="231951" y="24094"/>
                  <a:pt x="235550" y="17239"/>
                  <a:pt x="242030" y="10745"/>
                </a:cubicBezTo>
                <a:cubicBezTo>
                  <a:pt x="248509" y="4251"/>
                  <a:pt x="256068" y="643"/>
                  <a:pt x="263267" y="282"/>
                </a:cubicBezTo>
                <a:close/>
                <a:moveTo>
                  <a:pt x="26253" y="0"/>
                </a:moveTo>
                <a:cubicBezTo>
                  <a:pt x="33363" y="-45"/>
                  <a:pt x="41153" y="2942"/>
                  <a:pt x="48580" y="10364"/>
                </a:cubicBezTo>
                <a:cubicBezTo>
                  <a:pt x="56551" y="18692"/>
                  <a:pt x="59450" y="27743"/>
                  <a:pt x="58001" y="36071"/>
                </a:cubicBezTo>
                <a:lnTo>
                  <a:pt x="60899" y="37519"/>
                </a:lnTo>
                <a:cubicBezTo>
                  <a:pt x="64884" y="39329"/>
                  <a:pt x="68870" y="39329"/>
                  <a:pt x="71768" y="37519"/>
                </a:cubicBezTo>
                <a:lnTo>
                  <a:pt x="82275" y="29916"/>
                </a:lnTo>
                <a:cubicBezTo>
                  <a:pt x="89884" y="24485"/>
                  <a:pt x="101840" y="25933"/>
                  <a:pt x="109449" y="33898"/>
                </a:cubicBezTo>
                <a:lnTo>
                  <a:pt x="117782" y="42226"/>
                </a:lnTo>
                <a:cubicBezTo>
                  <a:pt x="119956" y="44036"/>
                  <a:pt x="119956" y="46932"/>
                  <a:pt x="117782" y="48381"/>
                </a:cubicBezTo>
                <a:cubicBezTo>
                  <a:pt x="117057" y="49467"/>
                  <a:pt x="115970" y="49829"/>
                  <a:pt x="114884" y="49829"/>
                </a:cubicBezTo>
                <a:cubicBezTo>
                  <a:pt x="113797" y="49829"/>
                  <a:pt x="112710" y="49467"/>
                  <a:pt x="111623" y="48381"/>
                </a:cubicBezTo>
                <a:lnTo>
                  <a:pt x="103290" y="40053"/>
                </a:lnTo>
                <a:cubicBezTo>
                  <a:pt x="98580" y="35347"/>
                  <a:pt x="91696" y="34260"/>
                  <a:pt x="86986" y="37519"/>
                </a:cubicBezTo>
                <a:lnTo>
                  <a:pt x="80464" y="42226"/>
                </a:lnTo>
                <a:cubicBezTo>
                  <a:pt x="79377" y="62864"/>
                  <a:pt x="62711" y="79156"/>
                  <a:pt x="42058" y="80605"/>
                </a:cubicBezTo>
                <a:lnTo>
                  <a:pt x="37348" y="87122"/>
                </a:lnTo>
                <a:cubicBezTo>
                  <a:pt x="34087" y="91467"/>
                  <a:pt x="35537" y="98346"/>
                  <a:pt x="40247" y="103052"/>
                </a:cubicBezTo>
                <a:lnTo>
                  <a:pt x="48580" y="111742"/>
                </a:lnTo>
                <a:cubicBezTo>
                  <a:pt x="50029" y="113552"/>
                  <a:pt x="50029" y="116087"/>
                  <a:pt x="48580" y="117897"/>
                </a:cubicBezTo>
                <a:cubicBezTo>
                  <a:pt x="47493" y="118621"/>
                  <a:pt x="46768" y="118983"/>
                  <a:pt x="45681" y="118983"/>
                </a:cubicBezTo>
                <a:cubicBezTo>
                  <a:pt x="44232" y="118983"/>
                  <a:pt x="43145" y="118621"/>
                  <a:pt x="42421" y="117897"/>
                </a:cubicBezTo>
                <a:lnTo>
                  <a:pt x="34087" y="109570"/>
                </a:lnTo>
                <a:cubicBezTo>
                  <a:pt x="25754" y="101242"/>
                  <a:pt x="24667" y="90018"/>
                  <a:pt x="30464" y="81691"/>
                </a:cubicBezTo>
                <a:lnTo>
                  <a:pt x="37348" y="71915"/>
                </a:lnTo>
                <a:cubicBezTo>
                  <a:pt x="39522" y="69019"/>
                  <a:pt x="39522" y="65036"/>
                  <a:pt x="37348" y="60691"/>
                </a:cubicBezTo>
                <a:lnTo>
                  <a:pt x="36261" y="57795"/>
                </a:lnTo>
                <a:cubicBezTo>
                  <a:pt x="34450" y="58157"/>
                  <a:pt x="33363" y="58157"/>
                  <a:pt x="31551" y="58157"/>
                </a:cubicBezTo>
                <a:cubicBezTo>
                  <a:pt x="24667" y="58157"/>
                  <a:pt x="17059" y="54898"/>
                  <a:pt x="10175" y="48381"/>
                </a:cubicBezTo>
                <a:cubicBezTo>
                  <a:pt x="3653" y="41864"/>
                  <a:pt x="30" y="34622"/>
                  <a:pt x="30" y="27019"/>
                </a:cubicBezTo>
                <a:cubicBezTo>
                  <a:pt x="-332" y="19778"/>
                  <a:pt x="2566" y="13261"/>
                  <a:pt x="8001" y="7830"/>
                </a:cubicBezTo>
                <a:cubicBezTo>
                  <a:pt x="12711" y="3123"/>
                  <a:pt x="19142" y="46"/>
                  <a:pt x="262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1059">
            <a:extLst>
              <a:ext uri="{FF2B5EF4-FFF2-40B4-BE49-F238E27FC236}">
                <a16:creationId xmlns:a16="http://schemas.microsoft.com/office/drawing/2014/main" id="{22B863B5-74CB-764D-BD67-AE738023C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67421" y="4797097"/>
            <a:ext cx="1286470" cy="1278768"/>
          </a:xfrm>
          <a:custGeom>
            <a:avLst/>
            <a:gdLst>
              <a:gd name="T0" fmla="*/ 89779237 w 291737"/>
              <a:gd name="T1" fmla="*/ 109284772 h 290153"/>
              <a:gd name="T2" fmla="*/ 102871663 w 291737"/>
              <a:gd name="T3" fmla="*/ 104718570 h 290153"/>
              <a:gd name="T4" fmla="*/ 123273045 w 291737"/>
              <a:gd name="T5" fmla="*/ 122214270 h 290153"/>
              <a:gd name="T6" fmla="*/ 124538682 w 291737"/>
              <a:gd name="T7" fmla="*/ 105031042 h 290153"/>
              <a:gd name="T8" fmla="*/ 99391902 w 291737"/>
              <a:gd name="T9" fmla="*/ 125807186 h 290153"/>
              <a:gd name="T10" fmla="*/ 102871663 w 291737"/>
              <a:gd name="T11" fmla="*/ 104718570 h 290153"/>
              <a:gd name="T12" fmla="*/ 3931849 w 291737"/>
              <a:gd name="T13" fmla="*/ 122214270 h 290153"/>
              <a:gd name="T14" fmla="*/ 24383897 w 291737"/>
              <a:gd name="T15" fmla="*/ 104718570 h 290153"/>
              <a:gd name="T16" fmla="*/ 27686387 w 291737"/>
              <a:gd name="T17" fmla="*/ 125807186 h 290153"/>
              <a:gd name="T18" fmla="*/ 2675210 w 291737"/>
              <a:gd name="T19" fmla="*/ 105031042 h 290153"/>
              <a:gd name="T20" fmla="*/ 111858698 w 291737"/>
              <a:gd name="T21" fmla="*/ 101300184 h 290153"/>
              <a:gd name="T22" fmla="*/ 10672229 w 291737"/>
              <a:gd name="T23" fmla="*/ 96976848 h 290153"/>
              <a:gd name="T24" fmla="*/ 111858698 w 291737"/>
              <a:gd name="T25" fmla="*/ 88794158 h 290153"/>
              <a:gd name="T26" fmla="*/ 111858698 w 291737"/>
              <a:gd name="T27" fmla="*/ 88794158 h 290153"/>
              <a:gd name="T28" fmla="*/ 6915088 w 291737"/>
              <a:gd name="T29" fmla="*/ 96976848 h 290153"/>
              <a:gd name="T30" fmla="*/ 99462300 w 291737"/>
              <a:gd name="T31" fmla="*/ 96153616 h 290153"/>
              <a:gd name="T32" fmla="*/ 82229262 w 291737"/>
              <a:gd name="T33" fmla="*/ 84875441 h 290153"/>
              <a:gd name="T34" fmla="*/ 44678279 w 291737"/>
              <a:gd name="T35" fmla="*/ 84875441 h 290153"/>
              <a:gd name="T36" fmla="*/ 27764580 w 291737"/>
              <a:gd name="T37" fmla="*/ 96153616 h 290153"/>
              <a:gd name="T38" fmla="*/ 52334178 w 291737"/>
              <a:gd name="T39" fmla="*/ 68852146 h 290153"/>
              <a:gd name="T40" fmla="*/ 72313118 w 291737"/>
              <a:gd name="T41" fmla="*/ 64165631 h 290153"/>
              <a:gd name="T42" fmla="*/ 77976585 w 291737"/>
              <a:gd name="T43" fmla="*/ 80724467 h 290153"/>
              <a:gd name="T44" fmla="*/ 48401249 w 291737"/>
              <a:gd name="T45" fmla="*/ 68852146 h 290153"/>
              <a:gd name="T46" fmla="*/ 59193458 w 291737"/>
              <a:gd name="T47" fmla="*/ 54222035 h 290153"/>
              <a:gd name="T48" fmla="*/ 63536008 w 291737"/>
              <a:gd name="T49" fmla="*/ 46117364 h 290153"/>
              <a:gd name="T50" fmla="*/ 63536008 w 291737"/>
              <a:gd name="T51" fmla="*/ 46117364 h 290153"/>
              <a:gd name="T52" fmla="*/ 111765453 w 291737"/>
              <a:gd name="T53" fmla="*/ 83819484 h 290153"/>
              <a:gd name="T54" fmla="*/ 15051580 w 291737"/>
              <a:gd name="T55" fmla="*/ 41987648 h 290153"/>
              <a:gd name="T56" fmla="*/ 13138120 w 291737"/>
              <a:gd name="T57" fmla="*/ 82102572 h 290153"/>
              <a:gd name="T58" fmla="*/ 91709610 w 291737"/>
              <a:gd name="T59" fmla="*/ 35208138 h 290153"/>
              <a:gd name="T60" fmla="*/ 77223386 w 291737"/>
              <a:gd name="T61" fmla="*/ 49457136 h 290153"/>
              <a:gd name="T62" fmla="*/ 37911938 w 291737"/>
              <a:gd name="T63" fmla="*/ 35208138 h 290153"/>
              <a:gd name="T64" fmla="*/ 46976875 w 291737"/>
              <a:gd name="T65" fmla="*/ 49457136 h 290153"/>
              <a:gd name="T66" fmla="*/ 89779237 w 291737"/>
              <a:gd name="T67" fmla="*/ 16518775 h 290153"/>
              <a:gd name="T68" fmla="*/ 34572388 w 291737"/>
              <a:gd name="T69" fmla="*/ 18502114 h 290153"/>
              <a:gd name="T70" fmla="*/ 101289900 w 291737"/>
              <a:gd name="T71" fmla="*/ 23421996 h 290153"/>
              <a:gd name="T72" fmla="*/ 121533257 w 291737"/>
              <a:gd name="T73" fmla="*/ 18424099 h 290153"/>
              <a:gd name="T74" fmla="*/ 127068263 w 291737"/>
              <a:gd name="T75" fmla="*/ 35139610 h 290153"/>
              <a:gd name="T76" fmla="*/ 97494406 w 291737"/>
              <a:gd name="T77" fmla="*/ 23421996 h 290153"/>
              <a:gd name="T78" fmla="*/ 5662450 w 291737"/>
              <a:gd name="T79" fmla="*/ 18424099 h 290153"/>
              <a:gd name="T80" fmla="*/ 25641957 w 291737"/>
              <a:gd name="T81" fmla="*/ 23421996 h 290153"/>
              <a:gd name="T82" fmla="*/ 29575230 w 291737"/>
              <a:gd name="T83" fmla="*/ 23421996 h 290153"/>
              <a:gd name="T84" fmla="*/ 0 w 291737"/>
              <a:gd name="T85" fmla="*/ 35139610 h 290153"/>
              <a:gd name="T86" fmla="*/ 111858698 w 291737"/>
              <a:gd name="T87" fmla="*/ 3859771 h 290153"/>
              <a:gd name="T88" fmla="*/ 111858698 w 291737"/>
              <a:gd name="T89" fmla="*/ 3859771 h 290153"/>
              <a:gd name="T90" fmla="*/ 19439297 w 291737"/>
              <a:gd name="T91" fmla="*/ 8182036 h 290153"/>
              <a:gd name="T92" fmla="*/ 111858698 w 291737"/>
              <a:gd name="T93" fmla="*/ 16365797 h 290153"/>
              <a:gd name="T94" fmla="*/ 23352569 w 291737"/>
              <a:gd name="T95" fmla="*/ 8182036 h 2901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37" h="290153">
                <a:moveTo>
                  <a:pt x="83671" y="242888"/>
                </a:moveTo>
                <a:lnTo>
                  <a:pt x="206125" y="242888"/>
                </a:lnTo>
                <a:cubicBezTo>
                  <a:pt x="208631" y="242888"/>
                  <a:pt x="210779" y="245086"/>
                  <a:pt x="210779" y="247651"/>
                </a:cubicBezTo>
                <a:cubicBezTo>
                  <a:pt x="210779" y="250215"/>
                  <a:pt x="208631" y="252047"/>
                  <a:pt x="206125" y="252047"/>
                </a:cubicBezTo>
                <a:lnTo>
                  <a:pt x="83671" y="252047"/>
                </a:lnTo>
                <a:cubicBezTo>
                  <a:pt x="81523" y="252047"/>
                  <a:pt x="79375" y="250215"/>
                  <a:pt x="79375" y="247651"/>
                </a:cubicBezTo>
                <a:cubicBezTo>
                  <a:pt x="79375" y="245086"/>
                  <a:pt x="81523" y="242888"/>
                  <a:pt x="83671" y="242888"/>
                </a:cubicBezTo>
                <a:close/>
                <a:moveTo>
                  <a:pt x="236183" y="241515"/>
                </a:moveTo>
                <a:cubicBezTo>
                  <a:pt x="237998" y="242956"/>
                  <a:pt x="238361" y="245838"/>
                  <a:pt x="236546" y="248000"/>
                </a:cubicBezTo>
                <a:cubicBezTo>
                  <a:pt x="233641" y="250882"/>
                  <a:pt x="232552" y="254845"/>
                  <a:pt x="232552" y="258808"/>
                </a:cubicBezTo>
                <a:lnTo>
                  <a:pt x="232552" y="281866"/>
                </a:lnTo>
                <a:lnTo>
                  <a:pt x="283023" y="281866"/>
                </a:lnTo>
                <a:lnTo>
                  <a:pt x="283023" y="258808"/>
                </a:lnTo>
                <a:cubicBezTo>
                  <a:pt x="283023" y="254845"/>
                  <a:pt x="281570" y="250882"/>
                  <a:pt x="279029" y="248000"/>
                </a:cubicBezTo>
                <a:cubicBezTo>
                  <a:pt x="277213" y="245838"/>
                  <a:pt x="277939" y="242956"/>
                  <a:pt x="279392" y="241515"/>
                </a:cubicBezTo>
                <a:cubicBezTo>
                  <a:pt x="281570" y="239713"/>
                  <a:pt x="284475" y="240074"/>
                  <a:pt x="285928" y="242235"/>
                </a:cubicBezTo>
                <a:cubicBezTo>
                  <a:pt x="289559" y="246559"/>
                  <a:pt x="291737" y="252683"/>
                  <a:pt x="291737" y="258808"/>
                </a:cubicBezTo>
                <a:lnTo>
                  <a:pt x="291737" y="285830"/>
                </a:lnTo>
                <a:cubicBezTo>
                  <a:pt x="291737" y="288712"/>
                  <a:pt x="289922" y="290153"/>
                  <a:pt x="287743" y="290153"/>
                </a:cubicBezTo>
                <a:lnTo>
                  <a:pt x="228194" y="290153"/>
                </a:lnTo>
                <a:cubicBezTo>
                  <a:pt x="226016" y="290153"/>
                  <a:pt x="223837" y="288712"/>
                  <a:pt x="223837" y="285830"/>
                </a:cubicBezTo>
                <a:lnTo>
                  <a:pt x="223837" y="258808"/>
                </a:lnTo>
                <a:cubicBezTo>
                  <a:pt x="223837" y="252683"/>
                  <a:pt x="226016" y="246559"/>
                  <a:pt x="229647" y="242235"/>
                </a:cubicBezTo>
                <a:cubicBezTo>
                  <a:pt x="231462" y="240074"/>
                  <a:pt x="234367" y="239713"/>
                  <a:pt x="236183" y="241515"/>
                </a:cubicBezTo>
                <a:close/>
                <a:moveTo>
                  <a:pt x="12280" y="241515"/>
                </a:moveTo>
                <a:cubicBezTo>
                  <a:pt x="14447" y="242956"/>
                  <a:pt x="14808" y="245838"/>
                  <a:pt x="13002" y="248000"/>
                </a:cubicBezTo>
                <a:cubicBezTo>
                  <a:pt x="10835" y="250882"/>
                  <a:pt x="9029" y="254845"/>
                  <a:pt x="9029" y="258808"/>
                </a:cubicBezTo>
                <a:lnTo>
                  <a:pt x="9029" y="281866"/>
                </a:lnTo>
                <a:lnTo>
                  <a:pt x="59232" y="281866"/>
                </a:lnTo>
                <a:lnTo>
                  <a:pt x="59232" y="258808"/>
                </a:lnTo>
                <a:cubicBezTo>
                  <a:pt x="59232" y="254845"/>
                  <a:pt x="57788" y="250882"/>
                  <a:pt x="55259" y="248000"/>
                </a:cubicBezTo>
                <a:cubicBezTo>
                  <a:pt x="53454" y="245838"/>
                  <a:pt x="54176" y="242956"/>
                  <a:pt x="55982" y="241515"/>
                </a:cubicBezTo>
                <a:cubicBezTo>
                  <a:pt x="57788" y="239713"/>
                  <a:pt x="60677" y="240074"/>
                  <a:pt x="61761" y="242235"/>
                </a:cubicBezTo>
                <a:cubicBezTo>
                  <a:pt x="65734" y="246559"/>
                  <a:pt x="67901" y="252683"/>
                  <a:pt x="67901" y="258808"/>
                </a:cubicBezTo>
                <a:lnTo>
                  <a:pt x="67901" y="285830"/>
                </a:lnTo>
                <a:cubicBezTo>
                  <a:pt x="67901" y="288712"/>
                  <a:pt x="65734" y="290153"/>
                  <a:pt x="63566" y="290153"/>
                </a:cubicBezTo>
                <a:lnTo>
                  <a:pt x="4695" y="290153"/>
                </a:lnTo>
                <a:cubicBezTo>
                  <a:pt x="2528" y="290153"/>
                  <a:pt x="0" y="288712"/>
                  <a:pt x="0" y="285830"/>
                </a:cubicBezTo>
                <a:lnTo>
                  <a:pt x="0" y="258808"/>
                </a:lnTo>
                <a:cubicBezTo>
                  <a:pt x="0" y="252683"/>
                  <a:pt x="2528" y="246559"/>
                  <a:pt x="6140" y="242235"/>
                </a:cubicBezTo>
                <a:cubicBezTo>
                  <a:pt x="7946" y="240074"/>
                  <a:pt x="10835" y="239713"/>
                  <a:pt x="12280" y="241515"/>
                </a:cubicBezTo>
                <a:close/>
                <a:moveTo>
                  <a:pt x="256816" y="213690"/>
                </a:moveTo>
                <a:cubicBezTo>
                  <a:pt x="251065" y="213690"/>
                  <a:pt x="246752" y="217963"/>
                  <a:pt x="246752" y="223660"/>
                </a:cubicBezTo>
                <a:cubicBezTo>
                  <a:pt x="246752" y="229357"/>
                  <a:pt x="251065" y="233630"/>
                  <a:pt x="256816" y="233630"/>
                </a:cubicBezTo>
                <a:cubicBezTo>
                  <a:pt x="262926" y="233630"/>
                  <a:pt x="267599" y="229357"/>
                  <a:pt x="267599" y="223660"/>
                </a:cubicBezTo>
                <a:cubicBezTo>
                  <a:pt x="267599" y="217963"/>
                  <a:pt x="262926" y="213690"/>
                  <a:pt x="256816" y="213690"/>
                </a:cubicBezTo>
                <a:close/>
                <a:moveTo>
                  <a:pt x="34565" y="213690"/>
                </a:moveTo>
                <a:cubicBezTo>
                  <a:pt x="29174" y="213690"/>
                  <a:pt x="24501" y="217963"/>
                  <a:pt x="24501" y="223660"/>
                </a:cubicBezTo>
                <a:cubicBezTo>
                  <a:pt x="24501" y="229357"/>
                  <a:pt x="29174" y="233630"/>
                  <a:pt x="34565" y="233630"/>
                </a:cubicBezTo>
                <a:cubicBezTo>
                  <a:pt x="40316" y="233630"/>
                  <a:pt x="44629" y="229357"/>
                  <a:pt x="44629" y="223660"/>
                </a:cubicBezTo>
                <a:cubicBezTo>
                  <a:pt x="44629" y="217963"/>
                  <a:pt x="40316" y="213690"/>
                  <a:pt x="34565" y="213690"/>
                </a:cubicBezTo>
                <a:close/>
                <a:moveTo>
                  <a:pt x="256816" y="204788"/>
                </a:moveTo>
                <a:cubicBezTo>
                  <a:pt x="267599" y="204788"/>
                  <a:pt x="275866" y="213334"/>
                  <a:pt x="275866" y="223660"/>
                </a:cubicBezTo>
                <a:cubicBezTo>
                  <a:pt x="275866" y="234342"/>
                  <a:pt x="267599" y="242532"/>
                  <a:pt x="256816" y="242532"/>
                </a:cubicBezTo>
                <a:cubicBezTo>
                  <a:pt x="246752" y="242532"/>
                  <a:pt x="238125" y="234342"/>
                  <a:pt x="238125" y="223660"/>
                </a:cubicBezTo>
                <a:cubicBezTo>
                  <a:pt x="238125" y="213334"/>
                  <a:pt x="246752" y="204788"/>
                  <a:pt x="256816" y="204788"/>
                </a:cubicBezTo>
                <a:close/>
                <a:moveTo>
                  <a:pt x="34565" y="204788"/>
                </a:moveTo>
                <a:cubicBezTo>
                  <a:pt x="45348" y="204788"/>
                  <a:pt x="53615" y="213334"/>
                  <a:pt x="53615" y="223660"/>
                </a:cubicBezTo>
                <a:cubicBezTo>
                  <a:pt x="53615" y="234342"/>
                  <a:pt x="45348" y="242532"/>
                  <a:pt x="34565" y="242532"/>
                </a:cubicBezTo>
                <a:cubicBezTo>
                  <a:pt x="24142" y="242532"/>
                  <a:pt x="15875" y="234342"/>
                  <a:pt x="15875" y="223660"/>
                </a:cubicBezTo>
                <a:cubicBezTo>
                  <a:pt x="15875" y="213334"/>
                  <a:pt x="24142" y="204788"/>
                  <a:pt x="34565" y="204788"/>
                </a:cubicBezTo>
                <a:close/>
                <a:moveTo>
                  <a:pt x="188791" y="189157"/>
                </a:moveTo>
                <a:cubicBezTo>
                  <a:pt x="190622" y="187325"/>
                  <a:pt x="193553" y="187325"/>
                  <a:pt x="195385" y="189157"/>
                </a:cubicBezTo>
                <a:lnTo>
                  <a:pt x="228356" y="221762"/>
                </a:lnTo>
                <a:cubicBezTo>
                  <a:pt x="229821" y="223960"/>
                  <a:pt x="229821" y="226891"/>
                  <a:pt x="228356" y="228356"/>
                </a:cubicBezTo>
                <a:cubicBezTo>
                  <a:pt x="226890" y="229089"/>
                  <a:pt x="226157" y="229822"/>
                  <a:pt x="225058" y="229822"/>
                </a:cubicBezTo>
                <a:cubicBezTo>
                  <a:pt x="223593" y="229822"/>
                  <a:pt x="222860" y="229089"/>
                  <a:pt x="222128" y="228356"/>
                </a:cubicBezTo>
                <a:lnTo>
                  <a:pt x="188791" y="195751"/>
                </a:lnTo>
                <a:cubicBezTo>
                  <a:pt x="187325" y="193553"/>
                  <a:pt x="187325" y="190622"/>
                  <a:pt x="188791" y="189157"/>
                </a:cubicBezTo>
                <a:close/>
                <a:moveTo>
                  <a:pt x="96349" y="189157"/>
                </a:moveTo>
                <a:cubicBezTo>
                  <a:pt x="98180" y="187325"/>
                  <a:pt x="100745" y="187325"/>
                  <a:pt x="102577" y="189157"/>
                </a:cubicBezTo>
                <a:cubicBezTo>
                  <a:pt x="104408" y="190622"/>
                  <a:pt x="104408" y="193553"/>
                  <a:pt x="102577" y="195751"/>
                </a:cubicBezTo>
                <a:lnTo>
                  <a:pt x="69971" y="228356"/>
                </a:lnTo>
                <a:cubicBezTo>
                  <a:pt x="68872" y="229089"/>
                  <a:pt x="67773" y="229822"/>
                  <a:pt x="66674" y="229822"/>
                </a:cubicBezTo>
                <a:cubicBezTo>
                  <a:pt x="65575" y="229822"/>
                  <a:pt x="64476" y="229089"/>
                  <a:pt x="63744" y="228356"/>
                </a:cubicBezTo>
                <a:cubicBezTo>
                  <a:pt x="61912" y="226891"/>
                  <a:pt x="61912" y="223960"/>
                  <a:pt x="63744" y="221762"/>
                </a:cubicBezTo>
                <a:lnTo>
                  <a:pt x="96349" y="189157"/>
                </a:lnTo>
                <a:close/>
                <a:moveTo>
                  <a:pt x="123405" y="141862"/>
                </a:moveTo>
                <a:cubicBezTo>
                  <a:pt x="125572" y="142943"/>
                  <a:pt x="125572" y="145825"/>
                  <a:pt x="123766" y="147987"/>
                </a:cubicBezTo>
                <a:cubicBezTo>
                  <a:pt x="121599" y="150509"/>
                  <a:pt x="120154" y="154832"/>
                  <a:pt x="120154" y="158795"/>
                </a:cubicBezTo>
                <a:lnTo>
                  <a:pt x="120154" y="181493"/>
                </a:lnTo>
                <a:lnTo>
                  <a:pt x="169996" y="181493"/>
                </a:lnTo>
                <a:lnTo>
                  <a:pt x="169996" y="158795"/>
                </a:lnTo>
                <a:cubicBezTo>
                  <a:pt x="169996" y="154832"/>
                  <a:pt x="168913" y="150509"/>
                  <a:pt x="166023" y="147987"/>
                </a:cubicBezTo>
                <a:cubicBezTo>
                  <a:pt x="164217" y="145825"/>
                  <a:pt x="164940" y="142943"/>
                  <a:pt x="166746" y="141862"/>
                </a:cubicBezTo>
                <a:cubicBezTo>
                  <a:pt x="168552" y="140061"/>
                  <a:pt x="171802" y="140421"/>
                  <a:pt x="172886" y="142222"/>
                </a:cubicBezTo>
                <a:cubicBezTo>
                  <a:pt x="176498" y="146546"/>
                  <a:pt x="179026" y="152670"/>
                  <a:pt x="179026" y="158795"/>
                </a:cubicBezTo>
                <a:lnTo>
                  <a:pt x="179026" y="186177"/>
                </a:lnTo>
                <a:cubicBezTo>
                  <a:pt x="179026" y="188699"/>
                  <a:pt x="176859" y="190140"/>
                  <a:pt x="174691" y="190140"/>
                </a:cubicBezTo>
                <a:lnTo>
                  <a:pt x="115820" y="190140"/>
                </a:lnTo>
                <a:cubicBezTo>
                  <a:pt x="113292" y="190140"/>
                  <a:pt x="111125" y="188699"/>
                  <a:pt x="111125" y="186177"/>
                </a:cubicBezTo>
                <a:lnTo>
                  <a:pt x="111125" y="158795"/>
                </a:lnTo>
                <a:cubicBezTo>
                  <a:pt x="111125" y="152670"/>
                  <a:pt x="113292" y="146546"/>
                  <a:pt x="117265" y="142222"/>
                </a:cubicBezTo>
                <a:cubicBezTo>
                  <a:pt x="118709" y="140421"/>
                  <a:pt x="121599" y="139700"/>
                  <a:pt x="123405" y="141862"/>
                </a:cubicBezTo>
                <a:close/>
                <a:moveTo>
                  <a:pt x="145872" y="114990"/>
                </a:moveTo>
                <a:cubicBezTo>
                  <a:pt x="140175" y="114990"/>
                  <a:pt x="135902" y="119662"/>
                  <a:pt x="135902" y="125054"/>
                </a:cubicBezTo>
                <a:cubicBezTo>
                  <a:pt x="135902" y="130805"/>
                  <a:pt x="140175" y="135118"/>
                  <a:pt x="145872" y="135118"/>
                </a:cubicBezTo>
                <a:cubicBezTo>
                  <a:pt x="151569" y="135118"/>
                  <a:pt x="155842" y="130805"/>
                  <a:pt x="155842" y="125054"/>
                </a:cubicBezTo>
                <a:cubicBezTo>
                  <a:pt x="155842" y="119662"/>
                  <a:pt x="151569" y="114990"/>
                  <a:pt x="145872" y="114990"/>
                </a:cubicBezTo>
                <a:close/>
                <a:moveTo>
                  <a:pt x="145872" y="106363"/>
                </a:moveTo>
                <a:cubicBezTo>
                  <a:pt x="156554" y="106363"/>
                  <a:pt x="164744" y="114271"/>
                  <a:pt x="164744" y="125054"/>
                </a:cubicBezTo>
                <a:cubicBezTo>
                  <a:pt x="164744" y="135477"/>
                  <a:pt x="156554" y="144104"/>
                  <a:pt x="145872" y="144104"/>
                </a:cubicBezTo>
                <a:cubicBezTo>
                  <a:pt x="135546" y="144104"/>
                  <a:pt x="127000" y="135477"/>
                  <a:pt x="127000" y="125054"/>
                </a:cubicBezTo>
                <a:cubicBezTo>
                  <a:pt x="127000" y="114271"/>
                  <a:pt x="135546" y="106363"/>
                  <a:pt x="145872" y="106363"/>
                </a:cubicBezTo>
                <a:close/>
                <a:moveTo>
                  <a:pt x="256603" y="96838"/>
                </a:moveTo>
                <a:cubicBezTo>
                  <a:pt x="259270" y="96838"/>
                  <a:pt x="261556" y="98998"/>
                  <a:pt x="261556" y="101158"/>
                </a:cubicBezTo>
                <a:lnTo>
                  <a:pt x="261556" y="189355"/>
                </a:lnTo>
                <a:cubicBezTo>
                  <a:pt x="261556" y="191875"/>
                  <a:pt x="259270" y="193315"/>
                  <a:pt x="256603" y="193315"/>
                </a:cubicBezTo>
                <a:cubicBezTo>
                  <a:pt x="254317" y="193315"/>
                  <a:pt x="252412" y="191875"/>
                  <a:pt x="252412" y="189355"/>
                </a:cubicBezTo>
                <a:lnTo>
                  <a:pt x="252412" y="101158"/>
                </a:lnTo>
                <a:cubicBezTo>
                  <a:pt x="252412" y="98998"/>
                  <a:pt x="254317" y="96838"/>
                  <a:pt x="256603" y="96838"/>
                </a:cubicBezTo>
                <a:close/>
                <a:moveTo>
                  <a:pt x="34558" y="96838"/>
                </a:moveTo>
                <a:cubicBezTo>
                  <a:pt x="37122" y="96838"/>
                  <a:pt x="39320" y="98998"/>
                  <a:pt x="39320" y="101158"/>
                </a:cubicBezTo>
                <a:lnTo>
                  <a:pt x="39320" y="189355"/>
                </a:lnTo>
                <a:cubicBezTo>
                  <a:pt x="39320" y="191875"/>
                  <a:pt x="37122" y="193315"/>
                  <a:pt x="34558" y="193315"/>
                </a:cubicBezTo>
                <a:cubicBezTo>
                  <a:pt x="31993" y="193315"/>
                  <a:pt x="30162" y="191875"/>
                  <a:pt x="30162" y="189355"/>
                </a:cubicBezTo>
                <a:lnTo>
                  <a:pt x="30162" y="101158"/>
                </a:lnTo>
                <a:cubicBezTo>
                  <a:pt x="30162" y="98998"/>
                  <a:pt x="31993" y="96838"/>
                  <a:pt x="34558" y="96838"/>
                </a:cubicBezTo>
                <a:close/>
                <a:moveTo>
                  <a:pt x="204410" y="81201"/>
                </a:moveTo>
                <a:cubicBezTo>
                  <a:pt x="206218" y="79375"/>
                  <a:pt x="208387" y="79375"/>
                  <a:pt x="210556" y="81201"/>
                </a:cubicBezTo>
                <a:cubicBezTo>
                  <a:pt x="212364" y="82661"/>
                  <a:pt x="212364" y="85582"/>
                  <a:pt x="210556" y="87408"/>
                </a:cubicBezTo>
                <a:lnTo>
                  <a:pt x="184166" y="114063"/>
                </a:lnTo>
                <a:cubicBezTo>
                  <a:pt x="183081" y="114793"/>
                  <a:pt x="181996" y="115523"/>
                  <a:pt x="180912" y="115523"/>
                </a:cubicBezTo>
                <a:cubicBezTo>
                  <a:pt x="179466" y="115523"/>
                  <a:pt x="178743" y="114793"/>
                  <a:pt x="177297" y="114063"/>
                </a:cubicBezTo>
                <a:cubicBezTo>
                  <a:pt x="176212" y="112602"/>
                  <a:pt x="176212" y="109681"/>
                  <a:pt x="177297" y="107855"/>
                </a:cubicBezTo>
                <a:lnTo>
                  <a:pt x="204410" y="81201"/>
                </a:lnTo>
                <a:close/>
                <a:moveTo>
                  <a:pt x="80835" y="81201"/>
                </a:moveTo>
                <a:cubicBezTo>
                  <a:pt x="82661" y="79375"/>
                  <a:pt x="85947" y="79375"/>
                  <a:pt x="87042" y="81201"/>
                </a:cubicBezTo>
                <a:lnTo>
                  <a:pt x="114061" y="107855"/>
                </a:lnTo>
                <a:cubicBezTo>
                  <a:pt x="115522" y="109681"/>
                  <a:pt x="115522" y="112602"/>
                  <a:pt x="114061" y="114063"/>
                </a:cubicBezTo>
                <a:cubicBezTo>
                  <a:pt x="113331" y="114793"/>
                  <a:pt x="111870" y="115523"/>
                  <a:pt x="111140" y="115523"/>
                </a:cubicBezTo>
                <a:cubicBezTo>
                  <a:pt x="109680" y="115523"/>
                  <a:pt x="108584" y="114793"/>
                  <a:pt x="107854" y="114063"/>
                </a:cubicBezTo>
                <a:lnTo>
                  <a:pt x="80835" y="87408"/>
                </a:lnTo>
                <a:cubicBezTo>
                  <a:pt x="79375" y="85582"/>
                  <a:pt x="79375" y="82661"/>
                  <a:pt x="80835" y="81201"/>
                </a:cubicBezTo>
                <a:close/>
                <a:moveTo>
                  <a:pt x="83671" y="38100"/>
                </a:moveTo>
                <a:lnTo>
                  <a:pt x="206125" y="38100"/>
                </a:lnTo>
                <a:cubicBezTo>
                  <a:pt x="208631" y="38100"/>
                  <a:pt x="210779" y="40386"/>
                  <a:pt x="210779" y="42672"/>
                </a:cubicBezTo>
                <a:cubicBezTo>
                  <a:pt x="210779" y="45339"/>
                  <a:pt x="208631" y="47244"/>
                  <a:pt x="206125" y="47244"/>
                </a:cubicBezTo>
                <a:lnTo>
                  <a:pt x="83671" y="47244"/>
                </a:lnTo>
                <a:cubicBezTo>
                  <a:pt x="81523" y="47244"/>
                  <a:pt x="79375" y="45339"/>
                  <a:pt x="79375" y="42672"/>
                </a:cubicBezTo>
                <a:cubicBezTo>
                  <a:pt x="79375" y="40386"/>
                  <a:pt x="81523" y="38100"/>
                  <a:pt x="83671" y="38100"/>
                </a:cubicBezTo>
                <a:close/>
                <a:moveTo>
                  <a:pt x="236183" y="36366"/>
                </a:moveTo>
                <a:cubicBezTo>
                  <a:pt x="237998" y="38167"/>
                  <a:pt x="238361" y="41050"/>
                  <a:pt x="236546" y="42491"/>
                </a:cubicBezTo>
                <a:cubicBezTo>
                  <a:pt x="233641" y="45733"/>
                  <a:pt x="232552" y="50057"/>
                  <a:pt x="232552" y="54020"/>
                </a:cubicBezTo>
                <a:lnTo>
                  <a:pt x="232552" y="76718"/>
                </a:lnTo>
                <a:lnTo>
                  <a:pt x="283023" y="76718"/>
                </a:lnTo>
                <a:lnTo>
                  <a:pt x="283023" y="54020"/>
                </a:lnTo>
                <a:cubicBezTo>
                  <a:pt x="283023" y="50057"/>
                  <a:pt x="281570" y="45733"/>
                  <a:pt x="279029" y="42491"/>
                </a:cubicBezTo>
                <a:cubicBezTo>
                  <a:pt x="277213" y="41050"/>
                  <a:pt x="277939" y="38167"/>
                  <a:pt x="279392" y="36366"/>
                </a:cubicBezTo>
                <a:cubicBezTo>
                  <a:pt x="281570" y="34925"/>
                  <a:pt x="284475" y="35285"/>
                  <a:pt x="285928" y="37447"/>
                </a:cubicBezTo>
                <a:cubicBezTo>
                  <a:pt x="289559" y="41770"/>
                  <a:pt x="291737" y="47895"/>
                  <a:pt x="291737" y="54020"/>
                </a:cubicBezTo>
                <a:lnTo>
                  <a:pt x="291737" y="81042"/>
                </a:lnTo>
                <a:cubicBezTo>
                  <a:pt x="291737" y="83924"/>
                  <a:pt x="289922" y="85365"/>
                  <a:pt x="287743" y="85365"/>
                </a:cubicBezTo>
                <a:lnTo>
                  <a:pt x="228194" y="85365"/>
                </a:lnTo>
                <a:cubicBezTo>
                  <a:pt x="226016" y="85365"/>
                  <a:pt x="223837" y="83924"/>
                  <a:pt x="223837" y="81042"/>
                </a:cubicBezTo>
                <a:lnTo>
                  <a:pt x="223837" y="54020"/>
                </a:lnTo>
                <a:cubicBezTo>
                  <a:pt x="223837" y="47895"/>
                  <a:pt x="226016" y="41770"/>
                  <a:pt x="229647" y="37447"/>
                </a:cubicBezTo>
                <a:cubicBezTo>
                  <a:pt x="231462" y="35285"/>
                  <a:pt x="234367" y="34925"/>
                  <a:pt x="236183" y="36366"/>
                </a:cubicBezTo>
                <a:close/>
                <a:moveTo>
                  <a:pt x="12280" y="36366"/>
                </a:moveTo>
                <a:cubicBezTo>
                  <a:pt x="14447" y="38167"/>
                  <a:pt x="14808" y="41050"/>
                  <a:pt x="13002" y="42491"/>
                </a:cubicBezTo>
                <a:cubicBezTo>
                  <a:pt x="10835" y="45733"/>
                  <a:pt x="9029" y="50057"/>
                  <a:pt x="9029" y="54020"/>
                </a:cubicBezTo>
                <a:lnTo>
                  <a:pt x="9029" y="76718"/>
                </a:lnTo>
                <a:lnTo>
                  <a:pt x="58871" y="76718"/>
                </a:lnTo>
                <a:lnTo>
                  <a:pt x="58871" y="54020"/>
                </a:lnTo>
                <a:cubicBezTo>
                  <a:pt x="58871" y="50057"/>
                  <a:pt x="57788" y="45733"/>
                  <a:pt x="55259" y="42491"/>
                </a:cubicBezTo>
                <a:cubicBezTo>
                  <a:pt x="53454" y="41050"/>
                  <a:pt x="54176" y="38167"/>
                  <a:pt x="55982" y="36366"/>
                </a:cubicBezTo>
                <a:cubicBezTo>
                  <a:pt x="57788" y="34925"/>
                  <a:pt x="60677" y="35285"/>
                  <a:pt x="61761" y="37447"/>
                </a:cubicBezTo>
                <a:cubicBezTo>
                  <a:pt x="65734" y="41770"/>
                  <a:pt x="67901" y="47895"/>
                  <a:pt x="67901" y="54020"/>
                </a:cubicBezTo>
                <a:lnTo>
                  <a:pt x="67901" y="81042"/>
                </a:lnTo>
                <a:cubicBezTo>
                  <a:pt x="67901" y="83924"/>
                  <a:pt x="65734" y="85365"/>
                  <a:pt x="63566" y="85365"/>
                </a:cubicBezTo>
                <a:lnTo>
                  <a:pt x="4695" y="85365"/>
                </a:lnTo>
                <a:cubicBezTo>
                  <a:pt x="2528" y="85365"/>
                  <a:pt x="0" y="83924"/>
                  <a:pt x="0" y="81042"/>
                </a:cubicBezTo>
                <a:lnTo>
                  <a:pt x="0" y="54020"/>
                </a:lnTo>
                <a:cubicBezTo>
                  <a:pt x="0" y="47895"/>
                  <a:pt x="2528" y="41770"/>
                  <a:pt x="6140" y="37447"/>
                </a:cubicBezTo>
                <a:cubicBezTo>
                  <a:pt x="7946" y="35285"/>
                  <a:pt x="10835" y="34925"/>
                  <a:pt x="12280" y="36366"/>
                </a:cubicBezTo>
                <a:close/>
                <a:moveTo>
                  <a:pt x="256816" y="8902"/>
                </a:moveTo>
                <a:cubicBezTo>
                  <a:pt x="251065" y="8902"/>
                  <a:pt x="246752" y="13175"/>
                  <a:pt x="246752" y="18872"/>
                </a:cubicBezTo>
                <a:cubicBezTo>
                  <a:pt x="246752" y="24569"/>
                  <a:pt x="251065" y="29198"/>
                  <a:pt x="256816" y="29198"/>
                </a:cubicBezTo>
                <a:cubicBezTo>
                  <a:pt x="262926" y="29198"/>
                  <a:pt x="267599" y="24569"/>
                  <a:pt x="267599" y="18872"/>
                </a:cubicBezTo>
                <a:cubicBezTo>
                  <a:pt x="267599" y="13175"/>
                  <a:pt x="262926" y="8902"/>
                  <a:pt x="256816" y="8902"/>
                </a:cubicBezTo>
                <a:close/>
                <a:moveTo>
                  <a:pt x="34565" y="8902"/>
                </a:moveTo>
                <a:cubicBezTo>
                  <a:pt x="29174" y="8902"/>
                  <a:pt x="24501" y="13175"/>
                  <a:pt x="24501" y="18872"/>
                </a:cubicBezTo>
                <a:cubicBezTo>
                  <a:pt x="24501" y="24569"/>
                  <a:pt x="29174" y="29198"/>
                  <a:pt x="34565" y="29198"/>
                </a:cubicBezTo>
                <a:cubicBezTo>
                  <a:pt x="40316" y="29198"/>
                  <a:pt x="44629" y="24569"/>
                  <a:pt x="44629" y="18872"/>
                </a:cubicBezTo>
                <a:cubicBezTo>
                  <a:pt x="44629" y="13175"/>
                  <a:pt x="40316" y="8902"/>
                  <a:pt x="34565" y="8902"/>
                </a:cubicBezTo>
                <a:close/>
                <a:moveTo>
                  <a:pt x="256816" y="0"/>
                </a:moveTo>
                <a:cubicBezTo>
                  <a:pt x="267599" y="0"/>
                  <a:pt x="275866" y="8189"/>
                  <a:pt x="275866" y="18872"/>
                </a:cubicBezTo>
                <a:cubicBezTo>
                  <a:pt x="275866" y="29198"/>
                  <a:pt x="267599" y="37744"/>
                  <a:pt x="256816" y="37744"/>
                </a:cubicBezTo>
                <a:cubicBezTo>
                  <a:pt x="246752" y="37744"/>
                  <a:pt x="238125" y="29198"/>
                  <a:pt x="238125" y="18872"/>
                </a:cubicBezTo>
                <a:cubicBezTo>
                  <a:pt x="238125" y="8189"/>
                  <a:pt x="246752" y="0"/>
                  <a:pt x="256816" y="0"/>
                </a:cubicBezTo>
                <a:close/>
                <a:moveTo>
                  <a:pt x="34565" y="0"/>
                </a:moveTo>
                <a:cubicBezTo>
                  <a:pt x="45348" y="0"/>
                  <a:pt x="53615" y="8189"/>
                  <a:pt x="53615" y="18872"/>
                </a:cubicBezTo>
                <a:cubicBezTo>
                  <a:pt x="53615" y="29198"/>
                  <a:pt x="45348" y="37744"/>
                  <a:pt x="34565" y="37744"/>
                </a:cubicBezTo>
                <a:cubicBezTo>
                  <a:pt x="24142" y="37744"/>
                  <a:pt x="15875" y="29198"/>
                  <a:pt x="15875" y="18872"/>
                </a:cubicBezTo>
                <a:cubicBezTo>
                  <a:pt x="15875" y="8189"/>
                  <a:pt x="24142" y="0"/>
                  <a:pt x="345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Freeform 1021">
            <a:extLst>
              <a:ext uri="{FF2B5EF4-FFF2-40B4-BE49-F238E27FC236}">
                <a16:creationId xmlns:a16="http://schemas.microsoft.com/office/drawing/2014/main" id="{47D3E5F0-7217-7749-9680-74834EF46D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39488" y="9598519"/>
            <a:ext cx="1276842" cy="1278768"/>
          </a:xfrm>
          <a:custGeom>
            <a:avLst/>
            <a:gdLst>
              <a:gd name="T0" fmla="*/ 69401580 w 290150"/>
              <a:gd name="T1" fmla="*/ 121905821 h 290152"/>
              <a:gd name="T2" fmla="*/ 101735209 w 290150"/>
              <a:gd name="T3" fmla="*/ 104566787 h 290152"/>
              <a:gd name="T4" fmla="*/ 122048015 w 290150"/>
              <a:gd name="T5" fmla="*/ 121907862 h 290152"/>
              <a:gd name="T6" fmla="*/ 123308159 w 290150"/>
              <a:gd name="T7" fmla="*/ 104878861 h 290152"/>
              <a:gd name="T8" fmla="*/ 98428740 w 290150"/>
              <a:gd name="T9" fmla="*/ 125812788 h 290152"/>
              <a:gd name="T10" fmla="*/ 101735209 w 290150"/>
              <a:gd name="T11" fmla="*/ 104566787 h 290152"/>
              <a:gd name="T12" fmla="*/ 3711393 w 290150"/>
              <a:gd name="T13" fmla="*/ 121907862 h 290152"/>
              <a:gd name="T14" fmla="*/ 23657262 w 290150"/>
              <a:gd name="T15" fmla="*/ 104566787 h 290152"/>
              <a:gd name="T16" fmla="*/ 26904877 w 290150"/>
              <a:gd name="T17" fmla="*/ 125812788 h 290152"/>
              <a:gd name="T18" fmla="*/ 2629532 w 290150"/>
              <a:gd name="T19" fmla="*/ 104878861 h 290152"/>
              <a:gd name="T20" fmla="*/ 80814075 w 290150"/>
              <a:gd name="T21" fmla="*/ 110495926 h 290152"/>
              <a:gd name="T22" fmla="*/ 106318684 w 290150"/>
              <a:gd name="T23" fmla="*/ 97058230 h 290152"/>
              <a:gd name="T24" fmla="*/ 14300614 w 290150"/>
              <a:gd name="T25" fmla="*/ 92538574 h 290152"/>
              <a:gd name="T26" fmla="*/ 14300614 w 290150"/>
              <a:gd name="T27" fmla="*/ 92538574 h 290152"/>
              <a:gd name="T28" fmla="*/ 102577386 w 290150"/>
              <a:gd name="T29" fmla="*/ 97058230 h 290152"/>
              <a:gd name="T30" fmla="*/ 14300614 w 290150"/>
              <a:gd name="T31" fmla="*/ 105162994 h 290152"/>
              <a:gd name="T32" fmla="*/ 57207559 w 290150"/>
              <a:gd name="T33" fmla="*/ 99086212 h 290152"/>
              <a:gd name="T34" fmla="*/ 76124319 w 290150"/>
              <a:gd name="T35" fmla="*/ 71108083 h 290152"/>
              <a:gd name="T36" fmla="*/ 80032537 w 290150"/>
              <a:gd name="T37" fmla="*/ 74859260 h 290152"/>
              <a:gd name="T38" fmla="*/ 49547474 w 290150"/>
              <a:gd name="T39" fmla="*/ 78766754 h 290152"/>
              <a:gd name="T40" fmla="*/ 7803059 w 290150"/>
              <a:gd name="T41" fmla="*/ 43366069 h 290152"/>
              <a:gd name="T42" fmla="*/ 8874038 w 290150"/>
              <a:gd name="T43" fmla="*/ 85731906 h 290152"/>
              <a:gd name="T44" fmla="*/ 0 w 290150"/>
              <a:gd name="T45" fmla="*/ 51338760 h 290152"/>
              <a:gd name="T46" fmla="*/ 121572332 w 290150"/>
              <a:gd name="T47" fmla="*/ 75808223 h 290152"/>
              <a:gd name="T48" fmla="*/ 117848892 w 290150"/>
              <a:gd name="T49" fmla="*/ 74564562 h 290152"/>
              <a:gd name="T50" fmla="*/ 87807546 w 290150"/>
              <a:gd name="T51" fmla="*/ 58917106 h 290152"/>
              <a:gd name="T52" fmla="*/ 62460013 w 290150"/>
              <a:gd name="T53" fmla="*/ 41082802 h 290152"/>
              <a:gd name="T54" fmla="*/ 29224563 w 290150"/>
              <a:gd name="T55" fmla="*/ 62824121 h 290152"/>
              <a:gd name="T56" fmla="*/ 53456051 w 290150"/>
              <a:gd name="T57" fmla="*/ 82518084 h 290152"/>
              <a:gd name="T58" fmla="*/ 57207559 w 290150"/>
              <a:gd name="T59" fmla="*/ 74859260 h 290152"/>
              <a:gd name="T60" fmla="*/ 76124319 w 290150"/>
              <a:gd name="T61" fmla="*/ 67356844 h 290152"/>
              <a:gd name="T62" fmla="*/ 72372353 w 290150"/>
              <a:gd name="T63" fmla="*/ 99086212 h 290152"/>
              <a:gd name="T64" fmla="*/ 62835889 w 290150"/>
              <a:gd name="T65" fmla="*/ 29220374 h 290152"/>
              <a:gd name="T66" fmla="*/ 84722256 w 290150"/>
              <a:gd name="T67" fmla="*/ 101430210 h 290152"/>
              <a:gd name="T68" fmla="*/ 78938244 w 290150"/>
              <a:gd name="T69" fmla="*/ 116279211 h 290152"/>
              <a:gd name="T70" fmla="*/ 47203090 w 290150"/>
              <a:gd name="T71" fmla="*/ 114246758 h 290152"/>
              <a:gd name="T72" fmla="*/ 36415736 w 290150"/>
              <a:gd name="T73" fmla="*/ 89238866 h 290152"/>
              <a:gd name="T74" fmla="*/ 102050172 w 290150"/>
              <a:gd name="T75" fmla="*/ 18424697 h 290152"/>
              <a:gd name="T76" fmla="*/ 122048015 w 290150"/>
              <a:gd name="T77" fmla="*/ 23268009 h 290152"/>
              <a:gd name="T78" fmla="*/ 125826538 w 290150"/>
              <a:gd name="T79" fmla="*/ 23268009 h 290152"/>
              <a:gd name="T80" fmla="*/ 96381088 w 290150"/>
              <a:gd name="T81" fmla="*/ 35140894 h 290152"/>
              <a:gd name="T82" fmla="*/ 5103055 w 290150"/>
              <a:gd name="T83" fmla="*/ 15925338 h 290152"/>
              <a:gd name="T84" fmla="*/ 25048641 w 290150"/>
              <a:gd name="T85" fmla="*/ 33265548 h 290152"/>
              <a:gd name="T86" fmla="*/ 26285795 w 290150"/>
              <a:gd name="T87" fmla="*/ 16080347 h 290152"/>
              <a:gd name="T88" fmla="*/ 1854307 w 290150"/>
              <a:gd name="T89" fmla="*/ 37015182 h 290152"/>
              <a:gd name="T90" fmla="*/ 5103055 w 290150"/>
              <a:gd name="T91" fmla="*/ 15925338 h 290152"/>
              <a:gd name="T92" fmla="*/ 115203078 w 290150"/>
              <a:gd name="T93" fmla="*/ 8183128 h 290152"/>
              <a:gd name="T94" fmla="*/ 14300614 w 290150"/>
              <a:gd name="T95" fmla="*/ 12660410 h 290152"/>
              <a:gd name="T96" fmla="*/ 85475857 w 290150"/>
              <a:gd name="T97" fmla="*/ 7107584 h 290152"/>
              <a:gd name="T98" fmla="*/ 83908002 w 290150"/>
              <a:gd name="T99" fmla="*/ 10353978 h 290152"/>
              <a:gd name="T100" fmla="*/ 31389377 w 290150"/>
              <a:gd name="T101" fmla="*/ 11435744 h 290152"/>
              <a:gd name="T102" fmla="*/ 110839091 w 290150"/>
              <a:gd name="T103" fmla="*/ 16366151 h 290152"/>
              <a:gd name="T104" fmla="*/ 22561810 w 290150"/>
              <a:gd name="T105" fmla="*/ 8183128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Freeform 1031">
            <a:extLst>
              <a:ext uri="{FF2B5EF4-FFF2-40B4-BE49-F238E27FC236}">
                <a16:creationId xmlns:a16="http://schemas.microsoft.com/office/drawing/2014/main" id="{9E7DA1F3-F9EF-A24C-91E4-98FF8E900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21832" y="4790356"/>
            <a:ext cx="1290322" cy="1292250"/>
          </a:xfrm>
          <a:custGeom>
            <a:avLst/>
            <a:gdLst>
              <a:gd name="T0" fmla="*/ 68774937 w 293328"/>
              <a:gd name="T1" fmla="*/ 119643747 h 293328"/>
              <a:gd name="T2" fmla="*/ 77985361 w 293328"/>
              <a:gd name="T3" fmla="*/ 119643747 h 293328"/>
              <a:gd name="T4" fmla="*/ 79828350 w 293328"/>
              <a:gd name="T5" fmla="*/ 88042880 h 293328"/>
              <a:gd name="T6" fmla="*/ 81670393 w 293328"/>
              <a:gd name="T7" fmla="*/ 119643747 h 293328"/>
              <a:gd name="T8" fmla="*/ 90880933 w 293328"/>
              <a:gd name="T9" fmla="*/ 119643747 h 293328"/>
              <a:gd name="T10" fmla="*/ 68774937 w 293328"/>
              <a:gd name="T11" fmla="*/ 83169438 h 293328"/>
              <a:gd name="T12" fmla="*/ 81769808 w 293328"/>
              <a:gd name="T13" fmla="*/ 72036662 h 293328"/>
              <a:gd name="T14" fmla="*/ 77869883 w 293328"/>
              <a:gd name="T15" fmla="*/ 72036662 h 293328"/>
              <a:gd name="T16" fmla="*/ 79820244 w 293328"/>
              <a:gd name="T17" fmla="*/ 61024530 h 293328"/>
              <a:gd name="T18" fmla="*/ 79820244 w 293328"/>
              <a:gd name="T19" fmla="*/ 65025693 h 293328"/>
              <a:gd name="T20" fmla="*/ 79820244 w 293328"/>
              <a:gd name="T21" fmla="*/ 61024530 h 293328"/>
              <a:gd name="T22" fmla="*/ 81769808 w 293328"/>
              <a:gd name="T23" fmla="*/ 53313538 h 293328"/>
              <a:gd name="T24" fmla="*/ 77869883 w 293328"/>
              <a:gd name="T25" fmla="*/ 53313538 h 293328"/>
              <a:gd name="T26" fmla="*/ 41142411 w 293328"/>
              <a:gd name="T27" fmla="*/ 25155529 h 293328"/>
              <a:gd name="T28" fmla="*/ 65551253 w 293328"/>
              <a:gd name="T29" fmla="*/ 55026678 h 293328"/>
              <a:gd name="T30" fmla="*/ 68774937 w 293328"/>
              <a:gd name="T31" fmla="*/ 79238482 h 293328"/>
              <a:gd name="T32" fmla="*/ 90880933 w 293328"/>
              <a:gd name="T33" fmla="*/ 56284742 h 293328"/>
              <a:gd name="T34" fmla="*/ 94719662 w 293328"/>
              <a:gd name="T35" fmla="*/ 56284742 h 293328"/>
              <a:gd name="T36" fmla="*/ 97943104 w 293328"/>
              <a:gd name="T37" fmla="*/ 84898726 h 293328"/>
              <a:gd name="T38" fmla="*/ 101166843 w 293328"/>
              <a:gd name="T39" fmla="*/ 54555247 h 293328"/>
              <a:gd name="T40" fmla="*/ 71077972 w 293328"/>
              <a:gd name="T41" fmla="*/ 46065160 h 293328"/>
              <a:gd name="T42" fmla="*/ 45594413 w 293328"/>
              <a:gd name="T43" fmla="*/ 25155529 h 293328"/>
              <a:gd name="T44" fmla="*/ 79900704 w 293328"/>
              <a:gd name="T45" fmla="*/ 19856664 h 293328"/>
              <a:gd name="T46" fmla="*/ 79900704 w 293328"/>
              <a:gd name="T47" fmla="*/ 34077248 h 293328"/>
              <a:gd name="T48" fmla="*/ 79900704 w 293328"/>
              <a:gd name="T49" fmla="*/ 19856664 h 293328"/>
              <a:gd name="T50" fmla="*/ 90582629 w 293328"/>
              <a:gd name="T51" fmla="*/ 26889373 h 293328"/>
              <a:gd name="T52" fmla="*/ 69066944 w 293328"/>
              <a:gd name="T53" fmla="*/ 26889373 h 293328"/>
              <a:gd name="T54" fmla="*/ 1841582 w 293328"/>
              <a:gd name="T55" fmla="*/ 0 h 293328"/>
              <a:gd name="T56" fmla="*/ 125114871 w 293328"/>
              <a:gd name="T57" fmla="*/ 2044476 h 293328"/>
              <a:gd name="T58" fmla="*/ 117592766 w 293328"/>
              <a:gd name="T59" fmla="*/ 3930422 h 293328"/>
              <a:gd name="T60" fmla="*/ 115597421 w 293328"/>
              <a:gd name="T61" fmla="*/ 73735681 h 293328"/>
              <a:gd name="T62" fmla="*/ 105004974 w 293328"/>
              <a:gd name="T63" fmla="*/ 81754117 h 293328"/>
              <a:gd name="T64" fmla="*/ 94719662 w 293328"/>
              <a:gd name="T65" fmla="*/ 88042880 h 293328"/>
              <a:gd name="T66" fmla="*/ 86275502 w 293328"/>
              <a:gd name="T67" fmla="*/ 128133161 h 293328"/>
              <a:gd name="T68" fmla="*/ 73380249 w 293328"/>
              <a:gd name="T69" fmla="*/ 128133161 h 293328"/>
              <a:gd name="T70" fmla="*/ 64937487 w 293328"/>
              <a:gd name="T71" fmla="*/ 62730148 h 293328"/>
              <a:gd name="T72" fmla="*/ 38379011 w 293328"/>
              <a:gd name="T73" fmla="*/ 32544374 h 293328"/>
              <a:gd name="T74" fmla="*/ 48357047 w 293328"/>
              <a:gd name="T75" fmla="*/ 22325141 h 293328"/>
              <a:gd name="T76" fmla="*/ 71077972 w 293328"/>
              <a:gd name="T77" fmla="*/ 42134862 h 293328"/>
              <a:gd name="T78" fmla="*/ 105004974 w 293328"/>
              <a:gd name="T79" fmla="*/ 54555247 h 293328"/>
              <a:gd name="T80" fmla="*/ 113755352 w 293328"/>
              <a:gd name="T81" fmla="*/ 69962757 h 293328"/>
              <a:gd name="T82" fmla="*/ 11360453 w 293328"/>
              <a:gd name="T83" fmla="*/ 3930422 h 293328"/>
              <a:gd name="T84" fmla="*/ 59103376 w 293328"/>
              <a:gd name="T85" fmla="*/ 69962757 h 293328"/>
              <a:gd name="T86" fmla="*/ 59103376 w 293328"/>
              <a:gd name="T87" fmla="*/ 73735681 h 293328"/>
              <a:gd name="T88" fmla="*/ 7522971 w 293328"/>
              <a:gd name="T89" fmla="*/ 71849273 h 293328"/>
              <a:gd name="T90" fmla="*/ 1841582 w 293328"/>
              <a:gd name="T91" fmla="*/ 3930422 h 293328"/>
              <a:gd name="T92" fmla="*/ 1841582 w 293328"/>
              <a:gd name="T93" fmla="*/ 0 h 29332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3328" h="293328">
                <a:moveTo>
                  <a:pt x="161240" y="190394"/>
                </a:moveTo>
                <a:lnTo>
                  <a:pt x="161240" y="273893"/>
                </a:lnTo>
                <a:cubicBezTo>
                  <a:pt x="161240" y="279652"/>
                  <a:pt x="165919" y="284690"/>
                  <a:pt x="172038" y="284690"/>
                </a:cubicBezTo>
                <a:cubicBezTo>
                  <a:pt x="177796" y="284690"/>
                  <a:pt x="182835" y="279652"/>
                  <a:pt x="182835" y="273893"/>
                </a:cubicBezTo>
                <a:lnTo>
                  <a:pt x="182835" y="205870"/>
                </a:lnTo>
                <a:cubicBezTo>
                  <a:pt x="182835" y="203350"/>
                  <a:pt x="184635" y="201551"/>
                  <a:pt x="187154" y="201551"/>
                </a:cubicBezTo>
                <a:cubicBezTo>
                  <a:pt x="189674" y="201551"/>
                  <a:pt x="191473" y="203350"/>
                  <a:pt x="191473" y="205870"/>
                </a:cubicBezTo>
                <a:lnTo>
                  <a:pt x="191473" y="273893"/>
                </a:lnTo>
                <a:cubicBezTo>
                  <a:pt x="191473" y="279652"/>
                  <a:pt x="196512" y="284690"/>
                  <a:pt x="202270" y="284690"/>
                </a:cubicBezTo>
                <a:cubicBezTo>
                  <a:pt x="208389" y="284690"/>
                  <a:pt x="213068" y="279652"/>
                  <a:pt x="213068" y="273893"/>
                </a:cubicBezTo>
                <a:lnTo>
                  <a:pt x="213068" y="190394"/>
                </a:lnTo>
                <a:lnTo>
                  <a:pt x="161240" y="190394"/>
                </a:lnTo>
                <a:close/>
                <a:moveTo>
                  <a:pt x="187135" y="160338"/>
                </a:moveTo>
                <a:cubicBezTo>
                  <a:pt x="189802" y="160338"/>
                  <a:pt x="191707" y="162624"/>
                  <a:pt x="191707" y="164910"/>
                </a:cubicBezTo>
                <a:cubicBezTo>
                  <a:pt x="191707" y="167577"/>
                  <a:pt x="189802" y="169482"/>
                  <a:pt x="187135" y="169482"/>
                </a:cubicBezTo>
                <a:cubicBezTo>
                  <a:pt x="184468" y="169482"/>
                  <a:pt x="182563" y="167577"/>
                  <a:pt x="182563" y="164910"/>
                </a:cubicBezTo>
                <a:cubicBezTo>
                  <a:pt x="182563" y="162243"/>
                  <a:pt x="184468" y="160338"/>
                  <a:pt x="187135" y="160338"/>
                </a:cubicBezTo>
                <a:close/>
                <a:moveTo>
                  <a:pt x="187135" y="139700"/>
                </a:moveTo>
                <a:cubicBezTo>
                  <a:pt x="189802" y="139700"/>
                  <a:pt x="191707" y="141532"/>
                  <a:pt x="191707" y="144096"/>
                </a:cubicBezTo>
                <a:cubicBezTo>
                  <a:pt x="191707" y="146661"/>
                  <a:pt x="189802" y="148859"/>
                  <a:pt x="187135" y="148859"/>
                </a:cubicBezTo>
                <a:cubicBezTo>
                  <a:pt x="184468" y="148859"/>
                  <a:pt x="182563" y="146661"/>
                  <a:pt x="182563" y="144096"/>
                </a:cubicBezTo>
                <a:cubicBezTo>
                  <a:pt x="182563" y="141532"/>
                  <a:pt x="184468" y="139700"/>
                  <a:pt x="187135" y="139700"/>
                </a:cubicBezTo>
                <a:close/>
                <a:moveTo>
                  <a:pt x="187135" y="117475"/>
                </a:moveTo>
                <a:cubicBezTo>
                  <a:pt x="189802" y="117475"/>
                  <a:pt x="191707" y="119761"/>
                  <a:pt x="191707" y="122047"/>
                </a:cubicBezTo>
                <a:cubicBezTo>
                  <a:pt x="191707" y="124714"/>
                  <a:pt x="189802" y="126619"/>
                  <a:pt x="187135" y="126619"/>
                </a:cubicBezTo>
                <a:cubicBezTo>
                  <a:pt x="184468" y="126619"/>
                  <a:pt x="182563" y="124714"/>
                  <a:pt x="182563" y="122047"/>
                </a:cubicBezTo>
                <a:cubicBezTo>
                  <a:pt x="182563" y="119761"/>
                  <a:pt x="184468" y="117475"/>
                  <a:pt x="187135" y="117475"/>
                </a:cubicBezTo>
                <a:close/>
                <a:moveTo>
                  <a:pt x="96456" y="57586"/>
                </a:moveTo>
                <a:cubicBezTo>
                  <a:pt x="93577" y="60465"/>
                  <a:pt x="93577" y="65144"/>
                  <a:pt x="96456" y="68023"/>
                </a:cubicBezTo>
                <a:lnTo>
                  <a:pt x="153682" y="125969"/>
                </a:lnTo>
                <a:cubicBezTo>
                  <a:pt x="158361" y="130648"/>
                  <a:pt x="161240" y="136767"/>
                  <a:pt x="161240" y="143605"/>
                </a:cubicBezTo>
                <a:lnTo>
                  <a:pt x="161240" y="181396"/>
                </a:lnTo>
                <a:lnTo>
                  <a:pt x="213068" y="181396"/>
                </a:lnTo>
                <a:lnTo>
                  <a:pt x="213068" y="128849"/>
                </a:lnTo>
                <a:cubicBezTo>
                  <a:pt x="213068" y="126329"/>
                  <a:pt x="215227" y="124530"/>
                  <a:pt x="217387" y="124530"/>
                </a:cubicBezTo>
                <a:cubicBezTo>
                  <a:pt x="219906" y="124530"/>
                  <a:pt x="222066" y="126329"/>
                  <a:pt x="222066" y="128849"/>
                </a:cubicBezTo>
                <a:lnTo>
                  <a:pt x="222066" y="187154"/>
                </a:lnTo>
                <a:cubicBezTo>
                  <a:pt x="222066" y="191113"/>
                  <a:pt x="225305" y="194353"/>
                  <a:pt x="229624" y="194353"/>
                </a:cubicBezTo>
                <a:cubicBezTo>
                  <a:pt x="233943" y="194353"/>
                  <a:pt x="237182" y="191113"/>
                  <a:pt x="237182" y="187154"/>
                </a:cubicBezTo>
                <a:lnTo>
                  <a:pt x="237182" y="124890"/>
                </a:lnTo>
                <a:cubicBezTo>
                  <a:pt x="237182" y="114092"/>
                  <a:pt x="228184" y="105454"/>
                  <a:pt x="217387" y="105454"/>
                </a:cubicBezTo>
                <a:lnTo>
                  <a:pt x="166639" y="105454"/>
                </a:lnTo>
                <a:cubicBezTo>
                  <a:pt x="159081" y="105454"/>
                  <a:pt x="151883" y="102575"/>
                  <a:pt x="146124" y="96816"/>
                </a:cubicBezTo>
                <a:lnTo>
                  <a:pt x="106894" y="57586"/>
                </a:lnTo>
                <a:cubicBezTo>
                  <a:pt x="104014" y="54706"/>
                  <a:pt x="98976" y="54706"/>
                  <a:pt x="96456" y="57586"/>
                </a:cubicBezTo>
                <a:close/>
                <a:moveTo>
                  <a:pt x="187325" y="45456"/>
                </a:moveTo>
                <a:cubicBezTo>
                  <a:pt x="178381" y="45456"/>
                  <a:pt x="170869" y="52611"/>
                  <a:pt x="170869" y="61555"/>
                </a:cubicBezTo>
                <a:cubicBezTo>
                  <a:pt x="170869" y="70856"/>
                  <a:pt x="178381" y="78011"/>
                  <a:pt x="187325" y="78011"/>
                </a:cubicBezTo>
                <a:cubicBezTo>
                  <a:pt x="196269" y="78011"/>
                  <a:pt x="203781" y="70856"/>
                  <a:pt x="203781" y="61555"/>
                </a:cubicBezTo>
                <a:cubicBezTo>
                  <a:pt x="203781" y="52611"/>
                  <a:pt x="196269" y="45456"/>
                  <a:pt x="187325" y="45456"/>
                </a:cubicBezTo>
                <a:close/>
                <a:moveTo>
                  <a:pt x="187325" y="36513"/>
                </a:moveTo>
                <a:cubicBezTo>
                  <a:pt x="201277" y="36513"/>
                  <a:pt x="212367" y="47961"/>
                  <a:pt x="212367" y="61555"/>
                </a:cubicBezTo>
                <a:cubicBezTo>
                  <a:pt x="212367" y="75507"/>
                  <a:pt x="201277" y="86955"/>
                  <a:pt x="187325" y="86955"/>
                </a:cubicBezTo>
                <a:cubicBezTo>
                  <a:pt x="173373" y="86955"/>
                  <a:pt x="161925" y="75507"/>
                  <a:pt x="161925" y="61555"/>
                </a:cubicBezTo>
                <a:cubicBezTo>
                  <a:pt x="161925" y="47961"/>
                  <a:pt x="173373" y="36513"/>
                  <a:pt x="187325" y="36513"/>
                </a:cubicBezTo>
                <a:close/>
                <a:moveTo>
                  <a:pt x="4319" y="0"/>
                </a:moveTo>
                <a:lnTo>
                  <a:pt x="289009" y="0"/>
                </a:lnTo>
                <a:cubicBezTo>
                  <a:pt x="291529" y="0"/>
                  <a:pt x="293328" y="1799"/>
                  <a:pt x="293328" y="4679"/>
                </a:cubicBezTo>
                <a:cubicBezTo>
                  <a:pt x="293328" y="6838"/>
                  <a:pt x="291529" y="8998"/>
                  <a:pt x="289009" y="8998"/>
                </a:cubicBezTo>
                <a:lnTo>
                  <a:pt x="275692" y="8998"/>
                </a:lnTo>
                <a:lnTo>
                  <a:pt x="275692" y="164480"/>
                </a:lnTo>
                <a:cubicBezTo>
                  <a:pt x="275692" y="166999"/>
                  <a:pt x="273893" y="168799"/>
                  <a:pt x="271014" y="168799"/>
                </a:cubicBezTo>
                <a:lnTo>
                  <a:pt x="246180" y="168799"/>
                </a:lnTo>
                <a:lnTo>
                  <a:pt x="246180" y="187154"/>
                </a:lnTo>
                <a:cubicBezTo>
                  <a:pt x="246180" y="196152"/>
                  <a:pt x="238622" y="203710"/>
                  <a:pt x="229624" y="203710"/>
                </a:cubicBezTo>
                <a:cubicBezTo>
                  <a:pt x="226744" y="203710"/>
                  <a:pt x="224225" y="202631"/>
                  <a:pt x="222066" y="201551"/>
                </a:cubicBezTo>
                <a:lnTo>
                  <a:pt x="222066" y="273893"/>
                </a:lnTo>
                <a:cubicBezTo>
                  <a:pt x="222066" y="284690"/>
                  <a:pt x="213068" y="293328"/>
                  <a:pt x="202270" y="293328"/>
                </a:cubicBezTo>
                <a:cubicBezTo>
                  <a:pt x="196152" y="293328"/>
                  <a:pt x="190753" y="290449"/>
                  <a:pt x="187154" y="286130"/>
                </a:cubicBezTo>
                <a:cubicBezTo>
                  <a:pt x="183555" y="290449"/>
                  <a:pt x="178156" y="293328"/>
                  <a:pt x="172038" y="293328"/>
                </a:cubicBezTo>
                <a:cubicBezTo>
                  <a:pt x="161240" y="293328"/>
                  <a:pt x="152243" y="284690"/>
                  <a:pt x="152243" y="273893"/>
                </a:cubicBezTo>
                <a:lnTo>
                  <a:pt x="152243" y="143605"/>
                </a:lnTo>
                <a:cubicBezTo>
                  <a:pt x="152243" y="139286"/>
                  <a:pt x="150443" y="135327"/>
                  <a:pt x="147204" y="132088"/>
                </a:cubicBezTo>
                <a:lnTo>
                  <a:pt x="89978" y="74501"/>
                </a:lnTo>
                <a:cubicBezTo>
                  <a:pt x="83859" y="68023"/>
                  <a:pt x="83859" y="57586"/>
                  <a:pt x="89978" y="51107"/>
                </a:cubicBezTo>
                <a:cubicBezTo>
                  <a:pt x="96456" y="44989"/>
                  <a:pt x="106894" y="44989"/>
                  <a:pt x="113372" y="51107"/>
                </a:cubicBezTo>
                <a:lnTo>
                  <a:pt x="152603" y="90698"/>
                </a:lnTo>
                <a:cubicBezTo>
                  <a:pt x="156562" y="94297"/>
                  <a:pt x="161600" y="96456"/>
                  <a:pt x="166639" y="96456"/>
                </a:cubicBezTo>
                <a:lnTo>
                  <a:pt x="217387" y="96456"/>
                </a:lnTo>
                <a:cubicBezTo>
                  <a:pt x="233223" y="96456"/>
                  <a:pt x="246180" y="109053"/>
                  <a:pt x="246180" y="124890"/>
                </a:cubicBezTo>
                <a:lnTo>
                  <a:pt x="246180" y="160161"/>
                </a:lnTo>
                <a:lnTo>
                  <a:pt x="266695" y="160161"/>
                </a:lnTo>
                <a:lnTo>
                  <a:pt x="266695" y="8998"/>
                </a:lnTo>
                <a:lnTo>
                  <a:pt x="26633" y="8998"/>
                </a:lnTo>
                <a:lnTo>
                  <a:pt x="26633" y="160161"/>
                </a:lnTo>
                <a:lnTo>
                  <a:pt x="138566" y="160161"/>
                </a:lnTo>
                <a:cubicBezTo>
                  <a:pt x="141085" y="160161"/>
                  <a:pt x="143245" y="161961"/>
                  <a:pt x="143245" y="164480"/>
                </a:cubicBezTo>
                <a:cubicBezTo>
                  <a:pt x="143245" y="166999"/>
                  <a:pt x="141085" y="168799"/>
                  <a:pt x="138566" y="168799"/>
                </a:cubicBezTo>
                <a:lnTo>
                  <a:pt x="22314" y="168799"/>
                </a:lnTo>
                <a:cubicBezTo>
                  <a:pt x="19795" y="168799"/>
                  <a:pt x="17636" y="166999"/>
                  <a:pt x="17636" y="164480"/>
                </a:cubicBezTo>
                <a:lnTo>
                  <a:pt x="17636" y="8998"/>
                </a:lnTo>
                <a:lnTo>
                  <a:pt x="4319" y="8998"/>
                </a:lnTo>
                <a:cubicBezTo>
                  <a:pt x="1799" y="8998"/>
                  <a:pt x="0" y="6838"/>
                  <a:pt x="0" y="4679"/>
                </a:cubicBezTo>
                <a:cubicBezTo>
                  <a:pt x="0" y="1799"/>
                  <a:pt x="1799" y="0"/>
                  <a:pt x="4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2">
            <a:extLst>
              <a:ext uri="{FF2B5EF4-FFF2-40B4-BE49-F238E27FC236}">
                <a16:creationId xmlns:a16="http://schemas.microsoft.com/office/drawing/2014/main" id="{E30CD6DA-EF28-C44E-B3BC-943A3248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140" y="9545534"/>
            <a:ext cx="21205369" cy="126351"/>
          </a:xfrm>
          <a:custGeom>
            <a:avLst/>
            <a:gdLst>
              <a:gd name="T0" fmla="*/ 51 w 17022"/>
              <a:gd name="T1" fmla="*/ 0 h 103"/>
              <a:gd name="T2" fmla="*/ 16970 w 17022"/>
              <a:gd name="T3" fmla="*/ 0 h 103"/>
              <a:gd name="T4" fmla="*/ 16970 w 17022"/>
              <a:gd name="T5" fmla="*/ 0 h 103"/>
              <a:gd name="T6" fmla="*/ 17021 w 17022"/>
              <a:gd name="T7" fmla="*/ 51 h 103"/>
              <a:gd name="T8" fmla="*/ 17021 w 17022"/>
              <a:gd name="T9" fmla="*/ 51 h 103"/>
              <a:gd name="T10" fmla="*/ 16970 w 17022"/>
              <a:gd name="T11" fmla="*/ 102 h 103"/>
              <a:gd name="T12" fmla="*/ 51 w 17022"/>
              <a:gd name="T13" fmla="*/ 102 h 103"/>
              <a:gd name="T14" fmla="*/ 51 w 17022"/>
              <a:gd name="T15" fmla="*/ 102 h 103"/>
              <a:gd name="T16" fmla="*/ 0 w 17022"/>
              <a:gd name="T17" fmla="*/ 51 h 103"/>
              <a:gd name="T18" fmla="*/ 0 w 17022"/>
              <a:gd name="T19" fmla="*/ 51 h 103"/>
              <a:gd name="T20" fmla="*/ 51 w 17022"/>
              <a:gd name="T21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22" h="103">
                <a:moveTo>
                  <a:pt x="51" y="0"/>
                </a:moveTo>
                <a:lnTo>
                  <a:pt x="16970" y="0"/>
                </a:lnTo>
                <a:lnTo>
                  <a:pt x="16970" y="0"/>
                </a:lnTo>
                <a:cubicBezTo>
                  <a:pt x="16998" y="0"/>
                  <a:pt x="17021" y="23"/>
                  <a:pt x="17021" y="51"/>
                </a:cubicBezTo>
                <a:lnTo>
                  <a:pt x="17021" y="51"/>
                </a:lnTo>
                <a:cubicBezTo>
                  <a:pt x="17021" y="79"/>
                  <a:pt x="16998" y="102"/>
                  <a:pt x="16970" y="102"/>
                </a:cubicBezTo>
                <a:lnTo>
                  <a:pt x="51" y="102"/>
                </a:lnTo>
                <a:lnTo>
                  <a:pt x="51" y="102"/>
                </a:lnTo>
                <a:cubicBezTo>
                  <a:pt x="23" y="102"/>
                  <a:pt x="0" y="79"/>
                  <a:pt x="0" y="51"/>
                </a:cubicBezTo>
                <a:lnTo>
                  <a:pt x="0" y="51"/>
                </a:lnTo>
                <a:cubicBezTo>
                  <a:pt x="0" y="23"/>
                  <a:pt x="23" y="0"/>
                  <a:pt x="5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CFB44-25A1-BC44-9B7F-07BE020A636E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348B2-D35F-8342-B6C4-7E0CE96A8D1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11457319-94A1-2E40-B0AC-3C1FB13F9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584" y="4312866"/>
            <a:ext cx="2158994" cy="2158990"/>
          </a:xfrm>
          <a:custGeom>
            <a:avLst/>
            <a:gdLst>
              <a:gd name="T0" fmla="*/ 866 w 1733"/>
              <a:gd name="T1" fmla="*/ 0 h 1734"/>
              <a:gd name="T2" fmla="*/ 866 w 1733"/>
              <a:gd name="T3" fmla="*/ 0 h 1734"/>
              <a:gd name="T4" fmla="*/ 1732 w 1733"/>
              <a:gd name="T5" fmla="*/ 867 h 1734"/>
              <a:gd name="T6" fmla="*/ 1732 w 1733"/>
              <a:gd name="T7" fmla="*/ 867 h 1734"/>
              <a:gd name="T8" fmla="*/ 866 w 1733"/>
              <a:gd name="T9" fmla="*/ 1733 h 1734"/>
              <a:gd name="T10" fmla="*/ 866 w 1733"/>
              <a:gd name="T11" fmla="*/ 1733 h 1734"/>
              <a:gd name="T12" fmla="*/ 0 w 1733"/>
              <a:gd name="T13" fmla="*/ 867 h 1734"/>
              <a:gd name="T14" fmla="*/ 0 w 1733"/>
              <a:gd name="T15" fmla="*/ 867 h 1734"/>
              <a:gd name="T16" fmla="*/ 866 w 1733"/>
              <a:gd name="T17" fmla="*/ 0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3" h="1734">
                <a:moveTo>
                  <a:pt x="866" y="0"/>
                </a:moveTo>
                <a:lnTo>
                  <a:pt x="866" y="0"/>
                </a:lnTo>
                <a:cubicBezTo>
                  <a:pt x="1344" y="0"/>
                  <a:pt x="1732" y="388"/>
                  <a:pt x="1732" y="867"/>
                </a:cubicBezTo>
                <a:lnTo>
                  <a:pt x="1732" y="867"/>
                </a:lnTo>
                <a:cubicBezTo>
                  <a:pt x="1732" y="1345"/>
                  <a:pt x="1344" y="1733"/>
                  <a:pt x="866" y="1733"/>
                </a:cubicBezTo>
                <a:lnTo>
                  <a:pt x="866" y="1733"/>
                </a:lnTo>
                <a:cubicBezTo>
                  <a:pt x="388" y="1733"/>
                  <a:pt x="0" y="1345"/>
                  <a:pt x="0" y="867"/>
                </a:cubicBezTo>
                <a:lnTo>
                  <a:pt x="0" y="867"/>
                </a:lnTo>
                <a:cubicBezTo>
                  <a:pt x="0" y="388"/>
                  <a:pt x="388" y="0"/>
                  <a:pt x="86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81973D2A-A3B4-BB4D-A06D-BEDF810EF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217" y="4631495"/>
            <a:ext cx="1527226" cy="1527226"/>
          </a:xfrm>
          <a:custGeom>
            <a:avLst/>
            <a:gdLst>
              <a:gd name="T0" fmla="*/ 611 w 1224"/>
              <a:gd name="T1" fmla="*/ 0 h 1224"/>
              <a:gd name="T2" fmla="*/ 611 w 1224"/>
              <a:gd name="T3" fmla="*/ 0 h 1224"/>
              <a:gd name="T4" fmla="*/ 1223 w 1224"/>
              <a:gd name="T5" fmla="*/ 612 h 1224"/>
              <a:gd name="T6" fmla="*/ 1223 w 1224"/>
              <a:gd name="T7" fmla="*/ 612 h 1224"/>
              <a:gd name="T8" fmla="*/ 611 w 1224"/>
              <a:gd name="T9" fmla="*/ 1223 h 1224"/>
              <a:gd name="T10" fmla="*/ 611 w 1224"/>
              <a:gd name="T11" fmla="*/ 1223 h 1224"/>
              <a:gd name="T12" fmla="*/ 0 w 1224"/>
              <a:gd name="T13" fmla="*/ 612 h 1224"/>
              <a:gd name="T14" fmla="*/ 0 w 1224"/>
              <a:gd name="T15" fmla="*/ 612 h 1224"/>
              <a:gd name="T16" fmla="*/ 611 w 1224"/>
              <a:gd name="T17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4" h="1224">
                <a:moveTo>
                  <a:pt x="611" y="0"/>
                </a:moveTo>
                <a:lnTo>
                  <a:pt x="611" y="0"/>
                </a:lnTo>
                <a:cubicBezTo>
                  <a:pt x="949" y="0"/>
                  <a:pt x="1223" y="274"/>
                  <a:pt x="1223" y="612"/>
                </a:cubicBezTo>
                <a:lnTo>
                  <a:pt x="1223" y="612"/>
                </a:lnTo>
                <a:cubicBezTo>
                  <a:pt x="1223" y="949"/>
                  <a:pt x="949" y="1223"/>
                  <a:pt x="611" y="1223"/>
                </a:cubicBezTo>
                <a:lnTo>
                  <a:pt x="611" y="1223"/>
                </a:lnTo>
                <a:cubicBezTo>
                  <a:pt x="273" y="1223"/>
                  <a:pt x="0" y="949"/>
                  <a:pt x="0" y="612"/>
                </a:cubicBezTo>
                <a:lnTo>
                  <a:pt x="0" y="612"/>
                </a:lnTo>
                <a:cubicBezTo>
                  <a:pt x="0" y="274"/>
                  <a:pt x="273" y="0"/>
                  <a:pt x="61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72">
            <a:extLst>
              <a:ext uri="{FF2B5EF4-FFF2-40B4-BE49-F238E27FC236}">
                <a16:creationId xmlns:a16="http://schemas.microsoft.com/office/drawing/2014/main" id="{AD702751-7C23-F545-9A6B-B5C55F17F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880" y="6257606"/>
            <a:ext cx="65923" cy="3351107"/>
          </a:xfrm>
          <a:custGeom>
            <a:avLst/>
            <a:gdLst>
              <a:gd name="T0" fmla="*/ 25 w 52"/>
              <a:gd name="T1" fmla="*/ 2689 h 2690"/>
              <a:gd name="T2" fmla="*/ 25 w 52"/>
              <a:gd name="T3" fmla="*/ 2689 h 2690"/>
              <a:gd name="T4" fmla="*/ 0 w 52"/>
              <a:gd name="T5" fmla="*/ 2664 h 2690"/>
              <a:gd name="T6" fmla="*/ 0 w 52"/>
              <a:gd name="T7" fmla="*/ 25 h 2690"/>
              <a:gd name="T8" fmla="*/ 0 w 52"/>
              <a:gd name="T9" fmla="*/ 25 h 2690"/>
              <a:gd name="T10" fmla="*/ 25 w 52"/>
              <a:gd name="T11" fmla="*/ 0 h 2690"/>
              <a:gd name="T12" fmla="*/ 25 w 52"/>
              <a:gd name="T13" fmla="*/ 0 h 2690"/>
              <a:gd name="T14" fmla="*/ 51 w 52"/>
              <a:gd name="T15" fmla="*/ 25 h 2690"/>
              <a:gd name="T16" fmla="*/ 51 w 52"/>
              <a:gd name="T17" fmla="*/ 2664 h 2690"/>
              <a:gd name="T18" fmla="*/ 51 w 52"/>
              <a:gd name="T19" fmla="*/ 2664 h 2690"/>
              <a:gd name="T20" fmla="*/ 25 w 52"/>
              <a:gd name="T21" fmla="*/ 2689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2690">
                <a:moveTo>
                  <a:pt x="25" y="2689"/>
                </a:moveTo>
                <a:lnTo>
                  <a:pt x="25" y="2689"/>
                </a:lnTo>
                <a:cubicBezTo>
                  <a:pt x="11" y="2689"/>
                  <a:pt x="0" y="2678"/>
                  <a:pt x="0" y="2664"/>
                </a:cubicBezTo>
                <a:lnTo>
                  <a:pt x="0" y="25"/>
                </a:lnTo>
                <a:lnTo>
                  <a:pt x="0" y="25"/>
                </a:lnTo>
                <a:cubicBezTo>
                  <a:pt x="0" y="11"/>
                  <a:pt x="11" y="0"/>
                  <a:pt x="25" y="0"/>
                </a:cubicBezTo>
                <a:lnTo>
                  <a:pt x="25" y="0"/>
                </a:lnTo>
                <a:cubicBezTo>
                  <a:pt x="39" y="0"/>
                  <a:pt x="51" y="11"/>
                  <a:pt x="51" y="25"/>
                </a:cubicBezTo>
                <a:lnTo>
                  <a:pt x="51" y="2664"/>
                </a:lnTo>
                <a:lnTo>
                  <a:pt x="51" y="2664"/>
                </a:lnTo>
                <a:cubicBezTo>
                  <a:pt x="51" y="2678"/>
                  <a:pt x="39" y="2689"/>
                  <a:pt x="25" y="26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73">
            <a:extLst>
              <a:ext uri="{FF2B5EF4-FFF2-40B4-BE49-F238E27FC236}">
                <a16:creationId xmlns:a16="http://schemas.microsoft.com/office/drawing/2014/main" id="{0DC8AE54-FE19-7845-BD35-EA59DDF18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567" y="9421930"/>
            <a:ext cx="384553" cy="379058"/>
          </a:xfrm>
          <a:custGeom>
            <a:avLst/>
            <a:gdLst>
              <a:gd name="T0" fmla="*/ 153 w 307"/>
              <a:gd name="T1" fmla="*/ 0 h 306"/>
              <a:gd name="T2" fmla="*/ 153 w 307"/>
              <a:gd name="T3" fmla="*/ 0 h 306"/>
              <a:gd name="T4" fmla="*/ 306 w 307"/>
              <a:gd name="T5" fmla="*/ 152 h 306"/>
              <a:gd name="T6" fmla="*/ 306 w 307"/>
              <a:gd name="T7" fmla="*/ 152 h 306"/>
              <a:gd name="T8" fmla="*/ 153 w 307"/>
              <a:gd name="T9" fmla="*/ 305 h 306"/>
              <a:gd name="T10" fmla="*/ 153 w 307"/>
              <a:gd name="T11" fmla="*/ 305 h 306"/>
              <a:gd name="T12" fmla="*/ 0 w 307"/>
              <a:gd name="T13" fmla="*/ 152 h 306"/>
              <a:gd name="T14" fmla="*/ 0 w 307"/>
              <a:gd name="T15" fmla="*/ 152 h 306"/>
              <a:gd name="T16" fmla="*/ 153 w 307"/>
              <a:gd name="T17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7" h="306">
                <a:moveTo>
                  <a:pt x="153" y="0"/>
                </a:moveTo>
                <a:lnTo>
                  <a:pt x="153" y="0"/>
                </a:lnTo>
                <a:cubicBezTo>
                  <a:pt x="237" y="0"/>
                  <a:pt x="306" y="68"/>
                  <a:pt x="306" y="152"/>
                </a:cubicBezTo>
                <a:lnTo>
                  <a:pt x="306" y="152"/>
                </a:lnTo>
                <a:cubicBezTo>
                  <a:pt x="306" y="237"/>
                  <a:pt x="237" y="305"/>
                  <a:pt x="153" y="305"/>
                </a:cubicBezTo>
                <a:lnTo>
                  <a:pt x="153" y="305"/>
                </a:lnTo>
                <a:cubicBezTo>
                  <a:pt x="68" y="305"/>
                  <a:pt x="0" y="237"/>
                  <a:pt x="0" y="152"/>
                </a:cubicBezTo>
                <a:lnTo>
                  <a:pt x="0" y="152"/>
                </a:lnTo>
                <a:cubicBezTo>
                  <a:pt x="0" y="68"/>
                  <a:pt x="68" y="0"/>
                  <a:pt x="1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3" name="Freeform 79">
            <a:extLst>
              <a:ext uri="{FF2B5EF4-FFF2-40B4-BE49-F238E27FC236}">
                <a16:creationId xmlns:a16="http://schemas.microsoft.com/office/drawing/2014/main" id="{726BBA4C-5A4C-6C49-82AC-8D754555B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959" y="6471852"/>
            <a:ext cx="2158994" cy="2158993"/>
          </a:xfrm>
          <a:custGeom>
            <a:avLst/>
            <a:gdLst>
              <a:gd name="T0" fmla="*/ 867 w 1734"/>
              <a:gd name="T1" fmla="*/ 0 h 1733"/>
              <a:gd name="T2" fmla="*/ 867 w 1734"/>
              <a:gd name="T3" fmla="*/ 0 h 1733"/>
              <a:gd name="T4" fmla="*/ 1733 w 1734"/>
              <a:gd name="T5" fmla="*/ 865 h 1733"/>
              <a:gd name="T6" fmla="*/ 1733 w 1734"/>
              <a:gd name="T7" fmla="*/ 865 h 1733"/>
              <a:gd name="T8" fmla="*/ 867 w 1734"/>
              <a:gd name="T9" fmla="*/ 1732 h 1733"/>
              <a:gd name="T10" fmla="*/ 867 w 1734"/>
              <a:gd name="T11" fmla="*/ 1732 h 1733"/>
              <a:gd name="T12" fmla="*/ 0 w 1734"/>
              <a:gd name="T13" fmla="*/ 865 h 1733"/>
              <a:gd name="T14" fmla="*/ 0 w 1734"/>
              <a:gd name="T15" fmla="*/ 865 h 1733"/>
              <a:gd name="T16" fmla="*/ 867 w 1734"/>
              <a:gd name="T17" fmla="*/ 0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4" h="1733">
                <a:moveTo>
                  <a:pt x="867" y="0"/>
                </a:moveTo>
                <a:lnTo>
                  <a:pt x="867" y="0"/>
                </a:lnTo>
                <a:cubicBezTo>
                  <a:pt x="1345" y="0"/>
                  <a:pt x="1733" y="387"/>
                  <a:pt x="1733" y="865"/>
                </a:cubicBezTo>
                <a:lnTo>
                  <a:pt x="1733" y="865"/>
                </a:lnTo>
                <a:cubicBezTo>
                  <a:pt x="1733" y="1344"/>
                  <a:pt x="1345" y="1732"/>
                  <a:pt x="867" y="1732"/>
                </a:cubicBezTo>
                <a:lnTo>
                  <a:pt x="867" y="1732"/>
                </a:lnTo>
                <a:cubicBezTo>
                  <a:pt x="388" y="1732"/>
                  <a:pt x="0" y="1344"/>
                  <a:pt x="0" y="865"/>
                </a:cubicBezTo>
                <a:lnTo>
                  <a:pt x="0" y="865"/>
                </a:lnTo>
                <a:cubicBezTo>
                  <a:pt x="0" y="387"/>
                  <a:pt x="388" y="0"/>
                  <a:pt x="86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4" name="Freeform 80">
            <a:extLst>
              <a:ext uri="{FF2B5EF4-FFF2-40B4-BE49-F238E27FC236}">
                <a16:creationId xmlns:a16="http://schemas.microsoft.com/office/drawing/2014/main" id="{05EBE9EA-927E-034C-A22E-E3BAADD86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3593" y="6790485"/>
            <a:ext cx="1527226" cy="1527226"/>
          </a:xfrm>
          <a:custGeom>
            <a:avLst/>
            <a:gdLst>
              <a:gd name="T0" fmla="*/ 612 w 1224"/>
              <a:gd name="T1" fmla="*/ 0 h 1224"/>
              <a:gd name="T2" fmla="*/ 612 w 1224"/>
              <a:gd name="T3" fmla="*/ 0 h 1224"/>
              <a:gd name="T4" fmla="*/ 1223 w 1224"/>
              <a:gd name="T5" fmla="*/ 611 h 1224"/>
              <a:gd name="T6" fmla="*/ 1223 w 1224"/>
              <a:gd name="T7" fmla="*/ 611 h 1224"/>
              <a:gd name="T8" fmla="*/ 612 w 1224"/>
              <a:gd name="T9" fmla="*/ 1223 h 1224"/>
              <a:gd name="T10" fmla="*/ 612 w 1224"/>
              <a:gd name="T11" fmla="*/ 1223 h 1224"/>
              <a:gd name="T12" fmla="*/ 0 w 1224"/>
              <a:gd name="T13" fmla="*/ 611 h 1224"/>
              <a:gd name="T14" fmla="*/ 0 w 1224"/>
              <a:gd name="T15" fmla="*/ 611 h 1224"/>
              <a:gd name="T16" fmla="*/ 612 w 1224"/>
              <a:gd name="T17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4" h="1224">
                <a:moveTo>
                  <a:pt x="612" y="0"/>
                </a:moveTo>
                <a:lnTo>
                  <a:pt x="612" y="0"/>
                </a:lnTo>
                <a:cubicBezTo>
                  <a:pt x="949" y="0"/>
                  <a:pt x="1223" y="274"/>
                  <a:pt x="1223" y="611"/>
                </a:cubicBezTo>
                <a:lnTo>
                  <a:pt x="1223" y="611"/>
                </a:lnTo>
                <a:cubicBezTo>
                  <a:pt x="1223" y="949"/>
                  <a:pt x="949" y="1223"/>
                  <a:pt x="612" y="1223"/>
                </a:cubicBezTo>
                <a:lnTo>
                  <a:pt x="612" y="1223"/>
                </a:lnTo>
                <a:cubicBezTo>
                  <a:pt x="273" y="1223"/>
                  <a:pt x="0" y="949"/>
                  <a:pt x="0" y="611"/>
                </a:cubicBezTo>
                <a:lnTo>
                  <a:pt x="0" y="611"/>
                </a:lnTo>
                <a:cubicBezTo>
                  <a:pt x="0" y="274"/>
                  <a:pt x="273" y="0"/>
                  <a:pt x="61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6D6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6" name="Freeform 147">
            <a:extLst>
              <a:ext uri="{FF2B5EF4-FFF2-40B4-BE49-F238E27FC236}">
                <a16:creationId xmlns:a16="http://schemas.microsoft.com/office/drawing/2014/main" id="{5A86A2EE-C6EB-2947-97A0-53B78398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255" y="8400114"/>
            <a:ext cx="65923" cy="1208596"/>
          </a:xfrm>
          <a:custGeom>
            <a:avLst/>
            <a:gdLst>
              <a:gd name="T0" fmla="*/ 25 w 52"/>
              <a:gd name="T1" fmla="*/ 967 h 968"/>
              <a:gd name="T2" fmla="*/ 25 w 52"/>
              <a:gd name="T3" fmla="*/ 967 h 968"/>
              <a:gd name="T4" fmla="*/ 0 w 52"/>
              <a:gd name="T5" fmla="*/ 942 h 968"/>
              <a:gd name="T6" fmla="*/ 0 w 52"/>
              <a:gd name="T7" fmla="*/ 24 h 968"/>
              <a:gd name="T8" fmla="*/ 0 w 52"/>
              <a:gd name="T9" fmla="*/ 24 h 968"/>
              <a:gd name="T10" fmla="*/ 25 w 52"/>
              <a:gd name="T11" fmla="*/ 0 h 968"/>
              <a:gd name="T12" fmla="*/ 25 w 52"/>
              <a:gd name="T13" fmla="*/ 0 h 968"/>
              <a:gd name="T14" fmla="*/ 51 w 52"/>
              <a:gd name="T15" fmla="*/ 24 h 968"/>
              <a:gd name="T16" fmla="*/ 51 w 52"/>
              <a:gd name="T17" fmla="*/ 942 h 968"/>
              <a:gd name="T18" fmla="*/ 51 w 52"/>
              <a:gd name="T19" fmla="*/ 942 h 968"/>
              <a:gd name="T20" fmla="*/ 25 w 52"/>
              <a:gd name="T21" fmla="*/ 967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968">
                <a:moveTo>
                  <a:pt x="25" y="967"/>
                </a:moveTo>
                <a:lnTo>
                  <a:pt x="25" y="967"/>
                </a:lnTo>
                <a:cubicBezTo>
                  <a:pt x="11" y="967"/>
                  <a:pt x="0" y="956"/>
                  <a:pt x="0" y="942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lnTo>
                  <a:pt x="25" y="0"/>
                </a:lnTo>
                <a:cubicBezTo>
                  <a:pt x="39" y="0"/>
                  <a:pt x="51" y="11"/>
                  <a:pt x="51" y="24"/>
                </a:cubicBezTo>
                <a:lnTo>
                  <a:pt x="51" y="942"/>
                </a:lnTo>
                <a:lnTo>
                  <a:pt x="51" y="942"/>
                </a:lnTo>
                <a:cubicBezTo>
                  <a:pt x="51" y="956"/>
                  <a:pt x="39" y="967"/>
                  <a:pt x="25" y="9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7" name="Freeform 148">
            <a:extLst>
              <a:ext uri="{FF2B5EF4-FFF2-40B4-BE49-F238E27FC236}">
                <a16:creationId xmlns:a16="http://schemas.microsoft.com/office/drawing/2014/main" id="{E9F2E811-A568-C84A-B50C-E0698D3C6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938" y="9416431"/>
            <a:ext cx="395541" cy="395540"/>
          </a:xfrm>
          <a:custGeom>
            <a:avLst/>
            <a:gdLst>
              <a:gd name="T0" fmla="*/ 157 w 317"/>
              <a:gd name="T1" fmla="*/ 0 h 317"/>
              <a:gd name="T2" fmla="*/ 157 w 317"/>
              <a:gd name="T3" fmla="*/ 0 h 317"/>
              <a:gd name="T4" fmla="*/ 316 w 317"/>
              <a:gd name="T5" fmla="*/ 157 h 317"/>
              <a:gd name="T6" fmla="*/ 316 w 317"/>
              <a:gd name="T7" fmla="*/ 157 h 317"/>
              <a:gd name="T8" fmla="*/ 157 w 317"/>
              <a:gd name="T9" fmla="*/ 316 h 317"/>
              <a:gd name="T10" fmla="*/ 157 w 317"/>
              <a:gd name="T11" fmla="*/ 316 h 317"/>
              <a:gd name="T12" fmla="*/ 0 w 317"/>
              <a:gd name="T13" fmla="*/ 157 h 317"/>
              <a:gd name="T14" fmla="*/ 0 w 317"/>
              <a:gd name="T15" fmla="*/ 157 h 317"/>
              <a:gd name="T16" fmla="*/ 157 w 317"/>
              <a:gd name="T17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7" h="317">
                <a:moveTo>
                  <a:pt x="157" y="0"/>
                </a:moveTo>
                <a:lnTo>
                  <a:pt x="157" y="0"/>
                </a:lnTo>
                <a:cubicBezTo>
                  <a:pt x="245" y="0"/>
                  <a:pt x="316" y="71"/>
                  <a:pt x="316" y="157"/>
                </a:cubicBezTo>
                <a:lnTo>
                  <a:pt x="316" y="157"/>
                </a:lnTo>
                <a:cubicBezTo>
                  <a:pt x="316" y="245"/>
                  <a:pt x="245" y="316"/>
                  <a:pt x="157" y="316"/>
                </a:cubicBezTo>
                <a:lnTo>
                  <a:pt x="157" y="316"/>
                </a:lnTo>
                <a:cubicBezTo>
                  <a:pt x="70" y="316"/>
                  <a:pt x="0" y="245"/>
                  <a:pt x="0" y="157"/>
                </a:cubicBezTo>
                <a:lnTo>
                  <a:pt x="0" y="157"/>
                </a:lnTo>
                <a:cubicBezTo>
                  <a:pt x="0" y="71"/>
                  <a:pt x="70" y="0"/>
                  <a:pt x="15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8" name="Freeform 153">
            <a:extLst>
              <a:ext uri="{FF2B5EF4-FFF2-40B4-BE49-F238E27FC236}">
                <a16:creationId xmlns:a16="http://schemas.microsoft.com/office/drawing/2014/main" id="{CBD56266-5655-D548-A090-C9DAE63E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8077" y="4312866"/>
            <a:ext cx="2158991" cy="2158990"/>
          </a:xfrm>
          <a:custGeom>
            <a:avLst/>
            <a:gdLst>
              <a:gd name="T0" fmla="*/ 866 w 1734"/>
              <a:gd name="T1" fmla="*/ 0 h 1734"/>
              <a:gd name="T2" fmla="*/ 866 w 1734"/>
              <a:gd name="T3" fmla="*/ 0 h 1734"/>
              <a:gd name="T4" fmla="*/ 1733 w 1734"/>
              <a:gd name="T5" fmla="*/ 867 h 1734"/>
              <a:gd name="T6" fmla="*/ 1733 w 1734"/>
              <a:gd name="T7" fmla="*/ 867 h 1734"/>
              <a:gd name="T8" fmla="*/ 866 w 1734"/>
              <a:gd name="T9" fmla="*/ 1733 h 1734"/>
              <a:gd name="T10" fmla="*/ 866 w 1734"/>
              <a:gd name="T11" fmla="*/ 1733 h 1734"/>
              <a:gd name="T12" fmla="*/ 0 w 1734"/>
              <a:gd name="T13" fmla="*/ 867 h 1734"/>
              <a:gd name="T14" fmla="*/ 0 w 1734"/>
              <a:gd name="T15" fmla="*/ 867 h 1734"/>
              <a:gd name="T16" fmla="*/ 866 w 1734"/>
              <a:gd name="T17" fmla="*/ 0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4" h="1734">
                <a:moveTo>
                  <a:pt x="866" y="0"/>
                </a:moveTo>
                <a:lnTo>
                  <a:pt x="866" y="0"/>
                </a:lnTo>
                <a:cubicBezTo>
                  <a:pt x="1345" y="0"/>
                  <a:pt x="1733" y="388"/>
                  <a:pt x="1733" y="867"/>
                </a:cubicBezTo>
                <a:lnTo>
                  <a:pt x="1733" y="867"/>
                </a:lnTo>
                <a:cubicBezTo>
                  <a:pt x="1733" y="1345"/>
                  <a:pt x="1345" y="1733"/>
                  <a:pt x="866" y="1733"/>
                </a:cubicBezTo>
                <a:lnTo>
                  <a:pt x="866" y="1733"/>
                </a:lnTo>
                <a:cubicBezTo>
                  <a:pt x="388" y="1733"/>
                  <a:pt x="0" y="1345"/>
                  <a:pt x="0" y="867"/>
                </a:cubicBezTo>
                <a:lnTo>
                  <a:pt x="0" y="867"/>
                </a:lnTo>
                <a:cubicBezTo>
                  <a:pt x="0" y="388"/>
                  <a:pt x="388" y="0"/>
                  <a:pt x="86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9" name="Freeform 154">
            <a:extLst>
              <a:ext uri="{FF2B5EF4-FFF2-40B4-BE49-F238E27FC236}">
                <a16:creationId xmlns:a16="http://schemas.microsoft.com/office/drawing/2014/main" id="{63645AF1-684B-C04C-8AA3-7623854A1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1212" y="4631495"/>
            <a:ext cx="1527226" cy="1527226"/>
          </a:xfrm>
          <a:custGeom>
            <a:avLst/>
            <a:gdLst>
              <a:gd name="T0" fmla="*/ 612 w 1224"/>
              <a:gd name="T1" fmla="*/ 0 h 1224"/>
              <a:gd name="T2" fmla="*/ 612 w 1224"/>
              <a:gd name="T3" fmla="*/ 0 h 1224"/>
              <a:gd name="T4" fmla="*/ 1223 w 1224"/>
              <a:gd name="T5" fmla="*/ 612 h 1224"/>
              <a:gd name="T6" fmla="*/ 1223 w 1224"/>
              <a:gd name="T7" fmla="*/ 612 h 1224"/>
              <a:gd name="T8" fmla="*/ 612 w 1224"/>
              <a:gd name="T9" fmla="*/ 1223 h 1224"/>
              <a:gd name="T10" fmla="*/ 612 w 1224"/>
              <a:gd name="T11" fmla="*/ 1223 h 1224"/>
              <a:gd name="T12" fmla="*/ 0 w 1224"/>
              <a:gd name="T13" fmla="*/ 612 h 1224"/>
              <a:gd name="T14" fmla="*/ 0 w 1224"/>
              <a:gd name="T15" fmla="*/ 612 h 1224"/>
              <a:gd name="T16" fmla="*/ 612 w 1224"/>
              <a:gd name="T17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4" h="1224">
                <a:moveTo>
                  <a:pt x="612" y="0"/>
                </a:moveTo>
                <a:lnTo>
                  <a:pt x="612" y="0"/>
                </a:lnTo>
                <a:cubicBezTo>
                  <a:pt x="950" y="0"/>
                  <a:pt x="1223" y="274"/>
                  <a:pt x="1223" y="612"/>
                </a:cubicBezTo>
                <a:lnTo>
                  <a:pt x="1223" y="612"/>
                </a:lnTo>
                <a:cubicBezTo>
                  <a:pt x="1223" y="949"/>
                  <a:pt x="950" y="1223"/>
                  <a:pt x="612" y="1223"/>
                </a:cubicBezTo>
                <a:lnTo>
                  <a:pt x="612" y="1223"/>
                </a:lnTo>
                <a:cubicBezTo>
                  <a:pt x="274" y="1223"/>
                  <a:pt x="0" y="949"/>
                  <a:pt x="0" y="612"/>
                </a:cubicBezTo>
                <a:lnTo>
                  <a:pt x="0" y="612"/>
                </a:lnTo>
                <a:cubicBezTo>
                  <a:pt x="0" y="274"/>
                  <a:pt x="274" y="0"/>
                  <a:pt x="61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6D6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1" name="Freeform 216">
            <a:extLst>
              <a:ext uri="{FF2B5EF4-FFF2-40B4-BE49-F238E27FC236}">
                <a16:creationId xmlns:a16="http://schemas.microsoft.com/office/drawing/2014/main" id="{FC9091C8-7E42-8C41-8E4C-5D2AB13BD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6366" y="6257606"/>
            <a:ext cx="65923" cy="3351107"/>
          </a:xfrm>
          <a:custGeom>
            <a:avLst/>
            <a:gdLst>
              <a:gd name="T0" fmla="*/ 26 w 53"/>
              <a:gd name="T1" fmla="*/ 2689 h 2690"/>
              <a:gd name="T2" fmla="*/ 26 w 53"/>
              <a:gd name="T3" fmla="*/ 2689 h 2690"/>
              <a:gd name="T4" fmla="*/ 0 w 53"/>
              <a:gd name="T5" fmla="*/ 2664 h 2690"/>
              <a:gd name="T6" fmla="*/ 0 w 53"/>
              <a:gd name="T7" fmla="*/ 25 h 2690"/>
              <a:gd name="T8" fmla="*/ 0 w 53"/>
              <a:gd name="T9" fmla="*/ 25 h 2690"/>
              <a:gd name="T10" fmla="*/ 26 w 53"/>
              <a:gd name="T11" fmla="*/ 0 h 2690"/>
              <a:gd name="T12" fmla="*/ 26 w 53"/>
              <a:gd name="T13" fmla="*/ 0 h 2690"/>
              <a:gd name="T14" fmla="*/ 52 w 53"/>
              <a:gd name="T15" fmla="*/ 25 h 2690"/>
              <a:gd name="T16" fmla="*/ 52 w 53"/>
              <a:gd name="T17" fmla="*/ 2664 h 2690"/>
              <a:gd name="T18" fmla="*/ 52 w 53"/>
              <a:gd name="T19" fmla="*/ 2664 h 2690"/>
              <a:gd name="T20" fmla="*/ 26 w 53"/>
              <a:gd name="T21" fmla="*/ 2689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" h="2690">
                <a:moveTo>
                  <a:pt x="26" y="2689"/>
                </a:moveTo>
                <a:lnTo>
                  <a:pt x="26" y="2689"/>
                </a:lnTo>
                <a:cubicBezTo>
                  <a:pt x="12" y="2689"/>
                  <a:pt x="0" y="2678"/>
                  <a:pt x="0" y="2664"/>
                </a:cubicBezTo>
                <a:lnTo>
                  <a:pt x="0" y="25"/>
                </a:lnTo>
                <a:lnTo>
                  <a:pt x="0" y="25"/>
                </a:lnTo>
                <a:cubicBezTo>
                  <a:pt x="0" y="11"/>
                  <a:pt x="12" y="0"/>
                  <a:pt x="26" y="0"/>
                </a:cubicBezTo>
                <a:lnTo>
                  <a:pt x="26" y="0"/>
                </a:lnTo>
                <a:cubicBezTo>
                  <a:pt x="40" y="0"/>
                  <a:pt x="52" y="11"/>
                  <a:pt x="52" y="25"/>
                </a:cubicBezTo>
                <a:lnTo>
                  <a:pt x="52" y="2664"/>
                </a:lnTo>
                <a:lnTo>
                  <a:pt x="52" y="2664"/>
                </a:lnTo>
                <a:cubicBezTo>
                  <a:pt x="52" y="2678"/>
                  <a:pt x="40" y="2689"/>
                  <a:pt x="26" y="268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2" name="Freeform 217">
            <a:extLst>
              <a:ext uri="{FF2B5EF4-FFF2-40B4-BE49-F238E27FC236}">
                <a16:creationId xmlns:a16="http://schemas.microsoft.com/office/drawing/2014/main" id="{F57C642E-7EEE-604F-9150-1E7050E6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7056" y="9421930"/>
            <a:ext cx="384553" cy="379058"/>
          </a:xfrm>
          <a:custGeom>
            <a:avLst/>
            <a:gdLst>
              <a:gd name="T0" fmla="*/ 153 w 307"/>
              <a:gd name="T1" fmla="*/ 0 h 306"/>
              <a:gd name="T2" fmla="*/ 153 w 307"/>
              <a:gd name="T3" fmla="*/ 0 h 306"/>
              <a:gd name="T4" fmla="*/ 306 w 307"/>
              <a:gd name="T5" fmla="*/ 152 h 306"/>
              <a:gd name="T6" fmla="*/ 306 w 307"/>
              <a:gd name="T7" fmla="*/ 152 h 306"/>
              <a:gd name="T8" fmla="*/ 153 w 307"/>
              <a:gd name="T9" fmla="*/ 305 h 306"/>
              <a:gd name="T10" fmla="*/ 153 w 307"/>
              <a:gd name="T11" fmla="*/ 305 h 306"/>
              <a:gd name="T12" fmla="*/ 0 w 307"/>
              <a:gd name="T13" fmla="*/ 152 h 306"/>
              <a:gd name="T14" fmla="*/ 0 w 307"/>
              <a:gd name="T15" fmla="*/ 152 h 306"/>
              <a:gd name="T16" fmla="*/ 153 w 307"/>
              <a:gd name="T17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7" h="306">
                <a:moveTo>
                  <a:pt x="153" y="0"/>
                </a:moveTo>
                <a:lnTo>
                  <a:pt x="153" y="0"/>
                </a:lnTo>
                <a:cubicBezTo>
                  <a:pt x="238" y="0"/>
                  <a:pt x="306" y="68"/>
                  <a:pt x="306" y="152"/>
                </a:cubicBezTo>
                <a:lnTo>
                  <a:pt x="306" y="152"/>
                </a:lnTo>
                <a:cubicBezTo>
                  <a:pt x="306" y="237"/>
                  <a:pt x="238" y="305"/>
                  <a:pt x="153" y="305"/>
                </a:cubicBezTo>
                <a:lnTo>
                  <a:pt x="153" y="305"/>
                </a:lnTo>
                <a:cubicBezTo>
                  <a:pt x="68" y="305"/>
                  <a:pt x="0" y="237"/>
                  <a:pt x="0" y="152"/>
                </a:cubicBezTo>
                <a:lnTo>
                  <a:pt x="0" y="152"/>
                </a:lnTo>
                <a:cubicBezTo>
                  <a:pt x="0" y="68"/>
                  <a:pt x="68" y="0"/>
                  <a:pt x="15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4" name="Freeform 223">
            <a:extLst>
              <a:ext uri="{FF2B5EF4-FFF2-40B4-BE49-F238E27FC236}">
                <a16:creationId xmlns:a16="http://schemas.microsoft.com/office/drawing/2014/main" id="{20B59B02-8EBB-7D4F-ACDA-4953F4AF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3706" y="6471852"/>
            <a:ext cx="2158991" cy="2158993"/>
          </a:xfrm>
          <a:custGeom>
            <a:avLst/>
            <a:gdLst>
              <a:gd name="T0" fmla="*/ 866 w 1733"/>
              <a:gd name="T1" fmla="*/ 0 h 1733"/>
              <a:gd name="T2" fmla="*/ 866 w 1733"/>
              <a:gd name="T3" fmla="*/ 0 h 1733"/>
              <a:gd name="T4" fmla="*/ 1732 w 1733"/>
              <a:gd name="T5" fmla="*/ 865 h 1733"/>
              <a:gd name="T6" fmla="*/ 1732 w 1733"/>
              <a:gd name="T7" fmla="*/ 865 h 1733"/>
              <a:gd name="T8" fmla="*/ 866 w 1733"/>
              <a:gd name="T9" fmla="*/ 1732 h 1733"/>
              <a:gd name="T10" fmla="*/ 866 w 1733"/>
              <a:gd name="T11" fmla="*/ 1732 h 1733"/>
              <a:gd name="T12" fmla="*/ 0 w 1733"/>
              <a:gd name="T13" fmla="*/ 865 h 1733"/>
              <a:gd name="T14" fmla="*/ 0 w 1733"/>
              <a:gd name="T15" fmla="*/ 865 h 1733"/>
              <a:gd name="T16" fmla="*/ 866 w 1733"/>
              <a:gd name="T17" fmla="*/ 0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3" h="1733">
                <a:moveTo>
                  <a:pt x="866" y="0"/>
                </a:moveTo>
                <a:lnTo>
                  <a:pt x="866" y="0"/>
                </a:lnTo>
                <a:cubicBezTo>
                  <a:pt x="1344" y="0"/>
                  <a:pt x="1732" y="387"/>
                  <a:pt x="1732" y="865"/>
                </a:cubicBezTo>
                <a:lnTo>
                  <a:pt x="1732" y="865"/>
                </a:lnTo>
                <a:cubicBezTo>
                  <a:pt x="1732" y="1344"/>
                  <a:pt x="1344" y="1732"/>
                  <a:pt x="866" y="1732"/>
                </a:cubicBezTo>
                <a:lnTo>
                  <a:pt x="866" y="1732"/>
                </a:lnTo>
                <a:cubicBezTo>
                  <a:pt x="387" y="1732"/>
                  <a:pt x="0" y="1344"/>
                  <a:pt x="0" y="865"/>
                </a:cubicBezTo>
                <a:lnTo>
                  <a:pt x="0" y="865"/>
                </a:lnTo>
                <a:cubicBezTo>
                  <a:pt x="0" y="387"/>
                  <a:pt x="387" y="0"/>
                  <a:pt x="86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8AB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5" name="Freeform 224">
            <a:extLst>
              <a:ext uri="{FF2B5EF4-FFF2-40B4-BE49-F238E27FC236}">
                <a16:creationId xmlns:a16="http://schemas.microsoft.com/office/drawing/2014/main" id="{58AE7B52-C351-BB45-9976-AB199B371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6841" y="6790485"/>
            <a:ext cx="1527226" cy="1527226"/>
          </a:xfrm>
          <a:custGeom>
            <a:avLst/>
            <a:gdLst>
              <a:gd name="T0" fmla="*/ 612 w 1224"/>
              <a:gd name="T1" fmla="*/ 0 h 1224"/>
              <a:gd name="T2" fmla="*/ 612 w 1224"/>
              <a:gd name="T3" fmla="*/ 0 h 1224"/>
              <a:gd name="T4" fmla="*/ 1223 w 1224"/>
              <a:gd name="T5" fmla="*/ 611 h 1224"/>
              <a:gd name="T6" fmla="*/ 1223 w 1224"/>
              <a:gd name="T7" fmla="*/ 611 h 1224"/>
              <a:gd name="T8" fmla="*/ 612 w 1224"/>
              <a:gd name="T9" fmla="*/ 1223 h 1224"/>
              <a:gd name="T10" fmla="*/ 612 w 1224"/>
              <a:gd name="T11" fmla="*/ 1223 h 1224"/>
              <a:gd name="T12" fmla="*/ 0 w 1224"/>
              <a:gd name="T13" fmla="*/ 611 h 1224"/>
              <a:gd name="T14" fmla="*/ 0 w 1224"/>
              <a:gd name="T15" fmla="*/ 611 h 1224"/>
              <a:gd name="T16" fmla="*/ 612 w 1224"/>
              <a:gd name="T17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4" h="1224">
                <a:moveTo>
                  <a:pt x="612" y="0"/>
                </a:moveTo>
                <a:lnTo>
                  <a:pt x="612" y="0"/>
                </a:lnTo>
                <a:cubicBezTo>
                  <a:pt x="950" y="0"/>
                  <a:pt x="1223" y="274"/>
                  <a:pt x="1223" y="611"/>
                </a:cubicBezTo>
                <a:lnTo>
                  <a:pt x="1223" y="611"/>
                </a:lnTo>
                <a:cubicBezTo>
                  <a:pt x="1223" y="949"/>
                  <a:pt x="950" y="1223"/>
                  <a:pt x="612" y="1223"/>
                </a:cubicBezTo>
                <a:lnTo>
                  <a:pt x="612" y="1223"/>
                </a:lnTo>
                <a:cubicBezTo>
                  <a:pt x="274" y="1223"/>
                  <a:pt x="0" y="949"/>
                  <a:pt x="0" y="611"/>
                </a:cubicBezTo>
                <a:lnTo>
                  <a:pt x="0" y="611"/>
                </a:lnTo>
                <a:cubicBezTo>
                  <a:pt x="0" y="274"/>
                  <a:pt x="274" y="0"/>
                  <a:pt x="61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8AB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7" name="Freeform 285">
            <a:extLst>
              <a:ext uri="{FF2B5EF4-FFF2-40B4-BE49-F238E27FC236}">
                <a16:creationId xmlns:a16="http://schemas.microsoft.com/office/drawing/2014/main" id="{E0B88467-10C9-F544-97F7-6EE9C456B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1995" y="8400114"/>
            <a:ext cx="65923" cy="1208596"/>
          </a:xfrm>
          <a:custGeom>
            <a:avLst/>
            <a:gdLst>
              <a:gd name="T0" fmla="*/ 26 w 52"/>
              <a:gd name="T1" fmla="*/ 967 h 968"/>
              <a:gd name="T2" fmla="*/ 26 w 52"/>
              <a:gd name="T3" fmla="*/ 967 h 968"/>
              <a:gd name="T4" fmla="*/ 0 w 52"/>
              <a:gd name="T5" fmla="*/ 942 h 968"/>
              <a:gd name="T6" fmla="*/ 0 w 52"/>
              <a:gd name="T7" fmla="*/ 24 h 968"/>
              <a:gd name="T8" fmla="*/ 0 w 52"/>
              <a:gd name="T9" fmla="*/ 24 h 968"/>
              <a:gd name="T10" fmla="*/ 26 w 52"/>
              <a:gd name="T11" fmla="*/ 0 h 968"/>
              <a:gd name="T12" fmla="*/ 26 w 52"/>
              <a:gd name="T13" fmla="*/ 0 h 968"/>
              <a:gd name="T14" fmla="*/ 51 w 52"/>
              <a:gd name="T15" fmla="*/ 24 h 968"/>
              <a:gd name="T16" fmla="*/ 51 w 52"/>
              <a:gd name="T17" fmla="*/ 942 h 968"/>
              <a:gd name="T18" fmla="*/ 51 w 52"/>
              <a:gd name="T19" fmla="*/ 942 h 968"/>
              <a:gd name="T20" fmla="*/ 26 w 52"/>
              <a:gd name="T21" fmla="*/ 967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968">
                <a:moveTo>
                  <a:pt x="26" y="967"/>
                </a:moveTo>
                <a:lnTo>
                  <a:pt x="26" y="967"/>
                </a:lnTo>
                <a:cubicBezTo>
                  <a:pt x="11" y="967"/>
                  <a:pt x="0" y="956"/>
                  <a:pt x="0" y="942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1" y="0"/>
                  <a:pt x="26" y="0"/>
                </a:cubicBezTo>
                <a:lnTo>
                  <a:pt x="26" y="0"/>
                </a:lnTo>
                <a:cubicBezTo>
                  <a:pt x="40" y="0"/>
                  <a:pt x="51" y="11"/>
                  <a:pt x="51" y="24"/>
                </a:cubicBezTo>
                <a:lnTo>
                  <a:pt x="51" y="942"/>
                </a:lnTo>
                <a:lnTo>
                  <a:pt x="51" y="942"/>
                </a:lnTo>
                <a:cubicBezTo>
                  <a:pt x="51" y="956"/>
                  <a:pt x="40" y="967"/>
                  <a:pt x="26" y="9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8AB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8" name="Freeform 286">
            <a:extLst>
              <a:ext uri="{FF2B5EF4-FFF2-40B4-BE49-F238E27FC236}">
                <a16:creationId xmlns:a16="http://schemas.microsoft.com/office/drawing/2014/main" id="{448A05F0-A901-8D4D-82E0-0564660DF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2685" y="9421930"/>
            <a:ext cx="379058" cy="379058"/>
          </a:xfrm>
          <a:custGeom>
            <a:avLst/>
            <a:gdLst>
              <a:gd name="T0" fmla="*/ 153 w 306"/>
              <a:gd name="T1" fmla="*/ 0 h 306"/>
              <a:gd name="T2" fmla="*/ 153 w 306"/>
              <a:gd name="T3" fmla="*/ 0 h 306"/>
              <a:gd name="T4" fmla="*/ 305 w 306"/>
              <a:gd name="T5" fmla="*/ 152 h 306"/>
              <a:gd name="T6" fmla="*/ 305 w 306"/>
              <a:gd name="T7" fmla="*/ 152 h 306"/>
              <a:gd name="T8" fmla="*/ 153 w 306"/>
              <a:gd name="T9" fmla="*/ 305 h 306"/>
              <a:gd name="T10" fmla="*/ 153 w 306"/>
              <a:gd name="T11" fmla="*/ 305 h 306"/>
              <a:gd name="T12" fmla="*/ 0 w 306"/>
              <a:gd name="T13" fmla="*/ 152 h 306"/>
              <a:gd name="T14" fmla="*/ 0 w 306"/>
              <a:gd name="T15" fmla="*/ 152 h 306"/>
              <a:gd name="T16" fmla="*/ 153 w 306"/>
              <a:gd name="T17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6" h="306">
                <a:moveTo>
                  <a:pt x="153" y="0"/>
                </a:moveTo>
                <a:lnTo>
                  <a:pt x="153" y="0"/>
                </a:lnTo>
                <a:cubicBezTo>
                  <a:pt x="237" y="0"/>
                  <a:pt x="305" y="68"/>
                  <a:pt x="305" y="152"/>
                </a:cubicBezTo>
                <a:lnTo>
                  <a:pt x="305" y="152"/>
                </a:lnTo>
                <a:cubicBezTo>
                  <a:pt x="305" y="237"/>
                  <a:pt x="237" y="305"/>
                  <a:pt x="153" y="305"/>
                </a:cubicBezTo>
                <a:lnTo>
                  <a:pt x="153" y="305"/>
                </a:lnTo>
                <a:cubicBezTo>
                  <a:pt x="68" y="305"/>
                  <a:pt x="0" y="237"/>
                  <a:pt x="0" y="152"/>
                </a:cubicBezTo>
                <a:lnTo>
                  <a:pt x="0" y="152"/>
                </a:lnTo>
                <a:cubicBezTo>
                  <a:pt x="0" y="68"/>
                  <a:pt x="68" y="0"/>
                  <a:pt x="15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8AB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6" name="Freeform 153">
            <a:extLst>
              <a:ext uri="{FF2B5EF4-FFF2-40B4-BE49-F238E27FC236}">
                <a16:creationId xmlns:a16="http://schemas.microsoft.com/office/drawing/2014/main" id="{5E0EFFE4-AF6F-8344-8CD3-EF1EB384F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9334" y="4312866"/>
            <a:ext cx="2158991" cy="2158990"/>
          </a:xfrm>
          <a:custGeom>
            <a:avLst/>
            <a:gdLst>
              <a:gd name="T0" fmla="*/ 866 w 1734"/>
              <a:gd name="T1" fmla="*/ 0 h 1734"/>
              <a:gd name="T2" fmla="*/ 866 w 1734"/>
              <a:gd name="T3" fmla="*/ 0 h 1734"/>
              <a:gd name="T4" fmla="*/ 1733 w 1734"/>
              <a:gd name="T5" fmla="*/ 867 h 1734"/>
              <a:gd name="T6" fmla="*/ 1733 w 1734"/>
              <a:gd name="T7" fmla="*/ 867 h 1734"/>
              <a:gd name="T8" fmla="*/ 866 w 1734"/>
              <a:gd name="T9" fmla="*/ 1733 h 1734"/>
              <a:gd name="T10" fmla="*/ 866 w 1734"/>
              <a:gd name="T11" fmla="*/ 1733 h 1734"/>
              <a:gd name="T12" fmla="*/ 0 w 1734"/>
              <a:gd name="T13" fmla="*/ 867 h 1734"/>
              <a:gd name="T14" fmla="*/ 0 w 1734"/>
              <a:gd name="T15" fmla="*/ 867 h 1734"/>
              <a:gd name="T16" fmla="*/ 866 w 1734"/>
              <a:gd name="T17" fmla="*/ 0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4" h="1734">
                <a:moveTo>
                  <a:pt x="866" y="0"/>
                </a:moveTo>
                <a:lnTo>
                  <a:pt x="866" y="0"/>
                </a:lnTo>
                <a:cubicBezTo>
                  <a:pt x="1345" y="0"/>
                  <a:pt x="1733" y="388"/>
                  <a:pt x="1733" y="867"/>
                </a:cubicBezTo>
                <a:lnTo>
                  <a:pt x="1733" y="867"/>
                </a:lnTo>
                <a:cubicBezTo>
                  <a:pt x="1733" y="1345"/>
                  <a:pt x="1345" y="1733"/>
                  <a:pt x="866" y="1733"/>
                </a:cubicBezTo>
                <a:lnTo>
                  <a:pt x="866" y="1733"/>
                </a:lnTo>
                <a:cubicBezTo>
                  <a:pt x="388" y="1733"/>
                  <a:pt x="0" y="1345"/>
                  <a:pt x="0" y="867"/>
                </a:cubicBezTo>
                <a:lnTo>
                  <a:pt x="0" y="867"/>
                </a:lnTo>
                <a:cubicBezTo>
                  <a:pt x="0" y="388"/>
                  <a:pt x="388" y="0"/>
                  <a:pt x="86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6D6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7" name="Freeform 154">
            <a:extLst>
              <a:ext uri="{FF2B5EF4-FFF2-40B4-BE49-F238E27FC236}">
                <a16:creationId xmlns:a16="http://schemas.microsoft.com/office/drawing/2014/main" id="{EC1BDAF0-6F72-F546-B253-C3E68920F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2469" y="4631495"/>
            <a:ext cx="1527226" cy="1527226"/>
          </a:xfrm>
          <a:custGeom>
            <a:avLst/>
            <a:gdLst>
              <a:gd name="T0" fmla="*/ 612 w 1224"/>
              <a:gd name="T1" fmla="*/ 0 h 1224"/>
              <a:gd name="T2" fmla="*/ 612 w 1224"/>
              <a:gd name="T3" fmla="*/ 0 h 1224"/>
              <a:gd name="T4" fmla="*/ 1223 w 1224"/>
              <a:gd name="T5" fmla="*/ 612 h 1224"/>
              <a:gd name="T6" fmla="*/ 1223 w 1224"/>
              <a:gd name="T7" fmla="*/ 612 h 1224"/>
              <a:gd name="T8" fmla="*/ 612 w 1224"/>
              <a:gd name="T9" fmla="*/ 1223 h 1224"/>
              <a:gd name="T10" fmla="*/ 612 w 1224"/>
              <a:gd name="T11" fmla="*/ 1223 h 1224"/>
              <a:gd name="T12" fmla="*/ 0 w 1224"/>
              <a:gd name="T13" fmla="*/ 612 h 1224"/>
              <a:gd name="T14" fmla="*/ 0 w 1224"/>
              <a:gd name="T15" fmla="*/ 612 h 1224"/>
              <a:gd name="T16" fmla="*/ 612 w 1224"/>
              <a:gd name="T17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4" h="1224">
                <a:moveTo>
                  <a:pt x="612" y="0"/>
                </a:moveTo>
                <a:lnTo>
                  <a:pt x="612" y="0"/>
                </a:lnTo>
                <a:cubicBezTo>
                  <a:pt x="950" y="0"/>
                  <a:pt x="1223" y="274"/>
                  <a:pt x="1223" y="612"/>
                </a:cubicBezTo>
                <a:lnTo>
                  <a:pt x="1223" y="612"/>
                </a:lnTo>
                <a:cubicBezTo>
                  <a:pt x="1223" y="949"/>
                  <a:pt x="950" y="1223"/>
                  <a:pt x="612" y="1223"/>
                </a:cubicBezTo>
                <a:lnTo>
                  <a:pt x="612" y="1223"/>
                </a:lnTo>
                <a:cubicBezTo>
                  <a:pt x="274" y="1223"/>
                  <a:pt x="0" y="949"/>
                  <a:pt x="0" y="612"/>
                </a:cubicBezTo>
                <a:lnTo>
                  <a:pt x="0" y="612"/>
                </a:lnTo>
                <a:cubicBezTo>
                  <a:pt x="0" y="274"/>
                  <a:pt x="274" y="0"/>
                  <a:pt x="61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6D6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8" name="Freeform 216">
            <a:extLst>
              <a:ext uri="{FF2B5EF4-FFF2-40B4-BE49-F238E27FC236}">
                <a16:creationId xmlns:a16="http://schemas.microsoft.com/office/drawing/2014/main" id="{43726655-B19F-3045-B6D1-388F0ABB3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7623" y="6257606"/>
            <a:ext cx="65923" cy="3351107"/>
          </a:xfrm>
          <a:custGeom>
            <a:avLst/>
            <a:gdLst>
              <a:gd name="T0" fmla="*/ 26 w 53"/>
              <a:gd name="T1" fmla="*/ 2689 h 2690"/>
              <a:gd name="T2" fmla="*/ 26 w 53"/>
              <a:gd name="T3" fmla="*/ 2689 h 2690"/>
              <a:gd name="T4" fmla="*/ 0 w 53"/>
              <a:gd name="T5" fmla="*/ 2664 h 2690"/>
              <a:gd name="T6" fmla="*/ 0 w 53"/>
              <a:gd name="T7" fmla="*/ 25 h 2690"/>
              <a:gd name="T8" fmla="*/ 0 w 53"/>
              <a:gd name="T9" fmla="*/ 25 h 2690"/>
              <a:gd name="T10" fmla="*/ 26 w 53"/>
              <a:gd name="T11" fmla="*/ 0 h 2690"/>
              <a:gd name="T12" fmla="*/ 26 w 53"/>
              <a:gd name="T13" fmla="*/ 0 h 2690"/>
              <a:gd name="T14" fmla="*/ 52 w 53"/>
              <a:gd name="T15" fmla="*/ 25 h 2690"/>
              <a:gd name="T16" fmla="*/ 52 w 53"/>
              <a:gd name="T17" fmla="*/ 2664 h 2690"/>
              <a:gd name="T18" fmla="*/ 52 w 53"/>
              <a:gd name="T19" fmla="*/ 2664 h 2690"/>
              <a:gd name="T20" fmla="*/ 26 w 53"/>
              <a:gd name="T21" fmla="*/ 2689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" h="2690">
                <a:moveTo>
                  <a:pt x="26" y="2689"/>
                </a:moveTo>
                <a:lnTo>
                  <a:pt x="26" y="2689"/>
                </a:lnTo>
                <a:cubicBezTo>
                  <a:pt x="12" y="2689"/>
                  <a:pt x="0" y="2678"/>
                  <a:pt x="0" y="2664"/>
                </a:cubicBezTo>
                <a:lnTo>
                  <a:pt x="0" y="25"/>
                </a:lnTo>
                <a:lnTo>
                  <a:pt x="0" y="25"/>
                </a:lnTo>
                <a:cubicBezTo>
                  <a:pt x="0" y="11"/>
                  <a:pt x="12" y="0"/>
                  <a:pt x="26" y="0"/>
                </a:cubicBezTo>
                <a:lnTo>
                  <a:pt x="26" y="0"/>
                </a:lnTo>
                <a:cubicBezTo>
                  <a:pt x="40" y="0"/>
                  <a:pt x="52" y="11"/>
                  <a:pt x="52" y="25"/>
                </a:cubicBezTo>
                <a:lnTo>
                  <a:pt x="52" y="2664"/>
                </a:lnTo>
                <a:lnTo>
                  <a:pt x="52" y="2664"/>
                </a:lnTo>
                <a:cubicBezTo>
                  <a:pt x="52" y="2678"/>
                  <a:pt x="40" y="2689"/>
                  <a:pt x="26" y="26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6D6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9" name="Freeform 217">
            <a:extLst>
              <a:ext uri="{FF2B5EF4-FFF2-40B4-BE49-F238E27FC236}">
                <a16:creationId xmlns:a16="http://schemas.microsoft.com/office/drawing/2014/main" id="{3029D794-6629-B440-8358-794161C04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8313" y="9421930"/>
            <a:ext cx="384553" cy="379058"/>
          </a:xfrm>
          <a:custGeom>
            <a:avLst/>
            <a:gdLst>
              <a:gd name="T0" fmla="*/ 153 w 307"/>
              <a:gd name="T1" fmla="*/ 0 h 306"/>
              <a:gd name="T2" fmla="*/ 153 w 307"/>
              <a:gd name="T3" fmla="*/ 0 h 306"/>
              <a:gd name="T4" fmla="*/ 306 w 307"/>
              <a:gd name="T5" fmla="*/ 152 h 306"/>
              <a:gd name="T6" fmla="*/ 306 w 307"/>
              <a:gd name="T7" fmla="*/ 152 h 306"/>
              <a:gd name="T8" fmla="*/ 153 w 307"/>
              <a:gd name="T9" fmla="*/ 305 h 306"/>
              <a:gd name="T10" fmla="*/ 153 w 307"/>
              <a:gd name="T11" fmla="*/ 305 h 306"/>
              <a:gd name="T12" fmla="*/ 0 w 307"/>
              <a:gd name="T13" fmla="*/ 152 h 306"/>
              <a:gd name="T14" fmla="*/ 0 w 307"/>
              <a:gd name="T15" fmla="*/ 152 h 306"/>
              <a:gd name="T16" fmla="*/ 153 w 307"/>
              <a:gd name="T17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7" h="306">
                <a:moveTo>
                  <a:pt x="153" y="0"/>
                </a:moveTo>
                <a:lnTo>
                  <a:pt x="153" y="0"/>
                </a:lnTo>
                <a:cubicBezTo>
                  <a:pt x="238" y="0"/>
                  <a:pt x="306" y="68"/>
                  <a:pt x="306" y="152"/>
                </a:cubicBezTo>
                <a:lnTo>
                  <a:pt x="306" y="152"/>
                </a:lnTo>
                <a:cubicBezTo>
                  <a:pt x="306" y="237"/>
                  <a:pt x="238" y="305"/>
                  <a:pt x="153" y="305"/>
                </a:cubicBezTo>
                <a:lnTo>
                  <a:pt x="153" y="305"/>
                </a:lnTo>
                <a:cubicBezTo>
                  <a:pt x="68" y="305"/>
                  <a:pt x="0" y="237"/>
                  <a:pt x="0" y="152"/>
                </a:cubicBezTo>
                <a:lnTo>
                  <a:pt x="0" y="152"/>
                </a:lnTo>
                <a:cubicBezTo>
                  <a:pt x="0" y="68"/>
                  <a:pt x="68" y="0"/>
                  <a:pt x="1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6D6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4C9448-A010-ED40-A185-17B62495D90E}"/>
              </a:ext>
            </a:extLst>
          </p:cNvPr>
          <p:cNvSpPr txBox="1"/>
          <p:nvPr/>
        </p:nvSpPr>
        <p:spPr>
          <a:xfrm>
            <a:off x="2740060" y="3260368"/>
            <a:ext cx="1560042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362B2E-BCF2-F74A-8101-FBFF4E96D936}"/>
              </a:ext>
            </a:extLst>
          </p:cNvPr>
          <p:cNvSpPr txBox="1"/>
          <p:nvPr/>
        </p:nvSpPr>
        <p:spPr>
          <a:xfrm>
            <a:off x="7106495" y="5327721"/>
            <a:ext cx="1495923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EF11AF-7CD7-FC49-B6FC-406648F3ABDC}"/>
              </a:ext>
            </a:extLst>
          </p:cNvPr>
          <p:cNvSpPr txBox="1"/>
          <p:nvPr/>
        </p:nvSpPr>
        <p:spPr>
          <a:xfrm>
            <a:off x="11405597" y="3260368"/>
            <a:ext cx="1566455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03149D-4084-364C-B2E8-AEA87B789B44}"/>
              </a:ext>
            </a:extLst>
          </p:cNvPr>
          <p:cNvSpPr txBox="1"/>
          <p:nvPr/>
        </p:nvSpPr>
        <p:spPr>
          <a:xfrm>
            <a:off x="15739406" y="5327721"/>
            <a:ext cx="1545616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F750B5-BBB0-0D45-9EF5-06AD249926B7}"/>
              </a:ext>
            </a:extLst>
          </p:cNvPr>
          <p:cNvSpPr txBox="1"/>
          <p:nvPr/>
        </p:nvSpPr>
        <p:spPr>
          <a:xfrm>
            <a:off x="20013427" y="3260368"/>
            <a:ext cx="168828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319BEA8C-BA45-2E48-9D40-9746B0452476}"/>
              </a:ext>
            </a:extLst>
          </p:cNvPr>
          <p:cNvSpPr txBox="1">
            <a:spLocks/>
          </p:cNvSpPr>
          <p:nvPr/>
        </p:nvSpPr>
        <p:spPr>
          <a:xfrm>
            <a:off x="1485885" y="10192068"/>
            <a:ext cx="405191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B0B7FB65-6AC0-174D-B7CF-3B8EF7BD8388}"/>
              </a:ext>
            </a:extLst>
          </p:cNvPr>
          <p:cNvSpPr txBox="1">
            <a:spLocks/>
          </p:cNvSpPr>
          <p:nvPr/>
        </p:nvSpPr>
        <p:spPr>
          <a:xfrm>
            <a:off x="5828500" y="10192068"/>
            <a:ext cx="405191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F42062D1-D92D-F74B-90DE-48E3BBEAAD62}"/>
              </a:ext>
            </a:extLst>
          </p:cNvPr>
          <p:cNvSpPr txBox="1">
            <a:spLocks/>
          </p:cNvSpPr>
          <p:nvPr/>
        </p:nvSpPr>
        <p:spPr>
          <a:xfrm>
            <a:off x="10162868" y="10192068"/>
            <a:ext cx="405191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1586771A-3256-1246-BABC-F7487EF51C37}"/>
              </a:ext>
            </a:extLst>
          </p:cNvPr>
          <p:cNvSpPr txBox="1">
            <a:spLocks/>
          </p:cNvSpPr>
          <p:nvPr/>
        </p:nvSpPr>
        <p:spPr>
          <a:xfrm>
            <a:off x="14497240" y="10192068"/>
            <a:ext cx="405191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9107621E-133C-E043-A230-32107444FC3D}"/>
              </a:ext>
            </a:extLst>
          </p:cNvPr>
          <p:cNvSpPr txBox="1">
            <a:spLocks/>
          </p:cNvSpPr>
          <p:nvPr/>
        </p:nvSpPr>
        <p:spPr>
          <a:xfrm>
            <a:off x="18831613" y="10192068"/>
            <a:ext cx="405191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5" name="Freeform 1053">
            <a:extLst>
              <a:ext uri="{FF2B5EF4-FFF2-40B4-BE49-F238E27FC236}">
                <a16:creationId xmlns:a16="http://schemas.microsoft.com/office/drawing/2014/main" id="{1F345425-9484-BD48-B68D-6B106FF7F2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57918" y="7187717"/>
            <a:ext cx="725072" cy="727262"/>
          </a:xfrm>
          <a:custGeom>
            <a:avLst/>
            <a:gdLst>
              <a:gd name="T0" fmla="*/ 50512908 w 290150"/>
              <a:gd name="T1" fmla="*/ 112216769 h 290153"/>
              <a:gd name="T2" fmla="*/ 71643929 w 290150"/>
              <a:gd name="T3" fmla="*/ 112216769 h 290153"/>
              <a:gd name="T4" fmla="*/ 72851536 w 290150"/>
              <a:gd name="T5" fmla="*/ 104874323 h 290153"/>
              <a:gd name="T6" fmla="*/ 73303909 w 290150"/>
              <a:gd name="T7" fmla="*/ 125807186 h 290153"/>
              <a:gd name="T8" fmla="*/ 47041501 w 290150"/>
              <a:gd name="T9" fmla="*/ 112216769 h 290153"/>
              <a:gd name="T10" fmla="*/ 60928191 w 290150"/>
              <a:gd name="T11" fmla="*/ 92618361 h 290153"/>
              <a:gd name="T12" fmla="*/ 65299099 w 290150"/>
              <a:gd name="T13" fmla="*/ 96900809 h 290153"/>
              <a:gd name="T14" fmla="*/ 69067784 w 290150"/>
              <a:gd name="T15" fmla="*/ 96900809 h 290153"/>
              <a:gd name="T16" fmla="*/ 60928191 w 290150"/>
              <a:gd name="T17" fmla="*/ 88794158 h 290153"/>
              <a:gd name="T18" fmla="*/ 97925242 w 290150"/>
              <a:gd name="T19" fmla="*/ 95540301 h 290153"/>
              <a:gd name="T20" fmla="*/ 119137542 w 290150"/>
              <a:gd name="T21" fmla="*/ 95540301 h 290153"/>
              <a:gd name="T22" fmla="*/ 120521184 w 290150"/>
              <a:gd name="T23" fmla="*/ 88354753 h 290153"/>
              <a:gd name="T24" fmla="*/ 120982084 w 290150"/>
              <a:gd name="T25" fmla="*/ 109287812 h 290153"/>
              <a:gd name="T26" fmla="*/ 94083017 w 290150"/>
              <a:gd name="T27" fmla="*/ 95540301 h 290153"/>
              <a:gd name="T28" fmla="*/ 5225161 w 290150"/>
              <a:gd name="T29" fmla="*/ 88198331 h 290153"/>
              <a:gd name="T30" fmla="*/ 3841671 w 290150"/>
              <a:gd name="T31" fmla="*/ 105538387 h 290153"/>
              <a:gd name="T32" fmla="*/ 23210418 w 290150"/>
              <a:gd name="T33" fmla="*/ 90854292 h 290153"/>
              <a:gd name="T34" fmla="*/ 28743105 w 290150"/>
              <a:gd name="T35" fmla="*/ 95540301 h 290153"/>
              <a:gd name="T36" fmla="*/ 1843151 w 290150"/>
              <a:gd name="T37" fmla="*/ 109287812 h 290153"/>
              <a:gd name="T38" fmla="*/ 2613370 w 290150"/>
              <a:gd name="T39" fmla="*/ 88354753 h 290153"/>
              <a:gd name="T40" fmla="*/ 103749164 w 290150"/>
              <a:gd name="T41" fmla="*/ 80534003 h 290153"/>
              <a:gd name="T42" fmla="*/ 108120542 w 290150"/>
              <a:gd name="T43" fmla="*/ 76170591 h 290153"/>
              <a:gd name="T44" fmla="*/ 14113170 w 290150"/>
              <a:gd name="T45" fmla="*/ 84897974 h 290153"/>
              <a:gd name="T46" fmla="*/ 108120542 w 290150"/>
              <a:gd name="T47" fmla="*/ 72274450 h 290153"/>
              <a:gd name="T48" fmla="*/ 100131720 w 290150"/>
              <a:gd name="T49" fmla="*/ 80534003 h 290153"/>
              <a:gd name="T50" fmla="*/ 22026811 w 290150"/>
              <a:gd name="T51" fmla="*/ 80534003 h 290153"/>
              <a:gd name="T52" fmla="*/ 14113170 w 290150"/>
              <a:gd name="T53" fmla="*/ 72274450 h 290153"/>
              <a:gd name="T54" fmla="*/ 63008703 w 290150"/>
              <a:gd name="T55" fmla="*/ 80412125 h 290153"/>
              <a:gd name="T56" fmla="*/ 59137589 w 290150"/>
              <a:gd name="T57" fmla="*/ 62603942 h 290153"/>
              <a:gd name="T58" fmla="*/ 80256690 w 290150"/>
              <a:gd name="T59" fmla="*/ 57099948 h 290153"/>
              <a:gd name="T60" fmla="*/ 93931211 w 290150"/>
              <a:gd name="T61" fmla="*/ 80409045 h 290153"/>
              <a:gd name="T62" fmla="*/ 76610144 w 290150"/>
              <a:gd name="T63" fmla="*/ 80409045 h 290153"/>
              <a:gd name="T64" fmla="*/ 43722759 w 290150"/>
              <a:gd name="T65" fmla="*/ 55066252 h 290153"/>
              <a:gd name="T66" fmla="*/ 43722759 w 290150"/>
              <a:gd name="T67" fmla="*/ 82442127 h 290153"/>
              <a:gd name="T68" fmla="*/ 30048198 w 290150"/>
              <a:gd name="T69" fmla="*/ 78531644 h 290153"/>
              <a:gd name="T70" fmla="*/ 43722759 w 290150"/>
              <a:gd name="T71" fmla="*/ 55066252 h 290153"/>
              <a:gd name="T72" fmla="*/ 63252607 w 290150"/>
              <a:gd name="T73" fmla="*/ 25159684 h 290153"/>
              <a:gd name="T74" fmla="*/ 72601980 w 290150"/>
              <a:gd name="T75" fmla="*/ 29060761 h 290153"/>
              <a:gd name="T76" fmla="*/ 61566426 w 290150"/>
              <a:gd name="T77" fmla="*/ 40455101 h 290153"/>
              <a:gd name="T78" fmla="*/ 50225094 w 290150"/>
              <a:gd name="T79" fmla="*/ 29060761 h 290153"/>
              <a:gd name="T80" fmla="*/ 59574112 w 290150"/>
              <a:gd name="T81" fmla="*/ 25159684 h 290153"/>
              <a:gd name="T82" fmla="*/ 61230865 w 290150"/>
              <a:gd name="T83" fmla="*/ 3765819 h 290153"/>
              <a:gd name="T84" fmla="*/ 84052482 w 290150"/>
              <a:gd name="T85" fmla="*/ 27296629 h 290153"/>
              <a:gd name="T86" fmla="*/ 87881874 w 290150"/>
              <a:gd name="T87" fmla="*/ 27296629 h 290153"/>
              <a:gd name="T88" fmla="*/ 61230865 w 290150"/>
              <a:gd name="T89" fmla="*/ 0 h 29015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0150" h="290153">
                <a:moveTo>
                  <a:pt x="122891" y="241515"/>
                </a:moveTo>
                <a:cubicBezTo>
                  <a:pt x="124674" y="242596"/>
                  <a:pt x="125030" y="245478"/>
                  <a:pt x="123604" y="247639"/>
                </a:cubicBezTo>
                <a:cubicBezTo>
                  <a:pt x="121108" y="250882"/>
                  <a:pt x="119325" y="254485"/>
                  <a:pt x="119325" y="258808"/>
                </a:cubicBezTo>
                <a:lnTo>
                  <a:pt x="119325" y="281506"/>
                </a:lnTo>
                <a:lnTo>
                  <a:pt x="169243" y="281506"/>
                </a:lnTo>
                <a:lnTo>
                  <a:pt x="169243" y="258808"/>
                </a:lnTo>
                <a:cubicBezTo>
                  <a:pt x="169243" y="254485"/>
                  <a:pt x="167460" y="250882"/>
                  <a:pt x="164964" y="247639"/>
                </a:cubicBezTo>
                <a:cubicBezTo>
                  <a:pt x="163538" y="245478"/>
                  <a:pt x="163894" y="242596"/>
                  <a:pt x="166034" y="241515"/>
                </a:cubicBezTo>
                <a:cubicBezTo>
                  <a:pt x="167460" y="239713"/>
                  <a:pt x="170312" y="239713"/>
                  <a:pt x="172095" y="241875"/>
                </a:cubicBezTo>
                <a:cubicBezTo>
                  <a:pt x="175660" y="246919"/>
                  <a:pt x="177443" y="252683"/>
                  <a:pt x="177443" y="258808"/>
                </a:cubicBezTo>
                <a:lnTo>
                  <a:pt x="177443" y="285469"/>
                </a:lnTo>
                <a:cubicBezTo>
                  <a:pt x="177443" y="288352"/>
                  <a:pt x="175660" y="290153"/>
                  <a:pt x="173165" y="290153"/>
                </a:cubicBezTo>
                <a:lnTo>
                  <a:pt x="115047" y="290153"/>
                </a:lnTo>
                <a:cubicBezTo>
                  <a:pt x="112908" y="290153"/>
                  <a:pt x="111125" y="288352"/>
                  <a:pt x="111125" y="285469"/>
                </a:cubicBezTo>
                <a:lnTo>
                  <a:pt x="111125" y="258808"/>
                </a:lnTo>
                <a:cubicBezTo>
                  <a:pt x="111125" y="252683"/>
                  <a:pt x="112908" y="246919"/>
                  <a:pt x="116830" y="241875"/>
                </a:cubicBezTo>
                <a:cubicBezTo>
                  <a:pt x="118256" y="239713"/>
                  <a:pt x="121108" y="239713"/>
                  <a:pt x="122891" y="241515"/>
                </a:cubicBezTo>
                <a:close/>
                <a:moveTo>
                  <a:pt x="143929" y="213608"/>
                </a:moveTo>
                <a:cubicBezTo>
                  <a:pt x="138944" y="213608"/>
                  <a:pt x="134315" y="218194"/>
                  <a:pt x="134315" y="223485"/>
                </a:cubicBezTo>
                <a:cubicBezTo>
                  <a:pt x="134315" y="229483"/>
                  <a:pt x="138944" y="234069"/>
                  <a:pt x="143929" y="234069"/>
                </a:cubicBezTo>
                <a:cubicBezTo>
                  <a:pt x="149626" y="234069"/>
                  <a:pt x="154255" y="229483"/>
                  <a:pt x="154255" y="223485"/>
                </a:cubicBezTo>
                <a:cubicBezTo>
                  <a:pt x="154255" y="218194"/>
                  <a:pt x="149626" y="213608"/>
                  <a:pt x="143929" y="213608"/>
                </a:cubicBezTo>
                <a:close/>
                <a:moveTo>
                  <a:pt x="143929" y="204788"/>
                </a:moveTo>
                <a:cubicBezTo>
                  <a:pt x="154611" y="204788"/>
                  <a:pt x="163157" y="213608"/>
                  <a:pt x="163157" y="223485"/>
                </a:cubicBezTo>
                <a:cubicBezTo>
                  <a:pt x="163157" y="234069"/>
                  <a:pt x="154611" y="242535"/>
                  <a:pt x="143929" y="242535"/>
                </a:cubicBezTo>
                <a:cubicBezTo>
                  <a:pt x="133959" y="242535"/>
                  <a:pt x="125413" y="234069"/>
                  <a:pt x="125413" y="223485"/>
                </a:cubicBezTo>
                <a:cubicBezTo>
                  <a:pt x="125413" y="213608"/>
                  <a:pt x="133959" y="204788"/>
                  <a:pt x="143929" y="204788"/>
                </a:cubicBezTo>
                <a:close/>
                <a:moveTo>
                  <a:pt x="234596" y="203415"/>
                </a:moveTo>
                <a:cubicBezTo>
                  <a:pt x="236411" y="204856"/>
                  <a:pt x="236411" y="207378"/>
                  <a:pt x="235322" y="209539"/>
                </a:cubicBezTo>
                <a:cubicBezTo>
                  <a:pt x="232417" y="212782"/>
                  <a:pt x="231328" y="216385"/>
                  <a:pt x="231328" y="220348"/>
                </a:cubicBezTo>
                <a:lnTo>
                  <a:pt x="231328" y="243406"/>
                </a:lnTo>
                <a:lnTo>
                  <a:pt x="281436" y="243406"/>
                </a:lnTo>
                <a:lnTo>
                  <a:pt x="281436" y="220348"/>
                </a:lnTo>
                <a:cubicBezTo>
                  <a:pt x="281436" y="216385"/>
                  <a:pt x="279983" y="212782"/>
                  <a:pt x="277079" y="209539"/>
                </a:cubicBezTo>
                <a:cubicBezTo>
                  <a:pt x="275989" y="207378"/>
                  <a:pt x="276352" y="204856"/>
                  <a:pt x="278168" y="203415"/>
                </a:cubicBezTo>
                <a:cubicBezTo>
                  <a:pt x="279983" y="201613"/>
                  <a:pt x="282525" y="201974"/>
                  <a:pt x="284704" y="203775"/>
                </a:cubicBezTo>
                <a:cubicBezTo>
                  <a:pt x="288335" y="208459"/>
                  <a:pt x="290150" y="214223"/>
                  <a:pt x="290150" y="220348"/>
                </a:cubicBezTo>
                <a:lnTo>
                  <a:pt x="290150" y="247730"/>
                </a:lnTo>
                <a:cubicBezTo>
                  <a:pt x="290150" y="250252"/>
                  <a:pt x="288335" y="252053"/>
                  <a:pt x="285793" y="252053"/>
                </a:cubicBezTo>
                <a:lnTo>
                  <a:pt x="226607" y="252053"/>
                </a:lnTo>
                <a:cubicBezTo>
                  <a:pt x="224066" y="252053"/>
                  <a:pt x="222250" y="250252"/>
                  <a:pt x="222250" y="247730"/>
                </a:cubicBezTo>
                <a:lnTo>
                  <a:pt x="222250" y="220348"/>
                </a:lnTo>
                <a:cubicBezTo>
                  <a:pt x="222250" y="214223"/>
                  <a:pt x="224066" y="208459"/>
                  <a:pt x="228423" y="203775"/>
                </a:cubicBezTo>
                <a:cubicBezTo>
                  <a:pt x="229875" y="201974"/>
                  <a:pt x="232417" y="201613"/>
                  <a:pt x="234596" y="203415"/>
                </a:cubicBezTo>
                <a:close/>
                <a:moveTo>
                  <a:pt x="12345" y="203415"/>
                </a:moveTo>
                <a:cubicBezTo>
                  <a:pt x="13798" y="204856"/>
                  <a:pt x="14161" y="207378"/>
                  <a:pt x="12708" y="209539"/>
                </a:cubicBezTo>
                <a:cubicBezTo>
                  <a:pt x="10167" y="212782"/>
                  <a:pt x="9077" y="216385"/>
                  <a:pt x="9077" y="220348"/>
                </a:cubicBezTo>
                <a:lnTo>
                  <a:pt x="9077" y="243406"/>
                </a:lnTo>
                <a:lnTo>
                  <a:pt x="59185" y="243406"/>
                </a:lnTo>
                <a:lnTo>
                  <a:pt x="59185" y="220348"/>
                </a:lnTo>
                <a:cubicBezTo>
                  <a:pt x="59185" y="216385"/>
                  <a:pt x="57733" y="212782"/>
                  <a:pt x="54828" y="209539"/>
                </a:cubicBezTo>
                <a:cubicBezTo>
                  <a:pt x="53739" y="207378"/>
                  <a:pt x="53739" y="204856"/>
                  <a:pt x="55917" y="203415"/>
                </a:cubicBezTo>
                <a:cubicBezTo>
                  <a:pt x="57733" y="201613"/>
                  <a:pt x="60275" y="201974"/>
                  <a:pt x="62090" y="203775"/>
                </a:cubicBezTo>
                <a:cubicBezTo>
                  <a:pt x="66084" y="208459"/>
                  <a:pt x="67900" y="214223"/>
                  <a:pt x="67900" y="220348"/>
                </a:cubicBezTo>
                <a:lnTo>
                  <a:pt x="67900" y="247730"/>
                </a:lnTo>
                <a:cubicBezTo>
                  <a:pt x="67900" y="250252"/>
                  <a:pt x="66084" y="252053"/>
                  <a:pt x="63542" y="252053"/>
                </a:cubicBezTo>
                <a:lnTo>
                  <a:pt x="4357" y="252053"/>
                </a:lnTo>
                <a:cubicBezTo>
                  <a:pt x="1815" y="252053"/>
                  <a:pt x="0" y="250252"/>
                  <a:pt x="0" y="247730"/>
                </a:cubicBezTo>
                <a:lnTo>
                  <a:pt x="0" y="220348"/>
                </a:lnTo>
                <a:cubicBezTo>
                  <a:pt x="0" y="214223"/>
                  <a:pt x="2178" y="208459"/>
                  <a:pt x="6172" y="203775"/>
                </a:cubicBezTo>
                <a:cubicBezTo>
                  <a:pt x="7625" y="201974"/>
                  <a:pt x="10167" y="201613"/>
                  <a:pt x="12345" y="203415"/>
                </a:cubicBezTo>
                <a:close/>
                <a:moveTo>
                  <a:pt x="255410" y="175674"/>
                </a:moveTo>
                <a:cubicBezTo>
                  <a:pt x="249713" y="175674"/>
                  <a:pt x="245084" y="179987"/>
                  <a:pt x="245084" y="185738"/>
                </a:cubicBezTo>
                <a:cubicBezTo>
                  <a:pt x="245084" y="191130"/>
                  <a:pt x="249713" y="195802"/>
                  <a:pt x="255410" y="195802"/>
                </a:cubicBezTo>
                <a:cubicBezTo>
                  <a:pt x="260751" y="195802"/>
                  <a:pt x="265380" y="191130"/>
                  <a:pt x="265380" y="185738"/>
                </a:cubicBezTo>
                <a:cubicBezTo>
                  <a:pt x="265380" y="179987"/>
                  <a:pt x="260751" y="175674"/>
                  <a:pt x="255410" y="175674"/>
                </a:cubicBezTo>
                <a:close/>
                <a:moveTo>
                  <a:pt x="33338" y="175674"/>
                </a:moveTo>
                <a:cubicBezTo>
                  <a:pt x="27693" y="175674"/>
                  <a:pt x="23107" y="179987"/>
                  <a:pt x="23107" y="185738"/>
                </a:cubicBezTo>
                <a:cubicBezTo>
                  <a:pt x="23107" y="191130"/>
                  <a:pt x="27693" y="195802"/>
                  <a:pt x="33338" y="195802"/>
                </a:cubicBezTo>
                <a:cubicBezTo>
                  <a:pt x="38629" y="195802"/>
                  <a:pt x="43216" y="191130"/>
                  <a:pt x="43216" y="185738"/>
                </a:cubicBezTo>
                <a:cubicBezTo>
                  <a:pt x="43216" y="179987"/>
                  <a:pt x="38629" y="175674"/>
                  <a:pt x="33338" y="175674"/>
                </a:cubicBezTo>
                <a:close/>
                <a:moveTo>
                  <a:pt x="255410" y="166688"/>
                </a:moveTo>
                <a:cubicBezTo>
                  <a:pt x="265736" y="166688"/>
                  <a:pt x="274282" y="175315"/>
                  <a:pt x="274282" y="185738"/>
                </a:cubicBezTo>
                <a:cubicBezTo>
                  <a:pt x="274282" y="196521"/>
                  <a:pt x="265736" y="204429"/>
                  <a:pt x="255410" y="204429"/>
                </a:cubicBezTo>
                <a:cubicBezTo>
                  <a:pt x="244728" y="204429"/>
                  <a:pt x="236538" y="196521"/>
                  <a:pt x="236538" y="185738"/>
                </a:cubicBezTo>
                <a:cubicBezTo>
                  <a:pt x="236538" y="175315"/>
                  <a:pt x="244728" y="166688"/>
                  <a:pt x="255410" y="166688"/>
                </a:cubicBezTo>
                <a:close/>
                <a:moveTo>
                  <a:pt x="33338" y="166688"/>
                </a:moveTo>
                <a:cubicBezTo>
                  <a:pt x="43568" y="166688"/>
                  <a:pt x="52035" y="175315"/>
                  <a:pt x="52035" y="185738"/>
                </a:cubicBezTo>
                <a:cubicBezTo>
                  <a:pt x="52035" y="196521"/>
                  <a:pt x="43568" y="204429"/>
                  <a:pt x="33338" y="204429"/>
                </a:cubicBezTo>
                <a:cubicBezTo>
                  <a:pt x="22754" y="204429"/>
                  <a:pt x="14288" y="196521"/>
                  <a:pt x="14288" y="185738"/>
                </a:cubicBezTo>
                <a:cubicBezTo>
                  <a:pt x="14288" y="175315"/>
                  <a:pt x="22754" y="166688"/>
                  <a:pt x="33338" y="166688"/>
                </a:cubicBezTo>
                <a:close/>
                <a:moveTo>
                  <a:pt x="143891" y="139700"/>
                </a:moveTo>
                <a:cubicBezTo>
                  <a:pt x="146939" y="139700"/>
                  <a:pt x="148844" y="141862"/>
                  <a:pt x="148844" y="144384"/>
                </a:cubicBezTo>
                <a:lnTo>
                  <a:pt x="148844" y="185456"/>
                </a:lnTo>
                <a:cubicBezTo>
                  <a:pt x="148844" y="187978"/>
                  <a:pt x="146939" y="190140"/>
                  <a:pt x="143891" y="190140"/>
                </a:cubicBezTo>
                <a:cubicBezTo>
                  <a:pt x="141605" y="190140"/>
                  <a:pt x="139700" y="187978"/>
                  <a:pt x="139700" y="185456"/>
                </a:cubicBezTo>
                <a:lnTo>
                  <a:pt x="139700" y="144384"/>
                </a:lnTo>
                <a:cubicBezTo>
                  <a:pt x="139700" y="141862"/>
                  <a:pt x="141605" y="139700"/>
                  <a:pt x="143891" y="139700"/>
                </a:cubicBezTo>
                <a:close/>
                <a:moveTo>
                  <a:pt x="185282" y="127000"/>
                </a:moveTo>
                <a:cubicBezTo>
                  <a:pt x="188154" y="127000"/>
                  <a:pt x="189589" y="128804"/>
                  <a:pt x="189589" y="131691"/>
                </a:cubicBezTo>
                <a:lnTo>
                  <a:pt x="189589" y="181120"/>
                </a:lnTo>
                <a:lnTo>
                  <a:pt x="217225" y="181120"/>
                </a:lnTo>
                <a:cubicBezTo>
                  <a:pt x="219738" y="181120"/>
                  <a:pt x="221891" y="182924"/>
                  <a:pt x="221891" y="185449"/>
                </a:cubicBezTo>
                <a:cubicBezTo>
                  <a:pt x="221891" y="187975"/>
                  <a:pt x="219738" y="190139"/>
                  <a:pt x="217225" y="190139"/>
                </a:cubicBezTo>
                <a:lnTo>
                  <a:pt x="185282" y="190139"/>
                </a:lnTo>
                <a:cubicBezTo>
                  <a:pt x="182770" y="190139"/>
                  <a:pt x="180975" y="187975"/>
                  <a:pt x="180975" y="185449"/>
                </a:cubicBezTo>
                <a:lnTo>
                  <a:pt x="180975" y="131691"/>
                </a:lnTo>
                <a:cubicBezTo>
                  <a:pt x="180975" y="128804"/>
                  <a:pt x="182770" y="127000"/>
                  <a:pt x="185282" y="127000"/>
                </a:cubicBezTo>
                <a:close/>
                <a:moveTo>
                  <a:pt x="103284" y="127000"/>
                </a:moveTo>
                <a:cubicBezTo>
                  <a:pt x="105796" y="127000"/>
                  <a:pt x="107591" y="128804"/>
                  <a:pt x="107591" y="131691"/>
                </a:cubicBezTo>
                <a:lnTo>
                  <a:pt x="107591" y="185449"/>
                </a:lnTo>
                <a:cubicBezTo>
                  <a:pt x="107591" y="187975"/>
                  <a:pt x="105796" y="190139"/>
                  <a:pt x="103284" y="190139"/>
                </a:cubicBezTo>
                <a:lnTo>
                  <a:pt x="70982" y="190139"/>
                </a:lnTo>
                <a:cubicBezTo>
                  <a:pt x="68828" y="190139"/>
                  <a:pt x="66675" y="187975"/>
                  <a:pt x="66675" y="185449"/>
                </a:cubicBezTo>
                <a:cubicBezTo>
                  <a:pt x="66675" y="182924"/>
                  <a:pt x="68828" y="181120"/>
                  <a:pt x="70982" y="181120"/>
                </a:cubicBezTo>
                <a:lnTo>
                  <a:pt x="98977" y="181120"/>
                </a:lnTo>
                <a:lnTo>
                  <a:pt x="98977" y="131691"/>
                </a:lnTo>
                <a:cubicBezTo>
                  <a:pt x="98977" y="128804"/>
                  <a:pt x="101130" y="127000"/>
                  <a:pt x="103284" y="127000"/>
                </a:cubicBezTo>
                <a:close/>
                <a:moveTo>
                  <a:pt x="145437" y="31750"/>
                </a:moveTo>
                <a:cubicBezTo>
                  <a:pt x="147610" y="31750"/>
                  <a:pt x="149420" y="33550"/>
                  <a:pt x="149420" y="36429"/>
                </a:cubicBezTo>
                <a:lnTo>
                  <a:pt x="149420" y="58027"/>
                </a:lnTo>
                <a:lnTo>
                  <a:pt x="171506" y="58027"/>
                </a:lnTo>
                <a:cubicBezTo>
                  <a:pt x="174040" y="58027"/>
                  <a:pt x="175851" y="60546"/>
                  <a:pt x="175851" y="62346"/>
                </a:cubicBezTo>
                <a:cubicBezTo>
                  <a:pt x="175851" y="65226"/>
                  <a:pt x="174040" y="67026"/>
                  <a:pt x="171506" y="67026"/>
                </a:cubicBezTo>
                <a:lnTo>
                  <a:pt x="149420" y="67026"/>
                </a:lnTo>
                <a:lnTo>
                  <a:pt x="149420" y="88983"/>
                </a:lnTo>
                <a:cubicBezTo>
                  <a:pt x="149420" y="91503"/>
                  <a:pt x="147610" y="93303"/>
                  <a:pt x="145437" y="93303"/>
                </a:cubicBezTo>
                <a:cubicBezTo>
                  <a:pt x="142541" y="93303"/>
                  <a:pt x="140730" y="91503"/>
                  <a:pt x="140730" y="88983"/>
                </a:cubicBezTo>
                <a:lnTo>
                  <a:pt x="140730" y="67026"/>
                </a:lnTo>
                <a:lnTo>
                  <a:pt x="118645" y="67026"/>
                </a:lnTo>
                <a:cubicBezTo>
                  <a:pt x="116110" y="67026"/>
                  <a:pt x="114300" y="65226"/>
                  <a:pt x="114300" y="62346"/>
                </a:cubicBezTo>
                <a:cubicBezTo>
                  <a:pt x="114300" y="60546"/>
                  <a:pt x="116110" y="58027"/>
                  <a:pt x="118645" y="58027"/>
                </a:cubicBezTo>
                <a:lnTo>
                  <a:pt x="140730" y="58027"/>
                </a:lnTo>
                <a:lnTo>
                  <a:pt x="140730" y="36429"/>
                </a:lnTo>
                <a:cubicBezTo>
                  <a:pt x="140730" y="33550"/>
                  <a:pt x="142541" y="31750"/>
                  <a:pt x="145437" y="31750"/>
                </a:cubicBezTo>
                <a:close/>
                <a:moveTo>
                  <a:pt x="144644" y="8684"/>
                </a:moveTo>
                <a:cubicBezTo>
                  <a:pt x="114251" y="8684"/>
                  <a:pt x="89647" y="33288"/>
                  <a:pt x="89647" y="62957"/>
                </a:cubicBezTo>
                <a:cubicBezTo>
                  <a:pt x="89647" y="93350"/>
                  <a:pt x="114251" y="117954"/>
                  <a:pt x="144644" y="117954"/>
                </a:cubicBezTo>
                <a:cubicBezTo>
                  <a:pt x="174313" y="117954"/>
                  <a:pt x="198556" y="93350"/>
                  <a:pt x="198556" y="62957"/>
                </a:cubicBezTo>
                <a:cubicBezTo>
                  <a:pt x="198556" y="33288"/>
                  <a:pt x="174313" y="8684"/>
                  <a:pt x="144644" y="8684"/>
                </a:cubicBezTo>
                <a:close/>
                <a:moveTo>
                  <a:pt x="144644" y="0"/>
                </a:moveTo>
                <a:cubicBezTo>
                  <a:pt x="179379" y="0"/>
                  <a:pt x="207601" y="28222"/>
                  <a:pt x="207601" y="62957"/>
                </a:cubicBezTo>
                <a:cubicBezTo>
                  <a:pt x="207601" y="98416"/>
                  <a:pt x="179379" y="126638"/>
                  <a:pt x="144644" y="126638"/>
                </a:cubicBezTo>
                <a:cubicBezTo>
                  <a:pt x="109185" y="126638"/>
                  <a:pt x="80963" y="98416"/>
                  <a:pt x="80963" y="62957"/>
                </a:cubicBezTo>
                <a:cubicBezTo>
                  <a:pt x="80963" y="28222"/>
                  <a:pt x="109185" y="0"/>
                  <a:pt x="14464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6" name="Freeform 1061">
            <a:extLst>
              <a:ext uri="{FF2B5EF4-FFF2-40B4-BE49-F238E27FC236}">
                <a16:creationId xmlns:a16="http://schemas.microsoft.com/office/drawing/2014/main" id="{EA967FE8-C39B-FA46-B854-5D51347942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23003" y="5031478"/>
            <a:ext cx="731642" cy="727260"/>
          </a:xfrm>
          <a:custGeom>
            <a:avLst/>
            <a:gdLst>
              <a:gd name="T0" fmla="*/ 6381463 w 291074"/>
              <a:gd name="T1" fmla="*/ 118260728 h 290436"/>
              <a:gd name="T2" fmla="*/ 117329382 w 291074"/>
              <a:gd name="T3" fmla="*/ 103178766 h 290436"/>
              <a:gd name="T4" fmla="*/ 127248536 w 291074"/>
              <a:gd name="T5" fmla="*/ 112881339 h 290436"/>
              <a:gd name="T6" fmla="*/ 99326893 w 291074"/>
              <a:gd name="T7" fmla="*/ 104121746 h 290436"/>
              <a:gd name="T8" fmla="*/ 111246539 w 291074"/>
              <a:gd name="T9" fmla="*/ 100893816 h 290436"/>
              <a:gd name="T10" fmla="*/ 20587701 w 291074"/>
              <a:gd name="T11" fmla="*/ 99970716 h 290436"/>
              <a:gd name="T12" fmla="*/ 25976383 w 291074"/>
              <a:gd name="T13" fmla="*/ 104888675 h 290436"/>
              <a:gd name="T14" fmla="*/ 112063241 w 291074"/>
              <a:gd name="T15" fmla="*/ 74148473 h 290436"/>
              <a:gd name="T16" fmla="*/ 114185614 w 291074"/>
              <a:gd name="T17" fmla="*/ 98279943 h 290436"/>
              <a:gd name="T18" fmla="*/ 127575500 w 291074"/>
              <a:gd name="T19" fmla="*/ 120873984 h 290436"/>
              <a:gd name="T20" fmla="*/ 103735349 w 291074"/>
              <a:gd name="T21" fmla="*/ 108269985 h 290436"/>
              <a:gd name="T22" fmla="*/ 82018180 w 291074"/>
              <a:gd name="T23" fmla="*/ 109960490 h 290436"/>
              <a:gd name="T24" fmla="*/ 84794463 w 291074"/>
              <a:gd name="T25" fmla="*/ 107195892 h 290436"/>
              <a:gd name="T26" fmla="*/ 114185614 w 291074"/>
              <a:gd name="T27" fmla="*/ 87367490 h 290436"/>
              <a:gd name="T28" fmla="*/ 19118593 w 291074"/>
              <a:gd name="T29" fmla="*/ 74148473 h 290436"/>
              <a:gd name="T30" fmla="*/ 16832540 w 291074"/>
              <a:gd name="T31" fmla="*/ 87367490 h 290436"/>
              <a:gd name="T32" fmla="*/ 46550735 w 291074"/>
              <a:gd name="T33" fmla="*/ 107195892 h 290436"/>
              <a:gd name="T34" fmla="*/ 49326661 w 291074"/>
              <a:gd name="T35" fmla="*/ 109960490 h 290436"/>
              <a:gd name="T36" fmla="*/ 27609146 w 291074"/>
              <a:gd name="T37" fmla="*/ 108269985 h 290436"/>
              <a:gd name="T38" fmla="*/ 3605544 w 291074"/>
              <a:gd name="T39" fmla="*/ 120873984 h 290436"/>
              <a:gd name="T40" fmla="*/ 16342408 w 291074"/>
              <a:gd name="T41" fmla="*/ 99663363 h 290436"/>
              <a:gd name="T42" fmla="*/ 15362259 w 291074"/>
              <a:gd name="T43" fmla="*/ 77684115 h 290436"/>
              <a:gd name="T44" fmla="*/ 103517169 w 291074"/>
              <a:gd name="T45" fmla="*/ 64213815 h 290436"/>
              <a:gd name="T46" fmla="*/ 90254916 w 291074"/>
              <a:gd name="T47" fmla="*/ 89822304 h 290436"/>
              <a:gd name="T48" fmla="*/ 40765357 w 291074"/>
              <a:gd name="T49" fmla="*/ 89822304 h 290436"/>
              <a:gd name="T50" fmla="*/ 27503865 w 291074"/>
              <a:gd name="T51" fmla="*/ 64213815 h 290436"/>
              <a:gd name="T52" fmla="*/ 93167027 w 291074"/>
              <a:gd name="T53" fmla="*/ 37532648 h 290436"/>
              <a:gd name="T54" fmla="*/ 37854342 w 291074"/>
              <a:gd name="T55" fmla="*/ 37532648 h 290436"/>
              <a:gd name="T56" fmla="*/ 67451366 w 291074"/>
              <a:gd name="T57" fmla="*/ 26338658 h 290436"/>
              <a:gd name="T58" fmla="*/ 67451366 w 291074"/>
              <a:gd name="T59" fmla="*/ 26338658 h 290436"/>
              <a:gd name="T60" fmla="*/ 63569847 w 291074"/>
              <a:gd name="T61" fmla="*/ 60534775 h 290436"/>
              <a:gd name="T62" fmla="*/ 65510590 w 291074"/>
              <a:gd name="T63" fmla="*/ 102396416 h 290436"/>
              <a:gd name="T64" fmla="*/ 105347701 w 291074"/>
              <a:gd name="T65" fmla="*/ 19545095 h 290436"/>
              <a:gd name="T66" fmla="*/ 111024396 w 291074"/>
              <a:gd name="T67" fmla="*/ 23400513 h 290436"/>
              <a:gd name="T68" fmla="*/ 22546907 w 291074"/>
              <a:gd name="T69" fmla="*/ 21445794 h 290436"/>
              <a:gd name="T70" fmla="*/ 31854966 w 291074"/>
              <a:gd name="T71" fmla="*/ 20209379 h 290436"/>
              <a:gd name="T72" fmla="*/ 111835813 w 291074"/>
              <a:gd name="T73" fmla="*/ 7210767 h 290436"/>
              <a:gd name="T74" fmla="*/ 124489747 w 291074"/>
              <a:gd name="T75" fmla="*/ 6133343 h 290436"/>
              <a:gd name="T76" fmla="*/ 6381463 w 291074"/>
              <a:gd name="T77" fmla="*/ 5976613 h 290436"/>
              <a:gd name="T78" fmla="*/ 18954381 w 291074"/>
              <a:gd name="T79" fmla="*/ 7057561 h 290436"/>
              <a:gd name="T80" fmla="*/ 126274243 w 291074"/>
              <a:gd name="T81" fmla="*/ 20779408 h 290436"/>
              <a:gd name="T82" fmla="*/ 114106565 w 291074"/>
              <a:gd name="T83" fmla="*/ 30799944 h 290436"/>
              <a:gd name="T84" fmla="*/ 110375232 w 291074"/>
              <a:gd name="T85" fmla="*/ 50841781 h 290436"/>
              <a:gd name="T86" fmla="*/ 113944458 w 291074"/>
              <a:gd name="T87" fmla="*/ 37274747 h 290436"/>
              <a:gd name="T88" fmla="*/ 84744057 w 291074"/>
              <a:gd name="T89" fmla="*/ 17233676 h 290436"/>
              <a:gd name="T90" fmla="*/ 77930966 w 291074"/>
              <a:gd name="T91" fmla="*/ 18157288 h 290436"/>
              <a:gd name="T92" fmla="*/ 103562180 w 291074"/>
              <a:gd name="T93" fmla="*/ 16153871 h 290436"/>
              <a:gd name="T94" fmla="*/ 118649116 w 291074"/>
              <a:gd name="T95" fmla="*/ 120409 h 290436"/>
              <a:gd name="T96" fmla="*/ 27445716 w 291074"/>
              <a:gd name="T97" fmla="*/ 16031862 h 290436"/>
              <a:gd name="T98" fmla="*/ 53082351 w 291074"/>
              <a:gd name="T99" fmla="*/ 18042582 h 290436"/>
              <a:gd name="T100" fmla="*/ 46550735 w 291074"/>
              <a:gd name="T101" fmla="*/ 17114714 h 290436"/>
              <a:gd name="T102" fmla="*/ 16832540 w 291074"/>
              <a:gd name="T103" fmla="*/ 37226834 h 290436"/>
              <a:gd name="T104" fmla="*/ 20587701 w 291074"/>
              <a:gd name="T105" fmla="*/ 50841697 h 290436"/>
              <a:gd name="T106" fmla="*/ 16832540 w 291074"/>
              <a:gd name="T107" fmla="*/ 30728957 h 290436"/>
              <a:gd name="T108" fmla="*/ 4585657 w 291074"/>
              <a:gd name="T109" fmla="*/ 20673549 h 2904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1074" h="290436">
                <a:moveTo>
                  <a:pt x="31551" y="241515"/>
                </a:moveTo>
                <a:cubicBezTo>
                  <a:pt x="26841" y="241515"/>
                  <a:pt x="21406" y="243674"/>
                  <a:pt x="16334" y="248710"/>
                </a:cubicBezTo>
                <a:cubicBezTo>
                  <a:pt x="11986" y="253386"/>
                  <a:pt x="9088" y="258781"/>
                  <a:pt x="8726" y="264177"/>
                </a:cubicBezTo>
                <a:cubicBezTo>
                  <a:pt x="8726" y="268493"/>
                  <a:pt x="10899" y="273170"/>
                  <a:pt x="14160" y="276767"/>
                </a:cubicBezTo>
                <a:cubicBezTo>
                  <a:pt x="21769" y="284321"/>
                  <a:pt x="33000" y="283601"/>
                  <a:pt x="42058" y="274249"/>
                </a:cubicBezTo>
                <a:cubicBezTo>
                  <a:pt x="51478" y="264896"/>
                  <a:pt x="52204" y="255184"/>
                  <a:pt x="43870" y="246911"/>
                </a:cubicBezTo>
                <a:cubicBezTo>
                  <a:pt x="40247" y="243314"/>
                  <a:pt x="36261" y="241515"/>
                  <a:pt x="31551" y="241515"/>
                </a:cubicBezTo>
                <a:close/>
                <a:moveTo>
                  <a:pt x="260338" y="241470"/>
                </a:moveTo>
                <a:cubicBezTo>
                  <a:pt x="255718" y="241156"/>
                  <a:pt x="251189" y="242954"/>
                  <a:pt x="247204" y="246911"/>
                </a:cubicBezTo>
                <a:cubicBezTo>
                  <a:pt x="238871" y="255184"/>
                  <a:pt x="239595" y="264896"/>
                  <a:pt x="248653" y="274249"/>
                </a:cubicBezTo>
                <a:cubicBezTo>
                  <a:pt x="258073" y="283601"/>
                  <a:pt x="269305" y="284321"/>
                  <a:pt x="276913" y="276767"/>
                </a:cubicBezTo>
                <a:cubicBezTo>
                  <a:pt x="280899" y="273170"/>
                  <a:pt x="282348" y="268493"/>
                  <a:pt x="282348" y="264177"/>
                </a:cubicBezTo>
                <a:cubicBezTo>
                  <a:pt x="281986" y="258781"/>
                  <a:pt x="279450" y="253386"/>
                  <a:pt x="274015" y="248710"/>
                </a:cubicBezTo>
                <a:cubicBezTo>
                  <a:pt x="269667" y="244213"/>
                  <a:pt x="264957" y="241785"/>
                  <a:pt x="260338" y="241470"/>
                </a:cubicBezTo>
                <a:close/>
                <a:moveTo>
                  <a:pt x="243943" y="220652"/>
                </a:moveTo>
                <a:cubicBezTo>
                  <a:pt x="232349" y="223530"/>
                  <a:pt x="223291" y="231803"/>
                  <a:pt x="220393" y="243674"/>
                </a:cubicBezTo>
                <a:cubicBezTo>
                  <a:pt x="225103" y="242595"/>
                  <a:pt x="229451" y="242954"/>
                  <a:pt x="234523" y="245472"/>
                </a:cubicBezTo>
                <a:lnTo>
                  <a:pt x="236334" y="246551"/>
                </a:lnTo>
                <a:cubicBezTo>
                  <a:pt x="237784" y="244753"/>
                  <a:pt x="238871" y="242595"/>
                  <a:pt x="241045" y="240796"/>
                </a:cubicBezTo>
                <a:cubicBezTo>
                  <a:pt x="242494" y="238997"/>
                  <a:pt x="244668" y="237199"/>
                  <a:pt x="246842" y="236120"/>
                </a:cubicBezTo>
                <a:lnTo>
                  <a:pt x="245392" y="233602"/>
                </a:lnTo>
                <a:cubicBezTo>
                  <a:pt x="243581" y="229645"/>
                  <a:pt x="242494" y="224609"/>
                  <a:pt x="243943" y="220652"/>
                </a:cubicBezTo>
                <a:close/>
                <a:moveTo>
                  <a:pt x="47131" y="220652"/>
                </a:moveTo>
                <a:cubicBezTo>
                  <a:pt x="48580" y="224609"/>
                  <a:pt x="47493" y="229645"/>
                  <a:pt x="45681" y="233962"/>
                </a:cubicBezTo>
                <a:lnTo>
                  <a:pt x="44232" y="236120"/>
                </a:lnTo>
                <a:cubicBezTo>
                  <a:pt x="46406" y="237199"/>
                  <a:pt x="48580" y="238997"/>
                  <a:pt x="50029" y="240796"/>
                </a:cubicBezTo>
                <a:cubicBezTo>
                  <a:pt x="52204" y="242595"/>
                  <a:pt x="53290" y="244753"/>
                  <a:pt x="54740" y="246551"/>
                </a:cubicBezTo>
                <a:lnTo>
                  <a:pt x="57638" y="245472"/>
                </a:lnTo>
                <a:cubicBezTo>
                  <a:pt x="61624" y="242954"/>
                  <a:pt x="65971" y="242595"/>
                  <a:pt x="70681" y="243674"/>
                </a:cubicBezTo>
                <a:cubicBezTo>
                  <a:pt x="67783" y="231803"/>
                  <a:pt x="59087" y="223530"/>
                  <a:pt x="47131" y="220652"/>
                </a:cubicBezTo>
                <a:close/>
                <a:moveTo>
                  <a:pt x="242494" y="173531"/>
                </a:moveTo>
                <a:cubicBezTo>
                  <a:pt x="244305" y="171732"/>
                  <a:pt x="247204" y="171732"/>
                  <a:pt x="248653" y="173531"/>
                </a:cubicBezTo>
                <a:lnTo>
                  <a:pt x="257349" y="181804"/>
                </a:lnTo>
                <a:cubicBezTo>
                  <a:pt x="265319" y="189718"/>
                  <a:pt x="266406" y="201588"/>
                  <a:pt x="260609" y="209501"/>
                </a:cubicBezTo>
                <a:lnTo>
                  <a:pt x="253725" y="219214"/>
                </a:lnTo>
                <a:cubicBezTo>
                  <a:pt x="251552" y="222091"/>
                  <a:pt x="251552" y="226408"/>
                  <a:pt x="253363" y="230005"/>
                </a:cubicBezTo>
                <a:lnTo>
                  <a:pt x="254812" y="233242"/>
                </a:lnTo>
                <a:cubicBezTo>
                  <a:pt x="263508" y="231444"/>
                  <a:pt x="272928" y="234321"/>
                  <a:pt x="280899" y="242595"/>
                </a:cubicBezTo>
                <a:cubicBezTo>
                  <a:pt x="287420" y="249069"/>
                  <a:pt x="290681" y="256263"/>
                  <a:pt x="291044" y="263817"/>
                </a:cubicBezTo>
                <a:cubicBezTo>
                  <a:pt x="291406" y="270652"/>
                  <a:pt x="288507" y="277486"/>
                  <a:pt x="283073" y="282882"/>
                </a:cubicBezTo>
                <a:cubicBezTo>
                  <a:pt x="278363" y="287918"/>
                  <a:pt x="272203" y="290436"/>
                  <a:pt x="264595" y="290436"/>
                </a:cubicBezTo>
                <a:cubicBezTo>
                  <a:pt x="257711" y="290436"/>
                  <a:pt x="250102" y="287918"/>
                  <a:pt x="242494" y="280364"/>
                </a:cubicBezTo>
                <a:cubicBezTo>
                  <a:pt x="234885" y="272450"/>
                  <a:pt x="231624" y="263458"/>
                  <a:pt x="232711" y="254825"/>
                </a:cubicBezTo>
                <a:lnTo>
                  <a:pt x="230175" y="253386"/>
                </a:lnTo>
                <a:cubicBezTo>
                  <a:pt x="226190" y="251587"/>
                  <a:pt x="222204" y="251587"/>
                  <a:pt x="219306" y="253386"/>
                </a:cubicBezTo>
                <a:lnTo>
                  <a:pt x="209523" y="260580"/>
                </a:lnTo>
                <a:cubicBezTo>
                  <a:pt x="206263" y="262738"/>
                  <a:pt x="201915" y="263817"/>
                  <a:pt x="198292" y="263817"/>
                </a:cubicBezTo>
                <a:cubicBezTo>
                  <a:pt x="192132" y="263817"/>
                  <a:pt x="186335" y="261659"/>
                  <a:pt x="181988" y="257342"/>
                </a:cubicBezTo>
                <a:lnTo>
                  <a:pt x="172930" y="248710"/>
                </a:lnTo>
                <a:cubicBezTo>
                  <a:pt x="171118" y="246911"/>
                  <a:pt x="171118" y="244033"/>
                  <a:pt x="172930" y="242595"/>
                </a:cubicBezTo>
                <a:cubicBezTo>
                  <a:pt x="174741" y="240796"/>
                  <a:pt x="178002" y="240796"/>
                  <a:pt x="179451" y="242595"/>
                </a:cubicBezTo>
                <a:lnTo>
                  <a:pt x="188147" y="250868"/>
                </a:lnTo>
                <a:cubicBezTo>
                  <a:pt x="192495" y="255544"/>
                  <a:pt x="199741" y="256263"/>
                  <a:pt x="204089" y="253386"/>
                </a:cubicBezTo>
                <a:lnTo>
                  <a:pt x="210610" y="248710"/>
                </a:lnTo>
                <a:cubicBezTo>
                  <a:pt x="211697" y="228206"/>
                  <a:pt x="228364" y="212019"/>
                  <a:pt x="248653" y="210940"/>
                </a:cubicBezTo>
                <a:lnTo>
                  <a:pt x="253363" y="204466"/>
                </a:lnTo>
                <a:cubicBezTo>
                  <a:pt x="256986" y="199789"/>
                  <a:pt x="255899" y="192955"/>
                  <a:pt x="251189" y="187919"/>
                </a:cubicBezTo>
                <a:lnTo>
                  <a:pt x="242494" y="180006"/>
                </a:lnTo>
                <a:cubicBezTo>
                  <a:pt x="240682" y="178207"/>
                  <a:pt x="240682" y="175329"/>
                  <a:pt x="242494" y="173531"/>
                </a:cubicBezTo>
                <a:close/>
                <a:moveTo>
                  <a:pt x="42421" y="173531"/>
                </a:moveTo>
                <a:cubicBezTo>
                  <a:pt x="43870" y="171732"/>
                  <a:pt x="46768" y="171732"/>
                  <a:pt x="48580" y="173531"/>
                </a:cubicBezTo>
                <a:cubicBezTo>
                  <a:pt x="50029" y="175329"/>
                  <a:pt x="50029" y="178207"/>
                  <a:pt x="48580" y="180006"/>
                </a:cubicBezTo>
                <a:lnTo>
                  <a:pt x="40247" y="187919"/>
                </a:lnTo>
                <a:cubicBezTo>
                  <a:pt x="35537" y="192955"/>
                  <a:pt x="34087" y="199789"/>
                  <a:pt x="37348" y="204466"/>
                </a:cubicBezTo>
                <a:lnTo>
                  <a:pt x="42058" y="210940"/>
                </a:lnTo>
                <a:cubicBezTo>
                  <a:pt x="62711" y="212019"/>
                  <a:pt x="79377" y="228206"/>
                  <a:pt x="80464" y="248710"/>
                </a:cubicBezTo>
                <a:lnTo>
                  <a:pt x="86986" y="253386"/>
                </a:lnTo>
                <a:cubicBezTo>
                  <a:pt x="91696" y="256263"/>
                  <a:pt x="98580" y="255544"/>
                  <a:pt x="103290" y="250868"/>
                </a:cubicBezTo>
                <a:lnTo>
                  <a:pt x="111623" y="242595"/>
                </a:lnTo>
                <a:cubicBezTo>
                  <a:pt x="113434" y="240796"/>
                  <a:pt x="115970" y="240796"/>
                  <a:pt x="117782" y="242595"/>
                </a:cubicBezTo>
                <a:cubicBezTo>
                  <a:pt x="119956" y="244033"/>
                  <a:pt x="119956" y="246911"/>
                  <a:pt x="117782" y="248710"/>
                </a:cubicBezTo>
                <a:lnTo>
                  <a:pt x="109449" y="257342"/>
                </a:lnTo>
                <a:cubicBezTo>
                  <a:pt x="104739" y="261659"/>
                  <a:pt x="98942" y="263817"/>
                  <a:pt x="93145" y="263817"/>
                </a:cubicBezTo>
                <a:cubicBezTo>
                  <a:pt x="89159" y="263817"/>
                  <a:pt x="85536" y="262738"/>
                  <a:pt x="82275" y="260580"/>
                </a:cubicBezTo>
                <a:lnTo>
                  <a:pt x="71768" y="253386"/>
                </a:lnTo>
                <a:cubicBezTo>
                  <a:pt x="68870" y="251587"/>
                  <a:pt x="64884" y="251227"/>
                  <a:pt x="61261" y="253386"/>
                </a:cubicBezTo>
                <a:lnTo>
                  <a:pt x="58001" y="254825"/>
                </a:lnTo>
                <a:cubicBezTo>
                  <a:pt x="59450" y="263458"/>
                  <a:pt x="56551" y="272450"/>
                  <a:pt x="48580" y="280364"/>
                </a:cubicBezTo>
                <a:cubicBezTo>
                  <a:pt x="40971" y="287918"/>
                  <a:pt x="33363" y="290436"/>
                  <a:pt x="26479" y="290436"/>
                </a:cubicBezTo>
                <a:cubicBezTo>
                  <a:pt x="18870" y="290436"/>
                  <a:pt x="12349" y="287918"/>
                  <a:pt x="8001" y="282882"/>
                </a:cubicBezTo>
                <a:cubicBezTo>
                  <a:pt x="2566" y="277486"/>
                  <a:pt x="-332" y="270652"/>
                  <a:pt x="30" y="263817"/>
                </a:cubicBezTo>
                <a:cubicBezTo>
                  <a:pt x="30" y="256263"/>
                  <a:pt x="3653" y="249069"/>
                  <a:pt x="10175" y="242595"/>
                </a:cubicBezTo>
                <a:cubicBezTo>
                  <a:pt x="17059" y="236120"/>
                  <a:pt x="24305" y="232882"/>
                  <a:pt x="31551" y="232882"/>
                </a:cubicBezTo>
                <a:cubicBezTo>
                  <a:pt x="33363" y="232882"/>
                  <a:pt x="34450" y="232882"/>
                  <a:pt x="36261" y="233242"/>
                </a:cubicBezTo>
                <a:lnTo>
                  <a:pt x="37348" y="230364"/>
                </a:lnTo>
                <a:cubicBezTo>
                  <a:pt x="39522" y="226408"/>
                  <a:pt x="39522" y="222091"/>
                  <a:pt x="37348" y="219214"/>
                </a:cubicBezTo>
                <a:lnTo>
                  <a:pt x="30464" y="209501"/>
                </a:lnTo>
                <a:cubicBezTo>
                  <a:pt x="24667" y="201588"/>
                  <a:pt x="25754" y="189718"/>
                  <a:pt x="34087" y="181804"/>
                </a:cubicBezTo>
                <a:lnTo>
                  <a:pt x="42421" y="173531"/>
                </a:lnTo>
                <a:close/>
                <a:moveTo>
                  <a:pt x="183399" y="150280"/>
                </a:moveTo>
                <a:cubicBezTo>
                  <a:pt x="184834" y="171094"/>
                  <a:pt x="192729" y="189755"/>
                  <a:pt x="206725" y="204109"/>
                </a:cubicBezTo>
                <a:cubicBezTo>
                  <a:pt x="220362" y="190114"/>
                  <a:pt x="228974" y="171453"/>
                  <a:pt x="229692" y="150280"/>
                </a:cubicBezTo>
                <a:lnTo>
                  <a:pt x="183399" y="150280"/>
                </a:lnTo>
                <a:close/>
                <a:moveTo>
                  <a:pt x="149666" y="150280"/>
                </a:moveTo>
                <a:lnTo>
                  <a:pt x="149666" y="230665"/>
                </a:lnTo>
                <a:cubicBezTo>
                  <a:pt x="169045" y="229588"/>
                  <a:pt x="186629" y="222052"/>
                  <a:pt x="200265" y="210210"/>
                </a:cubicBezTo>
                <a:cubicBezTo>
                  <a:pt x="184834" y="194061"/>
                  <a:pt x="175863" y="172888"/>
                  <a:pt x="174786" y="150280"/>
                </a:cubicBezTo>
                <a:lnTo>
                  <a:pt x="149666" y="150280"/>
                </a:lnTo>
                <a:close/>
                <a:moveTo>
                  <a:pt x="115574" y="150280"/>
                </a:moveTo>
                <a:cubicBezTo>
                  <a:pt x="114857" y="172888"/>
                  <a:pt x="105885" y="194061"/>
                  <a:pt x="90454" y="210210"/>
                </a:cubicBezTo>
                <a:cubicBezTo>
                  <a:pt x="104450" y="222052"/>
                  <a:pt x="121316" y="229588"/>
                  <a:pt x="141054" y="230665"/>
                </a:cubicBezTo>
                <a:lnTo>
                  <a:pt x="141054" y="150280"/>
                </a:lnTo>
                <a:lnTo>
                  <a:pt x="115574" y="150280"/>
                </a:lnTo>
                <a:close/>
                <a:moveTo>
                  <a:pt x="61028" y="150280"/>
                </a:moveTo>
                <a:cubicBezTo>
                  <a:pt x="62104" y="171453"/>
                  <a:pt x="70717" y="190114"/>
                  <a:pt x="83995" y="204109"/>
                </a:cubicBezTo>
                <a:cubicBezTo>
                  <a:pt x="97990" y="189755"/>
                  <a:pt x="105885" y="171094"/>
                  <a:pt x="107321" y="150280"/>
                </a:cubicBezTo>
                <a:lnTo>
                  <a:pt x="61028" y="150280"/>
                </a:lnTo>
                <a:close/>
                <a:moveTo>
                  <a:pt x="206725" y="87839"/>
                </a:moveTo>
                <a:cubicBezTo>
                  <a:pt x="192729" y="102911"/>
                  <a:pt x="184834" y="121571"/>
                  <a:pt x="183399" y="141668"/>
                </a:cubicBezTo>
                <a:lnTo>
                  <a:pt x="229692" y="141668"/>
                </a:lnTo>
                <a:cubicBezTo>
                  <a:pt x="228974" y="120854"/>
                  <a:pt x="220362" y="101834"/>
                  <a:pt x="206725" y="87839"/>
                </a:cubicBezTo>
                <a:close/>
                <a:moveTo>
                  <a:pt x="83995" y="87839"/>
                </a:moveTo>
                <a:cubicBezTo>
                  <a:pt x="70717" y="101834"/>
                  <a:pt x="62104" y="120854"/>
                  <a:pt x="61028" y="141668"/>
                </a:cubicBezTo>
                <a:lnTo>
                  <a:pt x="107321" y="141668"/>
                </a:lnTo>
                <a:cubicBezTo>
                  <a:pt x="105885" y="121571"/>
                  <a:pt x="97990" y="102911"/>
                  <a:pt x="83995" y="87839"/>
                </a:cubicBezTo>
                <a:close/>
                <a:moveTo>
                  <a:pt x="149666" y="61642"/>
                </a:moveTo>
                <a:lnTo>
                  <a:pt x="149666" y="141668"/>
                </a:lnTo>
                <a:lnTo>
                  <a:pt x="174786" y="141668"/>
                </a:lnTo>
                <a:cubicBezTo>
                  <a:pt x="175863" y="119059"/>
                  <a:pt x="184834" y="98245"/>
                  <a:pt x="200265" y="82097"/>
                </a:cubicBezTo>
                <a:cubicBezTo>
                  <a:pt x="186629" y="69896"/>
                  <a:pt x="169045" y="62718"/>
                  <a:pt x="149666" y="61642"/>
                </a:cubicBezTo>
                <a:close/>
                <a:moveTo>
                  <a:pt x="141054" y="61642"/>
                </a:moveTo>
                <a:cubicBezTo>
                  <a:pt x="121316" y="62718"/>
                  <a:pt x="104450" y="69896"/>
                  <a:pt x="90454" y="82097"/>
                </a:cubicBezTo>
                <a:cubicBezTo>
                  <a:pt x="105885" y="98245"/>
                  <a:pt x="114857" y="119059"/>
                  <a:pt x="115574" y="141668"/>
                </a:cubicBezTo>
                <a:lnTo>
                  <a:pt x="141054" y="141668"/>
                </a:lnTo>
                <a:lnTo>
                  <a:pt x="141054" y="61642"/>
                </a:lnTo>
                <a:close/>
                <a:moveTo>
                  <a:pt x="145360" y="52670"/>
                </a:moveTo>
                <a:cubicBezTo>
                  <a:pt x="197036" y="52670"/>
                  <a:pt x="239022" y="94657"/>
                  <a:pt x="239022" y="146333"/>
                </a:cubicBezTo>
                <a:cubicBezTo>
                  <a:pt x="239022" y="197650"/>
                  <a:pt x="197036" y="239636"/>
                  <a:pt x="145360" y="239636"/>
                </a:cubicBezTo>
                <a:cubicBezTo>
                  <a:pt x="93684" y="239636"/>
                  <a:pt x="52056" y="197650"/>
                  <a:pt x="52056" y="146333"/>
                </a:cubicBezTo>
                <a:cubicBezTo>
                  <a:pt x="52056" y="94657"/>
                  <a:pt x="93684" y="52670"/>
                  <a:pt x="145360" y="52670"/>
                </a:cubicBezTo>
                <a:close/>
                <a:moveTo>
                  <a:pt x="235910" y="44660"/>
                </a:moveTo>
                <a:lnTo>
                  <a:pt x="233751" y="45742"/>
                </a:lnTo>
                <a:cubicBezTo>
                  <a:pt x="229071" y="47907"/>
                  <a:pt x="224752" y="48268"/>
                  <a:pt x="220072" y="47546"/>
                </a:cubicBezTo>
                <a:cubicBezTo>
                  <a:pt x="222952" y="59092"/>
                  <a:pt x="231951" y="67751"/>
                  <a:pt x="243469" y="70638"/>
                </a:cubicBezTo>
                <a:cubicBezTo>
                  <a:pt x="242030" y="66308"/>
                  <a:pt x="243110" y="61257"/>
                  <a:pt x="245269" y="56927"/>
                </a:cubicBezTo>
                <a:lnTo>
                  <a:pt x="246349" y="54763"/>
                </a:lnTo>
                <a:cubicBezTo>
                  <a:pt x="244189" y="53680"/>
                  <a:pt x="242030" y="52237"/>
                  <a:pt x="240590" y="50433"/>
                </a:cubicBezTo>
                <a:cubicBezTo>
                  <a:pt x="238430" y="48629"/>
                  <a:pt x="237350" y="46825"/>
                  <a:pt x="235910" y="44660"/>
                </a:cubicBezTo>
                <a:close/>
                <a:moveTo>
                  <a:pt x="54740" y="44398"/>
                </a:moveTo>
                <a:cubicBezTo>
                  <a:pt x="53290" y="46570"/>
                  <a:pt x="52204" y="48381"/>
                  <a:pt x="50029" y="50191"/>
                </a:cubicBezTo>
                <a:cubicBezTo>
                  <a:pt x="48580" y="52001"/>
                  <a:pt x="46406" y="53450"/>
                  <a:pt x="44232" y="54536"/>
                </a:cubicBezTo>
                <a:lnTo>
                  <a:pt x="45681" y="57071"/>
                </a:lnTo>
                <a:cubicBezTo>
                  <a:pt x="47493" y="61053"/>
                  <a:pt x="48580" y="66122"/>
                  <a:pt x="47131" y="70467"/>
                </a:cubicBezTo>
                <a:cubicBezTo>
                  <a:pt x="59087" y="67570"/>
                  <a:pt x="67783" y="58881"/>
                  <a:pt x="70681" y="47295"/>
                </a:cubicBezTo>
                <a:cubicBezTo>
                  <a:pt x="65971" y="48019"/>
                  <a:pt x="61624" y="47657"/>
                  <a:pt x="56914" y="45122"/>
                </a:cubicBezTo>
                <a:lnTo>
                  <a:pt x="54740" y="44398"/>
                </a:lnTo>
                <a:close/>
                <a:moveTo>
                  <a:pt x="263627" y="9302"/>
                </a:moveTo>
                <a:cubicBezTo>
                  <a:pt x="258948" y="9662"/>
                  <a:pt x="253188" y="11827"/>
                  <a:pt x="248149" y="16878"/>
                </a:cubicBezTo>
                <a:cubicBezTo>
                  <a:pt x="243829" y="21930"/>
                  <a:pt x="240950" y="26620"/>
                  <a:pt x="240950" y="32032"/>
                </a:cubicBezTo>
                <a:cubicBezTo>
                  <a:pt x="240950" y="36001"/>
                  <a:pt x="243110" y="40691"/>
                  <a:pt x="246709" y="44299"/>
                </a:cubicBezTo>
                <a:cubicBezTo>
                  <a:pt x="254628" y="52237"/>
                  <a:pt x="264707" y="51515"/>
                  <a:pt x="273346" y="42495"/>
                </a:cubicBezTo>
                <a:cubicBezTo>
                  <a:pt x="283425" y="33114"/>
                  <a:pt x="284145" y="22290"/>
                  <a:pt x="276226" y="14353"/>
                </a:cubicBezTo>
                <a:cubicBezTo>
                  <a:pt x="272626" y="11106"/>
                  <a:pt x="268666" y="9302"/>
                  <a:pt x="264707" y="9302"/>
                </a:cubicBezTo>
                <a:cubicBezTo>
                  <a:pt x="263987" y="9302"/>
                  <a:pt x="263987" y="9302"/>
                  <a:pt x="263627" y="9302"/>
                </a:cubicBezTo>
                <a:close/>
                <a:moveTo>
                  <a:pt x="26479" y="8916"/>
                </a:moveTo>
                <a:cubicBezTo>
                  <a:pt x="21769" y="8916"/>
                  <a:pt x="17783" y="10364"/>
                  <a:pt x="14160" y="13985"/>
                </a:cubicBezTo>
                <a:cubicBezTo>
                  <a:pt x="10899" y="17605"/>
                  <a:pt x="8726" y="21950"/>
                  <a:pt x="8726" y="26657"/>
                </a:cubicBezTo>
                <a:cubicBezTo>
                  <a:pt x="9088" y="31726"/>
                  <a:pt x="11986" y="37157"/>
                  <a:pt x="16334" y="42226"/>
                </a:cubicBezTo>
                <a:cubicBezTo>
                  <a:pt x="25754" y="51277"/>
                  <a:pt x="35899" y="52001"/>
                  <a:pt x="43870" y="44036"/>
                </a:cubicBezTo>
                <a:cubicBezTo>
                  <a:pt x="52204" y="35709"/>
                  <a:pt x="51478" y="25933"/>
                  <a:pt x="42058" y="16519"/>
                </a:cubicBezTo>
                <a:cubicBezTo>
                  <a:pt x="36986" y="11088"/>
                  <a:pt x="31551" y="8916"/>
                  <a:pt x="26479" y="8916"/>
                </a:cubicBezTo>
                <a:close/>
                <a:moveTo>
                  <a:pt x="263267" y="282"/>
                </a:moveTo>
                <a:cubicBezTo>
                  <a:pt x="270826" y="282"/>
                  <a:pt x="277305" y="3168"/>
                  <a:pt x="282345" y="8219"/>
                </a:cubicBezTo>
                <a:cubicBezTo>
                  <a:pt x="291704" y="17600"/>
                  <a:pt x="294583" y="34197"/>
                  <a:pt x="280185" y="48629"/>
                </a:cubicBezTo>
                <a:cubicBezTo>
                  <a:pt x="273346" y="55123"/>
                  <a:pt x="266147" y="58371"/>
                  <a:pt x="258948" y="58371"/>
                </a:cubicBezTo>
                <a:cubicBezTo>
                  <a:pt x="257148" y="58371"/>
                  <a:pt x="256068" y="58371"/>
                  <a:pt x="254268" y="58010"/>
                </a:cubicBezTo>
                <a:lnTo>
                  <a:pt x="253188" y="60896"/>
                </a:lnTo>
                <a:cubicBezTo>
                  <a:pt x="251029" y="65226"/>
                  <a:pt x="251029" y="69194"/>
                  <a:pt x="253188" y="72081"/>
                </a:cubicBezTo>
                <a:lnTo>
                  <a:pt x="260027" y="81822"/>
                </a:lnTo>
                <a:cubicBezTo>
                  <a:pt x="266147" y="90121"/>
                  <a:pt x="264707" y="101305"/>
                  <a:pt x="256788" y="109604"/>
                </a:cubicBezTo>
                <a:lnTo>
                  <a:pt x="248149" y="117902"/>
                </a:lnTo>
                <a:cubicBezTo>
                  <a:pt x="247429" y="118624"/>
                  <a:pt x="246349" y="118984"/>
                  <a:pt x="244909" y="118984"/>
                </a:cubicBezTo>
                <a:cubicBezTo>
                  <a:pt x="244189" y="118984"/>
                  <a:pt x="243110" y="118624"/>
                  <a:pt x="242030" y="117902"/>
                </a:cubicBezTo>
                <a:cubicBezTo>
                  <a:pt x="240230" y="116098"/>
                  <a:pt x="240230" y="113572"/>
                  <a:pt x="242030" y="111769"/>
                </a:cubicBezTo>
                <a:lnTo>
                  <a:pt x="250669" y="103109"/>
                </a:lnTo>
                <a:cubicBezTo>
                  <a:pt x="255348" y="98419"/>
                  <a:pt x="256428" y="91564"/>
                  <a:pt x="252828" y="87234"/>
                </a:cubicBezTo>
                <a:lnTo>
                  <a:pt x="248149" y="80740"/>
                </a:lnTo>
                <a:cubicBezTo>
                  <a:pt x="227991" y="79297"/>
                  <a:pt x="211433" y="63061"/>
                  <a:pt x="210353" y="42495"/>
                </a:cubicBezTo>
                <a:lnTo>
                  <a:pt x="203874" y="37805"/>
                </a:lnTo>
                <a:cubicBezTo>
                  <a:pt x="199555" y="34557"/>
                  <a:pt x="192356" y="35640"/>
                  <a:pt x="188036" y="40330"/>
                </a:cubicBezTo>
                <a:lnTo>
                  <a:pt x="179397" y="48629"/>
                </a:lnTo>
                <a:cubicBezTo>
                  <a:pt x="178677" y="49711"/>
                  <a:pt x="177238" y="50072"/>
                  <a:pt x="176158" y="50072"/>
                </a:cubicBezTo>
                <a:cubicBezTo>
                  <a:pt x="175438" y="50072"/>
                  <a:pt x="173998" y="49711"/>
                  <a:pt x="172918" y="48629"/>
                </a:cubicBezTo>
                <a:cubicBezTo>
                  <a:pt x="171118" y="47185"/>
                  <a:pt x="171118" y="44299"/>
                  <a:pt x="172918" y="42495"/>
                </a:cubicBezTo>
                <a:lnTo>
                  <a:pt x="181917" y="34197"/>
                </a:lnTo>
                <a:cubicBezTo>
                  <a:pt x="189116" y="26259"/>
                  <a:pt x="200995" y="24816"/>
                  <a:pt x="209274" y="30228"/>
                </a:cubicBezTo>
                <a:lnTo>
                  <a:pt x="218992" y="37805"/>
                </a:lnTo>
                <a:cubicBezTo>
                  <a:pt x="221872" y="39609"/>
                  <a:pt x="225832" y="39609"/>
                  <a:pt x="229791" y="37805"/>
                </a:cubicBezTo>
                <a:lnTo>
                  <a:pt x="232311" y="36361"/>
                </a:lnTo>
                <a:cubicBezTo>
                  <a:pt x="232311" y="34918"/>
                  <a:pt x="231951" y="33114"/>
                  <a:pt x="231951" y="32032"/>
                </a:cubicBezTo>
                <a:cubicBezTo>
                  <a:pt x="231951" y="24094"/>
                  <a:pt x="235550" y="17239"/>
                  <a:pt x="242030" y="10745"/>
                </a:cubicBezTo>
                <a:cubicBezTo>
                  <a:pt x="248509" y="4251"/>
                  <a:pt x="256068" y="643"/>
                  <a:pt x="263267" y="282"/>
                </a:cubicBezTo>
                <a:close/>
                <a:moveTo>
                  <a:pt x="26253" y="0"/>
                </a:moveTo>
                <a:cubicBezTo>
                  <a:pt x="33363" y="-45"/>
                  <a:pt x="41153" y="2942"/>
                  <a:pt x="48580" y="10364"/>
                </a:cubicBezTo>
                <a:cubicBezTo>
                  <a:pt x="56551" y="18692"/>
                  <a:pt x="59450" y="27743"/>
                  <a:pt x="58001" y="36071"/>
                </a:cubicBezTo>
                <a:lnTo>
                  <a:pt x="60899" y="37519"/>
                </a:lnTo>
                <a:cubicBezTo>
                  <a:pt x="64884" y="39329"/>
                  <a:pt x="68870" y="39329"/>
                  <a:pt x="71768" y="37519"/>
                </a:cubicBezTo>
                <a:lnTo>
                  <a:pt x="82275" y="29916"/>
                </a:lnTo>
                <a:cubicBezTo>
                  <a:pt x="89884" y="24485"/>
                  <a:pt x="101840" y="25933"/>
                  <a:pt x="109449" y="33898"/>
                </a:cubicBezTo>
                <a:lnTo>
                  <a:pt x="117782" y="42226"/>
                </a:lnTo>
                <a:cubicBezTo>
                  <a:pt x="119956" y="44036"/>
                  <a:pt x="119956" y="46932"/>
                  <a:pt x="117782" y="48381"/>
                </a:cubicBezTo>
                <a:cubicBezTo>
                  <a:pt x="117057" y="49467"/>
                  <a:pt x="115970" y="49829"/>
                  <a:pt x="114884" y="49829"/>
                </a:cubicBezTo>
                <a:cubicBezTo>
                  <a:pt x="113797" y="49829"/>
                  <a:pt x="112710" y="49467"/>
                  <a:pt x="111623" y="48381"/>
                </a:cubicBezTo>
                <a:lnTo>
                  <a:pt x="103290" y="40053"/>
                </a:lnTo>
                <a:cubicBezTo>
                  <a:pt x="98580" y="35347"/>
                  <a:pt x="91696" y="34260"/>
                  <a:pt x="86986" y="37519"/>
                </a:cubicBezTo>
                <a:lnTo>
                  <a:pt x="80464" y="42226"/>
                </a:lnTo>
                <a:cubicBezTo>
                  <a:pt x="79377" y="62864"/>
                  <a:pt x="62711" y="79156"/>
                  <a:pt x="42058" y="80605"/>
                </a:cubicBezTo>
                <a:lnTo>
                  <a:pt x="37348" y="87122"/>
                </a:lnTo>
                <a:cubicBezTo>
                  <a:pt x="34087" y="91467"/>
                  <a:pt x="35537" y="98346"/>
                  <a:pt x="40247" y="103052"/>
                </a:cubicBezTo>
                <a:lnTo>
                  <a:pt x="48580" y="111742"/>
                </a:lnTo>
                <a:cubicBezTo>
                  <a:pt x="50029" y="113552"/>
                  <a:pt x="50029" y="116087"/>
                  <a:pt x="48580" y="117897"/>
                </a:cubicBezTo>
                <a:cubicBezTo>
                  <a:pt x="47493" y="118621"/>
                  <a:pt x="46768" y="118983"/>
                  <a:pt x="45681" y="118983"/>
                </a:cubicBezTo>
                <a:cubicBezTo>
                  <a:pt x="44232" y="118983"/>
                  <a:pt x="43145" y="118621"/>
                  <a:pt x="42421" y="117897"/>
                </a:cubicBezTo>
                <a:lnTo>
                  <a:pt x="34087" y="109570"/>
                </a:lnTo>
                <a:cubicBezTo>
                  <a:pt x="25754" y="101242"/>
                  <a:pt x="24667" y="90018"/>
                  <a:pt x="30464" y="81691"/>
                </a:cubicBezTo>
                <a:lnTo>
                  <a:pt x="37348" y="71915"/>
                </a:lnTo>
                <a:cubicBezTo>
                  <a:pt x="39522" y="69019"/>
                  <a:pt x="39522" y="65036"/>
                  <a:pt x="37348" y="60691"/>
                </a:cubicBezTo>
                <a:lnTo>
                  <a:pt x="36261" y="57795"/>
                </a:lnTo>
                <a:cubicBezTo>
                  <a:pt x="34450" y="58157"/>
                  <a:pt x="33363" y="58157"/>
                  <a:pt x="31551" y="58157"/>
                </a:cubicBezTo>
                <a:cubicBezTo>
                  <a:pt x="24667" y="58157"/>
                  <a:pt x="17059" y="54898"/>
                  <a:pt x="10175" y="48381"/>
                </a:cubicBezTo>
                <a:cubicBezTo>
                  <a:pt x="3653" y="41864"/>
                  <a:pt x="30" y="34622"/>
                  <a:pt x="30" y="27019"/>
                </a:cubicBezTo>
                <a:cubicBezTo>
                  <a:pt x="-332" y="19778"/>
                  <a:pt x="2566" y="13261"/>
                  <a:pt x="8001" y="7830"/>
                </a:cubicBezTo>
                <a:cubicBezTo>
                  <a:pt x="12711" y="3123"/>
                  <a:pt x="19142" y="46"/>
                  <a:pt x="262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7" name="Freeform 1059">
            <a:extLst>
              <a:ext uri="{FF2B5EF4-FFF2-40B4-BE49-F238E27FC236}">
                <a16:creationId xmlns:a16="http://schemas.microsoft.com/office/drawing/2014/main" id="{0E150840-D0B0-B848-BDBB-FD5C28CF7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91748" y="5031478"/>
            <a:ext cx="731642" cy="727260"/>
          </a:xfrm>
          <a:custGeom>
            <a:avLst/>
            <a:gdLst>
              <a:gd name="T0" fmla="*/ 89779237 w 291737"/>
              <a:gd name="T1" fmla="*/ 109284772 h 290153"/>
              <a:gd name="T2" fmla="*/ 102871663 w 291737"/>
              <a:gd name="T3" fmla="*/ 104718570 h 290153"/>
              <a:gd name="T4" fmla="*/ 123273045 w 291737"/>
              <a:gd name="T5" fmla="*/ 122214270 h 290153"/>
              <a:gd name="T6" fmla="*/ 124538682 w 291737"/>
              <a:gd name="T7" fmla="*/ 105031042 h 290153"/>
              <a:gd name="T8" fmla="*/ 99391902 w 291737"/>
              <a:gd name="T9" fmla="*/ 125807186 h 290153"/>
              <a:gd name="T10" fmla="*/ 102871663 w 291737"/>
              <a:gd name="T11" fmla="*/ 104718570 h 290153"/>
              <a:gd name="T12" fmla="*/ 3931849 w 291737"/>
              <a:gd name="T13" fmla="*/ 122214270 h 290153"/>
              <a:gd name="T14" fmla="*/ 24383897 w 291737"/>
              <a:gd name="T15" fmla="*/ 104718570 h 290153"/>
              <a:gd name="T16" fmla="*/ 27686387 w 291737"/>
              <a:gd name="T17" fmla="*/ 125807186 h 290153"/>
              <a:gd name="T18" fmla="*/ 2675210 w 291737"/>
              <a:gd name="T19" fmla="*/ 105031042 h 290153"/>
              <a:gd name="T20" fmla="*/ 111858698 w 291737"/>
              <a:gd name="T21" fmla="*/ 101300184 h 290153"/>
              <a:gd name="T22" fmla="*/ 10672229 w 291737"/>
              <a:gd name="T23" fmla="*/ 96976848 h 290153"/>
              <a:gd name="T24" fmla="*/ 111858698 w 291737"/>
              <a:gd name="T25" fmla="*/ 88794158 h 290153"/>
              <a:gd name="T26" fmla="*/ 111858698 w 291737"/>
              <a:gd name="T27" fmla="*/ 88794158 h 290153"/>
              <a:gd name="T28" fmla="*/ 6915088 w 291737"/>
              <a:gd name="T29" fmla="*/ 96976848 h 290153"/>
              <a:gd name="T30" fmla="*/ 99462300 w 291737"/>
              <a:gd name="T31" fmla="*/ 96153616 h 290153"/>
              <a:gd name="T32" fmla="*/ 82229262 w 291737"/>
              <a:gd name="T33" fmla="*/ 84875441 h 290153"/>
              <a:gd name="T34" fmla="*/ 44678279 w 291737"/>
              <a:gd name="T35" fmla="*/ 84875441 h 290153"/>
              <a:gd name="T36" fmla="*/ 27764580 w 291737"/>
              <a:gd name="T37" fmla="*/ 96153616 h 290153"/>
              <a:gd name="T38" fmla="*/ 52334178 w 291737"/>
              <a:gd name="T39" fmla="*/ 68852146 h 290153"/>
              <a:gd name="T40" fmla="*/ 72313118 w 291737"/>
              <a:gd name="T41" fmla="*/ 64165631 h 290153"/>
              <a:gd name="T42" fmla="*/ 77976585 w 291737"/>
              <a:gd name="T43" fmla="*/ 80724467 h 290153"/>
              <a:gd name="T44" fmla="*/ 48401249 w 291737"/>
              <a:gd name="T45" fmla="*/ 68852146 h 290153"/>
              <a:gd name="T46" fmla="*/ 59193458 w 291737"/>
              <a:gd name="T47" fmla="*/ 54222035 h 290153"/>
              <a:gd name="T48" fmla="*/ 63536008 w 291737"/>
              <a:gd name="T49" fmla="*/ 46117364 h 290153"/>
              <a:gd name="T50" fmla="*/ 63536008 w 291737"/>
              <a:gd name="T51" fmla="*/ 46117364 h 290153"/>
              <a:gd name="T52" fmla="*/ 111765453 w 291737"/>
              <a:gd name="T53" fmla="*/ 83819484 h 290153"/>
              <a:gd name="T54" fmla="*/ 15051580 w 291737"/>
              <a:gd name="T55" fmla="*/ 41987648 h 290153"/>
              <a:gd name="T56" fmla="*/ 13138120 w 291737"/>
              <a:gd name="T57" fmla="*/ 82102572 h 290153"/>
              <a:gd name="T58" fmla="*/ 91709610 w 291737"/>
              <a:gd name="T59" fmla="*/ 35208138 h 290153"/>
              <a:gd name="T60" fmla="*/ 77223386 w 291737"/>
              <a:gd name="T61" fmla="*/ 49457136 h 290153"/>
              <a:gd name="T62" fmla="*/ 37911938 w 291737"/>
              <a:gd name="T63" fmla="*/ 35208138 h 290153"/>
              <a:gd name="T64" fmla="*/ 46976875 w 291737"/>
              <a:gd name="T65" fmla="*/ 49457136 h 290153"/>
              <a:gd name="T66" fmla="*/ 89779237 w 291737"/>
              <a:gd name="T67" fmla="*/ 16518775 h 290153"/>
              <a:gd name="T68" fmla="*/ 34572388 w 291737"/>
              <a:gd name="T69" fmla="*/ 18502114 h 290153"/>
              <a:gd name="T70" fmla="*/ 101289900 w 291737"/>
              <a:gd name="T71" fmla="*/ 23421996 h 290153"/>
              <a:gd name="T72" fmla="*/ 121533257 w 291737"/>
              <a:gd name="T73" fmla="*/ 18424099 h 290153"/>
              <a:gd name="T74" fmla="*/ 127068263 w 291737"/>
              <a:gd name="T75" fmla="*/ 35139610 h 290153"/>
              <a:gd name="T76" fmla="*/ 97494406 w 291737"/>
              <a:gd name="T77" fmla="*/ 23421996 h 290153"/>
              <a:gd name="T78" fmla="*/ 5662450 w 291737"/>
              <a:gd name="T79" fmla="*/ 18424099 h 290153"/>
              <a:gd name="T80" fmla="*/ 25641957 w 291737"/>
              <a:gd name="T81" fmla="*/ 23421996 h 290153"/>
              <a:gd name="T82" fmla="*/ 29575230 w 291737"/>
              <a:gd name="T83" fmla="*/ 23421996 h 290153"/>
              <a:gd name="T84" fmla="*/ 0 w 291737"/>
              <a:gd name="T85" fmla="*/ 35139610 h 290153"/>
              <a:gd name="T86" fmla="*/ 111858698 w 291737"/>
              <a:gd name="T87" fmla="*/ 3859771 h 290153"/>
              <a:gd name="T88" fmla="*/ 111858698 w 291737"/>
              <a:gd name="T89" fmla="*/ 3859771 h 290153"/>
              <a:gd name="T90" fmla="*/ 19439297 w 291737"/>
              <a:gd name="T91" fmla="*/ 8182036 h 290153"/>
              <a:gd name="T92" fmla="*/ 111858698 w 291737"/>
              <a:gd name="T93" fmla="*/ 16365797 h 290153"/>
              <a:gd name="T94" fmla="*/ 23352569 w 291737"/>
              <a:gd name="T95" fmla="*/ 8182036 h 2901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37" h="290153">
                <a:moveTo>
                  <a:pt x="83671" y="242888"/>
                </a:moveTo>
                <a:lnTo>
                  <a:pt x="206125" y="242888"/>
                </a:lnTo>
                <a:cubicBezTo>
                  <a:pt x="208631" y="242888"/>
                  <a:pt x="210779" y="245086"/>
                  <a:pt x="210779" y="247651"/>
                </a:cubicBezTo>
                <a:cubicBezTo>
                  <a:pt x="210779" y="250215"/>
                  <a:pt x="208631" y="252047"/>
                  <a:pt x="206125" y="252047"/>
                </a:cubicBezTo>
                <a:lnTo>
                  <a:pt x="83671" y="252047"/>
                </a:lnTo>
                <a:cubicBezTo>
                  <a:pt x="81523" y="252047"/>
                  <a:pt x="79375" y="250215"/>
                  <a:pt x="79375" y="247651"/>
                </a:cubicBezTo>
                <a:cubicBezTo>
                  <a:pt x="79375" y="245086"/>
                  <a:pt x="81523" y="242888"/>
                  <a:pt x="83671" y="242888"/>
                </a:cubicBezTo>
                <a:close/>
                <a:moveTo>
                  <a:pt x="236183" y="241515"/>
                </a:moveTo>
                <a:cubicBezTo>
                  <a:pt x="237998" y="242956"/>
                  <a:pt x="238361" y="245838"/>
                  <a:pt x="236546" y="248000"/>
                </a:cubicBezTo>
                <a:cubicBezTo>
                  <a:pt x="233641" y="250882"/>
                  <a:pt x="232552" y="254845"/>
                  <a:pt x="232552" y="258808"/>
                </a:cubicBezTo>
                <a:lnTo>
                  <a:pt x="232552" y="281866"/>
                </a:lnTo>
                <a:lnTo>
                  <a:pt x="283023" y="281866"/>
                </a:lnTo>
                <a:lnTo>
                  <a:pt x="283023" y="258808"/>
                </a:lnTo>
                <a:cubicBezTo>
                  <a:pt x="283023" y="254845"/>
                  <a:pt x="281570" y="250882"/>
                  <a:pt x="279029" y="248000"/>
                </a:cubicBezTo>
                <a:cubicBezTo>
                  <a:pt x="277213" y="245838"/>
                  <a:pt x="277939" y="242956"/>
                  <a:pt x="279392" y="241515"/>
                </a:cubicBezTo>
                <a:cubicBezTo>
                  <a:pt x="281570" y="239713"/>
                  <a:pt x="284475" y="240074"/>
                  <a:pt x="285928" y="242235"/>
                </a:cubicBezTo>
                <a:cubicBezTo>
                  <a:pt x="289559" y="246559"/>
                  <a:pt x="291737" y="252683"/>
                  <a:pt x="291737" y="258808"/>
                </a:cubicBezTo>
                <a:lnTo>
                  <a:pt x="291737" y="285830"/>
                </a:lnTo>
                <a:cubicBezTo>
                  <a:pt x="291737" y="288712"/>
                  <a:pt x="289922" y="290153"/>
                  <a:pt x="287743" y="290153"/>
                </a:cubicBezTo>
                <a:lnTo>
                  <a:pt x="228194" y="290153"/>
                </a:lnTo>
                <a:cubicBezTo>
                  <a:pt x="226016" y="290153"/>
                  <a:pt x="223837" y="288712"/>
                  <a:pt x="223837" y="285830"/>
                </a:cubicBezTo>
                <a:lnTo>
                  <a:pt x="223837" y="258808"/>
                </a:lnTo>
                <a:cubicBezTo>
                  <a:pt x="223837" y="252683"/>
                  <a:pt x="226016" y="246559"/>
                  <a:pt x="229647" y="242235"/>
                </a:cubicBezTo>
                <a:cubicBezTo>
                  <a:pt x="231462" y="240074"/>
                  <a:pt x="234367" y="239713"/>
                  <a:pt x="236183" y="241515"/>
                </a:cubicBezTo>
                <a:close/>
                <a:moveTo>
                  <a:pt x="12280" y="241515"/>
                </a:moveTo>
                <a:cubicBezTo>
                  <a:pt x="14447" y="242956"/>
                  <a:pt x="14808" y="245838"/>
                  <a:pt x="13002" y="248000"/>
                </a:cubicBezTo>
                <a:cubicBezTo>
                  <a:pt x="10835" y="250882"/>
                  <a:pt x="9029" y="254845"/>
                  <a:pt x="9029" y="258808"/>
                </a:cubicBezTo>
                <a:lnTo>
                  <a:pt x="9029" y="281866"/>
                </a:lnTo>
                <a:lnTo>
                  <a:pt x="59232" y="281866"/>
                </a:lnTo>
                <a:lnTo>
                  <a:pt x="59232" y="258808"/>
                </a:lnTo>
                <a:cubicBezTo>
                  <a:pt x="59232" y="254845"/>
                  <a:pt x="57788" y="250882"/>
                  <a:pt x="55259" y="248000"/>
                </a:cubicBezTo>
                <a:cubicBezTo>
                  <a:pt x="53454" y="245838"/>
                  <a:pt x="54176" y="242956"/>
                  <a:pt x="55982" y="241515"/>
                </a:cubicBezTo>
                <a:cubicBezTo>
                  <a:pt x="57788" y="239713"/>
                  <a:pt x="60677" y="240074"/>
                  <a:pt x="61761" y="242235"/>
                </a:cubicBezTo>
                <a:cubicBezTo>
                  <a:pt x="65734" y="246559"/>
                  <a:pt x="67901" y="252683"/>
                  <a:pt x="67901" y="258808"/>
                </a:cubicBezTo>
                <a:lnTo>
                  <a:pt x="67901" y="285830"/>
                </a:lnTo>
                <a:cubicBezTo>
                  <a:pt x="67901" y="288712"/>
                  <a:pt x="65734" y="290153"/>
                  <a:pt x="63566" y="290153"/>
                </a:cubicBezTo>
                <a:lnTo>
                  <a:pt x="4695" y="290153"/>
                </a:lnTo>
                <a:cubicBezTo>
                  <a:pt x="2528" y="290153"/>
                  <a:pt x="0" y="288712"/>
                  <a:pt x="0" y="285830"/>
                </a:cubicBezTo>
                <a:lnTo>
                  <a:pt x="0" y="258808"/>
                </a:lnTo>
                <a:cubicBezTo>
                  <a:pt x="0" y="252683"/>
                  <a:pt x="2528" y="246559"/>
                  <a:pt x="6140" y="242235"/>
                </a:cubicBezTo>
                <a:cubicBezTo>
                  <a:pt x="7946" y="240074"/>
                  <a:pt x="10835" y="239713"/>
                  <a:pt x="12280" y="241515"/>
                </a:cubicBezTo>
                <a:close/>
                <a:moveTo>
                  <a:pt x="256816" y="213690"/>
                </a:moveTo>
                <a:cubicBezTo>
                  <a:pt x="251065" y="213690"/>
                  <a:pt x="246752" y="217963"/>
                  <a:pt x="246752" y="223660"/>
                </a:cubicBezTo>
                <a:cubicBezTo>
                  <a:pt x="246752" y="229357"/>
                  <a:pt x="251065" y="233630"/>
                  <a:pt x="256816" y="233630"/>
                </a:cubicBezTo>
                <a:cubicBezTo>
                  <a:pt x="262926" y="233630"/>
                  <a:pt x="267599" y="229357"/>
                  <a:pt x="267599" y="223660"/>
                </a:cubicBezTo>
                <a:cubicBezTo>
                  <a:pt x="267599" y="217963"/>
                  <a:pt x="262926" y="213690"/>
                  <a:pt x="256816" y="213690"/>
                </a:cubicBezTo>
                <a:close/>
                <a:moveTo>
                  <a:pt x="34565" y="213690"/>
                </a:moveTo>
                <a:cubicBezTo>
                  <a:pt x="29174" y="213690"/>
                  <a:pt x="24501" y="217963"/>
                  <a:pt x="24501" y="223660"/>
                </a:cubicBezTo>
                <a:cubicBezTo>
                  <a:pt x="24501" y="229357"/>
                  <a:pt x="29174" y="233630"/>
                  <a:pt x="34565" y="233630"/>
                </a:cubicBezTo>
                <a:cubicBezTo>
                  <a:pt x="40316" y="233630"/>
                  <a:pt x="44629" y="229357"/>
                  <a:pt x="44629" y="223660"/>
                </a:cubicBezTo>
                <a:cubicBezTo>
                  <a:pt x="44629" y="217963"/>
                  <a:pt x="40316" y="213690"/>
                  <a:pt x="34565" y="213690"/>
                </a:cubicBezTo>
                <a:close/>
                <a:moveTo>
                  <a:pt x="256816" y="204788"/>
                </a:moveTo>
                <a:cubicBezTo>
                  <a:pt x="267599" y="204788"/>
                  <a:pt x="275866" y="213334"/>
                  <a:pt x="275866" y="223660"/>
                </a:cubicBezTo>
                <a:cubicBezTo>
                  <a:pt x="275866" y="234342"/>
                  <a:pt x="267599" y="242532"/>
                  <a:pt x="256816" y="242532"/>
                </a:cubicBezTo>
                <a:cubicBezTo>
                  <a:pt x="246752" y="242532"/>
                  <a:pt x="238125" y="234342"/>
                  <a:pt x="238125" y="223660"/>
                </a:cubicBezTo>
                <a:cubicBezTo>
                  <a:pt x="238125" y="213334"/>
                  <a:pt x="246752" y="204788"/>
                  <a:pt x="256816" y="204788"/>
                </a:cubicBezTo>
                <a:close/>
                <a:moveTo>
                  <a:pt x="34565" y="204788"/>
                </a:moveTo>
                <a:cubicBezTo>
                  <a:pt x="45348" y="204788"/>
                  <a:pt x="53615" y="213334"/>
                  <a:pt x="53615" y="223660"/>
                </a:cubicBezTo>
                <a:cubicBezTo>
                  <a:pt x="53615" y="234342"/>
                  <a:pt x="45348" y="242532"/>
                  <a:pt x="34565" y="242532"/>
                </a:cubicBezTo>
                <a:cubicBezTo>
                  <a:pt x="24142" y="242532"/>
                  <a:pt x="15875" y="234342"/>
                  <a:pt x="15875" y="223660"/>
                </a:cubicBezTo>
                <a:cubicBezTo>
                  <a:pt x="15875" y="213334"/>
                  <a:pt x="24142" y="204788"/>
                  <a:pt x="34565" y="204788"/>
                </a:cubicBezTo>
                <a:close/>
                <a:moveTo>
                  <a:pt x="188791" y="189157"/>
                </a:moveTo>
                <a:cubicBezTo>
                  <a:pt x="190622" y="187325"/>
                  <a:pt x="193553" y="187325"/>
                  <a:pt x="195385" y="189157"/>
                </a:cubicBezTo>
                <a:lnTo>
                  <a:pt x="228356" y="221762"/>
                </a:lnTo>
                <a:cubicBezTo>
                  <a:pt x="229821" y="223960"/>
                  <a:pt x="229821" y="226891"/>
                  <a:pt x="228356" y="228356"/>
                </a:cubicBezTo>
                <a:cubicBezTo>
                  <a:pt x="226890" y="229089"/>
                  <a:pt x="226157" y="229822"/>
                  <a:pt x="225058" y="229822"/>
                </a:cubicBezTo>
                <a:cubicBezTo>
                  <a:pt x="223593" y="229822"/>
                  <a:pt x="222860" y="229089"/>
                  <a:pt x="222128" y="228356"/>
                </a:cubicBezTo>
                <a:lnTo>
                  <a:pt x="188791" y="195751"/>
                </a:lnTo>
                <a:cubicBezTo>
                  <a:pt x="187325" y="193553"/>
                  <a:pt x="187325" y="190622"/>
                  <a:pt x="188791" y="189157"/>
                </a:cubicBezTo>
                <a:close/>
                <a:moveTo>
                  <a:pt x="96349" y="189157"/>
                </a:moveTo>
                <a:cubicBezTo>
                  <a:pt x="98180" y="187325"/>
                  <a:pt x="100745" y="187325"/>
                  <a:pt x="102577" y="189157"/>
                </a:cubicBezTo>
                <a:cubicBezTo>
                  <a:pt x="104408" y="190622"/>
                  <a:pt x="104408" y="193553"/>
                  <a:pt x="102577" y="195751"/>
                </a:cubicBezTo>
                <a:lnTo>
                  <a:pt x="69971" y="228356"/>
                </a:lnTo>
                <a:cubicBezTo>
                  <a:pt x="68872" y="229089"/>
                  <a:pt x="67773" y="229822"/>
                  <a:pt x="66674" y="229822"/>
                </a:cubicBezTo>
                <a:cubicBezTo>
                  <a:pt x="65575" y="229822"/>
                  <a:pt x="64476" y="229089"/>
                  <a:pt x="63744" y="228356"/>
                </a:cubicBezTo>
                <a:cubicBezTo>
                  <a:pt x="61912" y="226891"/>
                  <a:pt x="61912" y="223960"/>
                  <a:pt x="63744" y="221762"/>
                </a:cubicBezTo>
                <a:lnTo>
                  <a:pt x="96349" y="189157"/>
                </a:lnTo>
                <a:close/>
                <a:moveTo>
                  <a:pt x="123405" y="141862"/>
                </a:moveTo>
                <a:cubicBezTo>
                  <a:pt x="125572" y="142943"/>
                  <a:pt x="125572" y="145825"/>
                  <a:pt x="123766" y="147987"/>
                </a:cubicBezTo>
                <a:cubicBezTo>
                  <a:pt x="121599" y="150509"/>
                  <a:pt x="120154" y="154832"/>
                  <a:pt x="120154" y="158795"/>
                </a:cubicBezTo>
                <a:lnTo>
                  <a:pt x="120154" y="181493"/>
                </a:lnTo>
                <a:lnTo>
                  <a:pt x="169996" y="181493"/>
                </a:lnTo>
                <a:lnTo>
                  <a:pt x="169996" y="158795"/>
                </a:lnTo>
                <a:cubicBezTo>
                  <a:pt x="169996" y="154832"/>
                  <a:pt x="168913" y="150509"/>
                  <a:pt x="166023" y="147987"/>
                </a:cubicBezTo>
                <a:cubicBezTo>
                  <a:pt x="164217" y="145825"/>
                  <a:pt x="164940" y="142943"/>
                  <a:pt x="166746" y="141862"/>
                </a:cubicBezTo>
                <a:cubicBezTo>
                  <a:pt x="168552" y="140061"/>
                  <a:pt x="171802" y="140421"/>
                  <a:pt x="172886" y="142222"/>
                </a:cubicBezTo>
                <a:cubicBezTo>
                  <a:pt x="176498" y="146546"/>
                  <a:pt x="179026" y="152670"/>
                  <a:pt x="179026" y="158795"/>
                </a:cubicBezTo>
                <a:lnTo>
                  <a:pt x="179026" y="186177"/>
                </a:lnTo>
                <a:cubicBezTo>
                  <a:pt x="179026" y="188699"/>
                  <a:pt x="176859" y="190140"/>
                  <a:pt x="174691" y="190140"/>
                </a:cubicBezTo>
                <a:lnTo>
                  <a:pt x="115820" y="190140"/>
                </a:lnTo>
                <a:cubicBezTo>
                  <a:pt x="113292" y="190140"/>
                  <a:pt x="111125" y="188699"/>
                  <a:pt x="111125" y="186177"/>
                </a:cubicBezTo>
                <a:lnTo>
                  <a:pt x="111125" y="158795"/>
                </a:lnTo>
                <a:cubicBezTo>
                  <a:pt x="111125" y="152670"/>
                  <a:pt x="113292" y="146546"/>
                  <a:pt x="117265" y="142222"/>
                </a:cubicBezTo>
                <a:cubicBezTo>
                  <a:pt x="118709" y="140421"/>
                  <a:pt x="121599" y="139700"/>
                  <a:pt x="123405" y="141862"/>
                </a:cubicBezTo>
                <a:close/>
                <a:moveTo>
                  <a:pt x="145872" y="114990"/>
                </a:moveTo>
                <a:cubicBezTo>
                  <a:pt x="140175" y="114990"/>
                  <a:pt x="135902" y="119662"/>
                  <a:pt x="135902" y="125054"/>
                </a:cubicBezTo>
                <a:cubicBezTo>
                  <a:pt x="135902" y="130805"/>
                  <a:pt x="140175" y="135118"/>
                  <a:pt x="145872" y="135118"/>
                </a:cubicBezTo>
                <a:cubicBezTo>
                  <a:pt x="151569" y="135118"/>
                  <a:pt x="155842" y="130805"/>
                  <a:pt x="155842" y="125054"/>
                </a:cubicBezTo>
                <a:cubicBezTo>
                  <a:pt x="155842" y="119662"/>
                  <a:pt x="151569" y="114990"/>
                  <a:pt x="145872" y="114990"/>
                </a:cubicBezTo>
                <a:close/>
                <a:moveTo>
                  <a:pt x="145872" y="106363"/>
                </a:moveTo>
                <a:cubicBezTo>
                  <a:pt x="156554" y="106363"/>
                  <a:pt x="164744" y="114271"/>
                  <a:pt x="164744" y="125054"/>
                </a:cubicBezTo>
                <a:cubicBezTo>
                  <a:pt x="164744" y="135477"/>
                  <a:pt x="156554" y="144104"/>
                  <a:pt x="145872" y="144104"/>
                </a:cubicBezTo>
                <a:cubicBezTo>
                  <a:pt x="135546" y="144104"/>
                  <a:pt x="127000" y="135477"/>
                  <a:pt x="127000" y="125054"/>
                </a:cubicBezTo>
                <a:cubicBezTo>
                  <a:pt x="127000" y="114271"/>
                  <a:pt x="135546" y="106363"/>
                  <a:pt x="145872" y="106363"/>
                </a:cubicBezTo>
                <a:close/>
                <a:moveTo>
                  <a:pt x="256603" y="96838"/>
                </a:moveTo>
                <a:cubicBezTo>
                  <a:pt x="259270" y="96838"/>
                  <a:pt x="261556" y="98998"/>
                  <a:pt x="261556" y="101158"/>
                </a:cubicBezTo>
                <a:lnTo>
                  <a:pt x="261556" y="189355"/>
                </a:lnTo>
                <a:cubicBezTo>
                  <a:pt x="261556" y="191875"/>
                  <a:pt x="259270" y="193315"/>
                  <a:pt x="256603" y="193315"/>
                </a:cubicBezTo>
                <a:cubicBezTo>
                  <a:pt x="254317" y="193315"/>
                  <a:pt x="252412" y="191875"/>
                  <a:pt x="252412" y="189355"/>
                </a:cubicBezTo>
                <a:lnTo>
                  <a:pt x="252412" y="101158"/>
                </a:lnTo>
                <a:cubicBezTo>
                  <a:pt x="252412" y="98998"/>
                  <a:pt x="254317" y="96838"/>
                  <a:pt x="256603" y="96838"/>
                </a:cubicBezTo>
                <a:close/>
                <a:moveTo>
                  <a:pt x="34558" y="96838"/>
                </a:moveTo>
                <a:cubicBezTo>
                  <a:pt x="37122" y="96838"/>
                  <a:pt x="39320" y="98998"/>
                  <a:pt x="39320" y="101158"/>
                </a:cubicBezTo>
                <a:lnTo>
                  <a:pt x="39320" y="189355"/>
                </a:lnTo>
                <a:cubicBezTo>
                  <a:pt x="39320" y="191875"/>
                  <a:pt x="37122" y="193315"/>
                  <a:pt x="34558" y="193315"/>
                </a:cubicBezTo>
                <a:cubicBezTo>
                  <a:pt x="31993" y="193315"/>
                  <a:pt x="30162" y="191875"/>
                  <a:pt x="30162" y="189355"/>
                </a:cubicBezTo>
                <a:lnTo>
                  <a:pt x="30162" y="101158"/>
                </a:lnTo>
                <a:cubicBezTo>
                  <a:pt x="30162" y="98998"/>
                  <a:pt x="31993" y="96838"/>
                  <a:pt x="34558" y="96838"/>
                </a:cubicBezTo>
                <a:close/>
                <a:moveTo>
                  <a:pt x="204410" y="81201"/>
                </a:moveTo>
                <a:cubicBezTo>
                  <a:pt x="206218" y="79375"/>
                  <a:pt x="208387" y="79375"/>
                  <a:pt x="210556" y="81201"/>
                </a:cubicBezTo>
                <a:cubicBezTo>
                  <a:pt x="212364" y="82661"/>
                  <a:pt x="212364" y="85582"/>
                  <a:pt x="210556" y="87408"/>
                </a:cubicBezTo>
                <a:lnTo>
                  <a:pt x="184166" y="114063"/>
                </a:lnTo>
                <a:cubicBezTo>
                  <a:pt x="183081" y="114793"/>
                  <a:pt x="181996" y="115523"/>
                  <a:pt x="180912" y="115523"/>
                </a:cubicBezTo>
                <a:cubicBezTo>
                  <a:pt x="179466" y="115523"/>
                  <a:pt x="178743" y="114793"/>
                  <a:pt x="177297" y="114063"/>
                </a:cubicBezTo>
                <a:cubicBezTo>
                  <a:pt x="176212" y="112602"/>
                  <a:pt x="176212" y="109681"/>
                  <a:pt x="177297" y="107855"/>
                </a:cubicBezTo>
                <a:lnTo>
                  <a:pt x="204410" y="81201"/>
                </a:lnTo>
                <a:close/>
                <a:moveTo>
                  <a:pt x="80835" y="81201"/>
                </a:moveTo>
                <a:cubicBezTo>
                  <a:pt x="82661" y="79375"/>
                  <a:pt x="85947" y="79375"/>
                  <a:pt x="87042" y="81201"/>
                </a:cubicBezTo>
                <a:lnTo>
                  <a:pt x="114061" y="107855"/>
                </a:lnTo>
                <a:cubicBezTo>
                  <a:pt x="115522" y="109681"/>
                  <a:pt x="115522" y="112602"/>
                  <a:pt x="114061" y="114063"/>
                </a:cubicBezTo>
                <a:cubicBezTo>
                  <a:pt x="113331" y="114793"/>
                  <a:pt x="111870" y="115523"/>
                  <a:pt x="111140" y="115523"/>
                </a:cubicBezTo>
                <a:cubicBezTo>
                  <a:pt x="109680" y="115523"/>
                  <a:pt x="108584" y="114793"/>
                  <a:pt x="107854" y="114063"/>
                </a:cubicBezTo>
                <a:lnTo>
                  <a:pt x="80835" y="87408"/>
                </a:lnTo>
                <a:cubicBezTo>
                  <a:pt x="79375" y="85582"/>
                  <a:pt x="79375" y="82661"/>
                  <a:pt x="80835" y="81201"/>
                </a:cubicBezTo>
                <a:close/>
                <a:moveTo>
                  <a:pt x="83671" y="38100"/>
                </a:moveTo>
                <a:lnTo>
                  <a:pt x="206125" y="38100"/>
                </a:lnTo>
                <a:cubicBezTo>
                  <a:pt x="208631" y="38100"/>
                  <a:pt x="210779" y="40386"/>
                  <a:pt x="210779" y="42672"/>
                </a:cubicBezTo>
                <a:cubicBezTo>
                  <a:pt x="210779" y="45339"/>
                  <a:pt x="208631" y="47244"/>
                  <a:pt x="206125" y="47244"/>
                </a:cubicBezTo>
                <a:lnTo>
                  <a:pt x="83671" y="47244"/>
                </a:lnTo>
                <a:cubicBezTo>
                  <a:pt x="81523" y="47244"/>
                  <a:pt x="79375" y="45339"/>
                  <a:pt x="79375" y="42672"/>
                </a:cubicBezTo>
                <a:cubicBezTo>
                  <a:pt x="79375" y="40386"/>
                  <a:pt x="81523" y="38100"/>
                  <a:pt x="83671" y="38100"/>
                </a:cubicBezTo>
                <a:close/>
                <a:moveTo>
                  <a:pt x="236183" y="36366"/>
                </a:moveTo>
                <a:cubicBezTo>
                  <a:pt x="237998" y="38167"/>
                  <a:pt x="238361" y="41050"/>
                  <a:pt x="236546" y="42491"/>
                </a:cubicBezTo>
                <a:cubicBezTo>
                  <a:pt x="233641" y="45733"/>
                  <a:pt x="232552" y="50057"/>
                  <a:pt x="232552" y="54020"/>
                </a:cubicBezTo>
                <a:lnTo>
                  <a:pt x="232552" y="76718"/>
                </a:lnTo>
                <a:lnTo>
                  <a:pt x="283023" y="76718"/>
                </a:lnTo>
                <a:lnTo>
                  <a:pt x="283023" y="54020"/>
                </a:lnTo>
                <a:cubicBezTo>
                  <a:pt x="283023" y="50057"/>
                  <a:pt x="281570" y="45733"/>
                  <a:pt x="279029" y="42491"/>
                </a:cubicBezTo>
                <a:cubicBezTo>
                  <a:pt x="277213" y="41050"/>
                  <a:pt x="277939" y="38167"/>
                  <a:pt x="279392" y="36366"/>
                </a:cubicBezTo>
                <a:cubicBezTo>
                  <a:pt x="281570" y="34925"/>
                  <a:pt x="284475" y="35285"/>
                  <a:pt x="285928" y="37447"/>
                </a:cubicBezTo>
                <a:cubicBezTo>
                  <a:pt x="289559" y="41770"/>
                  <a:pt x="291737" y="47895"/>
                  <a:pt x="291737" y="54020"/>
                </a:cubicBezTo>
                <a:lnTo>
                  <a:pt x="291737" y="81042"/>
                </a:lnTo>
                <a:cubicBezTo>
                  <a:pt x="291737" y="83924"/>
                  <a:pt x="289922" y="85365"/>
                  <a:pt x="287743" y="85365"/>
                </a:cubicBezTo>
                <a:lnTo>
                  <a:pt x="228194" y="85365"/>
                </a:lnTo>
                <a:cubicBezTo>
                  <a:pt x="226016" y="85365"/>
                  <a:pt x="223837" y="83924"/>
                  <a:pt x="223837" y="81042"/>
                </a:cubicBezTo>
                <a:lnTo>
                  <a:pt x="223837" y="54020"/>
                </a:lnTo>
                <a:cubicBezTo>
                  <a:pt x="223837" y="47895"/>
                  <a:pt x="226016" y="41770"/>
                  <a:pt x="229647" y="37447"/>
                </a:cubicBezTo>
                <a:cubicBezTo>
                  <a:pt x="231462" y="35285"/>
                  <a:pt x="234367" y="34925"/>
                  <a:pt x="236183" y="36366"/>
                </a:cubicBezTo>
                <a:close/>
                <a:moveTo>
                  <a:pt x="12280" y="36366"/>
                </a:moveTo>
                <a:cubicBezTo>
                  <a:pt x="14447" y="38167"/>
                  <a:pt x="14808" y="41050"/>
                  <a:pt x="13002" y="42491"/>
                </a:cubicBezTo>
                <a:cubicBezTo>
                  <a:pt x="10835" y="45733"/>
                  <a:pt x="9029" y="50057"/>
                  <a:pt x="9029" y="54020"/>
                </a:cubicBezTo>
                <a:lnTo>
                  <a:pt x="9029" y="76718"/>
                </a:lnTo>
                <a:lnTo>
                  <a:pt x="58871" y="76718"/>
                </a:lnTo>
                <a:lnTo>
                  <a:pt x="58871" y="54020"/>
                </a:lnTo>
                <a:cubicBezTo>
                  <a:pt x="58871" y="50057"/>
                  <a:pt x="57788" y="45733"/>
                  <a:pt x="55259" y="42491"/>
                </a:cubicBezTo>
                <a:cubicBezTo>
                  <a:pt x="53454" y="41050"/>
                  <a:pt x="54176" y="38167"/>
                  <a:pt x="55982" y="36366"/>
                </a:cubicBezTo>
                <a:cubicBezTo>
                  <a:pt x="57788" y="34925"/>
                  <a:pt x="60677" y="35285"/>
                  <a:pt x="61761" y="37447"/>
                </a:cubicBezTo>
                <a:cubicBezTo>
                  <a:pt x="65734" y="41770"/>
                  <a:pt x="67901" y="47895"/>
                  <a:pt x="67901" y="54020"/>
                </a:cubicBezTo>
                <a:lnTo>
                  <a:pt x="67901" y="81042"/>
                </a:lnTo>
                <a:cubicBezTo>
                  <a:pt x="67901" y="83924"/>
                  <a:pt x="65734" y="85365"/>
                  <a:pt x="63566" y="85365"/>
                </a:cubicBezTo>
                <a:lnTo>
                  <a:pt x="4695" y="85365"/>
                </a:lnTo>
                <a:cubicBezTo>
                  <a:pt x="2528" y="85365"/>
                  <a:pt x="0" y="83924"/>
                  <a:pt x="0" y="81042"/>
                </a:cubicBezTo>
                <a:lnTo>
                  <a:pt x="0" y="54020"/>
                </a:lnTo>
                <a:cubicBezTo>
                  <a:pt x="0" y="47895"/>
                  <a:pt x="2528" y="41770"/>
                  <a:pt x="6140" y="37447"/>
                </a:cubicBezTo>
                <a:cubicBezTo>
                  <a:pt x="7946" y="35285"/>
                  <a:pt x="10835" y="34925"/>
                  <a:pt x="12280" y="36366"/>
                </a:cubicBezTo>
                <a:close/>
                <a:moveTo>
                  <a:pt x="256816" y="8902"/>
                </a:moveTo>
                <a:cubicBezTo>
                  <a:pt x="251065" y="8902"/>
                  <a:pt x="246752" y="13175"/>
                  <a:pt x="246752" y="18872"/>
                </a:cubicBezTo>
                <a:cubicBezTo>
                  <a:pt x="246752" y="24569"/>
                  <a:pt x="251065" y="29198"/>
                  <a:pt x="256816" y="29198"/>
                </a:cubicBezTo>
                <a:cubicBezTo>
                  <a:pt x="262926" y="29198"/>
                  <a:pt x="267599" y="24569"/>
                  <a:pt x="267599" y="18872"/>
                </a:cubicBezTo>
                <a:cubicBezTo>
                  <a:pt x="267599" y="13175"/>
                  <a:pt x="262926" y="8902"/>
                  <a:pt x="256816" y="8902"/>
                </a:cubicBezTo>
                <a:close/>
                <a:moveTo>
                  <a:pt x="34565" y="8902"/>
                </a:moveTo>
                <a:cubicBezTo>
                  <a:pt x="29174" y="8902"/>
                  <a:pt x="24501" y="13175"/>
                  <a:pt x="24501" y="18872"/>
                </a:cubicBezTo>
                <a:cubicBezTo>
                  <a:pt x="24501" y="24569"/>
                  <a:pt x="29174" y="29198"/>
                  <a:pt x="34565" y="29198"/>
                </a:cubicBezTo>
                <a:cubicBezTo>
                  <a:pt x="40316" y="29198"/>
                  <a:pt x="44629" y="24569"/>
                  <a:pt x="44629" y="18872"/>
                </a:cubicBezTo>
                <a:cubicBezTo>
                  <a:pt x="44629" y="13175"/>
                  <a:pt x="40316" y="8902"/>
                  <a:pt x="34565" y="8902"/>
                </a:cubicBezTo>
                <a:close/>
                <a:moveTo>
                  <a:pt x="256816" y="0"/>
                </a:moveTo>
                <a:cubicBezTo>
                  <a:pt x="267599" y="0"/>
                  <a:pt x="275866" y="8189"/>
                  <a:pt x="275866" y="18872"/>
                </a:cubicBezTo>
                <a:cubicBezTo>
                  <a:pt x="275866" y="29198"/>
                  <a:pt x="267599" y="37744"/>
                  <a:pt x="256816" y="37744"/>
                </a:cubicBezTo>
                <a:cubicBezTo>
                  <a:pt x="246752" y="37744"/>
                  <a:pt x="238125" y="29198"/>
                  <a:pt x="238125" y="18872"/>
                </a:cubicBezTo>
                <a:cubicBezTo>
                  <a:pt x="238125" y="8189"/>
                  <a:pt x="246752" y="0"/>
                  <a:pt x="256816" y="0"/>
                </a:cubicBezTo>
                <a:close/>
                <a:moveTo>
                  <a:pt x="34565" y="0"/>
                </a:moveTo>
                <a:cubicBezTo>
                  <a:pt x="45348" y="0"/>
                  <a:pt x="53615" y="8189"/>
                  <a:pt x="53615" y="18872"/>
                </a:cubicBezTo>
                <a:cubicBezTo>
                  <a:pt x="53615" y="29198"/>
                  <a:pt x="45348" y="37744"/>
                  <a:pt x="34565" y="37744"/>
                </a:cubicBezTo>
                <a:cubicBezTo>
                  <a:pt x="24142" y="37744"/>
                  <a:pt x="15875" y="29198"/>
                  <a:pt x="15875" y="18872"/>
                </a:cubicBezTo>
                <a:cubicBezTo>
                  <a:pt x="15875" y="8189"/>
                  <a:pt x="24142" y="0"/>
                  <a:pt x="3456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8" name="Freeform 1021">
            <a:extLst>
              <a:ext uri="{FF2B5EF4-FFF2-40B4-BE49-F238E27FC236}">
                <a16:creationId xmlns:a16="http://schemas.microsoft.com/office/drawing/2014/main" id="{7CDA1E74-5B7B-6844-8A13-5526AC214F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94122" y="7190467"/>
            <a:ext cx="726168" cy="727262"/>
          </a:xfrm>
          <a:custGeom>
            <a:avLst/>
            <a:gdLst>
              <a:gd name="T0" fmla="*/ 69401580 w 290150"/>
              <a:gd name="T1" fmla="*/ 121905821 h 290152"/>
              <a:gd name="T2" fmla="*/ 101735209 w 290150"/>
              <a:gd name="T3" fmla="*/ 104566787 h 290152"/>
              <a:gd name="T4" fmla="*/ 122048015 w 290150"/>
              <a:gd name="T5" fmla="*/ 121907862 h 290152"/>
              <a:gd name="T6" fmla="*/ 123308159 w 290150"/>
              <a:gd name="T7" fmla="*/ 104878861 h 290152"/>
              <a:gd name="T8" fmla="*/ 98428740 w 290150"/>
              <a:gd name="T9" fmla="*/ 125812788 h 290152"/>
              <a:gd name="T10" fmla="*/ 101735209 w 290150"/>
              <a:gd name="T11" fmla="*/ 104566787 h 290152"/>
              <a:gd name="T12" fmla="*/ 3711393 w 290150"/>
              <a:gd name="T13" fmla="*/ 121907862 h 290152"/>
              <a:gd name="T14" fmla="*/ 23657262 w 290150"/>
              <a:gd name="T15" fmla="*/ 104566787 h 290152"/>
              <a:gd name="T16" fmla="*/ 26904877 w 290150"/>
              <a:gd name="T17" fmla="*/ 125812788 h 290152"/>
              <a:gd name="T18" fmla="*/ 2629532 w 290150"/>
              <a:gd name="T19" fmla="*/ 104878861 h 290152"/>
              <a:gd name="T20" fmla="*/ 80814075 w 290150"/>
              <a:gd name="T21" fmla="*/ 110495926 h 290152"/>
              <a:gd name="T22" fmla="*/ 106318684 w 290150"/>
              <a:gd name="T23" fmla="*/ 97058230 h 290152"/>
              <a:gd name="T24" fmla="*/ 14300614 w 290150"/>
              <a:gd name="T25" fmla="*/ 92538574 h 290152"/>
              <a:gd name="T26" fmla="*/ 14300614 w 290150"/>
              <a:gd name="T27" fmla="*/ 92538574 h 290152"/>
              <a:gd name="T28" fmla="*/ 102577386 w 290150"/>
              <a:gd name="T29" fmla="*/ 97058230 h 290152"/>
              <a:gd name="T30" fmla="*/ 14300614 w 290150"/>
              <a:gd name="T31" fmla="*/ 105162994 h 290152"/>
              <a:gd name="T32" fmla="*/ 57207559 w 290150"/>
              <a:gd name="T33" fmla="*/ 99086212 h 290152"/>
              <a:gd name="T34" fmla="*/ 76124319 w 290150"/>
              <a:gd name="T35" fmla="*/ 71108083 h 290152"/>
              <a:gd name="T36" fmla="*/ 80032537 w 290150"/>
              <a:gd name="T37" fmla="*/ 74859260 h 290152"/>
              <a:gd name="T38" fmla="*/ 49547474 w 290150"/>
              <a:gd name="T39" fmla="*/ 78766754 h 290152"/>
              <a:gd name="T40" fmla="*/ 7803059 w 290150"/>
              <a:gd name="T41" fmla="*/ 43366069 h 290152"/>
              <a:gd name="T42" fmla="*/ 8874038 w 290150"/>
              <a:gd name="T43" fmla="*/ 85731906 h 290152"/>
              <a:gd name="T44" fmla="*/ 0 w 290150"/>
              <a:gd name="T45" fmla="*/ 51338760 h 290152"/>
              <a:gd name="T46" fmla="*/ 121572332 w 290150"/>
              <a:gd name="T47" fmla="*/ 75808223 h 290152"/>
              <a:gd name="T48" fmla="*/ 117848892 w 290150"/>
              <a:gd name="T49" fmla="*/ 74564562 h 290152"/>
              <a:gd name="T50" fmla="*/ 87807546 w 290150"/>
              <a:gd name="T51" fmla="*/ 58917106 h 290152"/>
              <a:gd name="T52" fmla="*/ 62460013 w 290150"/>
              <a:gd name="T53" fmla="*/ 41082802 h 290152"/>
              <a:gd name="T54" fmla="*/ 29224563 w 290150"/>
              <a:gd name="T55" fmla="*/ 62824121 h 290152"/>
              <a:gd name="T56" fmla="*/ 53456051 w 290150"/>
              <a:gd name="T57" fmla="*/ 82518084 h 290152"/>
              <a:gd name="T58" fmla="*/ 57207559 w 290150"/>
              <a:gd name="T59" fmla="*/ 74859260 h 290152"/>
              <a:gd name="T60" fmla="*/ 76124319 w 290150"/>
              <a:gd name="T61" fmla="*/ 67356844 h 290152"/>
              <a:gd name="T62" fmla="*/ 72372353 w 290150"/>
              <a:gd name="T63" fmla="*/ 99086212 h 290152"/>
              <a:gd name="T64" fmla="*/ 62835889 w 290150"/>
              <a:gd name="T65" fmla="*/ 29220374 h 290152"/>
              <a:gd name="T66" fmla="*/ 84722256 w 290150"/>
              <a:gd name="T67" fmla="*/ 101430210 h 290152"/>
              <a:gd name="T68" fmla="*/ 78938244 w 290150"/>
              <a:gd name="T69" fmla="*/ 116279211 h 290152"/>
              <a:gd name="T70" fmla="*/ 47203090 w 290150"/>
              <a:gd name="T71" fmla="*/ 114246758 h 290152"/>
              <a:gd name="T72" fmla="*/ 36415736 w 290150"/>
              <a:gd name="T73" fmla="*/ 89238866 h 290152"/>
              <a:gd name="T74" fmla="*/ 102050172 w 290150"/>
              <a:gd name="T75" fmla="*/ 18424697 h 290152"/>
              <a:gd name="T76" fmla="*/ 122048015 w 290150"/>
              <a:gd name="T77" fmla="*/ 23268009 h 290152"/>
              <a:gd name="T78" fmla="*/ 125826538 w 290150"/>
              <a:gd name="T79" fmla="*/ 23268009 h 290152"/>
              <a:gd name="T80" fmla="*/ 96381088 w 290150"/>
              <a:gd name="T81" fmla="*/ 35140894 h 290152"/>
              <a:gd name="T82" fmla="*/ 5103055 w 290150"/>
              <a:gd name="T83" fmla="*/ 15925338 h 290152"/>
              <a:gd name="T84" fmla="*/ 25048641 w 290150"/>
              <a:gd name="T85" fmla="*/ 33265548 h 290152"/>
              <a:gd name="T86" fmla="*/ 26285795 w 290150"/>
              <a:gd name="T87" fmla="*/ 16080347 h 290152"/>
              <a:gd name="T88" fmla="*/ 1854307 w 290150"/>
              <a:gd name="T89" fmla="*/ 37015182 h 290152"/>
              <a:gd name="T90" fmla="*/ 5103055 w 290150"/>
              <a:gd name="T91" fmla="*/ 15925338 h 290152"/>
              <a:gd name="T92" fmla="*/ 115203078 w 290150"/>
              <a:gd name="T93" fmla="*/ 8183128 h 290152"/>
              <a:gd name="T94" fmla="*/ 14300614 w 290150"/>
              <a:gd name="T95" fmla="*/ 12660410 h 290152"/>
              <a:gd name="T96" fmla="*/ 85475857 w 290150"/>
              <a:gd name="T97" fmla="*/ 7107584 h 290152"/>
              <a:gd name="T98" fmla="*/ 83908002 w 290150"/>
              <a:gd name="T99" fmla="*/ 10353978 h 290152"/>
              <a:gd name="T100" fmla="*/ 31389377 w 290150"/>
              <a:gd name="T101" fmla="*/ 11435744 h 290152"/>
              <a:gd name="T102" fmla="*/ 110839091 w 290150"/>
              <a:gd name="T103" fmla="*/ 16366151 h 290152"/>
              <a:gd name="T104" fmla="*/ 22561810 w 290150"/>
              <a:gd name="T105" fmla="*/ 8183128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9" name="Freeform 1031">
            <a:extLst>
              <a:ext uri="{FF2B5EF4-FFF2-40B4-BE49-F238E27FC236}">
                <a16:creationId xmlns:a16="http://schemas.microsoft.com/office/drawing/2014/main" id="{5A01FEBA-E4FE-3040-875E-0BE23360B5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55914" y="5027644"/>
            <a:ext cx="733832" cy="734928"/>
          </a:xfrm>
          <a:custGeom>
            <a:avLst/>
            <a:gdLst>
              <a:gd name="T0" fmla="*/ 68774937 w 293328"/>
              <a:gd name="T1" fmla="*/ 119643747 h 293328"/>
              <a:gd name="T2" fmla="*/ 77985361 w 293328"/>
              <a:gd name="T3" fmla="*/ 119643747 h 293328"/>
              <a:gd name="T4" fmla="*/ 79828350 w 293328"/>
              <a:gd name="T5" fmla="*/ 88042880 h 293328"/>
              <a:gd name="T6" fmla="*/ 81670393 w 293328"/>
              <a:gd name="T7" fmla="*/ 119643747 h 293328"/>
              <a:gd name="T8" fmla="*/ 90880933 w 293328"/>
              <a:gd name="T9" fmla="*/ 119643747 h 293328"/>
              <a:gd name="T10" fmla="*/ 68774937 w 293328"/>
              <a:gd name="T11" fmla="*/ 83169438 h 293328"/>
              <a:gd name="T12" fmla="*/ 81769808 w 293328"/>
              <a:gd name="T13" fmla="*/ 72036662 h 293328"/>
              <a:gd name="T14" fmla="*/ 77869883 w 293328"/>
              <a:gd name="T15" fmla="*/ 72036662 h 293328"/>
              <a:gd name="T16" fmla="*/ 79820244 w 293328"/>
              <a:gd name="T17" fmla="*/ 61024530 h 293328"/>
              <a:gd name="T18" fmla="*/ 79820244 w 293328"/>
              <a:gd name="T19" fmla="*/ 65025693 h 293328"/>
              <a:gd name="T20" fmla="*/ 79820244 w 293328"/>
              <a:gd name="T21" fmla="*/ 61024530 h 293328"/>
              <a:gd name="T22" fmla="*/ 81769808 w 293328"/>
              <a:gd name="T23" fmla="*/ 53313538 h 293328"/>
              <a:gd name="T24" fmla="*/ 77869883 w 293328"/>
              <a:gd name="T25" fmla="*/ 53313538 h 293328"/>
              <a:gd name="T26" fmla="*/ 41142411 w 293328"/>
              <a:gd name="T27" fmla="*/ 25155529 h 293328"/>
              <a:gd name="T28" fmla="*/ 65551253 w 293328"/>
              <a:gd name="T29" fmla="*/ 55026678 h 293328"/>
              <a:gd name="T30" fmla="*/ 68774937 w 293328"/>
              <a:gd name="T31" fmla="*/ 79238482 h 293328"/>
              <a:gd name="T32" fmla="*/ 90880933 w 293328"/>
              <a:gd name="T33" fmla="*/ 56284742 h 293328"/>
              <a:gd name="T34" fmla="*/ 94719662 w 293328"/>
              <a:gd name="T35" fmla="*/ 56284742 h 293328"/>
              <a:gd name="T36" fmla="*/ 97943104 w 293328"/>
              <a:gd name="T37" fmla="*/ 84898726 h 293328"/>
              <a:gd name="T38" fmla="*/ 101166843 w 293328"/>
              <a:gd name="T39" fmla="*/ 54555247 h 293328"/>
              <a:gd name="T40" fmla="*/ 71077972 w 293328"/>
              <a:gd name="T41" fmla="*/ 46065160 h 293328"/>
              <a:gd name="T42" fmla="*/ 45594413 w 293328"/>
              <a:gd name="T43" fmla="*/ 25155529 h 293328"/>
              <a:gd name="T44" fmla="*/ 79900704 w 293328"/>
              <a:gd name="T45" fmla="*/ 19856664 h 293328"/>
              <a:gd name="T46" fmla="*/ 79900704 w 293328"/>
              <a:gd name="T47" fmla="*/ 34077248 h 293328"/>
              <a:gd name="T48" fmla="*/ 79900704 w 293328"/>
              <a:gd name="T49" fmla="*/ 19856664 h 293328"/>
              <a:gd name="T50" fmla="*/ 90582629 w 293328"/>
              <a:gd name="T51" fmla="*/ 26889373 h 293328"/>
              <a:gd name="T52" fmla="*/ 69066944 w 293328"/>
              <a:gd name="T53" fmla="*/ 26889373 h 293328"/>
              <a:gd name="T54" fmla="*/ 1841582 w 293328"/>
              <a:gd name="T55" fmla="*/ 0 h 293328"/>
              <a:gd name="T56" fmla="*/ 125114871 w 293328"/>
              <a:gd name="T57" fmla="*/ 2044476 h 293328"/>
              <a:gd name="T58" fmla="*/ 117592766 w 293328"/>
              <a:gd name="T59" fmla="*/ 3930422 h 293328"/>
              <a:gd name="T60" fmla="*/ 115597421 w 293328"/>
              <a:gd name="T61" fmla="*/ 73735681 h 293328"/>
              <a:gd name="T62" fmla="*/ 105004974 w 293328"/>
              <a:gd name="T63" fmla="*/ 81754117 h 293328"/>
              <a:gd name="T64" fmla="*/ 94719662 w 293328"/>
              <a:gd name="T65" fmla="*/ 88042880 h 293328"/>
              <a:gd name="T66" fmla="*/ 86275502 w 293328"/>
              <a:gd name="T67" fmla="*/ 128133161 h 293328"/>
              <a:gd name="T68" fmla="*/ 73380249 w 293328"/>
              <a:gd name="T69" fmla="*/ 128133161 h 293328"/>
              <a:gd name="T70" fmla="*/ 64937487 w 293328"/>
              <a:gd name="T71" fmla="*/ 62730148 h 293328"/>
              <a:gd name="T72" fmla="*/ 38379011 w 293328"/>
              <a:gd name="T73" fmla="*/ 32544374 h 293328"/>
              <a:gd name="T74" fmla="*/ 48357047 w 293328"/>
              <a:gd name="T75" fmla="*/ 22325141 h 293328"/>
              <a:gd name="T76" fmla="*/ 71077972 w 293328"/>
              <a:gd name="T77" fmla="*/ 42134862 h 293328"/>
              <a:gd name="T78" fmla="*/ 105004974 w 293328"/>
              <a:gd name="T79" fmla="*/ 54555247 h 293328"/>
              <a:gd name="T80" fmla="*/ 113755352 w 293328"/>
              <a:gd name="T81" fmla="*/ 69962757 h 293328"/>
              <a:gd name="T82" fmla="*/ 11360453 w 293328"/>
              <a:gd name="T83" fmla="*/ 3930422 h 293328"/>
              <a:gd name="T84" fmla="*/ 59103376 w 293328"/>
              <a:gd name="T85" fmla="*/ 69962757 h 293328"/>
              <a:gd name="T86" fmla="*/ 59103376 w 293328"/>
              <a:gd name="T87" fmla="*/ 73735681 h 293328"/>
              <a:gd name="T88" fmla="*/ 7522971 w 293328"/>
              <a:gd name="T89" fmla="*/ 71849273 h 293328"/>
              <a:gd name="T90" fmla="*/ 1841582 w 293328"/>
              <a:gd name="T91" fmla="*/ 3930422 h 293328"/>
              <a:gd name="T92" fmla="*/ 1841582 w 293328"/>
              <a:gd name="T93" fmla="*/ 0 h 29332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3328" h="293328">
                <a:moveTo>
                  <a:pt x="161240" y="190394"/>
                </a:moveTo>
                <a:lnTo>
                  <a:pt x="161240" y="273893"/>
                </a:lnTo>
                <a:cubicBezTo>
                  <a:pt x="161240" y="279652"/>
                  <a:pt x="165919" y="284690"/>
                  <a:pt x="172038" y="284690"/>
                </a:cubicBezTo>
                <a:cubicBezTo>
                  <a:pt x="177796" y="284690"/>
                  <a:pt x="182835" y="279652"/>
                  <a:pt x="182835" y="273893"/>
                </a:cubicBezTo>
                <a:lnTo>
                  <a:pt x="182835" y="205870"/>
                </a:lnTo>
                <a:cubicBezTo>
                  <a:pt x="182835" y="203350"/>
                  <a:pt x="184635" y="201551"/>
                  <a:pt x="187154" y="201551"/>
                </a:cubicBezTo>
                <a:cubicBezTo>
                  <a:pt x="189674" y="201551"/>
                  <a:pt x="191473" y="203350"/>
                  <a:pt x="191473" y="205870"/>
                </a:cubicBezTo>
                <a:lnTo>
                  <a:pt x="191473" y="273893"/>
                </a:lnTo>
                <a:cubicBezTo>
                  <a:pt x="191473" y="279652"/>
                  <a:pt x="196512" y="284690"/>
                  <a:pt x="202270" y="284690"/>
                </a:cubicBezTo>
                <a:cubicBezTo>
                  <a:pt x="208389" y="284690"/>
                  <a:pt x="213068" y="279652"/>
                  <a:pt x="213068" y="273893"/>
                </a:cubicBezTo>
                <a:lnTo>
                  <a:pt x="213068" y="190394"/>
                </a:lnTo>
                <a:lnTo>
                  <a:pt x="161240" y="190394"/>
                </a:lnTo>
                <a:close/>
                <a:moveTo>
                  <a:pt x="187135" y="160338"/>
                </a:moveTo>
                <a:cubicBezTo>
                  <a:pt x="189802" y="160338"/>
                  <a:pt x="191707" y="162624"/>
                  <a:pt x="191707" y="164910"/>
                </a:cubicBezTo>
                <a:cubicBezTo>
                  <a:pt x="191707" y="167577"/>
                  <a:pt x="189802" y="169482"/>
                  <a:pt x="187135" y="169482"/>
                </a:cubicBezTo>
                <a:cubicBezTo>
                  <a:pt x="184468" y="169482"/>
                  <a:pt x="182563" y="167577"/>
                  <a:pt x="182563" y="164910"/>
                </a:cubicBezTo>
                <a:cubicBezTo>
                  <a:pt x="182563" y="162243"/>
                  <a:pt x="184468" y="160338"/>
                  <a:pt x="187135" y="160338"/>
                </a:cubicBezTo>
                <a:close/>
                <a:moveTo>
                  <a:pt x="187135" y="139700"/>
                </a:moveTo>
                <a:cubicBezTo>
                  <a:pt x="189802" y="139700"/>
                  <a:pt x="191707" y="141532"/>
                  <a:pt x="191707" y="144096"/>
                </a:cubicBezTo>
                <a:cubicBezTo>
                  <a:pt x="191707" y="146661"/>
                  <a:pt x="189802" y="148859"/>
                  <a:pt x="187135" y="148859"/>
                </a:cubicBezTo>
                <a:cubicBezTo>
                  <a:pt x="184468" y="148859"/>
                  <a:pt x="182563" y="146661"/>
                  <a:pt x="182563" y="144096"/>
                </a:cubicBezTo>
                <a:cubicBezTo>
                  <a:pt x="182563" y="141532"/>
                  <a:pt x="184468" y="139700"/>
                  <a:pt x="187135" y="139700"/>
                </a:cubicBezTo>
                <a:close/>
                <a:moveTo>
                  <a:pt x="187135" y="117475"/>
                </a:moveTo>
                <a:cubicBezTo>
                  <a:pt x="189802" y="117475"/>
                  <a:pt x="191707" y="119761"/>
                  <a:pt x="191707" y="122047"/>
                </a:cubicBezTo>
                <a:cubicBezTo>
                  <a:pt x="191707" y="124714"/>
                  <a:pt x="189802" y="126619"/>
                  <a:pt x="187135" y="126619"/>
                </a:cubicBezTo>
                <a:cubicBezTo>
                  <a:pt x="184468" y="126619"/>
                  <a:pt x="182563" y="124714"/>
                  <a:pt x="182563" y="122047"/>
                </a:cubicBezTo>
                <a:cubicBezTo>
                  <a:pt x="182563" y="119761"/>
                  <a:pt x="184468" y="117475"/>
                  <a:pt x="187135" y="117475"/>
                </a:cubicBezTo>
                <a:close/>
                <a:moveTo>
                  <a:pt x="96456" y="57586"/>
                </a:moveTo>
                <a:cubicBezTo>
                  <a:pt x="93577" y="60465"/>
                  <a:pt x="93577" y="65144"/>
                  <a:pt x="96456" y="68023"/>
                </a:cubicBezTo>
                <a:lnTo>
                  <a:pt x="153682" y="125969"/>
                </a:lnTo>
                <a:cubicBezTo>
                  <a:pt x="158361" y="130648"/>
                  <a:pt x="161240" y="136767"/>
                  <a:pt x="161240" y="143605"/>
                </a:cubicBezTo>
                <a:lnTo>
                  <a:pt x="161240" y="181396"/>
                </a:lnTo>
                <a:lnTo>
                  <a:pt x="213068" y="181396"/>
                </a:lnTo>
                <a:lnTo>
                  <a:pt x="213068" y="128849"/>
                </a:lnTo>
                <a:cubicBezTo>
                  <a:pt x="213068" y="126329"/>
                  <a:pt x="215227" y="124530"/>
                  <a:pt x="217387" y="124530"/>
                </a:cubicBezTo>
                <a:cubicBezTo>
                  <a:pt x="219906" y="124530"/>
                  <a:pt x="222066" y="126329"/>
                  <a:pt x="222066" y="128849"/>
                </a:cubicBezTo>
                <a:lnTo>
                  <a:pt x="222066" y="187154"/>
                </a:lnTo>
                <a:cubicBezTo>
                  <a:pt x="222066" y="191113"/>
                  <a:pt x="225305" y="194353"/>
                  <a:pt x="229624" y="194353"/>
                </a:cubicBezTo>
                <a:cubicBezTo>
                  <a:pt x="233943" y="194353"/>
                  <a:pt x="237182" y="191113"/>
                  <a:pt x="237182" y="187154"/>
                </a:cubicBezTo>
                <a:lnTo>
                  <a:pt x="237182" y="124890"/>
                </a:lnTo>
                <a:cubicBezTo>
                  <a:pt x="237182" y="114092"/>
                  <a:pt x="228184" y="105454"/>
                  <a:pt x="217387" y="105454"/>
                </a:cubicBezTo>
                <a:lnTo>
                  <a:pt x="166639" y="105454"/>
                </a:lnTo>
                <a:cubicBezTo>
                  <a:pt x="159081" y="105454"/>
                  <a:pt x="151883" y="102575"/>
                  <a:pt x="146124" y="96816"/>
                </a:cubicBezTo>
                <a:lnTo>
                  <a:pt x="106894" y="57586"/>
                </a:lnTo>
                <a:cubicBezTo>
                  <a:pt x="104014" y="54706"/>
                  <a:pt x="98976" y="54706"/>
                  <a:pt x="96456" y="57586"/>
                </a:cubicBezTo>
                <a:close/>
                <a:moveTo>
                  <a:pt x="187325" y="45456"/>
                </a:moveTo>
                <a:cubicBezTo>
                  <a:pt x="178381" y="45456"/>
                  <a:pt x="170869" y="52611"/>
                  <a:pt x="170869" y="61555"/>
                </a:cubicBezTo>
                <a:cubicBezTo>
                  <a:pt x="170869" y="70856"/>
                  <a:pt x="178381" y="78011"/>
                  <a:pt x="187325" y="78011"/>
                </a:cubicBezTo>
                <a:cubicBezTo>
                  <a:pt x="196269" y="78011"/>
                  <a:pt x="203781" y="70856"/>
                  <a:pt x="203781" y="61555"/>
                </a:cubicBezTo>
                <a:cubicBezTo>
                  <a:pt x="203781" y="52611"/>
                  <a:pt x="196269" y="45456"/>
                  <a:pt x="187325" y="45456"/>
                </a:cubicBezTo>
                <a:close/>
                <a:moveTo>
                  <a:pt x="187325" y="36513"/>
                </a:moveTo>
                <a:cubicBezTo>
                  <a:pt x="201277" y="36513"/>
                  <a:pt x="212367" y="47961"/>
                  <a:pt x="212367" y="61555"/>
                </a:cubicBezTo>
                <a:cubicBezTo>
                  <a:pt x="212367" y="75507"/>
                  <a:pt x="201277" y="86955"/>
                  <a:pt x="187325" y="86955"/>
                </a:cubicBezTo>
                <a:cubicBezTo>
                  <a:pt x="173373" y="86955"/>
                  <a:pt x="161925" y="75507"/>
                  <a:pt x="161925" y="61555"/>
                </a:cubicBezTo>
                <a:cubicBezTo>
                  <a:pt x="161925" y="47961"/>
                  <a:pt x="173373" y="36513"/>
                  <a:pt x="187325" y="36513"/>
                </a:cubicBezTo>
                <a:close/>
                <a:moveTo>
                  <a:pt x="4319" y="0"/>
                </a:moveTo>
                <a:lnTo>
                  <a:pt x="289009" y="0"/>
                </a:lnTo>
                <a:cubicBezTo>
                  <a:pt x="291529" y="0"/>
                  <a:pt x="293328" y="1799"/>
                  <a:pt x="293328" y="4679"/>
                </a:cubicBezTo>
                <a:cubicBezTo>
                  <a:pt x="293328" y="6838"/>
                  <a:pt x="291529" y="8998"/>
                  <a:pt x="289009" y="8998"/>
                </a:cubicBezTo>
                <a:lnTo>
                  <a:pt x="275692" y="8998"/>
                </a:lnTo>
                <a:lnTo>
                  <a:pt x="275692" y="164480"/>
                </a:lnTo>
                <a:cubicBezTo>
                  <a:pt x="275692" y="166999"/>
                  <a:pt x="273893" y="168799"/>
                  <a:pt x="271014" y="168799"/>
                </a:cubicBezTo>
                <a:lnTo>
                  <a:pt x="246180" y="168799"/>
                </a:lnTo>
                <a:lnTo>
                  <a:pt x="246180" y="187154"/>
                </a:lnTo>
                <a:cubicBezTo>
                  <a:pt x="246180" y="196152"/>
                  <a:pt x="238622" y="203710"/>
                  <a:pt x="229624" y="203710"/>
                </a:cubicBezTo>
                <a:cubicBezTo>
                  <a:pt x="226744" y="203710"/>
                  <a:pt x="224225" y="202631"/>
                  <a:pt x="222066" y="201551"/>
                </a:cubicBezTo>
                <a:lnTo>
                  <a:pt x="222066" y="273893"/>
                </a:lnTo>
                <a:cubicBezTo>
                  <a:pt x="222066" y="284690"/>
                  <a:pt x="213068" y="293328"/>
                  <a:pt x="202270" y="293328"/>
                </a:cubicBezTo>
                <a:cubicBezTo>
                  <a:pt x="196152" y="293328"/>
                  <a:pt x="190753" y="290449"/>
                  <a:pt x="187154" y="286130"/>
                </a:cubicBezTo>
                <a:cubicBezTo>
                  <a:pt x="183555" y="290449"/>
                  <a:pt x="178156" y="293328"/>
                  <a:pt x="172038" y="293328"/>
                </a:cubicBezTo>
                <a:cubicBezTo>
                  <a:pt x="161240" y="293328"/>
                  <a:pt x="152243" y="284690"/>
                  <a:pt x="152243" y="273893"/>
                </a:cubicBezTo>
                <a:lnTo>
                  <a:pt x="152243" y="143605"/>
                </a:lnTo>
                <a:cubicBezTo>
                  <a:pt x="152243" y="139286"/>
                  <a:pt x="150443" y="135327"/>
                  <a:pt x="147204" y="132088"/>
                </a:cubicBezTo>
                <a:lnTo>
                  <a:pt x="89978" y="74501"/>
                </a:lnTo>
                <a:cubicBezTo>
                  <a:pt x="83859" y="68023"/>
                  <a:pt x="83859" y="57586"/>
                  <a:pt x="89978" y="51107"/>
                </a:cubicBezTo>
                <a:cubicBezTo>
                  <a:pt x="96456" y="44989"/>
                  <a:pt x="106894" y="44989"/>
                  <a:pt x="113372" y="51107"/>
                </a:cubicBezTo>
                <a:lnTo>
                  <a:pt x="152603" y="90698"/>
                </a:lnTo>
                <a:cubicBezTo>
                  <a:pt x="156562" y="94297"/>
                  <a:pt x="161600" y="96456"/>
                  <a:pt x="166639" y="96456"/>
                </a:cubicBezTo>
                <a:lnTo>
                  <a:pt x="217387" y="96456"/>
                </a:lnTo>
                <a:cubicBezTo>
                  <a:pt x="233223" y="96456"/>
                  <a:pt x="246180" y="109053"/>
                  <a:pt x="246180" y="124890"/>
                </a:cubicBezTo>
                <a:lnTo>
                  <a:pt x="246180" y="160161"/>
                </a:lnTo>
                <a:lnTo>
                  <a:pt x="266695" y="160161"/>
                </a:lnTo>
                <a:lnTo>
                  <a:pt x="266695" y="8998"/>
                </a:lnTo>
                <a:lnTo>
                  <a:pt x="26633" y="8998"/>
                </a:lnTo>
                <a:lnTo>
                  <a:pt x="26633" y="160161"/>
                </a:lnTo>
                <a:lnTo>
                  <a:pt x="138566" y="160161"/>
                </a:lnTo>
                <a:cubicBezTo>
                  <a:pt x="141085" y="160161"/>
                  <a:pt x="143245" y="161961"/>
                  <a:pt x="143245" y="164480"/>
                </a:cubicBezTo>
                <a:cubicBezTo>
                  <a:pt x="143245" y="166999"/>
                  <a:pt x="141085" y="168799"/>
                  <a:pt x="138566" y="168799"/>
                </a:cubicBezTo>
                <a:lnTo>
                  <a:pt x="22314" y="168799"/>
                </a:lnTo>
                <a:cubicBezTo>
                  <a:pt x="19795" y="168799"/>
                  <a:pt x="17636" y="166999"/>
                  <a:pt x="17636" y="164480"/>
                </a:cubicBezTo>
                <a:lnTo>
                  <a:pt x="17636" y="8998"/>
                </a:lnTo>
                <a:lnTo>
                  <a:pt x="4319" y="8998"/>
                </a:lnTo>
                <a:cubicBezTo>
                  <a:pt x="1799" y="8998"/>
                  <a:pt x="0" y="6838"/>
                  <a:pt x="0" y="4679"/>
                </a:cubicBezTo>
                <a:cubicBezTo>
                  <a:pt x="0" y="1799"/>
                  <a:pt x="1799" y="0"/>
                  <a:pt x="431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7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6F2457-0C0E-4644-8D89-99A15E692F69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21828-D06F-914D-B730-15E481E8575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19">
            <a:extLst>
              <a:ext uri="{FF2B5EF4-FFF2-40B4-BE49-F238E27FC236}">
                <a16:creationId xmlns:a16="http://schemas.microsoft.com/office/drawing/2014/main" id="{CAB616CB-724C-4845-9035-85165D59D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040" y="5606645"/>
            <a:ext cx="2194603" cy="2194601"/>
          </a:xfrm>
          <a:custGeom>
            <a:avLst/>
            <a:gdLst>
              <a:gd name="T0" fmla="*/ 663 w 1326"/>
              <a:gd name="T1" fmla="*/ 0 h 1326"/>
              <a:gd name="T2" fmla="*/ 663 w 1326"/>
              <a:gd name="T3" fmla="*/ 0 h 1326"/>
              <a:gd name="T4" fmla="*/ 1325 w 1326"/>
              <a:gd name="T5" fmla="*/ 662 h 1326"/>
              <a:gd name="T6" fmla="*/ 1325 w 1326"/>
              <a:gd name="T7" fmla="*/ 662 h 1326"/>
              <a:gd name="T8" fmla="*/ 663 w 1326"/>
              <a:gd name="T9" fmla="*/ 1325 h 1326"/>
              <a:gd name="T10" fmla="*/ 663 w 1326"/>
              <a:gd name="T11" fmla="*/ 1325 h 1326"/>
              <a:gd name="T12" fmla="*/ 0 w 1326"/>
              <a:gd name="T13" fmla="*/ 662 h 1326"/>
              <a:gd name="T14" fmla="*/ 0 w 1326"/>
              <a:gd name="T15" fmla="*/ 662 h 1326"/>
              <a:gd name="T16" fmla="*/ 663 w 1326"/>
              <a:gd name="T17" fmla="*/ 0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6" h="1326">
                <a:moveTo>
                  <a:pt x="663" y="0"/>
                </a:moveTo>
                <a:lnTo>
                  <a:pt x="663" y="0"/>
                </a:lnTo>
                <a:cubicBezTo>
                  <a:pt x="1028" y="0"/>
                  <a:pt x="1325" y="296"/>
                  <a:pt x="1325" y="662"/>
                </a:cubicBezTo>
                <a:lnTo>
                  <a:pt x="1325" y="662"/>
                </a:lnTo>
                <a:cubicBezTo>
                  <a:pt x="1325" y="1028"/>
                  <a:pt x="1028" y="1325"/>
                  <a:pt x="663" y="1325"/>
                </a:cubicBezTo>
                <a:lnTo>
                  <a:pt x="663" y="1325"/>
                </a:lnTo>
                <a:cubicBezTo>
                  <a:pt x="297" y="1325"/>
                  <a:pt x="0" y="1028"/>
                  <a:pt x="0" y="662"/>
                </a:cubicBezTo>
                <a:lnTo>
                  <a:pt x="0" y="662"/>
                </a:lnTo>
                <a:cubicBezTo>
                  <a:pt x="0" y="296"/>
                  <a:pt x="297" y="0"/>
                  <a:pt x="66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688BB30-B8AB-3D48-8DE6-3113F0EDA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130" y="6700304"/>
            <a:ext cx="3364772" cy="2353351"/>
          </a:xfrm>
          <a:custGeom>
            <a:avLst/>
            <a:gdLst>
              <a:gd name="connsiteX0" fmla="*/ 92495 w 2535275"/>
              <a:gd name="connsiteY0" fmla="*/ 0 h 1773195"/>
              <a:gd name="connsiteX1" fmla="*/ 192242 w 2535275"/>
              <a:gd name="connsiteY1" fmla="*/ 94555 h 1773195"/>
              <a:gd name="connsiteX2" fmla="*/ 503951 w 2535275"/>
              <a:gd name="connsiteY2" fmla="*/ 762660 h 1773195"/>
              <a:gd name="connsiteX3" fmla="*/ 1268261 w 2535275"/>
              <a:gd name="connsiteY3" fmla="*/ 1077429 h 1773195"/>
              <a:gd name="connsiteX4" fmla="*/ 2031324 w 2535275"/>
              <a:gd name="connsiteY4" fmla="*/ 762660 h 1773195"/>
              <a:gd name="connsiteX5" fmla="*/ 2343033 w 2535275"/>
              <a:gd name="connsiteY5" fmla="*/ 94555 h 1773195"/>
              <a:gd name="connsiteX6" fmla="*/ 2442780 w 2535275"/>
              <a:gd name="connsiteY6" fmla="*/ 0 h 1773195"/>
              <a:gd name="connsiteX7" fmla="*/ 2535046 w 2535275"/>
              <a:gd name="connsiteY7" fmla="*/ 94555 h 1773195"/>
              <a:gd name="connsiteX8" fmla="*/ 2167229 w 2535275"/>
              <a:gd name="connsiteY8" fmla="*/ 897028 h 1773195"/>
              <a:gd name="connsiteX9" fmla="*/ 1393724 w 2535275"/>
              <a:gd name="connsiteY9" fmla="*/ 1261599 h 1773195"/>
              <a:gd name="connsiteX10" fmla="*/ 1368649 w 2535275"/>
              <a:gd name="connsiteY10" fmla="*/ 1262835 h 1773195"/>
              <a:gd name="connsiteX11" fmla="*/ 1368649 w 2535275"/>
              <a:gd name="connsiteY11" fmla="*/ 1773195 h 1773195"/>
              <a:gd name="connsiteX12" fmla="*/ 1177619 w 2535275"/>
              <a:gd name="connsiteY12" fmla="*/ 1773195 h 1773195"/>
              <a:gd name="connsiteX13" fmla="*/ 1177619 w 2535275"/>
              <a:gd name="connsiteY13" fmla="*/ 1263330 h 1773195"/>
              <a:gd name="connsiteX14" fmla="*/ 1142387 w 2535275"/>
              <a:gd name="connsiteY14" fmla="*/ 1261599 h 1773195"/>
              <a:gd name="connsiteX15" fmla="*/ 368046 w 2535275"/>
              <a:gd name="connsiteY15" fmla="*/ 897028 h 1773195"/>
              <a:gd name="connsiteX16" fmla="*/ 230 w 2535275"/>
              <a:gd name="connsiteY16" fmla="*/ 94555 h 1773195"/>
              <a:gd name="connsiteX17" fmla="*/ 92495 w 2535275"/>
              <a:gd name="connsiteY17" fmla="*/ 0 h 177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35275" h="1773195">
                <a:moveTo>
                  <a:pt x="92495" y="0"/>
                </a:moveTo>
                <a:cubicBezTo>
                  <a:pt x="144863" y="0"/>
                  <a:pt x="187255" y="42301"/>
                  <a:pt x="192242" y="94555"/>
                </a:cubicBezTo>
                <a:cubicBezTo>
                  <a:pt x="213438" y="345872"/>
                  <a:pt x="323160" y="582259"/>
                  <a:pt x="503951" y="762660"/>
                </a:cubicBezTo>
                <a:cubicBezTo>
                  <a:pt x="705938" y="964212"/>
                  <a:pt x="981489" y="1077429"/>
                  <a:pt x="1268261" y="1077429"/>
                </a:cubicBezTo>
                <a:cubicBezTo>
                  <a:pt x="1553786" y="1077429"/>
                  <a:pt x="1829337" y="964212"/>
                  <a:pt x="2031324" y="762660"/>
                </a:cubicBezTo>
                <a:cubicBezTo>
                  <a:pt x="2212115" y="582259"/>
                  <a:pt x="2321837" y="345872"/>
                  <a:pt x="2343033" y="94555"/>
                </a:cubicBezTo>
                <a:cubicBezTo>
                  <a:pt x="2348020" y="42301"/>
                  <a:pt x="2390413" y="0"/>
                  <a:pt x="2442780" y="0"/>
                </a:cubicBezTo>
                <a:cubicBezTo>
                  <a:pt x="2496394" y="0"/>
                  <a:pt x="2538786" y="42301"/>
                  <a:pt x="2535046" y="94555"/>
                </a:cubicBezTo>
                <a:cubicBezTo>
                  <a:pt x="2512603" y="396882"/>
                  <a:pt x="2381685" y="681791"/>
                  <a:pt x="2167229" y="897028"/>
                </a:cubicBezTo>
                <a:cubicBezTo>
                  <a:pt x="1957761" y="1104955"/>
                  <a:pt x="1684334" y="1232869"/>
                  <a:pt x="1393724" y="1261599"/>
                </a:cubicBezTo>
                <a:lnTo>
                  <a:pt x="1368649" y="1262835"/>
                </a:lnTo>
                <a:lnTo>
                  <a:pt x="1368649" y="1773195"/>
                </a:lnTo>
                <a:lnTo>
                  <a:pt x="1177619" y="1773195"/>
                </a:lnTo>
                <a:lnTo>
                  <a:pt x="1177619" y="1263330"/>
                </a:lnTo>
                <a:lnTo>
                  <a:pt x="1142387" y="1261599"/>
                </a:lnTo>
                <a:cubicBezTo>
                  <a:pt x="850941" y="1232869"/>
                  <a:pt x="577514" y="1104955"/>
                  <a:pt x="368046" y="897028"/>
                </a:cubicBezTo>
                <a:cubicBezTo>
                  <a:pt x="152344" y="681791"/>
                  <a:pt x="22673" y="396882"/>
                  <a:pt x="230" y="94555"/>
                </a:cubicBezTo>
                <a:cubicBezTo>
                  <a:pt x="-3511" y="42301"/>
                  <a:pt x="38882" y="0"/>
                  <a:pt x="924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95">
            <a:extLst>
              <a:ext uri="{FF2B5EF4-FFF2-40B4-BE49-F238E27FC236}">
                <a16:creationId xmlns:a16="http://schemas.microsoft.com/office/drawing/2014/main" id="{D34FC6BC-EDB4-AA40-A04C-B4124CC3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02" y="5606645"/>
            <a:ext cx="2194599" cy="2194601"/>
          </a:xfrm>
          <a:custGeom>
            <a:avLst/>
            <a:gdLst>
              <a:gd name="T0" fmla="*/ 662 w 1326"/>
              <a:gd name="T1" fmla="*/ 0 h 1326"/>
              <a:gd name="T2" fmla="*/ 662 w 1326"/>
              <a:gd name="T3" fmla="*/ 0 h 1326"/>
              <a:gd name="T4" fmla="*/ 1325 w 1326"/>
              <a:gd name="T5" fmla="*/ 662 h 1326"/>
              <a:gd name="T6" fmla="*/ 1325 w 1326"/>
              <a:gd name="T7" fmla="*/ 662 h 1326"/>
              <a:gd name="T8" fmla="*/ 662 w 1326"/>
              <a:gd name="T9" fmla="*/ 1325 h 1326"/>
              <a:gd name="T10" fmla="*/ 662 w 1326"/>
              <a:gd name="T11" fmla="*/ 1325 h 1326"/>
              <a:gd name="T12" fmla="*/ 0 w 1326"/>
              <a:gd name="T13" fmla="*/ 662 h 1326"/>
              <a:gd name="T14" fmla="*/ 0 w 1326"/>
              <a:gd name="T15" fmla="*/ 662 h 1326"/>
              <a:gd name="T16" fmla="*/ 662 w 1326"/>
              <a:gd name="T17" fmla="*/ 0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6" h="1326">
                <a:moveTo>
                  <a:pt x="662" y="0"/>
                </a:moveTo>
                <a:lnTo>
                  <a:pt x="662" y="0"/>
                </a:lnTo>
                <a:cubicBezTo>
                  <a:pt x="1029" y="0"/>
                  <a:pt x="1325" y="296"/>
                  <a:pt x="1325" y="662"/>
                </a:cubicBezTo>
                <a:lnTo>
                  <a:pt x="1325" y="662"/>
                </a:lnTo>
                <a:cubicBezTo>
                  <a:pt x="1325" y="1028"/>
                  <a:pt x="1029" y="1325"/>
                  <a:pt x="662" y="1325"/>
                </a:cubicBezTo>
                <a:lnTo>
                  <a:pt x="662" y="1325"/>
                </a:lnTo>
                <a:cubicBezTo>
                  <a:pt x="297" y="1325"/>
                  <a:pt x="0" y="1028"/>
                  <a:pt x="0" y="662"/>
                </a:cubicBezTo>
                <a:lnTo>
                  <a:pt x="0" y="662"/>
                </a:lnTo>
                <a:cubicBezTo>
                  <a:pt x="0" y="296"/>
                  <a:pt x="297" y="0"/>
                  <a:pt x="66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6C0A833-E6EB-9043-BD64-DE5117A49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594" y="6700304"/>
            <a:ext cx="3364768" cy="2353351"/>
          </a:xfrm>
          <a:custGeom>
            <a:avLst/>
            <a:gdLst>
              <a:gd name="connsiteX0" fmla="*/ 92489 w 2535272"/>
              <a:gd name="connsiteY0" fmla="*/ 0 h 1773195"/>
              <a:gd name="connsiteX1" fmla="*/ 192236 w 2535272"/>
              <a:gd name="connsiteY1" fmla="*/ 94555 h 1773195"/>
              <a:gd name="connsiteX2" fmla="*/ 503946 w 2535272"/>
              <a:gd name="connsiteY2" fmla="*/ 762660 h 1773195"/>
              <a:gd name="connsiteX3" fmla="*/ 1267010 w 2535272"/>
              <a:gd name="connsiteY3" fmla="*/ 1077429 h 1773195"/>
              <a:gd name="connsiteX4" fmla="*/ 2031321 w 2535272"/>
              <a:gd name="connsiteY4" fmla="*/ 762660 h 1773195"/>
              <a:gd name="connsiteX5" fmla="*/ 2343030 w 2535272"/>
              <a:gd name="connsiteY5" fmla="*/ 94555 h 1773195"/>
              <a:gd name="connsiteX6" fmla="*/ 2442777 w 2535272"/>
              <a:gd name="connsiteY6" fmla="*/ 0 h 1773195"/>
              <a:gd name="connsiteX7" fmla="*/ 2535043 w 2535272"/>
              <a:gd name="connsiteY7" fmla="*/ 94555 h 1773195"/>
              <a:gd name="connsiteX8" fmla="*/ 2165979 w 2535272"/>
              <a:gd name="connsiteY8" fmla="*/ 897028 h 1773195"/>
              <a:gd name="connsiteX9" fmla="*/ 1392882 w 2535272"/>
              <a:gd name="connsiteY9" fmla="*/ 1261599 h 1773195"/>
              <a:gd name="connsiteX10" fmla="*/ 1368635 w 2535272"/>
              <a:gd name="connsiteY10" fmla="*/ 1262790 h 1773195"/>
              <a:gd name="connsiteX11" fmla="*/ 1368635 w 2535272"/>
              <a:gd name="connsiteY11" fmla="*/ 1773195 h 1773195"/>
              <a:gd name="connsiteX12" fmla="*/ 1177609 w 2535272"/>
              <a:gd name="connsiteY12" fmla="*/ 1773195 h 1773195"/>
              <a:gd name="connsiteX13" fmla="*/ 1177609 w 2535272"/>
              <a:gd name="connsiteY13" fmla="*/ 1263376 h 1773195"/>
              <a:gd name="connsiteX14" fmla="*/ 1141549 w 2535272"/>
              <a:gd name="connsiteY14" fmla="*/ 1261599 h 1773195"/>
              <a:gd name="connsiteX15" fmla="*/ 369287 w 2535272"/>
              <a:gd name="connsiteY15" fmla="*/ 897028 h 1773195"/>
              <a:gd name="connsiteX16" fmla="*/ 224 w 2535272"/>
              <a:gd name="connsiteY16" fmla="*/ 94555 h 1773195"/>
              <a:gd name="connsiteX17" fmla="*/ 92489 w 2535272"/>
              <a:gd name="connsiteY17" fmla="*/ 0 h 177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35272" h="1773195">
                <a:moveTo>
                  <a:pt x="92489" y="0"/>
                </a:moveTo>
                <a:cubicBezTo>
                  <a:pt x="144857" y="0"/>
                  <a:pt x="187249" y="42301"/>
                  <a:pt x="192236" y="94555"/>
                </a:cubicBezTo>
                <a:cubicBezTo>
                  <a:pt x="213433" y="345872"/>
                  <a:pt x="324401" y="582259"/>
                  <a:pt x="503946" y="762660"/>
                </a:cubicBezTo>
                <a:cubicBezTo>
                  <a:pt x="705933" y="964212"/>
                  <a:pt x="981484" y="1077429"/>
                  <a:pt x="1267010" y="1077429"/>
                </a:cubicBezTo>
                <a:cubicBezTo>
                  <a:pt x="1553782" y="1077429"/>
                  <a:pt x="1828086" y="964212"/>
                  <a:pt x="2031321" y="762660"/>
                </a:cubicBezTo>
                <a:cubicBezTo>
                  <a:pt x="2212112" y="582259"/>
                  <a:pt x="2320587" y="345872"/>
                  <a:pt x="2343030" y="94555"/>
                </a:cubicBezTo>
                <a:cubicBezTo>
                  <a:pt x="2349264" y="42301"/>
                  <a:pt x="2390410" y="0"/>
                  <a:pt x="2442777" y="0"/>
                </a:cubicBezTo>
                <a:cubicBezTo>
                  <a:pt x="2496391" y="0"/>
                  <a:pt x="2538783" y="42301"/>
                  <a:pt x="2535043" y="94555"/>
                </a:cubicBezTo>
                <a:cubicBezTo>
                  <a:pt x="2512600" y="396882"/>
                  <a:pt x="2382928" y="681791"/>
                  <a:pt x="2165979" y="897028"/>
                </a:cubicBezTo>
                <a:cubicBezTo>
                  <a:pt x="1957601" y="1104955"/>
                  <a:pt x="1684310" y="1232869"/>
                  <a:pt x="1392882" y="1261599"/>
                </a:cubicBezTo>
                <a:lnTo>
                  <a:pt x="1368635" y="1262790"/>
                </a:lnTo>
                <a:lnTo>
                  <a:pt x="1368635" y="1773195"/>
                </a:lnTo>
                <a:lnTo>
                  <a:pt x="1177609" y="1773195"/>
                </a:lnTo>
                <a:lnTo>
                  <a:pt x="1177609" y="1263376"/>
                </a:lnTo>
                <a:lnTo>
                  <a:pt x="1141549" y="1261599"/>
                </a:lnTo>
                <a:cubicBezTo>
                  <a:pt x="850956" y="1232869"/>
                  <a:pt x="577665" y="1104955"/>
                  <a:pt x="369287" y="897028"/>
                </a:cubicBezTo>
                <a:cubicBezTo>
                  <a:pt x="153584" y="681791"/>
                  <a:pt x="22667" y="396882"/>
                  <a:pt x="224" y="94555"/>
                </a:cubicBezTo>
                <a:cubicBezTo>
                  <a:pt x="-3517" y="42301"/>
                  <a:pt x="40123" y="0"/>
                  <a:pt x="924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170">
            <a:extLst>
              <a:ext uri="{FF2B5EF4-FFF2-40B4-BE49-F238E27FC236}">
                <a16:creationId xmlns:a16="http://schemas.microsoft.com/office/drawing/2014/main" id="{3D9C2792-4858-7646-90B0-730C8F8A6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8454" y="5606645"/>
            <a:ext cx="2194599" cy="2194601"/>
          </a:xfrm>
          <a:custGeom>
            <a:avLst/>
            <a:gdLst>
              <a:gd name="T0" fmla="*/ 663 w 1326"/>
              <a:gd name="T1" fmla="*/ 0 h 1326"/>
              <a:gd name="T2" fmla="*/ 663 w 1326"/>
              <a:gd name="T3" fmla="*/ 0 h 1326"/>
              <a:gd name="T4" fmla="*/ 1325 w 1326"/>
              <a:gd name="T5" fmla="*/ 662 h 1326"/>
              <a:gd name="T6" fmla="*/ 1325 w 1326"/>
              <a:gd name="T7" fmla="*/ 662 h 1326"/>
              <a:gd name="T8" fmla="*/ 663 w 1326"/>
              <a:gd name="T9" fmla="*/ 1325 h 1326"/>
              <a:gd name="T10" fmla="*/ 663 w 1326"/>
              <a:gd name="T11" fmla="*/ 1325 h 1326"/>
              <a:gd name="T12" fmla="*/ 0 w 1326"/>
              <a:gd name="T13" fmla="*/ 662 h 1326"/>
              <a:gd name="T14" fmla="*/ 0 w 1326"/>
              <a:gd name="T15" fmla="*/ 662 h 1326"/>
              <a:gd name="T16" fmla="*/ 663 w 1326"/>
              <a:gd name="T17" fmla="*/ 0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6" h="1326">
                <a:moveTo>
                  <a:pt x="663" y="0"/>
                </a:moveTo>
                <a:lnTo>
                  <a:pt x="663" y="0"/>
                </a:lnTo>
                <a:cubicBezTo>
                  <a:pt x="1029" y="0"/>
                  <a:pt x="1325" y="296"/>
                  <a:pt x="1325" y="662"/>
                </a:cubicBezTo>
                <a:lnTo>
                  <a:pt x="1325" y="662"/>
                </a:lnTo>
                <a:cubicBezTo>
                  <a:pt x="1325" y="1028"/>
                  <a:pt x="1029" y="1325"/>
                  <a:pt x="663" y="1325"/>
                </a:cubicBezTo>
                <a:lnTo>
                  <a:pt x="663" y="1325"/>
                </a:lnTo>
                <a:cubicBezTo>
                  <a:pt x="296" y="1325"/>
                  <a:pt x="0" y="1028"/>
                  <a:pt x="0" y="662"/>
                </a:cubicBezTo>
                <a:lnTo>
                  <a:pt x="0" y="662"/>
                </a:lnTo>
                <a:cubicBezTo>
                  <a:pt x="0" y="296"/>
                  <a:pt x="296" y="0"/>
                  <a:pt x="66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C503C30-7BDA-8F48-93F8-F3305DCA6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539" y="6700304"/>
            <a:ext cx="3364768" cy="2353351"/>
          </a:xfrm>
          <a:custGeom>
            <a:avLst/>
            <a:gdLst>
              <a:gd name="connsiteX0" fmla="*/ 92495 w 2535272"/>
              <a:gd name="connsiteY0" fmla="*/ 0 h 1773195"/>
              <a:gd name="connsiteX1" fmla="*/ 190996 w 2535272"/>
              <a:gd name="connsiteY1" fmla="*/ 94555 h 1773195"/>
              <a:gd name="connsiteX2" fmla="*/ 503952 w 2535272"/>
              <a:gd name="connsiteY2" fmla="*/ 762660 h 1773195"/>
              <a:gd name="connsiteX3" fmla="*/ 1268263 w 2535272"/>
              <a:gd name="connsiteY3" fmla="*/ 1077429 h 1773195"/>
              <a:gd name="connsiteX4" fmla="*/ 2031327 w 2535272"/>
              <a:gd name="connsiteY4" fmla="*/ 762660 h 1773195"/>
              <a:gd name="connsiteX5" fmla="*/ 2344283 w 2535272"/>
              <a:gd name="connsiteY5" fmla="*/ 94555 h 1773195"/>
              <a:gd name="connsiteX6" fmla="*/ 2442783 w 2535272"/>
              <a:gd name="connsiteY6" fmla="*/ 0 h 1773195"/>
              <a:gd name="connsiteX7" fmla="*/ 2535049 w 2535272"/>
              <a:gd name="connsiteY7" fmla="*/ 94555 h 1773195"/>
              <a:gd name="connsiteX8" fmla="*/ 2165985 w 2535272"/>
              <a:gd name="connsiteY8" fmla="*/ 897028 h 1773195"/>
              <a:gd name="connsiteX9" fmla="*/ 1393723 w 2535272"/>
              <a:gd name="connsiteY9" fmla="*/ 1261599 h 1773195"/>
              <a:gd name="connsiteX10" fmla="*/ 1368641 w 2535272"/>
              <a:gd name="connsiteY10" fmla="*/ 1262835 h 1773195"/>
              <a:gd name="connsiteX11" fmla="*/ 1368641 w 2535272"/>
              <a:gd name="connsiteY11" fmla="*/ 1773195 h 1773195"/>
              <a:gd name="connsiteX12" fmla="*/ 1177615 w 2535272"/>
              <a:gd name="connsiteY12" fmla="*/ 1773195 h 1773195"/>
              <a:gd name="connsiteX13" fmla="*/ 1177615 w 2535272"/>
              <a:gd name="connsiteY13" fmla="*/ 1263317 h 1773195"/>
              <a:gd name="connsiteX14" fmla="*/ 1142749 w 2535272"/>
              <a:gd name="connsiteY14" fmla="*/ 1261599 h 1773195"/>
              <a:gd name="connsiteX15" fmla="*/ 369293 w 2535272"/>
              <a:gd name="connsiteY15" fmla="*/ 897028 h 1773195"/>
              <a:gd name="connsiteX16" fmla="*/ 230 w 2535272"/>
              <a:gd name="connsiteY16" fmla="*/ 94555 h 1773195"/>
              <a:gd name="connsiteX17" fmla="*/ 92495 w 2535272"/>
              <a:gd name="connsiteY17" fmla="*/ 0 h 177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35272" h="1773195">
                <a:moveTo>
                  <a:pt x="92495" y="0"/>
                </a:moveTo>
                <a:cubicBezTo>
                  <a:pt x="144863" y="0"/>
                  <a:pt x="187255" y="42301"/>
                  <a:pt x="190996" y="94555"/>
                </a:cubicBezTo>
                <a:cubicBezTo>
                  <a:pt x="214685" y="345872"/>
                  <a:pt x="324407" y="582259"/>
                  <a:pt x="503952" y="762660"/>
                </a:cubicBezTo>
                <a:cubicBezTo>
                  <a:pt x="707186" y="964212"/>
                  <a:pt x="981490" y="1077429"/>
                  <a:pt x="1268263" y="1077429"/>
                </a:cubicBezTo>
                <a:cubicBezTo>
                  <a:pt x="1553788" y="1077429"/>
                  <a:pt x="1829339" y="964212"/>
                  <a:pt x="2031327" y="762660"/>
                </a:cubicBezTo>
                <a:cubicBezTo>
                  <a:pt x="2210871" y="582259"/>
                  <a:pt x="2321839" y="345872"/>
                  <a:pt x="2344283" y="94555"/>
                </a:cubicBezTo>
                <a:cubicBezTo>
                  <a:pt x="2348023" y="42301"/>
                  <a:pt x="2390415" y="0"/>
                  <a:pt x="2442783" y="0"/>
                </a:cubicBezTo>
                <a:cubicBezTo>
                  <a:pt x="2495150" y="0"/>
                  <a:pt x="2538789" y="42301"/>
                  <a:pt x="2535049" y="94555"/>
                </a:cubicBezTo>
                <a:cubicBezTo>
                  <a:pt x="2512605" y="396882"/>
                  <a:pt x="2381688" y="681791"/>
                  <a:pt x="2165985" y="897028"/>
                </a:cubicBezTo>
                <a:cubicBezTo>
                  <a:pt x="1957607" y="1104955"/>
                  <a:pt x="1684316" y="1232869"/>
                  <a:pt x="1393723" y="1261599"/>
                </a:cubicBezTo>
                <a:lnTo>
                  <a:pt x="1368641" y="1262835"/>
                </a:lnTo>
                <a:lnTo>
                  <a:pt x="1368641" y="1773195"/>
                </a:lnTo>
                <a:lnTo>
                  <a:pt x="1177615" y="1773195"/>
                </a:lnTo>
                <a:lnTo>
                  <a:pt x="1177615" y="1263317"/>
                </a:lnTo>
                <a:lnTo>
                  <a:pt x="1142749" y="1261599"/>
                </a:lnTo>
                <a:cubicBezTo>
                  <a:pt x="851917" y="1232869"/>
                  <a:pt x="577671" y="1104955"/>
                  <a:pt x="369293" y="897028"/>
                </a:cubicBezTo>
                <a:cubicBezTo>
                  <a:pt x="153590" y="681791"/>
                  <a:pt x="22673" y="396882"/>
                  <a:pt x="230" y="94555"/>
                </a:cubicBezTo>
                <a:cubicBezTo>
                  <a:pt x="-3511" y="42301"/>
                  <a:pt x="38881" y="0"/>
                  <a:pt x="9249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4" name="Freeform 247">
            <a:extLst>
              <a:ext uri="{FF2B5EF4-FFF2-40B4-BE49-F238E27FC236}">
                <a16:creationId xmlns:a16="http://schemas.microsoft.com/office/drawing/2014/main" id="{8B2899FE-A165-8946-98C0-730164A04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9107" y="5606645"/>
            <a:ext cx="2194604" cy="2194601"/>
          </a:xfrm>
          <a:custGeom>
            <a:avLst/>
            <a:gdLst>
              <a:gd name="T0" fmla="*/ 663 w 1326"/>
              <a:gd name="T1" fmla="*/ 0 h 1326"/>
              <a:gd name="T2" fmla="*/ 663 w 1326"/>
              <a:gd name="T3" fmla="*/ 0 h 1326"/>
              <a:gd name="T4" fmla="*/ 1325 w 1326"/>
              <a:gd name="T5" fmla="*/ 662 h 1326"/>
              <a:gd name="T6" fmla="*/ 1325 w 1326"/>
              <a:gd name="T7" fmla="*/ 662 h 1326"/>
              <a:gd name="T8" fmla="*/ 663 w 1326"/>
              <a:gd name="T9" fmla="*/ 1325 h 1326"/>
              <a:gd name="T10" fmla="*/ 663 w 1326"/>
              <a:gd name="T11" fmla="*/ 1325 h 1326"/>
              <a:gd name="T12" fmla="*/ 0 w 1326"/>
              <a:gd name="T13" fmla="*/ 662 h 1326"/>
              <a:gd name="T14" fmla="*/ 0 w 1326"/>
              <a:gd name="T15" fmla="*/ 662 h 1326"/>
              <a:gd name="T16" fmla="*/ 663 w 1326"/>
              <a:gd name="T17" fmla="*/ 0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6" h="1326">
                <a:moveTo>
                  <a:pt x="663" y="0"/>
                </a:moveTo>
                <a:lnTo>
                  <a:pt x="663" y="0"/>
                </a:lnTo>
                <a:cubicBezTo>
                  <a:pt x="1028" y="0"/>
                  <a:pt x="1325" y="296"/>
                  <a:pt x="1325" y="662"/>
                </a:cubicBezTo>
                <a:lnTo>
                  <a:pt x="1325" y="662"/>
                </a:lnTo>
                <a:cubicBezTo>
                  <a:pt x="1325" y="1028"/>
                  <a:pt x="1028" y="1325"/>
                  <a:pt x="663" y="1325"/>
                </a:cubicBezTo>
                <a:lnTo>
                  <a:pt x="663" y="1325"/>
                </a:lnTo>
                <a:cubicBezTo>
                  <a:pt x="297" y="1325"/>
                  <a:pt x="0" y="1028"/>
                  <a:pt x="0" y="662"/>
                </a:cubicBezTo>
                <a:lnTo>
                  <a:pt x="0" y="662"/>
                </a:lnTo>
                <a:cubicBezTo>
                  <a:pt x="0" y="296"/>
                  <a:pt x="297" y="0"/>
                  <a:pt x="66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C8C3400-FAF6-264D-A501-6C9A04F85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0487" y="6700304"/>
            <a:ext cx="3364778" cy="2353351"/>
          </a:xfrm>
          <a:custGeom>
            <a:avLst/>
            <a:gdLst>
              <a:gd name="connsiteX0" fmla="*/ 92496 w 2535279"/>
              <a:gd name="connsiteY0" fmla="*/ 0 h 1773195"/>
              <a:gd name="connsiteX1" fmla="*/ 192244 w 2535279"/>
              <a:gd name="connsiteY1" fmla="*/ 94555 h 1773195"/>
              <a:gd name="connsiteX2" fmla="*/ 503952 w 2535279"/>
              <a:gd name="connsiteY2" fmla="*/ 762660 h 1773195"/>
              <a:gd name="connsiteX3" fmla="*/ 1268264 w 2535279"/>
              <a:gd name="connsiteY3" fmla="*/ 1077429 h 1773195"/>
              <a:gd name="connsiteX4" fmla="*/ 2032574 w 2535279"/>
              <a:gd name="connsiteY4" fmla="*/ 762660 h 1773195"/>
              <a:gd name="connsiteX5" fmla="*/ 2344284 w 2535279"/>
              <a:gd name="connsiteY5" fmla="*/ 94555 h 1773195"/>
              <a:gd name="connsiteX6" fmla="*/ 2444030 w 2535279"/>
              <a:gd name="connsiteY6" fmla="*/ 0 h 1773195"/>
              <a:gd name="connsiteX7" fmla="*/ 2535050 w 2535279"/>
              <a:gd name="connsiteY7" fmla="*/ 94555 h 1773195"/>
              <a:gd name="connsiteX8" fmla="*/ 2165986 w 2535279"/>
              <a:gd name="connsiteY8" fmla="*/ 897028 h 1773195"/>
              <a:gd name="connsiteX9" fmla="*/ 1393724 w 2535279"/>
              <a:gd name="connsiteY9" fmla="*/ 1261599 h 1773195"/>
              <a:gd name="connsiteX10" fmla="*/ 1368644 w 2535279"/>
              <a:gd name="connsiteY10" fmla="*/ 1262835 h 1773195"/>
              <a:gd name="connsiteX11" fmla="*/ 1368644 w 2535279"/>
              <a:gd name="connsiteY11" fmla="*/ 1773195 h 1773195"/>
              <a:gd name="connsiteX12" fmla="*/ 1177616 w 2535279"/>
              <a:gd name="connsiteY12" fmla="*/ 1773195 h 1773195"/>
              <a:gd name="connsiteX13" fmla="*/ 1177616 w 2535279"/>
              <a:gd name="connsiteY13" fmla="*/ 1263329 h 1773195"/>
              <a:gd name="connsiteX14" fmla="*/ 1142392 w 2535279"/>
              <a:gd name="connsiteY14" fmla="*/ 1261599 h 1773195"/>
              <a:gd name="connsiteX15" fmla="*/ 369294 w 2535279"/>
              <a:gd name="connsiteY15" fmla="*/ 897028 h 1773195"/>
              <a:gd name="connsiteX16" fmla="*/ 230 w 2535279"/>
              <a:gd name="connsiteY16" fmla="*/ 94555 h 1773195"/>
              <a:gd name="connsiteX17" fmla="*/ 92496 w 2535279"/>
              <a:gd name="connsiteY17" fmla="*/ 0 h 177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35279" h="1773195">
                <a:moveTo>
                  <a:pt x="92496" y="0"/>
                </a:moveTo>
                <a:cubicBezTo>
                  <a:pt x="144864" y="0"/>
                  <a:pt x="187256" y="42301"/>
                  <a:pt x="192244" y="94555"/>
                </a:cubicBezTo>
                <a:cubicBezTo>
                  <a:pt x="214686" y="345872"/>
                  <a:pt x="324408" y="582259"/>
                  <a:pt x="503952" y="762660"/>
                </a:cubicBezTo>
                <a:cubicBezTo>
                  <a:pt x="707186" y="964212"/>
                  <a:pt x="981492" y="1077429"/>
                  <a:pt x="1268264" y="1077429"/>
                </a:cubicBezTo>
                <a:cubicBezTo>
                  <a:pt x="1555036" y="1077429"/>
                  <a:pt x="1829340" y="964212"/>
                  <a:pt x="2032574" y="762660"/>
                </a:cubicBezTo>
                <a:cubicBezTo>
                  <a:pt x="2212120" y="582259"/>
                  <a:pt x="2321840" y="345872"/>
                  <a:pt x="2344284" y="94555"/>
                </a:cubicBezTo>
                <a:cubicBezTo>
                  <a:pt x="2348024" y="42301"/>
                  <a:pt x="2391664" y="0"/>
                  <a:pt x="2444030" y="0"/>
                </a:cubicBezTo>
                <a:cubicBezTo>
                  <a:pt x="2496398" y="0"/>
                  <a:pt x="2538790" y="42301"/>
                  <a:pt x="2535050" y="94555"/>
                </a:cubicBezTo>
                <a:cubicBezTo>
                  <a:pt x="2512606" y="396882"/>
                  <a:pt x="2381688" y="681791"/>
                  <a:pt x="2165986" y="897028"/>
                </a:cubicBezTo>
                <a:cubicBezTo>
                  <a:pt x="1957608" y="1104955"/>
                  <a:pt x="1684318" y="1232869"/>
                  <a:pt x="1393724" y="1261599"/>
                </a:cubicBezTo>
                <a:lnTo>
                  <a:pt x="1368644" y="1262835"/>
                </a:lnTo>
                <a:lnTo>
                  <a:pt x="1368644" y="1773195"/>
                </a:lnTo>
                <a:lnTo>
                  <a:pt x="1177616" y="1773195"/>
                </a:lnTo>
                <a:lnTo>
                  <a:pt x="1177616" y="1263329"/>
                </a:lnTo>
                <a:lnTo>
                  <a:pt x="1142392" y="1261599"/>
                </a:lnTo>
                <a:cubicBezTo>
                  <a:pt x="850962" y="1232869"/>
                  <a:pt x="577672" y="1104955"/>
                  <a:pt x="369294" y="897028"/>
                </a:cubicBezTo>
                <a:cubicBezTo>
                  <a:pt x="153592" y="681791"/>
                  <a:pt x="23920" y="396882"/>
                  <a:pt x="230" y="94555"/>
                </a:cubicBezTo>
                <a:cubicBezTo>
                  <a:pt x="-3510" y="42301"/>
                  <a:pt x="38882" y="0"/>
                  <a:pt x="924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9CBB8B19-620E-CB4F-8B6A-3A767F6E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140" y="9052799"/>
            <a:ext cx="21205369" cy="126351"/>
          </a:xfrm>
          <a:custGeom>
            <a:avLst/>
            <a:gdLst>
              <a:gd name="T0" fmla="*/ 51 w 17022"/>
              <a:gd name="T1" fmla="*/ 0 h 103"/>
              <a:gd name="T2" fmla="*/ 16970 w 17022"/>
              <a:gd name="T3" fmla="*/ 0 h 103"/>
              <a:gd name="T4" fmla="*/ 16970 w 17022"/>
              <a:gd name="T5" fmla="*/ 0 h 103"/>
              <a:gd name="T6" fmla="*/ 17021 w 17022"/>
              <a:gd name="T7" fmla="*/ 51 h 103"/>
              <a:gd name="T8" fmla="*/ 17021 w 17022"/>
              <a:gd name="T9" fmla="*/ 51 h 103"/>
              <a:gd name="T10" fmla="*/ 16970 w 17022"/>
              <a:gd name="T11" fmla="*/ 102 h 103"/>
              <a:gd name="T12" fmla="*/ 51 w 17022"/>
              <a:gd name="T13" fmla="*/ 102 h 103"/>
              <a:gd name="T14" fmla="*/ 51 w 17022"/>
              <a:gd name="T15" fmla="*/ 102 h 103"/>
              <a:gd name="T16" fmla="*/ 0 w 17022"/>
              <a:gd name="T17" fmla="*/ 51 h 103"/>
              <a:gd name="T18" fmla="*/ 0 w 17022"/>
              <a:gd name="T19" fmla="*/ 51 h 103"/>
              <a:gd name="T20" fmla="*/ 51 w 17022"/>
              <a:gd name="T21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22" h="103">
                <a:moveTo>
                  <a:pt x="51" y="0"/>
                </a:moveTo>
                <a:lnTo>
                  <a:pt x="16970" y="0"/>
                </a:lnTo>
                <a:lnTo>
                  <a:pt x="16970" y="0"/>
                </a:lnTo>
                <a:cubicBezTo>
                  <a:pt x="16998" y="0"/>
                  <a:pt x="17021" y="23"/>
                  <a:pt x="17021" y="51"/>
                </a:cubicBezTo>
                <a:lnTo>
                  <a:pt x="17021" y="51"/>
                </a:lnTo>
                <a:cubicBezTo>
                  <a:pt x="17021" y="79"/>
                  <a:pt x="16998" y="102"/>
                  <a:pt x="16970" y="102"/>
                </a:cubicBezTo>
                <a:lnTo>
                  <a:pt x="51" y="102"/>
                </a:lnTo>
                <a:lnTo>
                  <a:pt x="51" y="102"/>
                </a:lnTo>
                <a:cubicBezTo>
                  <a:pt x="23" y="102"/>
                  <a:pt x="0" y="79"/>
                  <a:pt x="0" y="51"/>
                </a:cubicBezTo>
                <a:lnTo>
                  <a:pt x="0" y="51"/>
                </a:lnTo>
                <a:cubicBezTo>
                  <a:pt x="0" y="23"/>
                  <a:pt x="23" y="0"/>
                  <a:pt x="5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C558FF-DFB5-0D43-B49D-3D4DBDF7F52A}"/>
              </a:ext>
            </a:extLst>
          </p:cNvPr>
          <p:cNvSpPr txBox="1"/>
          <p:nvPr/>
        </p:nvSpPr>
        <p:spPr>
          <a:xfrm>
            <a:off x="3637380" y="4261932"/>
            <a:ext cx="1495923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8CBB8-9FD5-2346-B75D-0A7E2943B545}"/>
              </a:ext>
            </a:extLst>
          </p:cNvPr>
          <p:cNvSpPr txBox="1"/>
          <p:nvPr/>
        </p:nvSpPr>
        <p:spPr>
          <a:xfrm>
            <a:off x="8803750" y="4261932"/>
            <a:ext cx="1566455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9A4A49-918D-204A-B5DE-9924BD1D1BE0}"/>
              </a:ext>
            </a:extLst>
          </p:cNvPr>
          <p:cNvSpPr txBox="1"/>
          <p:nvPr/>
        </p:nvSpPr>
        <p:spPr>
          <a:xfrm>
            <a:off x="14022114" y="4261932"/>
            <a:ext cx="1545616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DC5C70-CA1E-E34D-8570-B2D28632102D}"/>
              </a:ext>
            </a:extLst>
          </p:cNvPr>
          <p:cNvSpPr txBox="1"/>
          <p:nvPr/>
        </p:nvSpPr>
        <p:spPr>
          <a:xfrm>
            <a:off x="19148167" y="4261932"/>
            <a:ext cx="168828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27" name="Freeform 1053">
            <a:extLst>
              <a:ext uri="{FF2B5EF4-FFF2-40B4-BE49-F238E27FC236}">
                <a16:creationId xmlns:a16="http://schemas.microsoft.com/office/drawing/2014/main" id="{9B3880D1-D625-6C4D-AD4D-FA026BB3AC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479812" y="6185788"/>
            <a:ext cx="1033194" cy="1036314"/>
          </a:xfrm>
          <a:custGeom>
            <a:avLst/>
            <a:gdLst>
              <a:gd name="T0" fmla="*/ 50512908 w 290150"/>
              <a:gd name="T1" fmla="*/ 112216769 h 290153"/>
              <a:gd name="T2" fmla="*/ 71643929 w 290150"/>
              <a:gd name="T3" fmla="*/ 112216769 h 290153"/>
              <a:gd name="T4" fmla="*/ 72851536 w 290150"/>
              <a:gd name="T5" fmla="*/ 104874323 h 290153"/>
              <a:gd name="T6" fmla="*/ 73303909 w 290150"/>
              <a:gd name="T7" fmla="*/ 125807186 h 290153"/>
              <a:gd name="T8" fmla="*/ 47041501 w 290150"/>
              <a:gd name="T9" fmla="*/ 112216769 h 290153"/>
              <a:gd name="T10" fmla="*/ 60928191 w 290150"/>
              <a:gd name="T11" fmla="*/ 92618361 h 290153"/>
              <a:gd name="T12" fmla="*/ 65299099 w 290150"/>
              <a:gd name="T13" fmla="*/ 96900809 h 290153"/>
              <a:gd name="T14" fmla="*/ 69067784 w 290150"/>
              <a:gd name="T15" fmla="*/ 96900809 h 290153"/>
              <a:gd name="T16" fmla="*/ 60928191 w 290150"/>
              <a:gd name="T17" fmla="*/ 88794158 h 290153"/>
              <a:gd name="T18" fmla="*/ 97925242 w 290150"/>
              <a:gd name="T19" fmla="*/ 95540301 h 290153"/>
              <a:gd name="T20" fmla="*/ 119137542 w 290150"/>
              <a:gd name="T21" fmla="*/ 95540301 h 290153"/>
              <a:gd name="T22" fmla="*/ 120521184 w 290150"/>
              <a:gd name="T23" fmla="*/ 88354753 h 290153"/>
              <a:gd name="T24" fmla="*/ 120982084 w 290150"/>
              <a:gd name="T25" fmla="*/ 109287812 h 290153"/>
              <a:gd name="T26" fmla="*/ 94083017 w 290150"/>
              <a:gd name="T27" fmla="*/ 95540301 h 290153"/>
              <a:gd name="T28" fmla="*/ 5225161 w 290150"/>
              <a:gd name="T29" fmla="*/ 88198331 h 290153"/>
              <a:gd name="T30" fmla="*/ 3841671 w 290150"/>
              <a:gd name="T31" fmla="*/ 105538387 h 290153"/>
              <a:gd name="T32" fmla="*/ 23210418 w 290150"/>
              <a:gd name="T33" fmla="*/ 90854292 h 290153"/>
              <a:gd name="T34" fmla="*/ 28743105 w 290150"/>
              <a:gd name="T35" fmla="*/ 95540301 h 290153"/>
              <a:gd name="T36" fmla="*/ 1843151 w 290150"/>
              <a:gd name="T37" fmla="*/ 109287812 h 290153"/>
              <a:gd name="T38" fmla="*/ 2613370 w 290150"/>
              <a:gd name="T39" fmla="*/ 88354753 h 290153"/>
              <a:gd name="T40" fmla="*/ 103749164 w 290150"/>
              <a:gd name="T41" fmla="*/ 80534003 h 290153"/>
              <a:gd name="T42" fmla="*/ 108120542 w 290150"/>
              <a:gd name="T43" fmla="*/ 76170591 h 290153"/>
              <a:gd name="T44" fmla="*/ 14113170 w 290150"/>
              <a:gd name="T45" fmla="*/ 84897974 h 290153"/>
              <a:gd name="T46" fmla="*/ 108120542 w 290150"/>
              <a:gd name="T47" fmla="*/ 72274450 h 290153"/>
              <a:gd name="T48" fmla="*/ 100131720 w 290150"/>
              <a:gd name="T49" fmla="*/ 80534003 h 290153"/>
              <a:gd name="T50" fmla="*/ 22026811 w 290150"/>
              <a:gd name="T51" fmla="*/ 80534003 h 290153"/>
              <a:gd name="T52" fmla="*/ 14113170 w 290150"/>
              <a:gd name="T53" fmla="*/ 72274450 h 290153"/>
              <a:gd name="T54" fmla="*/ 63008703 w 290150"/>
              <a:gd name="T55" fmla="*/ 80412125 h 290153"/>
              <a:gd name="T56" fmla="*/ 59137589 w 290150"/>
              <a:gd name="T57" fmla="*/ 62603942 h 290153"/>
              <a:gd name="T58" fmla="*/ 80256690 w 290150"/>
              <a:gd name="T59" fmla="*/ 57099948 h 290153"/>
              <a:gd name="T60" fmla="*/ 93931211 w 290150"/>
              <a:gd name="T61" fmla="*/ 80409045 h 290153"/>
              <a:gd name="T62" fmla="*/ 76610144 w 290150"/>
              <a:gd name="T63" fmla="*/ 80409045 h 290153"/>
              <a:gd name="T64" fmla="*/ 43722759 w 290150"/>
              <a:gd name="T65" fmla="*/ 55066252 h 290153"/>
              <a:gd name="T66" fmla="*/ 43722759 w 290150"/>
              <a:gd name="T67" fmla="*/ 82442127 h 290153"/>
              <a:gd name="T68" fmla="*/ 30048198 w 290150"/>
              <a:gd name="T69" fmla="*/ 78531644 h 290153"/>
              <a:gd name="T70" fmla="*/ 43722759 w 290150"/>
              <a:gd name="T71" fmla="*/ 55066252 h 290153"/>
              <a:gd name="T72" fmla="*/ 63252607 w 290150"/>
              <a:gd name="T73" fmla="*/ 25159684 h 290153"/>
              <a:gd name="T74" fmla="*/ 72601980 w 290150"/>
              <a:gd name="T75" fmla="*/ 29060761 h 290153"/>
              <a:gd name="T76" fmla="*/ 61566426 w 290150"/>
              <a:gd name="T77" fmla="*/ 40455101 h 290153"/>
              <a:gd name="T78" fmla="*/ 50225094 w 290150"/>
              <a:gd name="T79" fmla="*/ 29060761 h 290153"/>
              <a:gd name="T80" fmla="*/ 59574112 w 290150"/>
              <a:gd name="T81" fmla="*/ 25159684 h 290153"/>
              <a:gd name="T82" fmla="*/ 61230865 w 290150"/>
              <a:gd name="T83" fmla="*/ 3765819 h 290153"/>
              <a:gd name="T84" fmla="*/ 84052482 w 290150"/>
              <a:gd name="T85" fmla="*/ 27296629 h 290153"/>
              <a:gd name="T86" fmla="*/ 87881874 w 290150"/>
              <a:gd name="T87" fmla="*/ 27296629 h 290153"/>
              <a:gd name="T88" fmla="*/ 61230865 w 290150"/>
              <a:gd name="T89" fmla="*/ 0 h 29015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0150" h="290153">
                <a:moveTo>
                  <a:pt x="122891" y="241515"/>
                </a:moveTo>
                <a:cubicBezTo>
                  <a:pt x="124674" y="242596"/>
                  <a:pt x="125030" y="245478"/>
                  <a:pt x="123604" y="247639"/>
                </a:cubicBezTo>
                <a:cubicBezTo>
                  <a:pt x="121108" y="250882"/>
                  <a:pt x="119325" y="254485"/>
                  <a:pt x="119325" y="258808"/>
                </a:cubicBezTo>
                <a:lnTo>
                  <a:pt x="119325" y="281506"/>
                </a:lnTo>
                <a:lnTo>
                  <a:pt x="169243" y="281506"/>
                </a:lnTo>
                <a:lnTo>
                  <a:pt x="169243" y="258808"/>
                </a:lnTo>
                <a:cubicBezTo>
                  <a:pt x="169243" y="254485"/>
                  <a:pt x="167460" y="250882"/>
                  <a:pt x="164964" y="247639"/>
                </a:cubicBezTo>
                <a:cubicBezTo>
                  <a:pt x="163538" y="245478"/>
                  <a:pt x="163894" y="242596"/>
                  <a:pt x="166034" y="241515"/>
                </a:cubicBezTo>
                <a:cubicBezTo>
                  <a:pt x="167460" y="239713"/>
                  <a:pt x="170312" y="239713"/>
                  <a:pt x="172095" y="241875"/>
                </a:cubicBezTo>
                <a:cubicBezTo>
                  <a:pt x="175660" y="246919"/>
                  <a:pt x="177443" y="252683"/>
                  <a:pt x="177443" y="258808"/>
                </a:cubicBezTo>
                <a:lnTo>
                  <a:pt x="177443" y="285469"/>
                </a:lnTo>
                <a:cubicBezTo>
                  <a:pt x="177443" y="288352"/>
                  <a:pt x="175660" y="290153"/>
                  <a:pt x="173165" y="290153"/>
                </a:cubicBezTo>
                <a:lnTo>
                  <a:pt x="115047" y="290153"/>
                </a:lnTo>
                <a:cubicBezTo>
                  <a:pt x="112908" y="290153"/>
                  <a:pt x="111125" y="288352"/>
                  <a:pt x="111125" y="285469"/>
                </a:cubicBezTo>
                <a:lnTo>
                  <a:pt x="111125" y="258808"/>
                </a:lnTo>
                <a:cubicBezTo>
                  <a:pt x="111125" y="252683"/>
                  <a:pt x="112908" y="246919"/>
                  <a:pt x="116830" y="241875"/>
                </a:cubicBezTo>
                <a:cubicBezTo>
                  <a:pt x="118256" y="239713"/>
                  <a:pt x="121108" y="239713"/>
                  <a:pt x="122891" y="241515"/>
                </a:cubicBezTo>
                <a:close/>
                <a:moveTo>
                  <a:pt x="143929" y="213608"/>
                </a:moveTo>
                <a:cubicBezTo>
                  <a:pt x="138944" y="213608"/>
                  <a:pt x="134315" y="218194"/>
                  <a:pt x="134315" y="223485"/>
                </a:cubicBezTo>
                <a:cubicBezTo>
                  <a:pt x="134315" y="229483"/>
                  <a:pt x="138944" y="234069"/>
                  <a:pt x="143929" y="234069"/>
                </a:cubicBezTo>
                <a:cubicBezTo>
                  <a:pt x="149626" y="234069"/>
                  <a:pt x="154255" y="229483"/>
                  <a:pt x="154255" y="223485"/>
                </a:cubicBezTo>
                <a:cubicBezTo>
                  <a:pt x="154255" y="218194"/>
                  <a:pt x="149626" y="213608"/>
                  <a:pt x="143929" y="213608"/>
                </a:cubicBezTo>
                <a:close/>
                <a:moveTo>
                  <a:pt x="143929" y="204788"/>
                </a:moveTo>
                <a:cubicBezTo>
                  <a:pt x="154611" y="204788"/>
                  <a:pt x="163157" y="213608"/>
                  <a:pt x="163157" y="223485"/>
                </a:cubicBezTo>
                <a:cubicBezTo>
                  <a:pt x="163157" y="234069"/>
                  <a:pt x="154611" y="242535"/>
                  <a:pt x="143929" y="242535"/>
                </a:cubicBezTo>
                <a:cubicBezTo>
                  <a:pt x="133959" y="242535"/>
                  <a:pt x="125413" y="234069"/>
                  <a:pt x="125413" y="223485"/>
                </a:cubicBezTo>
                <a:cubicBezTo>
                  <a:pt x="125413" y="213608"/>
                  <a:pt x="133959" y="204788"/>
                  <a:pt x="143929" y="204788"/>
                </a:cubicBezTo>
                <a:close/>
                <a:moveTo>
                  <a:pt x="234596" y="203415"/>
                </a:moveTo>
                <a:cubicBezTo>
                  <a:pt x="236411" y="204856"/>
                  <a:pt x="236411" y="207378"/>
                  <a:pt x="235322" y="209539"/>
                </a:cubicBezTo>
                <a:cubicBezTo>
                  <a:pt x="232417" y="212782"/>
                  <a:pt x="231328" y="216385"/>
                  <a:pt x="231328" y="220348"/>
                </a:cubicBezTo>
                <a:lnTo>
                  <a:pt x="231328" y="243406"/>
                </a:lnTo>
                <a:lnTo>
                  <a:pt x="281436" y="243406"/>
                </a:lnTo>
                <a:lnTo>
                  <a:pt x="281436" y="220348"/>
                </a:lnTo>
                <a:cubicBezTo>
                  <a:pt x="281436" y="216385"/>
                  <a:pt x="279983" y="212782"/>
                  <a:pt x="277079" y="209539"/>
                </a:cubicBezTo>
                <a:cubicBezTo>
                  <a:pt x="275989" y="207378"/>
                  <a:pt x="276352" y="204856"/>
                  <a:pt x="278168" y="203415"/>
                </a:cubicBezTo>
                <a:cubicBezTo>
                  <a:pt x="279983" y="201613"/>
                  <a:pt x="282525" y="201974"/>
                  <a:pt x="284704" y="203775"/>
                </a:cubicBezTo>
                <a:cubicBezTo>
                  <a:pt x="288335" y="208459"/>
                  <a:pt x="290150" y="214223"/>
                  <a:pt x="290150" y="220348"/>
                </a:cubicBezTo>
                <a:lnTo>
                  <a:pt x="290150" y="247730"/>
                </a:lnTo>
                <a:cubicBezTo>
                  <a:pt x="290150" y="250252"/>
                  <a:pt x="288335" y="252053"/>
                  <a:pt x="285793" y="252053"/>
                </a:cubicBezTo>
                <a:lnTo>
                  <a:pt x="226607" y="252053"/>
                </a:lnTo>
                <a:cubicBezTo>
                  <a:pt x="224066" y="252053"/>
                  <a:pt x="222250" y="250252"/>
                  <a:pt x="222250" y="247730"/>
                </a:cubicBezTo>
                <a:lnTo>
                  <a:pt x="222250" y="220348"/>
                </a:lnTo>
                <a:cubicBezTo>
                  <a:pt x="222250" y="214223"/>
                  <a:pt x="224066" y="208459"/>
                  <a:pt x="228423" y="203775"/>
                </a:cubicBezTo>
                <a:cubicBezTo>
                  <a:pt x="229875" y="201974"/>
                  <a:pt x="232417" y="201613"/>
                  <a:pt x="234596" y="203415"/>
                </a:cubicBezTo>
                <a:close/>
                <a:moveTo>
                  <a:pt x="12345" y="203415"/>
                </a:moveTo>
                <a:cubicBezTo>
                  <a:pt x="13798" y="204856"/>
                  <a:pt x="14161" y="207378"/>
                  <a:pt x="12708" y="209539"/>
                </a:cubicBezTo>
                <a:cubicBezTo>
                  <a:pt x="10167" y="212782"/>
                  <a:pt x="9077" y="216385"/>
                  <a:pt x="9077" y="220348"/>
                </a:cubicBezTo>
                <a:lnTo>
                  <a:pt x="9077" y="243406"/>
                </a:lnTo>
                <a:lnTo>
                  <a:pt x="59185" y="243406"/>
                </a:lnTo>
                <a:lnTo>
                  <a:pt x="59185" y="220348"/>
                </a:lnTo>
                <a:cubicBezTo>
                  <a:pt x="59185" y="216385"/>
                  <a:pt x="57733" y="212782"/>
                  <a:pt x="54828" y="209539"/>
                </a:cubicBezTo>
                <a:cubicBezTo>
                  <a:pt x="53739" y="207378"/>
                  <a:pt x="53739" y="204856"/>
                  <a:pt x="55917" y="203415"/>
                </a:cubicBezTo>
                <a:cubicBezTo>
                  <a:pt x="57733" y="201613"/>
                  <a:pt x="60275" y="201974"/>
                  <a:pt x="62090" y="203775"/>
                </a:cubicBezTo>
                <a:cubicBezTo>
                  <a:pt x="66084" y="208459"/>
                  <a:pt x="67900" y="214223"/>
                  <a:pt x="67900" y="220348"/>
                </a:cubicBezTo>
                <a:lnTo>
                  <a:pt x="67900" y="247730"/>
                </a:lnTo>
                <a:cubicBezTo>
                  <a:pt x="67900" y="250252"/>
                  <a:pt x="66084" y="252053"/>
                  <a:pt x="63542" y="252053"/>
                </a:cubicBezTo>
                <a:lnTo>
                  <a:pt x="4357" y="252053"/>
                </a:lnTo>
                <a:cubicBezTo>
                  <a:pt x="1815" y="252053"/>
                  <a:pt x="0" y="250252"/>
                  <a:pt x="0" y="247730"/>
                </a:cubicBezTo>
                <a:lnTo>
                  <a:pt x="0" y="220348"/>
                </a:lnTo>
                <a:cubicBezTo>
                  <a:pt x="0" y="214223"/>
                  <a:pt x="2178" y="208459"/>
                  <a:pt x="6172" y="203775"/>
                </a:cubicBezTo>
                <a:cubicBezTo>
                  <a:pt x="7625" y="201974"/>
                  <a:pt x="10167" y="201613"/>
                  <a:pt x="12345" y="203415"/>
                </a:cubicBezTo>
                <a:close/>
                <a:moveTo>
                  <a:pt x="255410" y="175674"/>
                </a:moveTo>
                <a:cubicBezTo>
                  <a:pt x="249713" y="175674"/>
                  <a:pt x="245084" y="179987"/>
                  <a:pt x="245084" y="185738"/>
                </a:cubicBezTo>
                <a:cubicBezTo>
                  <a:pt x="245084" y="191130"/>
                  <a:pt x="249713" y="195802"/>
                  <a:pt x="255410" y="195802"/>
                </a:cubicBezTo>
                <a:cubicBezTo>
                  <a:pt x="260751" y="195802"/>
                  <a:pt x="265380" y="191130"/>
                  <a:pt x="265380" y="185738"/>
                </a:cubicBezTo>
                <a:cubicBezTo>
                  <a:pt x="265380" y="179987"/>
                  <a:pt x="260751" y="175674"/>
                  <a:pt x="255410" y="175674"/>
                </a:cubicBezTo>
                <a:close/>
                <a:moveTo>
                  <a:pt x="33338" y="175674"/>
                </a:moveTo>
                <a:cubicBezTo>
                  <a:pt x="27693" y="175674"/>
                  <a:pt x="23107" y="179987"/>
                  <a:pt x="23107" y="185738"/>
                </a:cubicBezTo>
                <a:cubicBezTo>
                  <a:pt x="23107" y="191130"/>
                  <a:pt x="27693" y="195802"/>
                  <a:pt x="33338" y="195802"/>
                </a:cubicBezTo>
                <a:cubicBezTo>
                  <a:pt x="38629" y="195802"/>
                  <a:pt x="43216" y="191130"/>
                  <a:pt x="43216" y="185738"/>
                </a:cubicBezTo>
                <a:cubicBezTo>
                  <a:pt x="43216" y="179987"/>
                  <a:pt x="38629" y="175674"/>
                  <a:pt x="33338" y="175674"/>
                </a:cubicBezTo>
                <a:close/>
                <a:moveTo>
                  <a:pt x="255410" y="166688"/>
                </a:moveTo>
                <a:cubicBezTo>
                  <a:pt x="265736" y="166688"/>
                  <a:pt x="274282" y="175315"/>
                  <a:pt x="274282" y="185738"/>
                </a:cubicBezTo>
                <a:cubicBezTo>
                  <a:pt x="274282" y="196521"/>
                  <a:pt x="265736" y="204429"/>
                  <a:pt x="255410" y="204429"/>
                </a:cubicBezTo>
                <a:cubicBezTo>
                  <a:pt x="244728" y="204429"/>
                  <a:pt x="236538" y="196521"/>
                  <a:pt x="236538" y="185738"/>
                </a:cubicBezTo>
                <a:cubicBezTo>
                  <a:pt x="236538" y="175315"/>
                  <a:pt x="244728" y="166688"/>
                  <a:pt x="255410" y="166688"/>
                </a:cubicBezTo>
                <a:close/>
                <a:moveTo>
                  <a:pt x="33338" y="166688"/>
                </a:moveTo>
                <a:cubicBezTo>
                  <a:pt x="43568" y="166688"/>
                  <a:pt x="52035" y="175315"/>
                  <a:pt x="52035" y="185738"/>
                </a:cubicBezTo>
                <a:cubicBezTo>
                  <a:pt x="52035" y="196521"/>
                  <a:pt x="43568" y="204429"/>
                  <a:pt x="33338" y="204429"/>
                </a:cubicBezTo>
                <a:cubicBezTo>
                  <a:pt x="22754" y="204429"/>
                  <a:pt x="14288" y="196521"/>
                  <a:pt x="14288" y="185738"/>
                </a:cubicBezTo>
                <a:cubicBezTo>
                  <a:pt x="14288" y="175315"/>
                  <a:pt x="22754" y="166688"/>
                  <a:pt x="33338" y="166688"/>
                </a:cubicBezTo>
                <a:close/>
                <a:moveTo>
                  <a:pt x="143891" y="139700"/>
                </a:moveTo>
                <a:cubicBezTo>
                  <a:pt x="146939" y="139700"/>
                  <a:pt x="148844" y="141862"/>
                  <a:pt x="148844" y="144384"/>
                </a:cubicBezTo>
                <a:lnTo>
                  <a:pt x="148844" y="185456"/>
                </a:lnTo>
                <a:cubicBezTo>
                  <a:pt x="148844" y="187978"/>
                  <a:pt x="146939" y="190140"/>
                  <a:pt x="143891" y="190140"/>
                </a:cubicBezTo>
                <a:cubicBezTo>
                  <a:pt x="141605" y="190140"/>
                  <a:pt x="139700" y="187978"/>
                  <a:pt x="139700" y="185456"/>
                </a:cubicBezTo>
                <a:lnTo>
                  <a:pt x="139700" y="144384"/>
                </a:lnTo>
                <a:cubicBezTo>
                  <a:pt x="139700" y="141862"/>
                  <a:pt x="141605" y="139700"/>
                  <a:pt x="143891" y="139700"/>
                </a:cubicBezTo>
                <a:close/>
                <a:moveTo>
                  <a:pt x="185282" y="127000"/>
                </a:moveTo>
                <a:cubicBezTo>
                  <a:pt x="188154" y="127000"/>
                  <a:pt x="189589" y="128804"/>
                  <a:pt x="189589" y="131691"/>
                </a:cubicBezTo>
                <a:lnTo>
                  <a:pt x="189589" y="181120"/>
                </a:lnTo>
                <a:lnTo>
                  <a:pt x="217225" y="181120"/>
                </a:lnTo>
                <a:cubicBezTo>
                  <a:pt x="219738" y="181120"/>
                  <a:pt x="221891" y="182924"/>
                  <a:pt x="221891" y="185449"/>
                </a:cubicBezTo>
                <a:cubicBezTo>
                  <a:pt x="221891" y="187975"/>
                  <a:pt x="219738" y="190139"/>
                  <a:pt x="217225" y="190139"/>
                </a:cubicBezTo>
                <a:lnTo>
                  <a:pt x="185282" y="190139"/>
                </a:lnTo>
                <a:cubicBezTo>
                  <a:pt x="182770" y="190139"/>
                  <a:pt x="180975" y="187975"/>
                  <a:pt x="180975" y="185449"/>
                </a:cubicBezTo>
                <a:lnTo>
                  <a:pt x="180975" y="131691"/>
                </a:lnTo>
                <a:cubicBezTo>
                  <a:pt x="180975" y="128804"/>
                  <a:pt x="182770" y="127000"/>
                  <a:pt x="185282" y="127000"/>
                </a:cubicBezTo>
                <a:close/>
                <a:moveTo>
                  <a:pt x="103284" y="127000"/>
                </a:moveTo>
                <a:cubicBezTo>
                  <a:pt x="105796" y="127000"/>
                  <a:pt x="107591" y="128804"/>
                  <a:pt x="107591" y="131691"/>
                </a:cubicBezTo>
                <a:lnTo>
                  <a:pt x="107591" y="185449"/>
                </a:lnTo>
                <a:cubicBezTo>
                  <a:pt x="107591" y="187975"/>
                  <a:pt x="105796" y="190139"/>
                  <a:pt x="103284" y="190139"/>
                </a:cubicBezTo>
                <a:lnTo>
                  <a:pt x="70982" y="190139"/>
                </a:lnTo>
                <a:cubicBezTo>
                  <a:pt x="68828" y="190139"/>
                  <a:pt x="66675" y="187975"/>
                  <a:pt x="66675" y="185449"/>
                </a:cubicBezTo>
                <a:cubicBezTo>
                  <a:pt x="66675" y="182924"/>
                  <a:pt x="68828" y="181120"/>
                  <a:pt x="70982" y="181120"/>
                </a:cubicBezTo>
                <a:lnTo>
                  <a:pt x="98977" y="181120"/>
                </a:lnTo>
                <a:lnTo>
                  <a:pt x="98977" y="131691"/>
                </a:lnTo>
                <a:cubicBezTo>
                  <a:pt x="98977" y="128804"/>
                  <a:pt x="101130" y="127000"/>
                  <a:pt x="103284" y="127000"/>
                </a:cubicBezTo>
                <a:close/>
                <a:moveTo>
                  <a:pt x="145437" y="31750"/>
                </a:moveTo>
                <a:cubicBezTo>
                  <a:pt x="147610" y="31750"/>
                  <a:pt x="149420" y="33550"/>
                  <a:pt x="149420" y="36429"/>
                </a:cubicBezTo>
                <a:lnTo>
                  <a:pt x="149420" y="58027"/>
                </a:lnTo>
                <a:lnTo>
                  <a:pt x="171506" y="58027"/>
                </a:lnTo>
                <a:cubicBezTo>
                  <a:pt x="174040" y="58027"/>
                  <a:pt x="175851" y="60546"/>
                  <a:pt x="175851" y="62346"/>
                </a:cubicBezTo>
                <a:cubicBezTo>
                  <a:pt x="175851" y="65226"/>
                  <a:pt x="174040" y="67026"/>
                  <a:pt x="171506" y="67026"/>
                </a:cubicBezTo>
                <a:lnTo>
                  <a:pt x="149420" y="67026"/>
                </a:lnTo>
                <a:lnTo>
                  <a:pt x="149420" y="88983"/>
                </a:lnTo>
                <a:cubicBezTo>
                  <a:pt x="149420" y="91503"/>
                  <a:pt x="147610" y="93303"/>
                  <a:pt x="145437" y="93303"/>
                </a:cubicBezTo>
                <a:cubicBezTo>
                  <a:pt x="142541" y="93303"/>
                  <a:pt x="140730" y="91503"/>
                  <a:pt x="140730" y="88983"/>
                </a:cubicBezTo>
                <a:lnTo>
                  <a:pt x="140730" y="67026"/>
                </a:lnTo>
                <a:lnTo>
                  <a:pt x="118645" y="67026"/>
                </a:lnTo>
                <a:cubicBezTo>
                  <a:pt x="116110" y="67026"/>
                  <a:pt x="114300" y="65226"/>
                  <a:pt x="114300" y="62346"/>
                </a:cubicBezTo>
                <a:cubicBezTo>
                  <a:pt x="114300" y="60546"/>
                  <a:pt x="116110" y="58027"/>
                  <a:pt x="118645" y="58027"/>
                </a:cubicBezTo>
                <a:lnTo>
                  <a:pt x="140730" y="58027"/>
                </a:lnTo>
                <a:lnTo>
                  <a:pt x="140730" y="36429"/>
                </a:lnTo>
                <a:cubicBezTo>
                  <a:pt x="140730" y="33550"/>
                  <a:pt x="142541" y="31750"/>
                  <a:pt x="145437" y="31750"/>
                </a:cubicBezTo>
                <a:close/>
                <a:moveTo>
                  <a:pt x="144644" y="8684"/>
                </a:moveTo>
                <a:cubicBezTo>
                  <a:pt x="114251" y="8684"/>
                  <a:pt x="89647" y="33288"/>
                  <a:pt x="89647" y="62957"/>
                </a:cubicBezTo>
                <a:cubicBezTo>
                  <a:pt x="89647" y="93350"/>
                  <a:pt x="114251" y="117954"/>
                  <a:pt x="144644" y="117954"/>
                </a:cubicBezTo>
                <a:cubicBezTo>
                  <a:pt x="174313" y="117954"/>
                  <a:pt x="198556" y="93350"/>
                  <a:pt x="198556" y="62957"/>
                </a:cubicBezTo>
                <a:cubicBezTo>
                  <a:pt x="198556" y="33288"/>
                  <a:pt x="174313" y="8684"/>
                  <a:pt x="144644" y="8684"/>
                </a:cubicBezTo>
                <a:close/>
                <a:moveTo>
                  <a:pt x="144644" y="0"/>
                </a:moveTo>
                <a:cubicBezTo>
                  <a:pt x="179379" y="0"/>
                  <a:pt x="207601" y="28222"/>
                  <a:pt x="207601" y="62957"/>
                </a:cubicBezTo>
                <a:cubicBezTo>
                  <a:pt x="207601" y="98416"/>
                  <a:pt x="179379" y="126638"/>
                  <a:pt x="144644" y="126638"/>
                </a:cubicBezTo>
                <a:cubicBezTo>
                  <a:pt x="109185" y="126638"/>
                  <a:pt x="80963" y="98416"/>
                  <a:pt x="80963" y="62957"/>
                </a:cubicBezTo>
                <a:cubicBezTo>
                  <a:pt x="80963" y="28222"/>
                  <a:pt x="109185" y="0"/>
                  <a:pt x="1446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Freeform 1061">
            <a:extLst>
              <a:ext uri="{FF2B5EF4-FFF2-40B4-BE49-F238E27FC236}">
                <a16:creationId xmlns:a16="http://schemas.microsoft.com/office/drawing/2014/main" id="{0D1F8086-FB53-3540-9E7D-00ABCE7CC6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73644" y="6185788"/>
            <a:ext cx="1042556" cy="1036314"/>
          </a:xfrm>
          <a:custGeom>
            <a:avLst/>
            <a:gdLst>
              <a:gd name="T0" fmla="*/ 6381463 w 291074"/>
              <a:gd name="T1" fmla="*/ 118260728 h 290436"/>
              <a:gd name="T2" fmla="*/ 117329382 w 291074"/>
              <a:gd name="T3" fmla="*/ 103178766 h 290436"/>
              <a:gd name="T4" fmla="*/ 127248536 w 291074"/>
              <a:gd name="T5" fmla="*/ 112881339 h 290436"/>
              <a:gd name="T6" fmla="*/ 99326893 w 291074"/>
              <a:gd name="T7" fmla="*/ 104121746 h 290436"/>
              <a:gd name="T8" fmla="*/ 111246539 w 291074"/>
              <a:gd name="T9" fmla="*/ 100893816 h 290436"/>
              <a:gd name="T10" fmla="*/ 20587701 w 291074"/>
              <a:gd name="T11" fmla="*/ 99970716 h 290436"/>
              <a:gd name="T12" fmla="*/ 25976383 w 291074"/>
              <a:gd name="T13" fmla="*/ 104888675 h 290436"/>
              <a:gd name="T14" fmla="*/ 112063241 w 291074"/>
              <a:gd name="T15" fmla="*/ 74148473 h 290436"/>
              <a:gd name="T16" fmla="*/ 114185614 w 291074"/>
              <a:gd name="T17" fmla="*/ 98279943 h 290436"/>
              <a:gd name="T18" fmla="*/ 127575500 w 291074"/>
              <a:gd name="T19" fmla="*/ 120873984 h 290436"/>
              <a:gd name="T20" fmla="*/ 103735349 w 291074"/>
              <a:gd name="T21" fmla="*/ 108269985 h 290436"/>
              <a:gd name="T22" fmla="*/ 82018180 w 291074"/>
              <a:gd name="T23" fmla="*/ 109960490 h 290436"/>
              <a:gd name="T24" fmla="*/ 84794463 w 291074"/>
              <a:gd name="T25" fmla="*/ 107195892 h 290436"/>
              <a:gd name="T26" fmla="*/ 114185614 w 291074"/>
              <a:gd name="T27" fmla="*/ 87367490 h 290436"/>
              <a:gd name="T28" fmla="*/ 19118593 w 291074"/>
              <a:gd name="T29" fmla="*/ 74148473 h 290436"/>
              <a:gd name="T30" fmla="*/ 16832540 w 291074"/>
              <a:gd name="T31" fmla="*/ 87367490 h 290436"/>
              <a:gd name="T32" fmla="*/ 46550735 w 291074"/>
              <a:gd name="T33" fmla="*/ 107195892 h 290436"/>
              <a:gd name="T34" fmla="*/ 49326661 w 291074"/>
              <a:gd name="T35" fmla="*/ 109960490 h 290436"/>
              <a:gd name="T36" fmla="*/ 27609146 w 291074"/>
              <a:gd name="T37" fmla="*/ 108269985 h 290436"/>
              <a:gd name="T38" fmla="*/ 3605544 w 291074"/>
              <a:gd name="T39" fmla="*/ 120873984 h 290436"/>
              <a:gd name="T40" fmla="*/ 16342408 w 291074"/>
              <a:gd name="T41" fmla="*/ 99663363 h 290436"/>
              <a:gd name="T42" fmla="*/ 15362259 w 291074"/>
              <a:gd name="T43" fmla="*/ 77684115 h 290436"/>
              <a:gd name="T44" fmla="*/ 103517169 w 291074"/>
              <a:gd name="T45" fmla="*/ 64213815 h 290436"/>
              <a:gd name="T46" fmla="*/ 90254916 w 291074"/>
              <a:gd name="T47" fmla="*/ 89822304 h 290436"/>
              <a:gd name="T48" fmla="*/ 40765357 w 291074"/>
              <a:gd name="T49" fmla="*/ 89822304 h 290436"/>
              <a:gd name="T50" fmla="*/ 27503865 w 291074"/>
              <a:gd name="T51" fmla="*/ 64213815 h 290436"/>
              <a:gd name="T52" fmla="*/ 93167027 w 291074"/>
              <a:gd name="T53" fmla="*/ 37532648 h 290436"/>
              <a:gd name="T54" fmla="*/ 37854342 w 291074"/>
              <a:gd name="T55" fmla="*/ 37532648 h 290436"/>
              <a:gd name="T56" fmla="*/ 67451366 w 291074"/>
              <a:gd name="T57" fmla="*/ 26338658 h 290436"/>
              <a:gd name="T58" fmla="*/ 67451366 w 291074"/>
              <a:gd name="T59" fmla="*/ 26338658 h 290436"/>
              <a:gd name="T60" fmla="*/ 63569847 w 291074"/>
              <a:gd name="T61" fmla="*/ 60534775 h 290436"/>
              <a:gd name="T62" fmla="*/ 65510590 w 291074"/>
              <a:gd name="T63" fmla="*/ 102396416 h 290436"/>
              <a:gd name="T64" fmla="*/ 105347701 w 291074"/>
              <a:gd name="T65" fmla="*/ 19545095 h 290436"/>
              <a:gd name="T66" fmla="*/ 111024396 w 291074"/>
              <a:gd name="T67" fmla="*/ 23400513 h 290436"/>
              <a:gd name="T68" fmla="*/ 22546907 w 291074"/>
              <a:gd name="T69" fmla="*/ 21445794 h 290436"/>
              <a:gd name="T70" fmla="*/ 31854966 w 291074"/>
              <a:gd name="T71" fmla="*/ 20209379 h 290436"/>
              <a:gd name="T72" fmla="*/ 111835813 w 291074"/>
              <a:gd name="T73" fmla="*/ 7210767 h 290436"/>
              <a:gd name="T74" fmla="*/ 124489747 w 291074"/>
              <a:gd name="T75" fmla="*/ 6133343 h 290436"/>
              <a:gd name="T76" fmla="*/ 6381463 w 291074"/>
              <a:gd name="T77" fmla="*/ 5976613 h 290436"/>
              <a:gd name="T78" fmla="*/ 18954381 w 291074"/>
              <a:gd name="T79" fmla="*/ 7057561 h 290436"/>
              <a:gd name="T80" fmla="*/ 126274243 w 291074"/>
              <a:gd name="T81" fmla="*/ 20779408 h 290436"/>
              <a:gd name="T82" fmla="*/ 114106565 w 291074"/>
              <a:gd name="T83" fmla="*/ 30799944 h 290436"/>
              <a:gd name="T84" fmla="*/ 110375232 w 291074"/>
              <a:gd name="T85" fmla="*/ 50841781 h 290436"/>
              <a:gd name="T86" fmla="*/ 113944458 w 291074"/>
              <a:gd name="T87" fmla="*/ 37274747 h 290436"/>
              <a:gd name="T88" fmla="*/ 84744057 w 291074"/>
              <a:gd name="T89" fmla="*/ 17233676 h 290436"/>
              <a:gd name="T90" fmla="*/ 77930966 w 291074"/>
              <a:gd name="T91" fmla="*/ 18157288 h 290436"/>
              <a:gd name="T92" fmla="*/ 103562180 w 291074"/>
              <a:gd name="T93" fmla="*/ 16153871 h 290436"/>
              <a:gd name="T94" fmla="*/ 118649116 w 291074"/>
              <a:gd name="T95" fmla="*/ 120409 h 290436"/>
              <a:gd name="T96" fmla="*/ 27445716 w 291074"/>
              <a:gd name="T97" fmla="*/ 16031862 h 290436"/>
              <a:gd name="T98" fmla="*/ 53082351 w 291074"/>
              <a:gd name="T99" fmla="*/ 18042582 h 290436"/>
              <a:gd name="T100" fmla="*/ 46550735 w 291074"/>
              <a:gd name="T101" fmla="*/ 17114714 h 290436"/>
              <a:gd name="T102" fmla="*/ 16832540 w 291074"/>
              <a:gd name="T103" fmla="*/ 37226834 h 290436"/>
              <a:gd name="T104" fmla="*/ 20587701 w 291074"/>
              <a:gd name="T105" fmla="*/ 50841697 h 290436"/>
              <a:gd name="T106" fmla="*/ 16832540 w 291074"/>
              <a:gd name="T107" fmla="*/ 30728957 h 290436"/>
              <a:gd name="T108" fmla="*/ 4585657 w 291074"/>
              <a:gd name="T109" fmla="*/ 20673549 h 2904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1074" h="290436">
                <a:moveTo>
                  <a:pt x="31551" y="241515"/>
                </a:moveTo>
                <a:cubicBezTo>
                  <a:pt x="26841" y="241515"/>
                  <a:pt x="21406" y="243674"/>
                  <a:pt x="16334" y="248710"/>
                </a:cubicBezTo>
                <a:cubicBezTo>
                  <a:pt x="11986" y="253386"/>
                  <a:pt x="9088" y="258781"/>
                  <a:pt x="8726" y="264177"/>
                </a:cubicBezTo>
                <a:cubicBezTo>
                  <a:pt x="8726" y="268493"/>
                  <a:pt x="10899" y="273170"/>
                  <a:pt x="14160" y="276767"/>
                </a:cubicBezTo>
                <a:cubicBezTo>
                  <a:pt x="21769" y="284321"/>
                  <a:pt x="33000" y="283601"/>
                  <a:pt x="42058" y="274249"/>
                </a:cubicBezTo>
                <a:cubicBezTo>
                  <a:pt x="51478" y="264896"/>
                  <a:pt x="52204" y="255184"/>
                  <a:pt x="43870" y="246911"/>
                </a:cubicBezTo>
                <a:cubicBezTo>
                  <a:pt x="40247" y="243314"/>
                  <a:pt x="36261" y="241515"/>
                  <a:pt x="31551" y="241515"/>
                </a:cubicBezTo>
                <a:close/>
                <a:moveTo>
                  <a:pt x="260338" y="241470"/>
                </a:moveTo>
                <a:cubicBezTo>
                  <a:pt x="255718" y="241156"/>
                  <a:pt x="251189" y="242954"/>
                  <a:pt x="247204" y="246911"/>
                </a:cubicBezTo>
                <a:cubicBezTo>
                  <a:pt x="238871" y="255184"/>
                  <a:pt x="239595" y="264896"/>
                  <a:pt x="248653" y="274249"/>
                </a:cubicBezTo>
                <a:cubicBezTo>
                  <a:pt x="258073" y="283601"/>
                  <a:pt x="269305" y="284321"/>
                  <a:pt x="276913" y="276767"/>
                </a:cubicBezTo>
                <a:cubicBezTo>
                  <a:pt x="280899" y="273170"/>
                  <a:pt x="282348" y="268493"/>
                  <a:pt x="282348" y="264177"/>
                </a:cubicBezTo>
                <a:cubicBezTo>
                  <a:pt x="281986" y="258781"/>
                  <a:pt x="279450" y="253386"/>
                  <a:pt x="274015" y="248710"/>
                </a:cubicBezTo>
                <a:cubicBezTo>
                  <a:pt x="269667" y="244213"/>
                  <a:pt x="264957" y="241785"/>
                  <a:pt x="260338" y="241470"/>
                </a:cubicBezTo>
                <a:close/>
                <a:moveTo>
                  <a:pt x="243943" y="220652"/>
                </a:moveTo>
                <a:cubicBezTo>
                  <a:pt x="232349" y="223530"/>
                  <a:pt x="223291" y="231803"/>
                  <a:pt x="220393" y="243674"/>
                </a:cubicBezTo>
                <a:cubicBezTo>
                  <a:pt x="225103" y="242595"/>
                  <a:pt x="229451" y="242954"/>
                  <a:pt x="234523" y="245472"/>
                </a:cubicBezTo>
                <a:lnTo>
                  <a:pt x="236334" y="246551"/>
                </a:lnTo>
                <a:cubicBezTo>
                  <a:pt x="237784" y="244753"/>
                  <a:pt x="238871" y="242595"/>
                  <a:pt x="241045" y="240796"/>
                </a:cubicBezTo>
                <a:cubicBezTo>
                  <a:pt x="242494" y="238997"/>
                  <a:pt x="244668" y="237199"/>
                  <a:pt x="246842" y="236120"/>
                </a:cubicBezTo>
                <a:lnTo>
                  <a:pt x="245392" y="233602"/>
                </a:lnTo>
                <a:cubicBezTo>
                  <a:pt x="243581" y="229645"/>
                  <a:pt x="242494" y="224609"/>
                  <a:pt x="243943" y="220652"/>
                </a:cubicBezTo>
                <a:close/>
                <a:moveTo>
                  <a:pt x="47131" y="220652"/>
                </a:moveTo>
                <a:cubicBezTo>
                  <a:pt x="48580" y="224609"/>
                  <a:pt x="47493" y="229645"/>
                  <a:pt x="45681" y="233962"/>
                </a:cubicBezTo>
                <a:lnTo>
                  <a:pt x="44232" y="236120"/>
                </a:lnTo>
                <a:cubicBezTo>
                  <a:pt x="46406" y="237199"/>
                  <a:pt x="48580" y="238997"/>
                  <a:pt x="50029" y="240796"/>
                </a:cubicBezTo>
                <a:cubicBezTo>
                  <a:pt x="52204" y="242595"/>
                  <a:pt x="53290" y="244753"/>
                  <a:pt x="54740" y="246551"/>
                </a:cubicBezTo>
                <a:lnTo>
                  <a:pt x="57638" y="245472"/>
                </a:lnTo>
                <a:cubicBezTo>
                  <a:pt x="61624" y="242954"/>
                  <a:pt x="65971" y="242595"/>
                  <a:pt x="70681" y="243674"/>
                </a:cubicBezTo>
                <a:cubicBezTo>
                  <a:pt x="67783" y="231803"/>
                  <a:pt x="59087" y="223530"/>
                  <a:pt x="47131" y="220652"/>
                </a:cubicBezTo>
                <a:close/>
                <a:moveTo>
                  <a:pt x="242494" y="173531"/>
                </a:moveTo>
                <a:cubicBezTo>
                  <a:pt x="244305" y="171732"/>
                  <a:pt x="247204" y="171732"/>
                  <a:pt x="248653" y="173531"/>
                </a:cubicBezTo>
                <a:lnTo>
                  <a:pt x="257349" y="181804"/>
                </a:lnTo>
                <a:cubicBezTo>
                  <a:pt x="265319" y="189718"/>
                  <a:pt x="266406" y="201588"/>
                  <a:pt x="260609" y="209501"/>
                </a:cubicBezTo>
                <a:lnTo>
                  <a:pt x="253725" y="219214"/>
                </a:lnTo>
                <a:cubicBezTo>
                  <a:pt x="251552" y="222091"/>
                  <a:pt x="251552" y="226408"/>
                  <a:pt x="253363" y="230005"/>
                </a:cubicBezTo>
                <a:lnTo>
                  <a:pt x="254812" y="233242"/>
                </a:lnTo>
                <a:cubicBezTo>
                  <a:pt x="263508" y="231444"/>
                  <a:pt x="272928" y="234321"/>
                  <a:pt x="280899" y="242595"/>
                </a:cubicBezTo>
                <a:cubicBezTo>
                  <a:pt x="287420" y="249069"/>
                  <a:pt x="290681" y="256263"/>
                  <a:pt x="291044" y="263817"/>
                </a:cubicBezTo>
                <a:cubicBezTo>
                  <a:pt x="291406" y="270652"/>
                  <a:pt x="288507" y="277486"/>
                  <a:pt x="283073" y="282882"/>
                </a:cubicBezTo>
                <a:cubicBezTo>
                  <a:pt x="278363" y="287918"/>
                  <a:pt x="272203" y="290436"/>
                  <a:pt x="264595" y="290436"/>
                </a:cubicBezTo>
                <a:cubicBezTo>
                  <a:pt x="257711" y="290436"/>
                  <a:pt x="250102" y="287918"/>
                  <a:pt x="242494" y="280364"/>
                </a:cubicBezTo>
                <a:cubicBezTo>
                  <a:pt x="234885" y="272450"/>
                  <a:pt x="231624" y="263458"/>
                  <a:pt x="232711" y="254825"/>
                </a:cubicBezTo>
                <a:lnTo>
                  <a:pt x="230175" y="253386"/>
                </a:lnTo>
                <a:cubicBezTo>
                  <a:pt x="226190" y="251587"/>
                  <a:pt x="222204" y="251587"/>
                  <a:pt x="219306" y="253386"/>
                </a:cubicBezTo>
                <a:lnTo>
                  <a:pt x="209523" y="260580"/>
                </a:lnTo>
                <a:cubicBezTo>
                  <a:pt x="206263" y="262738"/>
                  <a:pt x="201915" y="263817"/>
                  <a:pt x="198292" y="263817"/>
                </a:cubicBezTo>
                <a:cubicBezTo>
                  <a:pt x="192132" y="263817"/>
                  <a:pt x="186335" y="261659"/>
                  <a:pt x="181988" y="257342"/>
                </a:cubicBezTo>
                <a:lnTo>
                  <a:pt x="172930" y="248710"/>
                </a:lnTo>
                <a:cubicBezTo>
                  <a:pt x="171118" y="246911"/>
                  <a:pt x="171118" y="244033"/>
                  <a:pt x="172930" y="242595"/>
                </a:cubicBezTo>
                <a:cubicBezTo>
                  <a:pt x="174741" y="240796"/>
                  <a:pt x="178002" y="240796"/>
                  <a:pt x="179451" y="242595"/>
                </a:cubicBezTo>
                <a:lnTo>
                  <a:pt x="188147" y="250868"/>
                </a:lnTo>
                <a:cubicBezTo>
                  <a:pt x="192495" y="255544"/>
                  <a:pt x="199741" y="256263"/>
                  <a:pt x="204089" y="253386"/>
                </a:cubicBezTo>
                <a:lnTo>
                  <a:pt x="210610" y="248710"/>
                </a:lnTo>
                <a:cubicBezTo>
                  <a:pt x="211697" y="228206"/>
                  <a:pt x="228364" y="212019"/>
                  <a:pt x="248653" y="210940"/>
                </a:cubicBezTo>
                <a:lnTo>
                  <a:pt x="253363" y="204466"/>
                </a:lnTo>
                <a:cubicBezTo>
                  <a:pt x="256986" y="199789"/>
                  <a:pt x="255899" y="192955"/>
                  <a:pt x="251189" y="187919"/>
                </a:cubicBezTo>
                <a:lnTo>
                  <a:pt x="242494" y="180006"/>
                </a:lnTo>
                <a:cubicBezTo>
                  <a:pt x="240682" y="178207"/>
                  <a:pt x="240682" y="175329"/>
                  <a:pt x="242494" y="173531"/>
                </a:cubicBezTo>
                <a:close/>
                <a:moveTo>
                  <a:pt x="42421" y="173531"/>
                </a:moveTo>
                <a:cubicBezTo>
                  <a:pt x="43870" y="171732"/>
                  <a:pt x="46768" y="171732"/>
                  <a:pt x="48580" y="173531"/>
                </a:cubicBezTo>
                <a:cubicBezTo>
                  <a:pt x="50029" y="175329"/>
                  <a:pt x="50029" y="178207"/>
                  <a:pt x="48580" y="180006"/>
                </a:cubicBezTo>
                <a:lnTo>
                  <a:pt x="40247" y="187919"/>
                </a:lnTo>
                <a:cubicBezTo>
                  <a:pt x="35537" y="192955"/>
                  <a:pt x="34087" y="199789"/>
                  <a:pt x="37348" y="204466"/>
                </a:cubicBezTo>
                <a:lnTo>
                  <a:pt x="42058" y="210940"/>
                </a:lnTo>
                <a:cubicBezTo>
                  <a:pt x="62711" y="212019"/>
                  <a:pt x="79377" y="228206"/>
                  <a:pt x="80464" y="248710"/>
                </a:cubicBezTo>
                <a:lnTo>
                  <a:pt x="86986" y="253386"/>
                </a:lnTo>
                <a:cubicBezTo>
                  <a:pt x="91696" y="256263"/>
                  <a:pt x="98580" y="255544"/>
                  <a:pt x="103290" y="250868"/>
                </a:cubicBezTo>
                <a:lnTo>
                  <a:pt x="111623" y="242595"/>
                </a:lnTo>
                <a:cubicBezTo>
                  <a:pt x="113434" y="240796"/>
                  <a:pt x="115970" y="240796"/>
                  <a:pt x="117782" y="242595"/>
                </a:cubicBezTo>
                <a:cubicBezTo>
                  <a:pt x="119956" y="244033"/>
                  <a:pt x="119956" y="246911"/>
                  <a:pt x="117782" y="248710"/>
                </a:cubicBezTo>
                <a:lnTo>
                  <a:pt x="109449" y="257342"/>
                </a:lnTo>
                <a:cubicBezTo>
                  <a:pt x="104739" y="261659"/>
                  <a:pt x="98942" y="263817"/>
                  <a:pt x="93145" y="263817"/>
                </a:cubicBezTo>
                <a:cubicBezTo>
                  <a:pt x="89159" y="263817"/>
                  <a:pt x="85536" y="262738"/>
                  <a:pt x="82275" y="260580"/>
                </a:cubicBezTo>
                <a:lnTo>
                  <a:pt x="71768" y="253386"/>
                </a:lnTo>
                <a:cubicBezTo>
                  <a:pt x="68870" y="251587"/>
                  <a:pt x="64884" y="251227"/>
                  <a:pt x="61261" y="253386"/>
                </a:cubicBezTo>
                <a:lnTo>
                  <a:pt x="58001" y="254825"/>
                </a:lnTo>
                <a:cubicBezTo>
                  <a:pt x="59450" y="263458"/>
                  <a:pt x="56551" y="272450"/>
                  <a:pt x="48580" y="280364"/>
                </a:cubicBezTo>
                <a:cubicBezTo>
                  <a:pt x="40971" y="287918"/>
                  <a:pt x="33363" y="290436"/>
                  <a:pt x="26479" y="290436"/>
                </a:cubicBezTo>
                <a:cubicBezTo>
                  <a:pt x="18870" y="290436"/>
                  <a:pt x="12349" y="287918"/>
                  <a:pt x="8001" y="282882"/>
                </a:cubicBezTo>
                <a:cubicBezTo>
                  <a:pt x="2566" y="277486"/>
                  <a:pt x="-332" y="270652"/>
                  <a:pt x="30" y="263817"/>
                </a:cubicBezTo>
                <a:cubicBezTo>
                  <a:pt x="30" y="256263"/>
                  <a:pt x="3653" y="249069"/>
                  <a:pt x="10175" y="242595"/>
                </a:cubicBezTo>
                <a:cubicBezTo>
                  <a:pt x="17059" y="236120"/>
                  <a:pt x="24305" y="232882"/>
                  <a:pt x="31551" y="232882"/>
                </a:cubicBezTo>
                <a:cubicBezTo>
                  <a:pt x="33363" y="232882"/>
                  <a:pt x="34450" y="232882"/>
                  <a:pt x="36261" y="233242"/>
                </a:cubicBezTo>
                <a:lnTo>
                  <a:pt x="37348" y="230364"/>
                </a:lnTo>
                <a:cubicBezTo>
                  <a:pt x="39522" y="226408"/>
                  <a:pt x="39522" y="222091"/>
                  <a:pt x="37348" y="219214"/>
                </a:cubicBezTo>
                <a:lnTo>
                  <a:pt x="30464" y="209501"/>
                </a:lnTo>
                <a:cubicBezTo>
                  <a:pt x="24667" y="201588"/>
                  <a:pt x="25754" y="189718"/>
                  <a:pt x="34087" y="181804"/>
                </a:cubicBezTo>
                <a:lnTo>
                  <a:pt x="42421" y="173531"/>
                </a:lnTo>
                <a:close/>
                <a:moveTo>
                  <a:pt x="183399" y="150280"/>
                </a:moveTo>
                <a:cubicBezTo>
                  <a:pt x="184834" y="171094"/>
                  <a:pt x="192729" y="189755"/>
                  <a:pt x="206725" y="204109"/>
                </a:cubicBezTo>
                <a:cubicBezTo>
                  <a:pt x="220362" y="190114"/>
                  <a:pt x="228974" y="171453"/>
                  <a:pt x="229692" y="150280"/>
                </a:cubicBezTo>
                <a:lnTo>
                  <a:pt x="183399" y="150280"/>
                </a:lnTo>
                <a:close/>
                <a:moveTo>
                  <a:pt x="149666" y="150280"/>
                </a:moveTo>
                <a:lnTo>
                  <a:pt x="149666" y="230665"/>
                </a:lnTo>
                <a:cubicBezTo>
                  <a:pt x="169045" y="229588"/>
                  <a:pt x="186629" y="222052"/>
                  <a:pt x="200265" y="210210"/>
                </a:cubicBezTo>
                <a:cubicBezTo>
                  <a:pt x="184834" y="194061"/>
                  <a:pt x="175863" y="172888"/>
                  <a:pt x="174786" y="150280"/>
                </a:cubicBezTo>
                <a:lnTo>
                  <a:pt x="149666" y="150280"/>
                </a:lnTo>
                <a:close/>
                <a:moveTo>
                  <a:pt x="115574" y="150280"/>
                </a:moveTo>
                <a:cubicBezTo>
                  <a:pt x="114857" y="172888"/>
                  <a:pt x="105885" y="194061"/>
                  <a:pt x="90454" y="210210"/>
                </a:cubicBezTo>
                <a:cubicBezTo>
                  <a:pt x="104450" y="222052"/>
                  <a:pt x="121316" y="229588"/>
                  <a:pt x="141054" y="230665"/>
                </a:cubicBezTo>
                <a:lnTo>
                  <a:pt x="141054" y="150280"/>
                </a:lnTo>
                <a:lnTo>
                  <a:pt x="115574" y="150280"/>
                </a:lnTo>
                <a:close/>
                <a:moveTo>
                  <a:pt x="61028" y="150280"/>
                </a:moveTo>
                <a:cubicBezTo>
                  <a:pt x="62104" y="171453"/>
                  <a:pt x="70717" y="190114"/>
                  <a:pt x="83995" y="204109"/>
                </a:cubicBezTo>
                <a:cubicBezTo>
                  <a:pt x="97990" y="189755"/>
                  <a:pt x="105885" y="171094"/>
                  <a:pt x="107321" y="150280"/>
                </a:cubicBezTo>
                <a:lnTo>
                  <a:pt x="61028" y="150280"/>
                </a:lnTo>
                <a:close/>
                <a:moveTo>
                  <a:pt x="206725" y="87839"/>
                </a:moveTo>
                <a:cubicBezTo>
                  <a:pt x="192729" y="102911"/>
                  <a:pt x="184834" y="121571"/>
                  <a:pt x="183399" y="141668"/>
                </a:cubicBezTo>
                <a:lnTo>
                  <a:pt x="229692" y="141668"/>
                </a:lnTo>
                <a:cubicBezTo>
                  <a:pt x="228974" y="120854"/>
                  <a:pt x="220362" y="101834"/>
                  <a:pt x="206725" y="87839"/>
                </a:cubicBezTo>
                <a:close/>
                <a:moveTo>
                  <a:pt x="83995" y="87839"/>
                </a:moveTo>
                <a:cubicBezTo>
                  <a:pt x="70717" y="101834"/>
                  <a:pt x="62104" y="120854"/>
                  <a:pt x="61028" y="141668"/>
                </a:cubicBezTo>
                <a:lnTo>
                  <a:pt x="107321" y="141668"/>
                </a:lnTo>
                <a:cubicBezTo>
                  <a:pt x="105885" y="121571"/>
                  <a:pt x="97990" y="102911"/>
                  <a:pt x="83995" y="87839"/>
                </a:cubicBezTo>
                <a:close/>
                <a:moveTo>
                  <a:pt x="149666" y="61642"/>
                </a:moveTo>
                <a:lnTo>
                  <a:pt x="149666" y="141668"/>
                </a:lnTo>
                <a:lnTo>
                  <a:pt x="174786" y="141668"/>
                </a:lnTo>
                <a:cubicBezTo>
                  <a:pt x="175863" y="119059"/>
                  <a:pt x="184834" y="98245"/>
                  <a:pt x="200265" y="82097"/>
                </a:cubicBezTo>
                <a:cubicBezTo>
                  <a:pt x="186629" y="69896"/>
                  <a:pt x="169045" y="62718"/>
                  <a:pt x="149666" y="61642"/>
                </a:cubicBezTo>
                <a:close/>
                <a:moveTo>
                  <a:pt x="141054" y="61642"/>
                </a:moveTo>
                <a:cubicBezTo>
                  <a:pt x="121316" y="62718"/>
                  <a:pt x="104450" y="69896"/>
                  <a:pt x="90454" y="82097"/>
                </a:cubicBezTo>
                <a:cubicBezTo>
                  <a:pt x="105885" y="98245"/>
                  <a:pt x="114857" y="119059"/>
                  <a:pt x="115574" y="141668"/>
                </a:cubicBezTo>
                <a:lnTo>
                  <a:pt x="141054" y="141668"/>
                </a:lnTo>
                <a:lnTo>
                  <a:pt x="141054" y="61642"/>
                </a:lnTo>
                <a:close/>
                <a:moveTo>
                  <a:pt x="145360" y="52670"/>
                </a:moveTo>
                <a:cubicBezTo>
                  <a:pt x="197036" y="52670"/>
                  <a:pt x="239022" y="94657"/>
                  <a:pt x="239022" y="146333"/>
                </a:cubicBezTo>
                <a:cubicBezTo>
                  <a:pt x="239022" y="197650"/>
                  <a:pt x="197036" y="239636"/>
                  <a:pt x="145360" y="239636"/>
                </a:cubicBezTo>
                <a:cubicBezTo>
                  <a:pt x="93684" y="239636"/>
                  <a:pt x="52056" y="197650"/>
                  <a:pt x="52056" y="146333"/>
                </a:cubicBezTo>
                <a:cubicBezTo>
                  <a:pt x="52056" y="94657"/>
                  <a:pt x="93684" y="52670"/>
                  <a:pt x="145360" y="52670"/>
                </a:cubicBezTo>
                <a:close/>
                <a:moveTo>
                  <a:pt x="235910" y="44660"/>
                </a:moveTo>
                <a:lnTo>
                  <a:pt x="233751" y="45742"/>
                </a:lnTo>
                <a:cubicBezTo>
                  <a:pt x="229071" y="47907"/>
                  <a:pt x="224752" y="48268"/>
                  <a:pt x="220072" y="47546"/>
                </a:cubicBezTo>
                <a:cubicBezTo>
                  <a:pt x="222952" y="59092"/>
                  <a:pt x="231951" y="67751"/>
                  <a:pt x="243469" y="70638"/>
                </a:cubicBezTo>
                <a:cubicBezTo>
                  <a:pt x="242030" y="66308"/>
                  <a:pt x="243110" y="61257"/>
                  <a:pt x="245269" y="56927"/>
                </a:cubicBezTo>
                <a:lnTo>
                  <a:pt x="246349" y="54763"/>
                </a:lnTo>
                <a:cubicBezTo>
                  <a:pt x="244189" y="53680"/>
                  <a:pt x="242030" y="52237"/>
                  <a:pt x="240590" y="50433"/>
                </a:cubicBezTo>
                <a:cubicBezTo>
                  <a:pt x="238430" y="48629"/>
                  <a:pt x="237350" y="46825"/>
                  <a:pt x="235910" y="44660"/>
                </a:cubicBezTo>
                <a:close/>
                <a:moveTo>
                  <a:pt x="54740" y="44398"/>
                </a:moveTo>
                <a:cubicBezTo>
                  <a:pt x="53290" y="46570"/>
                  <a:pt x="52204" y="48381"/>
                  <a:pt x="50029" y="50191"/>
                </a:cubicBezTo>
                <a:cubicBezTo>
                  <a:pt x="48580" y="52001"/>
                  <a:pt x="46406" y="53450"/>
                  <a:pt x="44232" y="54536"/>
                </a:cubicBezTo>
                <a:lnTo>
                  <a:pt x="45681" y="57071"/>
                </a:lnTo>
                <a:cubicBezTo>
                  <a:pt x="47493" y="61053"/>
                  <a:pt x="48580" y="66122"/>
                  <a:pt x="47131" y="70467"/>
                </a:cubicBezTo>
                <a:cubicBezTo>
                  <a:pt x="59087" y="67570"/>
                  <a:pt x="67783" y="58881"/>
                  <a:pt x="70681" y="47295"/>
                </a:cubicBezTo>
                <a:cubicBezTo>
                  <a:pt x="65971" y="48019"/>
                  <a:pt x="61624" y="47657"/>
                  <a:pt x="56914" y="45122"/>
                </a:cubicBezTo>
                <a:lnTo>
                  <a:pt x="54740" y="44398"/>
                </a:lnTo>
                <a:close/>
                <a:moveTo>
                  <a:pt x="263627" y="9302"/>
                </a:moveTo>
                <a:cubicBezTo>
                  <a:pt x="258948" y="9662"/>
                  <a:pt x="253188" y="11827"/>
                  <a:pt x="248149" y="16878"/>
                </a:cubicBezTo>
                <a:cubicBezTo>
                  <a:pt x="243829" y="21930"/>
                  <a:pt x="240950" y="26620"/>
                  <a:pt x="240950" y="32032"/>
                </a:cubicBezTo>
                <a:cubicBezTo>
                  <a:pt x="240950" y="36001"/>
                  <a:pt x="243110" y="40691"/>
                  <a:pt x="246709" y="44299"/>
                </a:cubicBezTo>
                <a:cubicBezTo>
                  <a:pt x="254628" y="52237"/>
                  <a:pt x="264707" y="51515"/>
                  <a:pt x="273346" y="42495"/>
                </a:cubicBezTo>
                <a:cubicBezTo>
                  <a:pt x="283425" y="33114"/>
                  <a:pt x="284145" y="22290"/>
                  <a:pt x="276226" y="14353"/>
                </a:cubicBezTo>
                <a:cubicBezTo>
                  <a:pt x="272626" y="11106"/>
                  <a:pt x="268666" y="9302"/>
                  <a:pt x="264707" y="9302"/>
                </a:cubicBezTo>
                <a:cubicBezTo>
                  <a:pt x="263987" y="9302"/>
                  <a:pt x="263987" y="9302"/>
                  <a:pt x="263627" y="9302"/>
                </a:cubicBezTo>
                <a:close/>
                <a:moveTo>
                  <a:pt x="26479" y="8916"/>
                </a:moveTo>
                <a:cubicBezTo>
                  <a:pt x="21769" y="8916"/>
                  <a:pt x="17783" y="10364"/>
                  <a:pt x="14160" y="13985"/>
                </a:cubicBezTo>
                <a:cubicBezTo>
                  <a:pt x="10899" y="17605"/>
                  <a:pt x="8726" y="21950"/>
                  <a:pt x="8726" y="26657"/>
                </a:cubicBezTo>
                <a:cubicBezTo>
                  <a:pt x="9088" y="31726"/>
                  <a:pt x="11986" y="37157"/>
                  <a:pt x="16334" y="42226"/>
                </a:cubicBezTo>
                <a:cubicBezTo>
                  <a:pt x="25754" y="51277"/>
                  <a:pt x="35899" y="52001"/>
                  <a:pt x="43870" y="44036"/>
                </a:cubicBezTo>
                <a:cubicBezTo>
                  <a:pt x="52204" y="35709"/>
                  <a:pt x="51478" y="25933"/>
                  <a:pt x="42058" y="16519"/>
                </a:cubicBezTo>
                <a:cubicBezTo>
                  <a:pt x="36986" y="11088"/>
                  <a:pt x="31551" y="8916"/>
                  <a:pt x="26479" y="8916"/>
                </a:cubicBezTo>
                <a:close/>
                <a:moveTo>
                  <a:pt x="263267" y="282"/>
                </a:moveTo>
                <a:cubicBezTo>
                  <a:pt x="270826" y="282"/>
                  <a:pt x="277305" y="3168"/>
                  <a:pt x="282345" y="8219"/>
                </a:cubicBezTo>
                <a:cubicBezTo>
                  <a:pt x="291704" y="17600"/>
                  <a:pt x="294583" y="34197"/>
                  <a:pt x="280185" y="48629"/>
                </a:cubicBezTo>
                <a:cubicBezTo>
                  <a:pt x="273346" y="55123"/>
                  <a:pt x="266147" y="58371"/>
                  <a:pt x="258948" y="58371"/>
                </a:cubicBezTo>
                <a:cubicBezTo>
                  <a:pt x="257148" y="58371"/>
                  <a:pt x="256068" y="58371"/>
                  <a:pt x="254268" y="58010"/>
                </a:cubicBezTo>
                <a:lnTo>
                  <a:pt x="253188" y="60896"/>
                </a:lnTo>
                <a:cubicBezTo>
                  <a:pt x="251029" y="65226"/>
                  <a:pt x="251029" y="69194"/>
                  <a:pt x="253188" y="72081"/>
                </a:cubicBezTo>
                <a:lnTo>
                  <a:pt x="260027" y="81822"/>
                </a:lnTo>
                <a:cubicBezTo>
                  <a:pt x="266147" y="90121"/>
                  <a:pt x="264707" y="101305"/>
                  <a:pt x="256788" y="109604"/>
                </a:cubicBezTo>
                <a:lnTo>
                  <a:pt x="248149" y="117902"/>
                </a:lnTo>
                <a:cubicBezTo>
                  <a:pt x="247429" y="118624"/>
                  <a:pt x="246349" y="118984"/>
                  <a:pt x="244909" y="118984"/>
                </a:cubicBezTo>
                <a:cubicBezTo>
                  <a:pt x="244189" y="118984"/>
                  <a:pt x="243110" y="118624"/>
                  <a:pt x="242030" y="117902"/>
                </a:cubicBezTo>
                <a:cubicBezTo>
                  <a:pt x="240230" y="116098"/>
                  <a:pt x="240230" y="113572"/>
                  <a:pt x="242030" y="111769"/>
                </a:cubicBezTo>
                <a:lnTo>
                  <a:pt x="250669" y="103109"/>
                </a:lnTo>
                <a:cubicBezTo>
                  <a:pt x="255348" y="98419"/>
                  <a:pt x="256428" y="91564"/>
                  <a:pt x="252828" y="87234"/>
                </a:cubicBezTo>
                <a:lnTo>
                  <a:pt x="248149" y="80740"/>
                </a:lnTo>
                <a:cubicBezTo>
                  <a:pt x="227991" y="79297"/>
                  <a:pt x="211433" y="63061"/>
                  <a:pt x="210353" y="42495"/>
                </a:cubicBezTo>
                <a:lnTo>
                  <a:pt x="203874" y="37805"/>
                </a:lnTo>
                <a:cubicBezTo>
                  <a:pt x="199555" y="34557"/>
                  <a:pt x="192356" y="35640"/>
                  <a:pt x="188036" y="40330"/>
                </a:cubicBezTo>
                <a:lnTo>
                  <a:pt x="179397" y="48629"/>
                </a:lnTo>
                <a:cubicBezTo>
                  <a:pt x="178677" y="49711"/>
                  <a:pt x="177238" y="50072"/>
                  <a:pt x="176158" y="50072"/>
                </a:cubicBezTo>
                <a:cubicBezTo>
                  <a:pt x="175438" y="50072"/>
                  <a:pt x="173998" y="49711"/>
                  <a:pt x="172918" y="48629"/>
                </a:cubicBezTo>
                <a:cubicBezTo>
                  <a:pt x="171118" y="47185"/>
                  <a:pt x="171118" y="44299"/>
                  <a:pt x="172918" y="42495"/>
                </a:cubicBezTo>
                <a:lnTo>
                  <a:pt x="181917" y="34197"/>
                </a:lnTo>
                <a:cubicBezTo>
                  <a:pt x="189116" y="26259"/>
                  <a:pt x="200995" y="24816"/>
                  <a:pt x="209274" y="30228"/>
                </a:cubicBezTo>
                <a:lnTo>
                  <a:pt x="218992" y="37805"/>
                </a:lnTo>
                <a:cubicBezTo>
                  <a:pt x="221872" y="39609"/>
                  <a:pt x="225832" y="39609"/>
                  <a:pt x="229791" y="37805"/>
                </a:cubicBezTo>
                <a:lnTo>
                  <a:pt x="232311" y="36361"/>
                </a:lnTo>
                <a:cubicBezTo>
                  <a:pt x="232311" y="34918"/>
                  <a:pt x="231951" y="33114"/>
                  <a:pt x="231951" y="32032"/>
                </a:cubicBezTo>
                <a:cubicBezTo>
                  <a:pt x="231951" y="24094"/>
                  <a:pt x="235550" y="17239"/>
                  <a:pt x="242030" y="10745"/>
                </a:cubicBezTo>
                <a:cubicBezTo>
                  <a:pt x="248509" y="4251"/>
                  <a:pt x="256068" y="643"/>
                  <a:pt x="263267" y="282"/>
                </a:cubicBezTo>
                <a:close/>
                <a:moveTo>
                  <a:pt x="26253" y="0"/>
                </a:moveTo>
                <a:cubicBezTo>
                  <a:pt x="33363" y="-45"/>
                  <a:pt x="41153" y="2942"/>
                  <a:pt x="48580" y="10364"/>
                </a:cubicBezTo>
                <a:cubicBezTo>
                  <a:pt x="56551" y="18692"/>
                  <a:pt x="59450" y="27743"/>
                  <a:pt x="58001" y="36071"/>
                </a:cubicBezTo>
                <a:lnTo>
                  <a:pt x="60899" y="37519"/>
                </a:lnTo>
                <a:cubicBezTo>
                  <a:pt x="64884" y="39329"/>
                  <a:pt x="68870" y="39329"/>
                  <a:pt x="71768" y="37519"/>
                </a:cubicBezTo>
                <a:lnTo>
                  <a:pt x="82275" y="29916"/>
                </a:lnTo>
                <a:cubicBezTo>
                  <a:pt x="89884" y="24485"/>
                  <a:pt x="101840" y="25933"/>
                  <a:pt x="109449" y="33898"/>
                </a:cubicBezTo>
                <a:lnTo>
                  <a:pt x="117782" y="42226"/>
                </a:lnTo>
                <a:cubicBezTo>
                  <a:pt x="119956" y="44036"/>
                  <a:pt x="119956" y="46932"/>
                  <a:pt x="117782" y="48381"/>
                </a:cubicBezTo>
                <a:cubicBezTo>
                  <a:pt x="117057" y="49467"/>
                  <a:pt x="115970" y="49829"/>
                  <a:pt x="114884" y="49829"/>
                </a:cubicBezTo>
                <a:cubicBezTo>
                  <a:pt x="113797" y="49829"/>
                  <a:pt x="112710" y="49467"/>
                  <a:pt x="111623" y="48381"/>
                </a:cubicBezTo>
                <a:lnTo>
                  <a:pt x="103290" y="40053"/>
                </a:lnTo>
                <a:cubicBezTo>
                  <a:pt x="98580" y="35347"/>
                  <a:pt x="91696" y="34260"/>
                  <a:pt x="86986" y="37519"/>
                </a:cubicBezTo>
                <a:lnTo>
                  <a:pt x="80464" y="42226"/>
                </a:lnTo>
                <a:cubicBezTo>
                  <a:pt x="79377" y="62864"/>
                  <a:pt x="62711" y="79156"/>
                  <a:pt x="42058" y="80605"/>
                </a:cubicBezTo>
                <a:lnTo>
                  <a:pt x="37348" y="87122"/>
                </a:lnTo>
                <a:cubicBezTo>
                  <a:pt x="34087" y="91467"/>
                  <a:pt x="35537" y="98346"/>
                  <a:pt x="40247" y="103052"/>
                </a:cubicBezTo>
                <a:lnTo>
                  <a:pt x="48580" y="111742"/>
                </a:lnTo>
                <a:cubicBezTo>
                  <a:pt x="50029" y="113552"/>
                  <a:pt x="50029" y="116087"/>
                  <a:pt x="48580" y="117897"/>
                </a:cubicBezTo>
                <a:cubicBezTo>
                  <a:pt x="47493" y="118621"/>
                  <a:pt x="46768" y="118983"/>
                  <a:pt x="45681" y="118983"/>
                </a:cubicBezTo>
                <a:cubicBezTo>
                  <a:pt x="44232" y="118983"/>
                  <a:pt x="43145" y="118621"/>
                  <a:pt x="42421" y="117897"/>
                </a:cubicBezTo>
                <a:lnTo>
                  <a:pt x="34087" y="109570"/>
                </a:lnTo>
                <a:cubicBezTo>
                  <a:pt x="25754" y="101242"/>
                  <a:pt x="24667" y="90018"/>
                  <a:pt x="30464" y="81691"/>
                </a:cubicBezTo>
                <a:lnTo>
                  <a:pt x="37348" y="71915"/>
                </a:lnTo>
                <a:cubicBezTo>
                  <a:pt x="39522" y="69019"/>
                  <a:pt x="39522" y="65036"/>
                  <a:pt x="37348" y="60691"/>
                </a:cubicBezTo>
                <a:lnTo>
                  <a:pt x="36261" y="57795"/>
                </a:lnTo>
                <a:cubicBezTo>
                  <a:pt x="34450" y="58157"/>
                  <a:pt x="33363" y="58157"/>
                  <a:pt x="31551" y="58157"/>
                </a:cubicBezTo>
                <a:cubicBezTo>
                  <a:pt x="24667" y="58157"/>
                  <a:pt x="17059" y="54898"/>
                  <a:pt x="10175" y="48381"/>
                </a:cubicBezTo>
                <a:cubicBezTo>
                  <a:pt x="3653" y="41864"/>
                  <a:pt x="30" y="34622"/>
                  <a:pt x="30" y="27019"/>
                </a:cubicBezTo>
                <a:cubicBezTo>
                  <a:pt x="-332" y="19778"/>
                  <a:pt x="2566" y="13261"/>
                  <a:pt x="8001" y="7830"/>
                </a:cubicBezTo>
                <a:cubicBezTo>
                  <a:pt x="12711" y="3123"/>
                  <a:pt x="19142" y="46"/>
                  <a:pt x="262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Freeform 1021">
            <a:extLst>
              <a:ext uri="{FF2B5EF4-FFF2-40B4-BE49-F238E27FC236}">
                <a16:creationId xmlns:a16="http://schemas.microsoft.com/office/drawing/2014/main" id="{00623EFC-8D6A-1847-BF71-DED03724C2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70424" y="6185788"/>
            <a:ext cx="1034754" cy="1036314"/>
          </a:xfrm>
          <a:custGeom>
            <a:avLst/>
            <a:gdLst>
              <a:gd name="T0" fmla="*/ 69401580 w 290150"/>
              <a:gd name="T1" fmla="*/ 121905821 h 290152"/>
              <a:gd name="T2" fmla="*/ 101735209 w 290150"/>
              <a:gd name="T3" fmla="*/ 104566787 h 290152"/>
              <a:gd name="T4" fmla="*/ 122048015 w 290150"/>
              <a:gd name="T5" fmla="*/ 121907862 h 290152"/>
              <a:gd name="T6" fmla="*/ 123308159 w 290150"/>
              <a:gd name="T7" fmla="*/ 104878861 h 290152"/>
              <a:gd name="T8" fmla="*/ 98428740 w 290150"/>
              <a:gd name="T9" fmla="*/ 125812788 h 290152"/>
              <a:gd name="T10" fmla="*/ 101735209 w 290150"/>
              <a:gd name="T11" fmla="*/ 104566787 h 290152"/>
              <a:gd name="T12" fmla="*/ 3711393 w 290150"/>
              <a:gd name="T13" fmla="*/ 121907862 h 290152"/>
              <a:gd name="T14" fmla="*/ 23657262 w 290150"/>
              <a:gd name="T15" fmla="*/ 104566787 h 290152"/>
              <a:gd name="T16" fmla="*/ 26904877 w 290150"/>
              <a:gd name="T17" fmla="*/ 125812788 h 290152"/>
              <a:gd name="T18" fmla="*/ 2629532 w 290150"/>
              <a:gd name="T19" fmla="*/ 104878861 h 290152"/>
              <a:gd name="T20" fmla="*/ 80814075 w 290150"/>
              <a:gd name="T21" fmla="*/ 110495926 h 290152"/>
              <a:gd name="T22" fmla="*/ 106318684 w 290150"/>
              <a:gd name="T23" fmla="*/ 97058230 h 290152"/>
              <a:gd name="T24" fmla="*/ 14300614 w 290150"/>
              <a:gd name="T25" fmla="*/ 92538574 h 290152"/>
              <a:gd name="T26" fmla="*/ 14300614 w 290150"/>
              <a:gd name="T27" fmla="*/ 92538574 h 290152"/>
              <a:gd name="T28" fmla="*/ 102577386 w 290150"/>
              <a:gd name="T29" fmla="*/ 97058230 h 290152"/>
              <a:gd name="T30" fmla="*/ 14300614 w 290150"/>
              <a:gd name="T31" fmla="*/ 105162994 h 290152"/>
              <a:gd name="T32" fmla="*/ 57207559 w 290150"/>
              <a:gd name="T33" fmla="*/ 99086212 h 290152"/>
              <a:gd name="T34" fmla="*/ 76124319 w 290150"/>
              <a:gd name="T35" fmla="*/ 71108083 h 290152"/>
              <a:gd name="T36" fmla="*/ 80032537 w 290150"/>
              <a:gd name="T37" fmla="*/ 74859260 h 290152"/>
              <a:gd name="T38" fmla="*/ 49547474 w 290150"/>
              <a:gd name="T39" fmla="*/ 78766754 h 290152"/>
              <a:gd name="T40" fmla="*/ 7803059 w 290150"/>
              <a:gd name="T41" fmla="*/ 43366069 h 290152"/>
              <a:gd name="T42" fmla="*/ 8874038 w 290150"/>
              <a:gd name="T43" fmla="*/ 85731906 h 290152"/>
              <a:gd name="T44" fmla="*/ 0 w 290150"/>
              <a:gd name="T45" fmla="*/ 51338760 h 290152"/>
              <a:gd name="T46" fmla="*/ 121572332 w 290150"/>
              <a:gd name="T47" fmla="*/ 75808223 h 290152"/>
              <a:gd name="T48" fmla="*/ 117848892 w 290150"/>
              <a:gd name="T49" fmla="*/ 74564562 h 290152"/>
              <a:gd name="T50" fmla="*/ 87807546 w 290150"/>
              <a:gd name="T51" fmla="*/ 58917106 h 290152"/>
              <a:gd name="T52" fmla="*/ 62460013 w 290150"/>
              <a:gd name="T53" fmla="*/ 41082802 h 290152"/>
              <a:gd name="T54" fmla="*/ 29224563 w 290150"/>
              <a:gd name="T55" fmla="*/ 62824121 h 290152"/>
              <a:gd name="T56" fmla="*/ 53456051 w 290150"/>
              <a:gd name="T57" fmla="*/ 82518084 h 290152"/>
              <a:gd name="T58" fmla="*/ 57207559 w 290150"/>
              <a:gd name="T59" fmla="*/ 74859260 h 290152"/>
              <a:gd name="T60" fmla="*/ 76124319 w 290150"/>
              <a:gd name="T61" fmla="*/ 67356844 h 290152"/>
              <a:gd name="T62" fmla="*/ 72372353 w 290150"/>
              <a:gd name="T63" fmla="*/ 99086212 h 290152"/>
              <a:gd name="T64" fmla="*/ 62835889 w 290150"/>
              <a:gd name="T65" fmla="*/ 29220374 h 290152"/>
              <a:gd name="T66" fmla="*/ 84722256 w 290150"/>
              <a:gd name="T67" fmla="*/ 101430210 h 290152"/>
              <a:gd name="T68" fmla="*/ 78938244 w 290150"/>
              <a:gd name="T69" fmla="*/ 116279211 h 290152"/>
              <a:gd name="T70" fmla="*/ 47203090 w 290150"/>
              <a:gd name="T71" fmla="*/ 114246758 h 290152"/>
              <a:gd name="T72" fmla="*/ 36415736 w 290150"/>
              <a:gd name="T73" fmla="*/ 89238866 h 290152"/>
              <a:gd name="T74" fmla="*/ 102050172 w 290150"/>
              <a:gd name="T75" fmla="*/ 18424697 h 290152"/>
              <a:gd name="T76" fmla="*/ 122048015 w 290150"/>
              <a:gd name="T77" fmla="*/ 23268009 h 290152"/>
              <a:gd name="T78" fmla="*/ 125826538 w 290150"/>
              <a:gd name="T79" fmla="*/ 23268009 h 290152"/>
              <a:gd name="T80" fmla="*/ 96381088 w 290150"/>
              <a:gd name="T81" fmla="*/ 35140894 h 290152"/>
              <a:gd name="T82" fmla="*/ 5103055 w 290150"/>
              <a:gd name="T83" fmla="*/ 15925338 h 290152"/>
              <a:gd name="T84" fmla="*/ 25048641 w 290150"/>
              <a:gd name="T85" fmla="*/ 33265548 h 290152"/>
              <a:gd name="T86" fmla="*/ 26285795 w 290150"/>
              <a:gd name="T87" fmla="*/ 16080347 h 290152"/>
              <a:gd name="T88" fmla="*/ 1854307 w 290150"/>
              <a:gd name="T89" fmla="*/ 37015182 h 290152"/>
              <a:gd name="T90" fmla="*/ 5103055 w 290150"/>
              <a:gd name="T91" fmla="*/ 15925338 h 290152"/>
              <a:gd name="T92" fmla="*/ 115203078 w 290150"/>
              <a:gd name="T93" fmla="*/ 8183128 h 290152"/>
              <a:gd name="T94" fmla="*/ 14300614 w 290150"/>
              <a:gd name="T95" fmla="*/ 12660410 h 290152"/>
              <a:gd name="T96" fmla="*/ 85475857 w 290150"/>
              <a:gd name="T97" fmla="*/ 7107584 h 290152"/>
              <a:gd name="T98" fmla="*/ 83908002 w 290150"/>
              <a:gd name="T99" fmla="*/ 10353978 h 290152"/>
              <a:gd name="T100" fmla="*/ 31389377 w 290150"/>
              <a:gd name="T101" fmla="*/ 11435744 h 290152"/>
              <a:gd name="T102" fmla="*/ 110839091 w 290150"/>
              <a:gd name="T103" fmla="*/ 16366151 h 290152"/>
              <a:gd name="T104" fmla="*/ 22561810 w 290150"/>
              <a:gd name="T105" fmla="*/ 8183128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Freeform 1031">
            <a:extLst>
              <a:ext uri="{FF2B5EF4-FFF2-40B4-BE49-F238E27FC236}">
                <a16:creationId xmlns:a16="http://schemas.microsoft.com/office/drawing/2014/main" id="{EE668EFC-BF7C-EF49-8CC2-43212564AD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2502" y="6180325"/>
            <a:ext cx="1045678" cy="1047240"/>
          </a:xfrm>
          <a:custGeom>
            <a:avLst/>
            <a:gdLst>
              <a:gd name="T0" fmla="*/ 68774937 w 293328"/>
              <a:gd name="T1" fmla="*/ 119643747 h 293328"/>
              <a:gd name="T2" fmla="*/ 77985361 w 293328"/>
              <a:gd name="T3" fmla="*/ 119643747 h 293328"/>
              <a:gd name="T4" fmla="*/ 79828350 w 293328"/>
              <a:gd name="T5" fmla="*/ 88042880 h 293328"/>
              <a:gd name="T6" fmla="*/ 81670393 w 293328"/>
              <a:gd name="T7" fmla="*/ 119643747 h 293328"/>
              <a:gd name="T8" fmla="*/ 90880933 w 293328"/>
              <a:gd name="T9" fmla="*/ 119643747 h 293328"/>
              <a:gd name="T10" fmla="*/ 68774937 w 293328"/>
              <a:gd name="T11" fmla="*/ 83169438 h 293328"/>
              <a:gd name="T12" fmla="*/ 81769808 w 293328"/>
              <a:gd name="T13" fmla="*/ 72036662 h 293328"/>
              <a:gd name="T14" fmla="*/ 77869883 w 293328"/>
              <a:gd name="T15" fmla="*/ 72036662 h 293328"/>
              <a:gd name="T16" fmla="*/ 79820244 w 293328"/>
              <a:gd name="T17" fmla="*/ 61024530 h 293328"/>
              <a:gd name="T18" fmla="*/ 79820244 w 293328"/>
              <a:gd name="T19" fmla="*/ 65025693 h 293328"/>
              <a:gd name="T20" fmla="*/ 79820244 w 293328"/>
              <a:gd name="T21" fmla="*/ 61024530 h 293328"/>
              <a:gd name="T22" fmla="*/ 81769808 w 293328"/>
              <a:gd name="T23" fmla="*/ 53313538 h 293328"/>
              <a:gd name="T24" fmla="*/ 77869883 w 293328"/>
              <a:gd name="T25" fmla="*/ 53313538 h 293328"/>
              <a:gd name="T26" fmla="*/ 41142411 w 293328"/>
              <a:gd name="T27" fmla="*/ 25155529 h 293328"/>
              <a:gd name="T28" fmla="*/ 65551253 w 293328"/>
              <a:gd name="T29" fmla="*/ 55026678 h 293328"/>
              <a:gd name="T30" fmla="*/ 68774937 w 293328"/>
              <a:gd name="T31" fmla="*/ 79238482 h 293328"/>
              <a:gd name="T32" fmla="*/ 90880933 w 293328"/>
              <a:gd name="T33" fmla="*/ 56284742 h 293328"/>
              <a:gd name="T34" fmla="*/ 94719662 w 293328"/>
              <a:gd name="T35" fmla="*/ 56284742 h 293328"/>
              <a:gd name="T36" fmla="*/ 97943104 w 293328"/>
              <a:gd name="T37" fmla="*/ 84898726 h 293328"/>
              <a:gd name="T38" fmla="*/ 101166843 w 293328"/>
              <a:gd name="T39" fmla="*/ 54555247 h 293328"/>
              <a:gd name="T40" fmla="*/ 71077972 w 293328"/>
              <a:gd name="T41" fmla="*/ 46065160 h 293328"/>
              <a:gd name="T42" fmla="*/ 45594413 w 293328"/>
              <a:gd name="T43" fmla="*/ 25155529 h 293328"/>
              <a:gd name="T44" fmla="*/ 79900704 w 293328"/>
              <a:gd name="T45" fmla="*/ 19856664 h 293328"/>
              <a:gd name="T46" fmla="*/ 79900704 w 293328"/>
              <a:gd name="T47" fmla="*/ 34077248 h 293328"/>
              <a:gd name="T48" fmla="*/ 79900704 w 293328"/>
              <a:gd name="T49" fmla="*/ 19856664 h 293328"/>
              <a:gd name="T50" fmla="*/ 90582629 w 293328"/>
              <a:gd name="T51" fmla="*/ 26889373 h 293328"/>
              <a:gd name="T52" fmla="*/ 69066944 w 293328"/>
              <a:gd name="T53" fmla="*/ 26889373 h 293328"/>
              <a:gd name="T54" fmla="*/ 1841582 w 293328"/>
              <a:gd name="T55" fmla="*/ 0 h 293328"/>
              <a:gd name="T56" fmla="*/ 125114871 w 293328"/>
              <a:gd name="T57" fmla="*/ 2044476 h 293328"/>
              <a:gd name="T58" fmla="*/ 117592766 w 293328"/>
              <a:gd name="T59" fmla="*/ 3930422 h 293328"/>
              <a:gd name="T60" fmla="*/ 115597421 w 293328"/>
              <a:gd name="T61" fmla="*/ 73735681 h 293328"/>
              <a:gd name="T62" fmla="*/ 105004974 w 293328"/>
              <a:gd name="T63" fmla="*/ 81754117 h 293328"/>
              <a:gd name="T64" fmla="*/ 94719662 w 293328"/>
              <a:gd name="T65" fmla="*/ 88042880 h 293328"/>
              <a:gd name="T66" fmla="*/ 86275502 w 293328"/>
              <a:gd name="T67" fmla="*/ 128133161 h 293328"/>
              <a:gd name="T68" fmla="*/ 73380249 w 293328"/>
              <a:gd name="T69" fmla="*/ 128133161 h 293328"/>
              <a:gd name="T70" fmla="*/ 64937487 w 293328"/>
              <a:gd name="T71" fmla="*/ 62730148 h 293328"/>
              <a:gd name="T72" fmla="*/ 38379011 w 293328"/>
              <a:gd name="T73" fmla="*/ 32544374 h 293328"/>
              <a:gd name="T74" fmla="*/ 48357047 w 293328"/>
              <a:gd name="T75" fmla="*/ 22325141 h 293328"/>
              <a:gd name="T76" fmla="*/ 71077972 w 293328"/>
              <a:gd name="T77" fmla="*/ 42134862 h 293328"/>
              <a:gd name="T78" fmla="*/ 105004974 w 293328"/>
              <a:gd name="T79" fmla="*/ 54555247 h 293328"/>
              <a:gd name="T80" fmla="*/ 113755352 w 293328"/>
              <a:gd name="T81" fmla="*/ 69962757 h 293328"/>
              <a:gd name="T82" fmla="*/ 11360453 w 293328"/>
              <a:gd name="T83" fmla="*/ 3930422 h 293328"/>
              <a:gd name="T84" fmla="*/ 59103376 w 293328"/>
              <a:gd name="T85" fmla="*/ 69962757 h 293328"/>
              <a:gd name="T86" fmla="*/ 59103376 w 293328"/>
              <a:gd name="T87" fmla="*/ 73735681 h 293328"/>
              <a:gd name="T88" fmla="*/ 7522971 w 293328"/>
              <a:gd name="T89" fmla="*/ 71849273 h 293328"/>
              <a:gd name="T90" fmla="*/ 1841582 w 293328"/>
              <a:gd name="T91" fmla="*/ 3930422 h 293328"/>
              <a:gd name="T92" fmla="*/ 1841582 w 293328"/>
              <a:gd name="T93" fmla="*/ 0 h 29332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3328" h="293328">
                <a:moveTo>
                  <a:pt x="161240" y="190394"/>
                </a:moveTo>
                <a:lnTo>
                  <a:pt x="161240" y="273893"/>
                </a:lnTo>
                <a:cubicBezTo>
                  <a:pt x="161240" y="279652"/>
                  <a:pt x="165919" y="284690"/>
                  <a:pt x="172038" y="284690"/>
                </a:cubicBezTo>
                <a:cubicBezTo>
                  <a:pt x="177796" y="284690"/>
                  <a:pt x="182835" y="279652"/>
                  <a:pt x="182835" y="273893"/>
                </a:cubicBezTo>
                <a:lnTo>
                  <a:pt x="182835" y="205870"/>
                </a:lnTo>
                <a:cubicBezTo>
                  <a:pt x="182835" y="203350"/>
                  <a:pt x="184635" y="201551"/>
                  <a:pt x="187154" y="201551"/>
                </a:cubicBezTo>
                <a:cubicBezTo>
                  <a:pt x="189674" y="201551"/>
                  <a:pt x="191473" y="203350"/>
                  <a:pt x="191473" y="205870"/>
                </a:cubicBezTo>
                <a:lnTo>
                  <a:pt x="191473" y="273893"/>
                </a:lnTo>
                <a:cubicBezTo>
                  <a:pt x="191473" y="279652"/>
                  <a:pt x="196512" y="284690"/>
                  <a:pt x="202270" y="284690"/>
                </a:cubicBezTo>
                <a:cubicBezTo>
                  <a:pt x="208389" y="284690"/>
                  <a:pt x="213068" y="279652"/>
                  <a:pt x="213068" y="273893"/>
                </a:cubicBezTo>
                <a:lnTo>
                  <a:pt x="213068" y="190394"/>
                </a:lnTo>
                <a:lnTo>
                  <a:pt x="161240" y="190394"/>
                </a:lnTo>
                <a:close/>
                <a:moveTo>
                  <a:pt x="187135" y="160338"/>
                </a:moveTo>
                <a:cubicBezTo>
                  <a:pt x="189802" y="160338"/>
                  <a:pt x="191707" y="162624"/>
                  <a:pt x="191707" y="164910"/>
                </a:cubicBezTo>
                <a:cubicBezTo>
                  <a:pt x="191707" y="167577"/>
                  <a:pt x="189802" y="169482"/>
                  <a:pt x="187135" y="169482"/>
                </a:cubicBezTo>
                <a:cubicBezTo>
                  <a:pt x="184468" y="169482"/>
                  <a:pt x="182563" y="167577"/>
                  <a:pt x="182563" y="164910"/>
                </a:cubicBezTo>
                <a:cubicBezTo>
                  <a:pt x="182563" y="162243"/>
                  <a:pt x="184468" y="160338"/>
                  <a:pt x="187135" y="160338"/>
                </a:cubicBezTo>
                <a:close/>
                <a:moveTo>
                  <a:pt x="187135" y="139700"/>
                </a:moveTo>
                <a:cubicBezTo>
                  <a:pt x="189802" y="139700"/>
                  <a:pt x="191707" y="141532"/>
                  <a:pt x="191707" y="144096"/>
                </a:cubicBezTo>
                <a:cubicBezTo>
                  <a:pt x="191707" y="146661"/>
                  <a:pt x="189802" y="148859"/>
                  <a:pt x="187135" y="148859"/>
                </a:cubicBezTo>
                <a:cubicBezTo>
                  <a:pt x="184468" y="148859"/>
                  <a:pt x="182563" y="146661"/>
                  <a:pt x="182563" y="144096"/>
                </a:cubicBezTo>
                <a:cubicBezTo>
                  <a:pt x="182563" y="141532"/>
                  <a:pt x="184468" y="139700"/>
                  <a:pt x="187135" y="139700"/>
                </a:cubicBezTo>
                <a:close/>
                <a:moveTo>
                  <a:pt x="187135" y="117475"/>
                </a:moveTo>
                <a:cubicBezTo>
                  <a:pt x="189802" y="117475"/>
                  <a:pt x="191707" y="119761"/>
                  <a:pt x="191707" y="122047"/>
                </a:cubicBezTo>
                <a:cubicBezTo>
                  <a:pt x="191707" y="124714"/>
                  <a:pt x="189802" y="126619"/>
                  <a:pt x="187135" y="126619"/>
                </a:cubicBezTo>
                <a:cubicBezTo>
                  <a:pt x="184468" y="126619"/>
                  <a:pt x="182563" y="124714"/>
                  <a:pt x="182563" y="122047"/>
                </a:cubicBezTo>
                <a:cubicBezTo>
                  <a:pt x="182563" y="119761"/>
                  <a:pt x="184468" y="117475"/>
                  <a:pt x="187135" y="117475"/>
                </a:cubicBezTo>
                <a:close/>
                <a:moveTo>
                  <a:pt x="96456" y="57586"/>
                </a:moveTo>
                <a:cubicBezTo>
                  <a:pt x="93577" y="60465"/>
                  <a:pt x="93577" y="65144"/>
                  <a:pt x="96456" y="68023"/>
                </a:cubicBezTo>
                <a:lnTo>
                  <a:pt x="153682" y="125969"/>
                </a:lnTo>
                <a:cubicBezTo>
                  <a:pt x="158361" y="130648"/>
                  <a:pt x="161240" y="136767"/>
                  <a:pt x="161240" y="143605"/>
                </a:cubicBezTo>
                <a:lnTo>
                  <a:pt x="161240" y="181396"/>
                </a:lnTo>
                <a:lnTo>
                  <a:pt x="213068" y="181396"/>
                </a:lnTo>
                <a:lnTo>
                  <a:pt x="213068" y="128849"/>
                </a:lnTo>
                <a:cubicBezTo>
                  <a:pt x="213068" y="126329"/>
                  <a:pt x="215227" y="124530"/>
                  <a:pt x="217387" y="124530"/>
                </a:cubicBezTo>
                <a:cubicBezTo>
                  <a:pt x="219906" y="124530"/>
                  <a:pt x="222066" y="126329"/>
                  <a:pt x="222066" y="128849"/>
                </a:cubicBezTo>
                <a:lnTo>
                  <a:pt x="222066" y="187154"/>
                </a:lnTo>
                <a:cubicBezTo>
                  <a:pt x="222066" y="191113"/>
                  <a:pt x="225305" y="194353"/>
                  <a:pt x="229624" y="194353"/>
                </a:cubicBezTo>
                <a:cubicBezTo>
                  <a:pt x="233943" y="194353"/>
                  <a:pt x="237182" y="191113"/>
                  <a:pt x="237182" y="187154"/>
                </a:cubicBezTo>
                <a:lnTo>
                  <a:pt x="237182" y="124890"/>
                </a:lnTo>
                <a:cubicBezTo>
                  <a:pt x="237182" y="114092"/>
                  <a:pt x="228184" y="105454"/>
                  <a:pt x="217387" y="105454"/>
                </a:cubicBezTo>
                <a:lnTo>
                  <a:pt x="166639" y="105454"/>
                </a:lnTo>
                <a:cubicBezTo>
                  <a:pt x="159081" y="105454"/>
                  <a:pt x="151883" y="102575"/>
                  <a:pt x="146124" y="96816"/>
                </a:cubicBezTo>
                <a:lnTo>
                  <a:pt x="106894" y="57586"/>
                </a:lnTo>
                <a:cubicBezTo>
                  <a:pt x="104014" y="54706"/>
                  <a:pt x="98976" y="54706"/>
                  <a:pt x="96456" y="57586"/>
                </a:cubicBezTo>
                <a:close/>
                <a:moveTo>
                  <a:pt x="187325" y="45456"/>
                </a:moveTo>
                <a:cubicBezTo>
                  <a:pt x="178381" y="45456"/>
                  <a:pt x="170869" y="52611"/>
                  <a:pt x="170869" y="61555"/>
                </a:cubicBezTo>
                <a:cubicBezTo>
                  <a:pt x="170869" y="70856"/>
                  <a:pt x="178381" y="78011"/>
                  <a:pt x="187325" y="78011"/>
                </a:cubicBezTo>
                <a:cubicBezTo>
                  <a:pt x="196269" y="78011"/>
                  <a:pt x="203781" y="70856"/>
                  <a:pt x="203781" y="61555"/>
                </a:cubicBezTo>
                <a:cubicBezTo>
                  <a:pt x="203781" y="52611"/>
                  <a:pt x="196269" y="45456"/>
                  <a:pt x="187325" y="45456"/>
                </a:cubicBezTo>
                <a:close/>
                <a:moveTo>
                  <a:pt x="187325" y="36513"/>
                </a:moveTo>
                <a:cubicBezTo>
                  <a:pt x="201277" y="36513"/>
                  <a:pt x="212367" y="47961"/>
                  <a:pt x="212367" y="61555"/>
                </a:cubicBezTo>
                <a:cubicBezTo>
                  <a:pt x="212367" y="75507"/>
                  <a:pt x="201277" y="86955"/>
                  <a:pt x="187325" y="86955"/>
                </a:cubicBezTo>
                <a:cubicBezTo>
                  <a:pt x="173373" y="86955"/>
                  <a:pt x="161925" y="75507"/>
                  <a:pt x="161925" y="61555"/>
                </a:cubicBezTo>
                <a:cubicBezTo>
                  <a:pt x="161925" y="47961"/>
                  <a:pt x="173373" y="36513"/>
                  <a:pt x="187325" y="36513"/>
                </a:cubicBezTo>
                <a:close/>
                <a:moveTo>
                  <a:pt x="4319" y="0"/>
                </a:moveTo>
                <a:lnTo>
                  <a:pt x="289009" y="0"/>
                </a:lnTo>
                <a:cubicBezTo>
                  <a:pt x="291529" y="0"/>
                  <a:pt x="293328" y="1799"/>
                  <a:pt x="293328" y="4679"/>
                </a:cubicBezTo>
                <a:cubicBezTo>
                  <a:pt x="293328" y="6838"/>
                  <a:pt x="291529" y="8998"/>
                  <a:pt x="289009" y="8998"/>
                </a:cubicBezTo>
                <a:lnTo>
                  <a:pt x="275692" y="8998"/>
                </a:lnTo>
                <a:lnTo>
                  <a:pt x="275692" y="164480"/>
                </a:lnTo>
                <a:cubicBezTo>
                  <a:pt x="275692" y="166999"/>
                  <a:pt x="273893" y="168799"/>
                  <a:pt x="271014" y="168799"/>
                </a:cubicBezTo>
                <a:lnTo>
                  <a:pt x="246180" y="168799"/>
                </a:lnTo>
                <a:lnTo>
                  <a:pt x="246180" y="187154"/>
                </a:lnTo>
                <a:cubicBezTo>
                  <a:pt x="246180" y="196152"/>
                  <a:pt x="238622" y="203710"/>
                  <a:pt x="229624" y="203710"/>
                </a:cubicBezTo>
                <a:cubicBezTo>
                  <a:pt x="226744" y="203710"/>
                  <a:pt x="224225" y="202631"/>
                  <a:pt x="222066" y="201551"/>
                </a:cubicBezTo>
                <a:lnTo>
                  <a:pt x="222066" y="273893"/>
                </a:lnTo>
                <a:cubicBezTo>
                  <a:pt x="222066" y="284690"/>
                  <a:pt x="213068" y="293328"/>
                  <a:pt x="202270" y="293328"/>
                </a:cubicBezTo>
                <a:cubicBezTo>
                  <a:pt x="196152" y="293328"/>
                  <a:pt x="190753" y="290449"/>
                  <a:pt x="187154" y="286130"/>
                </a:cubicBezTo>
                <a:cubicBezTo>
                  <a:pt x="183555" y="290449"/>
                  <a:pt x="178156" y="293328"/>
                  <a:pt x="172038" y="293328"/>
                </a:cubicBezTo>
                <a:cubicBezTo>
                  <a:pt x="161240" y="293328"/>
                  <a:pt x="152243" y="284690"/>
                  <a:pt x="152243" y="273893"/>
                </a:cubicBezTo>
                <a:lnTo>
                  <a:pt x="152243" y="143605"/>
                </a:lnTo>
                <a:cubicBezTo>
                  <a:pt x="152243" y="139286"/>
                  <a:pt x="150443" y="135327"/>
                  <a:pt x="147204" y="132088"/>
                </a:cubicBezTo>
                <a:lnTo>
                  <a:pt x="89978" y="74501"/>
                </a:lnTo>
                <a:cubicBezTo>
                  <a:pt x="83859" y="68023"/>
                  <a:pt x="83859" y="57586"/>
                  <a:pt x="89978" y="51107"/>
                </a:cubicBezTo>
                <a:cubicBezTo>
                  <a:pt x="96456" y="44989"/>
                  <a:pt x="106894" y="44989"/>
                  <a:pt x="113372" y="51107"/>
                </a:cubicBezTo>
                <a:lnTo>
                  <a:pt x="152603" y="90698"/>
                </a:lnTo>
                <a:cubicBezTo>
                  <a:pt x="156562" y="94297"/>
                  <a:pt x="161600" y="96456"/>
                  <a:pt x="166639" y="96456"/>
                </a:cubicBezTo>
                <a:lnTo>
                  <a:pt x="217387" y="96456"/>
                </a:lnTo>
                <a:cubicBezTo>
                  <a:pt x="233223" y="96456"/>
                  <a:pt x="246180" y="109053"/>
                  <a:pt x="246180" y="124890"/>
                </a:cubicBezTo>
                <a:lnTo>
                  <a:pt x="246180" y="160161"/>
                </a:lnTo>
                <a:lnTo>
                  <a:pt x="266695" y="160161"/>
                </a:lnTo>
                <a:lnTo>
                  <a:pt x="266695" y="8998"/>
                </a:lnTo>
                <a:lnTo>
                  <a:pt x="26633" y="8998"/>
                </a:lnTo>
                <a:lnTo>
                  <a:pt x="26633" y="160161"/>
                </a:lnTo>
                <a:lnTo>
                  <a:pt x="138566" y="160161"/>
                </a:lnTo>
                <a:cubicBezTo>
                  <a:pt x="141085" y="160161"/>
                  <a:pt x="143245" y="161961"/>
                  <a:pt x="143245" y="164480"/>
                </a:cubicBezTo>
                <a:cubicBezTo>
                  <a:pt x="143245" y="166999"/>
                  <a:pt x="141085" y="168799"/>
                  <a:pt x="138566" y="168799"/>
                </a:cubicBezTo>
                <a:lnTo>
                  <a:pt x="22314" y="168799"/>
                </a:lnTo>
                <a:cubicBezTo>
                  <a:pt x="19795" y="168799"/>
                  <a:pt x="17636" y="166999"/>
                  <a:pt x="17636" y="164480"/>
                </a:cubicBezTo>
                <a:lnTo>
                  <a:pt x="17636" y="8998"/>
                </a:lnTo>
                <a:lnTo>
                  <a:pt x="4319" y="8998"/>
                </a:lnTo>
                <a:cubicBezTo>
                  <a:pt x="1799" y="8998"/>
                  <a:pt x="0" y="6838"/>
                  <a:pt x="0" y="4679"/>
                </a:cubicBezTo>
                <a:cubicBezTo>
                  <a:pt x="0" y="1799"/>
                  <a:pt x="1799" y="0"/>
                  <a:pt x="4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57761561-8FD5-EC4C-B885-4C27AF9221C5}"/>
              </a:ext>
            </a:extLst>
          </p:cNvPr>
          <p:cNvSpPr txBox="1">
            <a:spLocks/>
          </p:cNvSpPr>
          <p:nvPr/>
        </p:nvSpPr>
        <p:spPr>
          <a:xfrm>
            <a:off x="2358560" y="10013974"/>
            <a:ext cx="405191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C9DDA7E1-E1D3-814C-93AC-5C5ABCCABD05}"/>
              </a:ext>
            </a:extLst>
          </p:cNvPr>
          <p:cNvSpPr txBox="1">
            <a:spLocks/>
          </p:cNvSpPr>
          <p:nvPr/>
        </p:nvSpPr>
        <p:spPr>
          <a:xfrm>
            <a:off x="7561021" y="10013974"/>
            <a:ext cx="405191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E18D7670-3576-CD4A-8C88-60666702F8A7}"/>
              </a:ext>
            </a:extLst>
          </p:cNvPr>
          <p:cNvSpPr txBox="1">
            <a:spLocks/>
          </p:cNvSpPr>
          <p:nvPr/>
        </p:nvSpPr>
        <p:spPr>
          <a:xfrm>
            <a:off x="12768966" y="10013974"/>
            <a:ext cx="405191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77DF33B9-4B79-DA47-9018-02B4AE25263A}"/>
              </a:ext>
            </a:extLst>
          </p:cNvPr>
          <p:cNvSpPr txBox="1">
            <a:spLocks/>
          </p:cNvSpPr>
          <p:nvPr/>
        </p:nvSpPr>
        <p:spPr>
          <a:xfrm>
            <a:off x="17961000" y="10013974"/>
            <a:ext cx="405191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162492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6C3D7AB-1772-2441-B28D-0ADF47B71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439" y="7086190"/>
            <a:ext cx="4074526" cy="1479058"/>
          </a:xfrm>
          <a:custGeom>
            <a:avLst/>
            <a:gdLst>
              <a:gd name="T0" fmla="*/ 2117 w 2526"/>
              <a:gd name="T1" fmla="*/ 0 h 919"/>
              <a:gd name="T2" fmla="*/ 101 w 2526"/>
              <a:gd name="T3" fmla="*/ 0 h 919"/>
              <a:gd name="T4" fmla="*/ 101 w 2526"/>
              <a:gd name="T5" fmla="*/ 0 h 919"/>
              <a:gd name="T6" fmla="*/ 0 w 2526"/>
              <a:gd name="T7" fmla="*/ 103 h 919"/>
              <a:gd name="T8" fmla="*/ 0 w 2526"/>
              <a:gd name="T9" fmla="*/ 816 h 919"/>
              <a:gd name="T10" fmla="*/ 0 w 2526"/>
              <a:gd name="T11" fmla="*/ 816 h 919"/>
              <a:gd name="T12" fmla="*/ 101 w 2526"/>
              <a:gd name="T13" fmla="*/ 918 h 919"/>
              <a:gd name="T14" fmla="*/ 2117 w 2526"/>
              <a:gd name="T15" fmla="*/ 918 h 919"/>
              <a:gd name="T16" fmla="*/ 2117 w 2526"/>
              <a:gd name="T17" fmla="*/ 918 h 919"/>
              <a:gd name="T18" fmla="*/ 2196 w 2526"/>
              <a:gd name="T19" fmla="*/ 881 h 919"/>
              <a:gd name="T20" fmla="*/ 2493 w 2526"/>
              <a:gd name="T21" fmla="*/ 524 h 919"/>
              <a:gd name="T22" fmla="*/ 2493 w 2526"/>
              <a:gd name="T23" fmla="*/ 524 h 919"/>
              <a:gd name="T24" fmla="*/ 2493 w 2526"/>
              <a:gd name="T25" fmla="*/ 393 h 919"/>
              <a:gd name="T26" fmla="*/ 2196 w 2526"/>
              <a:gd name="T27" fmla="*/ 37 h 919"/>
              <a:gd name="T28" fmla="*/ 2196 w 2526"/>
              <a:gd name="T29" fmla="*/ 37 h 919"/>
              <a:gd name="T30" fmla="*/ 2117 w 2526"/>
              <a:gd name="T31" fmla="*/ 0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26" h="919">
                <a:moveTo>
                  <a:pt x="2117" y="0"/>
                </a:moveTo>
                <a:lnTo>
                  <a:pt x="101" y="0"/>
                </a:lnTo>
                <a:lnTo>
                  <a:pt x="101" y="0"/>
                </a:lnTo>
                <a:cubicBezTo>
                  <a:pt x="45" y="0"/>
                  <a:pt x="0" y="46"/>
                  <a:pt x="0" y="103"/>
                </a:cubicBezTo>
                <a:lnTo>
                  <a:pt x="0" y="816"/>
                </a:lnTo>
                <a:lnTo>
                  <a:pt x="0" y="816"/>
                </a:lnTo>
                <a:cubicBezTo>
                  <a:pt x="0" y="872"/>
                  <a:pt x="45" y="918"/>
                  <a:pt x="101" y="918"/>
                </a:cubicBezTo>
                <a:lnTo>
                  <a:pt x="2117" y="918"/>
                </a:lnTo>
                <a:lnTo>
                  <a:pt x="2117" y="918"/>
                </a:lnTo>
                <a:cubicBezTo>
                  <a:pt x="2148" y="918"/>
                  <a:pt x="2177" y="904"/>
                  <a:pt x="2196" y="881"/>
                </a:cubicBezTo>
                <a:lnTo>
                  <a:pt x="2493" y="524"/>
                </a:lnTo>
                <a:lnTo>
                  <a:pt x="2493" y="524"/>
                </a:lnTo>
                <a:cubicBezTo>
                  <a:pt x="2525" y="487"/>
                  <a:pt x="2525" y="431"/>
                  <a:pt x="2493" y="393"/>
                </a:cubicBezTo>
                <a:lnTo>
                  <a:pt x="2196" y="37"/>
                </a:lnTo>
                <a:lnTo>
                  <a:pt x="2196" y="37"/>
                </a:lnTo>
                <a:cubicBezTo>
                  <a:pt x="2177" y="14"/>
                  <a:pt x="2148" y="0"/>
                  <a:pt x="211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" name="Freeform 70">
            <a:extLst>
              <a:ext uri="{FF2B5EF4-FFF2-40B4-BE49-F238E27FC236}">
                <a16:creationId xmlns:a16="http://schemas.microsoft.com/office/drawing/2014/main" id="{2A01528B-A5B1-5847-B2F0-BC21EFE69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971" y="7071967"/>
            <a:ext cx="4074526" cy="1479058"/>
          </a:xfrm>
          <a:custGeom>
            <a:avLst/>
            <a:gdLst>
              <a:gd name="T0" fmla="*/ 2118 w 2526"/>
              <a:gd name="T1" fmla="*/ 0 h 918"/>
              <a:gd name="T2" fmla="*/ 102 w 2526"/>
              <a:gd name="T3" fmla="*/ 0 h 918"/>
              <a:gd name="T4" fmla="*/ 102 w 2526"/>
              <a:gd name="T5" fmla="*/ 0 h 918"/>
              <a:gd name="T6" fmla="*/ 0 w 2526"/>
              <a:gd name="T7" fmla="*/ 102 h 918"/>
              <a:gd name="T8" fmla="*/ 0 w 2526"/>
              <a:gd name="T9" fmla="*/ 816 h 918"/>
              <a:gd name="T10" fmla="*/ 0 w 2526"/>
              <a:gd name="T11" fmla="*/ 816 h 918"/>
              <a:gd name="T12" fmla="*/ 102 w 2526"/>
              <a:gd name="T13" fmla="*/ 917 h 918"/>
              <a:gd name="T14" fmla="*/ 2118 w 2526"/>
              <a:gd name="T15" fmla="*/ 917 h 918"/>
              <a:gd name="T16" fmla="*/ 2118 w 2526"/>
              <a:gd name="T17" fmla="*/ 917 h 918"/>
              <a:gd name="T18" fmla="*/ 2196 w 2526"/>
              <a:gd name="T19" fmla="*/ 881 h 918"/>
              <a:gd name="T20" fmla="*/ 2493 w 2526"/>
              <a:gd name="T21" fmla="*/ 524 h 918"/>
              <a:gd name="T22" fmla="*/ 2493 w 2526"/>
              <a:gd name="T23" fmla="*/ 524 h 918"/>
              <a:gd name="T24" fmla="*/ 2493 w 2526"/>
              <a:gd name="T25" fmla="*/ 394 h 918"/>
              <a:gd name="T26" fmla="*/ 2196 w 2526"/>
              <a:gd name="T27" fmla="*/ 37 h 918"/>
              <a:gd name="T28" fmla="*/ 2196 w 2526"/>
              <a:gd name="T29" fmla="*/ 37 h 918"/>
              <a:gd name="T30" fmla="*/ 2118 w 2526"/>
              <a:gd name="T31" fmla="*/ 0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26" h="918">
                <a:moveTo>
                  <a:pt x="2118" y="0"/>
                </a:moveTo>
                <a:lnTo>
                  <a:pt x="102" y="0"/>
                </a:lnTo>
                <a:lnTo>
                  <a:pt x="102" y="0"/>
                </a:lnTo>
                <a:cubicBezTo>
                  <a:pt x="45" y="0"/>
                  <a:pt x="0" y="46"/>
                  <a:pt x="0" y="102"/>
                </a:cubicBezTo>
                <a:lnTo>
                  <a:pt x="0" y="816"/>
                </a:lnTo>
                <a:lnTo>
                  <a:pt x="0" y="816"/>
                </a:lnTo>
                <a:cubicBezTo>
                  <a:pt x="0" y="872"/>
                  <a:pt x="45" y="917"/>
                  <a:pt x="102" y="917"/>
                </a:cubicBezTo>
                <a:lnTo>
                  <a:pt x="2118" y="917"/>
                </a:lnTo>
                <a:lnTo>
                  <a:pt x="2118" y="917"/>
                </a:lnTo>
                <a:cubicBezTo>
                  <a:pt x="2148" y="917"/>
                  <a:pt x="2177" y="904"/>
                  <a:pt x="2196" y="881"/>
                </a:cubicBezTo>
                <a:lnTo>
                  <a:pt x="2493" y="524"/>
                </a:lnTo>
                <a:lnTo>
                  <a:pt x="2493" y="524"/>
                </a:lnTo>
                <a:cubicBezTo>
                  <a:pt x="2525" y="486"/>
                  <a:pt x="2525" y="431"/>
                  <a:pt x="2493" y="394"/>
                </a:cubicBezTo>
                <a:lnTo>
                  <a:pt x="2196" y="37"/>
                </a:lnTo>
                <a:lnTo>
                  <a:pt x="2196" y="37"/>
                </a:lnTo>
                <a:cubicBezTo>
                  <a:pt x="2177" y="13"/>
                  <a:pt x="2148" y="0"/>
                  <a:pt x="211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" name="Freeform 135">
            <a:extLst>
              <a:ext uri="{FF2B5EF4-FFF2-40B4-BE49-F238E27FC236}">
                <a16:creationId xmlns:a16="http://schemas.microsoft.com/office/drawing/2014/main" id="{317CBC2E-F587-C344-A3D1-F6C1A3B5B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8802" y="7071967"/>
            <a:ext cx="4074522" cy="1479058"/>
          </a:xfrm>
          <a:custGeom>
            <a:avLst/>
            <a:gdLst>
              <a:gd name="T0" fmla="*/ 2117 w 2525"/>
              <a:gd name="T1" fmla="*/ 0 h 918"/>
              <a:gd name="T2" fmla="*/ 102 w 2525"/>
              <a:gd name="T3" fmla="*/ 0 h 918"/>
              <a:gd name="T4" fmla="*/ 102 w 2525"/>
              <a:gd name="T5" fmla="*/ 0 h 918"/>
              <a:gd name="T6" fmla="*/ 0 w 2525"/>
              <a:gd name="T7" fmla="*/ 102 h 918"/>
              <a:gd name="T8" fmla="*/ 0 w 2525"/>
              <a:gd name="T9" fmla="*/ 816 h 918"/>
              <a:gd name="T10" fmla="*/ 0 w 2525"/>
              <a:gd name="T11" fmla="*/ 816 h 918"/>
              <a:gd name="T12" fmla="*/ 102 w 2525"/>
              <a:gd name="T13" fmla="*/ 917 h 918"/>
              <a:gd name="T14" fmla="*/ 2117 w 2525"/>
              <a:gd name="T15" fmla="*/ 917 h 918"/>
              <a:gd name="T16" fmla="*/ 2117 w 2525"/>
              <a:gd name="T17" fmla="*/ 917 h 918"/>
              <a:gd name="T18" fmla="*/ 2195 w 2525"/>
              <a:gd name="T19" fmla="*/ 881 h 918"/>
              <a:gd name="T20" fmla="*/ 2493 w 2525"/>
              <a:gd name="T21" fmla="*/ 524 h 918"/>
              <a:gd name="T22" fmla="*/ 2493 w 2525"/>
              <a:gd name="T23" fmla="*/ 524 h 918"/>
              <a:gd name="T24" fmla="*/ 2493 w 2525"/>
              <a:gd name="T25" fmla="*/ 394 h 918"/>
              <a:gd name="T26" fmla="*/ 2195 w 2525"/>
              <a:gd name="T27" fmla="*/ 37 h 918"/>
              <a:gd name="T28" fmla="*/ 2195 w 2525"/>
              <a:gd name="T29" fmla="*/ 37 h 918"/>
              <a:gd name="T30" fmla="*/ 2117 w 2525"/>
              <a:gd name="T31" fmla="*/ 0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25" h="918">
                <a:moveTo>
                  <a:pt x="2117" y="0"/>
                </a:moveTo>
                <a:lnTo>
                  <a:pt x="102" y="0"/>
                </a:lnTo>
                <a:lnTo>
                  <a:pt x="102" y="0"/>
                </a:lnTo>
                <a:cubicBezTo>
                  <a:pt x="45" y="0"/>
                  <a:pt x="0" y="46"/>
                  <a:pt x="0" y="102"/>
                </a:cubicBezTo>
                <a:lnTo>
                  <a:pt x="0" y="816"/>
                </a:lnTo>
                <a:lnTo>
                  <a:pt x="0" y="816"/>
                </a:lnTo>
                <a:cubicBezTo>
                  <a:pt x="0" y="872"/>
                  <a:pt x="45" y="917"/>
                  <a:pt x="102" y="917"/>
                </a:cubicBezTo>
                <a:lnTo>
                  <a:pt x="2117" y="917"/>
                </a:lnTo>
                <a:lnTo>
                  <a:pt x="2117" y="917"/>
                </a:lnTo>
                <a:cubicBezTo>
                  <a:pt x="2148" y="917"/>
                  <a:pt x="2176" y="904"/>
                  <a:pt x="2195" y="881"/>
                </a:cubicBezTo>
                <a:lnTo>
                  <a:pt x="2493" y="524"/>
                </a:lnTo>
                <a:lnTo>
                  <a:pt x="2493" y="524"/>
                </a:lnTo>
                <a:cubicBezTo>
                  <a:pt x="2524" y="486"/>
                  <a:pt x="2524" y="431"/>
                  <a:pt x="2493" y="394"/>
                </a:cubicBezTo>
                <a:lnTo>
                  <a:pt x="2195" y="37"/>
                </a:lnTo>
                <a:lnTo>
                  <a:pt x="2195" y="37"/>
                </a:lnTo>
                <a:cubicBezTo>
                  <a:pt x="2176" y="13"/>
                  <a:pt x="2148" y="0"/>
                  <a:pt x="211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205">
            <a:extLst>
              <a:ext uri="{FF2B5EF4-FFF2-40B4-BE49-F238E27FC236}">
                <a16:creationId xmlns:a16="http://schemas.microsoft.com/office/drawing/2014/main" id="{480290CF-B2C0-9B42-906A-A014731FE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6153" y="7071967"/>
            <a:ext cx="4074526" cy="1479058"/>
          </a:xfrm>
          <a:custGeom>
            <a:avLst/>
            <a:gdLst>
              <a:gd name="T0" fmla="*/ 2118 w 2526"/>
              <a:gd name="T1" fmla="*/ 0 h 918"/>
              <a:gd name="T2" fmla="*/ 101 w 2526"/>
              <a:gd name="T3" fmla="*/ 0 h 918"/>
              <a:gd name="T4" fmla="*/ 101 w 2526"/>
              <a:gd name="T5" fmla="*/ 0 h 918"/>
              <a:gd name="T6" fmla="*/ 0 w 2526"/>
              <a:gd name="T7" fmla="*/ 102 h 918"/>
              <a:gd name="T8" fmla="*/ 0 w 2526"/>
              <a:gd name="T9" fmla="*/ 816 h 918"/>
              <a:gd name="T10" fmla="*/ 0 w 2526"/>
              <a:gd name="T11" fmla="*/ 816 h 918"/>
              <a:gd name="T12" fmla="*/ 101 w 2526"/>
              <a:gd name="T13" fmla="*/ 917 h 918"/>
              <a:gd name="T14" fmla="*/ 2118 w 2526"/>
              <a:gd name="T15" fmla="*/ 917 h 918"/>
              <a:gd name="T16" fmla="*/ 2118 w 2526"/>
              <a:gd name="T17" fmla="*/ 917 h 918"/>
              <a:gd name="T18" fmla="*/ 2196 w 2526"/>
              <a:gd name="T19" fmla="*/ 881 h 918"/>
              <a:gd name="T20" fmla="*/ 2494 w 2526"/>
              <a:gd name="T21" fmla="*/ 524 h 918"/>
              <a:gd name="T22" fmla="*/ 2494 w 2526"/>
              <a:gd name="T23" fmla="*/ 524 h 918"/>
              <a:gd name="T24" fmla="*/ 2494 w 2526"/>
              <a:gd name="T25" fmla="*/ 394 h 918"/>
              <a:gd name="T26" fmla="*/ 2196 w 2526"/>
              <a:gd name="T27" fmla="*/ 37 h 918"/>
              <a:gd name="T28" fmla="*/ 2196 w 2526"/>
              <a:gd name="T29" fmla="*/ 37 h 918"/>
              <a:gd name="T30" fmla="*/ 2118 w 2526"/>
              <a:gd name="T31" fmla="*/ 0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26" h="918">
                <a:moveTo>
                  <a:pt x="2118" y="0"/>
                </a:moveTo>
                <a:lnTo>
                  <a:pt x="101" y="0"/>
                </a:lnTo>
                <a:lnTo>
                  <a:pt x="101" y="0"/>
                </a:lnTo>
                <a:cubicBezTo>
                  <a:pt x="45" y="0"/>
                  <a:pt x="0" y="46"/>
                  <a:pt x="0" y="102"/>
                </a:cubicBezTo>
                <a:lnTo>
                  <a:pt x="0" y="816"/>
                </a:lnTo>
                <a:lnTo>
                  <a:pt x="0" y="816"/>
                </a:lnTo>
                <a:cubicBezTo>
                  <a:pt x="0" y="872"/>
                  <a:pt x="45" y="917"/>
                  <a:pt x="101" y="917"/>
                </a:cubicBezTo>
                <a:lnTo>
                  <a:pt x="2118" y="917"/>
                </a:lnTo>
                <a:lnTo>
                  <a:pt x="2118" y="917"/>
                </a:lnTo>
                <a:cubicBezTo>
                  <a:pt x="2148" y="917"/>
                  <a:pt x="2177" y="904"/>
                  <a:pt x="2196" y="881"/>
                </a:cubicBezTo>
                <a:lnTo>
                  <a:pt x="2494" y="524"/>
                </a:lnTo>
                <a:lnTo>
                  <a:pt x="2494" y="524"/>
                </a:lnTo>
                <a:cubicBezTo>
                  <a:pt x="2525" y="486"/>
                  <a:pt x="2525" y="431"/>
                  <a:pt x="2494" y="394"/>
                </a:cubicBezTo>
                <a:lnTo>
                  <a:pt x="2196" y="37"/>
                </a:lnTo>
                <a:lnTo>
                  <a:pt x="2196" y="37"/>
                </a:lnTo>
                <a:cubicBezTo>
                  <a:pt x="2177" y="13"/>
                  <a:pt x="2148" y="0"/>
                  <a:pt x="211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594">
            <a:extLst>
              <a:ext uri="{FF2B5EF4-FFF2-40B4-BE49-F238E27FC236}">
                <a16:creationId xmlns:a16="http://schemas.microsoft.com/office/drawing/2014/main" id="{A97353A8-C6C1-5B4C-905A-0F3294E92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384" y="7662176"/>
            <a:ext cx="1173289" cy="327099"/>
          </a:xfrm>
          <a:custGeom>
            <a:avLst/>
            <a:gdLst>
              <a:gd name="T0" fmla="*/ 92 w 729"/>
              <a:gd name="T1" fmla="*/ 93 h 205"/>
              <a:gd name="T2" fmla="*/ 7 w 729"/>
              <a:gd name="T3" fmla="*/ 18 h 205"/>
              <a:gd name="T4" fmla="*/ 7 w 729"/>
              <a:gd name="T5" fmla="*/ 18 h 205"/>
              <a:gd name="T6" fmla="*/ 14 w 729"/>
              <a:gd name="T7" fmla="*/ 0 h 205"/>
              <a:gd name="T8" fmla="*/ 614 w 729"/>
              <a:gd name="T9" fmla="*/ 0 h 205"/>
              <a:gd name="T10" fmla="*/ 614 w 729"/>
              <a:gd name="T11" fmla="*/ 0 h 205"/>
              <a:gd name="T12" fmla="*/ 621 w 729"/>
              <a:gd name="T13" fmla="*/ 2 h 205"/>
              <a:gd name="T14" fmla="*/ 723 w 729"/>
              <a:gd name="T15" fmla="*/ 93 h 205"/>
              <a:gd name="T16" fmla="*/ 723 w 729"/>
              <a:gd name="T17" fmla="*/ 93 h 205"/>
              <a:gd name="T18" fmla="*/ 724 w 729"/>
              <a:gd name="T19" fmla="*/ 108 h 205"/>
              <a:gd name="T20" fmla="*/ 621 w 729"/>
              <a:gd name="T21" fmla="*/ 201 h 205"/>
              <a:gd name="T22" fmla="*/ 621 w 729"/>
              <a:gd name="T23" fmla="*/ 201 h 205"/>
              <a:gd name="T24" fmla="*/ 614 w 729"/>
              <a:gd name="T25" fmla="*/ 204 h 205"/>
              <a:gd name="T26" fmla="*/ 14 w 729"/>
              <a:gd name="T27" fmla="*/ 204 h 205"/>
              <a:gd name="T28" fmla="*/ 14 w 729"/>
              <a:gd name="T29" fmla="*/ 204 h 205"/>
              <a:gd name="T30" fmla="*/ 7 w 729"/>
              <a:gd name="T31" fmla="*/ 186 h 205"/>
              <a:gd name="T32" fmla="*/ 92 w 729"/>
              <a:gd name="T33" fmla="*/ 108 h 205"/>
              <a:gd name="T34" fmla="*/ 92 w 729"/>
              <a:gd name="T35" fmla="*/ 108 h 205"/>
              <a:gd name="T36" fmla="*/ 92 w 729"/>
              <a:gd name="T37" fmla="*/ 9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29" h="205">
                <a:moveTo>
                  <a:pt x="92" y="93"/>
                </a:moveTo>
                <a:lnTo>
                  <a:pt x="7" y="18"/>
                </a:lnTo>
                <a:lnTo>
                  <a:pt x="7" y="18"/>
                </a:lnTo>
                <a:cubicBezTo>
                  <a:pt x="1" y="11"/>
                  <a:pt x="5" y="0"/>
                  <a:pt x="14" y="0"/>
                </a:cubicBezTo>
                <a:lnTo>
                  <a:pt x="614" y="0"/>
                </a:lnTo>
                <a:lnTo>
                  <a:pt x="614" y="0"/>
                </a:lnTo>
                <a:cubicBezTo>
                  <a:pt x="617" y="0"/>
                  <a:pt x="619" y="1"/>
                  <a:pt x="621" y="2"/>
                </a:cubicBezTo>
                <a:lnTo>
                  <a:pt x="723" y="93"/>
                </a:lnTo>
                <a:lnTo>
                  <a:pt x="723" y="93"/>
                </a:lnTo>
                <a:cubicBezTo>
                  <a:pt x="728" y="97"/>
                  <a:pt x="728" y="104"/>
                  <a:pt x="724" y="108"/>
                </a:cubicBezTo>
                <a:lnTo>
                  <a:pt x="621" y="201"/>
                </a:lnTo>
                <a:lnTo>
                  <a:pt x="621" y="201"/>
                </a:lnTo>
                <a:cubicBezTo>
                  <a:pt x="619" y="203"/>
                  <a:pt x="617" y="204"/>
                  <a:pt x="614" y="204"/>
                </a:cubicBezTo>
                <a:lnTo>
                  <a:pt x="14" y="204"/>
                </a:lnTo>
                <a:lnTo>
                  <a:pt x="14" y="204"/>
                </a:lnTo>
                <a:cubicBezTo>
                  <a:pt x="4" y="204"/>
                  <a:pt x="0" y="193"/>
                  <a:pt x="7" y="186"/>
                </a:cubicBezTo>
                <a:lnTo>
                  <a:pt x="92" y="108"/>
                </a:lnTo>
                <a:lnTo>
                  <a:pt x="92" y="108"/>
                </a:lnTo>
                <a:cubicBezTo>
                  <a:pt x="96" y="104"/>
                  <a:pt x="96" y="97"/>
                  <a:pt x="92" y="9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595">
            <a:extLst>
              <a:ext uri="{FF2B5EF4-FFF2-40B4-BE49-F238E27FC236}">
                <a16:creationId xmlns:a16="http://schemas.microsoft.com/office/drawing/2014/main" id="{5AB7ED76-E8A6-8B49-A360-1F6D9063F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0852" y="7662176"/>
            <a:ext cx="1173289" cy="327099"/>
          </a:xfrm>
          <a:custGeom>
            <a:avLst/>
            <a:gdLst>
              <a:gd name="T0" fmla="*/ 92 w 728"/>
              <a:gd name="T1" fmla="*/ 93 h 205"/>
              <a:gd name="T2" fmla="*/ 7 w 728"/>
              <a:gd name="T3" fmla="*/ 18 h 205"/>
              <a:gd name="T4" fmla="*/ 7 w 728"/>
              <a:gd name="T5" fmla="*/ 18 h 205"/>
              <a:gd name="T6" fmla="*/ 14 w 728"/>
              <a:gd name="T7" fmla="*/ 0 h 205"/>
              <a:gd name="T8" fmla="*/ 614 w 728"/>
              <a:gd name="T9" fmla="*/ 0 h 205"/>
              <a:gd name="T10" fmla="*/ 614 w 728"/>
              <a:gd name="T11" fmla="*/ 0 h 205"/>
              <a:gd name="T12" fmla="*/ 620 w 728"/>
              <a:gd name="T13" fmla="*/ 2 h 205"/>
              <a:gd name="T14" fmla="*/ 723 w 728"/>
              <a:gd name="T15" fmla="*/ 93 h 205"/>
              <a:gd name="T16" fmla="*/ 723 w 728"/>
              <a:gd name="T17" fmla="*/ 93 h 205"/>
              <a:gd name="T18" fmla="*/ 723 w 728"/>
              <a:gd name="T19" fmla="*/ 108 h 205"/>
              <a:gd name="T20" fmla="*/ 620 w 728"/>
              <a:gd name="T21" fmla="*/ 201 h 205"/>
              <a:gd name="T22" fmla="*/ 620 w 728"/>
              <a:gd name="T23" fmla="*/ 201 h 205"/>
              <a:gd name="T24" fmla="*/ 613 w 728"/>
              <a:gd name="T25" fmla="*/ 204 h 205"/>
              <a:gd name="T26" fmla="*/ 13 w 728"/>
              <a:gd name="T27" fmla="*/ 204 h 205"/>
              <a:gd name="T28" fmla="*/ 13 w 728"/>
              <a:gd name="T29" fmla="*/ 204 h 205"/>
              <a:gd name="T30" fmla="*/ 6 w 728"/>
              <a:gd name="T31" fmla="*/ 186 h 205"/>
              <a:gd name="T32" fmla="*/ 92 w 728"/>
              <a:gd name="T33" fmla="*/ 108 h 205"/>
              <a:gd name="T34" fmla="*/ 92 w 728"/>
              <a:gd name="T35" fmla="*/ 108 h 205"/>
              <a:gd name="T36" fmla="*/ 92 w 728"/>
              <a:gd name="T37" fmla="*/ 9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28" h="205">
                <a:moveTo>
                  <a:pt x="92" y="93"/>
                </a:moveTo>
                <a:lnTo>
                  <a:pt x="7" y="18"/>
                </a:lnTo>
                <a:lnTo>
                  <a:pt x="7" y="18"/>
                </a:lnTo>
                <a:cubicBezTo>
                  <a:pt x="0" y="11"/>
                  <a:pt x="5" y="0"/>
                  <a:pt x="14" y="0"/>
                </a:cubicBezTo>
                <a:lnTo>
                  <a:pt x="614" y="0"/>
                </a:lnTo>
                <a:lnTo>
                  <a:pt x="614" y="0"/>
                </a:lnTo>
                <a:cubicBezTo>
                  <a:pt x="616" y="0"/>
                  <a:pt x="619" y="1"/>
                  <a:pt x="620" y="2"/>
                </a:cubicBezTo>
                <a:lnTo>
                  <a:pt x="723" y="93"/>
                </a:lnTo>
                <a:lnTo>
                  <a:pt x="723" y="93"/>
                </a:lnTo>
                <a:cubicBezTo>
                  <a:pt x="727" y="97"/>
                  <a:pt x="727" y="104"/>
                  <a:pt x="723" y="108"/>
                </a:cubicBezTo>
                <a:lnTo>
                  <a:pt x="620" y="201"/>
                </a:lnTo>
                <a:lnTo>
                  <a:pt x="620" y="201"/>
                </a:lnTo>
                <a:cubicBezTo>
                  <a:pt x="619" y="203"/>
                  <a:pt x="616" y="204"/>
                  <a:pt x="613" y="204"/>
                </a:cubicBezTo>
                <a:lnTo>
                  <a:pt x="13" y="204"/>
                </a:lnTo>
                <a:lnTo>
                  <a:pt x="13" y="204"/>
                </a:lnTo>
                <a:cubicBezTo>
                  <a:pt x="4" y="204"/>
                  <a:pt x="0" y="193"/>
                  <a:pt x="6" y="186"/>
                </a:cubicBezTo>
                <a:lnTo>
                  <a:pt x="92" y="108"/>
                </a:lnTo>
                <a:lnTo>
                  <a:pt x="92" y="108"/>
                </a:lnTo>
                <a:cubicBezTo>
                  <a:pt x="96" y="104"/>
                  <a:pt x="96" y="97"/>
                  <a:pt x="92" y="9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" name="Freeform 596">
            <a:extLst>
              <a:ext uri="{FF2B5EF4-FFF2-40B4-BE49-F238E27FC236}">
                <a16:creationId xmlns:a16="http://schemas.microsoft.com/office/drawing/2014/main" id="{D22C652E-4D77-2448-8BF6-172ED71C6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8202" y="7662176"/>
            <a:ext cx="1173295" cy="327099"/>
          </a:xfrm>
          <a:custGeom>
            <a:avLst/>
            <a:gdLst>
              <a:gd name="T0" fmla="*/ 91 w 729"/>
              <a:gd name="T1" fmla="*/ 93 h 205"/>
              <a:gd name="T2" fmla="*/ 8 w 729"/>
              <a:gd name="T3" fmla="*/ 18 h 205"/>
              <a:gd name="T4" fmla="*/ 8 w 729"/>
              <a:gd name="T5" fmla="*/ 18 h 205"/>
              <a:gd name="T6" fmla="*/ 14 w 729"/>
              <a:gd name="T7" fmla="*/ 0 h 205"/>
              <a:gd name="T8" fmla="*/ 614 w 729"/>
              <a:gd name="T9" fmla="*/ 0 h 205"/>
              <a:gd name="T10" fmla="*/ 614 w 729"/>
              <a:gd name="T11" fmla="*/ 0 h 205"/>
              <a:gd name="T12" fmla="*/ 620 w 729"/>
              <a:gd name="T13" fmla="*/ 2 h 205"/>
              <a:gd name="T14" fmla="*/ 723 w 729"/>
              <a:gd name="T15" fmla="*/ 93 h 205"/>
              <a:gd name="T16" fmla="*/ 723 w 729"/>
              <a:gd name="T17" fmla="*/ 93 h 205"/>
              <a:gd name="T18" fmla="*/ 723 w 729"/>
              <a:gd name="T19" fmla="*/ 108 h 205"/>
              <a:gd name="T20" fmla="*/ 621 w 729"/>
              <a:gd name="T21" fmla="*/ 201 h 205"/>
              <a:gd name="T22" fmla="*/ 621 w 729"/>
              <a:gd name="T23" fmla="*/ 201 h 205"/>
              <a:gd name="T24" fmla="*/ 614 w 729"/>
              <a:gd name="T25" fmla="*/ 204 h 205"/>
              <a:gd name="T26" fmla="*/ 14 w 729"/>
              <a:gd name="T27" fmla="*/ 204 h 205"/>
              <a:gd name="T28" fmla="*/ 14 w 729"/>
              <a:gd name="T29" fmla="*/ 204 h 205"/>
              <a:gd name="T30" fmla="*/ 7 w 729"/>
              <a:gd name="T31" fmla="*/ 186 h 205"/>
              <a:gd name="T32" fmla="*/ 92 w 729"/>
              <a:gd name="T33" fmla="*/ 108 h 205"/>
              <a:gd name="T34" fmla="*/ 92 w 729"/>
              <a:gd name="T35" fmla="*/ 108 h 205"/>
              <a:gd name="T36" fmla="*/ 91 w 729"/>
              <a:gd name="T37" fmla="*/ 9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29" h="205">
                <a:moveTo>
                  <a:pt x="91" y="93"/>
                </a:moveTo>
                <a:lnTo>
                  <a:pt x="8" y="18"/>
                </a:lnTo>
                <a:lnTo>
                  <a:pt x="8" y="18"/>
                </a:lnTo>
                <a:cubicBezTo>
                  <a:pt x="1" y="11"/>
                  <a:pt x="5" y="0"/>
                  <a:pt x="14" y="0"/>
                </a:cubicBezTo>
                <a:lnTo>
                  <a:pt x="614" y="0"/>
                </a:lnTo>
                <a:lnTo>
                  <a:pt x="614" y="0"/>
                </a:lnTo>
                <a:cubicBezTo>
                  <a:pt x="617" y="0"/>
                  <a:pt x="619" y="1"/>
                  <a:pt x="620" y="2"/>
                </a:cubicBezTo>
                <a:lnTo>
                  <a:pt x="723" y="93"/>
                </a:lnTo>
                <a:lnTo>
                  <a:pt x="723" y="93"/>
                </a:lnTo>
                <a:cubicBezTo>
                  <a:pt x="728" y="97"/>
                  <a:pt x="728" y="104"/>
                  <a:pt x="723" y="108"/>
                </a:cubicBezTo>
                <a:lnTo>
                  <a:pt x="621" y="201"/>
                </a:lnTo>
                <a:lnTo>
                  <a:pt x="621" y="201"/>
                </a:lnTo>
                <a:cubicBezTo>
                  <a:pt x="619" y="203"/>
                  <a:pt x="616" y="204"/>
                  <a:pt x="614" y="204"/>
                </a:cubicBezTo>
                <a:lnTo>
                  <a:pt x="14" y="204"/>
                </a:lnTo>
                <a:lnTo>
                  <a:pt x="14" y="204"/>
                </a:lnTo>
                <a:cubicBezTo>
                  <a:pt x="4" y="204"/>
                  <a:pt x="0" y="193"/>
                  <a:pt x="7" y="186"/>
                </a:cubicBezTo>
                <a:lnTo>
                  <a:pt x="92" y="108"/>
                </a:lnTo>
                <a:lnTo>
                  <a:pt x="92" y="108"/>
                </a:lnTo>
                <a:cubicBezTo>
                  <a:pt x="96" y="104"/>
                  <a:pt x="96" y="97"/>
                  <a:pt x="91" y="9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3A8781-F467-7C49-B10D-1B8832784F93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FFD47F-CDF7-6941-BA6A-7BCFEB261BE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4537E1-3EE6-5846-95E4-5F287051CC65}"/>
              </a:ext>
            </a:extLst>
          </p:cNvPr>
          <p:cNvSpPr txBox="1"/>
          <p:nvPr/>
        </p:nvSpPr>
        <p:spPr>
          <a:xfrm>
            <a:off x="2771164" y="7317887"/>
            <a:ext cx="1826141" cy="101566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C6A4BB-6672-934A-A544-8BD59483427A}"/>
              </a:ext>
            </a:extLst>
          </p:cNvPr>
          <p:cNvSpPr txBox="1"/>
          <p:nvPr/>
        </p:nvSpPr>
        <p:spPr>
          <a:xfrm>
            <a:off x="14082535" y="7317887"/>
            <a:ext cx="1887056" cy="101566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C11D03-0B4C-E74F-8247-326BD2CADBE7}"/>
              </a:ext>
            </a:extLst>
          </p:cNvPr>
          <p:cNvSpPr txBox="1"/>
          <p:nvPr/>
        </p:nvSpPr>
        <p:spPr>
          <a:xfrm>
            <a:off x="8402350" y="7317887"/>
            <a:ext cx="1912704" cy="101566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AB3AEEF-0E7B-BF4A-AF0C-1C33C63E8ED0}"/>
              </a:ext>
            </a:extLst>
          </p:cNvPr>
          <p:cNvSpPr txBox="1">
            <a:spLocks/>
          </p:cNvSpPr>
          <p:nvPr/>
        </p:nvSpPr>
        <p:spPr>
          <a:xfrm>
            <a:off x="1993279" y="9267187"/>
            <a:ext cx="3381910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8915A94-5081-F246-9921-0E8457F1AA47}"/>
              </a:ext>
            </a:extLst>
          </p:cNvPr>
          <p:cNvSpPr txBox="1">
            <a:spLocks/>
          </p:cNvSpPr>
          <p:nvPr/>
        </p:nvSpPr>
        <p:spPr>
          <a:xfrm>
            <a:off x="13335108" y="9267187"/>
            <a:ext cx="3381910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06E5F6B-888A-3C4C-B752-5D5432A9BFBE}"/>
              </a:ext>
            </a:extLst>
          </p:cNvPr>
          <p:cNvSpPr txBox="1">
            <a:spLocks/>
          </p:cNvSpPr>
          <p:nvPr/>
        </p:nvSpPr>
        <p:spPr>
          <a:xfrm>
            <a:off x="7667747" y="4065947"/>
            <a:ext cx="3381910" cy="228985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D897EAB7-E668-A243-BEF9-96963943BBA8}"/>
              </a:ext>
            </a:extLst>
          </p:cNvPr>
          <p:cNvSpPr txBox="1">
            <a:spLocks/>
          </p:cNvSpPr>
          <p:nvPr/>
        </p:nvSpPr>
        <p:spPr>
          <a:xfrm>
            <a:off x="19002461" y="4065947"/>
            <a:ext cx="3381910" cy="228985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F27B81-5DE8-D64A-A390-6DFCD9C59557}"/>
              </a:ext>
            </a:extLst>
          </p:cNvPr>
          <p:cNvSpPr txBox="1"/>
          <p:nvPr/>
        </p:nvSpPr>
        <p:spPr>
          <a:xfrm>
            <a:off x="19660121" y="7317887"/>
            <a:ext cx="2066591" cy="101566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28" name="Freeform 1053">
            <a:extLst>
              <a:ext uri="{FF2B5EF4-FFF2-40B4-BE49-F238E27FC236}">
                <a16:creationId xmlns:a16="http://schemas.microsoft.com/office/drawing/2014/main" id="{22E0E41B-6260-7E4E-9AB6-45C4582051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176819" y="9295633"/>
            <a:ext cx="1033194" cy="1036314"/>
          </a:xfrm>
          <a:custGeom>
            <a:avLst/>
            <a:gdLst>
              <a:gd name="T0" fmla="*/ 50512908 w 290150"/>
              <a:gd name="T1" fmla="*/ 112216769 h 290153"/>
              <a:gd name="T2" fmla="*/ 71643929 w 290150"/>
              <a:gd name="T3" fmla="*/ 112216769 h 290153"/>
              <a:gd name="T4" fmla="*/ 72851536 w 290150"/>
              <a:gd name="T5" fmla="*/ 104874323 h 290153"/>
              <a:gd name="T6" fmla="*/ 73303909 w 290150"/>
              <a:gd name="T7" fmla="*/ 125807186 h 290153"/>
              <a:gd name="T8" fmla="*/ 47041501 w 290150"/>
              <a:gd name="T9" fmla="*/ 112216769 h 290153"/>
              <a:gd name="T10" fmla="*/ 60928191 w 290150"/>
              <a:gd name="T11" fmla="*/ 92618361 h 290153"/>
              <a:gd name="T12" fmla="*/ 65299099 w 290150"/>
              <a:gd name="T13" fmla="*/ 96900809 h 290153"/>
              <a:gd name="T14" fmla="*/ 69067784 w 290150"/>
              <a:gd name="T15" fmla="*/ 96900809 h 290153"/>
              <a:gd name="T16" fmla="*/ 60928191 w 290150"/>
              <a:gd name="T17" fmla="*/ 88794158 h 290153"/>
              <a:gd name="T18" fmla="*/ 97925242 w 290150"/>
              <a:gd name="T19" fmla="*/ 95540301 h 290153"/>
              <a:gd name="T20" fmla="*/ 119137542 w 290150"/>
              <a:gd name="T21" fmla="*/ 95540301 h 290153"/>
              <a:gd name="T22" fmla="*/ 120521184 w 290150"/>
              <a:gd name="T23" fmla="*/ 88354753 h 290153"/>
              <a:gd name="T24" fmla="*/ 120982084 w 290150"/>
              <a:gd name="T25" fmla="*/ 109287812 h 290153"/>
              <a:gd name="T26" fmla="*/ 94083017 w 290150"/>
              <a:gd name="T27" fmla="*/ 95540301 h 290153"/>
              <a:gd name="T28" fmla="*/ 5225161 w 290150"/>
              <a:gd name="T29" fmla="*/ 88198331 h 290153"/>
              <a:gd name="T30" fmla="*/ 3841671 w 290150"/>
              <a:gd name="T31" fmla="*/ 105538387 h 290153"/>
              <a:gd name="T32" fmla="*/ 23210418 w 290150"/>
              <a:gd name="T33" fmla="*/ 90854292 h 290153"/>
              <a:gd name="T34" fmla="*/ 28743105 w 290150"/>
              <a:gd name="T35" fmla="*/ 95540301 h 290153"/>
              <a:gd name="T36" fmla="*/ 1843151 w 290150"/>
              <a:gd name="T37" fmla="*/ 109287812 h 290153"/>
              <a:gd name="T38" fmla="*/ 2613370 w 290150"/>
              <a:gd name="T39" fmla="*/ 88354753 h 290153"/>
              <a:gd name="T40" fmla="*/ 103749164 w 290150"/>
              <a:gd name="T41" fmla="*/ 80534003 h 290153"/>
              <a:gd name="T42" fmla="*/ 108120542 w 290150"/>
              <a:gd name="T43" fmla="*/ 76170591 h 290153"/>
              <a:gd name="T44" fmla="*/ 14113170 w 290150"/>
              <a:gd name="T45" fmla="*/ 84897974 h 290153"/>
              <a:gd name="T46" fmla="*/ 108120542 w 290150"/>
              <a:gd name="T47" fmla="*/ 72274450 h 290153"/>
              <a:gd name="T48" fmla="*/ 100131720 w 290150"/>
              <a:gd name="T49" fmla="*/ 80534003 h 290153"/>
              <a:gd name="T50" fmla="*/ 22026811 w 290150"/>
              <a:gd name="T51" fmla="*/ 80534003 h 290153"/>
              <a:gd name="T52" fmla="*/ 14113170 w 290150"/>
              <a:gd name="T53" fmla="*/ 72274450 h 290153"/>
              <a:gd name="T54" fmla="*/ 63008703 w 290150"/>
              <a:gd name="T55" fmla="*/ 80412125 h 290153"/>
              <a:gd name="T56" fmla="*/ 59137589 w 290150"/>
              <a:gd name="T57" fmla="*/ 62603942 h 290153"/>
              <a:gd name="T58" fmla="*/ 80256690 w 290150"/>
              <a:gd name="T59" fmla="*/ 57099948 h 290153"/>
              <a:gd name="T60" fmla="*/ 93931211 w 290150"/>
              <a:gd name="T61" fmla="*/ 80409045 h 290153"/>
              <a:gd name="T62" fmla="*/ 76610144 w 290150"/>
              <a:gd name="T63" fmla="*/ 80409045 h 290153"/>
              <a:gd name="T64" fmla="*/ 43722759 w 290150"/>
              <a:gd name="T65" fmla="*/ 55066252 h 290153"/>
              <a:gd name="T66" fmla="*/ 43722759 w 290150"/>
              <a:gd name="T67" fmla="*/ 82442127 h 290153"/>
              <a:gd name="T68" fmla="*/ 30048198 w 290150"/>
              <a:gd name="T69" fmla="*/ 78531644 h 290153"/>
              <a:gd name="T70" fmla="*/ 43722759 w 290150"/>
              <a:gd name="T71" fmla="*/ 55066252 h 290153"/>
              <a:gd name="T72" fmla="*/ 63252607 w 290150"/>
              <a:gd name="T73" fmla="*/ 25159684 h 290153"/>
              <a:gd name="T74" fmla="*/ 72601980 w 290150"/>
              <a:gd name="T75" fmla="*/ 29060761 h 290153"/>
              <a:gd name="T76" fmla="*/ 61566426 w 290150"/>
              <a:gd name="T77" fmla="*/ 40455101 h 290153"/>
              <a:gd name="T78" fmla="*/ 50225094 w 290150"/>
              <a:gd name="T79" fmla="*/ 29060761 h 290153"/>
              <a:gd name="T80" fmla="*/ 59574112 w 290150"/>
              <a:gd name="T81" fmla="*/ 25159684 h 290153"/>
              <a:gd name="T82" fmla="*/ 61230865 w 290150"/>
              <a:gd name="T83" fmla="*/ 3765819 h 290153"/>
              <a:gd name="T84" fmla="*/ 84052482 w 290150"/>
              <a:gd name="T85" fmla="*/ 27296629 h 290153"/>
              <a:gd name="T86" fmla="*/ 87881874 w 290150"/>
              <a:gd name="T87" fmla="*/ 27296629 h 290153"/>
              <a:gd name="T88" fmla="*/ 61230865 w 290150"/>
              <a:gd name="T89" fmla="*/ 0 h 29015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0150" h="290153">
                <a:moveTo>
                  <a:pt x="122891" y="241515"/>
                </a:moveTo>
                <a:cubicBezTo>
                  <a:pt x="124674" y="242596"/>
                  <a:pt x="125030" y="245478"/>
                  <a:pt x="123604" y="247639"/>
                </a:cubicBezTo>
                <a:cubicBezTo>
                  <a:pt x="121108" y="250882"/>
                  <a:pt x="119325" y="254485"/>
                  <a:pt x="119325" y="258808"/>
                </a:cubicBezTo>
                <a:lnTo>
                  <a:pt x="119325" y="281506"/>
                </a:lnTo>
                <a:lnTo>
                  <a:pt x="169243" y="281506"/>
                </a:lnTo>
                <a:lnTo>
                  <a:pt x="169243" y="258808"/>
                </a:lnTo>
                <a:cubicBezTo>
                  <a:pt x="169243" y="254485"/>
                  <a:pt x="167460" y="250882"/>
                  <a:pt x="164964" y="247639"/>
                </a:cubicBezTo>
                <a:cubicBezTo>
                  <a:pt x="163538" y="245478"/>
                  <a:pt x="163894" y="242596"/>
                  <a:pt x="166034" y="241515"/>
                </a:cubicBezTo>
                <a:cubicBezTo>
                  <a:pt x="167460" y="239713"/>
                  <a:pt x="170312" y="239713"/>
                  <a:pt x="172095" y="241875"/>
                </a:cubicBezTo>
                <a:cubicBezTo>
                  <a:pt x="175660" y="246919"/>
                  <a:pt x="177443" y="252683"/>
                  <a:pt x="177443" y="258808"/>
                </a:cubicBezTo>
                <a:lnTo>
                  <a:pt x="177443" y="285469"/>
                </a:lnTo>
                <a:cubicBezTo>
                  <a:pt x="177443" y="288352"/>
                  <a:pt x="175660" y="290153"/>
                  <a:pt x="173165" y="290153"/>
                </a:cubicBezTo>
                <a:lnTo>
                  <a:pt x="115047" y="290153"/>
                </a:lnTo>
                <a:cubicBezTo>
                  <a:pt x="112908" y="290153"/>
                  <a:pt x="111125" y="288352"/>
                  <a:pt x="111125" y="285469"/>
                </a:cubicBezTo>
                <a:lnTo>
                  <a:pt x="111125" y="258808"/>
                </a:lnTo>
                <a:cubicBezTo>
                  <a:pt x="111125" y="252683"/>
                  <a:pt x="112908" y="246919"/>
                  <a:pt x="116830" y="241875"/>
                </a:cubicBezTo>
                <a:cubicBezTo>
                  <a:pt x="118256" y="239713"/>
                  <a:pt x="121108" y="239713"/>
                  <a:pt x="122891" y="241515"/>
                </a:cubicBezTo>
                <a:close/>
                <a:moveTo>
                  <a:pt x="143929" y="213608"/>
                </a:moveTo>
                <a:cubicBezTo>
                  <a:pt x="138944" y="213608"/>
                  <a:pt x="134315" y="218194"/>
                  <a:pt x="134315" y="223485"/>
                </a:cubicBezTo>
                <a:cubicBezTo>
                  <a:pt x="134315" y="229483"/>
                  <a:pt x="138944" y="234069"/>
                  <a:pt x="143929" y="234069"/>
                </a:cubicBezTo>
                <a:cubicBezTo>
                  <a:pt x="149626" y="234069"/>
                  <a:pt x="154255" y="229483"/>
                  <a:pt x="154255" y="223485"/>
                </a:cubicBezTo>
                <a:cubicBezTo>
                  <a:pt x="154255" y="218194"/>
                  <a:pt x="149626" y="213608"/>
                  <a:pt x="143929" y="213608"/>
                </a:cubicBezTo>
                <a:close/>
                <a:moveTo>
                  <a:pt x="143929" y="204788"/>
                </a:moveTo>
                <a:cubicBezTo>
                  <a:pt x="154611" y="204788"/>
                  <a:pt x="163157" y="213608"/>
                  <a:pt x="163157" y="223485"/>
                </a:cubicBezTo>
                <a:cubicBezTo>
                  <a:pt x="163157" y="234069"/>
                  <a:pt x="154611" y="242535"/>
                  <a:pt x="143929" y="242535"/>
                </a:cubicBezTo>
                <a:cubicBezTo>
                  <a:pt x="133959" y="242535"/>
                  <a:pt x="125413" y="234069"/>
                  <a:pt x="125413" y="223485"/>
                </a:cubicBezTo>
                <a:cubicBezTo>
                  <a:pt x="125413" y="213608"/>
                  <a:pt x="133959" y="204788"/>
                  <a:pt x="143929" y="204788"/>
                </a:cubicBezTo>
                <a:close/>
                <a:moveTo>
                  <a:pt x="234596" y="203415"/>
                </a:moveTo>
                <a:cubicBezTo>
                  <a:pt x="236411" y="204856"/>
                  <a:pt x="236411" y="207378"/>
                  <a:pt x="235322" y="209539"/>
                </a:cubicBezTo>
                <a:cubicBezTo>
                  <a:pt x="232417" y="212782"/>
                  <a:pt x="231328" y="216385"/>
                  <a:pt x="231328" y="220348"/>
                </a:cubicBezTo>
                <a:lnTo>
                  <a:pt x="231328" y="243406"/>
                </a:lnTo>
                <a:lnTo>
                  <a:pt x="281436" y="243406"/>
                </a:lnTo>
                <a:lnTo>
                  <a:pt x="281436" y="220348"/>
                </a:lnTo>
                <a:cubicBezTo>
                  <a:pt x="281436" y="216385"/>
                  <a:pt x="279983" y="212782"/>
                  <a:pt x="277079" y="209539"/>
                </a:cubicBezTo>
                <a:cubicBezTo>
                  <a:pt x="275989" y="207378"/>
                  <a:pt x="276352" y="204856"/>
                  <a:pt x="278168" y="203415"/>
                </a:cubicBezTo>
                <a:cubicBezTo>
                  <a:pt x="279983" y="201613"/>
                  <a:pt x="282525" y="201974"/>
                  <a:pt x="284704" y="203775"/>
                </a:cubicBezTo>
                <a:cubicBezTo>
                  <a:pt x="288335" y="208459"/>
                  <a:pt x="290150" y="214223"/>
                  <a:pt x="290150" y="220348"/>
                </a:cubicBezTo>
                <a:lnTo>
                  <a:pt x="290150" y="247730"/>
                </a:lnTo>
                <a:cubicBezTo>
                  <a:pt x="290150" y="250252"/>
                  <a:pt x="288335" y="252053"/>
                  <a:pt x="285793" y="252053"/>
                </a:cubicBezTo>
                <a:lnTo>
                  <a:pt x="226607" y="252053"/>
                </a:lnTo>
                <a:cubicBezTo>
                  <a:pt x="224066" y="252053"/>
                  <a:pt x="222250" y="250252"/>
                  <a:pt x="222250" y="247730"/>
                </a:cubicBezTo>
                <a:lnTo>
                  <a:pt x="222250" y="220348"/>
                </a:lnTo>
                <a:cubicBezTo>
                  <a:pt x="222250" y="214223"/>
                  <a:pt x="224066" y="208459"/>
                  <a:pt x="228423" y="203775"/>
                </a:cubicBezTo>
                <a:cubicBezTo>
                  <a:pt x="229875" y="201974"/>
                  <a:pt x="232417" y="201613"/>
                  <a:pt x="234596" y="203415"/>
                </a:cubicBezTo>
                <a:close/>
                <a:moveTo>
                  <a:pt x="12345" y="203415"/>
                </a:moveTo>
                <a:cubicBezTo>
                  <a:pt x="13798" y="204856"/>
                  <a:pt x="14161" y="207378"/>
                  <a:pt x="12708" y="209539"/>
                </a:cubicBezTo>
                <a:cubicBezTo>
                  <a:pt x="10167" y="212782"/>
                  <a:pt x="9077" y="216385"/>
                  <a:pt x="9077" y="220348"/>
                </a:cubicBezTo>
                <a:lnTo>
                  <a:pt x="9077" y="243406"/>
                </a:lnTo>
                <a:lnTo>
                  <a:pt x="59185" y="243406"/>
                </a:lnTo>
                <a:lnTo>
                  <a:pt x="59185" y="220348"/>
                </a:lnTo>
                <a:cubicBezTo>
                  <a:pt x="59185" y="216385"/>
                  <a:pt x="57733" y="212782"/>
                  <a:pt x="54828" y="209539"/>
                </a:cubicBezTo>
                <a:cubicBezTo>
                  <a:pt x="53739" y="207378"/>
                  <a:pt x="53739" y="204856"/>
                  <a:pt x="55917" y="203415"/>
                </a:cubicBezTo>
                <a:cubicBezTo>
                  <a:pt x="57733" y="201613"/>
                  <a:pt x="60275" y="201974"/>
                  <a:pt x="62090" y="203775"/>
                </a:cubicBezTo>
                <a:cubicBezTo>
                  <a:pt x="66084" y="208459"/>
                  <a:pt x="67900" y="214223"/>
                  <a:pt x="67900" y="220348"/>
                </a:cubicBezTo>
                <a:lnTo>
                  <a:pt x="67900" y="247730"/>
                </a:lnTo>
                <a:cubicBezTo>
                  <a:pt x="67900" y="250252"/>
                  <a:pt x="66084" y="252053"/>
                  <a:pt x="63542" y="252053"/>
                </a:cubicBezTo>
                <a:lnTo>
                  <a:pt x="4357" y="252053"/>
                </a:lnTo>
                <a:cubicBezTo>
                  <a:pt x="1815" y="252053"/>
                  <a:pt x="0" y="250252"/>
                  <a:pt x="0" y="247730"/>
                </a:cubicBezTo>
                <a:lnTo>
                  <a:pt x="0" y="220348"/>
                </a:lnTo>
                <a:cubicBezTo>
                  <a:pt x="0" y="214223"/>
                  <a:pt x="2178" y="208459"/>
                  <a:pt x="6172" y="203775"/>
                </a:cubicBezTo>
                <a:cubicBezTo>
                  <a:pt x="7625" y="201974"/>
                  <a:pt x="10167" y="201613"/>
                  <a:pt x="12345" y="203415"/>
                </a:cubicBezTo>
                <a:close/>
                <a:moveTo>
                  <a:pt x="255410" y="175674"/>
                </a:moveTo>
                <a:cubicBezTo>
                  <a:pt x="249713" y="175674"/>
                  <a:pt x="245084" y="179987"/>
                  <a:pt x="245084" y="185738"/>
                </a:cubicBezTo>
                <a:cubicBezTo>
                  <a:pt x="245084" y="191130"/>
                  <a:pt x="249713" y="195802"/>
                  <a:pt x="255410" y="195802"/>
                </a:cubicBezTo>
                <a:cubicBezTo>
                  <a:pt x="260751" y="195802"/>
                  <a:pt x="265380" y="191130"/>
                  <a:pt x="265380" y="185738"/>
                </a:cubicBezTo>
                <a:cubicBezTo>
                  <a:pt x="265380" y="179987"/>
                  <a:pt x="260751" y="175674"/>
                  <a:pt x="255410" y="175674"/>
                </a:cubicBezTo>
                <a:close/>
                <a:moveTo>
                  <a:pt x="33338" y="175674"/>
                </a:moveTo>
                <a:cubicBezTo>
                  <a:pt x="27693" y="175674"/>
                  <a:pt x="23107" y="179987"/>
                  <a:pt x="23107" y="185738"/>
                </a:cubicBezTo>
                <a:cubicBezTo>
                  <a:pt x="23107" y="191130"/>
                  <a:pt x="27693" y="195802"/>
                  <a:pt x="33338" y="195802"/>
                </a:cubicBezTo>
                <a:cubicBezTo>
                  <a:pt x="38629" y="195802"/>
                  <a:pt x="43216" y="191130"/>
                  <a:pt x="43216" y="185738"/>
                </a:cubicBezTo>
                <a:cubicBezTo>
                  <a:pt x="43216" y="179987"/>
                  <a:pt x="38629" y="175674"/>
                  <a:pt x="33338" y="175674"/>
                </a:cubicBezTo>
                <a:close/>
                <a:moveTo>
                  <a:pt x="255410" y="166688"/>
                </a:moveTo>
                <a:cubicBezTo>
                  <a:pt x="265736" y="166688"/>
                  <a:pt x="274282" y="175315"/>
                  <a:pt x="274282" y="185738"/>
                </a:cubicBezTo>
                <a:cubicBezTo>
                  <a:pt x="274282" y="196521"/>
                  <a:pt x="265736" y="204429"/>
                  <a:pt x="255410" y="204429"/>
                </a:cubicBezTo>
                <a:cubicBezTo>
                  <a:pt x="244728" y="204429"/>
                  <a:pt x="236538" y="196521"/>
                  <a:pt x="236538" y="185738"/>
                </a:cubicBezTo>
                <a:cubicBezTo>
                  <a:pt x="236538" y="175315"/>
                  <a:pt x="244728" y="166688"/>
                  <a:pt x="255410" y="166688"/>
                </a:cubicBezTo>
                <a:close/>
                <a:moveTo>
                  <a:pt x="33338" y="166688"/>
                </a:moveTo>
                <a:cubicBezTo>
                  <a:pt x="43568" y="166688"/>
                  <a:pt x="52035" y="175315"/>
                  <a:pt x="52035" y="185738"/>
                </a:cubicBezTo>
                <a:cubicBezTo>
                  <a:pt x="52035" y="196521"/>
                  <a:pt x="43568" y="204429"/>
                  <a:pt x="33338" y="204429"/>
                </a:cubicBezTo>
                <a:cubicBezTo>
                  <a:pt x="22754" y="204429"/>
                  <a:pt x="14288" y="196521"/>
                  <a:pt x="14288" y="185738"/>
                </a:cubicBezTo>
                <a:cubicBezTo>
                  <a:pt x="14288" y="175315"/>
                  <a:pt x="22754" y="166688"/>
                  <a:pt x="33338" y="166688"/>
                </a:cubicBezTo>
                <a:close/>
                <a:moveTo>
                  <a:pt x="143891" y="139700"/>
                </a:moveTo>
                <a:cubicBezTo>
                  <a:pt x="146939" y="139700"/>
                  <a:pt x="148844" y="141862"/>
                  <a:pt x="148844" y="144384"/>
                </a:cubicBezTo>
                <a:lnTo>
                  <a:pt x="148844" y="185456"/>
                </a:lnTo>
                <a:cubicBezTo>
                  <a:pt x="148844" y="187978"/>
                  <a:pt x="146939" y="190140"/>
                  <a:pt x="143891" y="190140"/>
                </a:cubicBezTo>
                <a:cubicBezTo>
                  <a:pt x="141605" y="190140"/>
                  <a:pt x="139700" y="187978"/>
                  <a:pt x="139700" y="185456"/>
                </a:cubicBezTo>
                <a:lnTo>
                  <a:pt x="139700" y="144384"/>
                </a:lnTo>
                <a:cubicBezTo>
                  <a:pt x="139700" y="141862"/>
                  <a:pt x="141605" y="139700"/>
                  <a:pt x="143891" y="139700"/>
                </a:cubicBezTo>
                <a:close/>
                <a:moveTo>
                  <a:pt x="185282" y="127000"/>
                </a:moveTo>
                <a:cubicBezTo>
                  <a:pt x="188154" y="127000"/>
                  <a:pt x="189589" y="128804"/>
                  <a:pt x="189589" y="131691"/>
                </a:cubicBezTo>
                <a:lnTo>
                  <a:pt x="189589" y="181120"/>
                </a:lnTo>
                <a:lnTo>
                  <a:pt x="217225" y="181120"/>
                </a:lnTo>
                <a:cubicBezTo>
                  <a:pt x="219738" y="181120"/>
                  <a:pt x="221891" y="182924"/>
                  <a:pt x="221891" y="185449"/>
                </a:cubicBezTo>
                <a:cubicBezTo>
                  <a:pt x="221891" y="187975"/>
                  <a:pt x="219738" y="190139"/>
                  <a:pt x="217225" y="190139"/>
                </a:cubicBezTo>
                <a:lnTo>
                  <a:pt x="185282" y="190139"/>
                </a:lnTo>
                <a:cubicBezTo>
                  <a:pt x="182770" y="190139"/>
                  <a:pt x="180975" y="187975"/>
                  <a:pt x="180975" y="185449"/>
                </a:cubicBezTo>
                <a:lnTo>
                  <a:pt x="180975" y="131691"/>
                </a:lnTo>
                <a:cubicBezTo>
                  <a:pt x="180975" y="128804"/>
                  <a:pt x="182770" y="127000"/>
                  <a:pt x="185282" y="127000"/>
                </a:cubicBezTo>
                <a:close/>
                <a:moveTo>
                  <a:pt x="103284" y="127000"/>
                </a:moveTo>
                <a:cubicBezTo>
                  <a:pt x="105796" y="127000"/>
                  <a:pt x="107591" y="128804"/>
                  <a:pt x="107591" y="131691"/>
                </a:cubicBezTo>
                <a:lnTo>
                  <a:pt x="107591" y="185449"/>
                </a:lnTo>
                <a:cubicBezTo>
                  <a:pt x="107591" y="187975"/>
                  <a:pt x="105796" y="190139"/>
                  <a:pt x="103284" y="190139"/>
                </a:cubicBezTo>
                <a:lnTo>
                  <a:pt x="70982" y="190139"/>
                </a:lnTo>
                <a:cubicBezTo>
                  <a:pt x="68828" y="190139"/>
                  <a:pt x="66675" y="187975"/>
                  <a:pt x="66675" y="185449"/>
                </a:cubicBezTo>
                <a:cubicBezTo>
                  <a:pt x="66675" y="182924"/>
                  <a:pt x="68828" y="181120"/>
                  <a:pt x="70982" y="181120"/>
                </a:cubicBezTo>
                <a:lnTo>
                  <a:pt x="98977" y="181120"/>
                </a:lnTo>
                <a:lnTo>
                  <a:pt x="98977" y="131691"/>
                </a:lnTo>
                <a:cubicBezTo>
                  <a:pt x="98977" y="128804"/>
                  <a:pt x="101130" y="127000"/>
                  <a:pt x="103284" y="127000"/>
                </a:cubicBezTo>
                <a:close/>
                <a:moveTo>
                  <a:pt x="145437" y="31750"/>
                </a:moveTo>
                <a:cubicBezTo>
                  <a:pt x="147610" y="31750"/>
                  <a:pt x="149420" y="33550"/>
                  <a:pt x="149420" y="36429"/>
                </a:cubicBezTo>
                <a:lnTo>
                  <a:pt x="149420" y="58027"/>
                </a:lnTo>
                <a:lnTo>
                  <a:pt x="171506" y="58027"/>
                </a:lnTo>
                <a:cubicBezTo>
                  <a:pt x="174040" y="58027"/>
                  <a:pt x="175851" y="60546"/>
                  <a:pt x="175851" y="62346"/>
                </a:cubicBezTo>
                <a:cubicBezTo>
                  <a:pt x="175851" y="65226"/>
                  <a:pt x="174040" y="67026"/>
                  <a:pt x="171506" y="67026"/>
                </a:cubicBezTo>
                <a:lnTo>
                  <a:pt x="149420" y="67026"/>
                </a:lnTo>
                <a:lnTo>
                  <a:pt x="149420" y="88983"/>
                </a:lnTo>
                <a:cubicBezTo>
                  <a:pt x="149420" y="91503"/>
                  <a:pt x="147610" y="93303"/>
                  <a:pt x="145437" y="93303"/>
                </a:cubicBezTo>
                <a:cubicBezTo>
                  <a:pt x="142541" y="93303"/>
                  <a:pt x="140730" y="91503"/>
                  <a:pt x="140730" y="88983"/>
                </a:cubicBezTo>
                <a:lnTo>
                  <a:pt x="140730" y="67026"/>
                </a:lnTo>
                <a:lnTo>
                  <a:pt x="118645" y="67026"/>
                </a:lnTo>
                <a:cubicBezTo>
                  <a:pt x="116110" y="67026"/>
                  <a:pt x="114300" y="65226"/>
                  <a:pt x="114300" y="62346"/>
                </a:cubicBezTo>
                <a:cubicBezTo>
                  <a:pt x="114300" y="60546"/>
                  <a:pt x="116110" y="58027"/>
                  <a:pt x="118645" y="58027"/>
                </a:cubicBezTo>
                <a:lnTo>
                  <a:pt x="140730" y="58027"/>
                </a:lnTo>
                <a:lnTo>
                  <a:pt x="140730" y="36429"/>
                </a:lnTo>
                <a:cubicBezTo>
                  <a:pt x="140730" y="33550"/>
                  <a:pt x="142541" y="31750"/>
                  <a:pt x="145437" y="31750"/>
                </a:cubicBezTo>
                <a:close/>
                <a:moveTo>
                  <a:pt x="144644" y="8684"/>
                </a:moveTo>
                <a:cubicBezTo>
                  <a:pt x="114251" y="8684"/>
                  <a:pt x="89647" y="33288"/>
                  <a:pt x="89647" y="62957"/>
                </a:cubicBezTo>
                <a:cubicBezTo>
                  <a:pt x="89647" y="93350"/>
                  <a:pt x="114251" y="117954"/>
                  <a:pt x="144644" y="117954"/>
                </a:cubicBezTo>
                <a:cubicBezTo>
                  <a:pt x="174313" y="117954"/>
                  <a:pt x="198556" y="93350"/>
                  <a:pt x="198556" y="62957"/>
                </a:cubicBezTo>
                <a:cubicBezTo>
                  <a:pt x="198556" y="33288"/>
                  <a:pt x="174313" y="8684"/>
                  <a:pt x="144644" y="8684"/>
                </a:cubicBezTo>
                <a:close/>
                <a:moveTo>
                  <a:pt x="144644" y="0"/>
                </a:moveTo>
                <a:cubicBezTo>
                  <a:pt x="179379" y="0"/>
                  <a:pt x="207601" y="28222"/>
                  <a:pt x="207601" y="62957"/>
                </a:cubicBezTo>
                <a:cubicBezTo>
                  <a:pt x="207601" y="98416"/>
                  <a:pt x="179379" y="126638"/>
                  <a:pt x="144644" y="126638"/>
                </a:cubicBezTo>
                <a:cubicBezTo>
                  <a:pt x="109185" y="126638"/>
                  <a:pt x="80963" y="98416"/>
                  <a:pt x="80963" y="62957"/>
                </a:cubicBezTo>
                <a:cubicBezTo>
                  <a:pt x="80963" y="28222"/>
                  <a:pt x="109185" y="0"/>
                  <a:pt x="1446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solidFill>
                <a:schemeClr val="accent1"/>
              </a:solidFill>
              <a:latin typeface="Lato Light" panose="020F0502020204030203" pitchFamily="34" charset="0"/>
            </a:endParaRPr>
          </a:p>
        </p:txBody>
      </p:sp>
      <p:sp>
        <p:nvSpPr>
          <p:cNvPr id="29" name="Freeform 1061">
            <a:extLst>
              <a:ext uri="{FF2B5EF4-FFF2-40B4-BE49-F238E27FC236}">
                <a16:creationId xmlns:a16="http://schemas.microsoft.com/office/drawing/2014/main" id="{390BA03A-8B27-AA4E-A0B2-BA19D2592A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04781" y="5318963"/>
            <a:ext cx="1042556" cy="1036314"/>
          </a:xfrm>
          <a:custGeom>
            <a:avLst/>
            <a:gdLst>
              <a:gd name="T0" fmla="*/ 6381463 w 291074"/>
              <a:gd name="T1" fmla="*/ 118260728 h 290436"/>
              <a:gd name="T2" fmla="*/ 117329382 w 291074"/>
              <a:gd name="T3" fmla="*/ 103178766 h 290436"/>
              <a:gd name="T4" fmla="*/ 127248536 w 291074"/>
              <a:gd name="T5" fmla="*/ 112881339 h 290436"/>
              <a:gd name="T6" fmla="*/ 99326893 w 291074"/>
              <a:gd name="T7" fmla="*/ 104121746 h 290436"/>
              <a:gd name="T8" fmla="*/ 111246539 w 291074"/>
              <a:gd name="T9" fmla="*/ 100893816 h 290436"/>
              <a:gd name="T10" fmla="*/ 20587701 w 291074"/>
              <a:gd name="T11" fmla="*/ 99970716 h 290436"/>
              <a:gd name="T12" fmla="*/ 25976383 w 291074"/>
              <a:gd name="T13" fmla="*/ 104888675 h 290436"/>
              <a:gd name="T14" fmla="*/ 112063241 w 291074"/>
              <a:gd name="T15" fmla="*/ 74148473 h 290436"/>
              <a:gd name="T16" fmla="*/ 114185614 w 291074"/>
              <a:gd name="T17" fmla="*/ 98279943 h 290436"/>
              <a:gd name="T18" fmla="*/ 127575500 w 291074"/>
              <a:gd name="T19" fmla="*/ 120873984 h 290436"/>
              <a:gd name="T20" fmla="*/ 103735349 w 291074"/>
              <a:gd name="T21" fmla="*/ 108269985 h 290436"/>
              <a:gd name="T22" fmla="*/ 82018180 w 291074"/>
              <a:gd name="T23" fmla="*/ 109960490 h 290436"/>
              <a:gd name="T24" fmla="*/ 84794463 w 291074"/>
              <a:gd name="T25" fmla="*/ 107195892 h 290436"/>
              <a:gd name="T26" fmla="*/ 114185614 w 291074"/>
              <a:gd name="T27" fmla="*/ 87367490 h 290436"/>
              <a:gd name="T28" fmla="*/ 19118593 w 291074"/>
              <a:gd name="T29" fmla="*/ 74148473 h 290436"/>
              <a:gd name="T30" fmla="*/ 16832540 w 291074"/>
              <a:gd name="T31" fmla="*/ 87367490 h 290436"/>
              <a:gd name="T32" fmla="*/ 46550735 w 291074"/>
              <a:gd name="T33" fmla="*/ 107195892 h 290436"/>
              <a:gd name="T34" fmla="*/ 49326661 w 291074"/>
              <a:gd name="T35" fmla="*/ 109960490 h 290436"/>
              <a:gd name="T36" fmla="*/ 27609146 w 291074"/>
              <a:gd name="T37" fmla="*/ 108269985 h 290436"/>
              <a:gd name="T38" fmla="*/ 3605544 w 291074"/>
              <a:gd name="T39" fmla="*/ 120873984 h 290436"/>
              <a:gd name="T40" fmla="*/ 16342408 w 291074"/>
              <a:gd name="T41" fmla="*/ 99663363 h 290436"/>
              <a:gd name="T42" fmla="*/ 15362259 w 291074"/>
              <a:gd name="T43" fmla="*/ 77684115 h 290436"/>
              <a:gd name="T44" fmla="*/ 103517169 w 291074"/>
              <a:gd name="T45" fmla="*/ 64213815 h 290436"/>
              <a:gd name="T46" fmla="*/ 90254916 w 291074"/>
              <a:gd name="T47" fmla="*/ 89822304 h 290436"/>
              <a:gd name="T48" fmla="*/ 40765357 w 291074"/>
              <a:gd name="T49" fmla="*/ 89822304 h 290436"/>
              <a:gd name="T50" fmla="*/ 27503865 w 291074"/>
              <a:gd name="T51" fmla="*/ 64213815 h 290436"/>
              <a:gd name="T52" fmla="*/ 93167027 w 291074"/>
              <a:gd name="T53" fmla="*/ 37532648 h 290436"/>
              <a:gd name="T54" fmla="*/ 37854342 w 291074"/>
              <a:gd name="T55" fmla="*/ 37532648 h 290436"/>
              <a:gd name="T56" fmla="*/ 67451366 w 291074"/>
              <a:gd name="T57" fmla="*/ 26338658 h 290436"/>
              <a:gd name="T58" fmla="*/ 67451366 w 291074"/>
              <a:gd name="T59" fmla="*/ 26338658 h 290436"/>
              <a:gd name="T60" fmla="*/ 63569847 w 291074"/>
              <a:gd name="T61" fmla="*/ 60534775 h 290436"/>
              <a:gd name="T62" fmla="*/ 65510590 w 291074"/>
              <a:gd name="T63" fmla="*/ 102396416 h 290436"/>
              <a:gd name="T64" fmla="*/ 105347701 w 291074"/>
              <a:gd name="T65" fmla="*/ 19545095 h 290436"/>
              <a:gd name="T66" fmla="*/ 111024396 w 291074"/>
              <a:gd name="T67" fmla="*/ 23400513 h 290436"/>
              <a:gd name="T68" fmla="*/ 22546907 w 291074"/>
              <a:gd name="T69" fmla="*/ 21445794 h 290436"/>
              <a:gd name="T70" fmla="*/ 31854966 w 291074"/>
              <a:gd name="T71" fmla="*/ 20209379 h 290436"/>
              <a:gd name="T72" fmla="*/ 111835813 w 291074"/>
              <a:gd name="T73" fmla="*/ 7210767 h 290436"/>
              <a:gd name="T74" fmla="*/ 124489747 w 291074"/>
              <a:gd name="T75" fmla="*/ 6133343 h 290436"/>
              <a:gd name="T76" fmla="*/ 6381463 w 291074"/>
              <a:gd name="T77" fmla="*/ 5976613 h 290436"/>
              <a:gd name="T78" fmla="*/ 18954381 w 291074"/>
              <a:gd name="T79" fmla="*/ 7057561 h 290436"/>
              <a:gd name="T80" fmla="*/ 126274243 w 291074"/>
              <a:gd name="T81" fmla="*/ 20779408 h 290436"/>
              <a:gd name="T82" fmla="*/ 114106565 w 291074"/>
              <a:gd name="T83" fmla="*/ 30799944 h 290436"/>
              <a:gd name="T84" fmla="*/ 110375232 w 291074"/>
              <a:gd name="T85" fmla="*/ 50841781 h 290436"/>
              <a:gd name="T86" fmla="*/ 113944458 w 291074"/>
              <a:gd name="T87" fmla="*/ 37274747 h 290436"/>
              <a:gd name="T88" fmla="*/ 84744057 w 291074"/>
              <a:gd name="T89" fmla="*/ 17233676 h 290436"/>
              <a:gd name="T90" fmla="*/ 77930966 w 291074"/>
              <a:gd name="T91" fmla="*/ 18157288 h 290436"/>
              <a:gd name="T92" fmla="*/ 103562180 w 291074"/>
              <a:gd name="T93" fmla="*/ 16153871 h 290436"/>
              <a:gd name="T94" fmla="*/ 118649116 w 291074"/>
              <a:gd name="T95" fmla="*/ 120409 h 290436"/>
              <a:gd name="T96" fmla="*/ 27445716 w 291074"/>
              <a:gd name="T97" fmla="*/ 16031862 h 290436"/>
              <a:gd name="T98" fmla="*/ 53082351 w 291074"/>
              <a:gd name="T99" fmla="*/ 18042582 h 290436"/>
              <a:gd name="T100" fmla="*/ 46550735 w 291074"/>
              <a:gd name="T101" fmla="*/ 17114714 h 290436"/>
              <a:gd name="T102" fmla="*/ 16832540 w 291074"/>
              <a:gd name="T103" fmla="*/ 37226834 h 290436"/>
              <a:gd name="T104" fmla="*/ 20587701 w 291074"/>
              <a:gd name="T105" fmla="*/ 50841697 h 290436"/>
              <a:gd name="T106" fmla="*/ 16832540 w 291074"/>
              <a:gd name="T107" fmla="*/ 30728957 h 290436"/>
              <a:gd name="T108" fmla="*/ 4585657 w 291074"/>
              <a:gd name="T109" fmla="*/ 20673549 h 2904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1074" h="290436">
                <a:moveTo>
                  <a:pt x="31551" y="241515"/>
                </a:moveTo>
                <a:cubicBezTo>
                  <a:pt x="26841" y="241515"/>
                  <a:pt x="21406" y="243674"/>
                  <a:pt x="16334" y="248710"/>
                </a:cubicBezTo>
                <a:cubicBezTo>
                  <a:pt x="11986" y="253386"/>
                  <a:pt x="9088" y="258781"/>
                  <a:pt x="8726" y="264177"/>
                </a:cubicBezTo>
                <a:cubicBezTo>
                  <a:pt x="8726" y="268493"/>
                  <a:pt x="10899" y="273170"/>
                  <a:pt x="14160" y="276767"/>
                </a:cubicBezTo>
                <a:cubicBezTo>
                  <a:pt x="21769" y="284321"/>
                  <a:pt x="33000" y="283601"/>
                  <a:pt x="42058" y="274249"/>
                </a:cubicBezTo>
                <a:cubicBezTo>
                  <a:pt x="51478" y="264896"/>
                  <a:pt x="52204" y="255184"/>
                  <a:pt x="43870" y="246911"/>
                </a:cubicBezTo>
                <a:cubicBezTo>
                  <a:pt x="40247" y="243314"/>
                  <a:pt x="36261" y="241515"/>
                  <a:pt x="31551" y="241515"/>
                </a:cubicBezTo>
                <a:close/>
                <a:moveTo>
                  <a:pt x="260338" y="241470"/>
                </a:moveTo>
                <a:cubicBezTo>
                  <a:pt x="255718" y="241156"/>
                  <a:pt x="251189" y="242954"/>
                  <a:pt x="247204" y="246911"/>
                </a:cubicBezTo>
                <a:cubicBezTo>
                  <a:pt x="238871" y="255184"/>
                  <a:pt x="239595" y="264896"/>
                  <a:pt x="248653" y="274249"/>
                </a:cubicBezTo>
                <a:cubicBezTo>
                  <a:pt x="258073" y="283601"/>
                  <a:pt x="269305" y="284321"/>
                  <a:pt x="276913" y="276767"/>
                </a:cubicBezTo>
                <a:cubicBezTo>
                  <a:pt x="280899" y="273170"/>
                  <a:pt x="282348" y="268493"/>
                  <a:pt x="282348" y="264177"/>
                </a:cubicBezTo>
                <a:cubicBezTo>
                  <a:pt x="281986" y="258781"/>
                  <a:pt x="279450" y="253386"/>
                  <a:pt x="274015" y="248710"/>
                </a:cubicBezTo>
                <a:cubicBezTo>
                  <a:pt x="269667" y="244213"/>
                  <a:pt x="264957" y="241785"/>
                  <a:pt x="260338" y="241470"/>
                </a:cubicBezTo>
                <a:close/>
                <a:moveTo>
                  <a:pt x="243943" y="220652"/>
                </a:moveTo>
                <a:cubicBezTo>
                  <a:pt x="232349" y="223530"/>
                  <a:pt x="223291" y="231803"/>
                  <a:pt x="220393" y="243674"/>
                </a:cubicBezTo>
                <a:cubicBezTo>
                  <a:pt x="225103" y="242595"/>
                  <a:pt x="229451" y="242954"/>
                  <a:pt x="234523" y="245472"/>
                </a:cubicBezTo>
                <a:lnTo>
                  <a:pt x="236334" y="246551"/>
                </a:lnTo>
                <a:cubicBezTo>
                  <a:pt x="237784" y="244753"/>
                  <a:pt x="238871" y="242595"/>
                  <a:pt x="241045" y="240796"/>
                </a:cubicBezTo>
                <a:cubicBezTo>
                  <a:pt x="242494" y="238997"/>
                  <a:pt x="244668" y="237199"/>
                  <a:pt x="246842" y="236120"/>
                </a:cubicBezTo>
                <a:lnTo>
                  <a:pt x="245392" y="233602"/>
                </a:lnTo>
                <a:cubicBezTo>
                  <a:pt x="243581" y="229645"/>
                  <a:pt x="242494" y="224609"/>
                  <a:pt x="243943" y="220652"/>
                </a:cubicBezTo>
                <a:close/>
                <a:moveTo>
                  <a:pt x="47131" y="220652"/>
                </a:moveTo>
                <a:cubicBezTo>
                  <a:pt x="48580" y="224609"/>
                  <a:pt x="47493" y="229645"/>
                  <a:pt x="45681" y="233962"/>
                </a:cubicBezTo>
                <a:lnTo>
                  <a:pt x="44232" y="236120"/>
                </a:lnTo>
                <a:cubicBezTo>
                  <a:pt x="46406" y="237199"/>
                  <a:pt x="48580" y="238997"/>
                  <a:pt x="50029" y="240796"/>
                </a:cubicBezTo>
                <a:cubicBezTo>
                  <a:pt x="52204" y="242595"/>
                  <a:pt x="53290" y="244753"/>
                  <a:pt x="54740" y="246551"/>
                </a:cubicBezTo>
                <a:lnTo>
                  <a:pt x="57638" y="245472"/>
                </a:lnTo>
                <a:cubicBezTo>
                  <a:pt x="61624" y="242954"/>
                  <a:pt x="65971" y="242595"/>
                  <a:pt x="70681" y="243674"/>
                </a:cubicBezTo>
                <a:cubicBezTo>
                  <a:pt x="67783" y="231803"/>
                  <a:pt x="59087" y="223530"/>
                  <a:pt x="47131" y="220652"/>
                </a:cubicBezTo>
                <a:close/>
                <a:moveTo>
                  <a:pt x="242494" y="173531"/>
                </a:moveTo>
                <a:cubicBezTo>
                  <a:pt x="244305" y="171732"/>
                  <a:pt x="247204" y="171732"/>
                  <a:pt x="248653" y="173531"/>
                </a:cubicBezTo>
                <a:lnTo>
                  <a:pt x="257349" y="181804"/>
                </a:lnTo>
                <a:cubicBezTo>
                  <a:pt x="265319" y="189718"/>
                  <a:pt x="266406" y="201588"/>
                  <a:pt x="260609" y="209501"/>
                </a:cubicBezTo>
                <a:lnTo>
                  <a:pt x="253725" y="219214"/>
                </a:lnTo>
                <a:cubicBezTo>
                  <a:pt x="251552" y="222091"/>
                  <a:pt x="251552" y="226408"/>
                  <a:pt x="253363" y="230005"/>
                </a:cubicBezTo>
                <a:lnTo>
                  <a:pt x="254812" y="233242"/>
                </a:lnTo>
                <a:cubicBezTo>
                  <a:pt x="263508" y="231444"/>
                  <a:pt x="272928" y="234321"/>
                  <a:pt x="280899" y="242595"/>
                </a:cubicBezTo>
                <a:cubicBezTo>
                  <a:pt x="287420" y="249069"/>
                  <a:pt x="290681" y="256263"/>
                  <a:pt x="291044" y="263817"/>
                </a:cubicBezTo>
                <a:cubicBezTo>
                  <a:pt x="291406" y="270652"/>
                  <a:pt x="288507" y="277486"/>
                  <a:pt x="283073" y="282882"/>
                </a:cubicBezTo>
                <a:cubicBezTo>
                  <a:pt x="278363" y="287918"/>
                  <a:pt x="272203" y="290436"/>
                  <a:pt x="264595" y="290436"/>
                </a:cubicBezTo>
                <a:cubicBezTo>
                  <a:pt x="257711" y="290436"/>
                  <a:pt x="250102" y="287918"/>
                  <a:pt x="242494" y="280364"/>
                </a:cubicBezTo>
                <a:cubicBezTo>
                  <a:pt x="234885" y="272450"/>
                  <a:pt x="231624" y="263458"/>
                  <a:pt x="232711" y="254825"/>
                </a:cubicBezTo>
                <a:lnTo>
                  <a:pt x="230175" y="253386"/>
                </a:lnTo>
                <a:cubicBezTo>
                  <a:pt x="226190" y="251587"/>
                  <a:pt x="222204" y="251587"/>
                  <a:pt x="219306" y="253386"/>
                </a:cubicBezTo>
                <a:lnTo>
                  <a:pt x="209523" y="260580"/>
                </a:lnTo>
                <a:cubicBezTo>
                  <a:pt x="206263" y="262738"/>
                  <a:pt x="201915" y="263817"/>
                  <a:pt x="198292" y="263817"/>
                </a:cubicBezTo>
                <a:cubicBezTo>
                  <a:pt x="192132" y="263817"/>
                  <a:pt x="186335" y="261659"/>
                  <a:pt x="181988" y="257342"/>
                </a:cubicBezTo>
                <a:lnTo>
                  <a:pt x="172930" y="248710"/>
                </a:lnTo>
                <a:cubicBezTo>
                  <a:pt x="171118" y="246911"/>
                  <a:pt x="171118" y="244033"/>
                  <a:pt x="172930" y="242595"/>
                </a:cubicBezTo>
                <a:cubicBezTo>
                  <a:pt x="174741" y="240796"/>
                  <a:pt x="178002" y="240796"/>
                  <a:pt x="179451" y="242595"/>
                </a:cubicBezTo>
                <a:lnTo>
                  <a:pt x="188147" y="250868"/>
                </a:lnTo>
                <a:cubicBezTo>
                  <a:pt x="192495" y="255544"/>
                  <a:pt x="199741" y="256263"/>
                  <a:pt x="204089" y="253386"/>
                </a:cubicBezTo>
                <a:lnTo>
                  <a:pt x="210610" y="248710"/>
                </a:lnTo>
                <a:cubicBezTo>
                  <a:pt x="211697" y="228206"/>
                  <a:pt x="228364" y="212019"/>
                  <a:pt x="248653" y="210940"/>
                </a:cubicBezTo>
                <a:lnTo>
                  <a:pt x="253363" y="204466"/>
                </a:lnTo>
                <a:cubicBezTo>
                  <a:pt x="256986" y="199789"/>
                  <a:pt x="255899" y="192955"/>
                  <a:pt x="251189" y="187919"/>
                </a:cubicBezTo>
                <a:lnTo>
                  <a:pt x="242494" y="180006"/>
                </a:lnTo>
                <a:cubicBezTo>
                  <a:pt x="240682" y="178207"/>
                  <a:pt x="240682" y="175329"/>
                  <a:pt x="242494" y="173531"/>
                </a:cubicBezTo>
                <a:close/>
                <a:moveTo>
                  <a:pt x="42421" y="173531"/>
                </a:moveTo>
                <a:cubicBezTo>
                  <a:pt x="43870" y="171732"/>
                  <a:pt x="46768" y="171732"/>
                  <a:pt x="48580" y="173531"/>
                </a:cubicBezTo>
                <a:cubicBezTo>
                  <a:pt x="50029" y="175329"/>
                  <a:pt x="50029" y="178207"/>
                  <a:pt x="48580" y="180006"/>
                </a:cubicBezTo>
                <a:lnTo>
                  <a:pt x="40247" y="187919"/>
                </a:lnTo>
                <a:cubicBezTo>
                  <a:pt x="35537" y="192955"/>
                  <a:pt x="34087" y="199789"/>
                  <a:pt x="37348" y="204466"/>
                </a:cubicBezTo>
                <a:lnTo>
                  <a:pt x="42058" y="210940"/>
                </a:lnTo>
                <a:cubicBezTo>
                  <a:pt x="62711" y="212019"/>
                  <a:pt x="79377" y="228206"/>
                  <a:pt x="80464" y="248710"/>
                </a:cubicBezTo>
                <a:lnTo>
                  <a:pt x="86986" y="253386"/>
                </a:lnTo>
                <a:cubicBezTo>
                  <a:pt x="91696" y="256263"/>
                  <a:pt x="98580" y="255544"/>
                  <a:pt x="103290" y="250868"/>
                </a:cubicBezTo>
                <a:lnTo>
                  <a:pt x="111623" y="242595"/>
                </a:lnTo>
                <a:cubicBezTo>
                  <a:pt x="113434" y="240796"/>
                  <a:pt x="115970" y="240796"/>
                  <a:pt x="117782" y="242595"/>
                </a:cubicBezTo>
                <a:cubicBezTo>
                  <a:pt x="119956" y="244033"/>
                  <a:pt x="119956" y="246911"/>
                  <a:pt x="117782" y="248710"/>
                </a:cubicBezTo>
                <a:lnTo>
                  <a:pt x="109449" y="257342"/>
                </a:lnTo>
                <a:cubicBezTo>
                  <a:pt x="104739" y="261659"/>
                  <a:pt x="98942" y="263817"/>
                  <a:pt x="93145" y="263817"/>
                </a:cubicBezTo>
                <a:cubicBezTo>
                  <a:pt x="89159" y="263817"/>
                  <a:pt x="85536" y="262738"/>
                  <a:pt x="82275" y="260580"/>
                </a:cubicBezTo>
                <a:lnTo>
                  <a:pt x="71768" y="253386"/>
                </a:lnTo>
                <a:cubicBezTo>
                  <a:pt x="68870" y="251587"/>
                  <a:pt x="64884" y="251227"/>
                  <a:pt x="61261" y="253386"/>
                </a:cubicBezTo>
                <a:lnTo>
                  <a:pt x="58001" y="254825"/>
                </a:lnTo>
                <a:cubicBezTo>
                  <a:pt x="59450" y="263458"/>
                  <a:pt x="56551" y="272450"/>
                  <a:pt x="48580" y="280364"/>
                </a:cubicBezTo>
                <a:cubicBezTo>
                  <a:pt x="40971" y="287918"/>
                  <a:pt x="33363" y="290436"/>
                  <a:pt x="26479" y="290436"/>
                </a:cubicBezTo>
                <a:cubicBezTo>
                  <a:pt x="18870" y="290436"/>
                  <a:pt x="12349" y="287918"/>
                  <a:pt x="8001" y="282882"/>
                </a:cubicBezTo>
                <a:cubicBezTo>
                  <a:pt x="2566" y="277486"/>
                  <a:pt x="-332" y="270652"/>
                  <a:pt x="30" y="263817"/>
                </a:cubicBezTo>
                <a:cubicBezTo>
                  <a:pt x="30" y="256263"/>
                  <a:pt x="3653" y="249069"/>
                  <a:pt x="10175" y="242595"/>
                </a:cubicBezTo>
                <a:cubicBezTo>
                  <a:pt x="17059" y="236120"/>
                  <a:pt x="24305" y="232882"/>
                  <a:pt x="31551" y="232882"/>
                </a:cubicBezTo>
                <a:cubicBezTo>
                  <a:pt x="33363" y="232882"/>
                  <a:pt x="34450" y="232882"/>
                  <a:pt x="36261" y="233242"/>
                </a:cubicBezTo>
                <a:lnTo>
                  <a:pt x="37348" y="230364"/>
                </a:lnTo>
                <a:cubicBezTo>
                  <a:pt x="39522" y="226408"/>
                  <a:pt x="39522" y="222091"/>
                  <a:pt x="37348" y="219214"/>
                </a:cubicBezTo>
                <a:lnTo>
                  <a:pt x="30464" y="209501"/>
                </a:lnTo>
                <a:cubicBezTo>
                  <a:pt x="24667" y="201588"/>
                  <a:pt x="25754" y="189718"/>
                  <a:pt x="34087" y="181804"/>
                </a:cubicBezTo>
                <a:lnTo>
                  <a:pt x="42421" y="173531"/>
                </a:lnTo>
                <a:close/>
                <a:moveTo>
                  <a:pt x="183399" y="150280"/>
                </a:moveTo>
                <a:cubicBezTo>
                  <a:pt x="184834" y="171094"/>
                  <a:pt x="192729" y="189755"/>
                  <a:pt x="206725" y="204109"/>
                </a:cubicBezTo>
                <a:cubicBezTo>
                  <a:pt x="220362" y="190114"/>
                  <a:pt x="228974" y="171453"/>
                  <a:pt x="229692" y="150280"/>
                </a:cubicBezTo>
                <a:lnTo>
                  <a:pt x="183399" y="150280"/>
                </a:lnTo>
                <a:close/>
                <a:moveTo>
                  <a:pt x="149666" y="150280"/>
                </a:moveTo>
                <a:lnTo>
                  <a:pt x="149666" y="230665"/>
                </a:lnTo>
                <a:cubicBezTo>
                  <a:pt x="169045" y="229588"/>
                  <a:pt x="186629" y="222052"/>
                  <a:pt x="200265" y="210210"/>
                </a:cubicBezTo>
                <a:cubicBezTo>
                  <a:pt x="184834" y="194061"/>
                  <a:pt x="175863" y="172888"/>
                  <a:pt x="174786" y="150280"/>
                </a:cubicBezTo>
                <a:lnTo>
                  <a:pt x="149666" y="150280"/>
                </a:lnTo>
                <a:close/>
                <a:moveTo>
                  <a:pt x="115574" y="150280"/>
                </a:moveTo>
                <a:cubicBezTo>
                  <a:pt x="114857" y="172888"/>
                  <a:pt x="105885" y="194061"/>
                  <a:pt x="90454" y="210210"/>
                </a:cubicBezTo>
                <a:cubicBezTo>
                  <a:pt x="104450" y="222052"/>
                  <a:pt x="121316" y="229588"/>
                  <a:pt x="141054" y="230665"/>
                </a:cubicBezTo>
                <a:lnTo>
                  <a:pt x="141054" y="150280"/>
                </a:lnTo>
                <a:lnTo>
                  <a:pt x="115574" y="150280"/>
                </a:lnTo>
                <a:close/>
                <a:moveTo>
                  <a:pt x="61028" y="150280"/>
                </a:moveTo>
                <a:cubicBezTo>
                  <a:pt x="62104" y="171453"/>
                  <a:pt x="70717" y="190114"/>
                  <a:pt x="83995" y="204109"/>
                </a:cubicBezTo>
                <a:cubicBezTo>
                  <a:pt x="97990" y="189755"/>
                  <a:pt x="105885" y="171094"/>
                  <a:pt x="107321" y="150280"/>
                </a:cubicBezTo>
                <a:lnTo>
                  <a:pt x="61028" y="150280"/>
                </a:lnTo>
                <a:close/>
                <a:moveTo>
                  <a:pt x="206725" y="87839"/>
                </a:moveTo>
                <a:cubicBezTo>
                  <a:pt x="192729" y="102911"/>
                  <a:pt x="184834" y="121571"/>
                  <a:pt x="183399" y="141668"/>
                </a:cubicBezTo>
                <a:lnTo>
                  <a:pt x="229692" y="141668"/>
                </a:lnTo>
                <a:cubicBezTo>
                  <a:pt x="228974" y="120854"/>
                  <a:pt x="220362" y="101834"/>
                  <a:pt x="206725" y="87839"/>
                </a:cubicBezTo>
                <a:close/>
                <a:moveTo>
                  <a:pt x="83995" y="87839"/>
                </a:moveTo>
                <a:cubicBezTo>
                  <a:pt x="70717" y="101834"/>
                  <a:pt x="62104" y="120854"/>
                  <a:pt x="61028" y="141668"/>
                </a:cubicBezTo>
                <a:lnTo>
                  <a:pt x="107321" y="141668"/>
                </a:lnTo>
                <a:cubicBezTo>
                  <a:pt x="105885" y="121571"/>
                  <a:pt x="97990" y="102911"/>
                  <a:pt x="83995" y="87839"/>
                </a:cubicBezTo>
                <a:close/>
                <a:moveTo>
                  <a:pt x="149666" y="61642"/>
                </a:moveTo>
                <a:lnTo>
                  <a:pt x="149666" y="141668"/>
                </a:lnTo>
                <a:lnTo>
                  <a:pt x="174786" y="141668"/>
                </a:lnTo>
                <a:cubicBezTo>
                  <a:pt x="175863" y="119059"/>
                  <a:pt x="184834" y="98245"/>
                  <a:pt x="200265" y="82097"/>
                </a:cubicBezTo>
                <a:cubicBezTo>
                  <a:pt x="186629" y="69896"/>
                  <a:pt x="169045" y="62718"/>
                  <a:pt x="149666" y="61642"/>
                </a:cubicBezTo>
                <a:close/>
                <a:moveTo>
                  <a:pt x="141054" y="61642"/>
                </a:moveTo>
                <a:cubicBezTo>
                  <a:pt x="121316" y="62718"/>
                  <a:pt x="104450" y="69896"/>
                  <a:pt x="90454" y="82097"/>
                </a:cubicBezTo>
                <a:cubicBezTo>
                  <a:pt x="105885" y="98245"/>
                  <a:pt x="114857" y="119059"/>
                  <a:pt x="115574" y="141668"/>
                </a:cubicBezTo>
                <a:lnTo>
                  <a:pt x="141054" y="141668"/>
                </a:lnTo>
                <a:lnTo>
                  <a:pt x="141054" y="61642"/>
                </a:lnTo>
                <a:close/>
                <a:moveTo>
                  <a:pt x="145360" y="52670"/>
                </a:moveTo>
                <a:cubicBezTo>
                  <a:pt x="197036" y="52670"/>
                  <a:pt x="239022" y="94657"/>
                  <a:pt x="239022" y="146333"/>
                </a:cubicBezTo>
                <a:cubicBezTo>
                  <a:pt x="239022" y="197650"/>
                  <a:pt x="197036" y="239636"/>
                  <a:pt x="145360" y="239636"/>
                </a:cubicBezTo>
                <a:cubicBezTo>
                  <a:pt x="93684" y="239636"/>
                  <a:pt x="52056" y="197650"/>
                  <a:pt x="52056" y="146333"/>
                </a:cubicBezTo>
                <a:cubicBezTo>
                  <a:pt x="52056" y="94657"/>
                  <a:pt x="93684" y="52670"/>
                  <a:pt x="145360" y="52670"/>
                </a:cubicBezTo>
                <a:close/>
                <a:moveTo>
                  <a:pt x="235910" y="44660"/>
                </a:moveTo>
                <a:lnTo>
                  <a:pt x="233751" y="45742"/>
                </a:lnTo>
                <a:cubicBezTo>
                  <a:pt x="229071" y="47907"/>
                  <a:pt x="224752" y="48268"/>
                  <a:pt x="220072" y="47546"/>
                </a:cubicBezTo>
                <a:cubicBezTo>
                  <a:pt x="222952" y="59092"/>
                  <a:pt x="231951" y="67751"/>
                  <a:pt x="243469" y="70638"/>
                </a:cubicBezTo>
                <a:cubicBezTo>
                  <a:pt x="242030" y="66308"/>
                  <a:pt x="243110" y="61257"/>
                  <a:pt x="245269" y="56927"/>
                </a:cubicBezTo>
                <a:lnTo>
                  <a:pt x="246349" y="54763"/>
                </a:lnTo>
                <a:cubicBezTo>
                  <a:pt x="244189" y="53680"/>
                  <a:pt x="242030" y="52237"/>
                  <a:pt x="240590" y="50433"/>
                </a:cubicBezTo>
                <a:cubicBezTo>
                  <a:pt x="238430" y="48629"/>
                  <a:pt x="237350" y="46825"/>
                  <a:pt x="235910" y="44660"/>
                </a:cubicBezTo>
                <a:close/>
                <a:moveTo>
                  <a:pt x="54740" y="44398"/>
                </a:moveTo>
                <a:cubicBezTo>
                  <a:pt x="53290" y="46570"/>
                  <a:pt x="52204" y="48381"/>
                  <a:pt x="50029" y="50191"/>
                </a:cubicBezTo>
                <a:cubicBezTo>
                  <a:pt x="48580" y="52001"/>
                  <a:pt x="46406" y="53450"/>
                  <a:pt x="44232" y="54536"/>
                </a:cubicBezTo>
                <a:lnTo>
                  <a:pt x="45681" y="57071"/>
                </a:lnTo>
                <a:cubicBezTo>
                  <a:pt x="47493" y="61053"/>
                  <a:pt x="48580" y="66122"/>
                  <a:pt x="47131" y="70467"/>
                </a:cubicBezTo>
                <a:cubicBezTo>
                  <a:pt x="59087" y="67570"/>
                  <a:pt x="67783" y="58881"/>
                  <a:pt x="70681" y="47295"/>
                </a:cubicBezTo>
                <a:cubicBezTo>
                  <a:pt x="65971" y="48019"/>
                  <a:pt x="61624" y="47657"/>
                  <a:pt x="56914" y="45122"/>
                </a:cubicBezTo>
                <a:lnTo>
                  <a:pt x="54740" y="44398"/>
                </a:lnTo>
                <a:close/>
                <a:moveTo>
                  <a:pt x="263627" y="9302"/>
                </a:moveTo>
                <a:cubicBezTo>
                  <a:pt x="258948" y="9662"/>
                  <a:pt x="253188" y="11827"/>
                  <a:pt x="248149" y="16878"/>
                </a:cubicBezTo>
                <a:cubicBezTo>
                  <a:pt x="243829" y="21930"/>
                  <a:pt x="240950" y="26620"/>
                  <a:pt x="240950" y="32032"/>
                </a:cubicBezTo>
                <a:cubicBezTo>
                  <a:pt x="240950" y="36001"/>
                  <a:pt x="243110" y="40691"/>
                  <a:pt x="246709" y="44299"/>
                </a:cubicBezTo>
                <a:cubicBezTo>
                  <a:pt x="254628" y="52237"/>
                  <a:pt x="264707" y="51515"/>
                  <a:pt x="273346" y="42495"/>
                </a:cubicBezTo>
                <a:cubicBezTo>
                  <a:pt x="283425" y="33114"/>
                  <a:pt x="284145" y="22290"/>
                  <a:pt x="276226" y="14353"/>
                </a:cubicBezTo>
                <a:cubicBezTo>
                  <a:pt x="272626" y="11106"/>
                  <a:pt x="268666" y="9302"/>
                  <a:pt x="264707" y="9302"/>
                </a:cubicBezTo>
                <a:cubicBezTo>
                  <a:pt x="263987" y="9302"/>
                  <a:pt x="263987" y="9302"/>
                  <a:pt x="263627" y="9302"/>
                </a:cubicBezTo>
                <a:close/>
                <a:moveTo>
                  <a:pt x="26479" y="8916"/>
                </a:moveTo>
                <a:cubicBezTo>
                  <a:pt x="21769" y="8916"/>
                  <a:pt x="17783" y="10364"/>
                  <a:pt x="14160" y="13985"/>
                </a:cubicBezTo>
                <a:cubicBezTo>
                  <a:pt x="10899" y="17605"/>
                  <a:pt x="8726" y="21950"/>
                  <a:pt x="8726" y="26657"/>
                </a:cubicBezTo>
                <a:cubicBezTo>
                  <a:pt x="9088" y="31726"/>
                  <a:pt x="11986" y="37157"/>
                  <a:pt x="16334" y="42226"/>
                </a:cubicBezTo>
                <a:cubicBezTo>
                  <a:pt x="25754" y="51277"/>
                  <a:pt x="35899" y="52001"/>
                  <a:pt x="43870" y="44036"/>
                </a:cubicBezTo>
                <a:cubicBezTo>
                  <a:pt x="52204" y="35709"/>
                  <a:pt x="51478" y="25933"/>
                  <a:pt x="42058" y="16519"/>
                </a:cubicBezTo>
                <a:cubicBezTo>
                  <a:pt x="36986" y="11088"/>
                  <a:pt x="31551" y="8916"/>
                  <a:pt x="26479" y="8916"/>
                </a:cubicBezTo>
                <a:close/>
                <a:moveTo>
                  <a:pt x="263267" y="282"/>
                </a:moveTo>
                <a:cubicBezTo>
                  <a:pt x="270826" y="282"/>
                  <a:pt x="277305" y="3168"/>
                  <a:pt x="282345" y="8219"/>
                </a:cubicBezTo>
                <a:cubicBezTo>
                  <a:pt x="291704" y="17600"/>
                  <a:pt x="294583" y="34197"/>
                  <a:pt x="280185" y="48629"/>
                </a:cubicBezTo>
                <a:cubicBezTo>
                  <a:pt x="273346" y="55123"/>
                  <a:pt x="266147" y="58371"/>
                  <a:pt x="258948" y="58371"/>
                </a:cubicBezTo>
                <a:cubicBezTo>
                  <a:pt x="257148" y="58371"/>
                  <a:pt x="256068" y="58371"/>
                  <a:pt x="254268" y="58010"/>
                </a:cubicBezTo>
                <a:lnTo>
                  <a:pt x="253188" y="60896"/>
                </a:lnTo>
                <a:cubicBezTo>
                  <a:pt x="251029" y="65226"/>
                  <a:pt x="251029" y="69194"/>
                  <a:pt x="253188" y="72081"/>
                </a:cubicBezTo>
                <a:lnTo>
                  <a:pt x="260027" y="81822"/>
                </a:lnTo>
                <a:cubicBezTo>
                  <a:pt x="266147" y="90121"/>
                  <a:pt x="264707" y="101305"/>
                  <a:pt x="256788" y="109604"/>
                </a:cubicBezTo>
                <a:lnTo>
                  <a:pt x="248149" y="117902"/>
                </a:lnTo>
                <a:cubicBezTo>
                  <a:pt x="247429" y="118624"/>
                  <a:pt x="246349" y="118984"/>
                  <a:pt x="244909" y="118984"/>
                </a:cubicBezTo>
                <a:cubicBezTo>
                  <a:pt x="244189" y="118984"/>
                  <a:pt x="243110" y="118624"/>
                  <a:pt x="242030" y="117902"/>
                </a:cubicBezTo>
                <a:cubicBezTo>
                  <a:pt x="240230" y="116098"/>
                  <a:pt x="240230" y="113572"/>
                  <a:pt x="242030" y="111769"/>
                </a:cubicBezTo>
                <a:lnTo>
                  <a:pt x="250669" y="103109"/>
                </a:lnTo>
                <a:cubicBezTo>
                  <a:pt x="255348" y="98419"/>
                  <a:pt x="256428" y="91564"/>
                  <a:pt x="252828" y="87234"/>
                </a:cubicBezTo>
                <a:lnTo>
                  <a:pt x="248149" y="80740"/>
                </a:lnTo>
                <a:cubicBezTo>
                  <a:pt x="227991" y="79297"/>
                  <a:pt x="211433" y="63061"/>
                  <a:pt x="210353" y="42495"/>
                </a:cubicBezTo>
                <a:lnTo>
                  <a:pt x="203874" y="37805"/>
                </a:lnTo>
                <a:cubicBezTo>
                  <a:pt x="199555" y="34557"/>
                  <a:pt x="192356" y="35640"/>
                  <a:pt x="188036" y="40330"/>
                </a:cubicBezTo>
                <a:lnTo>
                  <a:pt x="179397" y="48629"/>
                </a:lnTo>
                <a:cubicBezTo>
                  <a:pt x="178677" y="49711"/>
                  <a:pt x="177238" y="50072"/>
                  <a:pt x="176158" y="50072"/>
                </a:cubicBezTo>
                <a:cubicBezTo>
                  <a:pt x="175438" y="50072"/>
                  <a:pt x="173998" y="49711"/>
                  <a:pt x="172918" y="48629"/>
                </a:cubicBezTo>
                <a:cubicBezTo>
                  <a:pt x="171118" y="47185"/>
                  <a:pt x="171118" y="44299"/>
                  <a:pt x="172918" y="42495"/>
                </a:cubicBezTo>
                <a:lnTo>
                  <a:pt x="181917" y="34197"/>
                </a:lnTo>
                <a:cubicBezTo>
                  <a:pt x="189116" y="26259"/>
                  <a:pt x="200995" y="24816"/>
                  <a:pt x="209274" y="30228"/>
                </a:cubicBezTo>
                <a:lnTo>
                  <a:pt x="218992" y="37805"/>
                </a:lnTo>
                <a:cubicBezTo>
                  <a:pt x="221872" y="39609"/>
                  <a:pt x="225832" y="39609"/>
                  <a:pt x="229791" y="37805"/>
                </a:cubicBezTo>
                <a:lnTo>
                  <a:pt x="232311" y="36361"/>
                </a:lnTo>
                <a:cubicBezTo>
                  <a:pt x="232311" y="34918"/>
                  <a:pt x="231951" y="33114"/>
                  <a:pt x="231951" y="32032"/>
                </a:cubicBezTo>
                <a:cubicBezTo>
                  <a:pt x="231951" y="24094"/>
                  <a:pt x="235550" y="17239"/>
                  <a:pt x="242030" y="10745"/>
                </a:cubicBezTo>
                <a:cubicBezTo>
                  <a:pt x="248509" y="4251"/>
                  <a:pt x="256068" y="643"/>
                  <a:pt x="263267" y="282"/>
                </a:cubicBezTo>
                <a:close/>
                <a:moveTo>
                  <a:pt x="26253" y="0"/>
                </a:moveTo>
                <a:cubicBezTo>
                  <a:pt x="33363" y="-45"/>
                  <a:pt x="41153" y="2942"/>
                  <a:pt x="48580" y="10364"/>
                </a:cubicBezTo>
                <a:cubicBezTo>
                  <a:pt x="56551" y="18692"/>
                  <a:pt x="59450" y="27743"/>
                  <a:pt x="58001" y="36071"/>
                </a:cubicBezTo>
                <a:lnTo>
                  <a:pt x="60899" y="37519"/>
                </a:lnTo>
                <a:cubicBezTo>
                  <a:pt x="64884" y="39329"/>
                  <a:pt x="68870" y="39329"/>
                  <a:pt x="71768" y="37519"/>
                </a:cubicBezTo>
                <a:lnTo>
                  <a:pt x="82275" y="29916"/>
                </a:lnTo>
                <a:cubicBezTo>
                  <a:pt x="89884" y="24485"/>
                  <a:pt x="101840" y="25933"/>
                  <a:pt x="109449" y="33898"/>
                </a:cubicBezTo>
                <a:lnTo>
                  <a:pt x="117782" y="42226"/>
                </a:lnTo>
                <a:cubicBezTo>
                  <a:pt x="119956" y="44036"/>
                  <a:pt x="119956" y="46932"/>
                  <a:pt x="117782" y="48381"/>
                </a:cubicBezTo>
                <a:cubicBezTo>
                  <a:pt x="117057" y="49467"/>
                  <a:pt x="115970" y="49829"/>
                  <a:pt x="114884" y="49829"/>
                </a:cubicBezTo>
                <a:cubicBezTo>
                  <a:pt x="113797" y="49829"/>
                  <a:pt x="112710" y="49467"/>
                  <a:pt x="111623" y="48381"/>
                </a:cubicBezTo>
                <a:lnTo>
                  <a:pt x="103290" y="40053"/>
                </a:lnTo>
                <a:cubicBezTo>
                  <a:pt x="98580" y="35347"/>
                  <a:pt x="91696" y="34260"/>
                  <a:pt x="86986" y="37519"/>
                </a:cubicBezTo>
                <a:lnTo>
                  <a:pt x="80464" y="42226"/>
                </a:lnTo>
                <a:cubicBezTo>
                  <a:pt x="79377" y="62864"/>
                  <a:pt x="62711" y="79156"/>
                  <a:pt x="42058" y="80605"/>
                </a:cubicBezTo>
                <a:lnTo>
                  <a:pt x="37348" y="87122"/>
                </a:lnTo>
                <a:cubicBezTo>
                  <a:pt x="34087" y="91467"/>
                  <a:pt x="35537" y="98346"/>
                  <a:pt x="40247" y="103052"/>
                </a:cubicBezTo>
                <a:lnTo>
                  <a:pt x="48580" y="111742"/>
                </a:lnTo>
                <a:cubicBezTo>
                  <a:pt x="50029" y="113552"/>
                  <a:pt x="50029" y="116087"/>
                  <a:pt x="48580" y="117897"/>
                </a:cubicBezTo>
                <a:cubicBezTo>
                  <a:pt x="47493" y="118621"/>
                  <a:pt x="46768" y="118983"/>
                  <a:pt x="45681" y="118983"/>
                </a:cubicBezTo>
                <a:cubicBezTo>
                  <a:pt x="44232" y="118983"/>
                  <a:pt x="43145" y="118621"/>
                  <a:pt x="42421" y="117897"/>
                </a:cubicBezTo>
                <a:lnTo>
                  <a:pt x="34087" y="109570"/>
                </a:lnTo>
                <a:cubicBezTo>
                  <a:pt x="25754" y="101242"/>
                  <a:pt x="24667" y="90018"/>
                  <a:pt x="30464" y="81691"/>
                </a:cubicBezTo>
                <a:lnTo>
                  <a:pt x="37348" y="71915"/>
                </a:lnTo>
                <a:cubicBezTo>
                  <a:pt x="39522" y="69019"/>
                  <a:pt x="39522" y="65036"/>
                  <a:pt x="37348" y="60691"/>
                </a:cubicBezTo>
                <a:lnTo>
                  <a:pt x="36261" y="57795"/>
                </a:lnTo>
                <a:cubicBezTo>
                  <a:pt x="34450" y="58157"/>
                  <a:pt x="33363" y="58157"/>
                  <a:pt x="31551" y="58157"/>
                </a:cubicBezTo>
                <a:cubicBezTo>
                  <a:pt x="24667" y="58157"/>
                  <a:pt x="17059" y="54898"/>
                  <a:pt x="10175" y="48381"/>
                </a:cubicBezTo>
                <a:cubicBezTo>
                  <a:pt x="3653" y="41864"/>
                  <a:pt x="30" y="34622"/>
                  <a:pt x="30" y="27019"/>
                </a:cubicBezTo>
                <a:cubicBezTo>
                  <a:pt x="-332" y="19778"/>
                  <a:pt x="2566" y="13261"/>
                  <a:pt x="8001" y="7830"/>
                </a:cubicBezTo>
                <a:cubicBezTo>
                  <a:pt x="12711" y="3123"/>
                  <a:pt x="19142" y="46"/>
                  <a:pt x="262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solidFill>
                <a:schemeClr val="accent1"/>
              </a:solidFill>
              <a:latin typeface="Lato Light" panose="020F0502020204030203" pitchFamily="34" charset="0"/>
            </a:endParaRPr>
          </a:p>
        </p:txBody>
      </p:sp>
      <p:sp>
        <p:nvSpPr>
          <p:cNvPr id="30" name="Freeform 1021">
            <a:extLst>
              <a:ext uri="{FF2B5EF4-FFF2-40B4-BE49-F238E27FC236}">
                <a16:creationId xmlns:a16="http://schemas.microsoft.com/office/drawing/2014/main" id="{E6129CD8-BFAD-9D46-9CD8-80E881A580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33950" y="9295633"/>
            <a:ext cx="1034754" cy="1036314"/>
          </a:xfrm>
          <a:custGeom>
            <a:avLst/>
            <a:gdLst>
              <a:gd name="T0" fmla="*/ 69401580 w 290150"/>
              <a:gd name="T1" fmla="*/ 121905821 h 290152"/>
              <a:gd name="T2" fmla="*/ 101735209 w 290150"/>
              <a:gd name="T3" fmla="*/ 104566787 h 290152"/>
              <a:gd name="T4" fmla="*/ 122048015 w 290150"/>
              <a:gd name="T5" fmla="*/ 121907862 h 290152"/>
              <a:gd name="T6" fmla="*/ 123308159 w 290150"/>
              <a:gd name="T7" fmla="*/ 104878861 h 290152"/>
              <a:gd name="T8" fmla="*/ 98428740 w 290150"/>
              <a:gd name="T9" fmla="*/ 125812788 h 290152"/>
              <a:gd name="T10" fmla="*/ 101735209 w 290150"/>
              <a:gd name="T11" fmla="*/ 104566787 h 290152"/>
              <a:gd name="T12" fmla="*/ 3711393 w 290150"/>
              <a:gd name="T13" fmla="*/ 121907862 h 290152"/>
              <a:gd name="T14" fmla="*/ 23657262 w 290150"/>
              <a:gd name="T15" fmla="*/ 104566787 h 290152"/>
              <a:gd name="T16" fmla="*/ 26904877 w 290150"/>
              <a:gd name="T17" fmla="*/ 125812788 h 290152"/>
              <a:gd name="T18" fmla="*/ 2629532 w 290150"/>
              <a:gd name="T19" fmla="*/ 104878861 h 290152"/>
              <a:gd name="T20" fmla="*/ 80814075 w 290150"/>
              <a:gd name="T21" fmla="*/ 110495926 h 290152"/>
              <a:gd name="T22" fmla="*/ 106318684 w 290150"/>
              <a:gd name="T23" fmla="*/ 97058230 h 290152"/>
              <a:gd name="T24" fmla="*/ 14300614 w 290150"/>
              <a:gd name="T25" fmla="*/ 92538574 h 290152"/>
              <a:gd name="T26" fmla="*/ 14300614 w 290150"/>
              <a:gd name="T27" fmla="*/ 92538574 h 290152"/>
              <a:gd name="T28" fmla="*/ 102577386 w 290150"/>
              <a:gd name="T29" fmla="*/ 97058230 h 290152"/>
              <a:gd name="T30" fmla="*/ 14300614 w 290150"/>
              <a:gd name="T31" fmla="*/ 105162994 h 290152"/>
              <a:gd name="T32" fmla="*/ 57207559 w 290150"/>
              <a:gd name="T33" fmla="*/ 99086212 h 290152"/>
              <a:gd name="T34" fmla="*/ 76124319 w 290150"/>
              <a:gd name="T35" fmla="*/ 71108083 h 290152"/>
              <a:gd name="T36" fmla="*/ 80032537 w 290150"/>
              <a:gd name="T37" fmla="*/ 74859260 h 290152"/>
              <a:gd name="T38" fmla="*/ 49547474 w 290150"/>
              <a:gd name="T39" fmla="*/ 78766754 h 290152"/>
              <a:gd name="T40" fmla="*/ 7803059 w 290150"/>
              <a:gd name="T41" fmla="*/ 43366069 h 290152"/>
              <a:gd name="T42" fmla="*/ 8874038 w 290150"/>
              <a:gd name="T43" fmla="*/ 85731906 h 290152"/>
              <a:gd name="T44" fmla="*/ 0 w 290150"/>
              <a:gd name="T45" fmla="*/ 51338760 h 290152"/>
              <a:gd name="T46" fmla="*/ 121572332 w 290150"/>
              <a:gd name="T47" fmla="*/ 75808223 h 290152"/>
              <a:gd name="T48" fmla="*/ 117848892 w 290150"/>
              <a:gd name="T49" fmla="*/ 74564562 h 290152"/>
              <a:gd name="T50" fmla="*/ 87807546 w 290150"/>
              <a:gd name="T51" fmla="*/ 58917106 h 290152"/>
              <a:gd name="T52" fmla="*/ 62460013 w 290150"/>
              <a:gd name="T53" fmla="*/ 41082802 h 290152"/>
              <a:gd name="T54" fmla="*/ 29224563 w 290150"/>
              <a:gd name="T55" fmla="*/ 62824121 h 290152"/>
              <a:gd name="T56" fmla="*/ 53456051 w 290150"/>
              <a:gd name="T57" fmla="*/ 82518084 h 290152"/>
              <a:gd name="T58" fmla="*/ 57207559 w 290150"/>
              <a:gd name="T59" fmla="*/ 74859260 h 290152"/>
              <a:gd name="T60" fmla="*/ 76124319 w 290150"/>
              <a:gd name="T61" fmla="*/ 67356844 h 290152"/>
              <a:gd name="T62" fmla="*/ 72372353 w 290150"/>
              <a:gd name="T63" fmla="*/ 99086212 h 290152"/>
              <a:gd name="T64" fmla="*/ 62835889 w 290150"/>
              <a:gd name="T65" fmla="*/ 29220374 h 290152"/>
              <a:gd name="T66" fmla="*/ 84722256 w 290150"/>
              <a:gd name="T67" fmla="*/ 101430210 h 290152"/>
              <a:gd name="T68" fmla="*/ 78938244 w 290150"/>
              <a:gd name="T69" fmla="*/ 116279211 h 290152"/>
              <a:gd name="T70" fmla="*/ 47203090 w 290150"/>
              <a:gd name="T71" fmla="*/ 114246758 h 290152"/>
              <a:gd name="T72" fmla="*/ 36415736 w 290150"/>
              <a:gd name="T73" fmla="*/ 89238866 h 290152"/>
              <a:gd name="T74" fmla="*/ 102050172 w 290150"/>
              <a:gd name="T75" fmla="*/ 18424697 h 290152"/>
              <a:gd name="T76" fmla="*/ 122048015 w 290150"/>
              <a:gd name="T77" fmla="*/ 23268009 h 290152"/>
              <a:gd name="T78" fmla="*/ 125826538 w 290150"/>
              <a:gd name="T79" fmla="*/ 23268009 h 290152"/>
              <a:gd name="T80" fmla="*/ 96381088 w 290150"/>
              <a:gd name="T81" fmla="*/ 35140894 h 290152"/>
              <a:gd name="T82" fmla="*/ 5103055 w 290150"/>
              <a:gd name="T83" fmla="*/ 15925338 h 290152"/>
              <a:gd name="T84" fmla="*/ 25048641 w 290150"/>
              <a:gd name="T85" fmla="*/ 33265548 h 290152"/>
              <a:gd name="T86" fmla="*/ 26285795 w 290150"/>
              <a:gd name="T87" fmla="*/ 16080347 h 290152"/>
              <a:gd name="T88" fmla="*/ 1854307 w 290150"/>
              <a:gd name="T89" fmla="*/ 37015182 h 290152"/>
              <a:gd name="T90" fmla="*/ 5103055 w 290150"/>
              <a:gd name="T91" fmla="*/ 15925338 h 290152"/>
              <a:gd name="T92" fmla="*/ 115203078 w 290150"/>
              <a:gd name="T93" fmla="*/ 8183128 h 290152"/>
              <a:gd name="T94" fmla="*/ 14300614 w 290150"/>
              <a:gd name="T95" fmla="*/ 12660410 h 290152"/>
              <a:gd name="T96" fmla="*/ 85475857 w 290150"/>
              <a:gd name="T97" fmla="*/ 7107584 h 290152"/>
              <a:gd name="T98" fmla="*/ 83908002 w 290150"/>
              <a:gd name="T99" fmla="*/ 10353978 h 290152"/>
              <a:gd name="T100" fmla="*/ 31389377 w 290150"/>
              <a:gd name="T101" fmla="*/ 11435744 h 290152"/>
              <a:gd name="T102" fmla="*/ 110839091 w 290150"/>
              <a:gd name="T103" fmla="*/ 16366151 h 290152"/>
              <a:gd name="T104" fmla="*/ 22561810 w 290150"/>
              <a:gd name="T105" fmla="*/ 8183128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solidFill>
                <a:schemeClr val="accent1"/>
              </a:solidFill>
              <a:latin typeface="Lato Light" panose="020F0502020204030203" pitchFamily="34" charset="0"/>
            </a:endParaRPr>
          </a:p>
        </p:txBody>
      </p:sp>
      <p:sp>
        <p:nvSpPr>
          <p:cNvPr id="31" name="Freeform 1031">
            <a:extLst>
              <a:ext uri="{FF2B5EF4-FFF2-40B4-BE49-F238E27FC236}">
                <a16:creationId xmlns:a16="http://schemas.microsoft.com/office/drawing/2014/main" id="{1976736D-1FA7-5D46-9C67-E9C62F3AC8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1395" y="5308037"/>
            <a:ext cx="1045678" cy="1047240"/>
          </a:xfrm>
          <a:custGeom>
            <a:avLst/>
            <a:gdLst>
              <a:gd name="T0" fmla="*/ 68774937 w 293328"/>
              <a:gd name="T1" fmla="*/ 119643747 h 293328"/>
              <a:gd name="T2" fmla="*/ 77985361 w 293328"/>
              <a:gd name="T3" fmla="*/ 119643747 h 293328"/>
              <a:gd name="T4" fmla="*/ 79828350 w 293328"/>
              <a:gd name="T5" fmla="*/ 88042880 h 293328"/>
              <a:gd name="T6" fmla="*/ 81670393 w 293328"/>
              <a:gd name="T7" fmla="*/ 119643747 h 293328"/>
              <a:gd name="T8" fmla="*/ 90880933 w 293328"/>
              <a:gd name="T9" fmla="*/ 119643747 h 293328"/>
              <a:gd name="T10" fmla="*/ 68774937 w 293328"/>
              <a:gd name="T11" fmla="*/ 83169438 h 293328"/>
              <a:gd name="T12" fmla="*/ 81769808 w 293328"/>
              <a:gd name="T13" fmla="*/ 72036662 h 293328"/>
              <a:gd name="T14" fmla="*/ 77869883 w 293328"/>
              <a:gd name="T15" fmla="*/ 72036662 h 293328"/>
              <a:gd name="T16" fmla="*/ 79820244 w 293328"/>
              <a:gd name="T17" fmla="*/ 61024530 h 293328"/>
              <a:gd name="T18" fmla="*/ 79820244 w 293328"/>
              <a:gd name="T19" fmla="*/ 65025693 h 293328"/>
              <a:gd name="T20" fmla="*/ 79820244 w 293328"/>
              <a:gd name="T21" fmla="*/ 61024530 h 293328"/>
              <a:gd name="T22" fmla="*/ 81769808 w 293328"/>
              <a:gd name="T23" fmla="*/ 53313538 h 293328"/>
              <a:gd name="T24" fmla="*/ 77869883 w 293328"/>
              <a:gd name="T25" fmla="*/ 53313538 h 293328"/>
              <a:gd name="T26" fmla="*/ 41142411 w 293328"/>
              <a:gd name="T27" fmla="*/ 25155529 h 293328"/>
              <a:gd name="T28" fmla="*/ 65551253 w 293328"/>
              <a:gd name="T29" fmla="*/ 55026678 h 293328"/>
              <a:gd name="T30" fmla="*/ 68774937 w 293328"/>
              <a:gd name="T31" fmla="*/ 79238482 h 293328"/>
              <a:gd name="T32" fmla="*/ 90880933 w 293328"/>
              <a:gd name="T33" fmla="*/ 56284742 h 293328"/>
              <a:gd name="T34" fmla="*/ 94719662 w 293328"/>
              <a:gd name="T35" fmla="*/ 56284742 h 293328"/>
              <a:gd name="T36" fmla="*/ 97943104 w 293328"/>
              <a:gd name="T37" fmla="*/ 84898726 h 293328"/>
              <a:gd name="T38" fmla="*/ 101166843 w 293328"/>
              <a:gd name="T39" fmla="*/ 54555247 h 293328"/>
              <a:gd name="T40" fmla="*/ 71077972 w 293328"/>
              <a:gd name="T41" fmla="*/ 46065160 h 293328"/>
              <a:gd name="T42" fmla="*/ 45594413 w 293328"/>
              <a:gd name="T43" fmla="*/ 25155529 h 293328"/>
              <a:gd name="T44" fmla="*/ 79900704 w 293328"/>
              <a:gd name="T45" fmla="*/ 19856664 h 293328"/>
              <a:gd name="T46" fmla="*/ 79900704 w 293328"/>
              <a:gd name="T47" fmla="*/ 34077248 h 293328"/>
              <a:gd name="T48" fmla="*/ 79900704 w 293328"/>
              <a:gd name="T49" fmla="*/ 19856664 h 293328"/>
              <a:gd name="T50" fmla="*/ 90582629 w 293328"/>
              <a:gd name="T51" fmla="*/ 26889373 h 293328"/>
              <a:gd name="T52" fmla="*/ 69066944 w 293328"/>
              <a:gd name="T53" fmla="*/ 26889373 h 293328"/>
              <a:gd name="T54" fmla="*/ 1841582 w 293328"/>
              <a:gd name="T55" fmla="*/ 0 h 293328"/>
              <a:gd name="T56" fmla="*/ 125114871 w 293328"/>
              <a:gd name="T57" fmla="*/ 2044476 h 293328"/>
              <a:gd name="T58" fmla="*/ 117592766 w 293328"/>
              <a:gd name="T59" fmla="*/ 3930422 h 293328"/>
              <a:gd name="T60" fmla="*/ 115597421 w 293328"/>
              <a:gd name="T61" fmla="*/ 73735681 h 293328"/>
              <a:gd name="T62" fmla="*/ 105004974 w 293328"/>
              <a:gd name="T63" fmla="*/ 81754117 h 293328"/>
              <a:gd name="T64" fmla="*/ 94719662 w 293328"/>
              <a:gd name="T65" fmla="*/ 88042880 h 293328"/>
              <a:gd name="T66" fmla="*/ 86275502 w 293328"/>
              <a:gd name="T67" fmla="*/ 128133161 h 293328"/>
              <a:gd name="T68" fmla="*/ 73380249 w 293328"/>
              <a:gd name="T69" fmla="*/ 128133161 h 293328"/>
              <a:gd name="T70" fmla="*/ 64937487 w 293328"/>
              <a:gd name="T71" fmla="*/ 62730148 h 293328"/>
              <a:gd name="T72" fmla="*/ 38379011 w 293328"/>
              <a:gd name="T73" fmla="*/ 32544374 h 293328"/>
              <a:gd name="T74" fmla="*/ 48357047 w 293328"/>
              <a:gd name="T75" fmla="*/ 22325141 h 293328"/>
              <a:gd name="T76" fmla="*/ 71077972 w 293328"/>
              <a:gd name="T77" fmla="*/ 42134862 h 293328"/>
              <a:gd name="T78" fmla="*/ 105004974 w 293328"/>
              <a:gd name="T79" fmla="*/ 54555247 h 293328"/>
              <a:gd name="T80" fmla="*/ 113755352 w 293328"/>
              <a:gd name="T81" fmla="*/ 69962757 h 293328"/>
              <a:gd name="T82" fmla="*/ 11360453 w 293328"/>
              <a:gd name="T83" fmla="*/ 3930422 h 293328"/>
              <a:gd name="T84" fmla="*/ 59103376 w 293328"/>
              <a:gd name="T85" fmla="*/ 69962757 h 293328"/>
              <a:gd name="T86" fmla="*/ 59103376 w 293328"/>
              <a:gd name="T87" fmla="*/ 73735681 h 293328"/>
              <a:gd name="T88" fmla="*/ 7522971 w 293328"/>
              <a:gd name="T89" fmla="*/ 71849273 h 293328"/>
              <a:gd name="T90" fmla="*/ 1841582 w 293328"/>
              <a:gd name="T91" fmla="*/ 3930422 h 293328"/>
              <a:gd name="T92" fmla="*/ 1841582 w 293328"/>
              <a:gd name="T93" fmla="*/ 0 h 29332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3328" h="293328">
                <a:moveTo>
                  <a:pt x="161240" y="190394"/>
                </a:moveTo>
                <a:lnTo>
                  <a:pt x="161240" y="273893"/>
                </a:lnTo>
                <a:cubicBezTo>
                  <a:pt x="161240" y="279652"/>
                  <a:pt x="165919" y="284690"/>
                  <a:pt x="172038" y="284690"/>
                </a:cubicBezTo>
                <a:cubicBezTo>
                  <a:pt x="177796" y="284690"/>
                  <a:pt x="182835" y="279652"/>
                  <a:pt x="182835" y="273893"/>
                </a:cubicBezTo>
                <a:lnTo>
                  <a:pt x="182835" y="205870"/>
                </a:lnTo>
                <a:cubicBezTo>
                  <a:pt x="182835" y="203350"/>
                  <a:pt x="184635" y="201551"/>
                  <a:pt x="187154" y="201551"/>
                </a:cubicBezTo>
                <a:cubicBezTo>
                  <a:pt x="189674" y="201551"/>
                  <a:pt x="191473" y="203350"/>
                  <a:pt x="191473" y="205870"/>
                </a:cubicBezTo>
                <a:lnTo>
                  <a:pt x="191473" y="273893"/>
                </a:lnTo>
                <a:cubicBezTo>
                  <a:pt x="191473" y="279652"/>
                  <a:pt x="196512" y="284690"/>
                  <a:pt x="202270" y="284690"/>
                </a:cubicBezTo>
                <a:cubicBezTo>
                  <a:pt x="208389" y="284690"/>
                  <a:pt x="213068" y="279652"/>
                  <a:pt x="213068" y="273893"/>
                </a:cubicBezTo>
                <a:lnTo>
                  <a:pt x="213068" y="190394"/>
                </a:lnTo>
                <a:lnTo>
                  <a:pt x="161240" y="190394"/>
                </a:lnTo>
                <a:close/>
                <a:moveTo>
                  <a:pt x="187135" y="160338"/>
                </a:moveTo>
                <a:cubicBezTo>
                  <a:pt x="189802" y="160338"/>
                  <a:pt x="191707" y="162624"/>
                  <a:pt x="191707" y="164910"/>
                </a:cubicBezTo>
                <a:cubicBezTo>
                  <a:pt x="191707" y="167577"/>
                  <a:pt x="189802" y="169482"/>
                  <a:pt x="187135" y="169482"/>
                </a:cubicBezTo>
                <a:cubicBezTo>
                  <a:pt x="184468" y="169482"/>
                  <a:pt x="182563" y="167577"/>
                  <a:pt x="182563" y="164910"/>
                </a:cubicBezTo>
                <a:cubicBezTo>
                  <a:pt x="182563" y="162243"/>
                  <a:pt x="184468" y="160338"/>
                  <a:pt x="187135" y="160338"/>
                </a:cubicBezTo>
                <a:close/>
                <a:moveTo>
                  <a:pt x="187135" y="139700"/>
                </a:moveTo>
                <a:cubicBezTo>
                  <a:pt x="189802" y="139700"/>
                  <a:pt x="191707" y="141532"/>
                  <a:pt x="191707" y="144096"/>
                </a:cubicBezTo>
                <a:cubicBezTo>
                  <a:pt x="191707" y="146661"/>
                  <a:pt x="189802" y="148859"/>
                  <a:pt x="187135" y="148859"/>
                </a:cubicBezTo>
                <a:cubicBezTo>
                  <a:pt x="184468" y="148859"/>
                  <a:pt x="182563" y="146661"/>
                  <a:pt x="182563" y="144096"/>
                </a:cubicBezTo>
                <a:cubicBezTo>
                  <a:pt x="182563" y="141532"/>
                  <a:pt x="184468" y="139700"/>
                  <a:pt x="187135" y="139700"/>
                </a:cubicBezTo>
                <a:close/>
                <a:moveTo>
                  <a:pt x="187135" y="117475"/>
                </a:moveTo>
                <a:cubicBezTo>
                  <a:pt x="189802" y="117475"/>
                  <a:pt x="191707" y="119761"/>
                  <a:pt x="191707" y="122047"/>
                </a:cubicBezTo>
                <a:cubicBezTo>
                  <a:pt x="191707" y="124714"/>
                  <a:pt x="189802" y="126619"/>
                  <a:pt x="187135" y="126619"/>
                </a:cubicBezTo>
                <a:cubicBezTo>
                  <a:pt x="184468" y="126619"/>
                  <a:pt x="182563" y="124714"/>
                  <a:pt x="182563" y="122047"/>
                </a:cubicBezTo>
                <a:cubicBezTo>
                  <a:pt x="182563" y="119761"/>
                  <a:pt x="184468" y="117475"/>
                  <a:pt x="187135" y="117475"/>
                </a:cubicBezTo>
                <a:close/>
                <a:moveTo>
                  <a:pt x="96456" y="57586"/>
                </a:moveTo>
                <a:cubicBezTo>
                  <a:pt x="93577" y="60465"/>
                  <a:pt x="93577" y="65144"/>
                  <a:pt x="96456" y="68023"/>
                </a:cubicBezTo>
                <a:lnTo>
                  <a:pt x="153682" y="125969"/>
                </a:lnTo>
                <a:cubicBezTo>
                  <a:pt x="158361" y="130648"/>
                  <a:pt x="161240" y="136767"/>
                  <a:pt x="161240" y="143605"/>
                </a:cubicBezTo>
                <a:lnTo>
                  <a:pt x="161240" y="181396"/>
                </a:lnTo>
                <a:lnTo>
                  <a:pt x="213068" y="181396"/>
                </a:lnTo>
                <a:lnTo>
                  <a:pt x="213068" y="128849"/>
                </a:lnTo>
                <a:cubicBezTo>
                  <a:pt x="213068" y="126329"/>
                  <a:pt x="215227" y="124530"/>
                  <a:pt x="217387" y="124530"/>
                </a:cubicBezTo>
                <a:cubicBezTo>
                  <a:pt x="219906" y="124530"/>
                  <a:pt x="222066" y="126329"/>
                  <a:pt x="222066" y="128849"/>
                </a:cubicBezTo>
                <a:lnTo>
                  <a:pt x="222066" y="187154"/>
                </a:lnTo>
                <a:cubicBezTo>
                  <a:pt x="222066" y="191113"/>
                  <a:pt x="225305" y="194353"/>
                  <a:pt x="229624" y="194353"/>
                </a:cubicBezTo>
                <a:cubicBezTo>
                  <a:pt x="233943" y="194353"/>
                  <a:pt x="237182" y="191113"/>
                  <a:pt x="237182" y="187154"/>
                </a:cubicBezTo>
                <a:lnTo>
                  <a:pt x="237182" y="124890"/>
                </a:lnTo>
                <a:cubicBezTo>
                  <a:pt x="237182" y="114092"/>
                  <a:pt x="228184" y="105454"/>
                  <a:pt x="217387" y="105454"/>
                </a:cubicBezTo>
                <a:lnTo>
                  <a:pt x="166639" y="105454"/>
                </a:lnTo>
                <a:cubicBezTo>
                  <a:pt x="159081" y="105454"/>
                  <a:pt x="151883" y="102575"/>
                  <a:pt x="146124" y="96816"/>
                </a:cubicBezTo>
                <a:lnTo>
                  <a:pt x="106894" y="57586"/>
                </a:lnTo>
                <a:cubicBezTo>
                  <a:pt x="104014" y="54706"/>
                  <a:pt x="98976" y="54706"/>
                  <a:pt x="96456" y="57586"/>
                </a:cubicBezTo>
                <a:close/>
                <a:moveTo>
                  <a:pt x="187325" y="45456"/>
                </a:moveTo>
                <a:cubicBezTo>
                  <a:pt x="178381" y="45456"/>
                  <a:pt x="170869" y="52611"/>
                  <a:pt x="170869" y="61555"/>
                </a:cubicBezTo>
                <a:cubicBezTo>
                  <a:pt x="170869" y="70856"/>
                  <a:pt x="178381" y="78011"/>
                  <a:pt x="187325" y="78011"/>
                </a:cubicBezTo>
                <a:cubicBezTo>
                  <a:pt x="196269" y="78011"/>
                  <a:pt x="203781" y="70856"/>
                  <a:pt x="203781" y="61555"/>
                </a:cubicBezTo>
                <a:cubicBezTo>
                  <a:pt x="203781" y="52611"/>
                  <a:pt x="196269" y="45456"/>
                  <a:pt x="187325" y="45456"/>
                </a:cubicBezTo>
                <a:close/>
                <a:moveTo>
                  <a:pt x="187325" y="36513"/>
                </a:moveTo>
                <a:cubicBezTo>
                  <a:pt x="201277" y="36513"/>
                  <a:pt x="212367" y="47961"/>
                  <a:pt x="212367" y="61555"/>
                </a:cubicBezTo>
                <a:cubicBezTo>
                  <a:pt x="212367" y="75507"/>
                  <a:pt x="201277" y="86955"/>
                  <a:pt x="187325" y="86955"/>
                </a:cubicBezTo>
                <a:cubicBezTo>
                  <a:pt x="173373" y="86955"/>
                  <a:pt x="161925" y="75507"/>
                  <a:pt x="161925" y="61555"/>
                </a:cubicBezTo>
                <a:cubicBezTo>
                  <a:pt x="161925" y="47961"/>
                  <a:pt x="173373" y="36513"/>
                  <a:pt x="187325" y="36513"/>
                </a:cubicBezTo>
                <a:close/>
                <a:moveTo>
                  <a:pt x="4319" y="0"/>
                </a:moveTo>
                <a:lnTo>
                  <a:pt x="289009" y="0"/>
                </a:lnTo>
                <a:cubicBezTo>
                  <a:pt x="291529" y="0"/>
                  <a:pt x="293328" y="1799"/>
                  <a:pt x="293328" y="4679"/>
                </a:cubicBezTo>
                <a:cubicBezTo>
                  <a:pt x="293328" y="6838"/>
                  <a:pt x="291529" y="8998"/>
                  <a:pt x="289009" y="8998"/>
                </a:cubicBezTo>
                <a:lnTo>
                  <a:pt x="275692" y="8998"/>
                </a:lnTo>
                <a:lnTo>
                  <a:pt x="275692" y="164480"/>
                </a:lnTo>
                <a:cubicBezTo>
                  <a:pt x="275692" y="166999"/>
                  <a:pt x="273893" y="168799"/>
                  <a:pt x="271014" y="168799"/>
                </a:cubicBezTo>
                <a:lnTo>
                  <a:pt x="246180" y="168799"/>
                </a:lnTo>
                <a:lnTo>
                  <a:pt x="246180" y="187154"/>
                </a:lnTo>
                <a:cubicBezTo>
                  <a:pt x="246180" y="196152"/>
                  <a:pt x="238622" y="203710"/>
                  <a:pt x="229624" y="203710"/>
                </a:cubicBezTo>
                <a:cubicBezTo>
                  <a:pt x="226744" y="203710"/>
                  <a:pt x="224225" y="202631"/>
                  <a:pt x="222066" y="201551"/>
                </a:cubicBezTo>
                <a:lnTo>
                  <a:pt x="222066" y="273893"/>
                </a:lnTo>
                <a:cubicBezTo>
                  <a:pt x="222066" y="284690"/>
                  <a:pt x="213068" y="293328"/>
                  <a:pt x="202270" y="293328"/>
                </a:cubicBezTo>
                <a:cubicBezTo>
                  <a:pt x="196152" y="293328"/>
                  <a:pt x="190753" y="290449"/>
                  <a:pt x="187154" y="286130"/>
                </a:cubicBezTo>
                <a:cubicBezTo>
                  <a:pt x="183555" y="290449"/>
                  <a:pt x="178156" y="293328"/>
                  <a:pt x="172038" y="293328"/>
                </a:cubicBezTo>
                <a:cubicBezTo>
                  <a:pt x="161240" y="293328"/>
                  <a:pt x="152243" y="284690"/>
                  <a:pt x="152243" y="273893"/>
                </a:cubicBezTo>
                <a:lnTo>
                  <a:pt x="152243" y="143605"/>
                </a:lnTo>
                <a:cubicBezTo>
                  <a:pt x="152243" y="139286"/>
                  <a:pt x="150443" y="135327"/>
                  <a:pt x="147204" y="132088"/>
                </a:cubicBezTo>
                <a:lnTo>
                  <a:pt x="89978" y="74501"/>
                </a:lnTo>
                <a:cubicBezTo>
                  <a:pt x="83859" y="68023"/>
                  <a:pt x="83859" y="57586"/>
                  <a:pt x="89978" y="51107"/>
                </a:cubicBezTo>
                <a:cubicBezTo>
                  <a:pt x="96456" y="44989"/>
                  <a:pt x="106894" y="44989"/>
                  <a:pt x="113372" y="51107"/>
                </a:cubicBezTo>
                <a:lnTo>
                  <a:pt x="152603" y="90698"/>
                </a:lnTo>
                <a:cubicBezTo>
                  <a:pt x="156562" y="94297"/>
                  <a:pt x="161600" y="96456"/>
                  <a:pt x="166639" y="96456"/>
                </a:cubicBezTo>
                <a:lnTo>
                  <a:pt x="217387" y="96456"/>
                </a:lnTo>
                <a:cubicBezTo>
                  <a:pt x="233223" y="96456"/>
                  <a:pt x="246180" y="109053"/>
                  <a:pt x="246180" y="124890"/>
                </a:cubicBezTo>
                <a:lnTo>
                  <a:pt x="246180" y="160161"/>
                </a:lnTo>
                <a:lnTo>
                  <a:pt x="266695" y="160161"/>
                </a:lnTo>
                <a:lnTo>
                  <a:pt x="266695" y="8998"/>
                </a:lnTo>
                <a:lnTo>
                  <a:pt x="26633" y="8998"/>
                </a:lnTo>
                <a:lnTo>
                  <a:pt x="26633" y="160161"/>
                </a:lnTo>
                <a:lnTo>
                  <a:pt x="138566" y="160161"/>
                </a:lnTo>
                <a:cubicBezTo>
                  <a:pt x="141085" y="160161"/>
                  <a:pt x="143245" y="161961"/>
                  <a:pt x="143245" y="164480"/>
                </a:cubicBezTo>
                <a:cubicBezTo>
                  <a:pt x="143245" y="166999"/>
                  <a:pt x="141085" y="168799"/>
                  <a:pt x="138566" y="168799"/>
                </a:cubicBezTo>
                <a:lnTo>
                  <a:pt x="22314" y="168799"/>
                </a:lnTo>
                <a:cubicBezTo>
                  <a:pt x="19795" y="168799"/>
                  <a:pt x="17636" y="166999"/>
                  <a:pt x="17636" y="164480"/>
                </a:cubicBezTo>
                <a:lnTo>
                  <a:pt x="17636" y="8998"/>
                </a:lnTo>
                <a:lnTo>
                  <a:pt x="4319" y="8998"/>
                </a:lnTo>
                <a:cubicBezTo>
                  <a:pt x="1799" y="8998"/>
                  <a:pt x="0" y="6838"/>
                  <a:pt x="0" y="4679"/>
                </a:cubicBezTo>
                <a:cubicBezTo>
                  <a:pt x="0" y="1799"/>
                  <a:pt x="1799" y="0"/>
                  <a:pt x="43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solidFill>
                <a:schemeClr val="accent1"/>
              </a:solidFill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9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BA374-A0A1-3D49-9BCE-D426A126A854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E7955-4033-FB42-8434-CB24333B88B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1" name="Freeform 2">
            <a:extLst>
              <a:ext uri="{FF2B5EF4-FFF2-40B4-BE49-F238E27FC236}">
                <a16:creationId xmlns:a16="http://schemas.microsoft.com/office/drawing/2014/main" id="{1EA6622F-0548-424B-97AE-AC5A7A16D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338" y="7034052"/>
            <a:ext cx="3433513" cy="1714010"/>
          </a:xfrm>
          <a:custGeom>
            <a:avLst/>
            <a:gdLst>
              <a:gd name="T0" fmla="*/ 104 w 2754"/>
              <a:gd name="T1" fmla="*/ 0 h 1377"/>
              <a:gd name="T2" fmla="*/ 104 w 2754"/>
              <a:gd name="T3" fmla="*/ 0 h 1377"/>
              <a:gd name="T4" fmla="*/ 4 w 2754"/>
              <a:gd name="T5" fmla="*/ 103 h 1377"/>
              <a:gd name="T6" fmla="*/ 4 w 2754"/>
              <a:gd name="T7" fmla="*/ 103 h 1377"/>
              <a:gd name="T8" fmla="*/ 403 w 2754"/>
              <a:gd name="T9" fmla="*/ 973 h 1377"/>
              <a:gd name="T10" fmla="*/ 403 w 2754"/>
              <a:gd name="T11" fmla="*/ 973 h 1377"/>
              <a:gd name="T12" fmla="*/ 1376 w 2754"/>
              <a:gd name="T13" fmla="*/ 1376 h 1377"/>
              <a:gd name="T14" fmla="*/ 1376 w 2754"/>
              <a:gd name="T15" fmla="*/ 1376 h 1377"/>
              <a:gd name="T16" fmla="*/ 2349 w 2754"/>
              <a:gd name="T17" fmla="*/ 973 h 1377"/>
              <a:gd name="T18" fmla="*/ 2349 w 2754"/>
              <a:gd name="T19" fmla="*/ 973 h 1377"/>
              <a:gd name="T20" fmla="*/ 2749 w 2754"/>
              <a:gd name="T21" fmla="*/ 103 h 1377"/>
              <a:gd name="T22" fmla="*/ 2749 w 2754"/>
              <a:gd name="T23" fmla="*/ 103 h 1377"/>
              <a:gd name="T24" fmla="*/ 2649 w 2754"/>
              <a:gd name="T25" fmla="*/ 0 h 1377"/>
              <a:gd name="T26" fmla="*/ 2649 w 2754"/>
              <a:gd name="T27" fmla="*/ 0 h 1377"/>
              <a:gd name="T28" fmla="*/ 2541 w 2754"/>
              <a:gd name="T29" fmla="*/ 103 h 1377"/>
              <a:gd name="T30" fmla="*/ 2541 w 2754"/>
              <a:gd name="T31" fmla="*/ 103 h 1377"/>
              <a:gd name="T32" fmla="*/ 2203 w 2754"/>
              <a:gd name="T33" fmla="*/ 828 h 1377"/>
              <a:gd name="T34" fmla="*/ 2203 w 2754"/>
              <a:gd name="T35" fmla="*/ 828 h 1377"/>
              <a:gd name="T36" fmla="*/ 1376 w 2754"/>
              <a:gd name="T37" fmla="*/ 1170 h 1377"/>
              <a:gd name="T38" fmla="*/ 1376 w 2754"/>
              <a:gd name="T39" fmla="*/ 1170 h 1377"/>
              <a:gd name="T40" fmla="*/ 550 w 2754"/>
              <a:gd name="T41" fmla="*/ 828 h 1377"/>
              <a:gd name="T42" fmla="*/ 550 w 2754"/>
              <a:gd name="T43" fmla="*/ 828 h 1377"/>
              <a:gd name="T44" fmla="*/ 211 w 2754"/>
              <a:gd name="T45" fmla="*/ 103 h 1377"/>
              <a:gd name="T46" fmla="*/ 211 w 2754"/>
              <a:gd name="T47" fmla="*/ 103 h 1377"/>
              <a:gd name="T48" fmla="*/ 104 w 2754"/>
              <a:gd name="T49" fmla="*/ 0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54" h="1377">
                <a:moveTo>
                  <a:pt x="104" y="0"/>
                </a:moveTo>
                <a:lnTo>
                  <a:pt x="104" y="0"/>
                </a:lnTo>
                <a:cubicBezTo>
                  <a:pt x="47" y="0"/>
                  <a:pt x="0" y="47"/>
                  <a:pt x="4" y="103"/>
                </a:cubicBezTo>
                <a:lnTo>
                  <a:pt x="4" y="103"/>
                </a:lnTo>
                <a:cubicBezTo>
                  <a:pt x="28" y="431"/>
                  <a:pt x="170" y="740"/>
                  <a:pt x="403" y="973"/>
                </a:cubicBezTo>
                <a:lnTo>
                  <a:pt x="403" y="973"/>
                </a:lnTo>
                <a:cubicBezTo>
                  <a:pt x="661" y="1231"/>
                  <a:pt x="1011" y="1376"/>
                  <a:pt x="1376" y="1376"/>
                </a:cubicBezTo>
                <a:lnTo>
                  <a:pt x="1376" y="1376"/>
                </a:lnTo>
                <a:cubicBezTo>
                  <a:pt x="1741" y="1376"/>
                  <a:pt x="2091" y="1231"/>
                  <a:pt x="2349" y="973"/>
                </a:cubicBezTo>
                <a:lnTo>
                  <a:pt x="2349" y="973"/>
                </a:lnTo>
                <a:cubicBezTo>
                  <a:pt x="2583" y="740"/>
                  <a:pt x="2724" y="431"/>
                  <a:pt x="2749" y="103"/>
                </a:cubicBezTo>
                <a:lnTo>
                  <a:pt x="2749" y="103"/>
                </a:lnTo>
                <a:cubicBezTo>
                  <a:pt x="2753" y="47"/>
                  <a:pt x="2706" y="0"/>
                  <a:pt x="2649" y="0"/>
                </a:cubicBezTo>
                <a:lnTo>
                  <a:pt x="2649" y="0"/>
                </a:lnTo>
                <a:cubicBezTo>
                  <a:pt x="2592" y="0"/>
                  <a:pt x="2546" y="47"/>
                  <a:pt x="2541" y="103"/>
                </a:cubicBezTo>
                <a:lnTo>
                  <a:pt x="2541" y="103"/>
                </a:lnTo>
                <a:cubicBezTo>
                  <a:pt x="2518" y="376"/>
                  <a:pt x="2398" y="633"/>
                  <a:pt x="2203" y="828"/>
                </a:cubicBezTo>
                <a:lnTo>
                  <a:pt x="2203" y="828"/>
                </a:lnTo>
                <a:cubicBezTo>
                  <a:pt x="1984" y="1047"/>
                  <a:pt x="1686" y="1170"/>
                  <a:pt x="1376" y="1170"/>
                </a:cubicBezTo>
                <a:lnTo>
                  <a:pt x="1376" y="1170"/>
                </a:lnTo>
                <a:cubicBezTo>
                  <a:pt x="1066" y="1170"/>
                  <a:pt x="768" y="1047"/>
                  <a:pt x="550" y="828"/>
                </a:cubicBezTo>
                <a:lnTo>
                  <a:pt x="550" y="828"/>
                </a:lnTo>
                <a:cubicBezTo>
                  <a:pt x="354" y="633"/>
                  <a:pt x="235" y="376"/>
                  <a:pt x="211" y="103"/>
                </a:cubicBezTo>
                <a:lnTo>
                  <a:pt x="211" y="103"/>
                </a:lnTo>
                <a:cubicBezTo>
                  <a:pt x="206" y="47"/>
                  <a:pt x="160" y="0"/>
                  <a:pt x="10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5E32A696-2A3E-C94D-9FD1-500CDC674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63" y="7034052"/>
            <a:ext cx="3428018" cy="1714010"/>
          </a:xfrm>
          <a:custGeom>
            <a:avLst/>
            <a:gdLst>
              <a:gd name="T0" fmla="*/ 104 w 2753"/>
              <a:gd name="T1" fmla="*/ 0 h 1377"/>
              <a:gd name="T2" fmla="*/ 104 w 2753"/>
              <a:gd name="T3" fmla="*/ 0 h 1377"/>
              <a:gd name="T4" fmla="*/ 5 w 2753"/>
              <a:gd name="T5" fmla="*/ 103 h 1377"/>
              <a:gd name="T6" fmla="*/ 5 w 2753"/>
              <a:gd name="T7" fmla="*/ 103 h 1377"/>
              <a:gd name="T8" fmla="*/ 403 w 2753"/>
              <a:gd name="T9" fmla="*/ 973 h 1377"/>
              <a:gd name="T10" fmla="*/ 403 w 2753"/>
              <a:gd name="T11" fmla="*/ 973 h 1377"/>
              <a:gd name="T12" fmla="*/ 1375 w 2753"/>
              <a:gd name="T13" fmla="*/ 1376 h 1377"/>
              <a:gd name="T14" fmla="*/ 1375 w 2753"/>
              <a:gd name="T15" fmla="*/ 1376 h 1377"/>
              <a:gd name="T16" fmla="*/ 2348 w 2753"/>
              <a:gd name="T17" fmla="*/ 973 h 1377"/>
              <a:gd name="T18" fmla="*/ 2348 w 2753"/>
              <a:gd name="T19" fmla="*/ 973 h 1377"/>
              <a:gd name="T20" fmla="*/ 2748 w 2753"/>
              <a:gd name="T21" fmla="*/ 103 h 1377"/>
              <a:gd name="T22" fmla="*/ 2748 w 2753"/>
              <a:gd name="T23" fmla="*/ 103 h 1377"/>
              <a:gd name="T24" fmla="*/ 2648 w 2753"/>
              <a:gd name="T25" fmla="*/ 0 h 1377"/>
              <a:gd name="T26" fmla="*/ 2648 w 2753"/>
              <a:gd name="T27" fmla="*/ 0 h 1377"/>
              <a:gd name="T28" fmla="*/ 2540 w 2753"/>
              <a:gd name="T29" fmla="*/ 103 h 1377"/>
              <a:gd name="T30" fmla="*/ 2540 w 2753"/>
              <a:gd name="T31" fmla="*/ 103 h 1377"/>
              <a:gd name="T32" fmla="*/ 2203 w 2753"/>
              <a:gd name="T33" fmla="*/ 828 h 1377"/>
              <a:gd name="T34" fmla="*/ 2203 w 2753"/>
              <a:gd name="T35" fmla="*/ 828 h 1377"/>
              <a:gd name="T36" fmla="*/ 1375 w 2753"/>
              <a:gd name="T37" fmla="*/ 1170 h 1377"/>
              <a:gd name="T38" fmla="*/ 1375 w 2753"/>
              <a:gd name="T39" fmla="*/ 1170 h 1377"/>
              <a:gd name="T40" fmla="*/ 549 w 2753"/>
              <a:gd name="T41" fmla="*/ 828 h 1377"/>
              <a:gd name="T42" fmla="*/ 549 w 2753"/>
              <a:gd name="T43" fmla="*/ 828 h 1377"/>
              <a:gd name="T44" fmla="*/ 211 w 2753"/>
              <a:gd name="T45" fmla="*/ 103 h 1377"/>
              <a:gd name="T46" fmla="*/ 211 w 2753"/>
              <a:gd name="T47" fmla="*/ 103 h 1377"/>
              <a:gd name="T48" fmla="*/ 104 w 2753"/>
              <a:gd name="T49" fmla="*/ 0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53" h="1377">
                <a:moveTo>
                  <a:pt x="104" y="0"/>
                </a:moveTo>
                <a:lnTo>
                  <a:pt x="104" y="0"/>
                </a:lnTo>
                <a:cubicBezTo>
                  <a:pt x="47" y="0"/>
                  <a:pt x="0" y="47"/>
                  <a:pt x="5" y="103"/>
                </a:cubicBezTo>
                <a:lnTo>
                  <a:pt x="5" y="103"/>
                </a:lnTo>
                <a:cubicBezTo>
                  <a:pt x="29" y="431"/>
                  <a:pt x="170" y="740"/>
                  <a:pt x="403" y="973"/>
                </a:cubicBezTo>
                <a:lnTo>
                  <a:pt x="403" y="973"/>
                </a:lnTo>
                <a:cubicBezTo>
                  <a:pt x="661" y="1231"/>
                  <a:pt x="1012" y="1376"/>
                  <a:pt x="1375" y="1376"/>
                </a:cubicBezTo>
                <a:lnTo>
                  <a:pt x="1375" y="1376"/>
                </a:lnTo>
                <a:cubicBezTo>
                  <a:pt x="1740" y="1376"/>
                  <a:pt x="2090" y="1231"/>
                  <a:pt x="2348" y="973"/>
                </a:cubicBezTo>
                <a:lnTo>
                  <a:pt x="2348" y="973"/>
                </a:lnTo>
                <a:cubicBezTo>
                  <a:pt x="2582" y="740"/>
                  <a:pt x="2723" y="431"/>
                  <a:pt x="2748" y="103"/>
                </a:cubicBezTo>
                <a:lnTo>
                  <a:pt x="2748" y="103"/>
                </a:lnTo>
                <a:cubicBezTo>
                  <a:pt x="2752" y="47"/>
                  <a:pt x="2705" y="0"/>
                  <a:pt x="2648" y="0"/>
                </a:cubicBezTo>
                <a:lnTo>
                  <a:pt x="2648" y="0"/>
                </a:lnTo>
                <a:cubicBezTo>
                  <a:pt x="2591" y="0"/>
                  <a:pt x="2546" y="47"/>
                  <a:pt x="2540" y="103"/>
                </a:cubicBezTo>
                <a:lnTo>
                  <a:pt x="2540" y="103"/>
                </a:lnTo>
                <a:cubicBezTo>
                  <a:pt x="2516" y="376"/>
                  <a:pt x="2397" y="633"/>
                  <a:pt x="2203" y="828"/>
                </a:cubicBezTo>
                <a:lnTo>
                  <a:pt x="2203" y="828"/>
                </a:lnTo>
                <a:cubicBezTo>
                  <a:pt x="1983" y="1047"/>
                  <a:pt x="1686" y="1170"/>
                  <a:pt x="1375" y="1170"/>
                </a:cubicBezTo>
                <a:lnTo>
                  <a:pt x="1375" y="1170"/>
                </a:lnTo>
                <a:cubicBezTo>
                  <a:pt x="1066" y="1170"/>
                  <a:pt x="769" y="1047"/>
                  <a:pt x="549" y="828"/>
                </a:cubicBezTo>
                <a:lnTo>
                  <a:pt x="549" y="828"/>
                </a:lnTo>
                <a:cubicBezTo>
                  <a:pt x="354" y="633"/>
                  <a:pt x="236" y="376"/>
                  <a:pt x="211" y="103"/>
                </a:cubicBezTo>
                <a:lnTo>
                  <a:pt x="211" y="103"/>
                </a:lnTo>
                <a:cubicBezTo>
                  <a:pt x="206" y="47"/>
                  <a:pt x="161" y="0"/>
                  <a:pt x="10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96DD1DDE-3FB7-D547-A9A4-DB5F5C09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8294" y="7034052"/>
            <a:ext cx="3428018" cy="1714010"/>
          </a:xfrm>
          <a:custGeom>
            <a:avLst/>
            <a:gdLst>
              <a:gd name="T0" fmla="*/ 103 w 2753"/>
              <a:gd name="T1" fmla="*/ 0 h 1377"/>
              <a:gd name="T2" fmla="*/ 103 w 2753"/>
              <a:gd name="T3" fmla="*/ 0 h 1377"/>
              <a:gd name="T4" fmla="*/ 4 w 2753"/>
              <a:gd name="T5" fmla="*/ 103 h 1377"/>
              <a:gd name="T6" fmla="*/ 4 w 2753"/>
              <a:gd name="T7" fmla="*/ 103 h 1377"/>
              <a:gd name="T8" fmla="*/ 403 w 2753"/>
              <a:gd name="T9" fmla="*/ 973 h 1377"/>
              <a:gd name="T10" fmla="*/ 403 w 2753"/>
              <a:gd name="T11" fmla="*/ 973 h 1377"/>
              <a:gd name="T12" fmla="*/ 1375 w 2753"/>
              <a:gd name="T13" fmla="*/ 1376 h 1377"/>
              <a:gd name="T14" fmla="*/ 1375 w 2753"/>
              <a:gd name="T15" fmla="*/ 1376 h 1377"/>
              <a:gd name="T16" fmla="*/ 2349 w 2753"/>
              <a:gd name="T17" fmla="*/ 973 h 1377"/>
              <a:gd name="T18" fmla="*/ 2349 w 2753"/>
              <a:gd name="T19" fmla="*/ 973 h 1377"/>
              <a:gd name="T20" fmla="*/ 2748 w 2753"/>
              <a:gd name="T21" fmla="*/ 103 h 1377"/>
              <a:gd name="T22" fmla="*/ 2748 w 2753"/>
              <a:gd name="T23" fmla="*/ 103 h 1377"/>
              <a:gd name="T24" fmla="*/ 2649 w 2753"/>
              <a:gd name="T25" fmla="*/ 0 h 1377"/>
              <a:gd name="T26" fmla="*/ 2649 w 2753"/>
              <a:gd name="T27" fmla="*/ 0 h 1377"/>
              <a:gd name="T28" fmla="*/ 2540 w 2753"/>
              <a:gd name="T29" fmla="*/ 103 h 1377"/>
              <a:gd name="T30" fmla="*/ 2540 w 2753"/>
              <a:gd name="T31" fmla="*/ 103 h 1377"/>
              <a:gd name="T32" fmla="*/ 2203 w 2753"/>
              <a:gd name="T33" fmla="*/ 828 h 1377"/>
              <a:gd name="T34" fmla="*/ 2203 w 2753"/>
              <a:gd name="T35" fmla="*/ 828 h 1377"/>
              <a:gd name="T36" fmla="*/ 1375 w 2753"/>
              <a:gd name="T37" fmla="*/ 1170 h 1377"/>
              <a:gd name="T38" fmla="*/ 1375 w 2753"/>
              <a:gd name="T39" fmla="*/ 1170 h 1377"/>
              <a:gd name="T40" fmla="*/ 549 w 2753"/>
              <a:gd name="T41" fmla="*/ 828 h 1377"/>
              <a:gd name="T42" fmla="*/ 549 w 2753"/>
              <a:gd name="T43" fmla="*/ 828 h 1377"/>
              <a:gd name="T44" fmla="*/ 210 w 2753"/>
              <a:gd name="T45" fmla="*/ 103 h 1377"/>
              <a:gd name="T46" fmla="*/ 210 w 2753"/>
              <a:gd name="T47" fmla="*/ 103 h 1377"/>
              <a:gd name="T48" fmla="*/ 103 w 2753"/>
              <a:gd name="T49" fmla="*/ 0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53" h="1377">
                <a:moveTo>
                  <a:pt x="103" y="0"/>
                </a:moveTo>
                <a:lnTo>
                  <a:pt x="103" y="0"/>
                </a:lnTo>
                <a:cubicBezTo>
                  <a:pt x="46" y="0"/>
                  <a:pt x="0" y="47"/>
                  <a:pt x="4" y="103"/>
                </a:cubicBezTo>
                <a:lnTo>
                  <a:pt x="4" y="103"/>
                </a:lnTo>
                <a:cubicBezTo>
                  <a:pt x="28" y="431"/>
                  <a:pt x="169" y="740"/>
                  <a:pt x="403" y="973"/>
                </a:cubicBezTo>
                <a:lnTo>
                  <a:pt x="403" y="973"/>
                </a:lnTo>
                <a:cubicBezTo>
                  <a:pt x="661" y="1231"/>
                  <a:pt x="1011" y="1376"/>
                  <a:pt x="1375" y="1376"/>
                </a:cubicBezTo>
                <a:lnTo>
                  <a:pt x="1375" y="1376"/>
                </a:lnTo>
                <a:cubicBezTo>
                  <a:pt x="1741" y="1376"/>
                  <a:pt x="2091" y="1231"/>
                  <a:pt x="2349" y="973"/>
                </a:cubicBezTo>
                <a:lnTo>
                  <a:pt x="2349" y="973"/>
                </a:lnTo>
                <a:cubicBezTo>
                  <a:pt x="2582" y="740"/>
                  <a:pt x="2723" y="431"/>
                  <a:pt x="2748" y="103"/>
                </a:cubicBezTo>
                <a:lnTo>
                  <a:pt x="2748" y="103"/>
                </a:lnTo>
                <a:cubicBezTo>
                  <a:pt x="2752" y="47"/>
                  <a:pt x="2706" y="0"/>
                  <a:pt x="2649" y="0"/>
                </a:cubicBezTo>
                <a:lnTo>
                  <a:pt x="2649" y="0"/>
                </a:lnTo>
                <a:cubicBezTo>
                  <a:pt x="2591" y="0"/>
                  <a:pt x="2546" y="47"/>
                  <a:pt x="2540" y="103"/>
                </a:cubicBezTo>
                <a:lnTo>
                  <a:pt x="2540" y="103"/>
                </a:lnTo>
                <a:cubicBezTo>
                  <a:pt x="2517" y="376"/>
                  <a:pt x="2397" y="633"/>
                  <a:pt x="2203" y="828"/>
                </a:cubicBezTo>
                <a:lnTo>
                  <a:pt x="2203" y="828"/>
                </a:lnTo>
                <a:cubicBezTo>
                  <a:pt x="1983" y="1047"/>
                  <a:pt x="1686" y="1170"/>
                  <a:pt x="1375" y="1170"/>
                </a:cubicBezTo>
                <a:lnTo>
                  <a:pt x="1375" y="1170"/>
                </a:lnTo>
                <a:cubicBezTo>
                  <a:pt x="1065" y="1170"/>
                  <a:pt x="768" y="1047"/>
                  <a:pt x="549" y="828"/>
                </a:cubicBezTo>
                <a:lnTo>
                  <a:pt x="549" y="828"/>
                </a:lnTo>
                <a:cubicBezTo>
                  <a:pt x="353" y="633"/>
                  <a:pt x="235" y="376"/>
                  <a:pt x="210" y="103"/>
                </a:cubicBezTo>
                <a:lnTo>
                  <a:pt x="210" y="103"/>
                </a:lnTo>
                <a:cubicBezTo>
                  <a:pt x="206" y="47"/>
                  <a:pt x="160" y="0"/>
                  <a:pt x="10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4" name="Freeform 17">
            <a:extLst>
              <a:ext uri="{FF2B5EF4-FFF2-40B4-BE49-F238E27FC236}">
                <a16:creationId xmlns:a16="http://schemas.microsoft.com/office/drawing/2014/main" id="{7A6CCABB-772F-924D-9172-8AF430C3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198" y="6171555"/>
            <a:ext cx="3428018" cy="1714010"/>
          </a:xfrm>
          <a:custGeom>
            <a:avLst/>
            <a:gdLst>
              <a:gd name="T0" fmla="*/ 2649 w 2753"/>
              <a:gd name="T1" fmla="*/ 1376 h 1377"/>
              <a:gd name="T2" fmla="*/ 2649 w 2753"/>
              <a:gd name="T3" fmla="*/ 1376 h 1377"/>
              <a:gd name="T4" fmla="*/ 2748 w 2753"/>
              <a:gd name="T5" fmla="*/ 1273 h 1377"/>
              <a:gd name="T6" fmla="*/ 2748 w 2753"/>
              <a:gd name="T7" fmla="*/ 1273 h 1377"/>
              <a:gd name="T8" fmla="*/ 2349 w 2753"/>
              <a:gd name="T9" fmla="*/ 403 h 1377"/>
              <a:gd name="T10" fmla="*/ 2349 w 2753"/>
              <a:gd name="T11" fmla="*/ 403 h 1377"/>
              <a:gd name="T12" fmla="*/ 1376 w 2753"/>
              <a:gd name="T13" fmla="*/ 0 h 1377"/>
              <a:gd name="T14" fmla="*/ 1376 w 2753"/>
              <a:gd name="T15" fmla="*/ 0 h 1377"/>
              <a:gd name="T16" fmla="*/ 403 w 2753"/>
              <a:gd name="T17" fmla="*/ 403 h 1377"/>
              <a:gd name="T18" fmla="*/ 403 w 2753"/>
              <a:gd name="T19" fmla="*/ 403 h 1377"/>
              <a:gd name="T20" fmla="*/ 4 w 2753"/>
              <a:gd name="T21" fmla="*/ 1273 h 1377"/>
              <a:gd name="T22" fmla="*/ 4 w 2753"/>
              <a:gd name="T23" fmla="*/ 1273 h 1377"/>
              <a:gd name="T24" fmla="*/ 103 w 2753"/>
              <a:gd name="T25" fmla="*/ 1376 h 1377"/>
              <a:gd name="T26" fmla="*/ 103 w 2753"/>
              <a:gd name="T27" fmla="*/ 1376 h 1377"/>
              <a:gd name="T28" fmla="*/ 211 w 2753"/>
              <a:gd name="T29" fmla="*/ 1273 h 1377"/>
              <a:gd name="T30" fmla="*/ 211 w 2753"/>
              <a:gd name="T31" fmla="*/ 1273 h 1377"/>
              <a:gd name="T32" fmla="*/ 549 w 2753"/>
              <a:gd name="T33" fmla="*/ 549 h 1377"/>
              <a:gd name="T34" fmla="*/ 549 w 2753"/>
              <a:gd name="T35" fmla="*/ 549 h 1377"/>
              <a:gd name="T36" fmla="*/ 1376 w 2753"/>
              <a:gd name="T37" fmla="*/ 207 h 1377"/>
              <a:gd name="T38" fmla="*/ 1376 w 2753"/>
              <a:gd name="T39" fmla="*/ 207 h 1377"/>
              <a:gd name="T40" fmla="*/ 2203 w 2753"/>
              <a:gd name="T41" fmla="*/ 549 h 1377"/>
              <a:gd name="T42" fmla="*/ 2203 w 2753"/>
              <a:gd name="T43" fmla="*/ 549 h 1377"/>
              <a:gd name="T44" fmla="*/ 2541 w 2753"/>
              <a:gd name="T45" fmla="*/ 1273 h 1377"/>
              <a:gd name="T46" fmla="*/ 2541 w 2753"/>
              <a:gd name="T47" fmla="*/ 1273 h 1377"/>
              <a:gd name="T48" fmla="*/ 2649 w 2753"/>
              <a:gd name="T49" fmla="*/ 137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53" h="1377">
                <a:moveTo>
                  <a:pt x="2649" y="1376"/>
                </a:moveTo>
                <a:lnTo>
                  <a:pt x="2649" y="1376"/>
                </a:lnTo>
                <a:cubicBezTo>
                  <a:pt x="2706" y="1376"/>
                  <a:pt x="2752" y="1330"/>
                  <a:pt x="2748" y="1273"/>
                </a:cubicBezTo>
                <a:lnTo>
                  <a:pt x="2748" y="1273"/>
                </a:lnTo>
                <a:cubicBezTo>
                  <a:pt x="2723" y="946"/>
                  <a:pt x="2582" y="637"/>
                  <a:pt x="2349" y="403"/>
                </a:cubicBezTo>
                <a:lnTo>
                  <a:pt x="2349" y="403"/>
                </a:lnTo>
                <a:cubicBezTo>
                  <a:pt x="2091" y="145"/>
                  <a:pt x="1741" y="0"/>
                  <a:pt x="1376" y="0"/>
                </a:cubicBezTo>
                <a:lnTo>
                  <a:pt x="1376" y="0"/>
                </a:lnTo>
                <a:cubicBezTo>
                  <a:pt x="1011" y="0"/>
                  <a:pt x="661" y="145"/>
                  <a:pt x="403" y="403"/>
                </a:cubicBezTo>
                <a:lnTo>
                  <a:pt x="403" y="403"/>
                </a:lnTo>
                <a:cubicBezTo>
                  <a:pt x="169" y="637"/>
                  <a:pt x="28" y="946"/>
                  <a:pt x="4" y="1273"/>
                </a:cubicBezTo>
                <a:lnTo>
                  <a:pt x="4" y="1273"/>
                </a:lnTo>
                <a:cubicBezTo>
                  <a:pt x="0" y="1330"/>
                  <a:pt x="46" y="1376"/>
                  <a:pt x="103" y="1376"/>
                </a:cubicBezTo>
                <a:lnTo>
                  <a:pt x="103" y="1376"/>
                </a:lnTo>
                <a:cubicBezTo>
                  <a:pt x="160" y="1376"/>
                  <a:pt x="206" y="1330"/>
                  <a:pt x="211" y="1273"/>
                </a:cubicBezTo>
                <a:lnTo>
                  <a:pt x="211" y="1273"/>
                </a:lnTo>
                <a:cubicBezTo>
                  <a:pt x="235" y="1001"/>
                  <a:pt x="354" y="744"/>
                  <a:pt x="549" y="549"/>
                </a:cubicBezTo>
                <a:lnTo>
                  <a:pt x="549" y="549"/>
                </a:lnTo>
                <a:cubicBezTo>
                  <a:pt x="768" y="330"/>
                  <a:pt x="1066" y="207"/>
                  <a:pt x="1376" y="207"/>
                </a:cubicBezTo>
                <a:lnTo>
                  <a:pt x="1376" y="207"/>
                </a:lnTo>
                <a:cubicBezTo>
                  <a:pt x="1686" y="207"/>
                  <a:pt x="1984" y="330"/>
                  <a:pt x="2203" y="549"/>
                </a:cubicBezTo>
                <a:lnTo>
                  <a:pt x="2203" y="549"/>
                </a:lnTo>
                <a:cubicBezTo>
                  <a:pt x="2398" y="744"/>
                  <a:pt x="2517" y="1001"/>
                  <a:pt x="2541" y="1273"/>
                </a:cubicBezTo>
                <a:lnTo>
                  <a:pt x="2541" y="1273"/>
                </a:lnTo>
                <a:cubicBezTo>
                  <a:pt x="2546" y="1330"/>
                  <a:pt x="2591" y="1376"/>
                  <a:pt x="2649" y="13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5" name="Freeform 22">
            <a:extLst>
              <a:ext uri="{FF2B5EF4-FFF2-40B4-BE49-F238E27FC236}">
                <a16:creationId xmlns:a16="http://schemas.microsoft.com/office/drawing/2014/main" id="{921E52D8-63C7-3A43-80F7-65BD92D2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2928" y="6171555"/>
            <a:ext cx="3428018" cy="1714010"/>
          </a:xfrm>
          <a:custGeom>
            <a:avLst/>
            <a:gdLst>
              <a:gd name="T0" fmla="*/ 2649 w 2753"/>
              <a:gd name="T1" fmla="*/ 1376 h 1377"/>
              <a:gd name="T2" fmla="*/ 2649 w 2753"/>
              <a:gd name="T3" fmla="*/ 1376 h 1377"/>
              <a:gd name="T4" fmla="*/ 2748 w 2753"/>
              <a:gd name="T5" fmla="*/ 1273 h 1377"/>
              <a:gd name="T6" fmla="*/ 2748 w 2753"/>
              <a:gd name="T7" fmla="*/ 1273 h 1377"/>
              <a:gd name="T8" fmla="*/ 2349 w 2753"/>
              <a:gd name="T9" fmla="*/ 403 h 1377"/>
              <a:gd name="T10" fmla="*/ 2349 w 2753"/>
              <a:gd name="T11" fmla="*/ 403 h 1377"/>
              <a:gd name="T12" fmla="*/ 1376 w 2753"/>
              <a:gd name="T13" fmla="*/ 0 h 1377"/>
              <a:gd name="T14" fmla="*/ 1376 w 2753"/>
              <a:gd name="T15" fmla="*/ 0 h 1377"/>
              <a:gd name="T16" fmla="*/ 403 w 2753"/>
              <a:gd name="T17" fmla="*/ 403 h 1377"/>
              <a:gd name="T18" fmla="*/ 403 w 2753"/>
              <a:gd name="T19" fmla="*/ 403 h 1377"/>
              <a:gd name="T20" fmla="*/ 4 w 2753"/>
              <a:gd name="T21" fmla="*/ 1273 h 1377"/>
              <a:gd name="T22" fmla="*/ 4 w 2753"/>
              <a:gd name="T23" fmla="*/ 1273 h 1377"/>
              <a:gd name="T24" fmla="*/ 103 w 2753"/>
              <a:gd name="T25" fmla="*/ 1376 h 1377"/>
              <a:gd name="T26" fmla="*/ 103 w 2753"/>
              <a:gd name="T27" fmla="*/ 1376 h 1377"/>
              <a:gd name="T28" fmla="*/ 211 w 2753"/>
              <a:gd name="T29" fmla="*/ 1273 h 1377"/>
              <a:gd name="T30" fmla="*/ 211 w 2753"/>
              <a:gd name="T31" fmla="*/ 1273 h 1377"/>
              <a:gd name="T32" fmla="*/ 549 w 2753"/>
              <a:gd name="T33" fmla="*/ 549 h 1377"/>
              <a:gd name="T34" fmla="*/ 549 w 2753"/>
              <a:gd name="T35" fmla="*/ 549 h 1377"/>
              <a:gd name="T36" fmla="*/ 1376 w 2753"/>
              <a:gd name="T37" fmla="*/ 207 h 1377"/>
              <a:gd name="T38" fmla="*/ 1376 w 2753"/>
              <a:gd name="T39" fmla="*/ 207 h 1377"/>
              <a:gd name="T40" fmla="*/ 2203 w 2753"/>
              <a:gd name="T41" fmla="*/ 549 h 1377"/>
              <a:gd name="T42" fmla="*/ 2203 w 2753"/>
              <a:gd name="T43" fmla="*/ 549 h 1377"/>
              <a:gd name="T44" fmla="*/ 2541 w 2753"/>
              <a:gd name="T45" fmla="*/ 1273 h 1377"/>
              <a:gd name="T46" fmla="*/ 2541 w 2753"/>
              <a:gd name="T47" fmla="*/ 1273 h 1377"/>
              <a:gd name="T48" fmla="*/ 2649 w 2753"/>
              <a:gd name="T49" fmla="*/ 137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53" h="1377">
                <a:moveTo>
                  <a:pt x="2649" y="1376"/>
                </a:moveTo>
                <a:lnTo>
                  <a:pt x="2649" y="1376"/>
                </a:lnTo>
                <a:cubicBezTo>
                  <a:pt x="2706" y="1376"/>
                  <a:pt x="2752" y="1330"/>
                  <a:pt x="2748" y="1273"/>
                </a:cubicBezTo>
                <a:lnTo>
                  <a:pt x="2748" y="1273"/>
                </a:lnTo>
                <a:cubicBezTo>
                  <a:pt x="2724" y="946"/>
                  <a:pt x="2583" y="637"/>
                  <a:pt x="2349" y="403"/>
                </a:cubicBezTo>
                <a:lnTo>
                  <a:pt x="2349" y="403"/>
                </a:lnTo>
                <a:cubicBezTo>
                  <a:pt x="2091" y="145"/>
                  <a:pt x="1741" y="0"/>
                  <a:pt x="1376" y="0"/>
                </a:cubicBezTo>
                <a:lnTo>
                  <a:pt x="1376" y="0"/>
                </a:lnTo>
                <a:cubicBezTo>
                  <a:pt x="1011" y="0"/>
                  <a:pt x="661" y="145"/>
                  <a:pt x="403" y="403"/>
                </a:cubicBezTo>
                <a:lnTo>
                  <a:pt x="403" y="403"/>
                </a:lnTo>
                <a:cubicBezTo>
                  <a:pt x="169" y="637"/>
                  <a:pt x="29" y="946"/>
                  <a:pt x="4" y="1273"/>
                </a:cubicBezTo>
                <a:lnTo>
                  <a:pt x="4" y="1273"/>
                </a:lnTo>
                <a:cubicBezTo>
                  <a:pt x="0" y="1330"/>
                  <a:pt x="46" y="1376"/>
                  <a:pt x="103" y="1376"/>
                </a:cubicBezTo>
                <a:lnTo>
                  <a:pt x="103" y="1376"/>
                </a:lnTo>
                <a:cubicBezTo>
                  <a:pt x="160" y="1376"/>
                  <a:pt x="206" y="1330"/>
                  <a:pt x="211" y="1273"/>
                </a:cubicBezTo>
                <a:lnTo>
                  <a:pt x="211" y="1273"/>
                </a:lnTo>
                <a:cubicBezTo>
                  <a:pt x="235" y="1001"/>
                  <a:pt x="354" y="744"/>
                  <a:pt x="549" y="549"/>
                </a:cubicBezTo>
                <a:lnTo>
                  <a:pt x="549" y="549"/>
                </a:lnTo>
                <a:cubicBezTo>
                  <a:pt x="769" y="330"/>
                  <a:pt x="1066" y="207"/>
                  <a:pt x="1376" y="207"/>
                </a:cubicBezTo>
                <a:lnTo>
                  <a:pt x="1376" y="207"/>
                </a:lnTo>
                <a:cubicBezTo>
                  <a:pt x="1686" y="207"/>
                  <a:pt x="1984" y="330"/>
                  <a:pt x="2203" y="549"/>
                </a:cubicBezTo>
                <a:lnTo>
                  <a:pt x="2203" y="549"/>
                </a:lnTo>
                <a:cubicBezTo>
                  <a:pt x="2398" y="744"/>
                  <a:pt x="2517" y="1001"/>
                  <a:pt x="2541" y="1273"/>
                </a:cubicBezTo>
                <a:lnTo>
                  <a:pt x="2541" y="1273"/>
                </a:lnTo>
                <a:cubicBezTo>
                  <a:pt x="2546" y="1330"/>
                  <a:pt x="2592" y="1376"/>
                  <a:pt x="2649" y="13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185640-708A-504A-BEB9-27DFF0AAEDF6}"/>
              </a:ext>
            </a:extLst>
          </p:cNvPr>
          <p:cNvSpPr txBox="1"/>
          <p:nvPr/>
        </p:nvSpPr>
        <p:spPr>
          <a:xfrm>
            <a:off x="2998072" y="7054568"/>
            <a:ext cx="1560043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DC896C-0616-CE44-97B6-251523DEA307}"/>
              </a:ext>
            </a:extLst>
          </p:cNvPr>
          <p:cNvSpPr txBox="1"/>
          <p:nvPr/>
        </p:nvSpPr>
        <p:spPr>
          <a:xfrm>
            <a:off x="7238245" y="7054568"/>
            <a:ext cx="1495923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CB2639-2433-8141-8B21-24A656849FD8}"/>
              </a:ext>
            </a:extLst>
          </p:cNvPr>
          <p:cNvSpPr txBox="1"/>
          <p:nvPr/>
        </p:nvSpPr>
        <p:spPr>
          <a:xfrm>
            <a:off x="11405596" y="7054568"/>
            <a:ext cx="1566455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982E05-DF5C-7A40-8E32-A3ED3393EA79}"/>
              </a:ext>
            </a:extLst>
          </p:cNvPr>
          <p:cNvSpPr txBox="1"/>
          <p:nvPr/>
        </p:nvSpPr>
        <p:spPr>
          <a:xfrm>
            <a:off x="15624128" y="7054568"/>
            <a:ext cx="1545616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ADE372-8C96-E142-BE84-9139C7CE314D}"/>
              </a:ext>
            </a:extLst>
          </p:cNvPr>
          <p:cNvSpPr txBox="1"/>
          <p:nvPr/>
        </p:nvSpPr>
        <p:spPr>
          <a:xfrm>
            <a:off x="19755415" y="7054568"/>
            <a:ext cx="168828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264F9DA3-C395-6240-8266-BB8B28F48A83}"/>
              </a:ext>
            </a:extLst>
          </p:cNvPr>
          <p:cNvSpPr txBox="1">
            <a:spLocks/>
          </p:cNvSpPr>
          <p:nvPr/>
        </p:nvSpPr>
        <p:spPr>
          <a:xfrm>
            <a:off x="1593690" y="10004774"/>
            <a:ext cx="43688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D335FE-704F-0B42-A1A7-4EF628936D6C}"/>
              </a:ext>
            </a:extLst>
          </p:cNvPr>
          <p:cNvSpPr txBox="1"/>
          <p:nvPr/>
        </p:nvSpPr>
        <p:spPr>
          <a:xfrm>
            <a:off x="2299963" y="9321143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27FD39B5-D372-EE4F-B88B-CFE2EB28F771}"/>
              </a:ext>
            </a:extLst>
          </p:cNvPr>
          <p:cNvSpPr txBox="1">
            <a:spLocks/>
          </p:cNvSpPr>
          <p:nvPr/>
        </p:nvSpPr>
        <p:spPr>
          <a:xfrm>
            <a:off x="5801803" y="4151023"/>
            <a:ext cx="43688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B27041-0280-CE4F-9296-6AE5BBD0192D}"/>
              </a:ext>
            </a:extLst>
          </p:cNvPr>
          <p:cNvSpPr txBox="1"/>
          <p:nvPr/>
        </p:nvSpPr>
        <p:spPr>
          <a:xfrm>
            <a:off x="6468001" y="3467392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10E91A31-7C32-0243-985E-575F637D9316}"/>
              </a:ext>
            </a:extLst>
          </p:cNvPr>
          <p:cNvSpPr txBox="1">
            <a:spLocks/>
          </p:cNvSpPr>
          <p:nvPr/>
        </p:nvSpPr>
        <p:spPr>
          <a:xfrm>
            <a:off x="10004420" y="10004774"/>
            <a:ext cx="43688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676035-E973-5640-97F2-BFCC921FD555}"/>
              </a:ext>
            </a:extLst>
          </p:cNvPr>
          <p:cNvSpPr txBox="1"/>
          <p:nvPr/>
        </p:nvSpPr>
        <p:spPr>
          <a:xfrm>
            <a:off x="10663405" y="9321143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72488F4D-D8C4-CE4E-BFA4-08B8ABBF8080}"/>
              </a:ext>
            </a:extLst>
          </p:cNvPr>
          <p:cNvSpPr txBox="1">
            <a:spLocks/>
          </p:cNvSpPr>
          <p:nvPr/>
        </p:nvSpPr>
        <p:spPr>
          <a:xfrm>
            <a:off x="14212533" y="4151023"/>
            <a:ext cx="43688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631EF9-F04F-3F4B-B69D-99F1CDB3D5B2}"/>
              </a:ext>
            </a:extLst>
          </p:cNvPr>
          <p:cNvSpPr txBox="1"/>
          <p:nvPr/>
        </p:nvSpPr>
        <p:spPr>
          <a:xfrm>
            <a:off x="14857091" y="3467392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8EA2AD32-40FA-0340-A676-4F4E8C0DD31B}"/>
              </a:ext>
            </a:extLst>
          </p:cNvPr>
          <p:cNvSpPr txBox="1">
            <a:spLocks/>
          </p:cNvSpPr>
          <p:nvPr/>
        </p:nvSpPr>
        <p:spPr>
          <a:xfrm>
            <a:off x="18415154" y="10004774"/>
            <a:ext cx="43688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5DF88B-D469-6846-97F3-EFF5F34C45B4}"/>
              </a:ext>
            </a:extLst>
          </p:cNvPr>
          <p:cNvSpPr txBox="1"/>
          <p:nvPr/>
        </p:nvSpPr>
        <p:spPr>
          <a:xfrm>
            <a:off x="19065322" y="9321143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</p:spTree>
    <p:extLst>
      <p:ext uri="{BB962C8B-B14F-4D97-AF65-F5344CB8AC3E}">
        <p14:creationId xmlns:p14="http://schemas.microsoft.com/office/powerpoint/2010/main" val="335599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7B570-94B5-9142-AB59-8C0491A24BC7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DD5BA-5D23-1940-86B4-EDE2D0F8E77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91">
            <a:extLst>
              <a:ext uri="{FF2B5EF4-FFF2-40B4-BE49-F238E27FC236}">
                <a16:creationId xmlns:a16="http://schemas.microsoft.com/office/drawing/2014/main" id="{E757234B-2F63-1A4C-AF8D-12EA00DFF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612" y="6074795"/>
            <a:ext cx="7677581" cy="3923680"/>
          </a:xfrm>
          <a:custGeom>
            <a:avLst/>
            <a:gdLst>
              <a:gd name="T0" fmla="*/ 2752 w 5383"/>
              <a:gd name="T1" fmla="*/ 1377 h 2753"/>
              <a:gd name="T2" fmla="*/ 2752 w 5383"/>
              <a:gd name="T3" fmla="*/ 1377 h 2753"/>
              <a:gd name="T4" fmla="*/ 2349 w 5383"/>
              <a:gd name="T5" fmla="*/ 404 h 2753"/>
              <a:gd name="T6" fmla="*/ 2349 w 5383"/>
              <a:gd name="T7" fmla="*/ 404 h 2753"/>
              <a:gd name="T8" fmla="*/ 1376 w 5383"/>
              <a:gd name="T9" fmla="*/ 0 h 2753"/>
              <a:gd name="T10" fmla="*/ 1376 w 5383"/>
              <a:gd name="T11" fmla="*/ 0 h 2753"/>
              <a:gd name="T12" fmla="*/ 403 w 5383"/>
              <a:gd name="T13" fmla="*/ 404 h 2753"/>
              <a:gd name="T14" fmla="*/ 403 w 5383"/>
              <a:gd name="T15" fmla="*/ 404 h 2753"/>
              <a:gd name="T16" fmla="*/ 1 w 5383"/>
              <a:gd name="T17" fmla="*/ 1314 h 2753"/>
              <a:gd name="T18" fmla="*/ 1 w 5383"/>
              <a:gd name="T19" fmla="*/ 1314 h 2753"/>
              <a:gd name="T20" fmla="*/ 62 w 5383"/>
              <a:gd name="T21" fmla="*/ 1377 h 2753"/>
              <a:gd name="T22" fmla="*/ 62 w 5383"/>
              <a:gd name="T23" fmla="*/ 1377 h 2753"/>
              <a:gd name="T24" fmla="*/ 126 w 5383"/>
              <a:gd name="T25" fmla="*/ 1314 h 2753"/>
              <a:gd name="T26" fmla="*/ 126 w 5383"/>
              <a:gd name="T27" fmla="*/ 1314 h 2753"/>
              <a:gd name="T28" fmla="*/ 491 w 5383"/>
              <a:gd name="T29" fmla="*/ 491 h 2753"/>
              <a:gd name="T30" fmla="*/ 491 w 5383"/>
              <a:gd name="T31" fmla="*/ 491 h 2753"/>
              <a:gd name="T32" fmla="*/ 1376 w 5383"/>
              <a:gd name="T33" fmla="*/ 125 h 2753"/>
              <a:gd name="T34" fmla="*/ 1376 w 5383"/>
              <a:gd name="T35" fmla="*/ 125 h 2753"/>
              <a:gd name="T36" fmla="*/ 2261 w 5383"/>
              <a:gd name="T37" fmla="*/ 491 h 2753"/>
              <a:gd name="T38" fmla="*/ 2261 w 5383"/>
              <a:gd name="T39" fmla="*/ 491 h 2753"/>
              <a:gd name="T40" fmla="*/ 2628 w 5383"/>
              <a:gd name="T41" fmla="*/ 1377 h 2753"/>
              <a:gd name="T42" fmla="*/ 2630 w 5383"/>
              <a:gd name="T43" fmla="*/ 1377 h 2753"/>
              <a:gd name="T44" fmla="*/ 2630 w 5383"/>
              <a:gd name="T45" fmla="*/ 1377 h 2753"/>
              <a:gd name="T46" fmla="*/ 3033 w 5383"/>
              <a:gd name="T47" fmla="*/ 2349 h 2753"/>
              <a:gd name="T48" fmla="*/ 3033 w 5383"/>
              <a:gd name="T49" fmla="*/ 2349 h 2753"/>
              <a:gd name="T50" fmla="*/ 4006 w 5383"/>
              <a:gd name="T51" fmla="*/ 2752 h 2753"/>
              <a:gd name="T52" fmla="*/ 4006 w 5383"/>
              <a:gd name="T53" fmla="*/ 2752 h 2753"/>
              <a:gd name="T54" fmla="*/ 4979 w 5383"/>
              <a:gd name="T55" fmla="*/ 2349 h 2753"/>
              <a:gd name="T56" fmla="*/ 4979 w 5383"/>
              <a:gd name="T57" fmla="*/ 2349 h 2753"/>
              <a:gd name="T58" fmla="*/ 5382 w 5383"/>
              <a:gd name="T59" fmla="*/ 1377 h 2753"/>
              <a:gd name="T60" fmla="*/ 5258 w 5383"/>
              <a:gd name="T61" fmla="*/ 1377 h 2753"/>
              <a:gd name="T62" fmla="*/ 5258 w 5383"/>
              <a:gd name="T63" fmla="*/ 1377 h 2753"/>
              <a:gd name="T64" fmla="*/ 4891 w 5383"/>
              <a:gd name="T65" fmla="*/ 2261 h 2753"/>
              <a:gd name="T66" fmla="*/ 4891 w 5383"/>
              <a:gd name="T67" fmla="*/ 2261 h 2753"/>
              <a:gd name="T68" fmla="*/ 4006 w 5383"/>
              <a:gd name="T69" fmla="*/ 2628 h 2753"/>
              <a:gd name="T70" fmla="*/ 4006 w 5383"/>
              <a:gd name="T71" fmla="*/ 2628 h 2753"/>
              <a:gd name="T72" fmla="*/ 3121 w 5383"/>
              <a:gd name="T73" fmla="*/ 2261 h 2753"/>
              <a:gd name="T74" fmla="*/ 3121 w 5383"/>
              <a:gd name="T75" fmla="*/ 2261 h 2753"/>
              <a:gd name="T76" fmla="*/ 2754 w 5383"/>
              <a:gd name="T77" fmla="*/ 1377 h 2753"/>
              <a:gd name="T78" fmla="*/ 2752 w 5383"/>
              <a:gd name="T79" fmla="*/ 1377 h 2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83" h="2753">
                <a:moveTo>
                  <a:pt x="2752" y="1377"/>
                </a:moveTo>
                <a:lnTo>
                  <a:pt x="2752" y="1377"/>
                </a:lnTo>
                <a:cubicBezTo>
                  <a:pt x="2752" y="1011"/>
                  <a:pt x="2607" y="662"/>
                  <a:pt x="2349" y="404"/>
                </a:cubicBezTo>
                <a:lnTo>
                  <a:pt x="2349" y="404"/>
                </a:lnTo>
                <a:cubicBezTo>
                  <a:pt x="2091" y="146"/>
                  <a:pt x="1741" y="0"/>
                  <a:pt x="1376" y="0"/>
                </a:cubicBezTo>
                <a:lnTo>
                  <a:pt x="1376" y="0"/>
                </a:lnTo>
                <a:cubicBezTo>
                  <a:pt x="1011" y="0"/>
                  <a:pt x="661" y="146"/>
                  <a:pt x="403" y="404"/>
                </a:cubicBezTo>
                <a:lnTo>
                  <a:pt x="403" y="404"/>
                </a:lnTo>
                <a:cubicBezTo>
                  <a:pt x="160" y="647"/>
                  <a:pt x="17" y="972"/>
                  <a:pt x="1" y="1314"/>
                </a:cubicBezTo>
                <a:lnTo>
                  <a:pt x="1" y="1314"/>
                </a:lnTo>
                <a:cubicBezTo>
                  <a:pt x="0" y="1348"/>
                  <a:pt x="28" y="1377"/>
                  <a:pt x="62" y="1377"/>
                </a:cubicBezTo>
                <a:lnTo>
                  <a:pt x="62" y="1377"/>
                </a:lnTo>
                <a:cubicBezTo>
                  <a:pt x="97" y="1377"/>
                  <a:pt x="124" y="1348"/>
                  <a:pt x="126" y="1314"/>
                </a:cubicBezTo>
                <a:lnTo>
                  <a:pt x="126" y="1314"/>
                </a:lnTo>
                <a:cubicBezTo>
                  <a:pt x="141" y="1005"/>
                  <a:pt x="271" y="711"/>
                  <a:pt x="491" y="491"/>
                </a:cubicBezTo>
                <a:lnTo>
                  <a:pt x="491" y="491"/>
                </a:lnTo>
                <a:cubicBezTo>
                  <a:pt x="726" y="257"/>
                  <a:pt x="1044" y="125"/>
                  <a:pt x="1376" y="125"/>
                </a:cubicBezTo>
                <a:lnTo>
                  <a:pt x="1376" y="125"/>
                </a:lnTo>
                <a:cubicBezTo>
                  <a:pt x="1708" y="125"/>
                  <a:pt x="2026" y="257"/>
                  <a:pt x="2261" y="491"/>
                </a:cubicBezTo>
                <a:lnTo>
                  <a:pt x="2261" y="491"/>
                </a:lnTo>
                <a:cubicBezTo>
                  <a:pt x="2496" y="726"/>
                  <a:pt x="2628" y="1044"/>
                  <a:pt x="2628" y="1377"/>
                </a:cubicBezTo>
                <a:lnTo>
                  <a:pt x="2630" y="1377"/>
                </a:lnTo>
                <a:lnTo>
                  <a:pt x="2630" y="1377"/>
                </a:lnTo>
                <a:cubicBezTo>
                  <a:pt x="2630" y="1741"/>
                  <a:pt x="2775" y="2091"/>
                  <a:pt x="3033" y="2349"/>
                </a:cubicBezTo>
                <a:lnTo>
                  <a:pt x="3033" y="2349"/>
                </a:lnTo>
                <a:cubicBezTo>
                  <a:pt x="3291" y="2607"/>
                  <a:pt x="3641" y="2752"/>
                  <a:pt x="4006" y="2752"/>
                </a:cubicBezTo>
                <a:lnTo>
                  <a:pt x="4006" y="2752"/>
                </a:lnTo>
                <a:cubicBezTo>
                  <a:pt x="4371" y="2752"/>
                  <a:pt x="4721" y="2607"/>
                  <a:pt x="4979" y="2349"/>
                </a:cubicBezTo>
                <a:lnTo>
                  <a:pt x="4979" y="2349"/>
                </a:lnTo>
                <a:cubicBezTo>
                  <a:pt x="5237" y="2091"/>
                  <a:pt x="5382" y="1741"/>
                  <a:pt x="5382" y="1377"/>
                </a:cubicBezTo>
                <a:lnTo>
                  <a:pt x="5258" y="1377"/>
                </a:lnTo>
                <a:lnTo>
                  <a:pt x="5258" y="1377"/>
                </a:lnTo>
                <a:cubicBezTo>
                  <a:pt x="5258" y="1708"/>
                  <a:pt x="5126" y="2027"/>
                  <a:pt x="4891" y="2261"/>
                </a:cubicBezTo>
                <a:lnTo>
                  <a:pt x="4891" y="2261"/>
                </a:lnTo>
                <a:cubicBezTo>
                  <a:pt x="4656" y="2496"/>
                  <a:pt x="4338" y="2628"/>
                  <a:pt x="4006" y="2628"/>
                </a:cubicBezTo>
                <a:lnTo>
                  <a:pt x="4006" y="2628"/>
                </a:lnTo>
                <a:cubicBezTo>
                  <a:pt x="3674" y="2628"/>
                  <a:pt x="3356" y="2496"/>
                  <a:pt x="3121" y="2261"/>
                </a:cubicBezTo>
                <a:lnTo>
                  <a:pt x="3121" y="2261"/>
                </a:lnTo>
                <a:cubicBezTo>
                  <a:pt x="2886" y="2027"/>
                  <a:pt x="2754" y="1708"/>
                  <a:pt x="2754" y="1377"/>
                </a:cubicBezTo>
                <a:lnTo>
                  <a:pt x="2752" y="1377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92">
            <a:extLst>
              <a:ext uri="{FF2B5EF4-FFF2-40B4-BE49-F238E27FC236}">
                <a16:creationId xmlns:a16="http://schemas.microsoft.com/office/drawing/2014/main" id="{0A91A2D6-3793-B049-99F9-DB2292EB2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127" y="6074795"/>
            <a:ext cx="7671296" cy="3923680"/>
          </a:xfrm>
          <a:custGeom>
            <a:avLst/>
            <a:gdLst>
              <a:gd name="T0" fmla="*/ 2750 w 5381"/>
              <a:gd name="T1" fmla="*/ 1377 h 2753"/>
              <a:gd name="T2" fmla="*/ 2750 w 5381"/>
              <a:gd name="T3" fmla="*/ 1377 h 2753"/>
              <a:gd name="T4" fmla="*/ 2347 w 5381"/>
              <a:gd name="T5" fmla="*/ 404 h 2753"/>
              <a:gd name="T6" fmla="*/ 2347 w 5381"/>
              <a:gd name="T7" fmla="*/ 404 h 2753"/>
              <a:gd name="T8" fmla="*/ 1376 w 5381"/>
              <a:gd name="T9" fmla="*/ 0 h 2753"/>
              <a:gd name="T10" fmla="*/ 1376 w 5381"/>
              <a:gd name="T11" fmla="*/ 0 h 2753"/>
              <a:gd name="T12" fmla="*/ 402 w 5381"/>
              <a:gd name="T13" fmla="*/ 404 h 2753"/>
              <a:gd name="T14" fmla="*/ 402 w 5381"/>
              <a:gd name="T15" fmla="*/ 404 h 2753"/>
              <a:gd name="T16" fmla="*/ 0 w 5381"/>
              <a:gd name="T17" fmla="*/ 1377 h 2753"/>
              <a:gd name="T18" fmla="*/ 124 w 5381"/>
              <a:gd name="T19" fmla="*/ 1377 h 2753"/>
              <a:gd name="T20" fmla="*/ 124 w 5381"/>
              <a:gd name="T21" fmla="*/ 1377 h 2753"/>
              <a:gd name="T22" fmla="*/ 491 w 5381"/>
              <a:gd name="T23" fmla="*/ 491 h 2753"/>
              <a:gd name="T24" fmla="*/ 491 w 5381"/>
              <a:gd name="T25" fmla="*/ 491 h 2753"/>
              <a:gd name="T26" fmla="*/ 1376 w 5381"/>
              <a:gd name="T27" fmla="*/ 125 h 2753"/>
              <a:gd name="T28" fmla="*/ 1376 w 5381"/>
              <a:gd name="T29" fmla="*/ 125 h 2753"/>
              <a:gd name="T30" fmla="*/ 2260 w 5381"/>
              <a:gd name="T31" fmla="*/ 491 h 2753"/>
              <a:gd name="T32" fmla="*/ 2260 w 5381"/>
              <a:gd name="T33" fmla="*/ 491 h 2753"/>
              <a:gd name="T34" fmla="*/ 2627 w 5381"/>
              <a:gd name="T35" fmla="*/ 1377 h 2753"/>
              <a:gd name="T36" fmla="*/ 2628 w 5381"/>
              <a:gd name="T37" fmla="*/ 1377 h 2753"/>
              <a:gd name="T38" fmla="*/ 2628 w 5381"/>
              <a:gd name="T39" fmla="*/ 1377 h 2753"/>
              <a:gd name="T40" fmla="*/ 3031 w 5381"/>
              <a:gd name="T41" fmla="*/ 2349 h 2753"/>
              <a:gd name="T42" fmla="*/ 3031 w 5381"/>
              <a:gd name="T43" fmla="*/ 2349 h 2753"/>
              <a:gd name="T44" fmla="*/ 4004 w 5381"/>
              <a:gd name="T45" fmla="*/ 2752 h 2753"/>
              <a:gd name="T46" fmla="*/ 4004 w 5381"/>
              <a:gd name="T47" fmla="*/ 2752 h 2753"/>
              <a:gd name="T48" fmla="*/ 4977 w 5381"/>
              <a:gd name="T49" fmla="*/ 2349 h 2753"/>
              <a:gd name="T50" fmla="*/ 4977 w 5381"/>
              <a:gd name="T51" fmla="*/ 2349 h 2753"/>
              <a:gd name="T52" fmla="*/ 5380 w 5381"/>
              <a:gd name="T53" fmla="*/ 1377 h 2753"/>
              <a:gd name="T54" fmla="*/ 5256 w 5381"/>
              <a:gd name="T55" fmla="*/ 1377 h 2753"/>
              <a:gd name="T56" fmla="*/ 5256 w 5381"/>
              <a:gd name="T57" fmla="*/ 1377 h 2753"/>
              <a:gd name="T58" fmla="*/ 4889 w 5381"/>
              <a:gd name="T59" fmla="*/ 2261 h 2753"/>
              <a:gd name="T60" fmla="*/ 4889 w 5381"/>
              <a:gd name="T61" fmla="*/ 2261 h 2753"/>
              <a:gd name="T62" fmla="*/ 4004 w 5381"/>
              <a:gd name="T63" fmla="*/ 2628 h 2753"/>
              <a:gd name="T64" fmla="*/ 4004 w 5381"/>
              <a:gd name="T65" fmla="*/ 2628 h 2753"/>
              <a:gd name="T66" fmla="*/ 3119 w 5381"/>
              <a:gd name="T67" fmla="*/ 2261 h 2753"/>
              <a:gd name="T68" fmla="*/ 3119 w 5381"/>
              <a:gd name="T69" fmla="*/ 2261 h 2753"/>
              <a:gd name="T70" fmla="*/ 2752 w 5381"/>
              <a:gd name="T71" fmla="*/ 1377 h 2753"/>
              <a:gd name="T72" fmla="*/ 2750 w 5381"/>
              <a:gd name="T73" fmla="*/ 1377 h 2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381" h="2753">
                <a:moveTo>
                  <a:pt x="2750" y="1377"/>
                </a:moveTo>
                <a:lnTo>
                  <a:pt x="2750" y="1377"/>
                </a:lnTo>
                <a:cubicBezTo>
                  <a:pt x="2750" y="1011"/>
                  <a:pt x="2606" y="662"/>
                  <a:pt x="2347" y="404"/>
                </a:cubicBezTo>
                <a:lnTo>
                  <a:pt x="2347" y="404"/>
                </a:lnTo>
                <a:cubicBezTo>
                  <a:pt x="2089" y="146"/>
                  <a:pt x="1740" y="0"/>
                  <a:pt x="1376" y="0"/>
                </a:cubicBezTo>
                <a:lnTo>
                  <a:pt x="1376" y="0"/>
                </a:lnTo>
                <a:cubicBezTo>
                  <a:pt x="1010" y="0"/>
                  <a:pt x="661" y="146"/>
                  <a:pt x="402" y="404"/>
                </a:cubicBezTo>
                <a:lnTo>
                  <a:pt x="402" y="404"/>
                </a:lnTo>
                <a:cubicBezTo>
                  <a:pt x="144" y="662"/>
                  <a:pt x="0" y="1011"/>
                  <a:pt x="0" y="1377"/>
                </a:cubicBezTo>
                <a:lnTo>
                  <a:pt x="124" y="1377"/>
                </a:lnTo>
                <a:lnTo>
                  <a:pt x="124" y="1377"/>
                </a:lnTo>
                <a:cubicBezTo>
                  <a:pt x="124" y="1044"/>
                  <a:pt x="256" y="726"/>
                  <a:pt x="491" y="491"/>
                </a:cubicBezTo>
                <a:lnTo>
                  <a:pt x="491" y="491"/>
                </a:lnTo>
                <a:cubicBezTo>
                  <a:pt x="725" y="257"/>
                  <a:pt x="1044" y="125"/>
                  <a:pt x="1376" y="125"/>
                </a:cubicBezTo>
                <a:lnTo>
                  <a:pt x="1376" y="125"/>
                </a:lnTo>
                <a:cubicBezTo>
                  <a:pt x="1707" y="125"/>
                  <a:pt x="2025" y="257"/>
                  <a:pt x="2260" y="491"/>
                </a:cubicBezTo>
                <a:lnTo>
                  <a:pt x="2260" y="491"/>
                </a:lnTo>
                <a:cubicBezTo>
                  <a:pt x="2494" y="726"/>
                  <a:pt x="2627" y="1044"/>
                  <a:pt x="2627" y="1377"/>
                </a:cubicBezTo>
                <a:lnTo>
                  <a:pt x="2628" y="1377"/>
                </a:lnTo>
                <a:lnTo>
                  <a:pt x="2628" y="1377"/>
                </a:lnTo>
                <a:cubicBezTo>
                  <a:pt x="2628" y="1741"/>
                  <a:pt x="2773" y="2091"/>
                  <a:pt x="3031" y="2349"/>
                </a:cubicBezTo>
                <a:lnTo>
                  <a:pt x="3031" y="2349"/>
                </a:lnTo>
                <a:cubicBezTo>
                  <a:pt x="3289" y="2607"/>
                  <a:pt x="3639" y="2752"/>
                  <a:pt x="4004" y="2752"/>
                </a:cubicBezTo>
                <a:lnTo>
                  <a:pt x="4004" y="2752"/>
                </a:lnTo>
                <a:cubicBezTo>
                  <a:pt x="4369" y="2752"/>
                  <a:pt x="4719" y="2607"/>
                  <a:pt x="4977" y="2349"/>
                </a:cubicBezTo>
                <a:lnTo>
                  <a:pt x="4977" y="2349"/>
                </a:lnTo>
                <a:cubicBezTo>
                  <a:pt x="5235" y="2091"/>
                  <a:pt x="5380" y="1741"/>
                  <a:pt x="5380" y="1377"/>
                </a:cubicBezTo>
                <a:lnTo>
                  <a:pt x="5256" y="1377"/>
                </a:lnTo>
                <a:lnTo>
                  <a:pt x="5256" y="1377"/>
                </a:lnTo>
                <a:cubicBezTo>
                  <a:pt x="5256" y="1708"/>
                  <a:pt x="5124" y="2027"/>
                  <a:pt x="4889" y="2261"/>
                </a:cubicBezTo>
                <a:lnTo>
                  <a:pt x="4889" y="2261"/>
                </a:lnTo>
                <a:cubicBezTo>
                  <a:pt x="4654" y="2496"/>
                  <a:pt x="4336" y="2628"/>
                  <a:pt x="4004" y="2628"/>
                </a:cubicBezTo>
                <a:lnTo>
                  <a:pt x="4004" y="2628"/>
                </a:lnTo>
                <a:cubicBezTo>
                  <a:pt x="3672" y="2628"/>
                  <a:pt x="3354" y="2496"/>
                  <a:pt x="3119" y="2261"/>
                </a:cubicBezTo>
                <a:lnTo>
                  <a:pt x="3119" y="2261"/>
                </a:lnTo>
                <a:cubicBezTo>
                  <a:pt x="2885" y="2027"/>
                  <a:pt x="2752" y="1708"/>
                  <a:pt x="2752" y="1377"/>
                </a:cubicBezTo>
                <a:lnTo>
                  <a:pt x="2750" y="1377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93">
            <a:extLst>
              <a:ext uri="{FF2B5EF4-FFF2-40B4-BE49-F238E27FC236}">
                <a16:creationId xmlns:a16="http://schemas.microsoft.com/office/drawing/2014/main" id="{40820004-A495-C846-AAA7-65166A65C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5359" y="6074795"/>
            <a:ext cx="3923679" cy="1961839"/>
          </a:xfrm>
          <a:custGeom>
            <a:avLst/>
            <a:gdLst>
              <a:gd name="T0" fmla="*/ 2690 w 2753"/>
              <a:gd name="T1" fmla="*/ 1377 h 1378"/>
              <a:gd name="T2" fmla="*/ 2690 w 2753"/>
              <a:gd name="T3" fmla="*/ 1377 h 1378"/>
              <a:gd name="T4" fmla="*/ 2751 w 2753"/>
              <a:gd name="T5" fmla="*/ 1314 h 1378"/>
              <a:gd name="T6" fmla="*/ 2751 w 2753"/>
              <a:gd name="T7" fmla="*/ 1314 h 1378"/>
              <a:gd name="T8" fmla="*/ 2349 w 2753"/>
              <a:gd name="T9" fmla="*/ 404 h 1378"/>
              <a:gd name="T10" fmla="*/ 2349 w 2753"/>
              <a:gd name="T11" fmla="*/ 404 h 1378"/>
              <a:gd name="T12" fmla="*/ 1376 w 2753"/>
              <a:gd name="T13" fmla="*/ 0 h 1378"/>
              <a:gd name="T14" fmla="*/ 1376 w 2753"/>
              <a:gd name="T15" fmla="*/ 0 h 1378"/>
              <a:gd name="T16" fmla="*/ 403 w 2753"/>
              <a:gd name="T17" fmla="*/ 404 h 1378"/>
              <a:gd name="T18" fmla="*/ 403 w 2753"/>
              <a:gd name="T19" fmla="*/ 404 h 1378"/>
              <a:gd name="T20" fmla="*/ 0 w 2753"/>
              <a:gd name="T21" fmla="*/ 1377 h 1378"/>
              <a:gd name="T22" fmla="*/ 124 w 2753"/>
              <a:gd name="T23" fmla="*/ 1377 h 1378"/>
              <a:gd name="T24" fmla="*/ 124 w 2753"/>
              <a:gd name="T25" fmla="*/ 1377 h 1378"/>
              <a:gd name="T26" fmla="*/ 491 w 2753"/>
              <a:gd name="T27" fmla="*/ 491 h 1378"/>
              <a:gd name="T28" fmla="*/ 491 w 2753"/>
              <a:gd name="T29" fmla="*/ 491 h 1378"/>
              <a:gd name="T30" fmla="*/ 1376 w 2753"/>
              <a:gd name="T31" fmla="*/ 125 h 1378"/>
              <a:gd name="T32" fmla="*/ 1376 w 2753"/>
              <a:gd name="T33" fmla="*/ 125 h 1378"/>
              <a:gd name="T34" fmla="*/ 2261 w 2753"/>
              <a:gd name="T35" fmla="*/ 491 h 1378"/>
              <a:gd name="T36" fmla="*/ 2261 w 2753"/>
              <a:gd name="T37" fmla="*/ 491 h 1378"/>
              <a:gd name="T38" fmla="*/ 2626 w 2753"/>
              <a:gd name="T39" fmla="*/ 1314 h 1378"/>
              <a:gd name="T40" fmla="*/ 2626 w 2753"/>
              <a:gd name="T41" fmla="*/ 1314 h 1378"/>
              <a:gd name="T42" fmla="*/ 2690 w 2753"/>
              <a:gd name="T43" fmla="*/ 1377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53" h="1378">
                <a:moveTo>
                  <a:pt x="2690" y="1377"/>
                </a:moveTo>
                <a:lnTo>
                  <a:pt x="2690" y="1377"/>
                </a:lnTo>
                <a:cubicBezTo>
                  <a:pt x="2724" y="1377"/>
                  <a:pt x="2752" y="1348"/>
                  <a:pt x="2751" y="1314"/>
                </a:cubicBezTo>
                <a:lnTo>
                  <a:pt x="2751" y="1314"/>
                </a:lnTo>
                <a:cubicBezTo>
                  <a:pt x="2735" y="972"/>
                  <a:pt x="2593" y="647"/>
                  <a:pt x="2349" y="404"/>
                </a:cubicBezTo>
                <a:lnTo>
                  <a:pt x="2349" y="404"/>
                </a:lnTo>
                <a:cubicBezTo>
                  <a:pt x="2091" y="146"/>
                  <a:pt x="1741" y="0"/>
                  <a:pt x="1376" y="0"/>
                </a:cubicBezTo>
                <a:lnTo>
                  <a:pt x="1376" y="0"/>
                </a:lnTo>
                <a:cubicBezTo>
                  <a:pt x="1011" y="0"/>
                  <a:pt x="661" y="146"/>
                  <a:pt x="403" y="404"/>
                </a:cubicBezTo>
                <a:lnTo>
                  <a:pt x="403" y="404"/>
                </a:lnTo>
                <a:cubicBezTo>
                  <a:pt x="145" y="662"/>
                  <a:pt x="0" y="1011"/>
                  <a:pt x="0" y="1377"/>
                </a:cubicBezTo>
                <a:lnTo>
                  <a:pt x="124" y="1377"/>
                </a:lnTo>
                <a:lnTo>
                  <a:pt x="124" y="1377"/>
                </a:lnTo>
                <a:cubicBezTo>
                  <a:pt x="124" y="1044"/>
                  <a:pt x="256" y="726"/>
                  <a:pt x="491" y="491"/>
                </a:cubicBezTo>
                <a:lnTo>
                  <a:pt x="491" y="491"/>
                </a:lnTo>
                <a:cubicBezTo>
                  <a:pt x="726" y="257"/>
                  <a:pt x="1044" y="125"/>
                  <a:pt x="1376" y="125"/>
                </a:cubicBezTo>
                <a:lnTo>
                  <a:pt x="1376" y="125"/>
                </a:lnTo>
                <a:cubicBezTo>
                  <a:pt x="1708" y="125"/>
                  <a:pt x="2026" y="257"/>
                  <a:pt x="2261" y="491"/>
                </a:cubicBezTo>
                <a:lnTo>
                  <a:pt x="2261" y="491"/>
                </a:lnTo>
                <a:cubicBezTo>
                  <a:pt x="2481" y="711"/>
                  <a:pt x="2611" y="1005"/>
                  <a:pt x="2626" y="1314"/>
                </a:cubicBezTo>
                <a:lnTo>
                  <a:pt x="2626" y="1314"/>
                </a:lnTo>
                <a:cubicBezTo>
                  <a:pt x="2628" y="1348"/>
                  <a:pt x="2656" y="1377"/>
                  <a:pt x="2690" y="137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424">
            <a:extLst>
              <a:ext uri="{FF2B5EF4-FFF2-40B4-BE49-F238E27FC236}">
                <a16:creationId xmlns:a16="http://schemas.microsoft.com/office/drawing/2014/main" id="{E895B8FE-B536-2C49-A4B4-B2BAC1D67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462" y="6635555"/>
            <a:ext cx="2830314" cy="2830314"/>
          </a:xfrm>
          <a:custGeom>
            <a:avLst/>
            <a:gdLst>
              <a:gd name="T0" fmla="*/ 1232 w 1313"/>
              <a:gd name="T1" fmla="*/ 800 h 1313"/>
              <a:gd name="T2" fmla="*/ 800 w 1313"/>
              <a:gd name="T3" fmla="*/ 1233 h 1313"/>
              <a:gd name="T4" fmla="*/ 800 w 1313"/>
              <a:gd name="T5" fmla="*/ 1233 h 1313"/>
              <a:gd name="T6" fmla="*/ 512 w 1313"/>
              <a:gd name="T7" fmla="*/ 1233 h 1313"/>
              <a:gd name="T8" fmla="*/ 80 w 1313"/>
              <a:gd name="T9" fmla="*/ 800 h 1313"/>
              <a:gd name="T10" fmla="*/ 80 w 1313"/>
              <a:gd name="T11" fmla="*/ 800 h 1313"/>
              <a:gd name="T12" fmla="*/ 80 w 1313"/>
              <a:gd name="T13" fmla="*/ 511 h 1313"/>
              <a:gd name="T14" fmla="*/ 512 w 1313"/>
              <a:gd name="T15" fmla="*/ 79 h 1313"/>
              <a:gd name="T16" fmla="*/ 512 w 1313"/>
              <a:gd name="T17" fmla="*/ 79 h 1313"/>
              <a:gd name="T18" fmla="*/ 800 w 1313"/>
              <a:gd name="T19" fmla="*/ 79 h 1313"/>
              <a:gd name="T20" fmla="*/ 1232 w 1313"/>
              <a:gd name="T21" fmla="*/ 511 h 1313"/>
              <a:gd name="T22" fmla="*/ 1232 w 1313"/>
              <a:gd name="T23" fmla="*/ 511 h 1313"/>
              <a:gd name="T24" fmla="*/ 1232 w 1313"/>
              <a:gd name="T25" fmla="*/ 800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3" h="1313">
                <a:moveTo>
                  <a:pt x="1232" y="800"/>
                </a:moveTo>
                <a:lnTo>
                  <a:pt x="800" y="1233"/>
                </a:lnTo>
                <a:lnTo>
                  <a:pt x="800" y="1233"/>
                </a:lnTo>
                <a:cubicBezTo>
                  <a:pt x="721" y="1312"/>
                  <a:pt x="592" y="1312"/>
                  <a:pt x="512" y="1233"/>
                </a:cubicBezTo>
                <a:lnTo>
                  <a:pt x="80" y="800"/>
                </a:lnTo>
                <a:lnTo>
                  <a:pt x="80" y="800"/>
                </a:lnTo>
                <a:cubicBezTo>
                  <a:pt x="0" y="720"/>
                  <a:pt x="0" y="591"/>
                  <a:pt x="80" y="511"/>
                </a:cubicBezTo>
                <a:lnTo>
                  <a:pt x="512" y="79"/>
                </a:lnTo>
                <a:lnTo>
                  <a:pt x="512" y="79"/>
                </a:lnTo>
                <a:cubicBezTo>
                  <a:pt x="592" y="0"/>
                  <a:pt x="721" y="0"/>
                  <a:pt x="800" y="79"/>
                </a:cubicBezTo>
                <a:lnTo>
                  <a:pt x="1232" y="511"/>
                </a:lnTo>
                <a:lnTo>
                  <a:pt x="1232" y="511"/>
                </a:lnTo>
                <a:cubicBezTo>
                  <a:pt x="1312" y="591"/>
                  <a:pt x="1312" y="720"/>
                  <a:pt x="1232" y="8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" name="Freeform 426">
            <a:extLst>
              <a:ext uri="{FF2B5EF4-FFF2-40B4-BE49-F238E27FC236}">
                <a16:creationId xmlns:a16="http://schemas.microsoft.com/office/drawing/2014/main" id="{082F0377-D6BE-344A-BCF8-9980AA6D2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503" y="6635555"/>
            <a:ext cx="2830314" cy="2830314"/>
          </a:xfrm>
          <a:custGeom>
            <a:avLst/>
            <a:gdLst>
              <a:gd name="T0" fmla="*/ 511 w 1313"/>
              <a:gd name="T1" fmla="*/ 1232 h 1313"/>
              <a:gd name="T2" fmla="*/ 79 w 1313"/>
              <a:gd name="T3" fmla="*/ 799 h 1313"/>
              <a:gd name="T4" fmla="*/ 79 w 1313"/>
              <a:gd name="T5" fmla="*/ 799 h 1313"/>
              <a:gd name="T6" fmla="*/ 79 w 1313"/>
              <a:gd name="T7" fmla="*/ 512 h 1313"/>
              <a:gd name="T8" fmla="*/ 511 w 1313"/>
              <a:gd name="T9" fmla="*/ 80 h 1313"/>
              <a:gd name="T10" fmla="*/ 511 w 1313"/>
              <a:gd name="T11" fmla="*/ 80 h 1313"/>
              <a:gd name="T12" fmla="*/ 800 w 1313"/>
              <a:gd name="T13" fmla="*/ 80 h 1313"/>
              <a:gd name="T14" fmla="*/ 1232 w 1313"/>
              <a:gd name="T15" fmla="*/ 512 h 1313"/>
              <a:gd name="T16" fmla="*/ 1232 w 1313"/>
              <a:gd name="T17" fmla="*/ 512 h 1313"/>
              <a:gd name="T18" fmla="*/ 1232 w 1313"/>
              <a:gd name="T19" fmla="*/ 799 h 1313"/>
              <a:gd name="T20" fmla="*/ 800 w 1313"/>
              <a:gd name="T21" fmla="*/ 1232 h 1313"/>
              <a:gd name="T22" fmla="*/ 800 w 1313"/>
              <a:gd name="T23" fmla="*/ 1232 h 1313"/>
              <a:gd name="T24" fmla="*/ 511 w 1313"/>
              <a:gd name="T25" fmla="*/ 1232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3" h="1313">
                <a:moveTo>
                  <a:pt x="511" y="1232"/>
                </a:moveTo>
                <a:lnTo>
                  <a:pt x="79" y="799"/>
                </a:lnTo>
                <a:lnTo>
                  <a:pt x="79" y="799"/>
                </a:lnTo>
                <a:cubicBezTo>
                  <a:pt x="0" y="720"/>
                  <a:pt x="0" y="591"/>
                  <a:pt x="79" y="512"/>
                </a:cubicBezTo>
                <a:lnTo>
                  <a:pt x="511" y="80"/>
                </a:lnTo>
                <a:lnTo>
                  <a:pt x="511" y="80"/>
                </a:lnTo>
                <a:cubicBezTo>
                  <a:pt x="591" y="0"/>
                  <a:pt x="720" y="0"/>
                  <a:pt x="800" y="80"/>
                </a:cubicBezTo>
                <a:lnTo>
                  <a:pt x="1232" y="512"/>
                </a:lnTo>
                <a:lnTo>
                  <a:pt x="1232" y="512"/>
                </a:lnTo>
                <a:cubicBezTo>
                  <a:pt x="1312" y="591"/>
                  <a:pt x="1312" y="720"/>
                  <a:pt x="1232" y="799"/>
                </a:cubicBezTo>
                <a:lnTo>
                  <a:pt x="800" y="1232"/>
                </a:lnTo>
                <a:lnTo>
                  <a:pt x="800" y="1232"/>
                </a:lnTo>
                <a:cubicBezTo>
                  <a:pt x="720" y="1312"/>
                  <a:pt x="591" y="1312"/>
                  <a:pt x="511" y="12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428">
            <a:extLst>
              <a:ext uri="{FF2B5EF4-FFF2-40B4-BE49-F238E27FC236}">
                <a16:creationId xmlns:a16="http://schemas.microsoft.com/office/drawing/2014/main" id="{82DE4E43-2CAB-BA48-80ED-B185005D1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4543" y="6635555"/>
            <a:ext cx="2830314" cy="2830314"/>
          </a:xfrm>
          <a:custGeom>
            <a:avLst/>
            <a:gdLst>
              <a:gd name="T0" fmla="*/ 1232 w 1312"/>
              <a:gd name="T1" fmla="*/ 800 h 1313"/>
              <a:gd name="T2" fmla="*/ 799 w 1312"/>
              <a:gd name="T3" fmla="*/ 1233 h 1313"/>
              <a:gd name="T4" fmla="*/ 799 w 1312"/>
              <a:gd name="T5" fmla="*/ 1233 h 1313"/>
              <a:gd name="T6" fmla="*/ 512 w 1312"/>
              <a:gd name="T7" fmla="*/ 1233 h 1313"/>
              <a:gd name="T8" fmla="*/ 79 w 1312"/>
              <a:gd name="T9" fmla="*/ 800 h 1313"/>
              <a:gd name="T10" fmla="*/ 79 w 1312"/>
              <a:gd name="T11" fmla="*/ 800 h 1313"/>
              <a:gd name="T12" fmla="*/ 79 w 1312"/>
              <a:gd name="T13" fmla="*/ 511 h 1313"/>
              <a:gd name="T14" fmla="*/ 512 w 1312"/>
              <a:gd name="T15" fmla="*/ 79 h 1313"/>
              <a:gd name="T16" fmla="*/ 512 w 1312"/>
              <a:gd name="T17" fmla="*/ 79 h 1313"/>
              <a:gd name="T18" fmla="*/ 799 w 1312"/>
              <a:gd name="T19" fmla="*/ 79 h 1313"/>
              <a:gd name="T20" fmla="*/ 1232 w 1312"/>
              <a:gd name="T21" fmla="*/ 511 h 1313"/>
              <a:gd name="T22" fmla="*/ 1232 w 1312"/>
              <a:gd name="T23" fmla="*/ 511 h 1313"/>
              <a:gd name="T24" fmla="*/ 1232 w 1312"/>
              <a:gd name="T25" fmla="*/ 800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2" h="1313">
                <a:moveTo>
                  <a:pt x="1232" y="800"/>
                </a:moveTo>
                <a:lnTo>
                  <a:pt x="799" y="1233"/>
                </a:lnTo>
                <a:lnTo>
                  <a:pt x="799" y="1233"/>
                </a:lnTo>
                <a:cubicBezTo>
                  <a:pt x="720" y="1312"/>
                  <a:pt x="592" y="1312"/>
                  <a:pt x="512" y="1233"/>
                </a:cubicBezTo>
                <a:lnTo>
                  <a:pt x="79" y="800"/>
                </a:lnTo>
                <a:lnTo>
                  <a:pt x="79" y="800"/>
                </a:lnTo>
                <a:cubicBezTo>
                  <a:pt x="0" y="720"/>
                  <a:pt x="0" y="591"/>
                  <a:pt x="79" y="511"/>
                </a:cubicBezTo>
                <a:lnTo>
                  <a:pt x="512" y="79"/>
                </a:lnTo>
                <a:lnTo>
                  <a:pt x="512" y="79"/>
                </a:lnTo>
                <a:cubicBezTo>
                  <a:pt x="592" y="0"/>
                  <a:pt x="720" y="0"/>
                  <a:pt x="799" y="79"/>
                </a:cubicBezTo>
                <a:lnTo>
                  <a:pt x="1232" y="511"/>
                </a:lnTo>
                <a:lnTo>
                  <a:pt x="1232" y="511"/>
                </a:lnTo>
                <a:cubicBezTo>
                  <a:pt x="1311" y="591"/>
                  <a:pt x="1311" y="720"/>
                  <a:pt x="1232" y="8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3" name="Freeform 430">
            <a:extLst>
              <a:ext uri="{FF2B5EF4-FFF2-40B4-BE49-F238E27FC236}">
                <a16:creationId xmlns:a16="http://schemas.microsoft.com/office/drawing/2014/main" id="{73D650E8-C1CB-7649-A731-3871B400B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9584" y="6635555"/>
            <a:ext cx="2830314" cy="2830314"/>
          </a:xfrm>
          <a:custGeom>
            <a:avLst/>
            <a:gdLst>
              <a:gd name="T0" fmla="*/ 512 w 1313"/>
              <a:gd name="T1" fmla="*/ 1232 h 1313"/>
              <a:gd name="T2" fmla="*/ 79 w 1313"/>
              <a:gd name="T3" fmla="*/ 799 h 1313"/>
              <a:gd name="T4" fmla="*/ 79 w 1313"/>
              <a:gd name="T5" fmla="*/ 799 h 1313"/>
              <a:gd name="T6" fmla="*/ 79 w 1313"/>
              <a:gd name="T7" fmla="*/ 512 h 1313"/>
              <a:gd name="T8" fmla="*/ 512 w 1313"/>
              <a:gd name="T9" fmla="*/ 80 h 1313"/>
              <a:gd name="T10" fmla="*/ 512 w 1313"/>
              <a:gd name="T11" fmla="*/ 80 h 1313"/>
              <a:gd name="T12" fmla="*/ 800 w 1313"/>
              <a:gd name="T13" fmla="*/ 80 h 1313"/>
              <a:gd name="T14" fmla="*/ 1232 w 1313"/>
              <a:gd name="T15" fmla="*/ 512 h 1313"/>
              <a:gd name="T16" fmla="*/ 1232 w 1313"/>
              <a:gd name="T17" fmla="*/ 512 h 1313"/>
              <a:gd name="T18" fmla="*/ 1232 w 1313"/>
              <a:gd name="T19" fmla="*/ 799 h 1313"/>
              <a:gd name="T20" fmla="*/ 800 w 1313"/>
              <a:gd name="T21" fmla="*/ 1232 h 1313"/>
              <a:gd name="T22" fmla="*/ 800 w 1313"/>
              <a:gd name="T23" fmla="*/ 1232 h 1313"/>
              <a:gd name="T24" fmla="*/ 512 w 1313"/>
              <a:gd name="T25" fmla="*/ 1232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3" h="1313">
                <a:moveTo>
                  <a:pt x="512" y="1232"/>
                </a:moveTo>
                <a:lnTo>
                  <a:pt x="79" y="799"/>
                </a:lnTo>
                <a:lnTo>
                  <a:pt x="79" y="799"/>
                </a:lnTo>
                <a:cubicBezTo>
                  <a:pt x="0" y="720"/>
                  <a:pt x="0" y="591"/>
                  <a:pt x="79" y="512"/>
                </a:cubicBezTo>
                <a:lnTo>
                  <a:pt x="512" y="80"/>
                </a:lnTo>
                <a:lnTo>
                  <a:pt x="512" y="80"/>
                </a:lnTo>
                <a:cubicBezTo>
                  <a:pt x="591" y="0"/>
                  <a:pt x="720" y="0"/>
                  <a:pt x="800" y="80"/>
                </a:cubicBezTo>
                <a:lnTo>
                  <a:pt x="1232" y="512"/>
                </a:lnTo>
                <a:lnTo>
                  <a:pt x="1232" y="512"/>
                </a:lnTo>
                <a:cubicBezTo>
                  <a:pt x="1312" y="591"/>
                  <a:pt x="1312" y="720"/>
                  <a:pt x="1232" y="799"/>
                </a:cubicBezTo>
                <a:lnTo>
                  <a:pt x="800" y="1232"/>
                </a:lnTo>
                <a:lnTo>
                  <a:pt x="800" y="1232"/>
                </a:lnTo>
                <a:cubicBezTo>
                  <a:pt x="720" y="1312"/>
                  <a:pt x="591" y="1312"/>
                  <a:pt x="512" y="123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5" name="Freeform 432">
            <a:extLst>
              <a:ext uri="{FF2B5EF4-FFF2-40B4-BE49-F238E27FC236}">
                <a16:creationId xmlns:a16="http://schemas.microsoft.com/office/drawing/2014/main" id="{1D631CD4-51AE-1543-BFEB-3681D8AC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4624" y="6635555"/>
            <a:ext cx="2830314" cy="2830314"/>
          </a:xfrm>
          <a:custGeom>
            <a:avLst/>
            <a:gdLst>
              <a:gd name="T0" fmla="*/ 1233 w 1313"/>
              <a:gd name="T1" fmla="*/ 800 h 1313"/>
              <a:gd name="T2" fmla="*/ 801 w 1313"/>
              <a:gd name="T3" fmla="*/ 1233 h 1313"/>
              <a:gd name="T4" fmla="*/ 801 w 1313"/>
              <a:gd name="T5" fmla="*/ 1233 h 1313"/>
              <a:gd name="T6" fmla="*/ 512 w 1313"/>
              <a:gd name="T7" fmla="*/ 1233 h 1313"/>
              <a:gd name="T8" fmla="*/ 80 w 1313"/>
              <a:gd name="T9" fmla="*/ 800 h 1313"/>
              <a:gd name="T10" fmla="*/ 80 w 1313"/>
              <a:gd name="T11" fmla="*/ 800 h 1313"/>
              <a:gd name="T12" fmla="*/ 80 w 1313"/>
              <a:gd name="T13" fmla="*/ 511 h 1313"/>
              <a:gd name="T14" fmla="*/ 512 w 1313"/>
              <a:gd name="T15" fmla="*/ 79 h 1313"/>
              <a:gd name="T16" fmla="*/ 512 w 1313"/>
              <a:gd name="T17" fmla="*/ 79 h 1313"/>
              <a:gd name="T18" fmla="*/ 801 w 1313"/>
              <a:gd name="T19" fmla="*/ 79 h 1313"/>
              <a:gd name="T20" fmla="*/ 1233 w 1313"/>
              <a:gd name="T21" fmla="*/ 511 h 1313"/>
              <a:gd name="T22" fmla="*/ 1233 w 1313"/>
              <a:gd name="T23" fmla="*/ 511 h 1313"/>
              <a:gd name="T24" fmla="*/ 1233 w 1313"/>
              <a:gd name="T25" fmla="*/ 800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3" h="1313">
                <a:moveTo>
                  <a:pt x="1233" y="800"/>
                </a:moveTo>
                <a:lnTo>
                  <a:pt x="801" y="1233"/>
                </a:lnTo>
                <a:lnTo>
                  <a:pt x="801" y="1233"/>
                </a:lnTo>
                <a:cubicBezTo>
                  <a:pt x="720" y="1312"/>
                  <a:pt x="592" y="1312"/>
                  <a:pt x="512" y="1233"/>
                </a:cubicBezTo>
                <a:lnTo>
                  <a:pt x="80" y="800"/>
                </a:lnTo>
                <a:lnTo>
                  <a:pt x="80" y="800"/>
                </a:lnTo>
                <a:cubicBezTo>
                  <a:pt x="0" y="720"/>
                  <a:pt x="0" y="591"/>
                  <a:pt x="80" y="511"/>
                </a:cubicBezTo>
                <a:lnTo>
                  <a:pt x="512" y="79"/>
                </a:lnTo>
                <a:lnTo>
                  <a:pt x="512" y="79"/>
                </a:lnTo>
                <a:cubicBezTo>
                  <a:pt x="592" y="0"/>
                  <a:pt x="720" y="0"/>
                  <a:pt x="801" y="79"/>
                </a:cubicBezTo>
                <a:lnTo>
                  <a:pt x="1233" y="511"/>
                </a:lnTo>
                <a:lnTo>
                  <a:pt x="1233" y="511"/>
                </a:lnTo>
                <a:cubicBezTo>
                  <a:pt x="1312" y="591"/>
                  <a:pt x="1312" y="720"/>
                  <a:pt x="1233" y="8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C1B726-327C-6347-98A7-A715BA31A35A}"/>
              </a:ext>
            </a:extLst>
          </p:cNvPr>
          <p:cNvSpPr txBox="1"/>
          <p:nvPr/>
        </p:nvSpPr>
        <p:spPr>
          <a:xfrm>
            <a:off x="3983397" y="7621135"/>
            <a:ext cx="156004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0551AC-D78D-9947-B4C2-E0C7E308C9D0}"/>
              </a:ext>
            </a:extLst>
          </p:cNvPr>
          <p:cNvSpPr txBox="1"/>
          <p:nvPr/>
        </p:nvSpPr>
        <p:spPr>
          <a:xfrm>
            <a:off x="7746698" y="7621135"/>
            <a:ext cx="149592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EF785B-69C4-1044-AE6D-1829BC319F2E}"/>
              </a:ext>
            </a:extLst>
          </p:cNvPr>
          <p:cNvSpPr txBox="1"/>
          <p:nvPr/>
        </p:nvSpPr>
        <p:spPr>
          <a:xfrm>
            <a:off x="11446472" y="7621135"/>
            <a:ext cx="156645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2018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30BBC4-A5BE-E548-9F53-52682E06F897}"/>
              </a:ext>
            </a:extLst>
          </p:cNvPr>
          <p:cNvSpPr txBox="1"/>
          <p:nvPr/>
        </p:nvSpPr>
        <p:spPr>
          <a:xfrm>
            <a:off x="15191933" y="7621135"/>
            <a:ext cx="154561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2019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CF5D4A-AE02-A843-8AB3-BC9F23679065}"/>
              </a:ext>
            </a:extLst>
          </p:cNvPr>
          <p:cNvSpPr txBox="1"/>
          <p:nvPr/>
        </p:nvSpPr>
        <p:spPr>
          <a:xfrm>
            <a:off x="18855639" y="7621135"/>
            <a:ext cx="168828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6EC0F172-E6FF-C040-A547-11FFDCA3A893}"/>
              </a:ext>
            </a:extLst>
          </p:cNvPr>
          <p:cNvSpPr txBox="1">
            <a:spLocks/>
          </p:cNvSpPr>
          <p:nvPr/>
        </p:nvSpPr>
        <p:spPr>
          <a:xfrm>
            <a:off x="2463287" y="10952374"/>
            <a:ext cx="4592664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DC3F93-C242-9743-9329-3CE25EF2751A}"/>
              </a:ext>
            </a:extLst>
          </p:cNvPr>
          <p:cNvSpPr txBox="1"/>
          <p:nvPr/>
        </p:nvSpPr>
        <p:spPr>
          <a:xfrm>
            <a:off x="3281489" y="10370443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172A3612-2365-3C41-9880-E813C2C47D30}"/>
              </a:ext>
            </a:extLst>
          </p:cNvPr>
          <p:cNvSpPr txBox="1">
            <a:spLocks/>
          </p:cNvSpPr>
          <p:nvPr/>
        </p:nvSpPr>
        <p:spPr>
          <a:xfrm>
            <a:off x="6198328" y="4310647"/>
            <a:ext cx="4592664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40CE6A-1F0F-0848-B78C-D9C56B5D60F2}"/>
              </a:ext>
            </a:extLst>
          </p:cNvPr>
          <p:cNvSpPr txBox="1"/>
          <p:nvPr/>
        </p:nvSpPr>
        <p:spPr>
          <a:xfrm>
            <a:off x="6976455" y="3728716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E82AC5E-A581-0343-AF6C-9C78E8FB8392}"/>
              </a:ext>
            </a:extLst>
          </p:cNvPr>
          <p:cNvSpPr txBox="1">
            <a:spLocks/>
          </p:cNvSpPr>
          <p:nvPr/>
        </p:nvSpPr>
        <p:spPr>
          <a:xfrm>
            <a:off x="9892492" y="10952374"/>
            <a:ext cx="4592664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12A140-A04A-AC48-88C7-03A2901E0213}"/>
              </a:ext>
            </a:extLst>
          </p:cNvPr>
          <p:cNvSpPr txBox="1"/>
          <p:nvPr/>
        </p:nvSpPr>
        <p:spPr>
          <a:xfrm>
            <a:off x="10663406" y="10370443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53CFF780-B2E3-1547-94DB-455F9E8ACD85}"/>
              </a:ext>
            </a:extLst>
          </p:cNvPr>
          <p:cNvSpPr txBox="1">
            <a:spLocks/>
          </p:cNvSpPr>
          <p:nvPr/>
        </p:nvSpPr>
        <p:spPr>
          <a:xfrm>
            <a:off x="13586660" y="4310647"/>
            <a:ext cx="4592664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F46AB4-52BB-A84A-AD04-707B50FC2CB0}"/>
              </a:ext>
            </a:extLst>
          </p:cNvPr>
          <p:cNvSpPr txBox="1"/>
          <p:nvPr/>
        </p:nvSpPr>
        <p:spPr>
          <a:xfrm>
            <a:off x="14343147" y="3728716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025E0F43-822F-4349-BD4F-1AF4072BB2A8}"/>
              </a:ext>
            </a:extLst>
          </p:cNvPr>
          <p:cNvSpPr txBox="1">
            <a:spLocks/>
          </p:cNvSpPr>
          <p:nvPr/>
        </p:nvSpPr>
        <p:spPr>
          <a:xfrm>
            <a:off x="17403449" y="10952374"/>
            <a:ext cx="4592664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BD2022-832D-8F46-898B-F766302ADB8B}"/>
              </a:ext>
            </a:extLst>
          </p:cNvPr>
          <p:cNvSpPr txBox="1"/>
          <p:nvPr/>
        </p:nvSpPr>
        <p:spPr>
          <a:xfrm>
            <a:off x="18165546" y="10370443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</p:spTree>
    <p:extLst>
      <p:ext uri="{BB962C8B-B14F-4D97-AF65-F5344CB8AC3E}">
        <p14:creationId xmlns:p14="http://schemas.microsoft.com/office/powerpoint/2010/main" val="3618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2">
            <a:extLst>
              <a:ext uri="{FF2B5EF4-FFF2-40B4-BE49-F238E27FC236}">
                <a16:creationId xmlns:a16="http://schemas.microsoft.com/office/drawing/2014/main" id="{E2F7AB86-9ED9-E141-B9A2-77ED69F08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397" y="2583968"/>
            <a:ext cx="126355" cy="10371947"/>
          </a:xfrm>
          <a:custGeom>
            <a:avLst/>
            <a:gdLst>
              <a:gd name="T0" fmla="*/ 0 w 102"/>
              <a:gd name="T1" fmla="*/ 11007 h 11008"/>
              <a:gd name="T2" fmla="*/ 101 w 102"/>
              <a:gd name="T3" fmla="*/ 11007 h 11008"/>
              <a:gd name="T4" fmla="*/ 101 w 102"/>
              <a:gd name="T5" fmla="*/ 0 h 11008"/>
              <a:gd name="T6" fmla="*/ 0 w 102"/>
              <a:gd name="T7" fmla="*/ 0 h 11008"/>
              <a:gd name="T8" fmla="*/ 0 w 102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11008">
                <a:moveTo>
                  <a:pt x="0" y="11007"/>
                </a:moveTo>
                <a:lnTo>
                  <a:pt x="101" y="11007"/>
                </a:lnTo>
                <a:lnTo>
                  <a:pt x="101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7AE19-8A74-E24B-88C2-9E7D31AF4755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F50F4-6064-444A-A021-44D97BB976D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145">
            <a:extLst>
              <a:ext uri="{FF2B5EF4-FFF2-40B4-BE49-F238E27FC236}">
                <a16:creationId xmlns:a16="http://schemas.microsoft.com/office/drawing/2014/main" id="{B73E25E4-FC57-5144-A935-602C73BFF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5713" y="12027496"/>
            <a:ext cx="1983198" cy="65923"/>
          </a:xfrm>
          <a:custGeom>
            <a:avLst/>
            <a:gdLst>
              <a:gd name="T0" fmla="*/ 0 w 1594"/>
              <a:gd name="T1" fmla="*/ 0 h 52"/>
              <a:gd name="T2" fmla="*/ 1593 w 1594"/>
              <a:gd name="T3" fmla="*/ 0 h 52"/>
              <a:gd name="T4" fmla="*/ 1593 w 1594"/>
              <a:gd name="T5" fmla="*/ 51 h 52"/>
              <a:gd name="T6" fmla="*/ 0 w 1594"/>
              <a:gd name="T7" fmla="*/ 51 h 52"/>
              <a:gd name="T8" fmla="*/ 0 w 1594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4" h="52">
                <a:moveTo>
                  <a:pt x="0" y="0"/>
                </a:moveTo>
                <a:lnTo>
                  <a:pt x="1593" y="0"/>
                </a:lnTo>
                <a:lnTo>
                  <a:pt x="1593" y="51"/>
                </a:lnTo>
                <a:lnTo>
                  <a:pt x="0" y="51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146">
            <a:extLst>
              <a:ext uri="{FF2B5EF4-FFF2-40B4-BE49-F238E27FC236}">
                <a16:creationId xmlns:a16="http://schemas.microsoft.com/office/drawing/2014/main" id="{8451B922-8777-2849-BD76-4D0DEBD22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3029" y="11884662"/>
            <a:ext cx="346096" cy="346096"/>
          </a:xfrm>
          <a:custGeom>
            <a:avLst/>
            <a:gdLst>
              <a:gd name="T0" fmla="*/ 277 w 278"/>
              <a:gd name="T1" fmla="*/ 139 h 279"/>
              <a:gd name="T2" fmla="*/ 277 w 278"/>
              <a:gd name="T3" fmla="*/ 139 h 279"/>
              <a:gd name="T4" fmla="*/ 139 w 278"/>
              <a:gd name="T5" fmla="*/ 278 h 279"/>
              <a:gd name="T6" fmla="*/ 139 w 278"/>
              <a:gd name="T7" fmla="*/ 278 h 279"/>
              <a:gd name="T8" fmla="*/ 0 w 278"/>
              <a:gd name="T9" fmla="*/ 139 h 279"/>
              <a:gd name="T10" fmla="*/ 0 w 278"/>
              <a:gd name="T11" fmla="*/ 139 h 279"/>
              <a:gd name="T12" fmla="*/ 139 w 278"/>
              <a:gd name="T13" fmla="*/ 0 h 279"/>
              <a:gd name="T14" fmla="*/ 139 w 278"/>
              <a:gd name="T15" fmla="*/ 0 h 279"/>
              <a:gd name="T16" fmla="*/ 277 w 278"/>
              <a:gd name="T17" fmla="*/ 13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" h="279">
                <a:moveTo>
                  <a:pt x="277" y="139"/>
                </a:moveTo>
                <a:lnTo>
                  <a:pt x="277" y="139"/>
                </a:lnTo>
                <a:cubicBezTo>
                  <a:pt x="277" y="216"/>
                  <a:pt x="215" y="278"/>
                  <a:pt x="139" y="278"/>
                </a:cubicBezTo>
                <a:lnTo>
                  <a:pt x="139" y="278"/>
                </a:lnTo>
                <a:cubicBezTo>
                  <a:pt x="63" y="278"/>
                  <a:pt x="0" y="216"/>
                  <a:pt x="0" y="139"/>
                </a:cubicBezTo>
                <a:lnTo>
                  <a:pt x="0" y="139"/>
                </a:lnTo>
                <a:cubicBezTo>
                  <a:pt x="0" y="62"/>
                  <a:pt x="63" y="0"/>
                  <a:pt x="139" y="0"/>
                </a:cubicBezTo>
                <a:lnTo>
                  <a:pt x="139" y="0"/>
                </a:lnTo>
                <a:cubicBezTo>
                  <a:pt x="215" y="0"/>
                  <a:pt x="277" y="62"/>
                  <a:pt x="277" y="13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148">
            <a:extLst>
              <a:ext uri="{FF2B5EF4-FFF2-40B4-BE49-F238E27FC236}">
                <a16:creationId xmlns:a16="http://schemas.microsoft.com/office/drawing/2014/main" id="{7BE3203A-3C1F-994B-9B17-FECB7C600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5953" y="11961573"/>
            <a:ext cx="186783" cy="192275"/>
          </a:xfrm>
          <a:custGeom>
            <a:avLst/>
            <a:gdLst>
              <a:gd name="T0" fmla="*/ 75 w 152"/>
              <a:gd name="T1" fmla="*/ 152 h 153"/>
              <a:gd name="T2" fmla="*/ 75 w 152"/>
              <a:gd name="T3" fmla="*/ 152 h 153"/>
              <a:gd name="T4" fmla="*/ 0 w 152"/>
              <a:gd name="T5" fmla="*/ 76 h 153"/>
              <a:gd name="T6" fmla="*/ 0 w 152"/>
              <a:gd name="T7" fmla="*/ 76 h 153"/>
              <a:gd name="T8" fmla="*/ 75 w 152"/>
              <a:gd name="T9" fmla="*/ 0 h 153"/>
              <a:gd name="T10" fmla="*/ 75 w 152"/>
              <a:gd name="T11" fmla="*/ 0 h 153"/>
              <a:gd name="T12" fmla="*/ 151 w 152"/>
              <a:gd name="T13" fmla="*/ 76 h 153"/>
              <a:gd name="T14" fmla="*/ 151 w 152"/>
              <a:gd name="T15" fmla="*/ 76 h 153"/>
              <a:gd name="T16" fmla="*/ 75 w 152"/>
              <a:gd name="T17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153">
                <a:moveTo>
                  <a:pt x="75" y="152"/>
                </a:moveTo>
                <a:lnTo>
                  <a:pt x="75" y="152"/>
                </a:lnTo>
                <a:cubicBezTo>
                  <a:pt x="34" y="152"/>
                  <a:pt x="0" y="117"/>
                  <a:pt x="0" y="76"/>
                </a:cubicBezTo>
                <a:lnTo>
                  <a:pt x="0" y="76"/>
                </a:lnTo>
                <a:cubicBezTo>
                  <a:pt x="0" y="34"/>
                  <a:pt x="34" y="0"/>
                  <a:pt x="75" y="0"/>
                </a:cubicBezTo>
                <a:lnTo>
                  <a:pt x="75" y="0"/>
                </a:lnTo>
                <a:cubicBezTo>
                  <a:pt x="117" y="0"/>
                  <a:pt x="151" y="34"/>
                  <a:pt x="151" y="76"/>
                </a:cubicBezTo>
                <a:lnTo>
                  <a:pt x="151" y="76"/>
                </a:lnTo>
                <a:cubicBezTo>
                  <a:pt x="151" y="117"/>
                  <a:pt x="117" y="152"/>
                  <a:pt x="75" y="15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149">
            <a:extLst>
              <a:ext uri="{FF2B5EF4-FFF2-40B4-BE49-F238E27FC236}">
                <a16:creationId xmlns:a16="http://schemas.microsoft.com/office/drawing/2014/main" id="{549813FD-D8B3-BE4B-A500-C55D636AD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4756" y="11159504"/>
            <a:ext cx="1796415" cy="179641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226">
            <a:extLst>
              <a:ext uri="{FF2B5EF4-FFF2-40B4-BE49-F238E27FC236}">
                <a16:creationId xmlns:a16="http://schemas.microsoft.com/office/drawing/2014/main" id="{65F1C4B7-5C4C-0441-BA7B-564D0E622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4615" y="9884985"/>
            <a:ext cx="1983195" cy="65923"/>
          </a:xfrm>
          <a:custGeom>
            <a:avLst/>
            <a:gdLst>
              <a:gd name="T0" fmla="*/ 1591 w 1592"/>
              <a:gd name="T1" fmla="*/ 51 h 52"/>
              <a:gd name="T2" fmla="*/ 0 w 1592"/>
              <a:gd name="T3" fmla="*/ 51 h 52"/>
              <a:gd name="T4" fmla="*/ 0 w 1592"/>
              <a:gd name="T5" fmla="*/ 0 h 52"/>
              <a:gd name="T6" fmla="*/ 1591 w 1592"/>
              <a:gd name="T7" fmla="*/ 0 h 52"/>
              <a:gd name="T8" fmla="*/ 1591 w 1592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2" h="52">
                <a:moveTo>
                  <a:pt x="1591" y="51"/>
                </a:moveTo>
                <a:lnTo>
                  <a:pt x="0" y="51"/>
                </a:lnTo>
                <a:lnTo>
                  <a:pt x="0" y="0"/>
                </a:lnTo>
                <a:lnTo>
                  <a:pt x="1591" y="0"/>
                </a:lnTo>
                <a:lnTo>
                  <a:pt x="1591" y="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227">
            <a:extLst>
              <a:ext uri="{FF2B5EF4-FFF2-40B4-BE49-F238E27FC236}">
                <a16:creationId xmlns:a16="http://schemas.microsoft.com/office/drawing/2014/main" id="{A6E0A100-B4F4-4942-A84E-CCAB66F2D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3029" y="9742151"/>
            <a:ext cx="346096" cy="346096"/>
          </a:xfrm>
          <a:custGeom>
            <a:avLst/>
            <a:gdLst>
              <a:gd name="T0" fmla="*/ 0 w 278"/>
              <a:gd name="T1" fmla="*/ 140 h 279"/>
              <a:gd name="T2" fmla="*/ 0 w 278"/>
              <a:gd name="T3" fmla="*/ 140 h 279"/>
              <a:gd name="T4" fmla="*/ 139 w 278"/>
              <a:gd name="T5" fmla="*/ 0 h 279"/>
              <a:gd name="T6" fmla="*/ 139 w 278"/>
              <a:gd name="T7" fmla="*/ 0 h 279"/>
              <a:gd name="T8" fmla="*/ 277 w 278"/>
              <a:gd name="T9" fmla="*/ 140 h 279"/>
              <a:gd name="T10" fmla="*/ 277 w 278"/>
              <a:gd name="T11" fmla="*/ 140 h 279"/>
              <a:gd name="T12" fmla="*/ 139 w 278"/>
              <a:gd name="T13" fmla="*/ 278 h 279"/>
              <a:gd name="T14" fmla="*/ 139 w 278"/>
              <a:gd name="T15" fmla="*/ 278 h 279"/>
              <a:gd name="T16" fmla="*/ 0 w 278"/>
              <a:gd name="T17" fmla="*/ 14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" h="279">
                <a:moveTo>
                  <a:pt x="0" y="140"/>
                </a:moveTo>
                <a:lnTo>
                  <a:pt x="0" y="140"/>
                </a:lnTo>
                <a:cubicBezTo>
                  <a:pt x="0" y="63"/>
                  <a:pt x="62" y="0"/>
                  <a:pt x="139" y="0"/>
                </a:cubicBezTo>
                <a:lnTo>
                  <a:pt x="139" y="0"/>
                </a:lnTo>
                <a:cubicBezTo>
                  <a:pt x="214" y="0"/>
                  <a:pt x="277" y="63"/>
                  <a:pt x="277" y="140"/>
                </a:cubicBezTo>
                <a:lnTo>
                  <a:pt x="277" y="140"/>
                </a:lnTo>
                <a:cubicBezTo>
                  <a:pt x="277" y="216"/>
                  <a:pt x="214" y="278"/>
                  <a:pt x="139" y="278"/>
                </a:cubicBezTo>
                <a:lnTo>
                  <a:pt x="139" y="278"/>
                </a:lnTo>
                <a:cubicBezTo>
                  <a:pt x="62" y="278"/>
                  <a:pt x="0" y="216"/>
                  <a:pt x="0" y="1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3" name="Freeform 229">
            <a:extLst>
              <a:ext uri="{FF2B5EF4-FFF2-40B4-BE49-F238E27FC236}">
                <a16:creationId xmlns:a16="http://schemas.microsoft.com/office/drawing/2014/main" id="{DB06B7E4-B144-204D-8B57-4ABA8AAE3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5299" y="9819065"/>
            <a:ext cx="192278" cy="186783"/>
          </a:xfrm>
          <a:custGeom>
            <a:avLst/>
            <a:gdLst>
              <a:gd name="T0" fmla="*/ 76 w 153"/>
              <a:gd name="T1" fmla="*/ 0 h 152"/>
              <a:gd name="T2" fmla="*/ 76 w 153"/>
              <a:gd name="T3" fmla="*/ 0 h 152"/>
              <a:gd name="T4" fmla="*/ 152 w 153"/>
              <a:gd name="T5" fmla="*/ 76 h 152"/>
              <a:gd name="T6" fmla="*/ 152 w 153"/>
              <a:gd name="T7" fmla="*/ 76 h 152"/>
              <a:gd name="T8" fmla="*/ 76 w 153"/>
              <a:gd name="T9" fmla="*/ 151 h 152"/>
              <a:gd name="T10" fmla="*/ 76 w 153"/>
              <a:gd name="T11" fmla="*/ 151 h 152"/>
              <a:gd name="T12" fmla="*/ 0 w 153"/>
              <a:gd name="T13" fmla="*/ 76 h 152"/>
              <a:gd name="T14" fmla="*/ 0 w 153"/>
              <a:gd name="T15" fmla="*/ 76 h 152"/>
              <a:gd name="T16" fmla="*/ 76 w 153"/>
              <a:gd name="T17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" h="152">
                <a:moveTo>
                  <a:pt x="76" y="0"/>
                </a:moveTo>
                <a:lnTo>
                  <a:pt x="76" y="0"/>
                </a:lnTo>
                <a:cubicBezTo>
                  <a:pt x="118" y="0"/>
                  <a:pt x="152" y="34"/>
                  <a:pt x="152" y="76"/>
                </a:cubicBezTo>
                <a:lnTo>
                  <a:pt x="152" y="76"/>
                </a:lnTo>
                <a:cubicBezTo>
                  <a:pt x="152" y="117"/>
                  <a:pt x="118" y="151"/>
                  <a:pt x="76" y="151"/>
                </a:cubicBezTo>
                <a:lnTo>
                  <a:pt x="76" y="151"/>
                </a:lnTo>
                <a:cubicBezTo>
                  <a:pt x="34" y="151"/>
                  <a:pt x="0" y="117"/>
                  <a:pt x="0" y="76"/>
                </a:cubicBezTo>
                <a:lnTo>
                  <a:pt x="0" y="76"/>
                </a:lnTo>
                <a:cubicBezTo>
                  <a:pt x="0" y="34"/>
                  <a:pt x="34" y="0"/>
                  <a:pt x="7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4" name="Freeform 230">
            <a:extLst>
              <a:ext uri="{FF2B5EF4-FFF2-40B4-BE49-F238E27FC236}">
                <a16:creationId xmlns:a16="http://schemas.microsoft.com/office/drawing/2014/main" id="{0BEED666-F1AA-0848-A764-D124D1E2B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864" y="9016994"/>
            <a:ext cx="1796415" cy="179641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6" name="Freeform 308">
            <a:extLst>
              <a:ext uri="{FF2B5EF4-FFF2-40B4-BE49-F238E27FC236}">
                <a16:creationId xmlns:a16="http://schemas.microsoft.com/office/drawing/2014/main" id="{8AE39F6F-5648-E646-A5D6-DDE39E3B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5713" y="7736979"/>
            <a:ext cx="1983198" cy="65923"/>
          </a:xfrm>
          <a:custGeom>
            <a:avLst/>
            <a:gdLst>
              <a:gd name="T0" fmla="*/ 0 w 1594"/>
              <a:gd name="T1" fmla="*/ 0 h 52"/>
              <a:gd name="T2" fmla="*/ 1593 w 1594"/>
              <a:gd name="T3" fmla="*/ 0 h 52"/>
              <a:gd name="T4" fmla="*/ 1593 w 1594"/>
              <a:gd name="T5" fmla="*/ 51 h 52"/>
              <a:gd name="T6" fmla="*/ 0 w 1594"/>
              <a:gd name="T7" fmla="*/ 51 h 52"/>
              <a:gd name="T8" fmla="*/ 0 w 1594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4" h="52">
                <a:moveTo>
                  <a:pt x="0" y="0"/>
                </a:moveTo>
                <a:lnTo>
                  <a:pt x="1593" y="0"/>
                </a:lnTo>
                <a:lnTo>
                  <a:pt x="1593" y="51"/>
                </a:lnTo>
                <a:lnTo>
                  <a:pt x="0" y="51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7" name="Freeform 309">
            <a:extLst>
              <a:ext uri="{FF2B5EF4-FFF2-40B4-BE49-F238E27FC236}">
                <a16:creationId xmlns:a16="http://schemas.microsoft.com/office/drawing/2014/main" id="{4696994F-196A-3442-B3FF-572217182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3029" y="7594148"/>
            <a:ext cx="346096" cy="346100"/>
          </a:xfrm>
          <a:custGeom>
            <a:avLst/>
            <a:gdLst>
              <a:gd name="T0" fmla="*/ 277 w 278"/>
              <a:gd name="T1" fmla="*/ 139 h 279"/>
              <a:gd name="T2" fmla="*/ 277 w 278"/>
              <a:gd name="T3" fmla="*/ 139 h 279"/>
              <a:gd name="T4" fmla="*/ 139 w 278"/>
              <a:gd name="T5" fmla="*/ 278 h 279"/>
              <a:gd name="T6" fmla="*/ 139 w 278"/>
              <a:gd name="T7" fmla="*/ 278 h 279"/>
              <a:gd name="T8" fmla="*/ 0 w 278"/>
              <a:gd name="T9" fmla="*/ 139 h 279"/>
              <a:gd name="T10" fmla="*/ 0 w 278"/>
              <a:gd name="T11" fmla="*/ 139 h 279"/>
              <a:gd name="T12" fmla="*/ 139 w 278"/>
              <a:gd name="T13" fmla="*/ 0 h 279"/>
              <a:gd name="T14" fmla="*/ 139 w 278"/>
              <a:gd name="T15" fmla="*/ 0 h 279"/>
              <a:gd name="T16" fmla="*/ 277 w 278"/>
              <a:gd name="T17" fmla="*/ 13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" h="279">
                <a:moveTo>
                  <a:pt x="277" y="139"/>
                </a:moveTo>
                <a:lnTo>
                  <a:pt x="277" y="139"/>
                </a:lnTo>
                <a:cubicBezTo>
                  <a:pt x="277" y="216"/>
                  <a:pt x="215" y="278"/>
                  <a:pt x="139" y="278"/>
                </a:cubicBezTo>
                <a:lnTo>
                  <a:pt x="139" y="278"/>
                </a:lnTo>
                <a:cubicBezTo>
                  <a:pt x="63" y="278"/>
                  <a:pt x="0" y="216"/>
                  <a:pt x="0" y="139"/>
                </a:cubicBezTo>
                <a:lnTo>
                  <a:pt x="0" y="139"/>
                </a:lnTo>
                <a:cubicBezTo>
                  <a:pt x="0" y="63"/>
                  <a:pt x="63" y="0"/>
                  <a:pt x="139" y="0"/>
                </a:cubicBezTo>
                <a:lnTo>
                  <a:pt x="139" y="0"/>
                </a:lnTo>
                <a:cubicBezTo>
                  <a:pt x="215" y="0"/>
                  <a:pt x="277" y="63"/>
                  <a:pt x="277" y="1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9" name="Freeform 311">
            <a:extLst>
              <a:ext uri="{FF2B5EF4-FFF2-40B4-BE49-F238E27FC236}">
                <a16:creationId xmlns:a16="http://schemas.microsoft.com/office/drawing/2014/main" id="{8953EACD-58BE-904C-A0C9-2E15094ED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5953" y="7676551"/>
            <a:ext cx="186783" cy="192275"/>
          </a:xfrm>
          <a:custGeom>
            <a:avLst/>
            <a:gdLst>
              <a:gd name="T0" fmla="*/ 75 w 152"/>
              <a:gd name="T1" fmla="*/ 152 h 153"/>
              <a:gd name="T2" fmla="*/ 75 w 152"/>
              <a:gd name="T3" fmla="*/ 152 h 153"/>
              <a:gd name="T4" fmla="*/ 0 w 152"/>
              <a:gd name="T5" fmla="*/ 76 h 153"/>
              <a:gd name="T6" fmla="*/ 0 w 152"/>
              <a:gd name="T7" fmla="*/ 76 h 153"/>
              <a:gd name="T8" fmla="*/ 75 w 152"/>
              <a:gd name="T9" fmla="*/ 0 h 153"/>
              <a:gd name="T10" fmla="*/ 75 w 152"/>
              <a:gd name="T11" fmla="*/ 0 h 153"/>
              <a:gd name="T12" fmla="*/ 151 w 152"/>
              <a:gd name="T13" fmla="*/ 76 h 153"/>
              <a:gd name="T14" fmla="*/ 151 w 152"/>
              <a:gd name="T15" fmla="*/ 76 h 153"/>
              <a:gd name="T16" fmla="*/ 75 w 152"/>
              <a:gd name="T17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153">
                <a:moveTo>
                  <a:pt x="75" y="152"/>
                </a:moveTo>
                <a:lnTo>
                  <a:pt x="75" y="152"/>
                </a:lnTo>
                <a:cubicBezTo>
                  <a:pt x="34" y="152"/>
                  <a:pt x="0" y="118"/>
                  <a:pt x="0" y="76"/>
                </a:cubicBezTo>
                <a:lnTo>
                  <a:pt x="0" y="76"/>
                </a:lnTo>
                <a:cubicBezTo>
                  <a:pt x="0" y="35"/>
                  <a:pt x="34" y="0"/>
                  <a:pt x="75" y="0"/>
                </a:cubicBezTo>
                <a:lnTo>
                  <a:pt x="75" y="0"/>
                </a:lnTo>
                <a:cubicBezTo>
                  <a:pt x="117" y="0"/>
                  <a:pt x="151" y="35"/>
                  <a:pt x="151" y="76"/>
                </a:cubicBezTo>
                <a:lnTo>
                  <a:pt x="151" y="76"/>
                </a:lnTo>
                <a:cubicBezTo>
                  <a:pt x="151" y="118"/>
                  <a:pt x="117" y="152"/>
                  <a:pt x="75" y="1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0" name="Freeform 312">
            <a:extLst>
              <a:ext uri="{FF2B5EF4-FFF2-40B4-BE49-F238E27FC236}">
                <a16:creationId xmlns:a16="http://schemas.microsoft.com/office/drawing/2014/main" id="{CD7985E1-095E-E145-BEFD-C53B34A9A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4756" y="6874483"/>
            <a:ext cx="1796415" cy="179641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1" name="Freeform 388">
            <a:extLst>
              <a:ext uri="{FF2B5EF4-FFF2-40B4-BE49-F238E27FC236}">
                <a16:creationId xmlns:a16="http://schemas.microsoft.com/office/drawing/2014/main" id="{FD2E0DBB-9473-0541-91D9-CE0BEF57C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5713" y="3451957"/>
            <a:ext cx="1983198" cy="65923"/>
          </a:xfrm>
          <a:custGeom>
            <a:avLst/>
            <a:gdLst>
              <a:gd name="T0" fmla="*/ 0 w 1594"/>
              <a:gd name="T1" fmla="*/ 0 h 53"/>
              <a:gd name="T2" fmla="*/ 1593 w 1594"/>
              <a:gd name="T3" fmla="*/ 0 h 53"/>
              <a:gd name="T4" fmla="*/ 1593 w 1594"/>
              <a:gd name="T5" fmla="*/ 52 h 53"/>
              <a:gd name="T6" fmla="*/ 0 w 1594"/>
              <a:gd name="T7" fmla="*/ 52 h 53"/>
              <a:gd name="T8" fmla="*/ 0 w 1594"/>
              <a:gd name="T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4" h="53">
                <a:moveTo>
                  <a:pt x="0" y="0"/>
                </a:moveTo>
                <a:lnTo>
                  <a:pt x="1593" y="0"/>
                </a:lnTo>
                <a:lnTo>
                  <a:pt x="1593" y="52"/>
                </a:lnTo>
                <a:lnTo>
                  <a:pt x="0" y="52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2" name="Freeform 389">
            <a:extLst>
              <a:ext uri="{FF2B5EF4-FFF2-40B4-BE49-F238E27FC236}">
                <a16:creationId xmlns:a16="http://schemas.microsoft.com/office/drawing/2014/main" id="{58B59E8C-7753-B24D-9BB2-D51E4C472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3029" y="3309126"/>
            <a:ext cx="346096" cy="346100"/>
          </a:xfrm>
          <a:custGeom>
            <a:avLst/>
            <a:gdLst>
              <a:gd name="T0" fmla="*/ 277 w 278"/>
              <a:gd name="T1" fmla="*/ 139 h 279"/>
              <a:gd name="T2" fmla="*/ 277 w 278"/>
              <a:gd name="T3" fmla="*/ 139 h 279"/>
              <a:gd name="T4" fmla="*/ 139 w 278"/>
              <a:gd name="T5" fmla="*/ 278 h 279"/>
              <a:gd name="T6" fmla="*/ 139 w 278"/>
              <a:gd name="T7" fmla="*/ 278 h 279"/>
              <a:gd name="T8" fmla="*/ 0 w 278"/>
              <a:gd name="T9" fmla="*/ 139 h 279"/>
              <a:gd name="T10" fmla="*/ 0 w 278"/>
              <a:gd name="T11" fmla="*/ 139 h 279"/>
              <a:gd name="T12" fmla="*/ 139 w 278"/>
              <a:gd name="T13" fmla="*/ 0 h 279"/>
              <a:gd name="T14" fmla="*/ 139 w 278"/>
              <a:gd name="T15" fmla="*/ 0 h 279"/>
              <a:gd name="T16" fmla="*/ 277 w 278"/>
              <a:gd name="T17" fmla="*/ 13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" h="279">
                <a:moveTo>
                  <a:pt x="277" y="139"/>
                </a:moveTo>
                <a:lnTo>
                  <a:pt x="277" y="139"/>
                </a:lnTo>
                <a:cubicBezTo>
                  <a:pt x="277" y="215"/>
                  <a:pt x="215" y="278"/>
                  <a:pt x="139" y="278"/>
                </a:cubicBezTo>
                <a:lnTo>
                  <a:pt x="139" y="278"/>
                </a:lnTo>
                <a:cubicBezTo>
                  <a:pt x="63" y="278"/>
                  <a:pt x="0" y="215"/>
                  <a:pt x="0" y="139"/>
                </a:cubicBezTo>
                <a:lnTo>
                  <a:pt x="0" y="139"/>
                </a:lnTo>
                <a:cubicBezTo>
                  <a:pt x="0" y="62"/>
                  <a:pt x="63" y="0"/>
                  <a:pt x="139" y="0"/>
                </a:cubicBezTo>
                <a:lnTo>
                  <a:pt x="139" y="0"/>
                </a:lnTo>
                <a:cubicBezTo>
                  <a:pt x="215" y="0"/>
                  <a:pt x="277" y="62"/>
                  <a:pt x="277" y="1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4" name="Freeform 391">
            <a:extLst>
              <a:ext uri="{FF2B5EF4-FFF2-40B4-BE49-F238E27FC236}">
                <a16:creationId xmlns:a16="http://schemas.microsoft.com/office/drawing/2014/main" id="{43F88A24-F8A1-444D-9B11-7F79FE506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5953" y="3386037"/>
            <a:ext cx="186783" cy="192278"/>
          </a:xfrm>
          <a:custGeom>
            <a:avLst/>
            <a:gdLst>
              <a:gd name="T0" fmla="*/ 75 w 152"/>
              <a:gd name="T1" fmla="*/ 152 h 153"/>
              <a:gd name="T2" fmla="*/ 75 w 152"/>
              <a:gd name="T3" fmla="*/ 152 h 153"/>
              <a:gd name="T4" fmla="*/ 0 w 152"/>
              <a:gd name="T5" fmla="*/ 76 h 153"/>
              <a:gd name="T6" fmla="*/ 0 w 152"/>
              <a:gd name="T7" fmla="*/ 76 h 153"/>
              <a:gd name="T8" fmla="*/ 75 w 152"/>
              <a:gd name="T9" fmla="*/ 0 h 153"/>
              <a:gd name="T10" fmla="*/ 75 w 152"/>
              <a:gd name="T11" fmla="*/ 0 h 153"/>
              <a:gd name="T12" fmla="*/ 151 w 152"/>
              <a:gd name="T13" fmla="*/ 76 h 153"/>
              <a:gd name="T14" fmla="*/ 151 w 152"/>
              <a:gd name="T15" fmla="*/ 76 h 153"/>
              <a:gd name="T16" fmla="*/ 75 w 152"/>
              <a:gd name="T17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153">
                <a:moveTo>
                  <a:pt x="75" y="152"/>
                </a:moveTo>
                <a:lnTo>
                  <a:pt x="75" y="152"/>
                </a:lnTo>
                <a:cubicBezTo>
                  <a:pt x="34" y="152"/>
                  <a:pt x="0" y="117"/>
                  <a:pt x="0" y="76"/>
                </a:cubicBezTo>
                <a:lnTo>
                  <a:pt x="0" y="76"/>
                </a:lnTo>
                <a:cubicBezTo>
                  <a:pt x="0" y="34"/>
                  <a:pt x="34" y="0"/>
                  <a:pt x="75" y="0"/>
                </a:cubicBezTo>
                <a:lnTo>
                  <a:pt x="75" y="0"/>
                </a:lnTo>
                <a:cubicBezTo>
                  <a:pt x="117" y="0"/>
                  <a:pt x="151" y="34"/>
                  <a:pt x="151" y="76"/>
                </a:cubicBezTo>
                <a:lnTo>
                  <a:pt x="151" y="76"/>
                </a:lnTo>
                <a:cubicBezTo>
                  <a:pt x="151" y="117"/>
                  <a:pt x="117" y="152"/>
                  <a:pt x="75" y="1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5" name="Freeform 392">
            <a:extLst>
              <a:ext uri="{FF2B5EF4-FFF2-40B4-BE49-F238E27FC236}">
                <a16:creationId xmlns:a16="http://schemas.microsoft.com/office/drawing/2014/main" id="{AE35F411-EEA2-1242-B579-D700DA7E8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4756" y="2583969"/>
            <a:ext cx="1796415" cy="17964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6" name="Freeform 470">
            <a:extLst>
              <a:ext uri="{FF2B5EF4-FFF2-40B4-BE49-F238E27FC236}">
                <a16:creationId xmlns:a16="http://schemas.microsoft.com/office/drawing/2014/main" id="{6716A09F-2248-D84C-A3C4-6DD05528C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4615" y="5594468"/>
            <a:ext cx="1983195" cy="65923"/>
          </a:xfrm>
          <a:custGeom>
            <a:avLst/>
            <a:gdLst>
              <a:gd name="T0" fmla="*/ 1591 w 1592"/>
              <a:gd name="T1" fmla="*/ 50 h 51"/>
              <a:gd name="T2" fmla="*/ 0 w 1592"/>
              <a:gd name="T3" fmla="*/ 50 h 51"/>
              <a:gd name="T4" fmla="*/ 0 w 1592"/>
              <a:gd name="T5" fmla="*/ 0 h 51"/>
              <a:gd name="T6" fmla="*/ 1591 w 1592"/>
              <a:gd name="T7" fmla="*/ 0 h 51"/>
              <a:gd name="T8" fmla="*/ 1591 w 1592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2" h="51">
                <a:moveTo>
                  <a:pt x="1591" y="50"/>
                </a:moveTo>
                <a:lnTo>
                  <a:pt x="0" y="50"/>
                </a:lnTo>
                <a:lnTo>
                  <a:pt x="0" y="0"/>
                </a:lnTo>
                <a:lnTo>
                  <a:pt x="1591" y="0"/>
                </a:lnTo>
                <a:lnTo>
                  <a:pt x="1591" y="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7" name="Freeform 471">
            <a:extLst>
              <a:ext uri="{FF2B5EF4-FFF2-40B4-BE49-F238E27FC236}">
                <a16:creationId xmlns:a16="http://schemas.microsoft.com/office/drawing/2014/main" id="{B5966C7F-688A-7D45-8431-2D6B74F12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3029" y="5451637"/>
            <a:ext cx="346096" cy="346100"/>
          </a:xfrm>
          <a:custGeom>
            <a:avLst/>
            <a:gdLst>
              <a:gd name="T0" fmla="*/ 0 w 278"/>
              <a:gd name="T1" fmla="*/ 139 h 279"/>
              <a:gd name="T2" fmla="*/ 0 w 278"/>
              <a:gd name="T3" fmla="*/ 139 h 279"/>
              <a:gd name="T4" fmla="*/ 139 w 278"/>
              <a:gd name="T5" fmla="*/ 0 h 279"/>
              <a:gd name="T6" fmla="*/ 139 w 278"/>
              <a:gd name="T7" fmla="*/ 0 h 279"/>
              <a:gd name="T8" fmla="*/ 277 w 278"/>
              <a:gd name="T9" fmla="*/ 139 h 279"/>
              <a:gd name="T10" fmla="*/ 277 w 278"/>
              <a:gd name="T11" fmla="*/ 139 h 279"/>
              <a:gd name="T12" fmla="*/ 139 w 278"/>
              <a:gd name="T13" fmla="*/ 278 h 279"/>
              <a:gd name="T14" fmla="*/ 139 w 278"/>
              <a:gd name="T15" fmla="*/ 278 h 279"/>
              <a:gd name="T16" fmla="*/ 0 w 278"/>
              <a:gd name="T17" fmla="*/ 13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" h="279">
                <a:moveTo>
                  <a:pt x="0" y="139"/>
                </a:moveTo>
                <a:lnTo>
                  <a:pt x="0" y="139"/>
                </a:lnTo>
                <a:cubicBezTo>
                  <a:pt x="0" y="62"/>
                  <a:pt x="62" y="0"/>
                  <a:pt x="139" y="0"/>
                </a:cubicBezTo>
                <a:lnTo>
                  <a:pt x="139" y="0"/>
                </a:lnTo>
                <a:cubicBezTo>
                  <a:pt x="214" y="0"/>
                  <a:pt x="277" y="62"/>
                  <a:pt x="277" y="139"/>
                </a:cubicBezTo>
                <a:lnTo>
                  <a:pt x="277" y="139"/>
                </a:lnTo>
                <a:cubicBezTo>
                  <a:pt x="277" y="216"/>
                  <a:pt x="214" y="278"/>
                  <a:pt x="139" y="278"/>
                </a:cubicBezTo>
                <a:lnTo>
                  <a:pt x="139" y="278"/>
                </a:lnTo>
                <a:cubicBezTo>
                  <a:pt x="62" y="278"/>
                  <a:pt x="0" y="216"/>
                  <a:pt x="0" y="1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9" name="Freeform 473">
            <a:extLst>
              <a:ext uri="{FF2B5EF4-FFF2-40B4-BE49-F238E27FC236}">
                <a16:creationId xmlns:a16="http://schemas.microsoft.com/office/drawing/2014/main" id="{99EBD538-55A5-5741-9B6C-A8AA245A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5299" y="5534043"/>
            <a:ext cx="192278" cy="186783"/>
          </a:xfrm>
          <a:custGeom>
            <a:avLst/>
            <a:gdLst>
              <a:gd name="T0" fmla="*/ 76 w 153"/>
              <a:gd name="T1" fmla="*/ 0 h 151"/>
              <a:gd name="T2" fmla="*/ 76 w 153"/>
              <a:gd name="T3" fmla="*/ 0 h 151"/>
              <a:gd name="T4" fmla="*/ 152 w 153"/>
              <a:gd name="T5" fmla="*/ 75 h 151"/>
              <a:gd name="T6" fmla="*/ 152 w 153"/>
              <a:gd name="T7" fmla="*/ 75 h 151"/>
              <a:gd name="T8" fmla="*/ 76 w 153"/>
              <a:gd name="T9" fmla="*/ 150 h 151"/>
              <a:gd name="T10" fmla="*/ 76 w 153"/>
              <a:gd name="T11" fmla="*/ 150 h 151"/>
              <a:gd name="T12" fmla="*/ 0 w 153"/>
              <a:gd name="T13" fmla="*/ 75 h 151"/>
              <a:gd name="T14" fmla="*/ 0 w 153"/>
              <a:gd name="T15" fmla="*/ 75 h 151"/>
              <a:gd name="T16" fmla="*/ 76 w 153"/>
              <a:gd name="T17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" h="151">
                <a:moveTo>
                  <a:pt x="76" y="0"/>
                </a:moveTo>
                <a:lnTo>
                  <a:pt x="76" y="0"/>
                </a:lnTo>
                <a:cubicBezTo>
                  <a:pt x="118" y="0"/>
                  <a:pt x="152" y="33"/>
                  <a:pt x="152" y="75"/>
                </a:cubicBezTo>
                <a:lnTo>
                  <a:pt x="152" y="75"/>
                </a:lnTo>
                <a:cubicBezTo>
                  <a:pt x="152" y="117"/>
                  <a:pt x="118" y="150"/>
                  <a:pt x="76" y="150"/>
                </a:cubicBezTo>
                <a:lnTo>
                  <a:pt x="76" y="150"/>
                </a:lnTo>
                <a:cubicBezTo>
                  <a:pt x="34" y="150"/>
                  <a:pt x="0" y="117"/>
                  <a:pt x="0" y="75"/>
                </a:cubicBezTo>
                <a:lnTo>
                  <a:pt x="0" y="75"/>
                </a:lnTo>
                <a:cubicBezTo>
                  <a:pt x="0" y="33"/>
                  <a:pt x="34" y="0"/>
                  <a:pt x="7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0" name="Freeform 474">
            <a:extLst>
              <a:ext uri="{FF2B5EF4-FFF2-40B4-BE49-F238E27FC236}">
                <a16:creationId xmlns:a16="http://schemas.microsoft.com/office/drawing/2014/main" id="{04A980FD-1CDA-444A-92FE-1CFE47D1B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864" y="4731975"/>
            <a:ext cx="1796415" cy="179091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0" name="Freeform 924">
            <a:extLst>
              <a:ext uri="{FF2B5EF4-FFF2-40B4-BE49-F238E27FC236}">
                <a16:creationId xmlns:a16="http://schemas.microsoft.com/office/drawing/2014/main" id="{FF33B062-C650-B94E-A887-3B6A8F8435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386617" y="3065830"/>
            <a:ext cx="832692" cy="832692"/>
          </a:xfrm>
          <a:custGeom>
            <a:avLst/>
            <a:gdLst>
              <a:gd name="T0" fmla="*/ 23374369 w 295914"/>
              <a:gd name="T1" fmla="*/ 51157010 h 296053"/>
              <a:gd name="T2" fmla="*/ 21347555 w 295914"/>
              <a:gd name="T3" fmla="*/ 51157010 h 296053"/>
              <a:gd name="T4" fmla="*/ 44392851 w 295914"/>
              <a:gd name="T5" fmla="*/ 48100099 h 296053"/>
              <a:gd name="T6" fmla="*/ 51713828 w 295914"/>
              <a:gd name="T7" fmla="*/ 55413466 h 296053"/>
              <a:gd name="T8" fmla="*/ 44392851 w 295914"/>
              <a:gd name="T9" fmla="*/ 48100099 h 296053"/>
              <a:gd name="T10" fmla="*/ 35162367 w 295914"/>
              <a:gd name="T11" fmla="*/ 55413466 h 296053"/>
              <a:gd name="T12" fmla="*/ 42483305 w 295914"/>
              <a:gd name="T13" fmla="*/ 48100099 h 296053"/>
              <a:gd name="T14" fmla="*/ 44392851 w 295914"/>
              <a:gd name="T15" fmla="*/ 38878772 h 296053"/>
              <a:gd name="T16" fmla="*/ 51713828 w 295914"/>
              <a:gd name="T17" fmla="*/ 46192340 h 296053"/>
              <a:gd name="T18" fmla="*/ 44392851 w 295914"/>
              <a:gd name="T19" fmla="*/ 38878772 h 296053"/>
              <a:gd name="T20" fmla="*/ 35162367 w 295914"/>
              <a:gd name="T21" fmla="*/ 46192340 h 296053"/>
              <a:gd name="T22" fmla="*/ 42483305 w 295914"/>
              <a:gd name="T23" fmla="*/ 38878772 h 296053"/>
              <a:gd name="T24" fmla="*/ 13916731 w 295914"/>
              <a:gd name="T25" fmla="*/ 38817367 h 296053"/>
              <a:gd name="T26" fmla="*/ 25129656 w 295914"/>
              <a:gd name="T27" fmla="*/ 63180206 h 296053"/>
              <a:gd name="T28" fmla="*/ 13916731 w 295914"/>
              <a:gd name="T29" fmla="*/ 38817367 h 296053"/>
              <a:gd name="T30" fmla="*/ 52668660 w 295914"/>
              <a:gd name="T31" fmla="*/ 36891250 h 296053"/>
              <a:gd name="T32" fmla="*/ 53703033 w 295914"/>
              <a:gd name="T33" fmla="*/ 55413466 h 296053"/>
              <a:gd name="T34" fmla="*/ 55692647 w 295914"/>
              <a:gd name="T35" fmla="*/ 56367151 h 296053"/>
              <a:gd name="T36" fmla="*/ 32217636 w 295914"/>
              <a:gd name="T37" fmla="*/ 57400437 h 296053"/>
              <a:gd name="T38" fmla="*/ 32217636 w 295914"/>
              <a:gd name="T39" fmla="*/ 55413466 h 296053"/>
              <a:gd name="T40" fmla="*/ 33172713 w 295914"/>
              <a:gd name="T41" fmla="*/ 37924682 h 296053"/>
              <a:gd name="T42" fmla="*/ 6043873 w 295914"/>
              <a:gd name="T43" fmla="*/ 30908075 h 296053"/>
              <a:gd name="T44" fmla="*/ 11928665 w 295914"/>
              <a:gd name="T45" fmla="*/ 63180206 h 296053"/>
              <a:gd name="T46" fmla="*/ 10974415 w 295914"/>
              <a:gd name="T47" fmla="*/ 38817367 h 296053"/>
              <a:gd name="T48" fmla="*/ 10974415 w 295914"/>
              <a:gd name="T49" fmla="*/ 36840383 h 296053"/>
              <a:gd name="T50" fmla="*/ 29105905 w 295914"/>
              <a:gd name="T51" fmla="*/ 37868510 h 296053"/>
              <a:gd name="T52" fmla="*/ 27117839 w 295914"/>
              <a:gd name="T53" fmla="*/ 38817367 h 296053"/>
              <a:gd name="T54" fmla="*/ 59563740 w 295914"/>
              <a:gd name="T55" fmla="*/ 63180206 h 296053"/>
              <a:gd name="T56" fmla="*/ 6043873 w 295914"/>
              <a:gd name="T57" fmla="*/ 30908075 h 296053"/>
              <a:gd name="T58" fmla="*/ 32899506 w 295914"/>
              <a:gd name="T59" fmla="*/ 22952658 h 296053"/>
              <a:gd name="T60" fmla="*/ 28001959 w 295914"/>
              <a:gd name="T61" fmla="*/ 19044378 h 296053"/>
              <a:gd name="T62" fmla="*/ 28001959 w 295914"/>
              <a:gd name="T63" fmla="*/ 17050228 h 296053"/>
              <a:gd name="T64" fmla="*/ 32899506 w 295914"/>
              <a:gd name="T65" fmla="*/ 13061844 h 296053"/>
              <a:gd name="T66" fmla="*/ 39884838 w 295914"/>
              <a:gd name="T67" fmla="*/ 18007563 h 296053"/>
              <a:gd name="T68" fmla="*/ 25914326 w 295914"/>
              <a:gd name="T69" fmla="*/ 18007563 h 296053"/>
              <a:gd name="T70" fmla="*/ 32764039 w 295914"/>
              <a:gd name="T71" fmla="*/ 2353185 h 296053"/>
              <a:gd name="T72" fmla="*/ 61949671 w 295914"/>
              <a:gd name="T73" fmla="*/ 28930225 h 296053"/>
              <a:gd name="T74" fmla="*/ 32048053 w 295914"/>
              <a:gd name="T75" fmla="*/ 296830 h 296053"/>
              <a:gd name="T76" fmla="*/ 65130418 w 295914"/>
              <a:gd name="T77" fmla="*/ 29167696 h 296053"/>
              <a:gd name="T78" fmla="*/ 64494526 w 295914"/>
              <a:gd name="T79" fmla="*/ 30908075 h 296053"/>
              <a:gd name="T80" fmla="*/ 61472566 w 295914"/>
              <a:gd name="T81" fmla="*/ 63180206 h 296053"/>
              <a:gd name="T82" fmla="*/ 65448771 w 295914"/>
              <a:gd name="T83" fmla="*/ 64129283 h 296053"/>
              <a:gd name="T84" fmla="*/ 1033664 w 295914"/>
              <a:gd name="T85" fmla="*/ 65078420 h 296053"/>
              <a:gd name="T86" fmla="*/ 1033664 w 295914"/>
              <a:gd name="T87" fmla="*/ 63180206 h 296053"/>
              <a:gd name="T88" fmla="*/ 3976213 w 295914"/>
              <a:gd name="T89" fmla="*/ 30908075 h 296053"/>
              <a:gd name="T90" fmla="*/ 158762 w 295914"/>
              <a:gd name="T91" fmla="*/ 30354214 h 296053"/>
              <a:gd name="T92" fmla="*/ 32048053 w 295914"/>
              <a:gd name="T93" fmla="*/ 296830 h 29605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5914" h="296053">
                <a:moveTo>
                  <a:pt x="101241" y="228150"/>
                </a:moveTo>
                <a:cubicBezTo>
                  <a:pt x="103806" y="228150"/>
                  <a:pt x="105637" y="230055"/>
                  <a:pt x="105637" y="232722"/>
                </a:cubicBezTo>
                <a:cubicBezTo>
                  <a:pt x="105637" y="235389"/>
                  <a:pt x="103806" y="237294"/>
                  <a:pt x="101241" y="237294"/>
                </a:cubicBezTo>
                <a:cubicBezTo>
                  <a:pt x="98677" y="237294"/>
                  <a:pt x="96479" y="235389"/>
                  <a:pt x="96479" y="232722"/>
                </a:cubicBezTo>
                <a:cubicBezTo>
                  <a:pt x="96479" y="230055"/>
                  <a:pt x="98677" y="228150"/>
                  <a:pt x="101241" y="228150"/>
                </a:cubicBezTo>
                <a:close/>
                <a:moveTo>
                  <a:pt x="200627" y="218815"/>
                </a:moveTo>
                <a:lnTo>
                  <a:pt x="200627" y="252086"/>
                </a:lnTo>
                <a:lnTo>
                  <a:pt x="233713" y="252086"/>
                </a:lnTo>
                <a:lnTo>
                  <a:pt x="233713" y="218815"/>
                </a:lnTo>
                <a:lnTo>
                  <a:pt x="200627" y="218815"/>
                </a:lnTo>
                <a:close/>
                <a:moveTo>
                  <a:pt x="158911" y="218815"/>
                </a:moveTo>
                <a:lnTo>
                  <a:pt x="158911" y="252086"/>
                </a:lnTo>
                <a:lnTo>
                  <a:pt x="191996" y="252086"/>
                </a:lnTo>
                <a:lnTo>
                  <a:pt x="191996" y="218815"/>
                </a:lnTo>
                <a:lnTo>
                  <a:pt x="158911" y="218815"/>
                </a:lnTo>
                <a:close/>
                <a:moveTo>
                  <a:pt x="200627" y="176866"/>
                </a:moveTo>
                <a:lnTo>
                  <a:pt x="200627" y="210136"/>
                </a:lnTo>
                <a:lnTo>
                  <a:pt x="233713" y="210136"/>
                </a:lnTo>
                <a:lnTo>
                  <a:pt x="233713" y="176866"/>
                </a:lnTo>
                <a:lnTo>
                  <a:pt x="200627" y="176866"/>
                </a:lnTo>
                <a:close/>
                <a:moveTo>
                  <a:pt x="158911" y="176866"/>
                </a:moveTo>
                <a:lnTo>
                  <a:pt x="158911" y="210136"/>
                </a:lnTo>
                <a:lnTo>
                  <a:pt x="191996" y="210136"/>
                </a:lnTo>
                <a:lnTo>
                  <a:pt x="191996" y="176866"/>
                </a:lnTo>
                <a:lnTo>
                  <a:pt x="158911" y="176866"/>
                </a:lnTo>
                <a:close/>
                <a:moveTo>
                  <a:pt x="62895" y="176588"/>
                </a:moveTo>
                <a:lnTo>
                  <a:pt x="62895" y="287417"/>
                </a:lnTo>
                <a:lnTo>
                  <a:pt x="113570" y="287417"/>
                </a:lnTo>
                <a:lnTo>
                  <a:pt x="113570" y="176588"/>
                </a:lnTo>
                <a:lnTo>
                  <a:pt x="62895" y="176588"/>
                </a:lnTo>
                <a:close/>
                <a:moveTo>
                  <a:pt x="154595" y="167825"/>
                </a:moveTo>
                <a:lnTo>
                  <a:pt x="238029" y="167825"/>
                </a:lnTo>
                <a:cubicBezTo>
                  <a:pt x="240546" y="167825"/>
                  <a:pt x="242704" y="169995"/>
                  <a:pt x="242704" y="172526"/>
                </a:cubicBezTo>
                <a:lnTo>
                  <a:pt x="242704" y="252086"/>
                </a:lnTo>
                <a:lnTo>
                  <a:pt x="247019" y="252086"/>
                </a:lnTo>
                <a:cubicBezTo>
                  <a:pt x="249896" y="252086"/>
                  <a:pt x="251695" y="254255"/>
                  <a:pt x="251695" y="256425"/>
                </a:cubicBezTo>
                <a:cubicBezTo>
                  <a:pt x="251695" y="258957"/>
                  <a:pt x="249896" y="261126"/>
                  <a:pt x="247019" y="261126"/>
                </a:cubicBezTo>
                <a:lnTo>
                  <a:pt x="145604" y="261126"/>
                </a:lnTo>
                <a:cubicBezTo>
                  <a:pt x="143087" y="261126"/>
                  <a:pt x="140929" y="258957"/>
                  <a:pt x="140929" y="256425"/>
                </a:cubicBezTo>
                <a:cubicBezTo>
                  <a:pt x="140929" y="254255"/>
                  <a:pt x="143087" y="252086"/>
                  <a:pt x="145604" y="252086"/>
                </a:cubicBezTo>
                <a:lnTo>
                  <a:pt x="149920" y="252086"/>
                </a:lnTo>
                <a:lnTo>
                  <a:pt x="149920" y="172526"/>
                </a:lnTo>
                <a:cubicBezTo>
                  <a:pt x="149920" y="169995"/>
                  <a:pt x="152078" y="167825"/>
                  <a:pt x="154595" y="167825"/>
                </a:cubicBezTo>
                <a:close/>
                <a:moveTo>
                  <a:pt x="27314" y="140605"/>
                </a:moveTo>
                <a:lnTo>
                  <a:pt x="27314" y="287417"/>
                </a:lnTo>
                <a:lnTo>
                  <a:pt x="53910" y="287417"/>
                </a:lnTo>
                <a:lnTo>
                  <a:pt x="53910" y="176588"/>
                </a:lnTo>
                <a:lnTo>
                  <a:pt x="49597" y="176588"/>
                </a:lnTo>
                <a:cubicBezTo>
                  <a:pt x="47081" y="176588"/>
                  <a:pt x="44925" y="174789"/>
                  <a:pt x="44925" y="172270"/>
                </a:cubicBezTo>
                <a:cubicBezTo>
                  <a:pt x="44925" y="169751"/>
                  <a:pt x="47081" y="167592"/>
                  <a:pt x="49597" y="167592"/>
                </a:cubicBezTo>
                <a:lnTo>
                  <a:pt x="127228" y="167592"/>
                </a:lnTo>
                <a:cubicBezTo>
                  <a:pt x="129743" y="167592"/>
                  <a:pt x="131540" y="169751"/>
                  <a:pt x="131540" y="172270"/>
                </a:cubicBezTo>
                <a:cubicBezTo>
                  <a:pt x="131540" y="174789"/>
                  <a:pt x="129743" y="176588"/>
                  <a:pt x="127228" y="176588"/>
                </a:cubicBezTo>
                <a:lnTo>
                  <a:pt x="122555" y="176588"/>
                </a:lnTo>
                <a:lnTo>
                  <a:pt x="122555" y="287417"/>
                </a:lnTo>
                <a:lnTo>
                  <a:pt x="269190" y="287417"/>
                </a:lnTo>
                <a:lnTo>
                  <a:pt x="269190" y="140605"/>
                </a:lnTo>
                <a:lnTo>
                  <a:pt x="27314" y="140605"/>
                </a:lnTo>
                <a:close/>
                <a:moveTo>
                  <a:pt x="126551" y="86636"/>
                </a:moveTo>
                <a:cubicBezTo>
                  <a:pt x="128728" y="96796"/>
                  <a:pt x="137799" y="104416"/>
                  <a:pt x="148685" y="104416"/>
                </a:cubicBezTo>
                <a:cubicBezTo>
                  <a:pt x="159571" y="104416"/>
                  <a:pt x="168642" y="96796"/>
                  <a:pt x="170819" y="86636"/>
                </a:cubicBezTo>
                <a:lnTo>
                  <a:pt x="126551" y="86636"/>
                </a:lnTo>
                <a:close/>
                <a:moveTo>
                  <a:pt x="148685" y="59421"/>
                </a:moveTo>
                <a:cubicBezTo>
                  <a:pt x="137799" y="59421"/>
                  <a:pt x="128728" y="67404"/>
                  <a:pt x="126551" y="77564"/>
                </a:cubicBezTo>
                <a:lnTo>
                  <a:pt x="170819" y="77564"/>
                </a:lnTo>
                <a:cubicBezTo>
                  <a:pt x="168642" y="67404"/>
                  <a:pt x="159571" y="59421"/>
                  <a:pt x="148685" y="59421"/>
                </a:cubicBezTo>
                <a:close/>
                <a:moveTo>
                  <a:pt x="148685" y="50350"/>
                </a:moveTo>
                <a:cubicBezTo>
                  <a:pt x="166102" y="50350"/>
                  <a:pt x="180253" y="64501"/>
                  <a:pt x="180253" y="81919"/>
                </a:cubicBezTo>
                <a:cubicBezTo>
                  <a:pt x="180253" y="99336"/>
                  <a:pt x="166102" y="113487"/>
                  <a:pt x="148685" y="113487"/>
                </a:cubicBezTo>
                <a:cubicBezTo>
                  <a:pt x="131268" y="113487"/>
                  <a:pt x="117116" y="99336"/>
                  <a:pt x="117116" y="81919"/>
                </a:cubicBezTo>
                <a:cubicBezTo>
                  <a:pt x="117116" y="64501"/>
                  <a:pt x="131268" y="50350"/>
                  <a:pt x="148685" y="50350"/>
                </a:cubicBezTo>
                <a:close/>
                <a:moveTo>
                  <a:pt x="148073" y="10705"/>
                </a:moveTo>
                <a:lnTo>
                  <a:pt x="16173" y="131609"/>
                </a:lnTo>
                <a:lnTo>
                  <a:pt x="279972" y="131609"/>
                </a:lnTo>
                <a:lnTo>
                  <a:pt x="148073" y="10705"/>
                </a:lnTo>
                <a:close/>
                <a:moveTo>
                  <a:pt x="144838" y="1349"/>
                </a:moveTo>
                <a:cubicBezTo>
                  <a:pt x="146635" y="-450"/>
                  <a:pt x="149510" y="-450"/>
                  <a:pt x="150948" y="1349"/>
                </a:cubicBezTo>
                <a:lnTo>
                  <a:pt x="294348" y="132689"/>
                </a:lnTo>
                <a:cubicBezTo>
                  <a:pt x="295785" y="134128"/>
                  <a:pt x="296145" y="136287"/>
                  <a:pt x="295785" y="138086"/>
                </a:cubicBezTo>
                <a:cubicBezTo>
                  <a:pt x="295067" y="139525"/>
                  <a:pt x="293270" y="140605"/>
                  <a:pt x="291473" y="140605"/>
                </a:cubicBezTo>
                <a:lnTo>
                  <a:pt x="277816" y="140605"/>
                </a:lnTo>
                <a:lnTo>
                  <a:pt x="277816" y="287417"/>
                </a:lnTo>
                <a:lnTo>
                  <a:pt x="291473" y="287417"/>
                </a:lnTo>
                <a:cubicBezTo>
                  <a:pt x="293988" y="287417"/>
                  <a:pt x="295785" y="289216"/>
                  <a:pt x="295785" y="291735"/>
                </a:cubicBezTo>
                <a:cubicBezTo>
                  <a:pt x="295785" y="294254"/>
                  <a:pt x="293988" y="296053"/>
                  <a:pt x="291473" y="296053"/>
                </a:cubicBezTo>
                <a:lnTo>
                  <a:pt x="4672" y="296053"/>
                </a:lnTo>
                <a:cubicBezTo>
                  <a:pt x="2157" y="296053"/>
                  <a:pt x="0" y="294254"/>
                  <a:pt x="0" y="291735"/>
                </a:cubicBezTo>
                <a:cubicBezTo>
                  <a:pt x="0" y="289216"/>
                  <a:pt x="2157" y="287417"/>
                  <a:pt x="4672" y="287417"/>
                </a:cubicBezTo>
                <a:lnTo>
                  <a:pt x="17970" y="287417"/>
                </a:lnTo>
                <a:lnTo>
                  <a:pt x="17970" y="140605"/>
                </a:lnTo>
                <a:lnTo>
                  <a:pt x="4672" y="140605"/>
                </a:lnTo>
                <a:cubicBezTo>
                  <a:pt x="2875" y="140605"/>
                  <a:pt x="1078" y="139525"/>
                  <a:pt x="719" y="138086"/>
                </a:cubicBezTo>
                <a:cubicBezTo>
                  <a:pt x="-359" y="136287"/>
                  <a:pt x="360" y="134128"/>
                  <a:pt x="1797" y="132689"/>
                </a:cubicBezTo>
                <a:lnTo>
                  <a:pt x="144838" y="13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Freeform 925">
            <a:extLst>
              <a:ext uri="{FF2B5EF4-FFF2-40B4-BE49-F238E27FC236}">
                <a16:creationId xmlns:a16="http://schemas.microsoft.com/office/drawing/2014/main" id="{B3E3C6F8-82CF-E944-A170-E508C45E1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48724" y="5208341"/>
            <a:ext cx="832694" cy="832692"/>
          </a:xfrm>
          <a:custGeom>
            <a:avLst/>
            <a:gdLst>
              <a:gd name="T0" fmla="*/ 59283120 w 296468"/>
              <a:gd name="T1" fmla="*/ 52617181 h 296502"/>
              <a:gd name="T2" fmla="*/ 52670368 w 296468"/>
              <a:gd name="T3" fmla="*/ 59145522 h 296502"/>
              <a:gd name="T4" fmla="*/ 55081953 w 296468"/>
              <a:gd name="T5" fmla="*/ 61555141 h 296502"/>
              <a:gd name="T6" fmla="*/ 57338181 w 296468"/>
              <a:gd name="T7" fmla="*/ 61555141 h 296502"/>
              <a:gd name="T8" fmla="*/ 61617028 w 296468"/>
              <a:gd name="T9" fmla="*/ 57280404 h 296502"/>
              <a:gd name="T10" fmla="*/ 62006172 w 296468"/>
              <a:gd name="T11" fmla="*/ 56114403 h 296502"/>
              <a:gd name="T12" fmla="*/ 61617028 w 296468"/>
              <a:gd name="T13" fmla="*/ 54948654 h 296502"/>
              <a:gd name="T14" fmla="*/ 50180686 w 296468"/>
              <a:gd name="T15" fmla="*/ 43601495 h 296502"/>
              <a:gd name="T16" fmla="*/ 43567688 w 296468"/>
              <a:gd name="T17" fmla="*/ 50130158 h 296502"/>
              <a:gd name="T18" fmla="*/ 51269877 w 296468"/>
              <a:gd name="T19" fmla="*/ 57824605 h 296502"/>
              <a:gd name="T20" fmla="*/ 57882997 w 296468"/>
              <a:gd name="T21" fmla="*/ 51296098 h 296502"/>
              <a:gd name="T22" fmla="*/ 24256853 w 296468"/>
              <a:gd name="T23" fmla="*/ 14366126 h 296502"/>
              <a:gd name="T24" fmla="*/ 25277413 w 296468"/>
              <a:gd name="T25" fmla="*/ 15307077 h 296502"/>
              <a:gd name="T26" fmla="*/ 24256853 w 296468"/>
              <a:gd name="T27" fmla="*/ 16325926 h 296502"/>
              <a:gd name="T28" fmla="*/ 15933265 w 296468"/>
              <a:gd name="T29" fmla="*/ 24635282 h 296502"/>
              <a:gd name="T30" fmla="*/ 14991278 w 296468"/>
              <a:gd name="T31" fmla="*/ 25575890 h 296502"/>
              <a:gd name="T32" fmla="*/ 14048743 w 296468"/>
              <a:gd name="T33" fmla="*/ 24635282 h 296502"/>
              <a:gd name="T34" fmla="*/ 24256853 w 296468"/>
              <a:gd name="T35" fmla="*/ 14366126 h 296502"/>
              <a:gd name="T36" fmla="*/ 24249970 w 296468"/>
              <a:gd name="T37" fmla="*/ 9816491 h 296502"/>
              <a:gd name="T38" fmla="*/ 9490873 w 296468"/>
              <a:gd name="T39" fmla="*/ 24628269 h 296502"/>
              <a:gd name="T40" fmla="*/ 24249970 w 296468"/>
              <a:gd name="T41" fmla="*/ 39361929 h 296502"/>
              <a:gd name="T42" fmla="*/ 39087529 w 296468"/>
              <a:gd name="T43" fmla="*/ 24628269 h 296502"/>
              <a:gd name="T44" fmla="*/ 24249970 w 296468"/>
              <a:gd name="T45" fmla="*/ 9816491 h 296502"/>
              <a:gd name="T46" fmla="*/ 24249970 w 296468"/>
              <a:gd name="T47" fmla="*/ 7867697 h 296502"/>
              <a:gd name="T48" fmla="*/ 41039719 w 296468"/>
              <a:gd name="T49" fmla="*/ 24628269 h 296502"/>
              <a:gd name="T50" fmla="*/ 24249970 w 296468"/>
              <a:gd name="T51" fmla="*/ 41310828 h 296502"/>
              <a:gd name="T52" fmla="*/ 7538688 w 296468"/>
              <a:gd name="T53" fmla="*/ 24628269 h 296502"/>
              <a:gd name="T54" fmla="*/ 24249970 w 296468"/>
              <a:gd name="T55" fmla="*/ 7867697 h 296502"/>
              <a:gd name="T56" fmla="*/ 24351300 w 296468"/>
              <a:gd name="T57" fmla="*/ 1943107 h 296502"/>
              <a:gd name="T58" fmla="*/ 1867792 w 296468"/>
              <a:gd name="T59" fmla="*/ 24404320 h 296502"/>
              <a:gd name="T60" fmla="*/ 24351300 w 296468"/>
              <a:gd name="T61" fmla="*/ 46865592 h 296502"/>
              <a:gd name="T62" fmla="*/ 37421708 w 296468"/>
              <a:gd name="T63" fmla="*/ 42668833 h 296502"/>
              <a:gd name="T64" fmla="*/ 37966181 w 296468"/>
              <a:gd name="T65" fmla="*/ 42513613 h 296502"/>
              <a:gd name="T66" fmla="*/ 38666300 w 296468"/>
              <a:gd name="T67" fmla="*/ 42824057 h 296502"/>
              <a:gd name="T68" fmla="*/ 43412190 w 296468"/>
              <a:gd name="T69" fmla="*/ 47565221 h 296502"/>
              <a:gd name="T70" fmla="*/ 47535441 w 296468"/>
              <a:gd name="T71" fmla="*/ 43368363 h 296502"/>
              <a:gd name="T72" fmla="*/ 42789784 w 296468"/>
              <a:gd name="T73" fmla="*/ 38705292 h 296502"/>
              <a:gd name="T74" fmla="*/ 42712026 w 296468"/>
              <a:gd name="T75" fmla="*/ 37383829 h 296502"/>
              <a:gd name="T76" fmla="*/ 46913374 w 296468"/>
              <a:gd name="T77" fmla="*/ 24404320 h 296502"/>
              <a:gd name="T78" fmla="*/ 24351300 w 296468"/>
              <a:gd name="T79" fmla="*/ 1943107 h 296502"/>
              <a:gd name="T80" fmla="*/ 24351300 w 296468"/>
              <a:gd name="T81" fmla="*/ 0 h 296502"/>
              <a:gd name="T82" fmla="*/ 48858264 w 296468"/>
              <a:gd name="T83" fmla="*/ 24404320 h 296502"/>
              <a:gd name="T84" fmla="*/ 44734831 w 296468"/>
              <a:gd name="T85" fmla="*/ 37850088 h 296502"/>
              <a:gd name="T86" fmla="*/ 48935722 w 296468"/>
              <a:gd name="T87" fmla="*/ 42047016 h 296502"/>
              <a:gd name="T88" fmla="*/ 49480300 w 296468"/>
              <a:gd name="T89" fmla="*/ 41503149 h 296502"/>
              <a:gd name="T90" fmla="*/ 50803199 w 296468"/>
              <a:gd name="T91" fmla="*/ 41503149 h 296502"/>
              <a:gd name="T92" fmla="*/ 62940151 w 296468"/>
              <a:gd name="T93" fmla="*/ 53627643 h 296502"/>
              <a:gd name="T94" fmla="*/ 62940151 w 296468"/>
              <a:gd name="T95" fmla="*/ 58601620 h 296502"/>
              <a:gd name="T96" fmla="*/ 58661081 w 296468"/>
              <a:gd name="T97" fmla="*/ 62876164 h 296502"/>
              <a:gd name="T98" fmla="*/ 56171430 w 296468"/>
              <a:gd name="T99" fmla="*/ 63886455 h 296502"/>
              <a:gd name="T100" fmla="*/ 53681859 w 296468"/>
              <a:gd name="T101" fmla="*/ 62876164 h 296502"/>
              <a:gd name="T102" fmla="*/ 41544799 w 296468"/>
              <a:gd name="T103" fmla="*/ 50751977 h 296502"/>
              <a:gd name="T104" fmla="*/ 41233945 w 296468"/>
              <a:gd name="T105" fmla="*/ 50130158 h 296502"/>
              <a:gd name="T106" fmla="*/ 41544799 w 296468"/>
              <a:gd name="T107" fmla="*/ 49430696 h 296502"/>
              <a:gd name="T108" fmla="*/ 42089771 w 296468"/>
              <a:gd name="T109" fmla="*/ 48886751 h 296502"/>
              <a:gd name="T110" fmla="*/ 37888430 w 296468"/>
              <a:gd name="T111" fmla="*/ 44767400 h 296502"/>
              <a:gd name="T112" fmla="*/ 24351300 w 296468"/>
              <a:gd name="T113" fmla="*/ 48808619 h 296502"/>
              <a:gd name="T114" fmla="*/ 0 w 296468"/>
              <a:gd name="T115" fmla="*/ 24404320 h 296502"/>
              <a:gd name="T116" fmla="*/ 24351300 w 296468"/>
              <a:gd name="T117" fmla="*/ 0 h 29650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6468" h="296502">
                <a:moveTo>
                  <a:pt x="274661" y="244200"/>
                </a:moveTo>
                <a:lnTo>
                  <a:pt x="244023" y="274499"/>
                </a:lnTo>
                <a:lnTo>
                  <a:pt x="255197" y="285681"/>
                </a:lnTo>
                <a:cubicBezTo>
                  <a:pt x="257720" y="288206"/>
                  <a:pt x="262766" y="288206"/>
                  <a:pt x="265650" y="285681"/>
                </a:cubicBezTo>
                <a:lnTo>
                  <a:pt x="285474" y="265842"/>
                </a:lnTo>
                <a:cubicBezTo>
                  <a:pt x="286555" y="264399"/>
                  <a:pt x="287276" y="262596"/>
                  <a:pt x="287276" y="260431"/>
                </a:cubicBezTo>
                <a:cubicBezTo>
                  <a:pt x="287276" y="258628"/>
                  <a:pt x="286555" y="256464"/>
                  <a:pt x="285474" y="255021"/>
                </a:cubicBezTo>
                <a:lnTo>
                  <a:pt x="274661" y="244200"/>
                </a:lnTo>
                <a:close/>
                <a:moveTo>
                  <a:pt x="232488" y="202357"/>
                </a:moveTo>
                <a:lnTo>
                  <a:pt x="201850" y="232657"/>
                </a:lnTo>
                <a:lnTo>
                  <a:pt x="237535" y="268367"/>
                </a:lnTo>
                <a:lnTo>
                  <a:pt x="268173" y="238068"/>
                </a:lnTo>
                <a:lnTo>
                  <a:pt x="232488" y="202357"/>
                </a:lnTo>
                <a:close/>
                <a:moveTo>
                  <a:pt x="112382" y="66675"/>
                </a:moveTo>
                <a:cubicBezTo>
                  <a:pt x="114929" y="66675"/>
                  <a:pt x="117111" y="68494"/>
                  <a:pt x="117111" y="71041"/>
                </a:cubicBezTo>
                <a:cubicBezTo>
                  <a:pt x="117111" y="73587"/>
                  <a:pt x="114929" y="75770"/>
                  <a:pt x="112382" y="75770"/>
                </a:cubicBezTo>
                <a:cubicBezTo>
                  <a:pt x="91282" y="75770"/>
                  <a:pt x="73819" y="92869"/>
                  <a:pt x="73819" y="114334"/>
                </a:cubicBezTo>
                <a:cubicBezTo>
                  <a:pt x="73819" y="116880"/>
                  <a:pt x="72000" y="118699"/>
                  <a:pt x="69454" y="118699"/>
                </a:cubicBezTo>
                <a:cubicBezTo>
                  <a:pt x="66907" y="118699"/>
                  <a:pt x="65088" y="116880"/>
                  <a:pt x="65088" y="114334"/>
                </a:cubicBezTo>
                <a:cubicBezTo>
                  <a:pt x="65088" y="88140"/>
                  <a:pt x="86189" y="66675"/>
                  <a:pt x="112382" y="66675"/>
                </a:cubicBezTo>
                <a:close/>
                <a:moveTo>
                  <a:pt x="112351" y="45558"/>
                </a:moveTo>
                <a:cubicBezTo>
                  <a:pt x="74724" y="45558"/>
                  <a:pt x="43970" y="76311"/>
                  <a:pt x="43970" y="114301"/>
                </a:cubicBezTo>
                <a:cubicBezTo>
                  <a:pt x="43970" y="151928"/>
                  <a:pt x="74724" y="182681"/>
                  <a:pt x="112351" y="182681"/>
                </a:cubicBezTo>
                <a:cubicBezTo>
                  <a:pt x="150340" y="182681"/>
                  <a:pt x="181093" y="151928"/>
                  <a:pt x="181093" y="114301"/>
                </a:cubicBezTo>
                <a:cubicBezTo>
                  <a:pt x="181093" y="76311"/>
                  <a:pt x="150340" y="45558"/>
                  <a:pt x="112351" y="45558"/>
                </a:cubicBezTo>
                <a:close/>
                <a:moveTo>
                  <a:pt x="112351" y="36513"/>
                </a:moveTo>
                <a:cubicBezTo>
                  <a:pt x="155405" y="36513"/>
                  <a:pt x="190138" y="71608"/>
                  <a:pt x="190138" y="114301"/>
                </a:cubicBezTo>
                <a:cubicBezTo>
                  <a:pt x="190138" y="156993"/>
                  <a:pt x="155405" y="191726"/>
                  <a:pt x="112351" y="191726"/>
                </a:cubicBezTo>
                <a:cubicBezTo>
                  <a:pt x="69658" y="191726"/>
                  <a:pt x="34925" y="156993"/>
                  <a:pt x="34925" y="114301"/>
                </a:cubicBezTo>
                <a:cubicBezTo>
                  <a:pt x="34925" y="71608"/>
                  <a:pt x="69658" y="36513"/>
                  <a:pt x="112351" y="36513"/>
                </a:cubicBezTo>
                <a:close/>
                <a:moveTo>
                  <a:pt x="112820" y="9018"/>
                </a:moveTo>
                <a:cubicBezTo>
                  <a:pt x="55509" y="9018"/>
                  <a:pt x="8651" y="55910"/>
                  <a:pt x="8651" y="113262"/>
                </a:cubicBezTo>
                <a:cubicBezTo>
                  <a:pt x="8651" y="170615"/>
                  <a:pt x="55509" y="217507"/>
                  <a:pt x="112820" y="217507"/>
                </a:cubicBezTo>
                <a:cubicBezTo>
                  <a:pt x="134807" y="217507"/>
                  <a:pt x="155713" y="211014"/>
                  <a:pt x="173375" y="198029"/>
                </a:cubicBezTo>
                <a:cubicBezTo>
                  <a:pt x="174096" y="197308"/>
                  <a:pt x="175177" y="197308"/>
                  <a:pt x="175898" y="197308"/>
                </a:cubicBezTo>
                <a:cubicBezTo>
                  <a:pt x="176980" y="197308"/>
                  <a:pt x="178421" y="197668"/>
                  <a:pt x="179142" y="198750"/>
                </a:cubicBezTo>
                <a:lnTo>
                  <a:pt x="201130" y="220754"/>
                </a:lnTo>
                <a:lnTo>
                  <a:pt x="220233" y="201275"/>
                </a:lnTo>
                <a:lnTo>
                  <a:pt x="198246" y="179633"/>
                </a:lnTo>
                <a:cubicBezTo>
                  <a:pt x="196804" y="177829"/>
                  <a:pt x="196444" y="175304"/>
                  <a:pt x="197886" y="173501"/>
                </a:cubicBezTo>
                <a:cubicBezTo>
                  <a:pt x="210501" y="155826"/>
                  <a:pt x="217350" y="134905"/>
                  <a:pt x="217350" y="113262"/>
                </a:cubicBezTo>
                <a:cubicBezTo>
                  <a:pt x="217350" y="55910"/>
                  <a:pt x="170492" y="9018"/>
                  <a:pt x="112820" y="9018"/>
                </a:cubicBezTo>
                <a:close/>
                <a:moveTo>
                  <a:pt x="112820" y="0"/>
                </a:moveTo>
                <a:cubicBezTo>
                  <a:pt x="175538" y="0"/>
                  <a:pt x="226361" y="50860"/>
                  <a:pt x="226361" y="113262"/>
                </a:cubicBezTo>
                <a:cubicBezTo>
                  <a:pt x="226361" y="135626"/>
                  <a:pt x="219512" y="156908"/>
                  <a:pt x="207257" y="175665"/>
                </a:cubicBezTo>
                <a:lnTo>
                  <a:pt x="226721" y="195143"/>
                </a:lnTo>
                <a:lnTo>
                  <a:pt x="229244" y="192618"/>
                </a:lnTo>
                <a:cubicBezTo>
                  <a:pt x="231047" y="190815"/>
                  <a:pt x="233570" y="190815"/>
                  <a:pt x="235372" y="192618"/>
                </a:cubicBezTo>
                <a:lnTo>
                  <a:pt x="291602" y="248889"/>
                </a:lnTo>
                <a:cubicBezTo>
                  <a:pt x="298090" y="255021"/>
                  <a:pt x="298090" y="265842"/>
                  <a:pt x="291602" y="271974"/>
                </a:cubicBezTo>
                <a:lnTo>
                  <a:pt x="271777" y="291813"/>
                </a:lnTo>
                <a:cubicBezTo>
                  <a:pt x="268533" y="295060"/>
                  <a:pt x="264568" y="296502"/>
                  <a:pt x="260243" y="296502"/>
                </a:cubicBezTo>
                <a:cubicBezTo>
                  <a:pt x="255918" y="296502"/>
                  <a:pt x="251953" y="295060"/>
                  <a:pt x="248709" y="291813"/>
                </a:cubicBezTo>
                <a:lnTo>
                  <a:pt x="192479" y="235543"/>
                </a:lnTo>
                <a:cubicBezTo>
                  <a:pt x="191398" y="234821"/>
                  <a:pt x="191037" y="233739"/>
                  <a:pt x="191037" y="232657"/>
                </a:cubicBezTo>
                <a:cubicBezTo>
                  <a:pt x="191037" y="231575"/>
                  <a:pt x="191398" y="230132"/>
                  <a:pt x="192479" y="229411"/>
                </a:cubicBezTo>
                <a:lnTo>
                  <a:pt x="195002" y="226886"/>
                </a:lnTo>
                <a:lnTo>
                  <a:pt x="175538" y="207768"/>
                </a:lnTo>
                <a:cubicBezTo>
                  <a:pt x="157155" y="220032"/>
                  <a:pt x="135528" y="226525"/>
                  <a:pt x="112820" y="226525"/>
                </a:cubicBezTo>
                <a:cubicBezTo>
                  <a:pt x="50823" y="226525"/>
                  <a:pt x="0" y="175665"/>
                  <a:pt x="0" y="113262"/>
                </a:cubicBezTo>
                <a:cubicBezTo>
                  <a:pt x="0" y="50860"/>
                  <a:pt x="50823" y="0"/>
                  <a:pt x="1128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Freeform 926">
            <a:extLst>
              <a:ext uri="{FF2B5EF4-FFF2-40B4-BE49-F238E27FC236}">
                <a16:creationId xmlns:a16="http://schemas.microsoft.com/office/drawing/2014/main" id="{E0267CCB-CFC1-7B44-9EDA-4DC6CFC58E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386617" y="7350852"/>
            <a:ext cx="832692" cy="832692"/>
          </a:xfrm>
          <a:custGeom>
            <a:avLst/>
            <a:gdLst>
              <a:gd name="T0" fmla="*/ 39468541 w 296503"/>
              <a:gd name="T1" fmla="*/ 36094776 h 296502"/>
              <a:gd name="T2" fmla="*/ 14110389 w 296503"/>
              <a:gd name="T3" fmla="*/ 36094776 h 296502"/>
              <a:gd name="T4" fmla="*/ 35315735 w 296503"/>
              <a:gd name="T5" fmla="*/ 51851789 h 296502"/>
              <a:gd name="T6" fmla="*/ 34700729 w 296503"/>
              <a:gd name="T7" fmla="*/ 38103353 h 296502"/>
              <a:gd name="T8" fmla="*/ 25799492 w 296503"/>
              <a:gd name="T9" fmla="*/ 34781724 h 296502"/>
              <a:gd name="T10" fmla="*/ 28644712 w 296503"/>
              <a:gd name="T11" fmla="*/ 51851789 h 296502"/>
              <a:gd name="T12" fmla="*/ 36084982 w 296503"/>
              <a:gd name="T13" fmla="*/ 14043180 h 296502"/>
              <a:gd name="T14" fmla="*/ 27721885 w 296503"/>
              <a:gd name="T15" fmla="*/ 14043180 h 296502"/>
              <a:gd name="T16" fmla="*/ 35315735 w 296503"/>
              <a:gd name="T17" fmla="*/ 11957687 h 296502"/>
              <a:gd name="T18" fmla="*/ 38007231 w 296503"/>
              <a:gd name="T19" fmla="*/ 29104833 h 296502"/>
              <a:gd name="T20" fmla="*/ 35315735 w 296503"/>
              <a:gd name="T21" fmla="*/ 11957687 h 296502"/>
              <a:gd name="T22" fmla="*/ 29106033 w 296503"/>
              <a:gd name="T23" fmla="*/ 25783333 h 296502"/>
              <a:gd name="T24" fmla="*/ 12033939 w 296503"/>
              <a:gd name="T25" fmla="*/ 28486799 h 296502"/>
              <a:gd name="T26" fmla="*/ 28220599 w 296503"/>
              <a:gd name="T27" fmla="*/ 7607134 h 296502"/>
              <a:gd name="T28" fmla="*/ 18994656 w 296503"/>
              <a:gd name="T29" fmla="*/ 4735376 h 296502"/>
              <a:gd name="T30" fmla="*/ 16591310 w 296503"/>
              <a:gd name="T31" fmla="*/ 12730473 h 296502"/>
              <a:gd name="T32" fmla="*/ 7132293 w 296503"/>
              <a:gd name="T33" fmla="*/ 14904428 h 296502"/>
              <a:gd name="T34" fmla="*/ 9070354 w 296503"/>
              <a:gd name="T35" fmla="*/ 22977384 h 296502"/>
              <a:gd name="T36" fmla="*/ 1938315 w 296503"/>
              <a:gd name="T37" fmla="*/ 34233196 h 296502"/>
              <a:gd name="T38" fmla="*/ 8606031 w 296503"/>
              <a:gd name="T39" fmla="*/ 42073555 h 296502"/>
              <a:gd name="T40" fmla="*/ 7908106 w 296503"/>
              <a:gd name="T41" fmla="*/ 49137368 h 296502"/>
              <a:gd name="T42" fmla="*/ 14730352 w 296503"/>
              <a:gd name="T43" fmla="*/ 55968676 h 296502"/>
              <a:gd name="T44" fmla="*/ 21863377 w 296503"/>
              <a:gd name="T45" fmla="*/ 55192462 h 296502"/>
              <a:gd name="T46" fmla="*/ 29073235 w 296503"/>
              <a:gd name="T47" fmla="*/ 61324999 h 296502"/>
              <a:gd name="T48" fmla="*/ 35663159 w 296503"/>
              <a:gd name="T49" fmla="*/ 56279296 h 296502"/>
              <a:gd name="T50" fmla="*/ 44889270 w 296503"/>
              <a:gd name="T51" fmla="*/ 59073632 h 296502"/>
              <a:gd name="T52" fmla="*/ 51091532 w 296503"/>
              <a:gd name="T53" fmla="*/ 47274289 h 296502"/>
              <a:gd name="T54" fmla="*/ 59076808 w 296503"/>
              <a:gd name="T55" fmla="*/ 44945811 h 296502"/>
              <a:gd name="T56" fmla="*/ 57138750 w 296503"/>
              <a:gd name="T57" fmla="*/ 34776545 h 296502"/>
              <a:gd name="T58" fmla="*/ 57138750 w 296503"/>
              <a:gd name="T59" fmla="*/ 29032279 h 296502"/>
              <a:gd name="T60" fmla="*/ 59076808 w 296503"/>
              <a:gd name="T61" fmla="*/ 18940830 h 296502"/>
              <a:gd name="T62" fmla="*/ 51091532 w 296503"/>
              <a:gd name="T63" fmla="*/ 16534723 h 296502"/>
              <a:gd name="T64" fmla="*/ 44889270 w 296503"/>
              <a:gd name="T65" fmla="*/ 4735376 h 296502"/>
              <a:gd name="T66" fmla="*/ 35663159 w 296503"/>
              <a:gd name="T67" fmla="*/ 7607134 h 296502"/>
              <a:gd name="T68" fmla="*/ 29616151 w 296503"/>
              <a:gd name="T69" fmla="*/ 0 h 296502"/>
              <a:gd name="T70" fmla="*/ 42408138 w 296503"/>
              <a:gd name="T71" fmla="*/ 4036794 h 296502"/>
              <a:gd name="T72" fmla="*/ 49075850 w 296503"/>
              <a:gd name="T73" fmla="*/ 11799412 h 296502"/>
              <a:gd name="T74" fmla="*/ 60704994 w 296503"/>
              <a:gd name="T75" fmla="*/ 18009182 h 296502"/>
              <a:gd name="T76" fmla="*/ 63806032 w 296503"/>
              <a:gd name="T77" fmla="*/ 29575828 h 296502"/>
              <a:gd name="T78" fmla="*/ 59852271 w 296503"/>
              <a:gd name="T79" fmla="*/ 42384128 h 296502"/>
              <a:gd name="T80" fmla="*/ 52099138 w 296503"/>
              <a:gd name="T81" fmla="*/ 49137368 h 296502"/>
              <a:gd name="T82" fmla="*/ 43958771 w 296503"/>
              <a:gd name="T83" fmla="*/ 61014414 h 296502"/>
              <a:gd name="T84" fmla="*/ 34190219 w 296503"/>
              <a:gd name="T85" fmla="*/ 63808757 h 296502"/>
              <a:gd name="T86" fmla="*/ 21397918 w 296503"/>
              <a:gd name="T87" fmla="*/ 59849977 h 296502"/>
              <a:gd name="T88" fmla="*/ 13025089 w 296503"/>
              <a:gd name="T89" fmla="*/ 54959502 h 296502"/>
              <a:gd name="T90" fmla="*/ 3101470 w 296503"/>
              <a:gd name="T91" fmla="*/ 45877587 h 296502"/>
              <a:gd name="T92" fmla="*/ 2558144 w 296503"/>
              <a:gd name="T93" fmla="*/ 36794837 h 296502"/>
              <a:gd name="T94" fmla="*/ 6977384 w 296503"/>
              <a:gd name="T95" fmla="*/ 23054999 h 296502"/>
              <a:gd name="T96" fmla="*/ 6977384 w 296503"/>
              <a:gd name="T97" fmla="*/ 12808587 h 296502"/>
              <a:gd name="T98" fmla="*/ 12792050 w 296503"/>
              <a:gd name="T99" fmla="*/ 6908576 h 296502"/>
              <a:gd name="T100" fmla="*/ 23026064 w 296503"/>
              <a:gd name="T101" fmla="*/ 6908576 h 2965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6503" h="296502">
                <a:moveTo>
                  <a:pt x="183408" y="167723"/>
                </a:moveTo>
                <a:cubicBezTo>
                  <a:pt x="179834" y="174542"/>
                  <a:pt x="174117" y="179926"/>
                  <a:pt x="167684" y="183515"/>
                </a:cubicBezTo>
                <a:lnTo>
                  <a:pt x="167684" y="231250"/>
                </a:lnTo>
                <a:cubicBezTo>
                  <a:pt x="198774" y="223713"/>
                  <a:pt x="223432" y="199307"/>
                  <a:pt x="230579" y="167723"/>
                </a:cubicBezTo>
                <a:lnTo>
                  <a:pt x="183408" y="167723"/>
                </a:lnTo>
                <a:close/>
                <a:moveTo>
                  <a:pt x="65569" y="167723"/>
                </a:moveTo>
                <a:cubicBezTo>
                  <a:pt x="73074" y="199307"/>
                  <a:pt x="97374" y="223713"/>
                  <a:pt x="128822" y="231250"/>
                </a:cubicBezTo>
                <a:lnTo>
                  <a:pt x="128822" y="183515"/>
                </a:lnTo>
                <a:cubicBezTo>
                  <a:pt x="122032" y="179926"/>
                  <a:pt x="116672" y="174542"/>
                  <a:pt x="112741" y="167723"/>
                </a:cubicBezTo>
                <a:lnTo>
                  <a:pt x="65569" y="167723"/>
                </a:lnTo>
                <a:close/>
                <a:moveTo>
                  <a:pt x="180549" y="158750"/>
                </a:moveTo>
                <a:lnTo>
                  <a:pt x="236297" y="158750"/>
                </a:lnTo>
                <a:cubicBezTo>
                  <a:pt x="237369" y="158750"/>
                  <a:pt x="238441" y="159468"/>
                  <a:pt x="239513" y="160545"/>
                </a:cubicBezTo>
                <a:cubicBezTo>
                  <a:pt x="240228" y="161621"/>
                  <a:pt x="240943" y="162698"/>
                  <a:pt x="240586" y="164134"/>
                </a:cubicBezTo>
                <a:cubicBezTo>
                  <a:pt x="233796" y="203614"/>
                  <a:pt x="203063" y="234122"/>
                  <a:pt x="164111" y="240941"/>
                </a:cubicBezTo>
                <a:cubicBezTo>
                  <a:pt x="163753" y="240941"/>
                  <a:pt x="163396" y="240941"/>
                  <a:pt x="163039" y="240941"/>
                </a:cubicBezTo>
                <a:cubicBezTo>
                  <a:pt x="161966" y="240941"/>
                  <a:pt x="160894" y="240582"/>
                  <a:pt x="160537" y="239864"/>
                </a:cubicBezTo>
                <a:cubicBezTo>
                  <a:pt x="159465" y="239147"/>
                  <a:pt x="158750" y="237711"/>
                  <a:pt x="158750" y="236634"/>
                </a:cubicBezTo>
                <a:lnTo>
                  <a:pt x="158750" y="181003"/>
                </a:lnTo>
                <a:cubicBezTo>
                  <a:pt x="158750" y="179208"/>
                  <a:pt x="159822" y="177414"/>
                  <a:pt x="161252" y="177055"/>
                </a:cubicBezTo>
                <a:cubicBezTo>
                  <a:pt x="168042" y="173824"/>
                  <a:pt x="173402" y="168082"/>
                  <a:pt x="176618" y="161621"/>
                </a:cubicBezTo>
                <a:cubicBezTo>
                  <a:pt x="177333" y="159827"/>
                  <a:pt x="178762" y="158750"/>
                  <a:pt x="180549" y="158750"/>
                </a:cubicBezTo>
                <a:close/>
                <a:moveTo>
                  <a:pt x="60209" y="158750"/>
                </a:moveTo>
                <a:lnTo>
                  <a:pt x="115600" y="158750"/>
                </a:lnTo>
                <a:cubicBezTo>
                  <a:pt x="117386" y="158750"/>
                  <a:pt x="118816" y="159827"/>
                  <a:pt x="119888" y="161621"/>
                </a:cubicBezTo>
                <a:cubicBezTo>
                  <a:pt x="122747" y="168082"/>
                  <a:pt x="128107" y="173824"/>
                  <a:pt x="135254" y="177055"/>
                </a:cubicBezTo>
                <a:cubicBezTo>
                  <a:pt x="136684" y="177414"/>
                  <a:pt x="137756" y="179208"/>
                  <a:pt x="137756" y="181003"/>
                </a:cubicBezTo>
                <a:lnTo>
                  <a:pt x="137756" y="236634"/>
                </a:lnTo>
                <a:cubicBezTo>
                  <a:pt x="137756" y="237711"/>
                  <a:pt x="137041" y="239147"/>
                  <a:pt x="135969" y="239864"/>
                </a:cubicBezTo>
                <a:cubicBezTo>
                  <a:pt x="135254" y="240582"/>
                  <a:pt x="134182" y="240941"/>
                  <a:pt x="133110" y="240941"/>
                </a:cubicBezTo>
                <a:cubicBezTo>
                  <a:pt x="133110" y="240941"/>
                  <a:pt x="132753" y="240941"/>
                  <a:pt x="132395" y="240941"/>
                </a:cubicBezTo>
                <a:cubicBezTo>
                  <a:pt x="93086" y="234122"/>
                  <a:pt x="62710" y="203614"/>
                  <a:pt x="55921" y="164134"/>
                </a:cubicBezTo>
                <a:cubicBezTo>
                  <a:pt x="55563" y="162698"/>
                  <a:pt x="55921" y="161621"/>
                  <a:pt x="56635" y="160545"/>
                </a:cubicBezTo>
                <a:cubicBezTo>
                  <a:pt x="57707" y="159468"/>
                  <a:pt x="59137" y="158750"/>
                  <a:pt x="60209" y="158750"/>
                </a:cubicBezTo>
                <a:close/>
                <a:moveTo>
                  <a:pt x="167684" y="65254"/>
                </a:moveTo>
                <a:lnTo>
                  <a:pt x="167684" y="112989"/>
                </a:lnTo>
                <a:cubicBezTo>
                  <a:pt x="174117" y="116578"/>
                  <a:pt x="179834" y="122321"/>
                  <a:pt x="183408" y="128781"/>
                </a:cubicBezTo>
                <a:lnTo>
                  <a:pt x="230579" y="128781"/>
                </a:lnTo>
                <a:cubicBezTo>
                  <a:pt x="223432" y="97556"/>
                  <a:pt x="198774" y="72791"/>
                  <a:pt x="167684" y="65254"/>
                </a:cubicBezTo>
                <a:close/>
                <a:moveTo>
                  <a:pt x="128822" y="65254"/>
                </a:moveTo>
                <a:cubicBezTo>
                  <a:pt x="97374" y="72791"/>
                  <a:pt x="73074" y="97556"/>
                  <a:pt x="65569" y="128781"/>
                </a:cubicBezTo>
                <a:lnTo>
                  <a:pt x="112741" y="128781"/>
                </a:lnTo>
                <a:cubicBezTo>
                  <a:pt x="116672" y="122321"/>
                  <a:pt x="122032" y="116578"/>
                  <a:pt x="128822" y="112989"/>
                </a:cubicBezTo>
                <a:lnTo>
                  <a:pt x="128822" y="65254"/>
                </a:lnTo>
                <a:close/>
                <a:moveTo>
                  <a:pt x="164111" y="55563"/>
                </a:moveTo>
                <a:cubicBezTo>
                  <a:pt x="203063" y="62382"/>
                  <a:pt x="233796" y="93249"/>
                  <a:pt x="240586" y="132370"/>
                </a:cubicBezTo>
                <a:cubicBezTo>
                  <a:pt x="240943" y="133806"/>
                  <a:pt x="240228" y="135242"/>
                  <a:pt x="239513" y="136318"/>
                </a:cubicBezTo>
                <a:cubicBezTo>
                  <a:pt x="238441" y="137036"/>
                  <a:pt x="237369" y="137754"/>
                  <a:pt x="236297" y="137754"/>
                </a:cubicBezTo>
                <a:lnTo>
                  <a:pt x="180549" y="137754"/>
                </a:lnTo>
                <a:cubicBezTo>
                  <a:pt x="178762" y="137754"/>
                  <a:pt x="177333" y="136677"/>
                  <a:pt x="176618" y="135242"/>
                </a:cubicBezTo>
                <a:cubicBezTo>
                  <a:pt x="173402" y="128422"/>
                  <a:pt x="168042" y="123039"/>
                  <a:pt x="161252" y="119808"/>
                </a:cubicBezTo>
                <a:cubicBezTo>
                  <a:pt x="159822" y="119091"/>
                  <a:pt x="158750" y="117296"/>
                  <a:pt x="158750" y="115501"/>
                </a:cubicBezTo>
                <a:lnTo>
                  <a:pt x="158750" y="60229"/>
                </a:lnTo>
                <a:cubicBezTo>
                  <a:pt x="158750" y="58793"/>
                  <a:pt x="159465" y="57358"/>
                  <a:pt x="160537" y="56640"/>
                </a:cubicBezTo>
                <a:cubicBezTo>
                  <a:pt x="161252" y="55563"/>
                  <a:pt x="162681" y="55563"/>
                  <a:pt x="164111" y="55563"/>
                </a:cubicBezTo>
                <a:close/>
                <a:moveTo>
                  <a:pt x="132395" y="55563"/>
                </a:moveTo>
                <a:cubicBezTo>
                  <a:pt x="133468" y="55563"/>
                  <a:pt x="135254" y="55563"/>
                  <a:pt x="135969" y="56640"/>
                </a:cubicBezTo>
                <a:cubicBezTo>
                  <a:pt x="137041" y="57358"/>
                  <a:pt x="137756" y="58793"/>
                  <a:pt x="137756" y="60229"/>
                </a:cubicBezTo>
                <a:lnTo>
                  <a:pt x="137756" y="115501"/>
                </a:lnTo>
                <a:cubicBezTo>
                  <a:pt x="137756" y="117296"/>
                  <a:pt x="136684" y="119091"/>
                  <a:pt x="135254" y="119808"/>
                </a:cubicBezTo>
                <a:cubicBezTo>
                  <a:pt x="128107" y="123039"/>
                  <a:pt x="122747" y="128422"/>
                  <a:pt x="119888" y="135242"/>
                </a:cubicBezTo>
                <a:cubicBezTo>
                  <a:pt x="118816" y="136677"/>
                  <a:pt x="117386" y="137754"/>
                  <a:pt x="115600" y="137754"/>
                </a:cubicBezTo>
                <a:lnTo>
                  <a:pt x="60209" y="137754"/>
                </a:lnTo>
                <a:cubicBezTo>
                  <a:pt x="59137" y="137754"/>
                  <a:pt x="57707" y="137036"/>
                  <a:pt x="56635" y="136318"/>
                </a:cubicBezTo>
                <a:cubicBezTo>
                  <a:pt x="55921" y="135242"/>
                  <a:pt x="55563" y="133806"/>
                  <a:pt x="55921" y="132370"/>
                </a:cubicBezTo>
                <a:cubicBezTo>
                  <a:pt x="62710" y="93249"/>
                  <a:pt x="93086" y="62382"/>
                  <a:pt x="132395" y="55563"/>
                </a:cubicBezTo>
                <a:close/>
                <a:moveTo>
                  <a:pt x="137624" y="9018"/>
                </a:moveTo>
                <a:cubicBezTo>
                  <a:pt x="136183" y="9018"/>
                  <a:pt x="135102" y="10100"/>
                  <a:pt x="135102" y="11543"/>
                </a:cubicBezTo>
                <a:lnTo>
                  <a:pt x="135102" y="31021"/>
                </a:lnTo>
                <a:cubicBezTo>
                  <a:pt x="135102" y="33185"/>
                  <a:pt x="133300" y="34989"/>
                  <a:pt x="131139" y="35349"/>
                </a:cubicBezTo>
                <a:cubicBezTo>
                  <a:pt x="122853" y="36792"/>
                  <a:pt x="114927" y="38956"/>
                  <a:pt x="107001" y="41842"/>
                </a:cubicBezTo>
                <a:cubicBezTo>
                  <a:pt x="104839" y="42564"/>
                  <a:pt x="102677" y="41842"/>
                  <a:pt x="101597" y="40039"/>
                </a:cubicBezTo>
                <a:lnTo>
                  <a:pt x="91869" y="23085"/>
                </a:lnTo>
                <a:cubicBezTo>
                  <a:pt x="91509" y="22364"/>
                  <a:pt x="90788" y="22003"/>
                  <a:pt x="90068" y="22003"/>
                </a:cubicBezTo>
                <a:cubicBezTo>
                  <a:pt x="89347" y="21642"/>
                  <a:pt x="88627" y="22003"/>
                  <a:pt x="88267" y="22003"/>
                </a:cubicBezTo>
                <a:lnTo>
                  <a:pt x="69532" y="32824"/>
                </a:lnTo>
                <a:cubicBezTo>
                  <a:pt x="68812" y="33185"/>
                  <a:pt x="68091" y="33907"/>
                  <a:pt x="68091" y="34628"/>
                </a:cubicBezTo>
                <a:cubicBezTo>
                  <a:pt x="68091" y="35349"/>
                  <a:pt x="68091" y="36071"/>
                  <a:pt x="68452" y="36792"/>
                </a:cubicBezTo>
                <a:lnTo>
                  <a:pt x="77819" y="53385"/>
                </a:lnTo>
                <a:cubicBezTo>
                  <a:pt x="79260" y="55188"/>
                  <a:pt x="78900" y="57713"/>
                  <a:pt x="77098" y="59156"/>
                </a:cubicBezTo>
                <a:cubicBezTo>
                  <a:pt x="70613" y="64567"/>
                  <a:pt x="64489" y="70338"/>
                  <a:pt x="59445" y="76831"/>
                </a:cubicBezTo>
                <a:cubicBezTo>
                  <a:pt x="58004" y="78634"/>
                  <a:pt x="55481" y="78995"/>
                  <a:pt x="53680" y="77913"/>
                </a:cubicBezTo>
                <a:lnTo>
                  <a:pt x="36747" y="68174"/>
                </a:lnTo>
                <a:cubicBezTo>
                  <a:pt x="36387" y="67813"/>
                  <a:pt x="35306" y="67813"/>
                  <a:pt x="34946" y="68174"/>
                </a:cubicBezTo>
                <a:cubicBezTo>
                  <a:pt x="33865" y="68174"/>
                  <a:pt x="33505" y="68535"/>
                  <a:pt x="33145" y="69256"/>
                </a:cubicBezTo>
                <a:lnTo>
                  <a:pt x="22337" y="88013"/>
                </a:lnTo>
                <a:cubicBezTo>
                  <a:pt x="21976" y="88734"/>
                  <a:pt x="21976" y="89456"/>
                  <a:pt x="22337" y="89816"/>
                </a:cubicBezTo>
                <a:cubicBezTo>
                  <a:pt x="22337" y="90899"/>
                  <a:pt x="22697" y="91259"/>
                  <a:pt x="23417" y="91620"/>
                </a:cubicBezTo>
                <a:lnTo>
                  <a:pt x="39990" y="101359"/>
                </a:lnTo>
                <a:cubicBezTo>
                  <a:pt x="42151" y="102441"/>
                  <a:pt x="42872" y="104605"/>
                  <a:pt x="42151" y="106770"/>
                </a:cubicBezTo>
                <a:cubicBezTo>
                  <a:pt x="38909" y="114705"/>
                  <a:pt x="36747" y="122641"/>
                  <a:pt x="35306" y="130937"/>
                </a:cubicBezTo>
                <a:cubicBezTo>
                  <a:pt x="35306" y="133101"/>
                  <a:pt x="33505" y="134905"/>
                  <a:pt x="30983" y="134905"/>
                </a:cubicBezTo>
                <a:lnTo>
                  <a:pt x="11889" y="134905"/>
                </a:lnTo>
                <a:cubicBezTo>
                  <a:pt x="10448" y="134905"/>
                  <a:pt x="9007" y="135987"/>
                  <a:pt x="9007" y="137430"/>
                </a:cubicBezTo>
                <a:lnTo>
                  <a:pt x="9007" y="159072"/>
                </a:lnTo>
                <a:cubicBezTo>
                  <a:pt x="9007" y="160515"/>
                  <a:pt x="10448" y="161597"/>
                  <a:pt x="11889" y="161597"/>
                </a:cubicBezTo>
                <a:lnTo>
                  <a:pt x="30983" y="161597"/>
                </a:lnTo>
                <a:cubicBezTo>
                  <a:pt x="33505" y="161597"/>
                  <a:pt x="35306" y="163401"/>
                  <a:pt x="35306" y="165565"/>
                </a:cubicBezTo>
                <a:cubicBezTo>
                  <a:pt x="36747" y="173861"/>
                  <a:pt x="38909" y="181797"/>
                  <a:pt x="42151" y="189733"/>
                </a:cubicBezTo>
                <a:cubicBezTo>
                  <a:pt x="42872" y="191897"/>
                  <a:pt x="42151" y="194061"/>
                  <a:pt x="39990" y="195504"/>
                </a:cubicBezTo>
                <a:lnTo>
                  <a:pt x="23417" y="204882"/>
                </a:lnTo>
                <a:cubicBezTo>
                  <a:pt x="22697" y="205243"/>
                  <a:pt x="22337" y="205965"/>
                  <a:pt x="22337" y="206686"/>
                </a:cubicBezTo>
                <a:cubicBezTo>
                  <a:pt x="21976" y="207407"/>
                  <a:pt x="21976" y="208129"/>
                  <a:pt x="22337" y="208850"/>
                </a:cubicBezTo>
                <a:lnTo>
                  <a:pt x="33145" y="227246"/>
                </a:lnTo>
                <a:cubicBezTo>
                  <a:pt x="33865" y="228689"/>
                  <a:pt x="35306" y="229050"/>
                  <a:pt x="36747" y="228328"/>
                </a:cubicBezTo>
                <a:lnTo>
                  <a:pt x="53680" y="218589"/>
                </a:lnTo>
                <a:cubicBezTo>
                  <a:pt x="55481" y="217507"/>
                  <a:pt x="58004" y="218229"/>
                  <a:pt x="59445" y="219671"/>
                </a:cubicBezTo>
                <a:cubicBezTo>
                  <a:pt x="64489" y="226164"/>
                  <a:pt x="70613" y="232296"/>
                  <a:pt x="77098" y="237346"/>
                </a:cubicBezTo>
                <a:cubicBezTo>
                  <a:pt x="78900" y="238789"/>
                  <a:pt x="79260" y="240953"/>
                  <a:pt x="77819" y="243478"/>
                </a:cubicBezTo>
                <a:lnTo>
                  <a:pt x="68452" y="260071"/>
                </a:lnTo>
                <a:cubicBezTo>
                  <a:pt x="68091" y="260792"/>
                  <a:pt x="68091" y="261514"/>
                  <a:pt x="68091" y="261874"/>
                </a:cubicBezTo>
                <a:cubicBezTo>
                  <a:pt x="68091" y="262596"/>
                  <a:pt x="68812" y="263317"/>
                  <a:pt x="69532" y="263678"/>
                </a:cubicBezTo>
                <a:lnTo>
                  <a:pt x="88267" y="274499"/>
                </a:lnTo>
                <a:cubicBezTo>
                  <a:pt x="89347" y="275221"/>
                  <a:pt x="90788" y="274860"/>
                  <a:pt x="91869" y="273417"/>
                </a:cubicBezTo>
                <a:lnTo>
                  <a:pt x="101597" y="256464"/>
                </a:lnTo>
                <a:cubicBezTo>
                  <a:pt x="102317" y="255382"/>
                  <a:pt x="103758" y="254660"/>
                  <a:pt x="105199" y="254660"/>
                </a:cubicBezTo>
                <a:cubicBezTo>
                  <a:pt x="105920" y="254660"/>
                  <a:pt x="106280" y="254660"/>
                  <a:pt x="107001" y="254660"/>
                </a:cubicBezTo>
                <a:cubicBezTo>
                  <a:pt x="114927" y="257907"/>
                  <a:pt x="122853" y="260071"/>
                  <a:pt x="131139" y="261514"/>
                </a:cubicBezTo>
                <a:cubicBezTo>
                  <a:pt x="133300" y="261514"/>
                  <a:pt x="135102" y="263317"/>
                  <a:pt x="135102" y="265842"/>
                </a:cubicBezTo>
                <a:lnTo>
                  <a:pt x="135102" y="284960"/>
                </a:lnTo>
                <a:cubicBezTo>
                  <a:pt x="135102" y="286403"/>
                  <a:pt x="136183" y="287845"/>
                  <a:pt x="137624" y="287845"/>
                </a:cubicBezTo>
                <a:lnTo>
                  <a:pt x="158880" y="287845"/>
                </a:lnTo>
                <a:cubicBezTo>
                  <a:pt x="160681" y="287845"/>
                  <a:pt x="161762" y="286403"/>
                  <a:pt x="161762" y="284960"/>
                </a:cubicBezTo>
                <a:lnTo>
                  <a:pt x="161762" y="265842"/>
                </a:lnTo>
                <a:cubicBezTo>
                  <a:pt x="161762" y="263317"/>
                  <a:pt x="163563" y="261514"/>
                  <a:pt x="165725" y="261514"/>
                </a:cubicBezTo>
                <a:cubicBezTo>
                  <a:pt x="173651" y="260071"/>
                  <a:pt x="181937" y="257907"/>
                  <a:pt x="189863" y="254660"/>
                </a:cubicBezTo>
                <a:cubicBezTo>
                  <a:pt x="191664" y="253939"/>
                  <a:pt x="194186" y="254660"/>
                  <a:pt x="195267" y="256464"/>
                </a:cubicBezTo>
                <a:lnTo>
                  <a:pt x="204994" y="273417"/>
                </a:lnTo>
                <a:cubicBezTo>
                  <a:pt x="205355" y="274138"/>
                  <a:pt x="205715" y="274499"/>
                  <a:pt x="206435" y="274499"/>
                </a:cubicBezTo>
                <a:cubicBezTo>
                  <a:pt x="207156" y="274860"/>
                  <a:pt x="207876" y="274860"/>
                  <a:pt x="208597" y="274499"/>
                </a:cubicBezTo>
                <a:lnTo>
                  <a:pt x="227331" y="263678"/>
                </a:lnTo>
                <a:cubicBezTo>
                  <a:pt x="228772" y="262956"/>
                  <a:pt x="229132" y="261514"/>
                  <a:pt x="228052" y="260071"/>
                </a:cubicBezTo>
                <a:lnTo>
                  <a:pt x="218685" y="243478"/>
                </a:lnTo>
                <a:cubicBezTo>
                  <a:pt x="217243" y="240953"/>
                  <a:pt x="217964" y="238789"/>
                  <a:pt x="219765" y="237346"/>
                </a:cubicBezTo>
                <a:cubicBezTo>
                  <a:pt x="226250" y="232296"/>
                  <a:pt x="232015" y="226164"/>
                  <a:pt x="237419" y="219671"/>
                </a:cubicBezTo>
                <a:cubicBezTo>
                  <a:pt x="238860" y="218229"/>
                  <a:pt x="241021" y="217507"/>
                  <a:pt x="242823" y="218589"/>
                </a:cubicBezTo>
                <a:lnTo>
                  <a:pt x="260116" y="228328"/>
                </a:lnTo>
                <a:cubicBezTo>
                  <a:pt x="260476" y="228689"/>
                  <a:pt x="261196" y="229050"/>
                  <a:pt x="261917" y="228689"/>
                </a:cubicBezTo>
                <a:cubicBezTo>
                  <a:pt x="262638" y="228328"/>
                  <a:pt x="262998" y="227968"/>
                  <a:pt x="263718" y="227246"/>
                </a:cubicBezTo>
                <a:lnTo>
                  <a:pt x="274526" y="208850"/>
                </a:lnTo>
                <a:cubicBezTo>
                  <a:pt x="274887" y="207407"/>
                  <a:pt x="274526" y="205965"/>
                  <a:pt x="273446" y="204882"/>
                </a:cubicBezTo>
                <a:lnTo>
                  <a:pt x="256513" y="195504"/>
                </a:lnTo>
                <a:cubicBezTo>
                  <a:pt x="254712" y="194061"/>
                  <a:pt x="253631" y="191897"/>
                  <a:pt x="254712" y="189733"/>
                </a:cubicBezTo>
                <a:cubicBezTo>
                  <a:pt x="257594" y="181797"/>
                  <a:pt x="260116" y="173861"/>
                  <a:pt x="261196" y="165565"/>
                </a:cubicBezTo>
                <a:cubicBezTo>
                  <a:pt x="261557" y="163401"/>
                  <a:pt x="263358" y="161597"/>
                  <a:pt x="265520" y="161597"/>
                </a:cubicBezTo>
                <a:lnTo>
                  <a:pt x="284974" y="161597"/>
                </a:lnTo>
                <a:cubicBezTo>
                  <a:pt x="286415" y="161597"/>
                  <a:pt x="287856" y="160515"/>
                  <a:pt x="287856" y="159072"/>
                </a:cubicBezTo>
                <a:lnTo>
                  <a:pt x="287856" y="137430"/>
                </a:lnTo>
                <a:cubicBezTo>
                  <a:pt x="287856" y="135987"/>
                  <a:pt x="286415" y="134905"/>
                  <a:pt x="284974" y="134905"/>
                </a:cubicBezTo>
                <a:lnTo>
                  <a:pt x="265520" y="134905"/>
                </a:lnTo>
                <a:cubicBezTo>
                  <a:pt x="263358" y="134905"/>
                  <a:pt x="261557" y="133101"/>
                  <a:pt x="261196" y="130937"/>
                </a:cubicBezTo>
                <a:cubicBezTo>
                  <a:pt x="260116" y="122641"/>
                  <a:pt x="257594" y="114705"/>
                  <a:pt x="254712" y="106770"/>
                </a:cubicBezTo>
                <a:cubicBezTo>
                  <a:pt x="253631" y="104605"/>
                  <a:pt x="254712" y="102441"/>
                  <a:pt x="256513" y="101359"/>
                </a:cubicBezTo>
                <a:lnTo>
                  <a:pt x="273446" y="91620"/>
                </a:lnTo>
                <a:cubicBezTo>
                  <a:pt x="274526" y="90899"/>
                  <a:pt x="274887" y="89456"/>
                  <a:pt x="274526" y="88013"/>
                </a:cubicBezTo>
                <a:lnTo>
                  <a:pt x="263718" y="69256"/>
                </a:lnTo>
                <a:cubicBezTo>
                  <a:pt x="262998" y="68535"/>
                  <a:pt x="262638" y="68174"/>
                  <a:pt x="261917" y="68174"/>
                </a:cubicBezTo>
                <a:cubicBezTo>
                  <a:pt x="261196" y="67813"/>
                  <a:pt x="260476" y="67813"/>
                  <a:pt x="260116" y="68174"/>
                </a:cubicBezTo>
                <a:lnTo>
                  <a:pt x="242823" y="77913"/>
                </a:lnTo>
                <a:cubicBezTo>
                  <a:pt x="241021" y="78995"/>
                  <a:pt x="238860" y="78634"/>
                  <a:pt x="237419" y="76831"/>
                </a:cubicBezTo>
                <a:cubicBezTo>
                  <a:pt x="232015" y="70338"/>
                  <a:pt x="226250" y="64567"/>
                  <a:pt x="219765" y="59156"/>
                </a:cubicBezTo>
                <a:cubicBezTo>
                  <a:pt x="217964" y="57713"/>
                  <a:pt x="217243" y="55188"/>
                  <a:pt x="218685" y="53385"/>
                </a:cubicBezTo>
                <a:lnTo>
                  <a:pt x="228052" y="36792"/>
                </a:lnTo>
                <a:cubicBezTo>
                  <a:pt x="229132" y="35349"/>
                  <a:pt x="228772" y="33907"/>
                  <a:pt x="227331" y="32824"/>
                </a:cubicBezTo>
                <a:lnTo>
                  <a:pt x="208597" y="22003"/>
                </a:lnTo>
                <a:cubicBezTo>
                  <a:pt x="207876" y="22003"/>
                  <a:pt x="207156" y="21642"/>
                  <a:pt x="206435" y="22003"/>
                </a:cubicBezTo>
                <a:cubicBezTo>
                  <a:pt x="205715" y="22003"/>
                  <a:pt x="205355" y="22364"/>
                  <a:pt x="204994" y="23085"/>
                </a:cubicBezTo>
                <a:lnTo>
                  <a:pt x="195267" y="40039"/>
                </a:lnTo>
                <a:cubicBezTo>
                  <a:pt x="194186" y="41842"/>
                  <a:pt x="191664" y="42564"/>
                  <a:pt x="189863" y="41842"/>
                </a:cubicBezTo>
                <a:cubicBezTo>
                  <a:pt x="181937" y="38956"/>
                  <a:pt x="173651" y="36792"/>
                  <a:pt x="165725" y="35349"/>
                </a:cubicBezTo>
                <a:cubicBezTo>
                  <a:pt x="163563" y="34989"/>
                  <a:pt x="161762" y="33185"/>
                  <a:pt x="161762" y="31021"/>
                </a:cubicBezTo>
                <a:lnTo>
                  <a:pt x="161762" y="11543"/>
                </a:lnTo>
                <a:cubicBezTo>
                  <a:pt x="161762" y="10100"/>
                  <a:pt x="160681" y="9018"/>
                  <a:pt x="158880" y="9018"/>
                </a:cubicBezTo>
                <a:lnTo>
                  <a:pt x="137624" y="9018"/>
                </a:lnTo>
                <a:close/>
                <a:moveTo>
                  <a:pt x="137624" y="0"/>
                </a:moveTo>
                <a:lnTo>
                  <a:pt x="158880" y="0"/>
                </a:lnTo>
                <a:cubicBezTo>
                  <a:pt x="165725" y="0"/>
                  <a:pt x="170769" y="5050"/>
                  <a:pt x="170769" y="11543"/>
                </a:cubicBezTo>
                <a:lnTo>
                  <a:pt x="170769" y="27053"/>
                </a:lnTo>
                <a:cubicBezTo>
                  <a:pt x="176893" y="28135"/>
                  <a:pt x="183378" y="29939"/>
                  <a:pt x="189503" y="32103"/>
                </a:cubicBezTo>
                <a:lnTo>
                  <a:pt x="197068" y="18757"/>
                </a:lnTo>
                <a:cubicBezTo>
                  <a:pt x="198870" y="15871"/>
                  <a:pt x="201392" y="14068"/>
                  <a:pt x="204274" y="13346"/>
                </a:cubicBezTo>
                <a:cubicBezTo>
                  <a:pt x="207156" y="12264"/>
                  <a:pt x="210398" y="12985"/>
                  <a:pt x="213280" y="14428"/>
                </a:cubicBezTo>
                <a:lnTo>
                  <a:pt x="231654" y="25250"/>
                </a:lnTo>
                <a:cubicBezTo>
                  <a:pt x="237419" y="28496"/>
                  <a:pt x="239220" y="35710"/>
                  <a:pt x="235978" y="41121"/>
                </a:cubicBezTo>
                <a:lnTo>
                  <a:pt x="228052" y="54828"/>
                </a:lnTo>
                <a:cubicBezTo>
                  <a:pt x="233095" y="58795"/>
                  <a:pt x="237779" y="63485"/>
                  <a:pt x="242102" y="68174"/>
                </a:cubicBezTo>
                <a:lnTo>
                  <a:pt x="255432" y="60599"/>
                </a:lnTo>
                <a:cubicBezTo>
                  <a:pt x="257954" y="58795"/>
                  <a:pt x="261196" y="58435"/>
                  <a:pt x="264079" y="59517"/>
                </a:cubicBezTo>
                <a:cubicBezTo>
                  <a:pt x="267321" y="59878"/>
                  <a:pt x="269843" y="62042"/>
                  <a:pt x="271284" y="64567"/>
                </a:cubicBezTo>
                <a:lnTo>
                  <a:pt x="282092" y="83684"/>
                </a:lnTo>
                <a:cubicBezTo>
                  <a:pt x="285335" y="89095"/>
                  <a:pt x="283533" y="96309"/>
                  <a:pt x="278129" y="99556"/>
                </a:cubicBezTo>
                <a:lnTo>
                  <a:pt x="264439" y="107130"/>
                </a:lnTo>
                <a:cubicBezTo>
                  <a:pt x="266601" y="113262"/>
                  <a:pt x="268042" y="119394"/>
                  <a:pt x="269483" y="125887"/>
                </a:cubicBezTo>
                <a:lnTo>
                  <a:pt x="284974" y="125887"/>
                </a:lnTo>
                <a:cubicBezTo>
                  <a:pt x="291459" y="125887"/>
                  <a:pt x="296503" y="130937"/>
                  <a:pt x="296503" y="137430"/>
                </a:cubicBezTo>
                <a:lnTo>
                  <a:pt x="296503" y="159072"/>
                </a:lnTo>
                <a:cubicBezTo>
                  <a:pt x="296503" y="165565"/>
                  <a:pt x="291459" y="170976"/>
                  <a:pt x="284974" y="170976"/>
                </a:cubicBezTo>
                <a:lnTo>
                  <a:pt x="269483" y="170976"/>
                </a:lnTo>
                <a:cubicBezTo>
                  <a:pt x="268042" y="177108"/>
                  <a:pt x="266601" y="183240"/>
                  <a:pt x="264439" y="189372"/>
                </a:cubicBezTo>
                <a:lnTo>
                  <a:pt x="278129" y="196947"/>
                </a:lnTo>
                <a:cubicBezTo>
                  <a:pt x="283533" y="200554"/>
                  <a:pt x="285335" y="207768"/>
                  <a:pt x="282092" y="213179"/>
                </a:cubicBezTo>
                <a:lnTo>
                  <a:pt x="271284" y="231936"/>
                </a:lnTo>
                <a:cubicBezTo>
                  <a:pt x="269843" y="234460"/>
                  <a:pt x="267321" y="236625"/>
                  <a:pt x="264079" y="237346"/>
                </a:cubicBezTo>
                <a:cubicBezTo>
                  <a:pt x="261196" y="238068"/>
                  <a:pt x="257954" y="237707"/>
                  <a:pt x="255432" y="236264"/>
                </a:cubicBezTo>
                <a:lnTo>
                  <a:pt x="242102" y="228328"/>
                </a:lnTo>
                <a:cubicBezTo>
                  <a:pt x="237779" y="233378"/>
                  <a:pt x="233095" y="237707"/>
                  <a:pt x="228052" y="242035"/>
                </a:cubicBezTo>
                <a:lnTo>
                  <a:pt x="235978" y="255382"/>
                </a:lnTo>
                <a:cubicBezTo>
                  <a:pt x="239220" y="261153"/>
                  <a:pt x="237419" y="268367"/>
                  <a:pt x="231654" y="271613"/>
                </a:cubicBezTo>
                <a:lnTo>
                  <a:pt x="213280" y="282074"/>
                </a:lnTo>
                <a:cubicBezTo>
                  <a:pt x="210398" y="283878"/>
                  <a:pt x="207156" y="284238"/>
                  <a:pt x="204274" y="283517"/>
                </a:cubicBezTo>
                <a:cubicBezTo>
                  <a:pt x="201392" y="282795"/>
                  <a:pt x="198870" y="280631"/>
                  <a:pt x="197068" y="278106"/>
                </a:cubicBezTo>
                <a:lnTo>
                  <a:pt x="189503" y="264399"/>
                </a:lnTo>
                <a:cubicBezTo>
                  <a:pt x="183378" y="266564"/>
                  <a:pt x="176893" y="268367"/>
                  <a:pt x="170769" y="269449"/>
                </a:cubicBezTo>
                <a:lnTo>
                  <a:pt x="170769" y="284960"/>
                </a:lnTo>
                <a:cubicBezTo>
                  <a:pt x="170769" y="291452"/>
                  <a:pt x="165725" y="296502"/>
                  <a:pt x="158880" y="296502"/>
                </a:cubicBezTo>
                <a:lnTo>
                  <a:pt x="137624" y="296502"/>
                </a:lnTo>
                <a:cubicBezTo>
                  <a:pt x="131139" y="296502"/>
                  <a:pt x="125735" y="291452"/>
                  <a:pt x="125735" y="284960"/>
                </a:cubicBezTo>
                <a:lnTo>
                  <a:pt x="125735" y="269449"/>
                </a:lnTo>
                <a:cubicBezTo>
                  <a:pt x="119610" y="268367"/>
                  <a:pt x="113485" y="266564"/>
                  <a:pt x="107001" y="264399"/>
                </a:cubicBezTo>
                <a:lnTo>
                  <a:pt x="99435" y="278106"/>
                </a:lnTo>
                <a:cubicBezTo>
                  <a:pt x="97994" y="280631"/>
                  <a:pt x="95472" y="282795"/>
                  <a:pt x="92230" y="283517"/>
                </a:cubicBezTo>
                <a:cubicBezTo>
                  <a:pt x="89347" y="284238"/>
                  <a:pt x="86105" y="283878"/>
                  <a:pt x="83583" y="282074"/>
                </a:cubicBezTo>
                <a:lnTo>
                  <a:pt x="64849" y="271613"/>
                </a:lnTo>
                <a:cubicBezTo>
                  <a:pt x="62327" y="269810"/>
                  <a:pt x="60165" y="267285"/>
                  <a:pt x="59445" y="264399"/>
                </a:cubicBezTo>
                <a:cubicBezTo>
                  <a:pt x="58724" y="261514"/>
                  <a:pt x="59085" y="258267"/>
                  <a:pt x="60526" y="255382"/>
                </a:cubicBezTo>
                <a:lnTo>
                  <a:pt x="68452" y="242035"/>
                </a:lnTo>
                <a:cubicBezTo>
                  <a:pt x="63408" y="237707"/>
                  <a:pt x="59085" y="233378"/>
                  <a:pt x="54761" y="228328"/>
                </a:cubicBezTo>
                <a:lnTo>
                  <a:pt x="41431" y="236264"/>
                </a:lnTo>
                <a:cubicBezTo>
                  <a:pt x="35667" y="239510"/>
                  <a:pt x="28821" y="237346"/>
                  <a:pt x="25219" y="231936"/>
                </a:cubicBezTo>
                <a:lnTo>
                  <a:pt x="14411" y="213179"/>
                </a:lnTo>
                <a:cubicBezTo>
                  <a:pt x="12969" y="210654"/>
                  <a:pt x="12609" y="207407"/>
                  <a:pt x="13330" y="204161"/>
                </a:cubicBezTo>
                <a:cubicBezTo>
                  <a:pt x="14411" y="201275"/>
                  <a:pt x="16212" y="198750"/>
                  <a:pt x="19094" y="196947"/>
                </a:cubicBezTo>
                <a:lnTo>
                  <a:pt x="32424" y="189372"/>
                </a:lnTo>
                <a:cubicBezTo>
                  <a:pt x="30262" y="183240"/>
                  <a:pt x="28461" y="177108"/>
                  <a:pt x="27380" y="170976"/>
                </a:cubicBezTo>
                <a:lnTo>
                  <a:pt x="11889" y="170976"/>
                </a:lnTo>
                <a:cubicBezTo>
                  <a:pt x="5404" y="170976"/>
                  <a:pt x="0" y="165565"/>
                  <a:pt x="0" y="159072"/>
                </a:cubicBezTo>
                <a:lnTo>
                  <a:pt x="0" y="137430"/>
                </a:lnTo>
                <a:cubicBezTo>
                  <a:pt x="0" y="130937"/>
                  <a:pt x="5404" y="125887"/>
                  <a:pt x="11889" y="125887"/>
                </a:cubicBezTo>
                <a:lnTo>
                  <a:pt x="27380" y="125887"/>
                </a:lnTo>
                <a:cubicBezTo>
                  <a:pt x="28461" y="119394"/>
                  <a:pt x="30262" y="113262"/>
                  <a:pt x="32424" y="107130"/>
                </a:cubicBezTo>
                <a:lnTo>
                  <a:pt x="19094" y="99556"/>
                </a:lnTo>
                <a:cubicBezTo>
                  <a:pt x="16212" y="98113"/>
                  <a:pt x="14411" y="95227"/>
                  <a:pt x="13330" y="92341"/>
                </a:cubicBezTo>
                <a:cubicBezTo>
                  <a:pt x="12609" y="89456"/>
                  <a:pt x="12969" y="86209"/>
                  <a:pt x="14411" y="83684"/>
                </a:cubicBezTo>
                <a:lnTo>
                  <a:pt x="25219" y="64567"/>
                </a:lnTo>
                <a:cubicBezTo>
                  <a:pt x="27020" y="62042"/>
                  <a:pt x="29542" y="59878"/>
                  <a:pt x="32424" y="59517"/>
                </a:cubicBezTo>
                <a:cubicBezTo>
                  <a:pt x="35306" y="58435"/>
                  <a:pt x="38549" y="58795"/>
                  <a:pt x="41431" y="60599"/>
                </a:cubicBezTo>
                <a:lnTo>
                  <a:pt x="54761" y="68174"/>
                </a:lnTo>
                <a:cubicBezTo>
                  <a:pt x="59085" y="63485"/>
                  <a:pt x="63408" y="58795"/>
                  <a:pt x="68452" y="54828"/>
                </a:cubicBezTo>
                <a:lnTo>
                  <a:pt x="60526" y="41121"/>
                </a:lnTo>
                <a:cubicBezTo>
                  <a:pt x="59085" y="38596"/>
                  <a:pt x="58724" y="35349"/>
                  <a:pt x="59445" y="32103"/>
                </a:cubicBezTo>
                <a:cubicBezTo>
                  <a:pt x="60165" y="29217"/>
                  <a:pt x="62327" y="26692"/>
                  <a:pt x="64849" y="25250"/>
                </a:cubicBezTo>
                <a:lnTo>
                  <a:pt x="83583" y="14428"/>
                </a:lnTo>
                <a:cubicBezTo>
                  <a:pt x="86105" y="12985"/>
                  <a:pt x="89347" y="12264"/>
                  <a:pt x="92230" y="13346"/>
                </a:cubicBezTo>
                <a:cubicBezTo>
                  <a:pt x="95472" y="14068"/>
                  <a:pt x="97994" y="15871"/>
                  <a:pt x="99435" y="18757"/>
                </a:cubicBezTo>
                <a:lnTo>
                  <a:pt x="107001" y="32103"/>
                </a:lnTo>
                <a:cubicBezTo>
                  <a:pt x="113485" y="29939"/>
                  <a:pt x="119610" y="28135"/>
                  <a:pt x="125735" y="27053"/>
                </a:cubicBezTo>
                <a:lnTo>
                  <a:pt x="125735" y="11543"/>
                </a:lnTo>
                <a:cubicBezTo>
                  <a:pt x="125735" y="5050"/>
                  <a:pt x="131139" y="0"/>
                  <a:pt x="1376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Freeform 927">
            <a:extLst>
              <a:ext uri="{FF2B5EF4-FFF2-40B4-BE49-F238E27FC236}">
                <a16:creationId xmlns:a16="http://schemas.microsoft.com/office/drawing/2014/main" id="{1DC374F8-D4C0-B547-A0CA-7DE9EF6F24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3467" y="9496110"/>
            <a:ext cx="663208" cy="832692"/>
          </a:xfrm>
          <a:custGeom>
            <a:avLst/>
            <a:gdLst>
              <a:gd name="T0" fmla="*/ 15719183 w 236178"/>
              <a:gd name="T1" fmla="*/ 61945660 h 296502"/>
              <a:gd name="T2" fmla="*/ 39336738 w 236178"/>
              <a:gd name="T3" fmla="*/ 53251753 h 296502"/>
              <a:gd name="T4" fmla="*/ 25568115 w 236178"/>
              <a:gd name="T5" fmla="*/ 48512621 h 296502"/>
              <a:gd name="T6" fmla="*/ 25568115 w 236178"/>
              <a:gd name="T7" fmla="*/ 53899668 h 296502"/>
              <a:gd name="T8" fmla="*/ 25568115 w 236178"/>
              <a:gd name="T9" fmla="*/ 48512621 h 296502"/>
              <a:gd name="T10" fmla="*/ 36630756 w 236178"/>
              <a:gd name="T11" fmla="*/ 49327357 h 296502"/>
              <a:gd name="T12" fmla="*/ 35050893 w 236178"/>
              <a:gd name="T13" fmla="*/ 50352551 h 296502"/>
              <a:gd name="T14" fmla="*/ 17399647 w 236178"/>
              <a:gd name="T15" fmla="*/ 46094902 h 296502"/>
              <a:gd name="T16" fmla="*/ 15146683 w 236178"/>
              <a:gd name="T17" fmla="*/ 50825669 h 296502"/>
              <a:gd name="T18" fmla="*/ 16031604 w 236178"/>
              <a:gd name="T19" fmla="*/ 46489164 h 296502"/>
              <a:gd name="T20" fmla="*/ 43755479 w 236178"/>
              <a:gd name="T21" fmla="*/ 41587318 h 296502"/>
              <a:gd name="T22" fmla="*/ 42745234 w 236178"/>
              <a:gd name="T23" fmla="*/ 43231587 h 296502"/>
              <a:gd name="T24" fmla="*/ 40879607 w 236178"/>
              <a:gd name="T25" fmla="*/ 39865021 h 296502"/>
              <a:gd name="T26" fmla="*/ 10937612 w 236178"/>
              <a:gd name="T27" fmla="*/ 41587318 h 296502"/>
              <a:gd name="T28" fmla="*/ 6803121 w 236178"/>
              <a:gd name="T29" fmla="*/ 42918386 h 296502"/>
              <a:gd name="T30" fmla="*/ 42750416 w 236178"/>
              <a:gd name="T31" fmla="*/ 31089329 h 296502"/>
              <a:gd name="T32" fmla="*/ 46080630 w 236178"/>
              <a:gd name="T33" fmla="*/ 33060198 h 296502"/>
              <a:gd name="T34" fmla="*/ 42750416 w 236178"/>
              <a:gd name="T35" fmla="*/ 31089329 h 296502"/>
              <a:gd name="T36" fmla="*/ 8815338 w 236178"/>
              <a:gd name="T37" fmla="*/ 32035261 h 296502"/>
              <a:gd name="T38" fmla="*/ 3761903 w 236178"/>
              <a:gd name="T39" fmla="*/ 32035261 h 296502"/>
              <a:gd name="T40" fmla="*/ 44066148 w 236178"/>
              <a:gd name="T41" fmla="*/ 21111891 h 296502"/>
              <a:gd name="T42" fmla="*/ 40413366 w 236178"/>
              <a:gd name="T43" fmla="*/ 24179702 h 296502"/>
              <a:gd name="T44" fmla="*/ 42745234 w 236178"/>
              <a:gd name="T45" fmla="*/ 20728437 h 296502"/>
              <a:gd name="T46" fmla="*/ 11243943 w 236178"/>
              <a:gd name="T47" fmla="*/ 23719612 h 296502"/>
              <a:gd name="T48" fmla="*/ 7186406 w 236178"/>
              <a:gd name="T49" fmla="*/ 22415668 h 296502"/>
              <a:gd name="T50" fmla="*/ 25555282 w 236178"/>
              <a:gd name="T51" fmla="*/ 18790270 h 296502"/>
              <a:gd name="T52" fmla="*/ 33106335 w 236178"/>
              <a:gd name="T53" fmla="*/ 31122562 h 296502"/>
              <a:gd name="T54" fmla="*/ 25555282 w 236178"/>
              <a:gd name="T55" fmla="*/ 33061749 h 296502"/>
              <a:gd name="T56" fmla="*/ 25555282 w 236178"/>
              <a:gd name="T57" fmla="*/ 18790270 h 296502"/>
              <a:gd name="T58" fmla="*/ 35050893 w 236178"/>
              <a:gd name="T59" fmla="*/ 17555252 h 296502"/>
              <a:gd name="T60" fmla="*/ 33395829 w 236178"/>
              <a:gd name="T61" fmla="*/ 16608694 h 296502"/>
              <a:gd name="T62" fmla="*/ 14663890 w 236178"/>
              <a:gd name="T63" fmla="*/ 13297463 h 296502"/>
              <a:gd name="T64" fmla="*/ 17399647 w 236178"/>
              <a:gd name="T65" fmla="*/ 17949471 h 296502"/>
              <a:gd name="T66" fmla="*/ 14342217 w 236178"/>
              <a:gd name="T67" fmla="*/ 14637848 h 296502"/>
              <a:gd name="T68" fmla="*/ 26594265 w 236178"/>
              <a:gd name="T69" fmla="*/ 11495095 h 296502"/>
              <a:gd name="T70" fmla="*/ 24621214 w 236178"/>
              <a:gd name="T71" fmla="*/ 14735849 h 296502"/>
              <a:gd name="T72" fmla="*/ 25398433 w 236178"/>
              <a:gd name="T73" fmla="*/ 8383574 h 296502"/>
              <a:gd name="T74" fmla="*/ 48861174 w 236178"/>
              <a:gd name="T75" fmla="*/ 31904504 h 296502"/>
              <a:gd name="T76" fmla="*/ 12854119 w 236178"/>
              <a:gd name="T77" fmla="*/ 4192038 h 296502"/>
              <a:gd name="T78" fmla="*/ 39336738 w 236178"/>
              <a:gd name="T79" fmla="*/ 10634558 h 296502"/>
              <a:gd name="T80" fmla="*/ 15719183 w 236178"/>
              <a:gd name="T81" fmla="*/ 1940661 h 296502"/>
              <a:gd name="T82" fmla="*/ 39878861 w 236178"/>
              <a:gd name="T83" fmla="*/ 3804166 h 296502"/>
              <a:gd name="T84" fmla="*/ 41659812 w 236178"/>
              <a:gd name="T85" fmla="*/ 51544061 h 296502"/>
              <a:gd name="T86" fmla="*/ 15719183 w 236178"/>
              <a:gd name="T87" fmla="*/ 63808757 h 296502"/>
              <a:gd name="T88" fmla="*/ 0 w 236178"/>
              <a:gd name="T89" fmla="*/ 31904504 h 296502"/>
              <a:gd name="T90" fmla="*/ 15719183 w 236178"/>
              <a:gd name="T91" fmla="*/ 0 h 29650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36178" h="296502">
                <a:moveTo>
                  <a:pt x="53562" y="247446"/>
                </a:moveTo>
                <a:lnTo>
                  <a:pt x="59673" y="277024"/>
                </a:lnTo>
                <a:cubicBezTo>
                  <a:pt x="60752" y="283517"/>
                  <a:pt x="66503" y="287845"/>
                  <a:pt x="72974" y="287845"/>
                </a:cubicBezTo>
                <a:lnTo>
                  <a:pt x="163204" y="287845"/>
                </a:lnTo>
                <a:cubicBezTo>
                  <a:pt x="169674" y="287845"/>
                  <a:pt x="175066" y="283517"/>
                  <a:pt x="176145" y="277024"/>
                </a:cubicBezTo>
                <a:lnTo>
                  <a:pt x="182615" y="247446"/>
                </a:lnTo>
                <a:cubicBezTo>
                  <a:pt x="163923" y="259710"/>
                  <a:pt x="141635" y="266924"/>
                  <a:pt x="117909" y="266924"/>
                </a:cubicBezTo>
                <a:cubicBezTo>
                  <a:pt x="94183" y="266924"/>
                  <a:pt x="72255" y="259710"/>
                  <a:pt x="53562" y="247446"/>
                </a:cubicBezTo>
                <a:close/>
                <a:moveTo>
                  <a:pt x="118696" y="225425"/>
                </a:moveTo>
                <a:cubicBezTo>
                  <a:pt x="121261" y="225425"/>
                  <a:pt x="123459" y="227266"/>
                  <a:pt x="123459" y="230211"/>
                </a:cubicBezTo>
                <a:lnTo>
                  <a:pt x="123459" y="245671"/>
                </a:lnTo>
                <a:cubicBezTo>
                  <a:pt x="123459" y="248248"/>
                  <a:pt x="121261" y="250457"/>
                  <a:pt x="118696" y="250457"/>
                </a:cubicBezTo>
                <a:cubicBezTo>
                  <a:pt x="116498" y="250457"/>
                  <a:pt x="114300" y="248248"/>
                  <a:pt x="114300" y="245671"/>
                </a:cubicBezTo>
                <a:lnTo>
                  <a:pt x="114300" y="230211"/>
                </a:lnTo>
                <a:cubicBezTo>
                  <a:pt x="114300" y="227266"/>
                  <a:pt x="116498" y="225425"/>
                  <a:pt x="118696" y="225425"/>
                </a:cubicBezTo>
                <a:close/>
                <a:moveTo>
                  <a:pt x="156781" y="214190"/>
                </a:moveTo>
                <a:cubicBezTo>
                  <a:pt x="158528" y="212725"/>
                  <a:pt x="161322" y="213458"/>
                  <a:pt x="162719" y="216022"/>
                </a:cubicBezTo>
                <a:lnTo>
                  <a:pt x="170053" y="229211"/>
                </a:lnTo>
                <a:cubicBezTo>
                  <a:pt x="171101" y="231409"/>
                  <a:pt x="170752" y="233974"/>
                  <a:pt x="168656" y="235439"/>
                </a:cubicBezTo>
                <a:cubicBezTo>
                  <a:pt x="167608" y="235805"/>
                  <a:pt x="167259" y="236172"/>
                  <a:pt x="166211" y="236172"/>
                </a:cubicBezTo>
                <a:cubicBezTo>
                  <a:pt x="164814" y="236172"/>
                  <a:pt x="163417" y="235439"/>
                  <a:pt x="162719" y="233974"/>
                </a:cubicBezTo>
                <a:lnTo>
                  <a:pt x="155035" y="220418"/>
                </a:lnTo>
                <a:cubicBezTo>
                  <a:pt x="153987" y="218220"/>
                  <a:pt x="154686" y="215290"/>
                  <a:pt x="156781" y="214190"/>
                </a:cubicBezTo>
                <a:close/>
                <a:moveTo>
                  <a:pt x="80775" y="214190"/>
                </a:moveTo>
                <a:cubicBezTo>
                  <a:pt x="83016" y="215290"/>
                  <a:pt x="83763" y="218220"/>
                  <a:pt x="82269" y="220418"/>
                </a:cubicBezTo>
                <a:lnTo>
                  <a:pt x="74425" y="233974"/>
                </a:lnTo>
                <a:cubicBezTo>
                  <a:pt x="73678" y="235439"/>
                  <a:pt x="71810" y="236172"/>
                  <a:pt x="70316" y="236172"/>
                </a:cubicBezTo>
                <a:cubicBezTo>
                  <a:pt x="69569" y="236172"/>
                  <a:pt x="68822" y="235805"/>
                  <a:pt x="68075" y="235439"/>
                </a:cubicBezTo>
                <a:cubicBezTo>
                  <a:pt x="65834" y="233974"/>
                  <a:pt x="65087" y="231409"/>
                  <a:pt x="66581" y="229211"/>
                </a:cubicBezTo>
                <a:lnTo>
                  <a:pt x="74425" y="216022"/>
                </a:lnTo>
                <a:cubicBezTo>
                  <a:pt x="75546" y="213458"/>
                  <a:pt x="78534" y="212725"/>
                  <a:pt x="80775" y="214190"/>
                </a:cubicBezTo>
                <a:close/>
                <a:moveTo>
                  <a:pt x="189778" y="185241"/>
                </a:moveTo>
                <a:lnTo>
                  <a:pt x="203128" y="193245"/>
                </a:lnTo>
                <a:cubicBezTo>
                  <a:pt x="205293" y="194337"/>
                  <a:pt x="206014" y="197247"/>
                  <a:pt x="204571" y="199430"/>
                </a:cubicBezTo>
                <a:cubicBezTo>
                  <a:pt x="203850" y="200885"/>
                  <a:pt x="202406" y="201249"/>
                  <a:pt x="200963" y="201249"/>
                </a:cubicBezTo>
                <a:cubicBezTo>
                  <a:pt x="199881" y="201249"/>
                  <a:pt x="199520" y="201249"/>
                  <a:pt x="198438" y="200885"/>
                </a:cubicBezTo>
                <a:lnTo>
                  <a:pt x="185088" y="193245"/>
                </a:lnTo>
                <a:cubicBezTo>
                  <a:pt x="182923" y="191790"/>
                  <a:pt x="182562" y="189243"/>
                  <a:pt x="183645" y="186697"/>
                </a:cubicBezTo>
                <a:cubicBezTo>
                  <a:pt x="185088" y="184878"/>
                  <a:pt x="187613" y="184150"/>
                  <a:pt x="189778" y="185241"/>
                </a:cubicBezTo>
                <a:close/>
                <a:moveTo>
                  <a:pt x="46156" y="185241"/>
                </a:moveTo>
                <a:cubicBezTo>
                  <a:pt x="48643" y="184150"/>
                  <a:pt x="51131" y="184878"/>
                  <a:pt x="52198" y="186697"/>
                </a:cubicBezTo>
                <a:cubicBezTo>
                  <a:pt x="53619" y="189243"/>
                  <a:pt x="52908" y="191790"/>
                  <a:pt x="50776" y="193245"/>
                </a:cubicBezTo>
                <a:lnTo>
                  <a:pt x="37626" y="200885"/>
                </a:lnTo>
                <a:cubicBezTo>
                  <a:pt x="36915" y="201249"/>
                  <a:pt x="36204" y="201249"/>
                  <a:pt x="35493" y="201249"/>
                </a:cubicBezTo>
                <a:cubicBezTo>
                  <a:pt x="33716" y="201249"/>
                  <a:pt x="32650" y="200885"/>
                  <a:pt x="31583" y="199430"/>
                </a:cubicBezTo>
                <a:cubicBezTo>
                  <a:pt x="30162" y="197247"/>
                  <a:pt x="31228" y="194337"/>
                  <a:pt x="33361" y="193245"/>
                </a:cubicBezTo>
                <a:lnTo>
                  <a:pt x="46156" y="185241"/>
                </a:lnTo>
                <a:close/>
                <a:moveTo>
                  <a:pt x="198461" y="144463"/>
                </a:moveTo>
                <a:lnTo>
                  <a:pt x="213922" y="144463"/>
                </a:lnTo>
                <a:cubicBezTo>
                  <a:pt x="216498" y="144463"/>
                  <a:pt x="218707" y="146295"/>
                  <a:pt x="218707" y="148859"/>
                </a:cubicBezTo>
                <a:cubicBezTo>
                  <a:pt x="218707" y="151424"/>
                  <a:pt x="216498" y="153622"/>
                  <a:pt x="213922" y="153622"/>
                </a:cubicBezTo>
                <a:lnTo>
                  <a:pt x="198461" y="153622"/>
                </a:lnTo>
                <a:cubicBezTo>
                  <a:pt x="195884" y="153622"/>
                  <a:pt x="193675" y="151424"/>
                  <a:pt x="193675" y="148859"/>
                </a:cubicBezTo>
                <a:cubicBezTo>
                  <a:pt x="193675" y="146295"/>
                  <a:pt x="195884" y="144463"/>
                  <a:pt x="198461" y="144463"/>
                </a:cubicBezTo>
                <a:close/>
                <a:moveTo>
                  <a:pt x="21664" y="144463"/>
                </a:moveTo>
                <a:lnTo>
                  <a:pt x="36722" y="144463"/>
                </a:lnTo>
                <a:cubicBezTo>
                  <a:pt x="39174" y="144463"/>
                  <a:pt x="40925" y="146295"/>
                  <a:pt x="40925" y="148859"/>
                </a:cubicBezTo>
                <a:cubicBezTo>
                  <a:pt x="40925" y="151424"/>
                  <a:pt x="39174" y="153622"/>
                  <a:pt x="36722" y="153622"/>
                </a:cubicBezTo>
                <a:lnTo>
                  <a:pt x="21664" y="153622"/>
                </a:lnTo>
                <a:cubicBezTo>
                  <a:pt x="19213" y="153622"/>
                  <a:pt x="17462" y="151424"/>
                  <a:pt x="17462" y="148859"/>
                </a:cubicBezTo>
                <a:cubicBezTo>
                  <a:pt x="17462" y="146295"/>
                  <a:pt x="19213" y="144463"/>
                  <a:pt x="21664" y="144463"/>
                </a:cubicBezTo>
                <a:close/>
                <a:moveTo>
                  <a:pt x="198438" y="96319"/>
                </a:moveTo>
                <a:cubicBezTo>
                  <a:pt x="200602" y="95250"/>
                  <a:pt x="203489" y="95963"/>
                  <a:pt x="204571" y="98101"/>
                </a:cubicBezTo>
                <a:cubicBezTo>
                  <a:pt x="206014" y="100239"/>
                  <a:pt x="205293" y="103091"/>
                  <a:pt x="203128" y="104160"/>
                </a:cubicBezTo>
                <a:lnTo>
                  <a:pt x="189778" y="111644"/>
                </a:lnTo>
                <a:cubicBezTo>
                  <a:pt x="189057" y="112000"/>
                  <a:pt x="188335" y="112357"/>
                  <a:pt x="187613" y="112357"/>
                </a:cubicBezTo>
                <a:cubicBezTo>
                  <a:pt x="186170" y="112357"/>
                  <a:pt x="184727" y="111644"/>
                  <a:pt x="183645" y="110218"/>
                </a:cubicBezTo>
                <a:cubicBezTo>
                  <a:pt x="182562" y="108080"/>
                  <a:pt x="182923" y="105229"/>
                  <a:pt x="185088" y="104160"/>
                </a:cubicBezTo>
                <a:lnTo>
                  <a:pt x="198438" y="96319"/>
                </a:lnTo>
                <a:close/>
                <a:moveTo>
                  <a:pt x="37626" y="96319"/>
                </a:moveTo>
                <a:lnTo>
                  <a:pt x="50776" y="104160"/>
                </a:lnTo>
                <a:cubicBezTo>
                  <a:pt x="52908" y="105229"/>
                  <a:pt x="53619" y="108080"/>
                  <a:pt x="52198" y="110218"/>
                </a:cubicBezTo>
                <a:cubicBezTo>
                  <a:pt x="51487" y="111644"/>
                  <a:pt x="50065" y="112357"/>
                  <a:pt x="48643" y="112357"/>
                </a:cubicBezTo>
                <a:cubicBezTo>
                  <a:pt x="47577" y="112357"/>
                  <a:pt x="47222" y="112000"/>
                  <a:pt x="46156" y="111644"/>
                </a:cubicBezTo>
                <a:lnTo>
                  <a:pt x="33361" y="104160"/>
                </a:lnTo>
                <a:cubicBezTo>
                  <a:pt x="31228" y="103091"/>
                  <a:pt x="30162" y="100239"/>
                  <a:pt x="31583" y="98101"/>
                </a:cubicBezTo>
                <a:cubicBezTo>
                  <a:pt x="33005" y="95963"/>
                  <a:pt x="35493" y="95250"/>
                  <a:pt x="37626" y="96319"/>
                </a:cubicBezTo>
                <a:close/>
                <a:moveTo>
                  <a:pt x="118637" y="87313"/>
                </a:moveTo>
                <a:cubicBezTo>
                  <a:pt x="121167" y="87313"/>
                  <a:pt x="123335" y="89115"/>
                  <a:pt x="123335" y="91638"/>
                </a:cubicBezTo>
                <a:lnTo>
                  <a:pt x="123335" y="144617"/>
                </a:lnTo>
                <a:lnTo>
                  <a:pt x="153691" y="144617"/>
                </a:lnTo>
                <a:cubicBezTo>
                  <a:pt x="156221" y="144617"/>
                  <a:pt x="158389" y="146420"/>
                  <a:pt x="158389" y="148942"/>
                </a:cubicBezTo>
                <a:cubicBezTo>
                  <a:pt x="158389" y="151465"/>
                  <a:pt x="156221" y="153628"/>
                  <a:pt x="153691" y="153628"/>
                </a:cubicBezTo>
                <a:lnTo>
                  <a:pt x="118637" y="153628"/>
                </a:lnTo>
                <a:cubicBezTo>
                  <a:pt x="116469" y="153628"/>
                  <a:pt x="114300" y="151465"/>
                  <a:pt x="114300" y="148942"/>
                </a:cubicBezTo>
                <a:lnTo>
                  <a:pt x="114300" y="91638"/>
                </a:lnTo>
                <a:cubicBezTo>
                  <a:pt x="114300" y="89115"/>
                  <a:pt x="116469" y="87313"/>
                  <a:pt x="118637" y="87313"/>
                </a:cubicBezTo>
                <a:close/>
                <a:moveTo>
                  <a:pt x="168656" y="61790"/>
                </a:moveTo>
                <a:cubicBezTo>
                  <a:pt x="170752" y="62889"/>
                  <a:pt x="171101" y="65820"/>
                  <a:pt x="170053" y="68018"/>
                </a:cubicBezTo>
                <a:lnTo>
                  <a:pt x="162719" y="81574"/>
                </a:lnTo>
                <a:cubicBezTo>
                  <a:pt x="161671" y="83039"/>
                  <a:pt x="160274" y="83772"/>
                  <a:pt x="158877" y="83772"/>
                </a:cubicBezTo>
                <a:cubicBezTo>
                  <a:pt x="158178" y="83772"/>
                  <a:pt x="157480" y="83772"/>
                  <a:pt x="156781" y="83405"/>
                </a:cubicBezTo>
                <a:cubicBezTo>
                  <a:pt x="154686" y="81940"/>
                  <a:pt x="153987" y="79375"/>
                  <a:pt x="155035" y="77177"/>
                </a:cubicBezTo>
                <a:lnTo>
                  <a:pt x="162719" y="63622"/>
                </a:lnTo>
                <a:cubicBezTo>
                  <a:pt x="163767" y="61424"/>
                  <a:pt x="166211" y="60325"/>
                  <a:pt x="168656" y="61790"/>
                </a:cubicBezTo>
                <a:close/>
                <a:moveTo>
                  <a:pt x="68075" y="61790"/>
                </a:moveTo>
                <a:cubicBezTo>
                  <a:pt x="70316" y="60325"/>
                  <a:pt x="73304" y="61424"/>
                  <a:pt x="74425" y="63622"/>
                </a:cubicBezTo>
                <a:lnTo>
                  <a:pt x="82269" y="77177"/>
                </a:lnTo>
                <a:cubicBezTo>
                  <a:pt x="83763" y="79375"/>
                  <a:pt x="83016" y="81940"/>
                  <a:pt x="80775" y="83405"/>
                </a:cubicBezTo>
                <a:cubicBezTo>
                  <a:pt x="80028" y="83772"/>
                  <a:pt x="79281" y="83772"/>
                  <a:pt x="78160" y="83772"/>
                </a:cubicBezTo>
                <a:cubicBezTo>
                  <a:pt x="76666" y="83772"/>
                  <a:pt x="75172" y="83039"/>
                  <a:pt x="74425" y="81574"/>
                </a:cubicBezTo>
                <a:lnTo>
                  <a:pt x="66581" y="68018"/>
                </a:lnTo>
                <a:cubicBezTo>
                  <a:pt x="65087" y="65820"/>
                  <a:pt x="65834" y="62889"/>
                  <a:pt x="68075" y="61790"/>
                </a:cubicBezTo>
                <a:close/>
                <a:moveTo>
                  <a:pt x="118696" y="49213"/>
                </a:moveTo>
                <a:cubicBezTo>
                  <a:pt x="121261" y="49213"/>
                  <a:pt x="123459" y="50964"/>
                  <a:pt x="123459" y="53415"/>
                </a:cubicBezTo>
                <a:lnTo>
                  <a:pt x="123459" y="68473"/>
                </a:lnTo>
                <a:cubicBezTo>
                  <a:pt x="123459" y="70924"/>
                  <a:pt x="121261" y="72675"/>
                  <a:pt x="118696" y="72675"/>
                </a:cubicBezTo>
                <a:cubicBezTo>
                  <a:pt x="116498" y="72675"/>
                  <a:pt x="114300" y="70924"/>
                  <a:pt x="114300" y="68473"/>
                </a:cubicBezTo>
                <a:lnTo>
                  <a:pt x="114300" y="53415"/>
                </a:lnTo>
                <a:cubicBezTo>
                  <a:pt x="114300" y="50964"/>
                  <a:pt x="116498" y="49213"/>
                  <a:pt x="118696" y="49213"/>
                </a:cubicBezTo>
                <a:close/>
                <a:moveTo>
                  <a:pt x="117909" y="38956"/>
                </a:moveTo>
                <a:cubicBezTo>
                  <a:pt x="57876" y="38956"/>
                  <a:pt x="8987" y="88013"/>
                  <a:pt x="8987" y="148251"/>
                </a:cubicBezTo>
                <a:cubicBezTo>
                  <a:pt x="8987" y="208850"/>
                  <a:pt x="57876" y="257907"/>
                  <a:pt x="117909" y="257907"/>
                </a:cubicBezTo>
                <a:cubicBezTo>
                  <a:pt x="177942" y="257907"/>
                  <a:pt x="226831" y="208850"/>
                  <a:pt x="226831" y="148251"/>
                </a:cubicBezTo>
                <a:cubicBezTo>
                  <a:pt x="226831" y="88013"/>
                  <a:pt x="177942" y="38956"/>
                  <a:pt x="117909" y="38956"/>
                </a:cubicBezTo>
                <a:close/>
                <a:moveTo>
                  <a:pt x="72974" y="9018"/>
                </a:moveTo>
                <a:cubicBezTo>
                  <a:pt x="66503" y="9018"/>
                  <a:pt x="60752" y="13346"/>
                  <a:pt x="59673" y="19478"/>
                </a:cubicBezTo>
                <a:lnTo>
                  <a:pt x="53562" y="49417"/>
                </a:lnTo>
                <a:cubicBezTo>
                  <a:pt x="72255" y="37153"/>
                  <a:pt x="94183" y="29939"/>
                  <a:pt x="117909" y="29939"/>
                </a:cubicBezTo>
                <a:cubicBezTo>
                  <a:pt x="141635" y="29939"/>
                  <a:pt x="163923" y="37153"/>
                  <a:pt x="182615" y="49417"/>
                </a:cubicBezTo>
                <a:lnTo>
                  <a:pt x="176145" y="19478"/>
                </a:lnTo>
                <a:cubicBezTo>
                  <a:pt x="175066" y="13346"/>
                  <a:pt x="169674" y="9018"/>
                  <a:pt x="163204" y="9018"/>
                </a:cubicBezTo>
                <a:lnTo>
                  <a:pt x="72974" y="9018"/>
                </a:lnTo>
                <a:close/>
                <a:moveTo>
                  <a:pt x="72974" y="0"/>
                </a:moveTo>
                <a:lnTo>
                  <a:pt x="163204" y="0"/>
                </a:lnTo>
                <a:cubicBezTo>
                  <a:pt x="173988" y="0"/>
                  <a:pt x="182975" y="7575"/>
                  <a:pt x="185132" y="17675"/>
                </a:cubicBezTo>
                <a:lnTo>
                  <a:pt x="193400" y="57353"/>
                </a:lnTo>
                <a:cubicBezTo>
                  <a:pt x="219282" y="78995"/>
                  <a:pt x="236178" y="111820"/>
                  <a:pt x="236178" y="148251"/>
                </a:cubicBezTo>
                <a:cubicBezTo>
                  <a:pt x="236178" y="185043"/>
                  <a:pt x="219282" y="217507"/>
                  <a:pt x="193400" y="239510"/>
                </a:cubicBezTo>
                <a:lnTo>
                  <a:pt x="185132" y="278828"/>
                </a:lnTo>
                <a:cubicBezTo>
                  <a:pt x="182975" y="289288"/>
                  <a:pt x="173988" y="296502"/>
                  <a:pt x="163204" y="296502"/>
                </a:cubicBezTo>
                <a:lnTo>
                  <a:pt x="72974" y="296502"/>
                </a:lnTo>
                <a:cubicBezTo>
                  <a:pt x="62190" y="296502"/>
                  <a:pt x="53203" y="289288"/>
                  <a:pt x="51046" y="278828"/>
                </a:cubicBezTo>
                <a:lnTo>
                  <a:pt x="42778" y="239510"/>
                </a:lnTo>
                <a:cubicBezTo>
                  <a:pt x="16536" y="217507"/>
                  <a:pt x="0" y="185043"/>
                  <a:pt x="0" y="148251"/>
                </a:cubicBezTo>
                <a:cubicBezTo>
                  <a:pt x="0" y="111820"/>
                  <a:pt x="16536" y="78995"/>
                  <a:pt x="42778" y="57353"/>
                </a:cubicBezTo>
                <a:lnTo>
                  <a:pt x="51046" y="17675"/>
                </a:lnTo>
                <a:cubicBezTo>
                  <a:pt x="53203" y="7575"/>
                  <a:pt x="62190" y="0"/>
                  <a:pt x="729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Freeform 928">
            <a:extLst>
              <a:ext uri="{FF2B5EF4-FFF2-40B4-BE49-F238E27FC236}">
                <a16:creationId xmlns:a16="http://schemas.microsoft.com/office/drawing/2014/main" id="{E7EF8F7C-F4C7-2B4C-8044-7A2F277402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386617" y="11641363"/>
            <a:ext cx="832692" cy="832692"/>
          </a:xfrm>
          <a:custGeom>
            <a:avLst/>
            <a:gdLst>
              <a:gd name="T0" fmla="*/ 52254225 w 296503"/>
              <a:gd name="T1" fmla="*/ 61945660 h 296502"/>
              <a:gd name="T2" fmla="*/ 5028382 w 296503"/>
              <a:gd name="T3" fmla="*/ 33784189 h 296502"/>
              <a:gd name="T4" fmla="*/ 6504772 w 296503"/>
              <a:gd name="T5" fmla="*/ 35150848 h 296502"/>
              <a:gd name="T6" fmla="*/ 4782684 w 296503"/>
              <a:gd name="T7" fmla="*/ 34467459 h 296502"/>
              <a:gd name="T8" fmla="*/ 6750347 w 296503"/>
              <a:gd name="T9" fmla="*/ 24177399 h 296502"/>
              <a:gd name="T10" fmla="*/ 5766989 w 296503"/>
              <a:gd name="T11" fmla="*/ 23231549 h 296502"/>
              <a:gd name="T12" fmla="*/ 33259861 w 296503"/>
              <a:gd name="T13" fmla="*/ 45100975 h 296502"/>
              <a:gd name="T14" fmla="*/ 26437486 w 296503"/>
              <a:gd name="T15" fmla="*/ 45489142 h 296502"/>
              <a:gd name="T16" fmla="*/ 25506739 w 296503"/>
              <a:gd name="T17" fmla="*/ 49836206 h 296502"/>
              <a:gd name="T18" fmla="*/ 37833994 w 296503"/>
              <a:gd name="T19" fmla="*/ 56744956 h 296502"/>
              <a:gd name="T20" fmla="*/ 50006064 w 296503"/>
              <a:gd name="T21" fmla="*/ 36018927 h 296502"/>
              <a:gd name="T22" fmla="*/ 47524820 w 296503"/>
              <a:gd name="T23" fmla="*/ 35708342 h 296502"/>
              <a:gd name="T24" fmla="*/ 43028288 w 296503"/>
              <a:gd name="T25" fmla="*/ 34776545 h 296502"/>
              <a:gd name="T26" fmla="*/ 37756496 w 296503"/>
              <a:gd name="T27" fmla="*/ 34699141 h 296502"/>
              <a:gd name="T28" fmla="*/ 35198176 w 296503"/>
              <a:gd name="T29" fmla="*/ 21269621 h 296502"/>
              <a:gd name="T30" fmla="*/ 59022020 w 296503"/>
              <a:gd name="T31" fmla="*/ 28721621 h 296502"/>
              <a:gd name="T32" fmla="*/ 57051074 w 296503"/>
              <a:gd name="T33" fmla="*/ 19714318 h 296502"/>
              <a:gd name="T34" fmla="*/ 6504772 w 296503"/>
              <a:gd name="T35" fmla="*/ 13362117 h 296502"/>
              <a:gd name="T36" fmla="*/ 5766989 w 296503"/>
              <a:gd name="T37" fmla="*/ 14956327 h 296502"/>
              <a:gd name="T38" fmla="*/ 5028382 w 296503"/>
              <a:gd name="T39" fmla="*/ 13362117 h 296502"/>
              <a:gd name="T40" fmla="*/ 45700124 w 296503"/>
              <a:gd name="T41" fmla="*/ 16697533 h 296502"/>
              <a:gd name="T42" fmla="*/ 43767864 w 296503"/>
              <a:gd name="T43" fmla="*/ 29297046 h 296502"/>
              <a:gd name="T44" fmla="*/ 24212631 w 296503"/>
              <a:gd name="T45" fmla="*/ 12523466 h 296502"/>
              <a:gd name="T46" fmla="*/ 24212631 w 296503"/>
              <a:gd name="T47" fmla="*/ 36253785 h 296502"/>
              <a:gd name="T48" fmla="*/ 28463661 w 296503"/>
              <a:gd name="T49" fmla="*/ 38186340 h 296502"/>
              <a:gd name="T50" fmla="*/ 18106104 w 296503"/>
              <a:gd name="T51" fmla="*/ 16697533 h 296502"/>
              <a:gd name="T52" fmla="*/ 11629318 w 296503"/>
              <a:gd name="T53" fmla="*/ 46420826 h 296502"/>
              <a:gd name="T54" fmla="*/ 31321675 w 296503"/>
              <a:gd name="T55" fmla="*/ 43858780 h 296502"/>
              <a:gd name="T56" fmla="*/ 38996977 w 296503"/>
              <a:gd name="T57" fmla="*/ 22666995 h 296502"/>
              <a:gd name="T58" fmla="*/ 45354248 w 296503"/>
              <a:gd name="T59" fmla="*/ 31982135 h 296502"/>
              <a:gd name="T60" fmla="*/ 54114929 w 296503"/>
              <a:gd name="T61" fmla="*/ 37881810 h 296502"/>
              <a:gd name="T62" fmla="*/ 57991356 w 296503"/>
              <a:gd name="T63" fmla="*/ 46420826 h 296502"/>
              <a:gd name="T64" fmla="*/ 57991356 w 296503"/>
              <a:gd name="T65" fmla="*/ 1940661 h 296502"/>
              <a:gd name="T66" fmla="*/ 53184720 w 296503"/>
              <a:gd name="T67" fmla="*/ 32913465 h 296502"/>
              <a:gd name="T68" fmla="*/ 11629318 w 296503"/>
              <a:gd name="T69" fmla="*/ 1940661 h 296502"/>
              <a:gd name="T70" fmla="*/ 1938315 w 296503"/>
              <a:gd name="T71" fmla="*/ 42539377 h 296502"/>
              <a:gd name="T72" fmla="*/ 9691307 w 296503"/>
              <a:gd name="T73" fmla="*/ 1940661 h 296502"/>
              <a:gd name="T74" fmla="*/ 57991356 w 296503"/>
              <a:gd name="T75" fmla="*/ 0 h 296502"/>
              <a:gd name="T76" fmla="*/ 57991356 w 296503"/>
              <a:gd name="T77" fmla="*/ 48361434 h 296502"/>
              <a:gd name="T78" fmla="*/ 53184720 w 296503"/>
              <a:gd name="T79" fmla="*/ 63808757 h 296502"/>
              <a:gd name="T80" fmla="*/ 36826304 w 296503"/>
              <a:gd name="T81" fmla="*/ 58530447 h 296502"/>
              <a:gd name="T82" fmla="*/ 20777785 w 296503"/>
              <a:gd name="T83" fmla="*/ 52319971 h 296502"/>
              <a:gd name="T84" fmla="*/ 19304618 w 296503"/>
              <a:gd name="T85" fmla="*/ 48361434 h 296502"/>
              <a:gd name="T86" fmla="*/ 0 w 296503"/>
              <a:gd name="T87" fmla="*/ 5821872 h 2965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96503" h="296502">
                <a:moveTo>
                  <a:pt x="180496" y="272696"/>
                </a:moveTo>
                <a:lnTo>
                  <a:pt x="180496" y="287845"/>
                </a:lnTo>
                <a:lnTo>
                  <a:pt x="242822" y="287845"/>
                </a:lnTo>
                <a:lnTo>
                  <a:pt x="242822" y="272696"/>
                </a:lnTo>
                <a:lnTo>
                  <a:pt x="180496" y="272696"/>
                </a:lnTo>
                <a:close/>
                <a:moveTo>
                  <a:pt x="23368" y="156986"/>
                </a:moveTo>
                <a:cubicBezTo>
                  <a:pt x="25273" y="155575"/>
                  <a:pt x="28321" y="155575"/>
                  <a:pt x="30226" y="156986"/>
                </a:cubicBezTo>
                <a:cubicBezTo>
                  <a:pt x="30988" y="158044"/>
                  <a:pt x="31369" y="159103"/>
                  <a:pt x="31369" y="160161"/>
                </a:cubicBezTo>
                <a:cubicBezTo>
                  <a:pt x="31369" y="161572"/>
                  <a:pt x="30988" y="162631"/>
                  <a:pt x="30226" y="163336"/>
                </a:cubicBezTo>
                <a:cubicBezTo>
                  <a:pt x="29083" y="164042"/>
                  <a:pt x="27940" y="164747"/>
                  <a:pt x="26797" y="164747"/>
                </a:cubicBezTo>
                <a:cubicBezTo>
                  <a:pt x="25654" y="164747"/>
                  <a:pt x="24130" y="164042"/>
                  <a:pt x="23368" y="163336"/>
                </a:cubicBezTo>
                <a:cubicBezTo>
                  <a:pt x="22606" y="162631"/>
                  <a:pt x="22225" y="161572"/>
                  <a:pt x="22225" y="160161"/>
                </a:cubicBezTo>
                <a:cubicBezTo>
                  <a:pt x="22225" y="159103"/>
                  <a:pt x="22606" y="158044"/>
                  <a:pt x="23368" y="156986"/>
                </a:cubicBezTo>
                <a:close/>
                <a:moveTo>
                  <a:pt x="26797" y="107950"/>
                </a:moveTo>
                <a:cubicBezTo>
                  <a:pt x="29464" y="107950"/>
                  <a:pt x="31369" y="109782"/>
                  <a:pt x="31369" y="112346"/>
                </a:cubicBezTo>
                <a:cubicBezTo>
                  <a:pt x="31369" y="115277"/>
                  <a:pt x="29464" y="117109"/>
                  <a:pt x="26797" y="117109"/>
                </a:cubicBezTo>
                <a:cubicBezTo>
                  <a:pt x="24130" y="117109"/>
                  <a:pt x="22225" y="115277"/>
                  <a:pt x="22225" y="112346"/>
                </a:cubicBezTo>
                <a:cubicBezTo>
                  <a:pt x="22225" y="109782"/>
                  <a:pt x="24130" y="107950"/>
                  <a:pt x="26797" y="107950"/>
                </a:cubicBezTo>
                <a:close/>
                <a:moveTo>
                  <a:pt x="163563" y="98834"/>
                </a:moveTo>
                <a:cubicBezTo>
                  <a:pt x="158880" y="98834"/>
                  <a:pt x="154556" y="101720"/>
                  <a:pt x="154556" y="105327"/>
                </a:cubicBezTo>
                <a:lnTo>
                  <a:pt x="154556" y="209572"/>
                </a:lnTo>
                <a:cubicBezTo>
                  <a:pt x="154556" y="211014"/>
                  <a:pt x="153836" y="212457"/>
                  <a:pt x="152755" y="213179"/>
                </a:cubicBezTo>
                <a:cubicBezTo>
                  <a:pt x="152034" y="213900"/>
                  <a:pt x="150233" y="214261"/>
                  <a:pt x="148792" y="213900"/>
                </a:cubicBezTo>
                <a:cubicBezTo>
                  <a:pt x="145189" y="212818"/>
                  <a:pt x="134741" y="210654"/>
                  <a:pt x="122853" y="211375"/>
                </a:cubicBezTo>
                <a:cubicBezTo>
                  <a:pt x="109162" y="212818"/>
                  <a:pt x="99075" y="218950"/>
                  <a:pt x="98354" y="226164"/>
                </a:cubicBezTo>
                <a:cubicBezTo>
                  <a:pt x="98354" y="229411"/>
                  <a:pt x="98714" y="231936"/>
                  <a:pt x="99075" y="233378"/>
                </a:cubicBezTo>
                <a:cubicBezTo>
                  <a:pt x="103758" y="232657"/>
                  <a:pt x="112044" y="231575"/>
                  <a:pt x="118529" y="231575"/>
                </a:cubicBezTo>
                <a:cubicBezTo>
                  <a:pt x="121772" y="231575"/>
                  <a:pt x="124654" y="231575"/>
                  <a:pt x="126816" y="232296"/>
                </a:cubicBezTo>
                <a:cubicBezTo>
                  <a:pt x="138344" y="236264"/>
                  <a:pt x="148792" y="244560"/>
                  <a:pt x="158519" y="252496"/>
                </a:cubicBezTo>
                <a:cubicBezTo>
                  <a:pt x="165004" y="257907"/>
                  <a:pt x="172570" y="263678"/>
                  <a:pt x="175812" y="263678"/>
                </a:cubicBezTo>
                <a:lnTo>
                  <a:pt x="242822" y="263678"/>
                </a:lnTo>
                <a:lnTo>
                  <a:pt x="242822" y="177108"/>
                </a:lnTo>
                <a:cubicBezTo>
                  <a:pt x="242102" y="171337"/>
                  <a:pt x="237418" y="167369"/>
                  <a:pt x="232375" y="167369"/>
                </a:cubicBezTo>
                <a:cubicBezTo>
                  <a:pt x="230573" y="167369"/>
                  <a:pt x="228772" y="167729"/>
                  <a:pt x="227331" y="168812"/>
                </a:cubicBezTo>
                <a:cubicBezTo>
                  <a:pt x="226250" y="169533"/>
                  <a:pt x="224809" y="169533"/>
                  <a:pt x="223368" y="168812"/>
                </a:cubicBezTo>
                <a:cubicBezTo>
                  <a:pt x="221927" y="168090"/>
                  <a:pt x="221206" y="167008"/>
                  <a:pt x="220846" y="165926"/>
                </a:cubicBezTo>
                <a:cubicBezTo>
                  <a:pt x="219765" y="160876"/>
                  <a:pt x="215442" y="157269"/>
                  <a:pt x="210758" y="157269"/>
                </a:cubicBezTo>
                <a:cubicBezTo>
                  <a:pt x="208236" y="157269"/>
                  <a:pt x="205715" y="158712"/>
                  <a:pt x="203553" y="160515"/>
                </a:cubicBezTo>
                <a:cubicBezTo>
                  <a:pt x="202832" y="161237"/>
                  <a:pt x="201391" y="161597"/>
                  <a:pt x="199950" y="161597"/>
                </a:cubicBezTo>
                <a:cubicBezTo>
                  <a:pt x="198869" y="161597"/>
                  <a:pt x="197789" y="160876"/>
                  <a:pt x="197068" y="159794"/>
                </a:cubicBezTo>
                <a:cubicBezTo>
                  <a:pt x="193105" y="154383"/>
                  <a:pt x="184459" y="154383"/>
                  <a:pt x="180496" y="159794"/>
                </a:cubicBezTo>
                <a:cubicBezTo>
                  <a:pt x="179415" y="161237"/>
                  <a:pt x="177253" y="161958"/>
                  <a:pt x="175452" y="161237"/>
                </a:cubicBezTo>
                <a:cubicBezTo>
                  <a:pt x="173651" y="160515"/>
                  <a:pt x="172570" y="159072"/>
                  <a:pt x="172570" y="156908"/>
                </a:cubicBezTo>
                <a:lnTo>
                  <a:pt x="172570" y="105327"/>
                </a:lnTo>
                <a:cubicBezTo>
                  <a:pt x="172570" y="101720"/>
                  <a:pt x="168247" y="98834"/>
                  <a:pt x="163563" y="98834"/>
                </a:cubicBezTo>
                <a:close/>
                <a:moveTo>
                  <a:pt x="269509" y="87313"/>
                </a:moveTo>
                <a:cubicBezTo>
                  <a:pt x="272074" y="87313"/>
                  <a:pt x="274272" y="89102"/>
                  <a:pt x="274272" y="91606"/>
                </a:cubicBezTo>
                <a:lnTo>
                  <a:pt x="274272" y="133462"/>
                </a:lnTo>
                <a:cubicBezTo>
                  <a:pt x="274272" y="135967"/>
                  <a:pt x="272074" y="137755"/>
                  <a:pt x="269509" y="137755"/>
                </a:cubicBezTo>
                <a:cubicBezTo>
                  <a:pt x="267311" y="137755"/>
                  <a:pt x="265113" y="135967"/>
                  <a:pt x="265113" y="133462"/>
                </a:cubicBezTo>
                <a:lnTo>
                  <a:pt x="265113" y="91606"/>
                </a:lnTo>
                <a:cubicBezTo>
                  <a:pt x="265113" y="89102"/>
                  <a:pt x="267311" y="87313"/>
                  <a:pt x="269509" y="87313"/>
                </a:cubicBezTo>
                <a:close/>
                <a:moveTo>
                  <a:pt x="23368" y="62089"/>
                </a:moveTo>
                <a:cubicBezTo>
                  <a:pt x="25273" y="60325"/>
                  <a:pt x="28321" y="60325"/>
                  <a:pt x="30226" y="62089"/>
                </a:cubicBezTo>
                <a:cubicBezTo>
                  <a:pt x="30988" y="62794"/>
                  <a:pt x="31369" y="63853"/>
                  <a:pt x="31369" y="65264"/>
                </a:cubicBezTo>
                <a:cubicBezTo>
                  <a:pt x="31369" y="66322"/>
                  <a:pt x="30988" y="67381"/>
                  <a:pt x="30226" y="68439"/>
                </a:cubicBezTo>
                <a:cubicBezTo>
                  <a:pt x="29083" y="68792"/>
                  <a:pt x="27940" y="69497"/>
                  <a:pt x="26797" y="69497"/>
                </a:cubicBezTo>
                <a:cubicBezTo>
                  <a:pt x="25273" y="69497"/>
                  <a:pt x="24130" y="68792"/>
                  <a:pt x="23368" y="68439"/>
                </a:cubicBezTo>
                <a:cubicBezTo>
                  <a:pt x="22606" y="67381"/>
                  <a:pt x="22225" y="66322"/>
                  <a:pt x="22225" y="65264"/>
                </a:cubicBezTo>
                <a:cubicBezTo>
                  <a:pt x="22225" y="63853"/>
                  <a:pt x="22606" y="62794"/>
                  <a:pt x="23368" y="62089"/>
                </a:cubicBezTo>
                <a:close/>
                <a:moveTo>
                  <a:pt x="112514" y="49213"/>
                </a:moveTo>
                <a:lnTo>
                  <a:pt x="183990" y="49213"/>
                </a:lnTo>
                <a:cubicBezTo>
                  <a:pt x="199794" y="49213"/>
                  <a:pt x="212366" y="61784"/>
                  <a:pt x="212366" y="77588"/>
                </a:cubicBezTo>
                <a:lnTo>
                  <a:pt x="212366" y="136135"/>
                </a:lnTo>
                <a:cubicBezTo>
                  <a:pt x="212366" y="138649"/>
                  <a:pt x="210570" y="140445"/>
                  <a:pt x="208056" y="140445"/>
                </a:cubicBezTo>
                <a:cubicBezTo>
                  <a:pt x="205541" y="140445"/>
                  <a:pt x="203386" y="138649"/>
                  <a:pt x="203386" y="136135"/>
                </a:cubicBezTo>
                <a:lnTo>
                  <a:pt x="203386" y="77588"/>
                </a:lnTo>
                <a:cubicBezTo>
                  <a:pt x="203386" y="66813"/>
                  <a:pt x="194766" y="58193"/>
                  <a:pt x="183990" y="58193"/>
                </a:cubicBezTo>
                <a:lnTo>
                  <a:pt x="112514" y="58193"/>
                </a:lnTo>
                <a:cubicBezTo>
                  <a:pt x="101738" y="58193"/>
                  <a:pt x="93118" y="66813"/>
                  <a:pt x="93118" y="77588"/>
                </a:cubicBezTo>
                <a:lnTo>
                  <a:pt x="93118" y="149065"/>
                </a:lnTo>
                <a:cubicBezTo>
                  <a:pt x="93118" y="159841"/>
                  <a:pt x="101738" y="168461"/>
                  <a:pt x="112514" y="168461"/>
                </a:cubicBezTo>
                <a:lnTo>
                  <a:pt x="132269" y="168461"/>
                </a:lnTo>
                <a:cubicBezTo>
                  <a:pt x="134783" y="168461"/>
                  <a:pt x="136579" y="170616"/>
                  <a:pt x="136579" y="173131"/>
                </a:cubicBezTo>
                <a:cubicBezTo>
                  <a:pt x="136579" y="175645"/>
                  <a:pt x="134783" y="177441"/>
                  <a:pt x="132269" y="177441"/>
                </a:cubicBezTo>
                <a:lnTo>
                  <a:pt x="112514" y="177441"/>
                </a:lnTo>
                <a:cubicBezTo>
                  <a:pt x="96710" y="177441"/>
                  <a:pt x="84138" y="164869"/>
                  <a:pt x="84138" y="149065"/>
                </a:cubicBezTo>
                <a:lnTo>
                  <a:pt x="84138" y="77588"/>
                </a:lnTo>
                <a:cubicBezTo>
                  <a:pt x="84138" y="61784"/>
                  <a:pt x="96710" y="49213"/>
                  <a:pt x="112514" y="49213"/>
                </a:cubicBezTo>
                <a:close/>
                <a:moveTo>
                  <a:pt x="54040" y="9018"/>
                </a:moveTo>
                <a:lnTo>
                  <a:pt x="54040" y="215704"/>
                </a:lnTo>
                <a:lnTo>
                  <a:pt x="93310" y="215704"/>
                </a:lnTo>
                <a:cubicBezTo>
                  <a:pt x="98354" y="208850"/>
                  <a:pt x="108802" y="203800"/>
                  <a:pt x="122132" y="202718"/>
                </a:cubicBezTo>
                <a:cubicBezTo>
                  <a:pt x="131499" y="201636"/>
                  <a:pt x="139785" y="202718"/>
                  <a:pt x="145550" y="203800"/>
                </a:cubicBezTo>
                <a:lnTo>
                  <a:pt x="145550" y="105327"/>
                </a:lnTo>
                <a:cubicBezTo>
                  <a:pt x="145550" y="97031"/>
                  <a:pt x="153836" y="89816"/>
                  <a:pt x="163563" y="89816"/>
                </a:cubicBezTo>
                <a:cubicBezTo>
                  <a:pt x="173290" y="89816"/>
                  <a:pt x="181216" y="97031"/>
                  <a:pt x="181216" y="105327"/>
                </a:cubicBezTo>
                <a:lnTo>
                  <a:pt x="181216" y="147890"/>
                </a:lnTo>
                <a:cubicBezTo>
                  <a:pt x="187701" y="145366"/>
                  <a:pt x="195627" y="146808"/>
                  <a:pt x="201031" y="151137"/>
                </a:cubicBezTo>
                <a:cubicBezTo>
                  <a:pt x="203913" y="149333"/>
                  <a:pt x="207156" y="148612"/>
                  <a:pt x="210758" y="148612"/>
                </a:cubicBezTo>
                <a:cubicBezTo>
                  <a:pt x="217964" y="148612"/>
                  <a:pt x="224449" y="152940"/>
                  <a:pt x="227691" y="159072"/>
                </a:cubicBezTo>
                <a:cubicBezTo>
                  <a:pt x="229132" y="158712"/>
                  <a:pt x="230933" y="158351"/>
                  <a:pt x="232375" y="158351"/>
                </a:cubicBezTo>
                <a:cubicBezTo>
                  <a:pt x="242102" y="158351"/>
                  <a:pt x="250388" y="165926"/>
                  <a:pt x="251469" y="176026"/>
                </a:cubicBezTo>
                <a:cubicBezTo>
                  <a:pt x="251469" y="176026"/>
                  <a:pt x="251469" y="176747"/>
                  <a:pt x="251469" y="177108"/>
                </a:cubicBezTo>
                <a:lnTo>
                  <a:pt x="251469" y="215704"/>
                </a:lnTo>
                <a:lnTo>
                  <a:pt x="269482" y="215704"/>
                </a:lnTo>
                <a:cubicBezTo>
                  <a:pt x="279570" y="215704"/>
                  <a:pt x="287496" y="207768"/>
                  <a:pt x="287496" y="197668"/>
                </a:cubicBezTo>
                <a:lnTo>
                  <a:pt x="287496" y="27053"/>
                </a:lnTo>
                <a:cubicBezTo>
                  <a:pt x="287496" y="16953"/>
                  <a:pt x="279570" y="9018"/>
                  <a:pt x="269482" y="9018"/>
                </a:cubicBezTo>
                <a:lnTo>
                  <a:pt x="251469" y="9018"/>
                </a:lnTo>
                <a:lnTo>
                  <a:pt x="251469" y="148251"/>
                </a:lnTo>
                <a:cubicBezTo>
                  <a:pt x="251469" y="150776"/>
                  <a:pt x="249668" y="152940"/>
                  <a:pt x="247146" y="152940"/>
                </a:cubicBezTo>
                <a:cubicBezTo>
                  <a:pt x="244624" y="152940"/>
                  <a:pt x="242822" y="150776"/>
                  <a:pt x="242822" y="148251"/>
                </a:cubicBezTo>
                <a:lnTo>
                  <a:pt x="242822" y="9018"/>
                </a:lnTo>
                <a:lnTo>
                  <a:pt x="54040" y="9018"/>
                </a:lnTo>
                <a:close/>
                <a:moveTo>
                  <a:pt x="27020" y="9018"/>
                </a:moveTo>
                <a:cubicBezTo>
                  <a:pt x="16932" y="9018"/>
                  <a:pt x="9007" y="16953"/>
                  <a:pt x="9007" y="27053"/>
                </a:cubicBezTo>
                <a:lnTo>
                  <a:pt x="9007" y="197668"/>
                </a:lnTo>
                <a:cubicBezTo>
                  <a:pt x="9007" y="207768"/>
                  <a:pt x="16932" y="215704"/>
                  <a:pt x="27020" y="215704"/>
                </a:cubicBezTo>
                <a:lnTo>
                  <a:pt x="45034" y="215704"/>
                </a:lnTo>
                <a:lnTo>
                  <a:pt x="45034" y="9018"/>
                </a:lnTo>
                <a:lnTo>
                  <a:pt x="27020" y="9018"/>
                </a:lnTo>
                <a:close/>
                <a:moveTo>
                  <a:pt x="27020" y="0"/>
                </a:moveTo>
                <a:lnTo>
                  <a:pt x="269482" y="0"/>
                </a:lnTo>
                <a:cubicBezTo>
                  <a:pt x="284614" y="0"/>
                  <a:pt x="296503" y="11903"/>
                  <a:pt x="296503" y="27053"/>
                </a:cubicBezTo>
                <a:lnTo>
                  <a:pt x="296503" y="197668"/>
                </a:lnTo>
                <a:cubicBezTo>
                  <a:pt x="296503" y="212457"/>
                  <a:pt x="284614" y="224721"/>
                  <a:pt x="269482" y="224721"/>
                </a:cubicBezTo>
                <a:lnTo>
                  <a:pt x="251469" y="224721"/>
                </a:lnTo>
                <a:lnTo>
                  <a:pt x="251469" y="292174"/>
                </a:lnTo>
                <a:cubicBezTo>
                  <a:pt x="251469" y="294699"/>
                  <a:pt x="249668" y="296502"/>
                  <a:pt x="247146" y="296502"/>
                </a:cubicBezTo>
                <a:lnTo>
                  <a:pt x="175812" y="296502"/>
                </a:lnTo>
                <a:cubicBezTo>
                  <a:pt x="173290" y="296502"/>
                  <a:pt x="171129" y="294699"/>
                  <a:pt x="171129" y="292174"/>
                </a:cubicBezTo>
                <a:lnTo>
                  <a:pt x="171129" y="271974"/>
                </a:lnTo>
                <a:cubicBezTo>
                  <a:pt x="165725" y="269810"/>
                  <a:pt x="159960" y="265121"/>
                  <a:pt x="152755" y="259349"/>
                </a:cubicBezTo>
                <a:cubicBezTo>
                  <a:pt x="143748" y="252135"/>
                  <a:pt x="134021" y="244200"/>
                  <a:pt x="123933" y="240953"/>
                </a:cubicBezTo>
                <a:cubicBezTo>
                  <a:pt x="119610" y="239510"/>
                  <a:pt x="105199" y="241314"/>
                  <a:pt x="96553" y="243117"/>
                </a:cubicBezTo>
                <a:cubicBezTo>
                  <a:pt x="94751" y="243478"/>
                  <a:pt x="92950" y="242757"/>
                  <a:pt x="91869" y="240953"/>
                </a:cubicBezTo>
                <a:cubicBezTo>
                  <a:pt x="91509" y="240232"/>
                  <a:pt x="89347" y="235903"/>
                  <a:pt x="89708" y="225803"/>
                </a:cubicBezTo>
                <a:cubicBezTo>
                  <a:pt x="89708" y="225443"/>
                  <a:pt x="89708" y="225082"/>
                  <a:pt x="89708" y="224721"/>
                </a:cubicBezTo>
                <a:lnTo>
                  <a:pt x="27020" y="224721"/>
                </a:lnTo>
                <a:cubicBezTo>
                  <a:pt x="12249" y="224721"/>
                  <a:pt x="0" y="212457"/>
                  <a:pt x="0" y="197668"/>
                </a:cubicBezTo>
                <a:lnTo>
                  <a:pt x="0" y="27053"/>
                </a:lnTo>
                <a:cubicBezTo>
                  <a:pt x="0" y="11903"/>
                  <a:pt x="12249" y="0"/>
                  <a:pt x="270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FD688794-0F68-BE4A-B00A-A51FB0B8CBB0}"/>
              </a:ext>
            </a:extLst>
          </p:cNvPr>
          <p:cNvSpPr txBox="1">
            <a:spLocks/>
          </p:cNvSpPr>
          <p:nvPr/>
        </p:nvSpPr>
        <p:spPr>
          <a:xfrm>
            <a:off x="16942101" y="3010508"/>
            <a:ext cx="569622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8A521AFD-5C33-A142-A11F-97202A86C1C3}"/>
              </a:ext>
            </a:extLst>
          </p:cNvPr>
          <p:cNvSpPr txBox="1">
            <a:spLocks/>
          </p:cNvSpPr>
          <p:nvPr/>
        </p:nvSpPr>
        <p:spPr>
          <a:xfrm>
            <a:off x="1745672" y="5155766"/>
            <a:ext cx="5689877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C898468C-0B04-F44F-9D16-DA699CD6E183}"/>
              </a:ext>
            </a:extLst>
          </p:cNvPr>
          <p:cNvSpPr txBox="1">
            <a:spLocks/>
          </p:cNvSpPr>
          <p:nvPr/>
        </p:nvSpPr>
        <p:spPr>
          <a:xfrm>
            <a:off x="16942101" y="7301020"/>
            <a:ext cx="569622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EE2FF6BD-BB9F-5F4F-BA0F-C2E6A539781D}"/>
              </a:ext>
            </a:extLst>
          </p:cNvPr>
          <p:cNvSpPr txBox="1">
            <a:spLocks/>
          </p:cNvSpPr>
          <p:nvPr/>
        </p:nvSpPr>
        <p:spPr>
          <a:xfrm>
            <a:off x="1745672" y="9443531"/>
            <a:ext cx="56898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E46FFA4D-DE70-2840-8DF4-89A6FA15A735}"/>
              </a:ext>
            </a:extLst>
          </p:cNvPr>
          <p:cNvSpPr txBox="1">
            <a:spLocks/>
          </p:cNvSpPr>
          <p:nvPr/>
        </p:nvSpPr>
        <p:spPr>
          <a:xfrm>
            <a:off x="16942101" y="11586041"/>
            <a:ext cx="569622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C8B1CB-B684-7B40-86CE-ADB11DB48F29}"/>
              </a:ext>
            </a:extLst>
          </p:cNvPr>
          <p:cNvSpPr txBox="1"/>
          <p:nvPr/>
        </p:nvSpPr>
        <p:spPr>
          <a:xfrm>
            <a:off x="10066201" y="3074921"/>
            <a:ext cx="156004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A00565-00D9-B047-B9B1-B24D60B98D28}"/>
              </a:ext>
            </a:extLst>
          </p:cNvPr>
          <p:cNvSpPr txBox="1"/>
          <p:nvPr/>
        </p:nvSpPr>
        <p:spPr>
          <a:xfrm>
            <a:off x="12756905" y="5209188"/>
            <a:ext cx="1495922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ED21A4-77CC-B341-A0B1-D1A9BD1F31F5}"/>
              </a:ext>
            </a:extLst>
          </p:cNvPr>
          <p:cNvSpPr txBox="1"/>
          <p:nvPr/>
        </p:nvSpPr>
        <p:spPr>
          <a:xfrm>
            <a:off x="10059790" y="7356989"/>
            <a:ext cx="156645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EFB9A4-8BB8-BB45-BE16-BE3048682CB9}"/>
              </a:ext>
            </a:extLst>
          </p:cNvPr>
          <p:cNvSpPr txBox="1"/>
          <p:nvPr/>
        </p:nvSpPr>
        <p:spPr>
          <a:xfrm>
            <a:off x="12756905" y="9504382"/>
            <a:ext cx="1545616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8DE005-B7BA-6345-90D1-384839575E98}"/>
              </a:ext>
            </a:extLst>
          </p:cNvPr>
          <p:cNvSpPr txBox="1"/>
          <p:nvPr/>
        </p:nvSpPr>
        <p:spPr>
          <a:xfrm>
            <a:off x="9937960" y="11641363"/>
            <a:ext cx="168828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484202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0FFC0B-EE13-D540-9B1E-7B468502EE99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7F58B-05E1-414C-96F5-DAF9A9CB4BD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71">
            <a:extLst>
              <a:ext uri="{FF2B5EF4-FFF2-40B4-BE49-F238E27FC236}">
                <a16:creationId xmlns:a16="http://schemas.microsoft.com/office/drawing/2014/main" id="{73F71F12-4969-B94D-8F9C-1C0F0EAB5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746" y="4214476"/>
            <a:ext cx="4757474" cy="4114722"/>
          </a:xfrm>
          <a:custGeom>
            <a:avLst/>
            <a:gdLst>
              <a:gd name="T0" fmla="*/ 2862 w 3817"/>
              <a:gd name="T1" fmla="*/ 0 h 3305"/>
              <a:gd name="T2" fmla="*/ 954 w 3817"/>
              <a:gd name="T3" fmla="*/ 0 h 3305"/>
              <a:gd name="T4" fmla="*/ 0 w 3817"/>
              <a:gd name="T5" fmla="*/ 1652 h 3305"/>
              <a:gd name="T6" fmla="*/ 954 w 3817"/>
              <a:gd name="T7" fmla="*/ 3304 h 3305"/>
              <a:gd name="T8" fmla="*/ 2862 w 3817"/>
              <a:gd name="T9" fmla="*/ 3304 h 3305"/>
              <a:gd name="T10" fmla="*/ 3816 w 3817"/>
              <a:gd name="T11" fmla="*/ 1652 h 3305"/>
              <a:gd name="T12" fmla="*/ 2862 w 3817"/>
              <a:gd name="T13" fmla="*/ 0 h 3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17" h="3305">
                <a:moveTo>
                  <a:pt x="2862" y="0"/>
                </a:moveTo>
                <a:lnTo>
                  <a:pt x="954" y="0"/>
                </a:lnTo>
                <a:lnTo>
                  <a:pt x="0" y="1652"/>
                </a:lnTo>
                <a:lnTo>
                  <a:pt x="954" y="3304"/>
                </a:lnTo>
                <a:lnTo>
                  <a:pt x="2862" y="3304"/>
                </a:lnTo>
                <a:lnTo>
                  <a:pt x="3816" y="1652"/>
                </a:lnTo>
                <a:lnTo>
                  <a:pt x="286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74">
            <a:extLst>
              <a:ext uri="{FF2B5EF4-FFF2-40B4-BE49-F238E27FC236}">
                <a16:creationId xmlns:a16="http://schemas.microsoft.com/office/drawing/2014/main" id="{145A516A-7021-5C4C-8F52-704AA3B00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472" y="6966646"/>
            <a:ext cx="4757474" cy="4120213"/>
          </a:xfrm>
          <a:custGeom>
            <a:avLst/>
            <a:gdLst>
              <a:gd name="T0" fmla="*/ 2863 w 3818"/>
              <a:gd name="T1" fmla="*/ 0 h 3306"/>
              <a:gd name="T2" fmla="*/ 954 w 3818"/>
              <a:gd name="T3" fmla="*/ 0 h 3306"/>
              <a:gd name="T4" fmla="*/ 0 w 3818"/>
              <a:gd name="T5" fmla="*/ 1653 h 3306"/>
              <a:gd name="T6" fmla="*/ 954 w 3818"/>
              <a:gd name="T7" fmla="*/ 3305 h 3306"/>
              <a:gd name="T8" fmla="*/ 2863 w 3818"/>
              <a:gd name="T9" fmla="*/ 3305 h 3306"/>
              <a:gd name="T10" fmla="*/ 3817 w 3818"/>
              <a:gd name="T11" fmla="*/ 1653 h 3306"/>
              <a:gd name="T12" fmla="*/ 2863 w 3818"/>
              <a:gd name="T13" fmla="*/ 0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18" h="3306">
                <a:moveTo>
                  <a:pt x="2863" y="0"/>
                </a:moveTo>
                <a:lnTo>
                  <a:pt x="954" y="0"/>
                </a:lnTo>
                <a:lnTo>
                  <a:pt x="0" y="1653"/>
                </a:lnTo>
                <a:lnTo>
                  <a:pt x="954" y="3305"/>
                </a:lnTo>
                <a:lnTo>
                  <a:pt x="2863" y="3305"/>
                </a:lnTo>
                <a:lnTo>
                  <a:pt x="3817" y="1653"/>
                </a:lnTo>
                <a:lnTo>
                  <a:pt x="286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" name="Freeform 77">
            <a:extLst>
              <a:ext uri="{FF2B5EF4-FFF2-40B4-BE49-F238E27FC236}">
                <a16:creationId xmlns:a16="http://schemas.microsoft.com/office/drawing/2014/main" id="{56B6E60A-90FE-524C-9548-C764EA461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3198" y="4214476"/>
            <a:ext cx="4751982" cy="4114722"/>
          </a:xfrm>
          <a:custGeom>
            <a:avLst/>
            <a:gdLst>
              <a:gd name="T0" fmla="*/ 2860 w 3815"/>
              <a:gd name="T1" fmla="*/ 0 h 3305"/>
              <a:gd name="T2" fmla="*/ 954 w 3815"/>
              <a:gd name="T3" fmla="*/ 0 h 3305"/>
              <a:gd name="T4" fmla="*/ 0 w 3815"/>
              <a:gd name="T5" fmla="*/ 1652 h 3305"/>
              <a:gd name="T6" fmla="*/ 954 w 3815"/>
              <a:gd name="T7" fmla="*/ 3304 h 3305"/>
              <a:gd name="T8" fmla="*/ 2860 w 3815"/>
              <a:gd name="T9" fmla="*/ 3304 h 3305"/>
              <a:gd name="T10" fmla="*/ 3814 w 3815"/>
              <a:gd name="T11" fmla="*/ 1652 h 3305"/>
              <a:gd name="T12" fmla="*/ 2860 w 3815"/>
              <a:gd name="T13" fmla="*/ 0 h 3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15" h="3305">
                <a:moveTo>
                  <a:pt x="2860" y="0"/>
                </a:moveTo>
                <a:lnTo>
                  <a:pt x="954" y="0"/>
                </a:lnTo>
                <a:lnTo>
                  <a:pt x="0" y="1652"/>
                </a:lnTo>
                <a:lnTo>
                  <a:pt x="954" y="3304"/>
                </a:lnTo>
                <a:lnTo>
                  <a:pt x="2860" y="3304"/>
                </a:lnTo>
                <a:lnTo>
                  <a:pt x="3814" y="1652"/>
                </a:lnTo>
                <a:lnTo>
                  <a:pt x="286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80">
            <a:extLst>
              <a:ext uri="{FF2B5EF4-FFF2-40B4-BE49-F238E27FC236}">
                <a16:creationId xmlns:a16="http://schemas.microsoft.com/office/drawing/2014/main" id="{0368429E-36A9-2149-8D89-D669AC10D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8431" y="6966646"/>
            <a:ext cx="4757474" cy="4120213"/>
          </a:xfrm>
          <a:custGeom>
            <a:avLst/>
            <a:gdLst>
              <a:gd name="T0" fmla="*/ 2863 w 3818"/>
              <a:gd name="T1" fmla="*/ 0 h 3306"/>
              <a:gd name="T2" fmla="*/ 955 w 3818"/>
              <a:gd name="T3" fmla="*/ 0 h 3306"/>
              <a:gd name="T4" fmla="*/ 0 w 3818"/>
              <a:gd name="T5" fmla="*/ 1653 h 3306"/>
              <a:gd name="T6" fmla="*/ 955 w 3818"/>
              <a:gd name="T7" fmla="*/ 3305 h 3306"/>
              <a:gd name="T8" fmla="*/ 2863 w 3818"/>
              <a:gd name="T9" fmla="*/ 3305 h 3306"/>
              <a:gd name="T10" fmla="*/ 3817 w 3818"/>
              <a:gd name="T11" fmla="*/ 1653 h 3306"/>
              <a:gd name="T12" fmla="*/ 2863 w 3818"/>
              <a:gd name="T13" fmla="*/ 0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18" h="3306">
                <a:moveTo>
                  <a:pt x="2863" y="0"/>
                </a:moveTo>
                <a:lnTo>
                  <a:pt x="955" y="0"/>
                </a:lnTo>
                <a:lnTo>
                  <a:pt x="0" y="1653"/>
                </a:lnTo>
                <a:lnTo>
                  <a:pt x="955" y="3305"/>
                </a:lnTo>
                <a:lnTo>
                  <a:pt x="2863" y="3305"/>
                </a:lnTo>
                <a:lnTo>
                  <a:pt x="3817" y="1653"/>
                </a:lnTo>
                <a:lnTo>
                  <a:pt x="286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C620CC04-69EA-CB44-A60F-E338A23BEAF7}"/>
              </a:ext>
            </a:extLst>
          </p:cNvPr>
          <p:cNvSpPr txBox="1">
            <a:spLocks/>
          </p:cNvSpPr>
          <p:nvPr/>
        </p:nvSpPr>
        <p:spPr>
          <a:xfrm>
            <a:off x="4227227" y="9807496"/>
            <a:ext cx="332651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88D80F-BFAB-9C4B-A2AD-1F717F12C6D7}"/>
              </a:ext>
            </a:extLst>
          </p:cNvPr>
          <p:cNvSpPr txBox="1"/>
          <p:nvPr/>
        </p:nvSpPr>
        <p:spPr>
          <a:xfrm>
            <a:off x="4412353" y="9123865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BF50AE27-0406-8D43-80FB-2B1B8570D79E}"/>
              </a:ext>
            </a:extLst>
          </p:cNvPr>
          <p:cNvSpPr txBox="1">
            <a:spLocks/>
          </p:cNvSpPr>
          <p:nvPr/>
        </p:nvSpPr>
        <p:spPr>
          <a:xfrm>
            <a:off x="8427953" y="4336452"/>
            <a:ext cx="332651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B72D92-7CF0-7341-9CB2-84686358A385}"/>
              </a:ext>
            </a:extLst>
          </p:cNvPr>
          <p:cNvSpPr txBox="1"/>
          <p:nvPr/>
        </p:nvSpPr>
        <p:spPr>
          <a:xfrm>
            <a:off x="8573004" y="3652821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079074B8-F98B-1A47-80B9-97FF2A604056}"/>
              </a:ext>
            </a:extLst>
          </p:cNvPr>
          <p:cNvSpPr txBox="1">
            <a:spLocks/>
          </p:cNvSpPr>
          <p:nvPr/>
        </p:nvSpPr>
        <p:spPr>
          <a:xfrm>
            <a:off x="12625932" y="9807496"/>
            <a:ext cx="332651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303936-275F-2743-BFCA-30C9A5B1ADFE}"/>
              </a:ext>
            </a:extLst>
          </p:cNvPr>
          <p:cNvSpPr txBox="1"/>
          <p:nvPr/>
        </p:nvSpPr>
        <p:spPr>
          <a:xfrm>
            <a:off x="12763770" y="9123865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77694AAF-CDB6-E048-B17C-663C03DC5F96}"/>
              </a:ext>
            </a:extLst>
          </p:cNvPr>
          <p:cNvSpPr txBox="1">
            <a:spLocks/>
          </p:cNvSpPr>
          <p:nvPr/>
        </p:nvSpPr>
        <p:spPr>
          <a:xfrm>
            <a:off x="16823912" y="4336452"/>
            <a:ext cx="332651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373794-E14A-7943-9C1B-ACEABFAC7304}"/>
              </a:ext>
            </a:extLst>
          </p:cNvPr>
          <p:cNvSpPr txBox="1"/>
          <p:nvPr/>
        </p:nvSpPr>
        <p:spPr>
          <a:xfrm>
            <a:off x="16947323" y="3652821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3A6E78-EDDD-8748-B2C3-9E0347A1F69A}"/>
              </a:ext>
            </a:extLst>
          </p:cNvPr>
          <p:cNvSpPr txBox="1"/>
          <p:nvPr/>
        </p:nvSpPr>
        <p:spPr>
          <a:xfrm>
            <a:off x="5142520" y="6551147"/>
            <a:ext cx="1495923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26077B-13AA-BA40-9490-E62639B94908}"/>
              </a:ext>
            </a:extLst>
          </p:cNvPr>
          <p:cNvSpPr txBox="1"/>
          <p:nvPr/>
        </p:nvSpPr>
        <p:spPr>
          <a:xfrm>
            <a:off x="9307980" y="7913699"/>
            <a:ext cx="1566455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DF91EF-58E9-DA4F-824B-082477B65BFE}"/>
              </a:ext>
            </a:extLst>
          </p:cNvPr>
          <p:cNvSpPr txBox="1"/>
          <p:nvPr/>
        </p:nvSpPr>
        <p:spPr>
          <a:xfrm>
            <a:off x="13516381" y="6551147"/>
            <a:ext cx="1545616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982C41-A8B3-0B43-9F4B-9EA37723657E}"/>
              </a:ext>
            </a:extLst>
          </p:cNvPr>
          <p:cNvSpPr txBox="1"/>
          <p:nvPr/>
        </p:nvSpPr>
        <p:spPr>
          <a:xfrm>
            <a:off x="17643027" y="7913699"/>
            <a:ext cx="168828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53" name="Freeform 924">
            <a:extLst>
              <a:ext uri="{FF2B5EF4-FFF2-40B4-BE49-F238E27FC236}">
                <a16:creationId xmlns:a16="http://schemas.microsoft.com/office/drawing/2014/main" id="{289356BE-4A1A-154E-AAA9-1A94AF4312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5751" y="5010667"/>
            <a:ext cx="1029460" cy="1029460"/>
          </a:xfrm>
          <a:custGeom>
            <a:avLst/>
            <a:gdLst>
              <a:gd name="T0" fmla="*/ 23374369 w 295914"/>
              <a:gd name="T1" fmla="*/ 51157010 h 296053"/>
              <a:gd name="T2" fmla="*/ 21347555 w 295914"/>
              <a:gd name="T3" fmla="*/ 51157010 h 296053"/>
              <a:gd name="T4" fmla="*/ 44392851 w 295914"/>
              <a:gd name="T5" fmla="*/ 48100099 h 296053"/>
              <a:gd name="T6" fmla="*/ 51713828 w 295914"/>
              <a:gd name="T7" fmla="*/ 55413466 h 296053"/>
              <a:gd name="T8" fmla="*/ 44392851 w 295914"/>
              <a:gd name="T9" fmla="*/ 48100099 h 296053"/>
              <a:gd name="T10" fmla="*/ 35162367 w 295914"/>
              <a:gd name="T11" fmla="*/ 55413466 h 296053"/>
              <a:gd name="T12" fmla="*/ 42483305 w 295914"/>
              <a:gd name="T13" fmla="*/ 48100099 h 296053"/>
              <a:gd name="T14" fmla="*/ 44392851 w 295914"/>
              <a:gd name="T15" fmla="*/ 38878772 h 296053"/>
              <a:gd name="T16" fmla="*/ 51713828 w 295914"/>
              <a:gd name="T17" fmla="*/ 46192340 h 296053"/>
              <a:gd name="T18" fmla="*/ 44392851 w 295914"/>
              <a:gd name="T19" fmla="*/ 38878772 h 296053"/>
              <a:gd name="T20" fmla="*/ 35162367 w 295914"/>
              <a:gd name="T21" fmla="*/ 46192340 h 296053"/>
              <a:gd name="T22" fmla="*/ 42483305 w 295914"/>
              <a:gd name="T23" fmla="*/ 38878772 h 296053"/>
              <a:gd name="T24" fmla="*/ 13916731 w 295914"/>
              <a:gd name="T25" fmla="*/ 38817367 h 296053"/>
              <a:gd name="T26" fmla="*/ 25129656 w 295914"/>
              <a:gd name="T27" fmla="*/ 63180206 h 296053"/>
              <a:gd name="T28" fmla="*/ 13916731 w 295914"/>
              <a:gd name="T29" fmla="*/ 38817367 h 296053"/>
              <a:gd name="T30" fmla="*/ 52668660 w 295914"/>
              <a:gd name="T31" fmla="*/ 36891250 h 296053"/>
              <a:gd name="T32" fmla="*/ 53703033 w 295914"/>
              <a:gd name="T33" fmla="*/ 55413466 h 296053"/>
              <a:gd name="T34" fmla="*/ 55692647 w 295914"/>
              <a:gd name="T35" fmla="*/ 56367151 h 296053"/>
              <a:gd name="T36" fmla="*/ 32217636 w 295914"/>
              <a:gd name="T37" fmla="*/ 57400437 h 296053"/>
              <a:gd name="T38" fmla="*/ 32217636 w 295914"/>
              <a:gd name="T39" fmla="*/ 55413466 h 296053"/>
              <a:gd name="T40" fmla="*/ 33172713 w 295914"/>
              <a:gd name="T41" fmla="*/ 37924682 h 296053"/>
              <a:gd name="T42" fmla="*/ 6043873 w 295914"/>
              <a:gd name="T43" fmla="*/ 30908075 h 296053"/>
              <a:gd name="T44" fmla="*/ 11928665 w 295914"/>
              <a:gd name="T45" fmla="*/ 63180206 h 296053"/>
              <a:gd name="T46" fmla="*/ 10974415 w 295914"/>
              <a:gd name="T47" fmla="*/ 38817367 h 296053"/>
              <a:gd name="T48" fmla="*/ 10974415 w 295914"/>
              <a:gd name="T49" fmla="*/ 36840383 h 296053"/>
              <a:gd name="T50" fmla="*/ 29105905 w 295914"/>
              <a:gd name="T51" fmla="*/ 37868510 h 296053"/>
              <a:gd name="T52" fmla="*/ 27117839 w 295914"/>
              <a:gd name="T53" fmla="*/ 38817367 h 296053"/>
              <a:gd name="T54" fmla="*/ 59563740 w 295914"/>
              <a:gd name="T55" fmla="*/ 63180206 h 296053"/>
              <a:gd name="T56" fmla="*/ 6043873 w 295914"/>
              <a:gd name="T57" fmla="*/ 30908075 h 296053"/>
              <a:gd name="T58" fmla="*/ 32899506 w 295914"/>
              <a:gd name="T59" fmla="*/ 22952658 h 296053"/>
              <a:gd name="T60" fmla="*/ 28001959 w 295914"/>
              <a:gd name="T61" fmla="*/ 19044378 h 296053"/>
              <a:gd name="T62" fmla="*/ 28001959 w 295914"/>
              <a:gd name="T63" fmla="*/ 17050228 h 296053"/>
              <a:gd name="T64" fmla="*/ 32899506 w 295914"/>
              <a:gd name="T65" fmla="*/ 13061844 h 296053"/>
              <a:gd name="T66" fmla="*/ 39884838 w 295914"/>
              <a:gd name="T67" fmla="*/ 18007563 h 296053"/>
              <a:gd name="T68" fmla="*/ 25914326 w 295914"/>
              <a:gd name="T69" fmla="*/ 18007563 h 296053"/>
              <a:gd name="T70" fmla="*/ 32764039 w 295914"/>
              <a:gd name="T71" fmla="*/ 2353185 h 296053"/>
              <a:gd name="T72" fmla="*/ 61949671 w 295914"/>
              <a:gd name="T73" fmla="*/ 28930225 h 296053"/>
              <a:gd name="T74" fmla="*/ 32048053 w 295914"/>
              <a:gd name="T75" fmla="*/ 296830 h 296053"/>
              <a:gd name="T76" fmla="*/ 65130418 w 295914"/>
              <a:gd name="T77" fmla="*/ 29167696 h 296053"/>
              <a:gd name="T78" fmla="*/ 64494526 w 295914"/>
              <a:gd name="T79" fmla="*/ 30908075 h 296053"/>
              <a:gd name="T80" fmla="*/ 61472566 w 295914"/>
              <a:gd name="T81" fmla="*/ 63180206 h 296053"/>
              <a:gd name="T82" fmla="*/ 65448771 w 295914"/>
              <a:gd name="T83" fmla="*/ 64129283 h 296053"/>
              <a:gd name="T84" fmla="*/ 1033664 w 295914"/>
              <a:gd name="T85" fmla="*/ 65078420 h 296053"/>
              <a:gd name="T86" fmla="*/ 1033664 w 295914"/>
              <a:gd name="T87" fmla="*/ 63180206 h 296053"/>
              <a:gd name="T88" fmla="*/ 3976213 w 295914"/>
              <a:gd name="T89" fmla="*/ 30908075 h 296053"/>
              <a:gd name="T90" fmla="*/ 158762 w 295914"/>
              <a:gd name="T91" fmla="*/ 30354214 h 296053"/>
              <a:gd name="T92" fmla="*/ 32048053 w 295914"/>
              <a:gd name="T93" fmla="*/ 296830 h 29605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5914" h="296053">
                <a:moveTo>
                  <a:pt x="101241" y="228150"/>
                </a:moveTo>
                <a:cubicBezTo>
                  <a:pt x="103806" y="228150"/>
                  <a:pt x="105637" y="230055"/>
                  <a:pt x="105637" y="232722"/>
                </a:cubicBezTo>
                <a:cubicBezTo>
                  <a:pt x="105637" y="235389"/>
                  <a:pt x="103806" y="237294"/>
                  <a:pt x="101241" y="237294"/>
                </a:cubicBezTo>
                <a:cubicBezTo>
                  <a:pt x="98677" y="237294"/>
                  <a:pt x="96479" y="235389"/>
                  <a:pt x="96479" y="232722"/>
                </a:cubicBezTo>
                <a:cubicBezTo>
                  <a:pt x="96479" y="230055"/>
                  <a:pt x="98677" y="228150"/>
                  <a:pt x="101241" y="228150"/>
                </a:cubicBezTo>
                <a:close/>
                <a:moveTo>
                  <a:pt x="200627" y="218815"/>
                </a:moveTo>
                <a:lnTo>
                  <a:pt x="200627" y="252086"/>
                </a:lnTo>
                <a:lnTo>
                  <a:pt x="233713" y="252086"/>
                </a:lnTo>
                <a:lnTo>
                  <a:pt x="233713" y="218815"/>
                </a:lnTo>
                <a:lnTo>
                  <a:pt x="200627" y="218815"/>
                </a:lnTo>
                <a:close/>
                <a:moveTo>
                  <a:pt x="158911" y="218815"/>
                </a:moveTo>
                <a:lnTo>
                  <a:pt x="158911" y="252086"/>
                </a:lnTo>
                <a:lnTo>
                  <a:pt x="191996" y="252086"/>
                </a:lnTo>
                <a:lnTo>
                  <a:pt x="191996" y="218815"/>
                </a:lnTo>
                <a:lnTo>
                  <a:pt x="158911" y="218815"/>
                </a:lnTo>
                <a:close/>
                <a:moveTo>
                  <a:pt x="200627" y="176866"/>
                </a:moveTo>
                <a:lnTo>
                  <a:pt x="200627" y="210136"/>
                </a:lnTo>
                <a:lnTo>
                  <a:pt x="233713" y="210136"/>
                </a:lnTo>
                <a:lnTo>
                  <a:pt x="233713" y="176866"/>
                </a:lnTo>
                <a:lnTo>
                  <a:pt x="200627" y="176866"/>
                </a:lnTo>
                <a:close/>
                <a:moveTo>
                  <a:pt x="158911" y="176866"/>
                </a:moveTo>
                <a:lnTo>
                  <a:pt x="158911" y="210136"/>
                </a:lnTo>
                <a:lnTo>
                  <a:pt x="191996" y="210136"/>
                </a:lnTo>
                <a:lnTo>
                  <a:pt x="191996" y="176866"/>
                </a:lnTo>
                <a:lnTo>
                  <a:pt x="158911" y="176866"/>
                </a:lnTo>
                <a:close/>
                <a:moveTo>
                  <a:pt x="62895" y="176588"/>
                </a:moveTo>
                <a:lnTo>
                  <a:pt x="62895" y="287417"/>
                </a:lnTo>
                <a:lnTo>
                  <a:pt x="113570" y="287417"/>
                </a:lnTo>
                <a:lnTo>
                  <a:pt x="113570" y="176588"/>
                </a:lnTo>
                <a:lnTo>
                  <a:pt x="62895" y="176588"/>
                </a:lnTo>
                <a:close/>
                <a:moveTo>
                  <a:pt x="154595" y="167825"/>
                </a:moveTo>
                <a:lnTo>
                  <a:pt x="238029" y="167825"/>
                </a:lnTo>
                <a:cubicBezTo>
                  <a:pt x="240546" y="167825"/>
                  <a:pt x="242704" y="169995"/>
                  <a:pt x="242704" y="172526"/>
                </a:cubicBezTo>
                <a:lnTo>
                  <a:pt x="242704" y="252086"/>
                </a:lnTo>
                <a:lnTo>
                  <a:pt x="247019" y="252086"/>
                </a:lnTo>
                <a:cubicBezTo>
                  <a:pt x="249896" y="252086"/>
                  <a:pt x="251695" y="254255"/>
                  <a:pt x="251695" y="256425"/>
                </a:cubicBezTo>
                <a:cubicBezTo>
                  <a:pt x="251695" y="258957"/>
                  <a:pt x="249896" y="261126"/>
                  <a:pt x="247019" y="261126"/>
                </a:cubicBezTo>
                <a:lnTo>
                  <a:pt x="145604" y="261126"/>
                </a:lnTo>
                <a:cubicBezTo>
                  <a:pt x="143087" y="261126"/>
                  <a:pt x="140929" y="258957"/>
                  <a:pt x="140929" y="256425"/>
                </a:cubicBezTo>
                <a:cubicBezTo>
                  <a:pt x="140929" y="254255"/>
                  <a:pt x="143087" y="252086"/>
                  <a:pt x="145604" y="252086"/>
                </a:cubicBezTo>
                <a:lnTo>
                  <a:pt x="149920" y="252086"/>
                </a:lnTo>
                <a:lnTo>
                  <a:pt x="149920" y="172526"/>
                </a:lnTo>
                <a:cubicBezTo>
                  <a:pt x="149920" y="169995"/>
                  <a:pt x="152078" y="167825"/>
                  <a:pt x="154595" y="167825"/>
                </a:cubicBezTo>
                <a:close/>
                <a:moveTo>
                  <a:pt x="27314" y="140605"/>
                </a:moveTo>
                <a:lnTo>
                  <a:pt x="27314" y="287417"/>
                </a:lnTo>
                <a:lnTo>
                  <a:pt x="53910" y="287417"/>
                </a:lnTo>
                <a:lnTo>
                  <a:pt x="53910" y="176588"/>
                </a:lnTo>
                <a:lnTo>
                  <a:pt x="49597" y="176588"/>
                </a:lnTo>
                <a:cubicBezTo>
                  <a:pt x="47081" y="176588"/>
                  <a:pt x="44925" y="174789"/>
                  <a:pt x="44925" y="172270"/>
                </a:cubicBezTo>
                <a:cubicBezTo>
                  <a:pt x="44925" y="169751"/>
                  <a:pt x="47081" y="167592"/>
                  <a:pt x="49597" y="167592"/>
                </a:cubicBezTo>
                <a:lnTo>
                  <a:pt x="127228" y="167592"/>
                </a:lnTo>
                <a:cubicBezTo>
                  <a:pt x="129743" y="167592"/>
                  <a:pt x="131540" y="169751"/>
                  <a:pt x="131540" y="172270"/>
                </a:cubicBezTo>
                <a:cubicBezTo>
                  <a:pt x="131540" y="174789"/>
                  <a:pt x="129743" y="176588"/>
                  <a:pt x="127228" y="176588"/>
                </a:cubicBezTo>
                <a:lnTo>
                  <a:pt x="122555" y="176588"/>
                </a:lnTo>
                <a:lnTo>
                  <a:pt x="122555" y="287417"/>
                </a:lnTo>
                <a:lnTo>
                  <a:pt x="269190" y="287417"/>
                </a:lnTo>
                <a:lnTo>
                  <a:pt x="269190" y="140605"/>
                </a:lnTo>
                <a:lnTo>
                  <a:pt x="27314" y="140605"/>
                </a:lnTo>
                <a:close/>
                <a:moveTo>
                  <a:pt x="126551" y="86636"/>
                </a:moveTo>
                <a:cubicBezTo>
                  <a:pt x="128728" y="96796"/>
                  <a:pt x="137799" y="104416"/>
                  <a:pt x="148685" y="104416"/>
                </a:cubicBezTo>
                <a:cubicBezTo>
                  <a:pt x="159571" y="104416"/>
                  <a:pt x="168642" y="96796"/>
                  <a:pt x="170819" y="86636"/>
                </a:cubicBezTo>
                <a:lnTo>
                  <a:pt x="126551" y="86636"/>
                </a:lnTo>
                <a:close/>
                <a:moveTo>
                  <a:pt x="148685" y="59421"/>
                </a:moveTo>
                <a:cubicBezTo>
                  <a:pt x="137799" y="59421"/>
                  <a:pt x="128728" y="67404"/>
                  <a:pt x="126551" y="77564"/>
                </a:cubicBezTo>
                <a:lnTo>
                  <a:pt x="170819" y="77564"/>
                </a:lnTo>
                <a:cubicBezTo>
                  <a:pt x="168642" y="67404"/>
                  <a:pt x="159571" y="59421"/>
                  <a:pt x="148685" y="59421"/>
                </a:cubicBezTo>
                <a:close/>
                <a:moveTo>
                  <a:pt x="148685" y="50350"/>
                </a:moveTo>
                <a:cubicBezTo>
                  <a:pt x="166102" y="50350"/>
                  <a:pt x="180253" y="64501"/>
                  <a:pt x="180253" y="81919"/>
                </a:cubicBezTo>
                <a:cubicBezTo>
                  <a:pt x="180253" y="99336"/>
                  <a:pt x="166102" y="113487"/>
                  <a:pt x="148685" y="113487"/>
                </a:cubicBezTo>
                <a:cubicBezTo>
                  <a:pt x="131268" y="113487"/>
                  <a:pt x="117116" y="99336"/>
                  <a:pt x="117116" y="81919"/>
                </a:cubicBezTo>
                <a:cubicBezTo>
                  <a:pt x="117116" y="64501"/>
                  <a:pt x="131268" y="50350"/>
                  <a:pt x="148685" y="50350"/>
                </a:cubicBezTo>
                <a:close/>
                <a:moveTo>
                  <a:pt x="148073" y="10705"/>
                </a:moveTo>
                <a:lnTo>
                  <a:pt x="16173" y="131609"/>
                </a:lnTo>
                <a:lnTo>
                  <a:pt x="279972" y="131609"/>
                </a:lnTo>
                <a:lnTo>
                  <a:pt x="148073" y="10705"/>
                </a:lnTo>
                <a:close/>
                <a:moveTo>
                  <a:pt x="144838" y="1349"/>
                </a:moveTo>
                <a:cubicBezTo>
                  <a:pt x="146635" y="-450"/>
                  <a:pt x="149510" y="-450"/>
                  <a:pt x="150948" y="1349"/>
                </a:cubicBezTo>
                <a:lnTo>
                  <a:pt x="294348" y="132689"/>
                </a:lnTo>
                <a:cubicBezTo>
                  <a:pt x="295785" y="134128"/>
                  <a:pt x="296145" y="136287"/>
                  <a:pt x="295785" y="138086"/>
                </a:cubicBezTo>
                <a:cubicBezTo>
                  <a:pt x="295067" y="139525"/>
                  <a:pt x="293270" y="140605"/>
                  <a:pt x="291473" y="140605"/>
                </a:cubicBezTo>
                <a:lnTo>
                  <a:pt x="277816" y="140605"/>
                </a:lnTo>
                <a:lnTo>
                  <a:pt x="277816" y="287417"/>
                </a:lnTo>
                <a:lnTo>
                  <a:pt x="291473" y="287417"/>
                </a:lnTo>
                <a:cubicBezTo>
                  <a:pt x="293988" y="287417"/>
                  <a:pt x="295785" y="289216"/>
                  <a:pt x="295785" y="291735"/>
                </a:cubicBezTo>
                <a:cubicBezTo>
                  <a:pt x="295785" y="294254"/>
                  <a:pt x="293988" y="296053"/>
                  <a:pt x="291473" y="296053"/>
                </a:cubicBezTo>
                <a:lnTo>
                  <a:pt x="4672" y="296053"/>
                </a:lnTo>
                <a:cubicBezTo>
                  <a:pt x="2157" y="296053"/>
                  <a:pt x="0" y="294254"/>
                  <a:pt x="0" y="291735"/>
                </a:cubicBezTo>
                <a:cubicBezTo>
                  <a:pt x="0" y="289216"/>
                  <a:pt x="2157" y="287417"/>
                  <a:pt x="4672" y="287417"/>
                </a:cubicBezTo>
                <a:lnTo>
                  <a:pt x="17970" y="287417"/>
                </a:lnTo>
                <a:lnTo>
                  <a:pt x="17970" y="140605"/>
                </a:lnTo>
                <a:lnTo>
                  <a:pt x="4672" y="140605"/>
                </a:lnTo>
                <a:cubicBezTo>
                  <a:pt x="2875" y="140605"/>
                  <a:pt x="1078" y="139525"/>
                  <a:pt x="719" y="138086"/>
                </a:cubicBezTo>
                <a:cubicBezTo>
                  <a:pt x="-359" y="136287"/>
                  <a:pt x="360" y="134128"/>
                  <a:pt x="1797" y="132689"/>
                </a:cubicBezTo>
                <a:lnTo>
                  <a:pt x="144838" y="13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Freeform 925">
            <a:extLst>
              <a:ext uri="{FF2B5EF4-FFF2-40B4-BE49-F238E27FC236}">
                <a16:creationId xmlns:a16="http://schemas.microsoft.com/office/drawing/2014/main" id="{BFC24AA8-77C6-0149-A270-F778BF40A8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76476" y="9112328"/>
            <a:ext cx="1029462" cy="1029458"/>
          </a:xfrm>
          <a:custGeom>
            <a:avLst/>
            <a:gdLst>
              <a:gd name="T0" fmla="*/ 59283120 w 296468"/>
              <a:gd name="T1" fmla="*/ 52617181 h 296502"/>
              <a:gd name="T2" fmla="*/ 52670368 w 296468"/>
              <a:gd name="T3" fmla="*/ 59145522 h 296502"/>
              <a:gd name="T4" fmla="*/ 55081953 w 296468"/>
              <a:gd name="T5" fmla="*/ 61555141 h 296502"/>
              <a:gd name="T6" fmla="*/ 57338181 w 296468"/>
              <a:gd name="T7" fmla="*/ 61555141 h 296502"/>
              <a:gd name="T8" fmla="*/ 61617028 w 296468"/>
              <a:gd name="T9" fmla="*/ 57280404 h 296502"/>
              <a:gd name="T10" fmla="*/ 62006172 w 296468"/>
              <a:gd name="T11" fmla="*/ 56114403 h 296502"/>
              <a:gd name="T12" fmla="*/ 61617028 w 296468"/>
              <a:gd name="T13" fmla="*/ 54948654 h 296502"/>
              <a:gd name="T14" fmla="*/ 50180686 w 296468"/>
              <a:gd name="T15" fmla="*/ 43601495 h 296502"/>
              <a:gd name="T16" fmla="*/ 43567688 w 296468"/>
              <a:gd name="T17" fmla="*/ 50130158 h 296502"/>
              <a:gd name="T18" fmla="*/ 51269877 w 296468"/>
              <a:gd name="T19" fmla="*/ 57824605 h 296502"/>
              <a:gd name="T20" fmla="*/ 57882997 w 296468"/>
              <a:gd name="T21" fmla="*/ 51296098 h 296502"/>
              <a:gd name="T22" fmla="*/ 24256853 w 296468"/>
              <a:gd name="T23" fmla="*/ 14366126 h 296502"/>
              <a:gd name="T24" fmla="*/ 25277413 w 296468"/>
              <a:gd name="T25" fmla="*/ 15307077 h 296502"/>
              <a:gd name="T26" fmla="*/ 24256853 w 296468"/>
              <a:gd name="T27" fmla="*/ 16325926 h 296502"/>
              <a:gd name="T28" fmla="*/ 15933265 w 296468"/>
              <a:gd name="T29" fmla="*/ 24635282 h 296502"/>
              <a:gd name="T30" fmla="*/ 14991278 w 296468"/>
              <a:gd name="T31" fmla="*/ 25575890 h 296502"/>
              <a:gd name="T32" fmla="*/ 14048743 w 296468"/>
              <a:gd name="T33" fmla="*/ 24635282 h 296502"/>
              <a:gd name="T34" fmla="*/ 24256853 w 296468"/>
              <a:gd name="T35" fmla="*/ 14366126 h 296502"/>
              <a:gd name="T36" fmla="*/ 24249970 w 296468"/>
              <a:gd name="T37" fmla="*/ 9816491 h 296502"/>
              <a:gd name="T38" fmla="*/ 9490873 w 296468"/>
              <a:gd name="T39" fmla="*/ 24628269 h 296502"/>
              <a:gd name="T40" fmla="*/ 24249970 w 296468"/>
              <a:gd name="T41" fmla="*/ 39361929 h 296502"/>
              <a:gd name="T42" fmla="*/ 39087529 w 296468"/>
              <a:gd name="T43" fmla="*/ 24628269 h 296502"/>
              <a:gd name="T44" fmla="*/ 24249970 w 296468"/>
              <a:gd name="T45" fmla="*/ 9816491 h 296502"/>
              <a:gd name="T46" fmla="*/ 24249970 w 296468"/>
              <a:gd name="T47" fmla="*/ 7867697 h 296502"/>
              <a:gd name="T48" fmla="*/ 41039719 w 296468"/>
              <a:gd name="T49" fmla="*/ 24628269 h 296502"/>
              <a:gd name="T50" fmla="*/ 24249970 w 296468"/>
              <a:gd name="T51" fmla="*/ 41310828 h 296502"/>
              <a:gd name="T52" fmla="*/ 7538688 w 296468"/>
              <a:gd name="T53" fmla="*/ 24628269 h 296502"/>
              <a:gd name="T54" fmla="*/ 24249970 w 296468"/>
              <a:gd name="T55" fmla="*/ 7867697 h 296502"/>
              <a:gd name="T56" fmla="*/ 24351300 w 296468"/>
              <a:gd name="T57" fmla="*/ 1943107 h 296502"/>
              <a:gd name="T58" fmla="*/ 1867792 w 296468"/>
              <a:gd name="T59" fmla="*/ 24404320 h 296502"/>
              <a:gd name="T60" fmla="*/ 24351300 w 296468"/>
              <a:gd name="T61" fmla="*/ 46865592 h 296502"/>
              <a:gd name="T62" fmla="*/ 37421708 w 296468"/>
              <a:gd name="T63" fmla="*/ 42668833 h 296502"/>
              <a:gd name="T64" fmla="*/ 37966181 w 296468"/>
              <a:gd name="T65" fmla="*/ 42513613 h 296502"/>
              <a:gd name="T66" fmla="*/ 38666300 w 296468"/>
              <a:gd name="T67" fmla="*/ 42824057 h 296502"/>
              <a:gd name="T68" fmla="*/ 43412190 w 296468"/>
              <a:gd name="T69" fmla="*/ 47565221 h 296502"/>
              <a:gd name="T70" fmla="*/ 47535441 w 296468"/>
              <a:gd name="T71" fmla="*/ 43368363 h 296502"/>
              <a:gd name="T72" fmla="*/ 42789784 w 296468"/>
              <a:gd name="T73" fmla="*/ 38705292 h 296502"/>
              <a:gd name="T74" fmla="*/ 42712026 w 296468"/>
              <a:gd name="T75" fmla="*/ 37383829 h 296502"/>
              <a:gd name="T76" fmla="*/ 46913374 w 296468"/>
              <a:gd name="T77" fmla="*/ 24404320 h 296502"/>
              <a:gd name="T78" fmla="*/ 24351300 w 296468"/>
              <a:gd name="T79" fmla="*/ 1943107 h 296502"/>
              <a:gd name="T80" fmla="*/ 24351300 w 296468"/>
              <a:gd name="T81" fmla="*/ 0 h 296502"/>
              <a:gd name="T82" fmla="*/ 48858264 w 296468"/>
              <a:gd name="T83" fmla="*/ 24404320 h 296502"/>
              <a:gd name="T84" fmla="*/ 44734831 w 296468"/>
              <a:gd name="T85" fmla="*/ 37850088 h 296502"/>
              <a:gd name="T86" fmla="*/ 48935722 w 296468"/>
              <a:gd name="T87" fmla="*/ 42047016 h 296502"/>
              <a:gd name="T88" fmla="*/ 49480300 w 296468"/>
              <a:gd name="T89" fmla="*/ 41503149 h 296502"/>
              <a:gd name="T90" fmla="*/ 50803199 w 296468"/>
              <a:gd name="T91" fmla="*/ 41503149 h 296502"/>
              <a:gd name="T92" fmla="*/ 62940151 w 296468"/>
              <a:gd name="T93" fmla="*/ 53627643 h 296502"/>
              <a:gd name="T94" fmla="*/ 62940151 w 296468"/>
              <a:gd name="T95" fmla="*/ 58601620 h 296502"/>
              <a:gd name="T96" fmla="*/ 58661081 w 296468"/>
              <a:gd name="T97" fmla="*/ 62876164 h 296502"/>
              <a:gd name="T98" fmla="*/ 56171430 w 296468"/>
              <a:gd name="T99" fmla="*/ 63886455 h 296502"/>
              <a:gd name="T100" fmla="*/ 53681859 w 296468"/>
              <a:gd name="T101" fmla="*/ 62876164 h 296502"/>
              <a:gd name="T102" fmla="*/ 41544799 w 296468"/>
              <a:gd name="T103" fmla="*/ 50751977 h 296502"/>
              <a:gd name="T104" fmla="*/ 41233945 w 296468"/>
              <a:gd name="T105" fmla="*/ 50130158 h 296502"/>
              <a:gd name="T106" fmla="*/ 41544799 w 296468"/>
              <a:gd name="T107" fmla="*/ 49430696 h 296502"/>
              <a:gd name="T108" fmla="*/ 42089771 w 296468"/>
              <a:gd name="T109" fmla="*/ 48886751 h 296502"/>
              <a:gd name="T110" fmla="*/ 37888430 w 296468"/>
              <a:gd name="T111" fmla="*/ 44767400 h 296502"/>
              <a:gd name="T112" fmla="*/ 24351300 w 296468"/>
              <a:gd name="T113" fmla="*/ 48808619 h 296502"/>
              <a:gd name="T114" fmla="*/ 0 w 296468"/>
              <a:gd name="T115" fmla="*/ 24404320 h 296502"/>
              <a:gd name="T116" fmla="*/ 24351300 w 296468"/>
              <a:gd name="T117" fmla="*/ 0 h 29650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6468" h="296502">
                <a:moveTo>
                  <a:pt x="274661" y="244200"/>
                </a:moveTo>
                <a:lnTo>
                  <a:pt x="244023" y="274499"/>
                </a:lnTo>
                <a:lnTo>
                  <a:pt x="255197" y="285681"/>
                </a:lnTo>
                <a:cubicBezTo>
                  <a:pt x="257720" y="288206"/>
                  <a:pt x="262766" y="288206"/>
                  <a:pt x="265650" y="285681"/>
                </a:cubicBezTo>
                <a:lnTo>
                  <a:pt x="285474" y="265842"/>
                </a:lnTo>
                <a:cubicBezTo>
                  <a:pt x="286555" y="264399"/>
                  <a:pt x="287276" y="262596"/>
                  <a:pt x="287276" y="260431"/>
                </a:cubicBezTo>
                <a:cubicBezTo>
                  <a:pt x="287276" y="258628"/>
                  <a:pt x="286555" y="256464"/>
                  <a:pt x="285474" y="255021"/>
                </a:cubicBezTo>
                <a:lnTo>
                  <a:pt x="274661" y="244200"/>
                </a:lnTo>
                <a:close/>
                <a:moveTo>
                  <a:pt x="232488" y="202357"/>
                </a:moveTo>
                <a:lnTo>
                  <a:pt x="201850" y="232657"/>
                </a:lnTo>
                <a:lnTo>
                  <a:pt x="237535" y="268367"/>
                </a:lnTo>
                <a:lnTo>
                  <a:pt x="268173" y="238068"/>
                </a:lnTo>
                <a:lnTo>
                  <a:pt x="232488" y="202357"/>
                </a:lnTo>
                <a:close/>
                <a:moveTo>
                  <a:pt x="112382" y="66675"/>
                </a:moveTo>
                <a:cubicBezTo>
                  <a:pt x="114929" y="66675"/>
                  <a:pt x="117111" y="68494"/>
                  <a:pt x="117111" y="71041"/>
                </a:cubicBezTo>
                <a:cubicBezTo>
                  <a:pt x="117111" y="73587"/>
                  <a:pt x="114929" y="75770"/>
                  <a:pt x="112382" y="75770"/>
                </a:cubicBezTo>
                <a:cubicBezTo>
                  <a:pt x="91282" y="75770"/>
                  <a:pt x="73819" y="92869"/>
                  <a:pt x="73819" y="114334"/>
                </a:cubicBezTo>
                <a:cubicBezTo>
                  <a:pt x="73819" y="116880"/>
                  <a:pt x="72000" y="118699"/>
                  <a:pt x="69454" y="118699"/>
                </a:cubicBezTo>
                <a:cubicBezTo>
                  <a:pt x="66907" y="118699"/>
                  <a:pt x="65088" y="116880"/>
                  <a:pt x="65088" y="114334"/>
                </a:cubicBezTo>
                <a:cubicBezTo>
                  <a:pt x="65088" y="88140"/>
                  <a:pt x="86189" y="66675"/>
                  <a:pt x="112382" y="66675"/>
                </a:cubicBezTo>
                <a:close/>
                <a:moveTo>
                  <a:pt x="112351" y="45558"/>
                </a:moveTo>
                <a:cubicBezTo>
                  <a:pt x="74724" y="45558"/>
                  <a:pt x="43970" y="76311"/>
                  <a:pt x="43970" y="114301"/>
                </a:cubicBezTo>
                <a:cubicBezTo>
                  <a:pt x="43970" y="151928"/>
                  <a:pt x="74724" y="182681"/>
                  <a:pt x="112351" y="182681"/>
                </a:cubicBezTo>
                <a:cubicBezTo>
                  <a:pt x="150340" y="182681"/>
                  <a:pt x="181093" y="151928"/>
                  <a:pt x="181093" y="114301"/>
                </a:cubicBezTo>
                <a:cubicBezTo>
                  <a:pt x="181093" y="76311"/>
                  <a:pt x="150340" y="45558"/>
                  <a:pt x="112351" y="45558"/>
                </a:cubicBezTo>
                <a:close/>
                <a:moveTo>
                  <a:pt x="112351" y="36513"/>
                </a:moveTo>
                <a:cubicBezTo>
                  <a:pt x="155405" y="36513"/>
                  <a:pt x="190138" y="71608"/>
                  <a:pt x="190138" y="114301"/>
                </a:cubicBezTo>
                <a:cubicBezTo>
                  <a:pt x="190138" y="156993"/>
                  <a:pt x="155405" y="191726"/>
                  <a:pt x="112351" y="191726"/>
                </a:cubicBezTo>
                <a:cubicBezTo>
                  <a:pt x="69658" y="191726"/>
                  <a:pt x="34925" y="156993"/>
                  <a:pt x="34925" y="114301"/>
                </a:cubicBezTo>
                <a:cubicBezTo>
                  <a:pt x="34925" y="71608"/>
                  <a:pt x="69658" y="36513"/>
                  <a:pt x="112351" y="36513"/>
                </a:cubicBezTo>
                <a:close/>
                <a:moveTo>
                  <a:pt x="112820" y="9018"/>
                </a:moveTo>
                <a:cubicBezTo>
                  <a:pt x="55509" y="9018"/>
                  <a:pt x="8651" y="55910"/>
                  <a:pt x="8651" y="113262"/>
                </a:cubicBezTo>
                <a:cubicBezTo>
                  <a:pt x="8651" y="170615"/>
                  <a:pt x="55509" y="217507"/>
                  <a:pt x="112820" y="217507"/>
                </a:cubicBezTo>
                <a:cubicBezTo>
                  <a:pt x="134807" y="217507"/>
                  <a:pt x="155713" y="211014"/>
                  <a:pt x="173375" y="198029"/>
                </a:cubicBezTo>
                <a:cubicBezTo>
                  <a:pt x="174096" y="197308"/>
                  <a:pt x="175177" y="197308"/>
                  <a:pt x="175898" y="197308"/>
                </a:cubicBezTo>
                <a:cubicBezTo>
                  <a:pt x="176980" y="197308"/>
                  <a:pt x="178421" y="197668"/>
                  <a:pt x="179142" y="198750"/>
                </a:cubicBezTo>
                <a:lnTo>
                  <a:pt x="201130" y="220754"/>
                </a:lnTo>
                <a:lnTo>
                  <a:pt x="220233" y="201275"/>
                </a:lnTo>
                <a:lnTo>
                  <a:pt x="198246" y="179633"/>
                </a:lnTo>
                <a:cubicBezTo>
                  <a:pt x="196804" y="177829"/>
                  <a:pt x="196444" y="175304"/>
                  <a:pt x="197886" y="173501"/>
                </a:cubicBezTo>
                <a:cubicBezTo>
                  <a:pt x="210501" y="155826"/>
                  <a:pt x="217350" y="134905"/>
                  <a:pt x="217350" y="113262"/>
                </a:cubicBezTo>
                <a:cubicBezTo>
                  <a:pt x="217350" y="55910"/>
                  <a:pt x="170492" y="9018"/>
                  <a:pt x="112820" y="9018"/>
                </a:cubicBezTo>
                <a:close/>
                <a:moveTo>
                  <a:pt x="112820" y="0"/>
                </a:moveTo>
                <a:cubicBezTo>
                  <a:pt x="175538" y="0"/>
                  <a:pt x="226361" y="50860"/>
                  <a:pt x="226361" y="113262"/>
                </a:cubicBezTo>
                <a:cubicBezTo>
                  <a:pt x="226361" y="135626"/>
                  <a:pt x="219512" y="156908"/>
                  <a:pt x="207257" y="175665"/>
                </a:cubicBezTo>
                <a:lnTo>
                  <a:pt x="226721" y="195143"/>
                </a:lnTo>
                <a:lnTo>
                  <a:pt x="229244" y="192618"/>
                </a:lnTo>
                <a:cubicBezTo>
                  <a:pt x="231047" y="190815"/>
                  <a:pt x="233570" y="190815"/>
                  <a:pt x="235372" y="192618"/>
                </a:cubicBezTo>
                <a:lnTo>
                  <a:pt x="291602" y="248889"/>
                </a:lnTo>
                <a:cubicBezTo>
                  <a:pt x="298090" y="255021"/>
                  <a:pt x="298090" y="265842"/>
                  <a:pt x="291602" y="271974"/>
                </a:cubicBezTo>
                <a:lnTo>
                  <a:pt x="271777" y="291813"/>
                </a:lnTo>
                <a:cubicBezTo>
                  <a:pt x="268533" y="295060"/>
                  <a:pt x="264568" y="296502"/>
                  <a:pt x="260243" y="296502"/>
                </a:cubicBezTo>
                <a:cubicBezTo>
                  <a:pt x="255918" y="296502"/>
                  <a:pt x="251953" y="295060"/>
                  <a:pt x="248709" y="291813"/>
                </a:cubicBezTo>
                <a:lnTo>
                  <a:pt x="192479" y="235543"/>
                </a:lnTo>
                <a:cubicBezTo>
                  <a:pt x="191398" y="234821"/>
                  <a:pt x="191037" y="233739"/>
                  <a:pt x="191037" y="232657"/>
                </a:cubicBezTo>
                <a:cubicBezTo>
                  <a:pt x="191037" y="231575"/>
                  <a:pt x="191398" y="230132"/>
                  <a:pt x="192479" y="229411"/>
                </a:cubicBezTo>
                <a:lnTo>
                  <a:pt x="195002" y="226886"/>
                </a:lnTo>
                <a:lnTo>
                  <a:pt x="175538" y="207768"/>
                </a:lnTo>
                <a:cubicBezTo>
                  <a:pt x="157155" y="220032"/>
                  <a:pt x="135528" y="226525"/>
                  <a:pt x="112820" y="226525"/>
                </a:cubicBezTo>
                <a:cubicBezTo>
                  <a:pt x="50823" y="226525"/>
                  <a:pt x="0" y="175665"/>
                  <a:pt x="0" y="113262"/>
                </a:cubicBezTo>
                <a:cubicBezTo>
                  <a:pt x="0" y="50860"/>
                  <a:pt x="50823" y="0"/>
                  <a:pt x="1128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Freeform 926">
            <a:extLst>
              <a:ext uri="{FF2B5EF4-FFF2-40B4-BE49-F238E27FC236}">
                <a16:creationId xmlns:a16="http://schemas.microsoft.com/office/drawing/2014/main" id="{0462322F-2F1E-9E41-B140-2A7685C1C0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74458" y="5010667"/>
            <a:ext cx="1029460" cy="1029460"/>
          </a:xfrm>
          <a:custGeom>
            <a:avLst/>
            <a:gdLst>
              <a:gd name="T0" fmla="*/ 39468541 w 296503"/>
              <a:gd name="T1" fmla="*/ 36094776 h 296502"/>
              <a:gd name="T2" fmla="*/ 14110389 w 296503"/>
              <a:gd name="T3" fmla="*/ 36094776 h 296502"/>
              <a:gd name="T4" fmla="*/ 35315735 w 296503"/>
              <a:gd name="T5" fmla="*/ 51851789 h 296502"/>
              <a:gd name="T6" fmla="*/ 34700729 w 296503"/>
              <a:gd name="T7" fmla="*/ 38103353 h 296502"/>
              <a:gd name="T8" fmla="*/ 25799492 w 296503"/>
              <a:gd name="T9" fmla="*/ 34781724 h 296502"/>
              <a:gd name="T10" fmla="*/ 28644712 w 296503"/>
              <a:gd name="T11" fmla="*/ 51851789 h 296502"/>
              <a:gd name="T12" fmla="*/ 36084982 w 296503"/>
              <a:gd name="T13" fmla="*/ 14043180 h 296502"/>
              <a:gd name="T14" fmla="*/ 27721885 w 296503"/>
              <a:gd name="T15" fmla="*/ 14043180 h 296502"/>
              <a:gd name="T16" fmla="*/ 35315735 w 296503"/>
              <a:gd name="T17" fmla="*/ 11957687 h 296502"/>
              <a:gd name="T18" fmla="*/ 38007231 w 296503"/>
              <a:gd name="T19" fmla="*/ 29104833 h 296502"/>
              <a:gd name="T20" fmla="*/ 35315735 w 296503"/>
              <a:gd name="T21" fmla="*/ 11957687 h 296502"/>
              <a:gd name="T22" fmla="*/ 29106033 w 296503"/>
              <a:gd name="T23" fmla="*/ 25783333 h 296502"/>
              <a:gd name="T24" fmla="*/ 12033939 w 296503"/>
              <a:gd name="T25" fmla="*/ 28486799 h 296502"/>
              <a:gd name="T26" fmla="*/ 28220599 w 296503"/>
              <a:gd name="T27" fmla="*/ 7607134 h 296502"/>
              <a:gd name="T28" fmla="*/ 18994656 w 296503"/>
              <a:gd name="T29" fmla="*/ 4735376 h 296502"/>
              <a:gd name="T30" fmla="*/ 16591310 w 296503"/>
              <a:gd name="T31" fmla="*/ 12730473 h 296502"/>
              <a:gd name="T32" fmla="*/ 7132293 w 296503"/>
              <a:gd name="T33" fmla="*/ 14904428 h 296502"/>
              <a:gd name="T34" fmla="*/ 9070354 w 296503"/>
              <a:gd name="T35" fmla="*/ 22977384 h 296502"/>
              <a:gd name="T36" fmla="*/ 1938315 w 296503"/>
              <a:gd name="T37" fmla="*/ 34233196 h 296502"/>
              <a:gd name="T38" fmla="*/ 8606031 w 296503"/>
              <a:gd name="T39" fmla="*/ 42073555 h 296502"/>
              <a:gd name="T40" fmla="*/ 7908106 w 296503"/>
              <a:gd name="T41" fmla="*/ 49137368 h 296502"/>
              <a:gd name="T42" fmla="*/ 14730352 w 296503"/>
              <a:gd name="T43" fmla="*/ 55968676 h 296502"/>
              <a:gd name="T44" fmla="*/ 21863377 w 296503"/>
              <a:gd name="T45" fmla="*/ 55192462 h 296502"/>
              <a:gd name="T46" fmla="*/ 29073235 w 296503"/>
              <a:gd name="T47" fmla="*/ 61324999 h 296502"/>
              <a:gd name="T48" fmla="*/ 35663159 w 296503"/>
              <a:gd name="T49" fmla="*/ 56279296 h 296502"/>
              <a:gd name="T50" fmla="*/ 44889270 w 296503"/>
              <a:gd name="T51" fmla="*/ 59073632 h 296502"/>
              <a:gd name="T52" fmla="*/ 51091532 w 296503"/>
              <a:gd name="T53" fmla="*/ 47274289 h 296502"/>
              <a:gd name="T54" fmla="*/ 59076808 w 296503"/>
              <a:gd name="T55" fmla="*/ 44945811 h 296502"/>
              <a:gd name="T56" fmla="*/ 57138750 w 296503"/>
              <a:gd name="T57" fmla="*/ 34776545 h 296502"/>
              <a:gd name="T58" fmla="*/ 57138750 w 296503"/>
              <a:gd name="T59" fmla="*/ 29032279 h 296502"/>
              <a:gd name="T60" fmla="*/ 59076808 w 296503"/>
              <a:gd name="T61" fmla="*/ 18940830 h 296502"/>
              <a:gd name="T62" fmla="*/ 51091532 w 296503"/>
              <a:gd name="T63" fmla="*/ 16534723 h 296502"/>
              <a:gd name="T64" fmla="*/ 44889270 w 296503"/>
              <a:gd name="T65" fmla="*/ 4735376 h 296502"/>
              <a:gd name="T66" fmla="*/ 35663159 w 296503"/>
              <a:gd name="T67" fmla="*/ 7607134 h 296502"/>
              <a:gd name="T68" fmla="*/ 29616151 w 296503"/>
              <a:gd name="T69" fmla="*/ 0 h 296502"/>
              <a:gd name="T70" fmla="*/ 42408138 w 296503"/>
              <a:gd name="T71" fmla="*/ 4036794 h 296502"/>
              <a:gd name="T72" fmla="*/ 49075850 w 296503"/>
              <a:gd name="T73" fmla="*/ 11799412 h 296502"/>
              <a:gd name="T74" fmla="*/ 60704994 w 296503"/>
              <a:gd name="T75" fmla="*/ 18009182 h 296502"/>
              <a:gd name="T76" fmla="*/ 63806032 w 296503"/>
              <a:gd name="T77" fmla="*/ 29575828 h 296502"/>
              <a:gd name="T78" fmla="*/ 59852271 w 296503"/>
              <a:gd name="T79" fmla="*/ 42384128 h 296502"/>
              <a:gd name="T80" fmla="*/ 52099138 w 296503"/>
              <a:gd name="T81" fmla="*/ 49137368 h 296502"/>
              <a:gd name="T82" fmla="*/ 43958771 w 296503"/>
              <a:gd name="T83" fmla="*/ 61014414 h 296502"/>
              <a:gd name="T84" fmla="*/ 34190219 w 296503"/>
              <a:gd name="T85" fmla="*/ 63808757 h 296502"/>
              <a:gd name="T86" fmla="*/ 21397918 w 296503"/>
              <a:gd name="T87" fmla="*/ 59849977 h 296502"/>
              <a:gd name="T88" fmla="*/ 13025089 w 296503"/>
              <a:gd name="T89" fmla="*/ 54959502 h 296502"/>
              <a:gd name="T90" fmla="*/ 3101470 w 296503"/>
              <a:gd name="T91" fmla="*/ 45877587 h 296502"/>
              <a:gd name="T92" fmla="*/ 2558144 w 296503"/>
              <a:gd name="T93" fmla="*/ 36794837 h 296502"/>
              <a:gd name="T94" fmla="*/ 6977384 w 296503"/>
              <a:gd name="T95" fmla="*/ 23054999 h 296502"/>
              <a:gd name="T96" fmla="*/ 6977384 w 296503"/>
              <a:gd name="T97" fmla="*/ 12808587 h 296502"/>
              <a:gd name="T98" fmla="*/ 12792050 w 296503"/>
              <a:gd name="T99" fmla="*/ 6908576 h 296502"/>
              <a:gd name="T100" fmla="*/ 23026064 w 296503"/>
              <a:gd name="T101" fmla="*/ 6908576 h 2965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6503" h="296502">
                <a:moveTo>
                  <a:pt x="183408" y="167723"/>
                </a:moveTo>
                <a:cubicBezTo>
                  <a:pt x="179834" y="174542"/>
                  <a:pt x="174117" y="179926"/>
                  <a:pt x="167684" y="183515"/>
                </a:cubicBezTo>
                <a:lnTo>
                  <a:pt x="167684" y="231250"/>
                </a:lnTo>
                <a:cubicBezTo>
                  <a:pt x="198774" y="223713"/>
                  <a:pt x="223432" y="199307"/>
                  <a:pt x="230579" y="167723"/>
                </a:cubicBezTo>
                <a:lnTo>
                  <a:pt x="183408" y="167723"/>
                </a:lnTo>
                <a:close/>
                <a:moveTo>
                  <a:pt x="65569" y="167723"/>
                </a:moveTo>
                <a:cubicBezTo>
                  <a:pt x="73074" y="199307"/>
                  <a:pt x="97374" y="223713"/>
                  <a:pt x="128822" y="231250"/>
                </a:cubicBezTo>
                <a:lnTo>
                  <a:pt x="128822" y="183515"/>
                </a:lnTo>
                <a:cubicBezTo>
                  <a:pt x="122032" y="179926"/>
                  <a:pt x="116672" y="174542"/>
                  <a:pt x="112741" y="167723"/>
                </a:cubicBezTo>
                <a:lnTo>
                  <a:pt x="65569" y="167723"/>
                </a:lnTo>
                <a:close/>
                <a:moveTo>
                  <a:pt x="180549" y="158750"/>
                </a:moveTo>
                <a:lnTo>
                  <a:pt x="236297" y="158750"/>
                </a:lnTo>
                <a:cubicBezTo>
                  <a:pt x="237369" y="158750"/>
                  <a:pt x="238441" y="159468"/>
                  <a:pt x="239513" y="160545"/>
                </a:cubicBezTo>
                <a:cubicBezTo>
                  <a:pt x="240228" y="161621"/>
                  <a:pt x="240943" y="162698"/>
                  <a:pt x="240586" y="164134"/>
                </a:cubicBezTo>
                <a:cubicBezTo>
                  <a:pt x="233796" y="203614"/>
                  <a:pt x="203063" y="234122"/>
                  <a:pt x="164111" y="240941"/>
                </a:cubicBezTo>
                <a:cubicBezTo>
                  <a:pt x="163753" y="240941"/>
                  <a:pt x="163396" y="240941"/>
                  <a:pt x="163039" y="240941"/>
                </a:cubicBezTo>
                <a:cubicBezTo>
                  <a:pt x="161966" y="240941"/>
                  <a:pt x="160894" y="240582"/>
                  <a:pt x="160537" y="239864"/>
                </a:cubicBezTo>
                <a:cubicBezTo>
                  <a:pt x="159465" y="239147"/>
                  <a:pt x="158750" y="237711"/>
                  <a:pt x="158750" y="236634"/>
                </a:cubicBezTo>
                <a:lnTo>
                  <a:pt x="158750" y="181003"/>
                </a:lnTo>
                <a:cubicBezTo>
                  <a:pt x="158750" y="179208"/>
                  <a:pt x="159822" y="177414"/>
                  <a:pt x="161252" y="177055"/>
                </a:cubicBezTo>
                <a:cubicBezTo>
                  <a:pt x="168042" y="173824"/>
                  <a:pt x="173402" y="168082"/>
                  <a:pt x="176618" y="161621"/>
                </a:cubicBezTo>
                <a:cubicBezTo>
                  <a:pt x="177333" y="159827"/>
                  <a:pt x="178762" y="158750"/>
                  <a:pt x="180549" y="158750"/>
                </a:cubicBezTo>
                <a:close/>
                <a:moveTo>
                  <a:pt x="60209" y="158750"/>
                </a:moveTo>
                <a:lnTo>
                  <a:pt x="115600" y="158750"/>
                </a:lnTo>
                <a:cubicBezTo>
                  <a:pt x="117386" y="158750"/>
                  <a:pt x="118816" y="159827"/>
                  <a:pt x="119888" y="161621"/>
                </a:cubicBezTo>
                <a:cubicBezTo>
                  <a:pt x="122747" y="168082"/>
                  <a:pt x="128107" y="173824"/>
                  <a:pt x="135254" y="177055"/>
                </a:cubicBezTo>
                <a:cubicBezTo>
                  <a:pt x="136684" y="177414"/>
                  <a:pt x="137756" y="179208"/>
                  <a:pt x="137756" y="181003"/>
                </a:cubicBezTo>
                <a:lnTo>
                  <a:pt x="137756" y="236634"/>
                </a:lnTo>
                <a:cubicBezTo>
                  <a:pt x="137756" y="237711"/>
                  <a:pt x="137041" y="239147"/>
                  <a:pt x="135969" y="239864"/>
                </a:cubicBezTo>
                <a:cubicBezTo>
                  <a:pt x="135254" y="240582"/>
                  <a:pt x="134182" y="240941"/>
                  <a:pt x="133110" y="240941"/>
                </a:cubicBezTo>
                <a:cubicBezTo>
                  <a:pt x="133110" y="240941"/>
                  <a:pt x="132753" y="240941"/>
                  <a:pt x="132395" y="240941"/>
                </a:cubicBezTo>
                <a:cubicBezTo>
                  <a:pt x="93086" y="234122"/>
                  <a:pt x="62710" y="203614"/>
                  <a:pt x="55921" y="164134"/>
                </a:cubicBezTo>
                <a:cubicBezTo>
                  <a:pt x="55563" y="162698"/>
                  <a:pt x="55921" y="161621"/>
                  <a:pt x="56635" y="160545"/>
                </a:cubicBezTo>
                <a:cubicBezTo>
                  <a:pt x="57707" y="159468"/>
                  <a:pt x="59137" y="158750"/>
                  <a:pt x="60209" y="158750"/>
                </a:cubicBezTo>
                <a:close/>
                <a:moveTo>
                  <a:pt x="167684" y="65254"/>
                </a:moveTo>
                <a:lnTo>
                  <a:pt x="167684" y="112989"/>
                </a:lnTo>
                <a:cubicBezTo>
                  <a:pt x="174117" y="116578"/>
                  <a:pt x="179834" y="122321"/>
                  <a:pt x="183408" y="128781"/>
                </a:cubicBezTo>
                <a:lnTo>
                  <a:pt x="230579" y="128781"/>
                </a:lnTo>
                <a:cubicBezTo>
                  <a:pt x="223432" y="97556"/>
                  <a:pt x="198774" y="72791"/>
                  <a:pt x="167684" y="65254"/>
                </a:cubicBezTo>
                <a:close/>
                <a:moveTo>
                  <a:pt x="128822" y="65254"/>
                </a:moveTo>
                <a:cubicBezTo>
                  <a:pt x="97374" y="72791"/>
                  <a:pt x="73074" y="97556"/>
                  <a:pt x="65569" y="128781"/>
                </a:cubicBezTo>
                <a:lnTo>
                  <a:pt x="112741" y="128781"/>
                </a:lnTo>
                <a:cubicBezTo>
                  <a:pt x="116672" y="122321"/>
                  <a:pt x="122032" y="116578"/>
                  <a:pt x="128822" y="112989"/>
                </a:cubicBezTo>
                <a:lnTo>
                  <a:pt x="128822" y="65254"/>
                </a:lnTo>
                <a:close/>
                <a:moveTo>
                  <a:pt x="164111" y="55563"/>
                </a:moveTo>
                <a:cubicBezTo>
                  <a:pt x="203063" y="62382"/>
                  <a:pt x="233796" y="93249"/>
                  <a:pt x="240586" y="132370"/>
                </a:cubicBezTo>
                <a:cubicBezTo>
                  <a:pt x="240943" y="133806"/>
                  <a:pt x="240228" y="135242"/>
                  <a:pt x="239513" y="136318"/>
                </a:cubicBezTo>
                <a:cubicBezTo>
                  <a:pt x="238441" y="137036"/>
                  <a:pt x="237369" y="137754"/>
                  <a:pt x="236297" y="137754"/>
                </a:cubicBezTo>
                <a:lnTo>
                  <a:pt x="180549" y="137754"/>
                </a:lnTo>
                <a:cubicBezTo>
                  <a:pt x="178762" y="137754"/>
                  <a:pt x="177333" y="136677"/>
                  <a:pt x="176618" y="135242"/>
                </a:cubicBezTo>
                <a:cubicBezTo>
                  <a:pt x="173402" y="128422"/>
                  <a:pt x="168042" y="123039"/>
                  <a:pt x="161252" y="119808"/>
                </a:cubicBezTo>
                <a:cubicBezTo>
                  <a:pt x="159822" y="119091"/>
                  <a:pt x="158750" y="117296"/>
                  <a:pt x="158750" y="115501"/>
                </a:cubicBezTo>
                <a:lnTo>
                  <a:pt x="158750" y="60229"/>
                </a:lnTo>
                <a:cubicBezTo>
                  <a:pt x="158750" y="58793"/>
                  <a:pt x="159465" y="57358"/>
                  <a:pt x="160537" y="56640"/>
                </a:cubicBezTo>
                <a:cubicBezTo>
                  <a:pt x="161252" y="55563"/>
                  <a:pt x="162681" y="55563"/>
                  <a:pt x="164111" y="55563"/>
                </a:cubicBezTo>
                <a:close/>
                <a:moveTo>
                  <a:pt x="132395" y="55563"/>
                </a:moveTo>
                <a:cubicBezTo>
                  <a:pt x="133468" y="55563"/>
                  <a:pt x="135254" y="55563"/>
                  <a:pt x="135969" y="56640"/>
                </a:cubicBezTo>
                <a:cubicBezTo>
                  <a:pt x="137041" y="57358"/>
                  <a:pt x="137756" y="58793"/>
                  <a:pt x="137756" y="60229"/>
                </a:cubicBezTo>
                <a:lnTo>
                  <a:pt x="137756" y="115501"/>
                </a:lnTo>
                <a:cubicBezTo>
                  <a:pt x="137756" y="117296"/>
                  <a:pt x="136684" y="119091"/>
                  <a:pt x="135254" y="119808"/>
                </a:cubicBezTo>
                <a:cubicBezTo>
                  <a:pt x="128107" y="123039"/>
                  <a:pt x="122747" y="128422"/>
                  <a:pt x="119888" y="135242"/>
                </a:cubicBezTo>
                <a:cubicBezTo>
                  <a:pt x="118816" y="136677"/>
                  <a:pt x="117386" y="137754"/>
                  <a:pt x="115600" y="137754"/>
                </a:cubicBezTo>
                <a:lnTo>
                  <a:pt x="60209" y="137754"/>
                </a:lnTo>
                <a:cubicBezTo>
                  <a:pt x="59137" y="137754"/>
                  <a:pt x="57707" y="137036"/>
                  <a:pt x="56635" y="136318"/>
                </a:cubicBezTo>
                <a:cubicBezTo>
                  <a:pt x="55921" y="135242"/>
                  <a:pt x="55563" y="133806"/>
                  <a:pt x="55921" y="132370"/>
                </a:cubicBezTo>
                <a:cubicBezTo>
                  <a:pt x="62710" y="93249"/>
                  <a:pt x="93086" y="62382"/>
                  <a:pt x="132395" y="55563"/>
                </a:cubicBezTo>
                <a:close/>
                <a:moveTo>
                  <a:pt x="137624" y="9018"/>
                </a:moveTo>
                <a:cubicBezTo>
                  <a:pt x="136183" y="9018"/>
                  <a:pt x="135102" y="10100"/>
                  <a:pt x="135102" y="11543"/>
                </a:cubicBezTo>
                <a:lnTo>
                  <a:pt x="135102" y="31021"/>
                </a:lnTo>
                <a:cubicBezTo>
                  <a:pt x="135102" y="33185"/>
                  <a:pt x="133300" y="34989"/>
                  <a:pt x="131139" y="35349"/>
                </a:cubicBezTo>
                <a:cubicBezTo>
                  <a:pt x="122853" y="36792"/>
                  <a:pt x="114927" y="38956"/>
                  <a:pt x="107001" y="41842"/>
                </a:cubicBezTo>
                <a:cubicBezTo>
                  <a:pt x="104839" y="42564"/>
                  <a:pt x="102677" y="41842"/>
                  <a:pt x="101597" y="40039"/>
                </a:cubicBezTo>
                <a:lnTo>
                  <a:pt x="91869" y="23085"/>
                </a:lnTo>
                <a:cubicBezTo>
                  <a:pt x="91509" y="22364"/>
                  <a:pt x="90788" y="22003"/>
                  <a:pt x="90068" y="22003"/>
                </a:cubicBezTo>
                <a:cubicBezTo>
                  <a:pt x="89347" y="21642"/>
                  <a:pt x="88627" y="22003"/>
                  <a:pt x="88267" y="22003"/>
                </a:cubicBezTo>
                <a:lnTo>
                  <a:pt x="69532" y="32824"/>
                </a:lnTo>
                <a:cubicBezTo>
                  <a:pt x="68812" y="33185"/>
                  <a:pt x="68091" y="33907"/>
                  <a:pt x="68091" y="34628"/>
                </a:cubicBezTo>
                <a:cubicBezTo>
                  <a:pt x="68091" y="35349"/>
                  <a:pt x="68091" y="36071"/>
                  <a:pt x="68452" y="36792"/>
                </a:cubicBezTo>
                <a:lnTo>
                  <a:pt x="77819" y="53385"/>
                </a:lnTo>
                <a:cubicBezTo>
                  <a:pt x="79260" y="55188"/>
                  <a:pt x="78900" y="57713"/>
                  <a:pt x="77098" y="59156"/>
                </a:cubicBezTo>
                <a:cubicBezTo>
                  <a:pt x="70613" y="64567"/>
                  <a:pt x="64489" y="70338"/>
                  <a:pt x="59445" y="76831"/>
                </a:cubicBezTo>
                <a:cubicBezTo>
                  <a:pt x="58004" y="78634"/>
                  <a:pt x="55481" y="78995"/>
                  <a:pt x="53680" y="77913"/>
                </a:cubicBezTo>
                <a:lnTo>
                  <a:pt x="36747" y="68174"/>
                </a:lnTo>
                <a:cubicBezTo>
                  <a:pt x="36387" y="67813"/>
                  <a:pt x="35306" y="67813"/>
                  <a:pt x="34946" y="68174"/>
                </a:cubicBezTo>
                <a:cubicBezTo>
                  <a:pt x="33865" y="68174"/>
                  <a:pt x="33505" y="68535"/>
                  <a:pt x="33145" y="69256"/>
                </a:cubicBezTo>
                <a:lnTo>
                  <a:pt x="22337" y="88013"/>
                </a:lnTo>
                <a:cubicBezTo>
                  <a:pt x="21976" y="88734"/>
                  <a:pt x="21976" y="89456"/>
                  <a:pt x="22337" y="89816"/>
                </a:cubicBezTo>
                <a:cubicBezTo>
                  <a:pt x="22337" y="90899"/>
                  <a:pt x="22697" y="91259"/>
                  <a:pt x="23417" y="91620"/>
                </a:cubicBezTo>
                <a:lnTo>
                  <a:pt x="39990" y="101359"/>
                </a:lnTo>
                <a:cubicBezTo>
                  <a:pt x="42151" y="102441"/>
                  <a:pt x="42872" y="104605"/>
                  <a:pt x="42151" y="106770"/>
                </a:cubicBezTo>
                <a:cubicBezTo>
                  <a:pt x="38909" y="114705"/>
                  <a:pt x="36747" y="122641"/>
                  <a:pt x="35306" y="130937"/>
                </a:cubicBezTo>
                <a:cubicBezTo>
                  <a:pt x="35306" y="133101"/>
                  <a:pt x="33505" y="134905"/>
                  <a:pt x="30983" y="134905"/>
                </a:cubicBezTo>
                <a:lnTo>
                  <a:pt x="11889" y="134905"/>
                </a:lnTo>
                <a:cubicBezTo>
                  <a:pt x="10448" y="134905"/>
                  <a:pt x="9007" y="135987"/>
                  <a:pt x="9007" y="137430"/>
                </a:cubicBezTo>
                <a:lnTo>
                  <a:pt x="9007" y="159072"/>
                </a:lnTo>
                <a:cubicBezTo>
                  <a:pt x="9007" y="160515"/>
                  <a:pt x="10448" y="161597"/>
                  <a:pt x="11889" y="161597"/>
                </a:cubicBezTo>
                <a:lnTo>
                  <a:pt x="30983" y="161597"/>
                </a:lnTo>
                <a:cubicBezTo>
                  <a:pt x="33505" y="161597"/>
                  <a:pt x="35306" y="163401"/>
                  <a:pt x="35306" y="165565"/>
                </a:cubicBezTo>
                <a:cubicBezTo>
                  <a:pt x="36747" y="173861"/>
                  <a:pt x="38909" y="181797"/>
                  <a:pt x="42151" y="189733"/>
                </a:cubicBezTo>
                <a:cubicBezTo>
                  <a:pt x="42872" y="191897"/>
                  <a:pt x="42151" y="194061"/>
                  <a:pt x="39990" y="195504"/>
                </a:cubicBezTo>
                <a:lnTo>
                  <a:pt x="23417" y="204882"/>
                </a:lnTo>
                <a:cubicBezTo>
                  <a:pt x="22697" y="205243"/>
                  <a:pt x="22337" y="205965"/>
                  <a:pt x="22337" y="206686"/>
                </a:cubicBezTo>
                <a:cubicBezTo>
                  <a:pt x="21976" y="207407"/>
                  <a:pt x="21976" y="208129"/>
                  <a:pt x="22337" y="208850"/>
                </a:cubicBezTo>
                <a:lnTo>
                  <a:pt x="33145" y="227246"/>
                </a:lnTo>
                <a:cubicBezTo>
                  <a:pt x="33865" y="228689"/>
                  <a:pt x="35306" y="229050"/>
                  <a:pt x="36747" y="228328"/>
                </a:cubicBezTo>
                <a:lnTo>
                  <a:pt x="53680" y="218589"/>
                </a:lnTo>
                <a:cubicBezTo>
                  <a:pt x="55481" y="217507"/>
                  <a:pt x="58004" y="218229"/>
                  <a:pt x="59445" y="219671"/>
                </a:cubicBezTo>
                <a:cubicBezTo>
                  <a:pt x="64489" y="226164"/>
                  <a:pt x="70613" y="232296"/>
                  <a:pt x="77098" y="237346"/>
                </a:cubicBezTo>
                <a:cubicBezTo>
                  <a:pt x="78900" y="238789"/>
                  <a:pt x="79260" y="240953"/>
                  <a:pt x="77819" y="243478"/>
                </a:cubicBezTo>
                <a:lnTo>
                  <a:pt x="68452" y="260071"/>
                </a:lnTo>
                <a:cubicBezTo>
                  <a:pt x="68091" y="260792"/>
                  <a:pt x="68091" y="261514"/>
                  <a:pt x="68091" y="261874"/>
                </a:cubicBezTo>
                <a:cubicBezTo>
                  <a:pt x="68091" y="262596"/>
                  <a:pt x="68812" y="263317"/>
                  <a:pt x="69532" y="263678"/>
                </a:cubicBezTo>
                <a:lnTo>
                  <a:pt x="88267" y="274499"/>
                </a:lnTo>
                <a:cubicBezTo>
                  <a:pt x="89347" y="275221"/>
                  <a:pt x="90788" y="274860"/>
                  <a:pt x="91869" y="273417"/>
                </a:cubicBezTo>
                <a:lnTo>
                  <a:pt x="101597" y="256464"/>
                </a:lnTo>
                <a:cubicBezTo>
                  <a:pt x="102317" y="255382"/>
                  <a:pt x="103758" y="254660"/>
                  <a:pt x="105199" y="254660"/>
                </a:cubicBezTo>
                <a:cubicBezTo>
                  <a:pt x="105920" y="254660"/>
                  <a:pt x="106280" y="254660"/>
                  <a:pt x="107001" y="254660"/>
                </a:cubicBezTo>
                <a:cubicBezTo>
                  <a:pt x="114927" y="257907"/>
                  <a:pt x="122853" y="260071"/>
                  <a:pt x="131139" y="261514"/>
                </a:cubicBezTo>
                <a:cubicBezTo>
                  <a:pt x="133300" y="261514"/>
                  <a:pt x="135102" y="263317"/>
                  <a:pt x="135102" y="265842"/>
                </a:cubicBezTo>
                <a:lnTo>
                  <a:pt x="135102" y="284960"/>
                </a:lnTo>
                <a:cubicBezTo>
                  <a:pt x="135102" y="286403"/>
                  <a:pt x="136183" y="287845"/>
                  <a:pt x="137624" y="287845"/>
                </a:cubicBezTo>
                <a:lnTo>
                  <a:pt x="158880" y="287845"/>
                </a:lnTo>
                <a:cubicBezTo>
                  <a:pt x="160681" y="287845"/>
                  <a:pt x="161762" y="286403"/>
                  <a:pt x="161762" y="284960"/>
                </a:cubicBezTo>
                <a:lnTo>
                  <a:pt x="161762" y="265842"/>
                </a:lnTo>
                <a:cubicBezTo>
                  <a:pt x="161762" y="263317"/>
                  <a:pt x="163563" y="261514"/>
                  <a:pt x="165725" y="261514"/>
                </a:cubicBezTo>
                <a:cubicBezTo>
                  <a:pt x="173651" y="260071"/>
                  <a:pt x="181937" y="257907"/>
                  <a:pt x="189863" y="254660"/>
                </a:cubicBezTo>
                <a:cubicBezTo>
                  <a:pt x="191664" y="253939"/>
                  <a:pt x="194186" y="254660"/>
                  <a:pt x="195267" y="256464"/>
                </a:cubicBezTo>
                <a:lnTo>
                  <a:pt x="204994" y="273417"/>
                </a:lnTo>
                <a:cubicBezTo>
                  <a:pt x="205355" y="274138"/>
                  <a:pt x="205715" y="274499"/>
                  <a:pt x="206435" y="274499"/>
                </a:cubicBezTo>
                <a:cubicBezTo>
                  <a:pt x="207156" y="274860"/>
                  <a:pt x="207876" y="274860"/>
                  <a:pt x="208597" y="274499"/>
                </a:cubicBezTo>
                <a:lnTo>
                  <a:pt x="227331" y="263678"/>
                </a:lnTo>
                <a:cubicBezTo>
                  <a:pt x="228772" y="262956"/>
                  <a:pt x="229132" y="261514"/>
                  <a:pt x="228052" y="260071"/>
                </a:cubicBezTo>
                <a:lnTo>
                  <a:pt x="218685" y="243478"/>
                </a:lnTo>
                <a:cubicBezTo>
                  <a:pt x="217243" y="240953"/>
                  <a:pt x="217964" y="238789"/>
                  <a:pt x="219765" y="237346"/>
                </a:cubicBezTo>
                <a:cubicBezTo>
                  <a:pt x="226250" y="232296"/>
                  <a:pt x="232015" y="226164"/>
                  <a:pt x="237419" y="219671"/>
                </a:cubicBezTo>
                <a:cubicBezTo>
                  <a:pt x="238860" y="218229"/>
                  <a:pt x="241021" y="217507"/>
                  <a:pt x="242823" y="218589"/>
                </a:cubicBezTo>
                <a:lnTo>
                  <a:pt x="260116" y="228328"/>
                </a:lnTo>
                <a:cubicBezTo>
                  <a:pt x="260476" y="228689"/>
                  <a:pt x="261196" y="229050"/>
                  <a:pt x="261917" y="228689"/>
                </a:cubicBezTo>
                <a:cubicBezTo>
                  <a:pt x="262638" y="228328"/>
                  <a:pt x="262998" y="227968"/>
                  <a:pt x="263718" y="227246"/>
                </a:cubicBezTo>
                <a:lnTo>
                  <a:pt x="274526" y="208850"/>
                </a:lnTo>
                <a:cubicBezTo>
                  <a:pt x="274887" y="207407"/>
                  <a:pt x="274526" y="205965"/>
                  <a:pt x="273446" y="204882"/>
                </a:cubicBezTo>
                <a:lnTo>
                  <a:pt x="256513" y="195504"/>
                </a:lnTo>
                <a:cubicBezTo>
                  <a:pt x="254712" y="194061"/>
                  <a:pt x="253631" y="191897"/>
                  <a:pt x="254712" y="189733"/>
                </a:cubicBezTo>
                <a:cubicBezTo>
                  <a:pt x="257594" y="181797"/>
                  <a:pt x="260116" y="173861"/>
                  <a:pt x="261196" y="165565"/>
                </a:cubicBezTo>
                <a:cubicBezTo>
                  <a:pt x="261557" y="163401"/>
                  <a:pt x="263358" y="161597"/>
                  <a:pt x="265520" y="161597"/>
                </a:cubicBezTo>
                <a:lnTo>
                  <a:pt x="284974" y="161597"/>
                </a:lnTo>
                <a:cubicBezTo>
                  <a:pt x="286415" y="161597"/>
                  <a:pt x="287856" y="160515"/>
                  <a:pt x="287856" y="159072"/>
                </a:cubicBezTo>
                <a:lnTo>
                  <a:pt x="287856" y="137430"/>
                </a:lnTo>
                <a:cubicBezTo>
                  <a:pt x="287856" y="135987"/>
                  <a:pt x="286415" y="134905"/>
                  <a:pt x="284974" y="134905"/>
                </a:cubicBezTo>
                <a:lnTo>
                  <a:pt x="265520" y="134905"/>
                </a:lnTo>
                <a:cubicBezTo>
                  <a:pt x="263358" y="134905"/>
                  <a:pt x="261557" y="133101"/>
                  <a:pt x="261196" y="130937"/>
                </a:cubicBezTo>
                <a:cubicBezTo>
                  <a:pt x="260116" y="122641"/>
                  <a:pt x="257594" y="114705"/>
                  <a:pt x="254712" y="106770"/>
                </a:cubicBezTo>
                <a:cubicBezTo>
                  <a:pt x="253631" y="104605"/>
                  <a:pt x="254712" y="102441"/>
                  <a:pt x="256513" y="101359"/>
                </a:cubicBezTo>
                <a:lnTo>
                  <a:pt x="273446" y="91620"/>
                </a:lnTo>
                <a:cubicBezTo>
                  <a:pt x="274526" y="90899"/>
                  <a:pt x="274887" y="89456"/>
                  <a:pt x="274526" y="88013"/>
                </a:cubicBezTo>
                <a:lnTo>
                  <a:pt x="263718" y="69256"/>
                </a:lnTo>
                <a:cubicBezTo>
                  <a:pt x="262998" y="68535"/>
                  <a:pt x="262638" y="68174"/>
                  <a:pt x="261917" y="68174"/>
                </a:cubicBezTo>
                <a:cubicBezTo>
                  <a:pt x="261196" y="67813"/>
                  <a:pt x="260476" y="67813"/>
                  <a:pt x="260116" y="68174"/>
                </a:cubicBezTo>
                <a:lnTo>
                  <a:pt x="242823" y="77913"/>
                </a:lnTo>
                <a:cubicBezTo>
                  <a:pt x="241021" y="78995"/>
                  <a:pt x="238860" y="78634"/>
                  <a:pt x="237419" y="76831"/>
                </a:cubicBezTo>
                <a:cubicBezTo>
                  <a:pt x="232015" y="70338"/>
                  <a:pt x="226250" y="64567"/>
                  <a:pt x="219765" y="59156"/>
                </a:cubicBezTo>
                <a:cubicBezTo>
                  <a:pt x="217964" y="57713"/>
                  <a:pt x="217243" y="55188"/>
                  <a:pt x="218685" y="53385"/>
                </a:cubicBezTo>
                <a:lnTo>
                  <a:pt x="228052" y="36792"/>
                </a:lnTo>
                <a:cubicBezTo>
                  <a:pt x="229132" y="35349"/>
                  <a:pt x="228772" y="33907"/>
                  <a:pt x="227331" y="32824"/>
                </a:cubicBezTo>
                <a:lnTo>
                  <a:pt x="208597" y="22003"/>
                </a:lnTo>
                <a:cubicBezTo>
                  <a:pt x="207876" y="22003"/>
                  <a:pt x="207156" y="21642"/>
                  <a:pt x="206435" y="22003"/>
                </a:cubicBezTo>
                <a:cubicBezTo>
                  <a:pt x="205715" y="22003"/>
                  <a:pt x="205355" y="22364"/>
                  <a:pt x="204994" y="23085"/>
                </a:cubicBezTo>
                <a:lnTo>
                  <a:pt x="195267" y="40039"/>
                </a:lnTo>
                <a:cubicBezTo>
                  <a:pt x="194186" y="41842"/>
                  <a:pt x="191664" y="42564"/>
                  <a:pt x="189863" y="41842"/>
                </a:cubicBezTo>
                <a:cubicBezTo>
                  <a:pt x="181937" y="38956"/>
                  <a:pt x="173651" y="36792"/>
                  <a:pt x="165725" y="35349"/>
                </a:cubicBezTo>
                <a:cubicBezTo>
                  <a:pt x="163563" y="34989"/>
                  <a:pt x="161762" y="33185"/>
                  <a:pt x="161762" y="31021"/>
                </a:cubicBezTo>
                <a:lnTo>
                  <a:pt x="161762" y="11543"/>
                </a:lnTo>
                <a:cubicBezTo>
                  <a:pt x="161762" y="10100"/>
                  <a:pt x="160681" y="9018"/>
                  <a:pt x="158880" y="9018"/>
                </a:cubicBezTo>
                <a:lnTo>
                  <a:pt x="137624" y="9018"/>
                </a:lnTo>
                <a:close/>
                <a:moveTo>
                  <a:pt x="137624" y="0"/>
                </a:moveTo>
                <a:lnTo>
                  <a:pt x="158880" y="0"/>
                </a:lnTo>
                <a:cubicBezTo>
                  <a:pt x="165725" y="0"/>
                  <a:pt x="170769" y="5050"/>
                  <a:pt x="170769" y="11543"/>
                </a:cubicBezTo>
                <a:lnTo>
                  <a:pt x="170769" y="27053"/>
                </a:lnTo>
                <a:cubicBezTo>
                  <a:pt x="176893" y="28135"/>
                  <a:pt x="183378" y="29939"/>
                  <a:pt x="189503" y="32103"/>
                </a:cubicBezTo>
                <a:lnTo>
                  <a:pt x="197068" y="18757"/>
                </a:lnTo>
                <a:cubicBezTo>
                  <a:pt x="198870" y="15871"/>
                  <a:pt x="201392" y="14068"/>
                  <a:pt x="204274" y="13346"/>
                </a:cubicBezTo>
                <a:cubicBezTo>
                  <a:pt x="207156" y="12264"/>
                  <a:pt x="210398" y="12985"/>
                  <a:pt x="213280" y="14428"/>
                </a:cubicBezTo>
                <a:lnTo>
                  <a:pt x="231654" y="25250"/>
                </a:lnTo>
                <a:cubicBezTo>
                  <a:pt x="237419" y="28496"/>
                  <a:pt x="239220" y="35710"/>
                  <a:pt x="235978" y="41121"/>
                </a:cubicBezTo>
                <a:lnTo>
                  <a:pt x="228052" y="54828"/>
                </a:lnTo>
                <a:cubicBezTo>
                  <a:pt x="233095" y="58795"/>
                  <a:pt x="237779" y="63485"/>
                  <a:pt x="242102" y="68174"/>
                </a:cubicBezTo>
                <a:lnTo>
                  <a:pt x="255432" y="60599"/>
                </a:lnTo>
                <a:cubicBezTo>
                  <a:pt x="257954" y="58795"/>
                  <a:pt x="261196" y="58435"/>
                  <a:pt x="264079" y="59517"/>
                </a:cubicBezTo>
                <a:cubicBezTo>
                  <a:pt x="267321" y="59878"/>
                  <a:pt x="269843" y="62042"/>
                  <a:pt x="271284" y="64567"/>
                </a:cubicBezTo>
                <a:lnTo>
                  <a:pt x="282092" y="83684"/>
                </a:lnTo>
                <a:cubicBezTo>
                  <a:pt x="285335" y="89095"/>
                  <a:pt x="283533" y="96309"/>
                  <a:pt x="278129" y="99556"/>
                </a:cubicBezTo>
                <a:lnTo>
                  <a:pt x="264439" y="107130"/>
                </a:lnTo>
                <a:cubicBezTo>
                  <a:pt x="266601" y="113262"/>
                  <a:pt x="268042" y="119394"/>
                  <a:pt x="269483" y="125887"/>
                </a:cubicBezTo>
                <a:lnTo>
                  <a:pt x="284974" y="125887"/>
                </a:lnTo>
                <a:cubicBezTo>
                  <a:pt x="291459" y="125887"/>
                  <a:pt x="296503" y="130937"/>
                  <a:pt x="296503" y="137430"/>
                </a:cubicBezTo>
                <a:lnTo>
                  <a:pt x="296503" y="159072"/>
                </a:lnTo>
                <a:cubicBezTo>
                  <a:pt x="296503" y="165565"/>
                  <a:pt x="291459" y="170976"/>
                  <a:pt x="284974" y="170976"/>
                </a:cubicBezTo>
                <a:lnTo>
                  <a:pt x="269483" y="170976"/>
                </a:lnTo>
                <a:cubicBezTo>
                  <a:pt x="268042" y="177108"/>
                  <a:pt x="266601" y="183240"/>
                  <a:pt x="264439" y="189372"/>
                </a:cubicBezTo>
                <a:lnTo>
                  <a:pt x="278129" y="196947"/>
                </a:lnTo>
                <a:cubicBezTo>
                  <a:pt x="283533" y="200554"/>
                  <a:pt x="285335" y="207768"/>
                  <a:pt x="282092" y="213179"/>
                </a:cubicBezTo>
                <a:lnTo>
                  <a:pt x="271284" y="231936"/>
                </a:lnTo>
                <a:cubicBezTo>
                  <a:pt x="269843" y="234460"/>
                  <a:pt x="267321" y="236625"/>
                  <a:pt x="264079" y="237346"/>
                </a:cubicBezTo>
                <a:cubicBezTo>
                  <a:pt x="261196" y="238068"/>
                  <a:pt x="257954" y="237707"/>
                  <a:pt x="255432" y="236264"/>
                </a:cubicBezTo>
                <a:lnTo>
                  <a:pt x="242102" y="228328"/>
                </a:lnTo>
                <a:cubicBezTo>
                  <a:pt x="237779" y="233378"/>
                  <a:pt x="233095" y="237707"/>
                  <a:pt x="228052" y="242035"/>
                </a:cubicBezTo>
                <a:lnTo>
                  <a:pt x="235978" y="255382"/>
                </a:lnTo>
                <a:cubicBezTo>
                  <a:pt x="239220" y="261153"/>
                  <a:pt x="237419" y="268367"/>
                  <a:pt x="231654" y="271613"/>
                </a:cubicBezTo>
                <a:lnTo>
                  <a:pt x="213280" y="282074"/>
                </a:lnTo>
                <a:cubicBezTo>
                  <a:pt x="210398" y="283878"/>
                  <a:pt x="207156" y="284238"/>
                  <a:pt x="204274" y="283517"/>
                </a:cubicBezTo>
                <a:cubicBezTo>
                  <a:pt x="201392" y="282795"/>
                  <a:pt x="198870" y="280631"/>
                  <a:pt x="197068" y="278106"/>
                </a:cubicBezTo>
                <a:lnTo>
                  <a:pt x="189503" y="264399"/>
                </a:lnTo>
                <a:cubicBezTo>
                  <a:pt x="183378" y="266564"/>
                  <a:pt x="176893" y="268367"/>
                  <a:pt x="170769" y="269449"/>
                </a:cubicBezTo>
                <a:lnTo>
                  <a:pt x="170769" y="284960"/>
                </a:lnTo>
                <a:cubicBezTo>
                  <a:pt x="170769" y="291452"/>
                  <a:pt x="165725" y="296502"/>
                  <a:pt x="158880" y="296502"/>
                </a:cubicBezTo>
                <a:lnTo>
                  <a:pt x="137624" y="296502"/>
                </a:lnTo>
                <a:cubicBezTo>
                  <a:pt x="131139" y="296502"/>
                  <a:pt x="125735" y="291452"/>
                  <a:pt x="125735" y="284960"/>
                </a:cubicBezTo>
                <a:lnTo>
                  <a:pt x="125735" y="269449"/>
                </a:lnTo>
                <a:cubicBezTo>
                  <a:pt x="119610" y="268367"/>
                  <a:pt x="113485" y="266564"/>
                  <a:pt x="107001" y="264399"/>
                </a:cubicBezTo>
                <a:lnTo>
                  <a:pt x="99435" y="278106"/>
                </a:lnTo>
                <a:cubicBezTo>
                  <a:pt x="97994" y="280631"/>
                  <a:pt x="95472" y="282795"/>
                  <a:pt x="92230" y="283517"/>
                </a:cubicBezTo>
                <a:cubicBezTo>
                  <a:pt x="89347" y="284238"/>
                  <a:pt x="86105" y="283878"/>
                  <a:pt x="83583" y="282074"/>
                </a:cubicBezTo>
                <a:lnTo>
                  <a:pt x="64849" y="271613"/>
                </a:lnTo>
                <a:cubicBezTo>
                  <a:pt x="62327" y="269810"/>
                  <a:pt x="60165" y="267285"/>
                  <a:pt x="59445" y="264399"/>
                </a:cubicBezTo>
                <a:cubicBezTo>
                  <a:pt x="58724" y="261514"/>
                  <a:pt x="59085" y="258267"/>
                  <a:pt x="60526" y="255382"/>
                </a:cubicBezTo>
                <a:lnTo>
                  <a:pt x="68452" y="242035"/>
                </a:lnTo>
                <a:cubicBezTo>
                  <a:pt x="63408" y="237707"/>
                  <a:pt x="59085" y="233378"/>
                  <a:pt x="54761" y="228328"/>
                </a:cubicBezTo>
                <a:lnTo>
                  <a:pt x="41431" y="236264"/>
                </a:lnTo>
                <a:cubicBezTo>
                  <a:pt x="35667" y="239510"/>
                  <a:pt x="28821" y="237346"/>
                  <a:pt x="25219" y="231936"/>
                </a:cubicBezTo>
                <a:lnTo>
                  <a:pt x="14411" y="213179"/>
                </a:lnTo>
                <a:cubicBezTo>
                  <a:pt x="12969" y="210654"/>
                  <a:pt x="12609" y="207407"/>
                  <a:pt x="13330" y="204161"/>
                </a:cubicBezTo>
                <a:cubicBezTo>
                  <a:pt x="14411" y="201275"/>
                  <a:pt x="16212" y="198750"/>
                  <a:pt x="19094" y="196947"/>
                </a:cubicBezTo>
                <a:lnTo>
                  <a:pt x="32424" y="189372"/>
                </a:lnTo>
                <a:cubicBezTo>
                  <a:pt x="30262" y="183240"/>
                  <a:pt x="28461" y="177108"/>
                  <a:pt x="27380" y="170976"/>
                </a:cubicBezTo>
                <a:lnTo>
                  <a:pt x="11889" y="170976"/>
                </a:lnTo>
                <a:cubicBezTo>
                  <a:pt x="5404" y="170976"/>
                  <a:pt x="0" y="165565"/>
                  <a:pt x="0" y="159072"/>
                </a:cubicBezTo>
                <a:lnTo>
                  <a:pt x="0" y="137430"/>
                </a:lnTo>
                <a:cubicBezTo>
                  <a:pt x="0" y="130937"/>
                  <a:pt x="5404" y="125887"/>
                  <a:pt x="11889" y="125887"/>
                </a:cubicBezTo>
                <a:lnTo>
                  <a:pt x="27380" y="125887"/>
                </a:lnTo>
                <a:cubicBezTo>
                  <a:pt x="28461" y="119394"/>
                  <a:pt x="30262" y="113262"/>
                  <a:pt x="32424" y="107130"/>
                </a:cubicBezTo>
                <a:lnTo>
                  <a:pt x="19094" y="99556"/>
                </a:lnTo>
                <a:cubicBezTo>
                  <a:pt x="16212" y="98113"/>
                  <a:pt x="14411" y="95227"/>
                  <a:pt x="13330" y="92341"/>
                </a:cubicBezTo>
                <a:cubicBezTo>
                  <a:pt x="12609" y="89456"/>
                  <a:pt x="12969" y="86209"/>
                  <a:pt x="14411" y="83684"/>
                </a:cubicBezTo>
                <a:lnTo>
                  <a:pt x="25219" y="64567"/>
                </a:lnTo>
                <a:cubicBezTo>
                  <a:pt x="27020" y="62042"/>
                  <a:pt x="29542" y="59878"/>
                  <a:pt x="32424" y="59517"/>
                </a:cubicBezTo>
                <a:cubicBezTo>
                  <a:pt x="35306" y="58435"/>
                  <a:pt x="38549" y="58795"/>
                  <a:pt x="41431" y="60599"/>
                </a:cubicBezTo>
                <a:lnTo>
                  <a:pt x="54761" y="68174"/>
                </a:lnTo>
                <a:cubicBezTo>
                  <a:pt x="59085" y="63485"/>
                  <a:pt x="63408" y="58795"/>
                  <a:pt x="68452" y="54828"/>
                </a:cubicBezTo>
                <a:lnTo>
                  <a:pt x="60526" y="41121"/>
                </a:lnTo>
                <a:cubicBezTo>
                  <a:pt x="59085" y="38596"/>
                  <a:pt x="58724" y="35349"/>
                  <a:pt x="59445" y="32103"/>
                </a:cubicBezTo>
                <a:cubicBezTo>
                  <a:pt x="60165" y="29217"/>
                  <a:pt x="62327" y="26692"/>
                  <a:pt x="64849" y="25250"/>
                </a:cubicBezTo>
                <a:lnTo>
                  <a:pt x="83583" y="14428"/>
                </a:lnTo>
                <a:cubicBezTo>
                  <a:pt x="86105" y="12985"/>
                  <a:pt x="89347" y="12264"/>
                  <a:pt x="92230" y="13346"/>
                </a:cubicBezTo>
                <a:cubicBezTo>
                  <a:pt x="95472" y="14068"/>
                  <a:pt x="97994" y="15871"/>
                  <a:pt x="99435" y="18757"/>
                </a:cubicBezTo>
                <a:lnTo>
                  <a:pt x="107001" y="32103"/>
                </a:lnTo>
                <a:cubicBezTo>
                  <a:pt x="113485" y="29939"/>
                  <a:pt x="119610" y="28135"/>
                  <a:pt x="125735" y="27053"/>
                </a:cubicBezTo>
                <a:lnTo>
                  <a:pt x="125735" y="11543"/>
                </a:lnTo>
                <a:cubicBezTo>
                  <a:pt x="125735" y="5050"/>
                  <a:pt x="131139" y="0"/>
                  <a:pt x="1376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Freeform 927">
            <a:extLst>
              <a:ext uri="{FF2B5EF4-FFF2-40B4-BE49-F238E27FC236}">
                <a16:creationId xmlns:a16="http://schemas.microsoft.com/office/drawing/2014/main" id="{2E6F7993-9FFA-F34A-B342-8731FC123C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077204" y="9114408"/>
            <a:ext cx="819926" cy="1029460"/>
          </a:xfrm>
          <a:custGeom>
            <a:avLst/>
            <a:gdLst>
              <a:gd name="T0" fmla="*/ 15719183 w 236178"/>
              <a:gd name="T1" fmla="*/ 61945660 h 296502"/>
              <a:gd name="T2" fmla="*/ 39336738 w 236178"/>
              <a:gd name="T3" fmla="*/ 53251753 h 296502"/>
              <a:gd name="T4" fmla="*/ 25568115 w 236178"/>
              <a:gd name="T5" fmla="*/ 48512621 h 296502"/>
              <a:gd name="T6" fmla="*/ 25568115 w 236178"/>
              <a:gd name="T7" fmla="*/ 53899668 h 296502"/>
              <a:gd name="T8" fmla="*/ 25568115 w 236178"/>
              <a:gd name="T9" fmla="*/ 48512621 h 296502"/>
              <a:gd name="T10" fmla="*/ 36630756 w 236178"/>
              <a:gd name="T11" fmla="*/ 49327357 h 296502"/>
              <a:gd name="T12" fmla="*/ 35050893 w 236178"/>
              <a:gd name="T13" fmla="*/ 50352551 h 296502"/>
              <a:gd name="T14" fmla="*/ 17399647 w 236178"/>
              <a:gd name="T15" fmla="*/ 46094902 h 296502"/>
              <a:gd name="T16" fmla="*/ 15146683 w 236178"/>
              <a:gd name="T17" fmla="*/ 50825669 h 296502"/>
              <a:gd name="T18" fmla="*/ 16031604 w 236178"/>
              <a:gd name="T19" fmla="*/ 46489164 h 296502"/>
              <a:gd name="T20" fmla="*/ 43755479 w 236178"/>
              <a:gd name="T21" fmla="*/ 41587318 h 296502"/>
              <a:gd name="T22" fmla="*/ 42745234 w 236178"/>
              <a:gd name="T23" fmla="*/ 43231587 h 296502"/>
              <a:gd name="T24" fmla="*/ 40879607 w 236178"/>
              <a:gd name="T25" fmla="*/ 39865021 h 296502"/>
              <a:gd name="T26" fmla="*/ 10937612 w 236178"/>
              <a:gd name="T27" fmla="*/ 41587318 h 296502"/>
              <a:gd name="T28" fmla="*/ 6803121 w 236178"/>
              <a:gd name="T29" fmla="*/ 42918386 h 296502"/>
              <a:gd name="T30" fmla="*/ 42750416 w 236178"/>
              <a:gd name="T31" fmla="*/ 31089329 h 296502"/>
              <a:gd name="T32" fmla="*/ 46080630 w 236178"/>
              <a:gd name="T33" fmla="*/ 33060198 h 296502"/>
              <a:gd name="T34" fmla="*/ 42750416 w 236178"/>
              <a:gd name="T35" fmla="*/ 31089329 h 296502"/>
              <a:gd name="T36" fmla="*/ 8815338 w 236178"/>
              <a:gd name="T37" fmla="*/ 32035261 h 296502"/>
              <a:gd name="T38" fmla="*/ 3761903 w 236178"/>
              <a:gd name="T39" fmla="*/ 32035261 h 296502"/>
              <a:gd name="T40" fmla="*/ 44066148 w 236178"/>
              <a:gd name="T41" fmla="*/ 21111891 h 296502"/>
              <a:gd name="T42" fmla="*/ 40413366 w 236178"/>
              <a:gd name="T43" fmla="*/ 24179702 h 296502"/>
              <a:gd name="T44" fmla="*/ 42745234 w 236178"/>
              <a:gd name="T45" fmla="*/ 20728437 h 296502"/>
              <a:gd name="T46" fmla="*/ 11243943 w 236178"/>
              <a:gd name="T47" fmla="*/ 23719612 h 296502"/>
              <a:gd name="T48" fmla="*/ 7186406 w 236178"/>
              <a:gd name="T49" fmla="*/ 22415668 h 296502"/>
              <a:gd name="T50" fmla="*/ 25555282 w 236178"/>
              <a:gd name="T51" fmla="*/ 18790270 h 296502"/>
              <a:gd name="T52" fmla="*/ 33106335 w 236178"/>
              <a:gd name="T53" fmla="*/ 31122562 h 296502"/>
              <a:gd name="T54" fmla="*/ 25555282 w 236178"/>
              <a:gd name="T55" fmla="*/ 33061749 h 296502"/>
              <a:gd name="T56" fmla="*/ 25555282 w 236178"/>
              <a:gd name="T57" fmla="*/ 18790270 h 296502"/>
              <a:gd name="T58" fmla="*/ 35050893 w 236178"/>
              <a:gd name="T59" fmla="*/ 17555252 h 296502"/>
              <a:gd name="T60" fmla="*/ 33395829 w 236178"/>
              <a:gd name="T61" fmla="*/ 16608694 h 296502"/>
              <a:gd name="T62" fmla="*/ 14663890 w 236178"/>
              <a:gd name="T63" fmla="*/ 13297463 h 296502"/>
              <a:gd name="T64" fmla="*/ 17399647 w 236178"/>
              <a:gd name="T65" fmla="*/ 17949471 h 296502"/>
              <a:gd name="T66" fmla="*/ 14342217 w 236178"/>
              <a:gd name="T67" fmla="*/ 14637848 h 296502"/>
              <a:gd name="T68" fmla="*/ 26594265 w 236178"/>
              <a:gd name="T69" fmla="*/ 11495095 h 296502"/>
              <a:gd name="T70" fmla="*/ 24621214 w 236178"/>
              <a:gd name="T71" fmla="*/ 14735849 h 296502"/>
              <a:gd name="T72" fmla="*/ 25398433 w 236178"/>
              <a:gd name="T73" fmla="*/ 8383574 h 296502"/>
              <a:gd name="T74" fmla="*/ 48861174 w 236178"/>
              <a:gd name="T75" fmla="*/ 31904504 h 296502"/>
              <a:gd name="T76" fmla="*/ 12854119 w 236178"/>
              <a:gd name="T77" fmla="*/ 4192038 h 296502"/>
              <a:gd name="T78" fmla="*/ 39336738 w 236178"/>
              <a:gd name="T79" fmla="*/ 10634558 h 296502"/>
              <a:gd name="T80" fmla="*/ 15719183 w 236178"/>
              <a:gd name="T81" fmla="*/ 1940661 h 296502"/>
              <a:gd name="T82" fmla="*/ 39878861 w 236178"/>
              <a:gd name="T83" fmla="*/ 3804166 h 296502"/>
              <a:gd name="T84" fmla="*/ 41659812 w 236178"/>
              <a:gd name="T85" fmla="*/ 51544061 h 296502"/>
              <a:gd name="T86" fmla="*/ 15719183 w 236178"/>
              <a:gd name="T87" fmla="*/ 63808757 h 296502"/>
              <a:gd name="T88" fmla="*/ 0 w 236178"/>
              <a:gd name="T89" fmla="*/ 31904504 h 296502"/>
              <a:gd name="T90" fmla="*/ 15719183 w 236178"/>
              <a:gd name="T91" fmla="*/ 0 h 29650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36178" h="296502">
                <a:moveTo>
                  <a:pt x="53562" y="247446"/>
                </a:moveTo>
                <a:lnTo>
                  <a:pt x="59673" y="277024"/>
                </a:lnTo>
                <a:cubicBezTo>
                  <a:pt x="60752" y="283517"/>
                  <a:pt x="66503" y="287845"/>
                  <a:pt x="72974" y="287845"/>
                </a:cubicBezTo>
                <a:lnTo>
                  <a:pt x="163204" y="287845"/>
                </a:lnTo>
                <a:cubicBezTo>
                  <a:pt x="169674" y="287845"/>
                  <a:pt x="175066" y="283517"/>
                  <a:pt x="176145" y="277024"/>
                </a:cubicBezTo>
                <a:lnTo>
                  <a:pt x="182615" y="247446"/>
                </a:lnTo>
                <a:cubicBezTo>
                  <a:pt x="163923" y="259710"/>
                  <a:pt x="141635" y="266924"/>
                  <a:pt x="117909" y="266924"/>
                </a:cubicBezTo>
                <a:cubicBezTo>
                  <a:pt x="94183" y="266924"/>
                  <a:pt x="72255" y="259710"/>
                  <a:pt x="53562" y="247446"/>
                </a:cubicBezTo>
                <a:close/>
                <a:moveTo>
                  <a:pt x="118696" y="225425"/>
                </a:moveTo>
                <a:cubicBezTo>
                  <a:pt x="121261" y="225425"/>
                  <a:pt x="123459" y="227266"/>
                  <a:pt x="123459" y="230211"/>
                </a:cubicBezTo>
                <a:lnTo>
                  <a:pt x="123459" y="245671"/>
                </a:lnTo>
                <a:cubicBezTo>
                  <a:pt x="123459" y="248248"/>
                  <a:pt x="121261" y="250457"/>
                  <a:pt x="118696" y="250457"/>
                </a:cubicBezTo>
                <a:cubicBezTo>
                  <a:pt x="116498" y="250457"/>
                  <a:pt x="114300" y="248248"/>
                  <a:pt x="114300" y="245671"/>
                </a:cubicBezTo>
                <a:lnTo>
                  <a:pt x="114300" y="230211"/>
                </a:lnTo>
                <a:cubicBezTo>
                  <a:pt x="114300" y="227266"/>
                  <a:pt x="116498" y="225425"/>
                  <a:pt x="118696" y="225425"/>
                </a:cubicBezTo>
                <a:close/>
                <a:moveTo>
                  <a:pt x="156781" y="214190"/>
                </a:moveTo>
                <a:cubicBezTo>
                  <a:pt x="158528" y="212725"/>
                  <a:pt x="161322" y="213458"/>
                  <a:pt x="162719" y="216022"/>
                </a:cubicBezTo>
                <a:lnTo>
                  <a:pt x="170053" y="229211"/>
                </a:lnTo>
                <a:cubicBezTo>
                  <a:pt x="171101" y="231409"/>
                  <a:pt x="170752" y="233974"/>
                  <a:pt x="168656" y="235439"/>
                </a:cubicBezTo>
                <a:cubicBezTo>
                  <a:pt x="167608" y="235805"/>
                  <a:pt x="167259" y="236172"/>
                  <a:pt x="166211" y="236172"/>
                </a:cubicBezTo>
                <a:cubicBezTo>
                  <a:pt x="164814" y="236172"/>
                  <a:pt x="163417" y="235439"/>
                  <a:pt x="162719" y="233974"/>
                </a:cubicBezTo>
                <a:lnTo>
                  <a:pt x="155035" y="220418"/>
                </a:lnTo>
                <a:cubicBezTo>
                  <a:pt x="153987" y="218220"/>
                  <a:pt x="154686" y="215290"/>
                  <a:pt x="156781" y="214190"/>
                </a:cubicBezTo>
                <a:close/>
                <a:moveTo>
                  <a:pt x="80775" y="214190"/>
                </a:moveTo>
                <a:cubicBezTo>
                  <a:pt x="83016" y="215290"/>
                  <a:pt x="83763" y="218220"/>
                  <a:pt x="82269" y="220418"/>
                </a:cubicBezTo>
                <a:lnTo>
                  <a:pt x="74425" y="233974"/>
                </a:lnTo>
                <a:cubicBezTo>
                  <a:pt x="73678" y="235439"/>
                  <a:pt x="71810" y="236172"/>
                  <a:pt x="70316" y="236172"/>
                </a:cubicBezTo>
                <a:cubicBezTo>
                  <a:pt x="69569" y="236172"/>
                  <a:pt x="68822" y="235805"/>
                  <a:pt x="68075" y="235439"/>
                </a:cubicBezTo>
                <a:cubicBezTo>
                  <a:pt x="65834" y="233974"/>
                  <a:pt x="65087" y="231409"/>
                  <a:pt x="66581" y="229211"/>
                </a:cubicBezTo>
                <a:lnTo>
                  <a:pt x="74425" y="216022"/>
                </a:lnTo>
                <a:cubicBezTo>
                  <a:pt x="75546" y="213458"/>
                  <a:pt x="78534" y="212725"/>
                  <a:pt x="80775" y="214190"/>
                </a:cubicBezTo>
                <a:close/>
                <a:moveTo>
                  <a:pt x="189778" y="185241"/>
                </a:moveTo>
                <a:lnTo>
                  <a:pt x="203128" y="193245"/>
                </a:lnTo>
                <a:cubicBezTo>
                  <a:pt x="205293" y="194337"/>
                  <a:pt x="206014" y="197247"/>
                  <a:pt x="204571" y="199430"/>
                </a:cubicBezTo>
                <a:cubicBezTo>
                  <a:pt x="203850" y="200885"/>
                  <a:pt x="202406" y="201249"/>
                  <a:pt x="200963" y="201249"/>
                </a:cubicBezTo>
                <a:cubicBezTo>
                  <a:pt x="199881" y="201249"/>
                  <a:pt x="199520" y="201249"/>
                  <a:pt x="198438" y="200885"/>
                </a:cubicBezTo>
                <a:lnTo>
                  <a:pt x="185088" y="193245"/>
                </a:lnTo>
                <a:cubicBezTo>
                  <a:pt x="182923" y="191790"/>
                  <a:pt x="182562" y="189243"/>
                  <a:pt x="183645" y="186697"/>
                </a:cubicBezTo>
                <a:cubicBezTo>
                  <a:pt x="185088" y="184878"/>
                  <a:pt x="187613" y="184150"/>
                  <a:pt x="189778" y="185241"/>
                </a:cubicBezTo>
                <a:close/>
                <a:moveTo>
                  <a:pt x="46156" y="185241"/>
                </a:moveTo>
                <a:cubicBezTo>
                  <a:pt x="48643" y="184150"/>
                  <a:pt x="51131" y="184878"/>
                  <a:pt x="52198" y="186697"/>
                </a:cubicBezTo>
                <a:cubicBezTo>
                  <a:pt x="53619" y="189243"/>
                  <a:pt x="52908" y="191790"/>
                  <a:pt x="50776" y="193245"/>
                </a:cubicBezTo>
                <a:lnTo>
                  <a:pt x="37626" y="200885"/>
                </a:lnTo>
                <a:cubicBezTo>
                  <a:pt x="36915" y="201249"/>
                  <a:pt x="36204" y="201249"/>
                  <a:pt x="35493" y="201249"/>
                </a:cubicBezTo>
                <a:cubicBezTo>
                  <a:pt x="33716" y="201249"/>
                  <a:pt x="32650" y="200885"/>
                  <a:pt x="31583" y="199430"/>
                </a:cubicBezTo>
                <a:cubicBezTo>
                  <a:pt x="30162" y="197247"/>
                  <a:pt x="31228" y="194337"/>
                  <a:pt x="33361" y="193245"/>
                </a:cubicBezTo>
                <a:lnTo>
                  <a:pt x="46156" y="185241"/>
                </a:lnTo>
                <a:close/>
                <a:moveTo>
                  <a:pt x="198461" y="144463"/>
                </a:moveTo>
                <a:lnTo>
                  <a:pt x="213922" y="144463"/>
                </a:lnTo>
                <a:cubicBezTo>
                  <a:pt x="216498" y="144463"/>
                  <a:pt x="218707" y="146295"/>
                  <a:pt x="218707" y="148859"/>
                </a:cubicBezTo>
                <a:cubicBezTo>
                  <a:pt x="218707" y="151424"/>
                  <a:pt x="216498" y="153622"/>
                  <a:pt x="213922" y="153622"/>
                </a:cubicBezTo>
                <a:lnTo>
                  <a:pt x="198461" y="153622"/>
                </a:lnTo>
                <a:cubicBezTo>
                  <a:pt x="195884" y="153622"/>
                  <a:pt x="193675" y="151424"/>
                  <a:pt x="193675" y="148859"/>
                </a:cubicBezTo>
                <a:cubicBezTo>
                  <a:pt x="193675" y="146295"/>
                  <a:pt x="195884" y="144463"/>
                  <a:pt x="198461" y="144463"/>
                </a:cubicBezTo>
                <a:close/>
                <a:moveTo>
                  <a:pt x="21664" y="144463"/>
                </a:moveTo>
                <a:lnTo>
                  <a:pt x="36722" y="144463"/>
                </a:lnTo>
                <a:cubicBezTo>
                  <a:pt x="39174" y="144463"/>
                  <a:pt x="40925" y="146295"/>
                  <a:pt x="40925" y="148859"/>
                </a:cubicBezTo>
                <a:cubicBezTo>
                  <a:pt x="40925" y="151424"/>
                  <a:pt x="39174" y="153622"/>
                  <a:pt x="36722" y="153622"/>
                </a:cubicBezTo>
                <a:lnTo>
                  <a:pt x="21664" y="153622"/>
                </a:lnTo>
                <a:cubicBezTo>
                  <a:pt x="19213" y="153622"/>
                  <a:pt x="17462" y="151424"/>
                  <a:pt x="17462" y="148859"/>
                </a:cubicBezTo>
                <a:cubicBezTo>
                  <a:pt x="17462" y="146295"/>
                  <a:pt x="19213" y="144463"/>
                  <a:pt x="21664" y="144463"/>
                </a:cubicBezTo>
                <a:close/>
                <a:moveTo>
                  <a:pt x="198438" y="96319"/>
                </a:moveTo>
                <a:cubicBezTo>
                  <a:pt x="200602" y="95250"/>
                  <a:pt x="203489" y="95963"/>
                  <a:pt x="204571" y="98101"/>
                </a:cubicBezTo>
                <a:cubicBezTo>
                  <a:pt x="206014" y="100239"/>
                  <a:pt x="205293" y="103091"/>
                  <a:pt x="203128" y="104160"/>
                </a:cubicBezTo>
                <a:lnTo>
                  <a:pt x="189778" y="111644"/>
                </a:lnTo>
                <a:cubicBezTo>
                  <a:pt x="189057" y="112000"/>
                  <a:pt x="188335" y="112357"/>
                  <a:pt x="187613" y="112357"/>
                </a:cubicBezTo>
                <a:cubicBezTo>
                  <a:pt x="186170" y="112357"/>
                  <a:pt x="184727" y="111644"/>
                  <a:pt x="183645" y="110218"/>
                </a:cubicBezTo>
                <a:cubicBezTo>
                  <a:pt x="182562" y="108080"/>
                  <a:pt x="182923" y="105229"/>
                  <a:pt x="185088" y="104160"/>
                </a:cubicBezTo>
                <a:lnTo>
                  <a:pt x="198438" y="96319"/>
                </a:lnTo>
                <a:close/>
                <a:moveTo>
                  <a:pt x="37626" y="96319"/>
                </a:moveTo>
                <a:lnTo>
                  <a:pt x="50776" y="104160"/>
                </a:lnTo>
                <a:cubicBezTo>
                  <a:pt x="52908" y="105229"/>
                  <a:pt x="53619" y="108080"/>
                  <a:pt x="52198" y="110218"/>
                </a:cubicBezTo>
                <a:cubicBezTo>
                  <a:pt x="51487" y="111644"/>
                  <a:pt x="50065" y="112357"/>
                  <a:pt x="48643" y="112357"/>
                </a:cubicBezTo>
                <a:cubicBezTo>
                  <a:pt x="47577" y="112357"/>
                  <a:pt x="47222" y="112000"/>
                  <a:pt x="46156" y="111644"/>
                </a:cubicBezTo>
                <a:lnTo>
                  <a:pt x="33361" y="104160"/>
                </a:lnTo>
                <a:cubicBezTo>
                  <a:pt x="31228" y="103091"/>
                  <a:pt x="30162" y="100239"/>
                  <a:pt x="31583" y="98101"/>
                </a:cubicBezTo>
                <a:cubicBezTo>
                  <a:pt x="33005" y="95963"/>
                  <a:pt x="35493" y="95250"/>
                  <a:pt x="37626" y="96319"/>
                </a:cubicBezTo>
                <a:close/>
                <a:moveTo>
                  <a:pt x="118637" y="87313"/>
                </a:moveTo>
                <a:cubicBezTo>
                  <a:pt x="121167" y="87313"/>
                  <a:pt x="123335" y="89115"/>
                  <a:pt x="123335" y="91638"/>
                </a:cubicBezTo>
                <a:lnTo>
                  <a:pt x="123335" y="144617"/>
                </a:lnTo>
                <a:lnTo>
                  <a:pt x="153691" y="144617"/>
                </a:lnTo>
                <a:cubicBezTo>
                  <a:pt x="156221" y="144617"/>
                  <a:pt x="158389" y="146420"/>
                  <a:pt x="158389" y="148942"/>
                </a:cubicBezTo>
                <a:cubicBezTo>
                  <a:pt x="158389" y="151465"/>
                  <a:pt x="156221" y="153628"/>
                  <a:pt x="153691" y="153628"/>
                </a:cubicBezTo>
                <a:lnTo>
                  <a:pt x="118637" y="153628"/>
                </a:lnTo>
                <a:cubicBezTo>
                  <a:pt x="116469" y="153628"/>
                  <a:pt x="114300" y="151465"/>
                  <a:pt x="114300" y="148942"/>
                </a:cubicBezTo>
                <a:lnTo>
                  <a:pt x="114300" y="91638"/>
                </a:lnTo>
                <a:cubicBezTo>
                  <a:pt x="114300" y="89115"/>
                  <a:pt x="116469" y="87313"/>
                  <a:pt x="118637" y="87313"/>
                </a:cubicBezTo>
                <a:close/>
                <a:moveTo>
                  <a:pt x="168656" y="61790"/>
                </a:moveTo>
                <a:cubicBezTo>
                  <a:pt x="170752" y="62889"/>
                  <a:pt x="171101" y="65820"/>
                  <a:pt x="170053" y="68018"/>
                </a:cubicBezTo>
                <a:lnTo>
                  <a:pt x="162719" y="81574"/>
                </a:lnTo>
                <a:cubicBezTo>
                  <a:pt x="161671" y="83039"/>
                  <a:pt x="160274" y="83772"/>
                  <a:pt x="158877" y="83772"/>
                </a:cubicBezTo>
                <a:cubicBezTo>
                  <a:pt x="158178" y="83772"/>
                  <a:pt x="157480" y="83772"/>
                  <a:pt x="156781" y="83405"/>
                </a:cubicBezTo>
                <a:cubicBezTo>
                  <a:pt x="154686" y="81940"/>
                  <a:pt x="153987" y="79375"/>
                  <a:pt x="155035" y="77177"/>
                </a:cubicBezTo>
                <a:lnTo>
                  <a:pt x="162719" y="63622"/>
                </a:lnTo>
                <a:cubicBezTo>
                  <a:pt x="163767" y="61424"/>
                  <a:pt x="166211" y="60325"/>
                  <a:pt x="168656" y="61790"/>
                </a:cubicBezTo>
                <a:close/>
                <a:moveTo>
                  <a:pt x="68075" y="61790"/>
                </a:moveTo>
                <a:cubicBezTo>
                  <a:pt x="70316" y="60325"/>
                  <a:pt x="73304" y="61424"/>
                  <a:pt x="74425" y="63622"/>
                </a:cubicBezTo>
                <a:lnTo>
                  <a:pt x="82269" y="77177"/>
                </a:lnTo>
                <a:cubicBezTo>
                  <a:pt x="83763" y="79375"/>
                  <a:pt x="83016" y="81940"/>
                  <a:pt x="80775" y="83405"/>
                </a:cubicBezTo>
                <a:cubicBezTo>
                  <a:pt x="80028" y="83772"/>
                  <a:pt x="79281" y="83772"/>
                  <a:pt x="78160" y="83772"/>
                </a:cubicBezTo>
                <a:cubicBezTo>
                  <a:pt x="76666" y="83772"/>
                  <a:pt x="75172" y="83039"/>
                  <a:pt x="74425" y="81574"/>
                </a:cubicBezTo>
                <a:lnTo>
                  <a:pt x="66581" y="68018"/>
                </a:lnTo>
                <a:cubicBezTo>
                  <a:pt x="65087" y="65820"/>
                  <a:pt x="65834" y="62889"/>
                  <a:pt x="68075" y="61790"/>
                </a:cubicBezTo>
                <a:close/>
                <a:moveTo>
                  <a:pt x="118696" y="49213"/>
                </a:moveTo>
                <a:cubicBezTo>
                  <a:pt x="121261" y="49213"/>
                  <a:pt x="123459" y="50964"/>
                  <a:pt x="123459" y="53415"/>
                </a:cubicBezTo>
                <a:lnTo>
                  <a:pt x="123459" y="68473"/>
                </a:lnTo>
                <a:cubicBezTo>
                  <a:pt x="123459" y="70924"/>
                  <a:pt x="121261" y="72675"/>
                  <a:pt x="118696" y="72675"/>
                </a:cubicBezTo>
                <a:cubicBezTo>
                  <a:pt x="116498" y="72675"/>
                  <a:pt x="114300" y="70924"/>
                  <a:pt x="114300" y="68473"/>
                </a:cubicBezTo>
                <a:lnTo>
                  <a:pt x="114300" y="53415"/>
                </a:lnTo>
                <a:cubicBezTo>
                  <a:pt x="114300" y="50964"/>
                  <a:pt x="116498" y="49213"/>
                  <a:pt x="118696" y="49213"/>
                </a:cubicBezTo>
                <a:close/>
                <a:moveTo>
                  <a:pt x="117909" y="38956"/>
                </a:moveTo>
                <a:cubicBezTo>
                  <a:pt x="57876" y="38956"/>
                  <a:pt x="8987" y="88013"/>
                  <a:pt x="8987" y="148251"/>
                </a:cubicBezTo>
                <a:cubicBezTo>
                  <a:pt x="8987" y="208850"/>
                  <a:pt x="57876" y="257907"/>
                  <a:pt x="117909" y="257907"/>
                </a:cubicBezTo>
                <a:cubicBezTo>
                  <a:pt x="177942" y="257907"/>
                  <a:pt x="226831" y="208850"/>
                  <a:pt x="226831" y="148251"/>
                </a:cubicBezTo>
                <a:cubicBezTo>
                  <a:pt x="226831" y="88013"/>
                  <a:pt x="177942" y="38956"/>
                  <a:pt x="117909" y="38956"/>
                </a:cubicBezTo>
                <a:close/>
                <a:moveTo>
                  <a:pt x="72974" y="9018"/>
                </a:moveTo>
                <a:cubicBezTo>
                  <a:pt x="66503" y="9018"/>
                  <a:pt x="60752" y="13346"/>
                  <a:pt x="59673" y="19478"/>
                </a:cubicBezTo>
                <a:lnTo>
                  <a:pt x="53562" y="49417"/>
                </a:lnTo>
                <a:cubicBezTo>
                  <a:pt x="72255" y="37153"/>
                  <a:pt x="94183" y="29939"/>
                  <a:pt x="117909" y="29939"/>
                </a:cubicBezTo>
                <a:cubicBezTo>
                  <a:pt x="141635" y="29939"/>
                  <a:pt x="163923" y="37153"/>
                  <a:pt x="182615" y="49417"/>
                </a:cubicBezTo>
                <a:lnTo>
                  <a:pt x="176145" y="19478"/>
                </a:lnTo>
                <a:cubicBezTo>
                  <a:pt x="175066" y="13346"/>
                  <a:pt x="169674" y="9018"/>
                  <a:pt x="163204" y="9018"/>
                </a:cubicBezTo>
                <a:lnTo>
                  <a:pt x="72974" y="9018"/>
                </a:lnTo>
                <a:close/>
                <a:moveTo>
                  <a:pt x="72974" y="0"/>
                </a:moveTo>
                <a:lnTo>
                  <a:pt x="163204" y="0"/>
                </a:lnTo>
                <a:cubicBezTo>
                  <a:pt x="173988" y="0"/>
                  <a:pt x="182975" y="7575"/>
                  <a:pt x="185132" y="17675"/>
                </a:cubicBezTo>
                <a:lnTo>
                  <a:pt x="193400" y="57353"/>
                </a:lnTo>
                <a:cubicBezTo>
                  <a:pt x="219282" y="78995"/>
                  <a:pt x="236178" y="111820"/>
                  <a:pt x="236178" y="148251"/>
                </a:cubicBezTo>
                <a:cubicBezTo>
                  <a:pt x="236178" y="185043"/>
                  <a:pt x="219282" y="217507"/>
                  <a:pt x="193400" y="239510"/>
                </a:cubicBezTo>
                <a:lnTo>
                  <a:pt x="185132" y="278828"/>
                </a:lnTo>
                <a:cubicBezTo>
                  <a:pt x="182975" y="289288"/>
                  <a:pt x="173988" y="296502"/>
                  <a:pt x="163204" y="296502"/>
                </a:cubicBezTo>
                <a:lnTo>
                  <a:pt x="72974" y="296502"/>
                </a:lnTo>
                <a:cubicBezTo>
                  <a:pt x="62190" y="296502"/>
                  <a:pt x="53203" y="289288"/>
                  <a:pt x="51046" y="278828"/>
                </a:cubicBezTo>
                <a:lnTo>
                  <a:pt x="42778" y="239510"/>
                </a:lnTo>
                <a:cubicBezTo>
                  <a:pt x="16536" y="217507"/>
                  <a:pt x="0" y="185043"/>
                  <a:pt x="0" y="148251"/>
                </a:cubicBezTo>
                <a:cubicBezTo>
                  <a:pt x="0" y="111820"/>
                  <a:pt x="16536" y="78995"/>
                  <a:pt x="42778" y="57353"/>
                </a:cubicBezTo>
                <a:lnTo>
                  <a:pt x="51046" y="17675"/>
                </a:lnTo>
                <a:cubicBezTo>
                  <a:pt x="53203" y="7575"/>
                  <a:pt x="62190" y="0"/>
                  <a:pt x="729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54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A6D2F2-BFD0-FA46-A532-1FA3CC2686D0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15840-39BD-3C46-9A42-CBE3A9BDD6D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69">
            <a:extLst>
              <a:ext uri="{FF2B5EF4-FFF2-40B4-BE49-F238E27FC236}">
                <a16:creationId xmlns:a16="http://schemas.microsoft.com/office/drawing/2014/main" id="{D3827944-8598-4547-9C63-F4DF7A88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003" y="10615638"/>
            <a:ext cx="16673132" cy="225237"/>
          </a:xfrm>
          <a:custGeom>
            <a:avLst/>
            <a:gdLst>
              <a:gd name="T0" fmla="*/ 13384 w 13385"/>
              <a:gd name="T1" fmla="*/ 181 h 182"/>
              <a:gd name="T2" fmla="*/ 0 w 13385"/>
              <a:gd name="T3" fmla="*/ 181 h 182"/>
              <a:gd name="T4" fmla="*/ 0 w 13385"/>
              <a:gd name="T5" fmla="*/ 0 h 182"/>
              <a:gd name="T6" fmla="*/ 13384 w 13385"/>
              <a:gd name="T7" fmla="*/ 0 h 182"/>
              <a:gd name="T8" fmla="*/ 13384 w 13385"/>
              <a:gd name="T9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85" h="182">
                <a:moveTo>
                  <a:pt x="13384" y="181"/>
                </a:moveTo>
                <a:lnTo>
                  <a:pt x="0" y="181"/>
                </a:lnTo>
                <a:lnTo>
                  <a:pt x="0" y="0"/>
                </a:lnTo>
                <a:lnTo>
                  <a:pt x="13384" y="0"/>
                </a:lnTo>
                <a:lnTo>
                  <a:pt x="13384" y="18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70">
            <a:extLst>
              <a:ext uri="{FF2B5EF4-FFF2-40B4-BE49-F238E27FC236}">
                <a16:creationId xmlns:a16="http://schemas.microsoft.com/office/drawing/2014/main" id="{9C196E0E-D61E-B14E-9827-18861107F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738" y="4086464"/>
            <a:ext cx="4845372" cy="4845371"/>
          </a:xfrm>
          <a:custGeom>
            <a:avLst/>
            <a:gdLst>
              <a:gd name="T0" fmla="*/ 3888 w 3889"/>
              <a:gd name="T1" fmla="*/ 1945 h 3888"/>
              <a:gd name="T2" fmla="*/ 3888 w 3889"/>
              <a:gd name="T3" fmla="*/ 1945 h 3888"/>
              <a:gd name="T4" fmla="*/ 1944 w 3889"/>
              <a:gd name="T5" fmla="*/ 3887 h 3888"/>
              <a:gd name="T6" fmla="*/ 1944 w 3889"/>
              <a:gd name="T7" fmla="*/ 3887 h 3888"/>
              <a:gd name="T8" fmla="*/ 0 w 3889"/>
              <a:gd name="T9" fmla="*/ 1945 h 3888"/>
              <a:gd name="T10" fmla="*/ 0 w 3889"/>
              <a:gd name="T11" fmla="*/ 1945 h 3888"/>
              <a:gd name="T12" fmla="*/ 1944 w 3889"/>
              <a:gd name="T13" fmla="*/ 0 h 3888"/>
              <a:gd name="T14" fmla="*/ 1944 w 3889"/>
              <a:gd name="T15" fmla="*/ 0 h 3888"/>
              <a:gd name="T16" fmla="*/ 3888 w 3889"/>
              <a:gd name="T17" fmla="*/ 1945 h 3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9" h="3888">
                <a:moveTo>
                  <a:pt x="3888" y="1945"/>
                </a:moveTo>
                <a:lnTo>
                  <a:pt x="3888" y="1945"/>
                </a:lnTo>
                <a:cubicBezTo>
                  <a:pt x="3888" y="3017"/>
                  <a:pt x="3018" y="3887"/>
                  <a:pt x="1944" y="3887"/>
                </a:cubicBezTo>
                <a:lnTo>
                  <a:pt x="1944" y="3887"/>
                </a:lnTo>
                <a:cubicBezTo>
                  <a:pt x="870" y="3887"/>
                  <a:pt x="0" y="3017"/>
                  <a:pt x="0" y="1945"/>
                </a:cubicBezTo>
                <a:lnTo>
                  <a:pt x="0" y="1945"/>
                </a:lnTo>
                <a:cubicBezTo>
                  <a:pt x="0" y="871"/>
                  <a:pt x="870" y="0"/>
                  <a:pt x="1944" y="0"/>
                </a:cubicBezTo>
                <a:lnTo>
                  <a:pt x="1944" y="0"/>
                </a:lnTo>
                <a:cubicBezTo>
                  <a:pt x="3018" y="0"/>
                  <a:pt x="3888" y="871"/>
                  <a:pt x="3888" y="19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71">
            <a:extLst>
              <a:ext uri="{FF2B5EF4-FFF2-40B4-BE49-F238E27FC236}">
                <a16:creationId xmlns:a16="http://schemas.microsoft.com/office/drawing/2014/main" id="{18897CE5-C599-A746-A73B-313A3FE8D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809" y="4454535"/>
            <a:ext cx="4103735" cy="4103731"/>
          </a:xfrm>
          <a:custGeom>
            <a:avLst/>
            <a:gdLst>
              <a:gd name="T0" fmla="*/ 3294 w 3295"/>
              <a:gd name="T1" fmla="*/ 1648 h 3294"/>
              <a:gd name="T2" fmla="*/ 3294 w 3295"/>
              <a:gd name="T3" fmla="*/ 1648 h 3294"/>
              <a:gd name="T4" fmla="*/ 1647 w 3295"/>
              <a:gd name="T5" fmla="*/ 3293 h 3294"/>
              <a:gd name="T6" fmla="*/ 1647 w 3295"/>
              <a:gd name="T7" fmla="*/ 3293 h 3294"/>
              <a:gd name="T8" fmla="*/ 0 w 3295"/>
              <a:gd name="T9" fmla="*/ 1648 h 3294"/>
              <a:gd name="T10" fmla="*/ 0 w 3295"/>
              <a:gd name="T11" fmla="*/ 1648 h 3294"/>
              <a:gd name="T12" fmla="*/ 1647 w 3295"/>
              <a:gd name="T13" fmla="*/ 0 h 3294"/>
              <a:gd name="T14" fmla="*/ 1647 w 3295"/>
              <a:gd name="T15" fmla="*/ 0 h 3294"/>
              <a:gd name="T16" fmla="*/ 3294 w 3295"/>
              <a:gd name="T17" fmla="*/ 1648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95" h="3294">
                <a:moveTo>
                  <a:pt x="3294" y="1648"/>
                </a:moveTo>
                <a:lnTo>
                  <a:pt x="3294" y="1648"/>
                </a:lnTo>
                <a:cubicBezTo>
                  <a:pt x="3294" y="2556"/>
                  <a:pt x="2557" y="3293"/>
                  <a:pt x="1647" y="3293"/>
                </a:cubicBezTo>
                <a:lnTo>
                  <a:pt x="1647" y="3293"/>
                </a:lnTo>
                <a:cubicBezTo>
                  <a:pt x="737" y="3293"/>
                  <a:pt x="0" y="2556"/>
                  <a:pt x="0" y="1648"/>
                </a:cubicBezTo>
                <a:lnTo>
                  <a:pt x="0" y="1648"/>
                </a:lnTo>
                <a:cubicBezTo>
                  <a:pt x="0" y="738"/>
                  <a:pt x="737" y="0"/>
                  <a:pt x="1647" y="0"/>
                </a:cubicBezTo>
                <a:lnTo>
                  <a:pt x="1647" y="0"/>
                </a:lnTo>
                <a:cubicBezTo>
                  <a:pt x="2557" y="0"/>
                  <a:pt x="3294" y="738"/>
                  <a:pt x="3294" y="16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72">
            <a:extLst>
              <a:ext uri="{FF2B5EF4-FFF2-40B4-BE49-F238E27FC236}">
                <a16:creationId xmlns:a16="http://schemas.microsoft.com/office/drawing/2014/main" id="{EF4231E5-7DFC-754E-B75B-4B8EC705C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882" y="10340953"/>
            <a:ext cx="785589" cy="785586"/>
          </a:xfrm>
          <a:custGeom>
            <a:avLst/>
            <a:gdLst>
              <a:gd name="T0" fmla="*/ 630 w 631"/>
              <a:gd name="T1" fmla="*/ 315 h 630"/>
              <a:gd name="T2" fmla="*/ 630 w 631"/>
              <a:gd name="T3" fmla="*/ 315 h 630"/>
              <a:gd name="T4" fmla="*/ 315 w 631"/>
              <a:gd name="T5" fmla="*/ 629 h 630"/>
              <a:gd name="T6" fmla="*/ 315 w 631"/>
              <a:gd name="T7" fmla="*/ 629 h 630"/>
              <a:gd name="T8" fmla="*/ 0 w 631"/>
              <a:gd name="T9" fmla="*/ 315 h 630"/>
              <a:gd name="T10" fmla="*/ 0 w 631"/>
              <a:gd name="T11" fmla="*/ 315 h 630"/>
              <a:gd name="T12" fmla="*/ 315 w 631"/>
              <a:gd name="T13" fmla="*/ 0 h 630"/>
              <a:gd name="T14" fmla="*/ 315 w 631"/>
              <a:gd name="T15" fmla="*/ 0 h 630"/>
              <a:gd name="T16" fmla="*/ 630 w 631"/>
              <a:gd name="T17" fmla="*/ 315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1" h="630">
                <a:moveTo>
                  <a:pt x="630" y="315"/>
                </a:moveTo>
                <a:lnTo>
                  <a:pt x="630" y="315"/>
                </a:lnTo>
                <a:cubicBezTo>
                  <a:pt x="630" y="489"/>
                  <a:pt x="489" y="629"/>
                  <a:pt x="315" y="629"/>
                </a:cubicBezTo>
                <a:lnTo>
                  <a:pt x="315" y="629"/>
                </a:lnTo>
                <a:cubicBezTo>
                  <a:pt x="141" y="629"/>
                  <a:pt x="0" y="489"/>
                  <a:pt x="0" y="315"/>
                </a:cubicBezTo>
                <a:lnTo>
                  <a:pt x="0" y="315"/>
                </a:lnTo>
                <a:cubicBezTo>
                  <a:pt x="0" y="140"/>
                  <a:pt x="141" y="0"/>
                  <a:pt x="315" y="0"/>
                </a:cubicBezTo>
                <a:lnTo>
                  <a:pt x="315" y="0"/>
                </a:lnTo>
                <a:cubicBezTo>
                  <a:pt x="489" y="0"/>
                  <a:pt x="630" y="140"/>
                  <a:pt x="630" y="3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73">
            <a:extLst>
              <a:ext uri="{FF2B5EF4-FFF2-40B4-BE49-F238E27FC236}">
                <a16:creationId xmlns:a16="http://schemas.microsoft.com/office/drawing/2014/main" id="{B89B14CA-FFCB-9249-AC04-2F0F17053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096" y="8728569"/>
            <a:ext cx="296655" cy="1801907"/>
          </a:xfrm>
          <a:custGeom>
            <a:avLst/>
            <a:gdLst>
              <a:gd name="T0" fmla="*/ 239 w 240"/>
              <a:gd name="T1" fmla="*/ 1444 h 1445"/>
              <a:gd name="T2" fmla="*/ 0 w 240"/>
              <a:gd name="T3" fmla="*/ 1444 h 1445"/>
              <a:gd name="T4" fmla="*/ 0 w 240"/>
              <a:gd name="T5" fmla="*/ 0 h 1445"/>
              <a:gd name="T6" fmla="*/ 239 w 240"/>
              <a:gd name="T7" fmla="*/ 0 h 1445"/>
              <a:gd name="T8" fmla="*/ 239 w 240"/>
              <a:gd name="T9" fmla="*/ 1444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445">
                <a:moveTo>
                  <a:pt x="239" y="1444"/>
                </a:moveTo>
                <a:lnTo>
                  <a:pt x="0" y="1444"/>
                </a:lnTo>
                <a:lnTo>
                  <a:pt x="0" y="0"/>
                </a:lnTo>
                <a:lnTo>
                  <a:pt x="239" y="0"/>
                </a:lnTo>
                <a:lnTo>
                  <a:pt x="239" y="14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130">
            <a:extLst>
              <a:ext uri="{FF2B5EF4-FFF2-40B4-BE49-F238E27FC236}">
                <a16:creationId xmlns:a16="http://schemas.microsoft.com/office/drawing/2014/main" id="{17DB78F6-0F5D-6D4F-A91B-072F96925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836" y="4086464"/>
            <a:ext cx="4845372" cy="4845371"/>
          </a:xfrm>
          <a:custGeom>
            <a:avLst/>
            <a:gdLst>
              <a:gd name="T0" fmla="*/ 3888 w 3889"/>
              <a:gd name="T1" fmla="*/ 1945 h 3888"/>
              <a:gd name="T2" fmla="*/ 3888 w 3889"/>
              <a:gd name="T3" fmla="*/ 1945 h 3888"/>
              <a:gd name="T4" fmla="*/ 1944 w 3889"/>
              <a:gd name="T5" fmla="*/ 3887 h 3888"/>
              <a:gd name="T6" fmla="*/ 1944 w 3889"/>
              <a:gd name="T7" fmla="*/ 3887 h 3888"/>
              <a:gd name="T8" fmla="*/ 0 w 3889"/>
              <a:gd name="T9" fmla="*/ 1945 h 3888"/>
              <a:gd name="T10" fmla="*/ 0 w 3889"/>
              <a:gd name="T11" fmla="*/ 1945 h 3888"/>
              <a:gd name="T12" fmla="*/ 1944 w 3889"/>
              <a:gd name="T13" fmla="*/ 0 h 3888"/>
              <a:gd name="T14" fmla="*/ 1944 w 3889"/>
              <a:gd name="T15" fmla="*/ 0 h 3888"/>
              <a:gd name="T16" fmla="*/ 3888 w 3889"/>
              <a:gd name="T17" fmla="*/ 1945 h 3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9" h="3888">
                <a:moveTo>
                  <a:pt x="3888" y="1945"/>
                </a:moveTo>
                <a:lnTo>
                  <a:pt x="3888" y="1945"/>
                </a:lnTo>
                <a:cubicBezTo>
                  <a:pt x="3888" y="3017"/>
                  <a:pt x="3017" y="3887"/>
                  <a:pt x="1944" y="3887"/>
                </a:cubicBezTo>
                <a:lnTo>
                  <a:pt x="1944" y="3887"/>
                </a:lnTo>
                <a:cubicBezTo>
                  <a:pt x="870" y="3887"/>
                  <a:pt x="0" y="3017"/>
                  <a:pt x="0" y="1945"/>
                </a:cubicBezTo>
                <a:lnTo>
                  <a:pt x="0" y="1945"/>
                </a:lnTo>
                <a:cubicBezTo>
                  <a:pt x="0" y="871"/>
                  <a:pt x="870" y="0"/>
                  <a:pt x="1944" y="0"/>
                </a:cubicBezTo>
                <a:lnTo>
                  <a:pt x="1944" y="0"/>
                </a:lnTo>
                <a:cubicBezTo>
                  <a:pt x="3017" y="0"/>
                  <a:pt x="3888" y="871"/>
                  <a:pt x="3888" y="19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131">
            <a:extLst>
              <a:ext uri="{FF2B5EF4-FFF2-40B4-BE49-F238E27FC236}">
                <a16:creationId xmlns:a16="http://schemas.microsoft.com/office/drawing/2014/main" id="{2F0B086E-FC41-8F45-8CA8-FCC5CDEA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907" y="4454535"/>
            <a:ext cx="4103732" cy="4103731"/>
          </a:xfrm>
          <a:custGeom>
            <a:avLst/>
            <a:gdLst>
              <a:gd name="T0" fmla="*/ 3294 w 3295"/>
              <a:gd name="T1" fmla="*/ 1648 h 3294"/>
              <a:gd name="T2" fmla="*/ 3294 w 3295"/>
              <a:gd name="T3" fmla="*/ 1648 h 3294"/>
              <a:gd name="T4" fmla="*/ 1647 w 3295"/>
              <a:gd name="T5" fmla="*/ 3293 h 3294"/>
              <a:gd name="T6" fmla="*/ 1647 w 3295"/>
              <a:gd name="T7" fmla="*/ 3293 h 3294"/>
              <a:gd name="T8" fmla="*/ 0 w 3295"/>
              <a:gd name="T9" fmla="*/ 1648 h 3294"/>
              <a:gd name="T10" fmla="*/ 0 w 3295"/>
              <a:gd name="T11" fmla="*/ 1648 h 3294"/>
              <a:gd name="T12" fmla="*/ 1647 w 3295"/>
              <a:gd name="T13" fmla="*/ 0 h 3294"/>
              <a:gd name="T14" fmla="*/ 1647 w 3295"/>
              <a:gd name="T15" fmla="*/ 0 h 3294"/>
              <a:gd name="T16" fmla="*/ 3294 w 3295"/>
              <a:gd name="T17" fmla="*/ 1648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95" h="3294">
                <a:moveTo>
                  <a:pt x="3294" y="1648"/>
                </a:moveTo>
                <a:lnTo>
                  <a:pt x="3294" y="1648"/>
                </a:lnTo>
                <a:cubicBezTo>
                  <a:pt x="3294" y="2556"/>
                  <a:pt x="2556" y="3293"/>
                  <a:pt x="1647" y="3293"/>
                </a:cubicBezTo>
                <a:lnTo>
                  <a:pt x="1647" y="3293"/>
                </a:lnTo>
                <a:cubicBezTo>
                  <a:pt x="737" y="3293"/>
                  <a:pt x="0" y="2556"/>
                  <a:pt x="0" y="1648"/>
                </a:cubicBezTo>
                <a:lnTo>
                  <a:pt x="0" y="1648"/>
                </a:lnTo>
                <a:cubicBezTo>
                  <a:pt x="0" y="738"/>
                  <a:pt x="737" y="0"/>
                  <a:pt x="1647" y="0"/>
                </a:cubicBezTo>
                <a:lnTo>
                  <a:pt x="1647" y="0"/>
                </a:lnTo>
                <a:cubicBezTo>
                  <a:pt x="2556" y="0"/>
                  <a:pt x="3294" y="738"/>
                  <a:pt x="3294" y="16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2" name="Freeform 132">
            <a:extLst>
              <a:ext uri="{FF2B5EF4-FFF2-40B4-BE49-F238E27FC236}">
                <a16:creationId xmlns:a16="http://schemas.microsoft.com/office/drawing/2014/main" id="{C2C6A4B0-7E15-2542-ADCF-E1DC9F1FC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0980" y="10340953"/>
            <a:ext cx="785586" cy="785586"/>
          </a:xfrm>
          <a:custGeom>
            <a:avLst/>
            <a:gdLst>
              <a:gd name="T0" fmla="*/ 630 w 631"/>
              <a:gd name="T1" fmla="*/ 315 h 630"/>
              <a:gd name="T2" fmla="*/ 630 w 631"/>
              <a:gd name="T3" fmla="*/ 315 h 630"/>
              <a:gd name="T4" fmla="*/ 315 w 631"/>
              <a:gd name="T5" fmla="*/ 629 h 630"/>
              <a:gd name="T6" fmla="*/ 315 w 631"/>
              <a:gd name="T7" fmla="*/ 629 h 630"/>
              <a:gd name="T8" fmla="*/ 0 w 631"/>
              <a:gd name="T9" fmla="*/ 315 h 630"/>
              <a:gd name="T10" fmla="*/ 0 w 631"/>
              <a:gd name="T11" fmla="*/ 315 h 630"/>
              <a:gd name="T12" fmla="*/ 315 w 631"/>
              <a:gd name="T13" fmla="*/ 0 h 630"/>
              <a:gd name="T14" fmla="*/ 315 w 631"/>
              <a:gd name="T15" fmla="*/ 0 h 630"/>
              <a:gd name="T16" fmla="*/ 630 w 631"/>
              <a:gd name="T17" fmla="*/ 315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1" h="630">
                <a:moveTo>
                  <a:pt x="630" y="315"/>
                </a:moveTo>
                <a:lnTo>
                  <a:pt x="630" y="315"/>
                </a:lnTo>
                <a:cubicBezTo>
                  <a:pt x="630" y="489"/>
                  <a:pt x="489" y="629"/>
                  <a:pt x="315" y="629"/>
                </a:cubicBezTo>
                <a:lnTo>
                  <a:pt x="315" y="629"/>
                </a:lnTo>
                <a:cubicBezTo>
                  <a:pt x="141" y="629"/>
                  <a:pt x="0" y="489"/>
                  <a:pt x="0" y="315"/>
                </a:cubicBezTo>
                <a:lnTo>
                  <a:pt x="0" y="315"/>
                </a:lnTo>
                <a:cubicBezTo>
                  <a:pt x="0" y="140"/>
                  <a:pt x="141" y="0"/>
                  <a:pt x="315" y="0"/>
                </a:cubicBezTo>
                <a:lnTo>
                  <a:pt x="315" y="0"/>
                </a:lnTo>
                <a:cubicBezTo>
                  <a:pt x="489" y="0"/>
                  <a:pt x="630" y="140"/>
                  <a:pt x="630" y="3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3" name="Freeform 133">
            <a:extLst>
              <a:ext uri="{FF2B5EF4-FFF2-40B4-BE49-F238E27FC236}">
                <a16:creationId xmlns:a16="http://schemas.microsoft.com/office/drawing/2014/main" id="{3BECA47B-1362-284B-A844-C7016FB8D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699" y="8728569"/>
            <a:ext cx="302147" cy="1801907"/>
          </a:xfrm>
          <a:custGeom>
            <a:avLst/>
            <a:gdLst>
              <a:gd name="T0" fmla="*/ 240 w 241"/>
              <a:gd name="T1" fmla="*/ 1444 h 1445"/>
              <a:gd name="T2" fmla="*/ 0 w 241"/>
              <a:gd name="T3" fmla="*/ 1444 h 1445"/>
              <a:gd name="T4" fmla="*/ 0 w 241"/>
              <a:gd name="T5" fmla="*/ 0 h 1445"/>
              <a:gd name="T6" fmla="*/ 240 w 241"/>
              <a:gd name="T7" fmla="*/ 0 h 1445"/>
              <a:gd name="T8" fmla="*/ 240 w 241"/>
              <a:gd name="T9" fmla="*/ 1444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1445">
                <a:moveTo>
                  <a:pt x="240" y="1444"/>
                </a:moveTo>
                <a:lnTo>
                  <a:pt x="0" y="1444"/>
                </a:lnTo>
                <a:lnTo>
                  <a:pt x="0" y="0"/>
                </a:lnTo>
                <a:lnTo>
                  <a:pt x="240" y="0"/>
                </a:lnTo>
                <a:lnTo>
                  <a:pt x="240" y="144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4" name="Freeform 143">
            <a:extLst>
              <a:ext uri="{FF2B5EF4-FFF2-40B4-BE49-F238E27FC236}">
                <a16:creationId xmlns:a16="http://schemas.microsoft.com/office/drawing/2014/main" id="{CC8C3E61-D91B-2B44-B34B-AEFF3FC07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8442" y="4086464"/>
            <a:ext cx="4845372" cy="4845371"/>
          </a:xfrm>
          <a:custGeom>
            <a:avLst/>
            <a:gdLst>
              <a:gd name="T0" fmla="*/ 3888 w 3889"/>
              <a:gd name="T1" fmla="*/ 1945 h 3888"/>
              <a:gd name="T2" fmla="*/ 3888 w 3889"/>
              <a:gd name="T3" fmla="*/ 1945 h 3888"/>
              <a:gd name="T4" fmla="*/ 1945 w 3889"/>
              <a:gd name="T5" fmla="*/ 3887 h 3888"/>
              <a:gd name="T6" fmla="*/ 1945 w 3889"/>
              <a:gd name="T7" fmla="*/ 3887 h 3888"/>
              <a:gd name="T8" fmla="*/ 0 w 3889"/>
              <a:gd name="T9" fmla="*/ 1945 h 3888"/>
              <a:gd name="T10" fmla="*/ 0 w 3889"/>
              <a:gd name="T11" fmla="*/ 1945 h 3888"/>
              <a:gd name="T12" fmla="*/ 1945 w 3889"/>
              <a:gd name="T13" fmla="*/ 0 h 3888"/>
              <a:gd name="T14" fmla="*/ 1945 w 3889"/>
              <a:gd name="T15" fmla="*/ 0 h 3888"/>
              <a:gd name="T16" fmla="*/ 3888 w 3889"/>
              <a:gd name="T17" fmla="*/ 1945 h 3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9" h="3888">
                <a:moveTo>
                  <a:pt x="3888" y="1945"/>
                </a:moveTo>
                <a:lnTo>
                  <a:pt x="3888" y="1945"/>
                </a:lnTo>
                <a:cubicBezTo>
                  <a:pt x="3888" y="3017"/>
                  <a:pt x="3018" y="3887"/>
                  <a:pt x="1945" y="3887"/>
                </a:cubicBezTo>
                <a:lnTo>
                  <a:pt x="1945" y="3887"/>
                </a:lnTo>
                <a:cubicBezTo>
                  <a:pt x="871" y="3887"/>
                  <a:pt x="0" y="3017"/>
                  <a:pt x="0" y="1945"/>
                </a:cubicBezTo>
                <a:lnTo>
                  <a:pt x="0" y="1945"/>
                </a:lnTo>
                <a:cubicBezTo>
                  <a:pt x="0" y="871"/>
                  <a:pt x="871" y="0"/>
                  <a:pt x="1945" y="0"/>
                </a:cubicBezTo>
                <a:lnTo>
                  <a:pt x="1945" y="0"/>
                </a:lnTo>
                <a:cubicBezTo>
                  <a:pt x="3018" y="0"/>
                  <a:pt x="3888" y="871"/>
                  <a:pt x="3888" y="19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5" name="Freeform 144">
            <a:extLst>
              <a:ext uri="{FF2B5EF4-FFF2-40B4-BE49-F238E27FC236}">
                <a16:creationId xmlns:a16="http://schemas.microsoft.com/office/drawing/2014/main" id="{BE6D26B4-5164-B749-827E-2EB0E559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6513" y="4454535"/>
            <a:ext cx="4103732" cy="4103731"/>
          </a:xfrm>
          <a:custGeom>
            <a:avLst/>
            <a:gdLst>
              <a:gd name="T0" fmla="*/ 3295 w 3296"/>
              <a:gd name="T1" fmla="*/ 1648 h 3294"/>
              <a:gd name="T2" fmla="*/ 3295 w 3296"/>
              <a:gd name="T3" fmla="*/ 1648 h 3294"/>
              <a:gd name="T4" fmla="*/ 1648 w 3296"/>
              <a:gd name="T5" fmla="*/ 3293 h 3294"/>
              <a:gd name="T6" fmla="*/ 1648 w 3296"/>
              <a:gd name="T7" fmla="*/ 3293 h 3294"/>
              <a:gd name="T8" fmla="*/ 0 w 3296"/>
              <a:gd name="T9" fmla="*/ 1648 h 3294"/>
              <a:gd name="T10" fmla="*/ 0 w 3296"/>
              <a:gd name="T11" fmla="*/ 1648 h 3294"/>
              <a:gd name="T12" fmla="*/ 1648 w 3296"/>
              <a:gd name="T13" fmla="*/ 0 h 3294"/>
              <a:gd name="T14" fmla="*/ 1648 w 3296"/>
              <a:gd name="T15" fmla="*/ 0 h 3294"/>
              <a:gd name="T16" fmla="*/ 3295 w 3296"/>
              <a:gd name="T17" fmla="*/ 1648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96" h="3294">
                <a:moveTo>
                  <a:pt x="3295" y="1648"/>
                </a:moveTo>
                <a:lnTo>
                  <a:pt x="3295" y="1648"/>
                </a:lnTo>
                <a:cubicBezTo>
                  <a:pt x="3295" y="2556"/>
                  <a:pt x="2557" y="3293"/>
                  <a:pt x="1648" y="3293"/>
                </a:cubicBezTo>
                <a:lnTo>
                  <a:pt x="1648" y="3293"/>
                </a:lnTo>
                <a:cubicBezTo>
                  <a:pt x="738" y="3293"/>
                  <a:pt x="0" y="2556"/>
                  <a:pt x="0" y="1648"/>
                </a:cubicBezTo>
                <a:lnTo>
                  <a:pt x="0" y="1648"/>
                </a:lnTo>
                <a:cubicBezTo>
                  <a:pt x="0" y="738"/>
                  <a:pt x="738" y="0"/>
                  <a:pt x="1648" y="0"/>
                </a:cubicBezTo>
                <a:lnTo>
                  <a:pt x="1648" y="0"/>
                </a:lnTo>
                <a:cubicBezTo>
                  <a:pt x="2557" y="0"/>
                  <a:pt x="3295" y="738"/>
                  <a:pt x="3295" y="16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6" name="Freeform 145">
            <a:extLst>
              <a:ext uri="{FF2B5EF4-FFF2-40B4-BE49-F238E27FC236}">
                <a16:creationId xmlns:a16="http://schemas.microsoft.com/office/drawing/2014/main" id="{AB60897A-00A9-994E-A4AB-8F734F2CB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5586" y="10340953"/>
            <a:ext cx="785586" cy="785586"/>
          </a:xfrm>
          <a:custGeom>
            <a:avLst/>
            <a:gdLst>
              <a:gd name="T0" fmla="*/ 631 w 632"/>
              <a:gd name="T1" fmla="*/ 315 h 630"/>
              <a:gd name="T2" fmla="*/ 631 w 632"/>
              <a:gd name="T3" fmla="*/ 315 h 630"/>
              <a:gd name="T4" fmla="*/ 316 w 632"/>
              <a:gd name="T5" fmla="*/ 629 h 630"/>
              <a:gd name="T6" fmla="*/ 316 w 632"/>
              <a:gd name="T7" fmla="*/ 629 h 630"/>
              <a:gd name="T8" fmla="*/ 0 w 632"/>
              <a:gd name="T9" fmla="*/ 315 h 630"/>
              <a:gd name="T10" fmla="*/ 0 w 632"/>
              <a:gd name="T11" fmla="*/ 315 h 630"/>
              <a:gd name="T12" fmla="*/ 316 w 632"/>
              <a:gd name="T13" fmla="*/ 0 h 630"/>
              <a:gd name="T14" fmla="*/ 316 w 632"/>
              <a:gd name="T15" fmla="*/ 0 h 630"/>
              <a:gd name="T16" fmla="*/ 631 w 632"/>
              <a:gd name="T17" fmla="*/ 315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2" h="630">
                <a:moveTo>
                  <a:pt x="631" y="315"/>
                </a:moveTo>
                <a:lnTo>
                  <a:pt x="631" y="315"/>
                </a:lnTo>
                <a:cubicBezTo>
                  <a:pt x="631" y="489"/>
                  <a:pt x="489" y="629"/>
                  <a:pt x="316" y="629"/>
                </a:cubicBezTo>
                <a:lnTo>
                  <a:pt x="316" y="629"/>
                </a:lnTo>
                <a:cubicBezTo>
                  <a:pt x="141" y="629"/>
                  <a:pt x="0" y="489"/>
                  <a:pt x="0" y="315"/>
                </a:cubicBezTo>
                <a:lnTo>
                  <a:pt x="0" y="315"/>
                </a:lnTo>
                <a:cubicBezTo>
                  <a:pt x="0" y="140"/>
                  <a:pt x="141" y="0"/>
                  <a:pt x="316" y="0"/>
                </a:cubicBezTo>
                <a:lnTo>
                  <a:pt x="316" y="0"/>
                </a:lnTo>
                <a:cubicBezTo>
                  <a:pt x="489" y="0"/>
                  <a:pt x="631" y="140"/>
                  <a:pt x="631" y="3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7" name="Freeform 146">
            <a:extLst>
              <a:ext uri="{FF2B5EF4-FFF2-40B4-BE49-F238E27FC236}">
                <a16:creationId xmlns:a16="http://schemas.microsoft.com/office/drawing/2014/main" id="{DEAA1AFC-076A-674E-8B4E-10D644230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2801" y="8728569"/>
            <a:ext cx="302151" cy="1801907"/>
          </a:xfrm>
          <a:custGeom>
            <a:avLst/>
            <a:gdLst>
              <a:gd name="T0" fmla="*/ 240 w 241"/>
              <a:gd name="T1" fmla="*/ 1444 h 1445"/>
              <a:gd name="T2" fmla="*/ 0 w 241"/>
              <a:gd name="T3" fmla="*/ 1444 h 1445"/>
              <a:gd name="T4" fmla="*/ 0 w 241"/>
              <a:gd name="T5" fmla="*/ 0 h 1445"/>
              <a:gd name="T6" fmla="*/ 240 w 241"/>
              <a:gd name="T7" fmla="*/ 0 h 1445"/>
              <a:gd name="T8" fmla="*/ 240 w 241"/>
              <a:gd name="T9" fmla="*/ 1444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1445">
                <a:moveTo>
                  <a:pt x="240" y="1444"/>
                </a:moveTo>
                <a:lnTo>
                  <a:pt x="0" y="1444"/>
                </a:lnTo>
                <a:lnTo>
                  <a:pt x="0" y="0"/>
                </a:lnTo>
                <a:lnTo>
                  <a:pt x="240" y="0"/>
                </a:lnTo>
                <a:lnTo>
                  <a:pt x="240" y="14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8" name="Freeform 158">
            <a:extLst>
              <a:ext uri="{FF2B5EF4-FFF2-40B4-BE49-F238E27FC236}">
                <a16:creationId xmlns:a16="http://schemas.microsoft.com/office/drawing/2014/main" id="{4B766054-77D4-0340-8BAC-4A5CB3A1D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8544" y="4086464"/>
            <a:ext cx="4845372" cy="4845371"/>
          </a:xfrm>
          <a:custGeom>
            <a:avLst/>
            <a:gdLst>
              <a:gd name="T0" fmla="*/ 3888 w 3889"/>
              <a:gd name="T1" fmla="*/ 1945 h 3888"/>
              <a:gd name="T2" fmla="*/ 3888 w 3889"/>
              <a:gd name="T3" fmla="*/ 1945 h 3888"/>
              <a:gd name="T4" fmla="*/ 1944 w 3889"/>
              <a:gd name="T5" fmla="*/ 3887 h 3888"/>
              <a:gd name="T6" fmla="*/ 1944 w 3889"/>
              <a:gd name="T7" fmla="*/ 3887 h 3888"/>
              <a:gd name="T8" fmla="*/ 0 w 3889"/>
              <a:gd name="T9" fmla="*/ 1945 h 3888"/>
              <a:gd name="T10" fmla="*/ 0 w 3889"/>
              <a:gd name="T11" fmla="*/ 1945 h 3888"/>
              <a:gd name="T12" fmla="*/ 1944 w 3889"/>
              <a:gd name="T13" fmla="*/ 0 h 3888"/>
              <a:gd name="T14" fmla="*/ 1944 w 3889"/>
              <a:gd name="T15" fmla="*/ 0 h 3888"/>
              <a:gd name="T16" fmla="*/ 3888 w 3889"/>
              <a:gd name="T17" fmla="*/ 1945 h 3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9" h="3888">
                <a:moveTo>
                  <a:pt x="3888" y="1945"/>
                </a:moveTo>
                <a:lnTo>
                  <a:pt x="3888" y="1945"/>
                </a:lnTo>
                <a:cubicBezTo>
                  <a:pt x="3888" y="3017"/>
                  <a:pt x="3018" y="3887"/>
                  <a:pt x="1944" y="3887"/>
                </a:cubicBezTo>
                <a:lnTo>
                  <a:pt x="1944" y="3887"/>
                </a:lnTo>
                <a:cubicBezTo>
                  <a:pt x="870" y="3887"/>
                  <a:pt x="0" y="3017"/>
                  <a:pt x="0" y="1945"/>
                </a:cubicBezTo>
                <a:lnTo>
                  <a:pt x="0" y="1945"/>
                </a:lnTo>
                <a:cubicBezTo>
                  <a:pt x="0" y="871"/>
                  <a:pt x="870" y="0"/>
                  <a:pt x="1944" y="0"/>
                </a:cubicBezTo>
                <a:lnTo>
                  <a:pt x="1944" y="0"/>
                </a:lnTo>
                <a:cubicBezTo>
                  <a:pt x="3018" y="0"/>
                  <a:pt x="3888" y="871"/>
                  <a:pt x="3888" y="19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9" name="Freeform 159">
            <a:extLst>
              <a:ext uri="{FF2B5EF4-FFF2-40B4-BE49-F238E27FC236}">
                <a16:creationId xmlns:a16="http://schemas.microsoft.com/office/drawing/2014/main" id="{2978CD3E-D3AC-C643-B679-36EA3D82A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6615" y="4454535"/>
            <a:ext cx="4103735" cy="4103731"/>
          </a:xfrm>
          <a:custGeom>
            <a:avLst/>
            <a:gdLst>
              <a:gd name="T0" fmla="*/ 3294 w 3295"/>
              <a:gd name="T1" fmla="*/ 1648 h 3294"/>
              <a:gd name="T2" fmla="*/ 3294 w 3295"/>
              <a:gd name="T3" fmla="*/ 1648 h 3294"/>
              <a:gd name="T4" fmla="*/ 1647 w 3295"/>
              <a:gd name="T5" fmla="*/ 3293 h 3294"/>
              <a:gd name="T6" fmla="*/ 1647 w 3295"/>
              <a:gd name="T7" fmla="*/ 3293 h 3294"/>
              <a:gd name="T8" fmla="*/ 0 w 3295"/>
              <a:gd name="T9" fmla="*/ 1648 h 3294"/>
              <a:gd name="T10" fmla="*/ 0 w 3295"/>
              <a:gd name="T11" fmla="*/ 1648 h 3294"/>
              <a:gd name="T12" fmla="*/ 1647 w 3295"/>
              <a:gd name="T13" fmla="*/ 0 h 3294"/>
              <a:gd name="T14" fmla="*/ 1647 w 3295"/>
              <a:gd name="T15" fmla="*/ 0 h 3294"/>
              <a:gd name="T16" fmla="*/ 3294 w 3295"/>
              <a:gd name="T17" fmla="*/ 1648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95" h="3294">
                <a:moveTo>
                  <a:pt x="3294" y="1648"/>
                </a:moveTo>
                <a:lnTo>
                  <a:pt x="3294" y="1648"/>
                </a:lnTo>
                <a:cubicBezTo>
                  <a:pt x="3294" y="2556"/>
                  <a:pt x="2557" y="3293"/>
                  <a:pt x="1647" y="3293"/>
                </a:cubicBezTo>
                <a:lnTo>
                  <a:pt x="1647" y="3293"/>
                </a:lnTo>
                <a:cubicBezTo>
                  <a:pt x="737" y="3293"/>
                  <a:pt x="0" y="2556"/>
                  <a:pt x="0" y="1648"/>
                </a:cubicBezTo>
                <a:lnTo>
                  <a:pt x="0" y="1648"/>
                </a:lnTo>
                <a:cubicBezTo>
                  <a:pt x="0" y="738"/>
                  <a:pt x="737" y="0"/>
                  <a:pt x="1647" y="0"/>
                </a:cubicBezTo>
                <a:lnTo>
                  <a:pt x="1647" y="0"/>
                </a:lnTo>
                <a:cubicBezTo>
                  <a:pt x="2557" y="0"/>
                  <a:pt x="3294" y="738"/>
                  <a:pt x="3294" y="16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0" name="Freeform 160">
            <a:extLst>
              <a:ext uri="{FF2B5EF4-FFF2-40B4-BE49-F238E27FC236}">
                <a16:creationId xmlns:a16="http://schemas.microsoft.com/office/drawing/2014/main" id="{CFFB8FD4-7893-A04B-B3AA-509F9338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5688" y="10340953"/>
            <a:ext cx="785589" cy="785586"/>
          </a:xfrm>
          <a:custGeom>
            <a:avLst/>
            <a:gdLst>
              <a:gd name="T0" fmla="*/ 630 w 631"/>
              <a:gd name="T1" fmla="*/ 315 h 630"/>
              <a:gd name="T2" fmla="*/ 630 w 631"/>
              <a:gd name="T3" fmla="*/ 315 h 630"/>
              <a:gd name="T4" fmla="*/ 315 w 631"/>
              <a:gd name="T5" fmla="*/ 629 h 630"/>
              <a:gd name="T6" fmla="*/ 315 w 631"/>
              <a:gd name="T7" fmla="*/ 629 h 630"/>
              <a:gd name="T8" fmla="*/ 0 w 631"/>
              <a:gd name="T9" fmla="*/ 315 h 630"/>
              <a:gd name="T10" fmla="*/ 0 w 631"/>
              <a:gd name="T11" fmla="*/ 315 h 630"/>
              <a:gd name="T12" fmla="*/ 315 w 631"/>
              <a:gd name="T13" fmla="*/ 0 h 630"/>
              <a:gd name="T14" fmla="*/ 315 w 631"/>
              <a:gd name="T15" fmla="*/ 0 h 630"/>
              <a:gd name="T16" fmla="*/ 630 w 631"/>
              <a:gd name="T17" fmla="*/ 315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1" h="630">
                <a:moveTo>
                  <a:pt x="630" y="315"/>
                </a:moveTo>
                <a:lnTo>
                  <a:pt x="630" y="315"/>
                </a:lnTo>
                <a:cubicBezTo>
                  <a:pt x="630" y="489"/>
                  <a:pt x="489" y="629"/>
                  <a:pt x="315" y="629"/>
                </a:cubicBezTo>
                <a:lnTo>
                  <a:pt x="315" y="629"/>
                </a:lnTo>
                <a:cubicBezTo>
                  <a:pt x="141" y="629"/>
                  <a:pt x="0" y="489"/>
                  <a:pt x="0" y="315"/>
                </a:cubicBezTo>
                <a:lnTo>
                  <a:pt x="0" y="315"/>
                </a:lnTo>
                <a:cubicBezTo>
                  <a:pt x="0" y="140"/>
                  <a:pt x="141" y="0"/>
                  <a:pt x="315" y="0"/>
                </a:cubicBezTo>
                <a:lnTo>
                  <a:pt x="315" y="0"/>
                </a:lnTo>
                <a:cubicBezTo>
                  <a:pt x="489" y="0"/>
                  <a:pt x="630" y="140"/>
                  <a:pt x="630" y="3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1" name="Freeform 161">
            <a:extLst>
              <a:ext uri="{FF2B5EF4-FFF2-40B4-BE49-F238E27FC236}">
                <a16:creationId xmlns:a16="http://schemas.microsoft.com/office/drawing/2014/main" id="{CC3E9011-F65F-B549-8BF3-C2A1E2C18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7407" y="8728569"/>
            <a:ext cx="302151" cy="1801907"/>
          </a:xfrm>
          <a:custGeom>
            <a:avLst/>
            <a:gdLst>
              <a:gd name="T0" fmla="*/ 240 w 241"/>
              <a:gd name="T1" fmla="*/ 1444 h 1445"/>
              <a:gd name="T2" fmla="*/ 0 w 241"/>
              <a:gd name="T3" fmla="*/ 1444 h 1445"/>
              <a:gd name="T4" fmla="*/ 0 w 241"/>
              <a:gd name="T5" fmla="*/ 0 h 1445"/>
              <a:gd name="T6" fmla="*/ 240 w 241"/>
              <a:gd name="T7" fmla="*/ 0 h 1445"/>
              <a:gd name="T8" fmla="*/ 240 w 241"/>
              <a:gd name="T9" fmla="*/ 1444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1445">
                <a:moveTo>
                  <a:pt x="240" y="1444"/>
                </a:moveTo>
                <a:lnTo>
                  <a:pt x="0" y="1444"/>
                </a:lnTo>
                <a:lnTo>
                  <a:pt x="0" y="0"/>
                </a:lnTo>
                <a:lnTo>
                  <a:pt x="240" y="0"/>
                </a:lnTo>
                <a:lnTo>
                  <a:pt x="240" y="144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E3E667-5935-B14C-8B90-AC689C22AFC5}"/>
              </a:ext>
            </a:extLst>
          </p:cNvPr>
          <p:cNvGrpSpPr/>
          <p:nvPr/>
        </p:nvGrpSpPr>
        <p:grpSpPr>
          <a:xfrm>
            <a:off x="2260420" y="5468497"/>
            <a:ext cx="3326512" cy="2075807"/>
            <a:chOff x="2208104" y="5391198"/>
            <a:chExt cx="3326512" cy="2075807"/>
          </a:xfrm>
        </p:grpSpPr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29164FFA-51D3-A747-887E-BFC5C2B88A54}"/>
                </a:ext>
              </a:extLst>
            </p:cNvPr>
            <p:cNvSpPr txBox="1">
              <a:spLocks/>
            </p:cNvSpPr>
            <p:nvPr/>
          </p:nvSpPr>
          <p:spPr>
            <a:xfrm>
              <a:off x="2208104" y="6074829"/>
              <a:ext cx="3326512" cy="1392176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8E0E74-C9B2-834A-85E1-A75C418101EC}"/>
                </a:ext>
              </a:extLst>
            </p:cNvPr>
            <p:cNvSpPr txBox="1"/>
            <p:nvPr/>
          </p:nvSpPr>
          <p:spPr>
            <a:xfrm>
              <a:off x="2393230" y="5391198"/>
              <a:ext cx="2956259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YOUR TITLE 01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7176F8-C532-564B-8D61-9FB2A847F426}"/>
              </a:ext>
            </a:extLst>
          </p:cNvPr>
          <p:cNvGrpSpPr/>
          <p:nvPr/>
        </p:nvGrpSpPr>
        <p:grpSpPr>
          <a:xfrm>
            <a:off x="7770516" y="5468497"/>
            <a:ext cx="3326512" cy="2075807"/>
            <a:chOff x="2208104" y="5391198"/>
            <a:chExt cx="3326512" cy="2075807"/>
          </a:xfrm>
        </p:grpSpPr>
        <p:sp>
          <p:nvSpPr>
            <p:cNvPr id="25" name="Subtitle 2">
              <a:extLst>
                <a:ext uri="{FF2B5EF4-FFF2-40B4-BE49-F238E27FC236}">
                  <a16:creationId xmlns:a16="http://schemas.microsoft.com/office/drawing/2014/main" id="{1FFCC7F4-ABFF-2147-8B7F-2A520DCBF1E8}"/>
                </a:ext>
              </a:extLst>
            </p:cNvPr>
            <p:cNvSpPr txBox="1">
              <a:spLocks/>
            </p:cNvSpPr>
            <p:nvPr/>
          </p:nvSpPr>
          <p:spPr>
            <a:xfrm>
              <a:off x="2208104" y="6074829"/>
              <a:ext cx="3326512" cy="1392176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ED935C-759D-8E49-AEFB-FE4B17F96C25}"/>
                </a:ext>
              </a:extLst>
            </p:cNvPr>
            <p:cNvSpPr txBox="1"/>
            <p:nvPr/>
          </p:nvSpPr>
          <p:spPr>
            <a:xfrm>
              <a:off x="2353155" y="5391198"/>
              <a:ext cx="3036409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YOUR TITLE 02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73B63B-568D-1348-89E8-0A5F4AC6C377}"/>
              </a:ext>
            </a:extLst>
          </p:cNvPr>
          <p:cNvGrpSpPr/>
          <p:nvPr/>
        </p:nvGrpSpPr>
        <p:grpSpPr>
          <a:xfrm>
            <a:off x="13275123" y="5468497"/>
            <a:ext cx="3326512" cy="2075807"/>
            <a:chOff x="2208104" y="5391198"/>
            <a:chExt cx="3326512" cy="2075807"/>
          </a:xfrm>
        </p:grpSpPr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5546C6B4-2319-604D-87FC-1E270C0A4455}"/>
                </a:ext>
              </a:extLst>
            </p:cNvPr>
            <p:cNvSpPr txBox="1">
              <a:spLocks/>
            </p:cNvSpPr>
            <p:nvPr/>
          </p:nvSpPr>
          <p:spPr>
            <a:xfrm>
              <a:off x="2208104" y="6074829"/>
              <a:ext cx="3326512" cy="1392176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1CDBB1-A76A-2F4A-A773-F6FC5E40CFC5}"/>
                </a:ext>
              </a:extLst>
            </p:cNvPr>
            <p:cNvSpPr txBox="1"/>
            <p:nvPr/>
          </p:nvSpPr>
          <p:spPr>
            <a:xfrm>
              <a:off x="2345942" y="5391198"/>
              <a:ext cx="3050836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YOUR TITLE 03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9C2DA1-6E27-CB48-B808-BBE1F72BA232}"/>
              </a:ext>
            </a:extLst>
          </p:cNvPr>
          <p:cNvGrpSpPr/>
          <p:nvPr/>
        </p:nvGrpSpPr>
        <p:grpSpPr>
          <a:xfrm>
            <a:off x="18790718" y="5468497"/>
            <a:ext cx="3326512" cy="2075807"/>
            <a:chOff x="2208104" y="5391198"/>
            <a:chExt cx="3326512" cy="2075807"/>
          </a:xfrm>
        </p:grpSpPr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BC8C09ED-D5A3-A444-96B1-31DF0894A6B2}"/>
                </a:ext>
              </a:extLst>
            </p:cNvPr>
            <p:cNvSpPr txBox="1">
              <a:spLocks/>
            </p:cNvSpPr>
            <p:nvPr/>
          </p:nvSpPr>
          <p:spPr>
            <a:xfrm>
              <a:off x="2208104" y="6074829"/>
              <a:ext cx="3326512" cy="1392176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A0B1CD4-2F05-2644-AB31-6A6D1B1AE619}"/>
                </a:ext>
              </a:extLst>
            </p:cNvPr>
            <p:cNvSpPr txBox="1"/>
            <p:nvPr/>
          </p:nvSpPr>
          <p:spPr>
            <a:xfrm>
              <a:off x="2331515" y="5391198"/>
              <a:ext cx="3079689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YOUR TITLE 04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0E6A415-6AF7-6B4C-A9C3-5B96B1BBDD9A}"/>
              </a:ext>
            </a:extLst>
          </p:cNvPr>
          <p:cNvSpPr txBox="1"/>
          <p:nvPr/>
        </p:nvSpPr>
        <p:spPr>
          <a:xfrm>
            <a:off x="3175713" y="11524095"/>
            <a:ext cx="1495923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E9AE3-11DB-A448-8FE0-C48F90070980}"/>
              </a:ext>
            </a:extLst>
          </p:cNvPr>
          <p:cNvSpPr txBox="1"/>
          <p:nvPr/>
        </p:nvSpPr>
        <p:spPr>
          <a:xfrm>
            <a:off x="8650543" y="11524095"/>
            <a:ext cx="1566455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09C610-DA10-4747-88FD-D6121103BD3A}"/>
              </a:ext>
            </a:extLst>
          </p:cNvPr>
          <p:cNvSpPr txBox="1"/>
          <p:nvPr/>
        </p:nvSpPr>
        <p:spPr>
          <a:xfrm>
            <a:off x="14165570" y="11524095"/>
            <a:ext cx="1545616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FEFB64-2530-E44A-A2B7-EC89B3DE6752}"/>
              </a:ext>
            </a:extLst>
          </p:cNvPr>
          <p:cNvSpPr txBox="1"/>
          <p:nvPr/>
        </p:nvSpPr>
        <p:spPr>
          <a:xfrm>
            <a:off x="19609834" y="11524095"/>
            <a:ext cx="168828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149511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B3DF006-855B-554F-8F58-06D232654294}"/>
              </a:ext>
            </a:extLst>
          </p:cNvPr>
          <p:cNvCxnSpPr>
            <a:cxnSpLocks/>
          </p:cNvCxnSpPr>
          <p:nvPr/>
        </p:nvCxnSpPr>
        <p:spPr>
          <a:xfrm>
            <a:off x="0" y="7603756"/>
            <a:ext cx="2438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ECBB57C-B9F4-874C-90DA-C5F912898CBD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10717-FDE6-4E49-BEA4-F8C1B9D58DB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Freeform 380">
            <a:extLst>
              <a:ext uri="{FF2B5EF4-FFF2-40B4-BE49-F238E27FC236}">
                <a16:creationId xmlns:a16="http://schemas.microsoft.com/office/drawing/2014/main" id="{C06F7446-0B94-C44A-9F58-E28EFDCAD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723" y="5958417"/>
            <a:ext cx="3296171" cy="3290679"/>
          </a:xfrm>
          <a:custGeom>
            <a:avLst/>
            <a:gdLst>
              <a:gd name="T0" fmla="*/ 2643 w 2644"/>
              <a:gd name="T1" fmla="*/ 1321 h 2643"/>
              <a:gd name="T2" fmla="*/ 2643 w 2644"/>
              <a:gd name="T3" fmla="*/ 1321 h 2643"/>
              <a:gd name="T4" fmla="*/ 1321 w 2644"/>
              <a:gd name="T5" fmla="*/ 2642 h 2643"/>
              <a:gd name="T6" fmla="*/ 1321 w 2644"/>
              <a:gd name="T7" fmla="*/ 2642 h 2643"/>
              <a:gd name="T8" fmla="*/ 0 w 2644"/>
              <a:gd name="T9" fmla="*/ 1321 h 2643"/>
              <a:gd name="T10" fmla="*/ 0 w 2644"/>
              <a:gd name="T11" fmla="*/ 1321 h 2643"/>
              <a:gd name="T12" fmla="*/ 1321 w 2644"/>
              <a:gd name="T13" fmla="*/ 0 h 2643"/>
              <a:gd name="T14" fmla="*/ 1321 w 2644"/>
              <a:gd name="T15" fmla="*/ 0 h 2643"/>
              <a:gd name="T16" fmla="*/ 2643 w 2644"/>
              <a:gd name="T17" fmla="*/ 1321 h 2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4" h="2643">
                <a:moveTo>
                  <a:pt x="2643" y="1321"/>
                </a:moveTo>
                <a:lnTo>
                  <a:pt x="2643" y="1321"/>
                </a:lnTo>
                <a:cubicBezTo>
                  <a:pt x="2643" y="2051"/>
                  <a:pt x="2052" y="2642"/>
                  <a:pt x="1321" y="2642"/>
                </a:cubicBezTo>
                <a:lnTo>
                  <a:pt x="1321" y="2642"/>
                </a:lnTo>
                <a:cubicBezTo>
                  <a:pt x="592" y="2642"/>
                  <a:pt x="0" y="2051"/>
                  <a:pt x="0" y="1321"/>
                </a:cubicBezTo>
                <a:lnTo>
                  <a:pt x="0" y="1321"/>
                </a:lnTo>
                <a:cubicBezTo>
                  <a:pt x="0" y="591"/>
                  <a:pt x="592" y="0"/>
                  <a:pt x="1321" y="0"/>
                </a:cubicBezTo>
                <a:lnTo>
                  <a:pt x="1321" y="0"/>
                </a:lnTo>
                <a:cubicBezTo>
                  <a:pt x="2052" y="0"/>
                  <a:pt x="2643" y="591"/>
                  <a:pt x="2643" y="13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FFD9E-5CF9-A448-AD71-CD3C88F8F144}"/>
              </a:ext>
            </a:extLst>
          </p:cNvPr>
          <p:cNvSpPr txBox="1"/>
          <p:nvPr/>
        </p:nvSpPr>
        <p:spPr>
          <a:xfrm>
            <a:off x="3158464" y="7095925"/>
            <a:ext cx="190468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2016</a:t>
            </a:r>
          </a:p>
        </p:txBody>
      </p:sp>
      <p:sp>
        <p:nvSpPr>
          <p:cNvPr id="7" name="Freeform 381">
            <a:extLst>
              <a:ext uri="{FF2B5EF4-FFF2-40B4-BE49-F238E27FC236}">
                <a16:creationId xmlns:a16="http://schemas.microsoft.com/office/drawing/2014/main" id="{19FB9B10-BBB4-D34C-A13F-CB122DC5C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731" y="5958417"/>
            <a:ext cx="3296171" cy="3290679"/>
          </a:xfrm>
          <a:custGeom>
            <a:avLst/>
            <a:gdLst>
              <a:gd name="T0" fmla="*/ 2643 w 2644"/>
              <a:gd name="T1" fmla="*/ 1321 h 2643"/>
              <a:gd name="T2" fmla="*/ 2643 w 2644"/>
              <a:gd name="T3" fmla="*/ 1321 h 2643"/>
              <a:gd name="T4" fmla="*/ 1321 w 2644"/>
              <a:gd name="T5" fmla="*/ 2642 h 2643"/>
              <a:gd name="T6" fmla="*/ 1321 w 2644"/>
              <a:gd name="T7" fmla="*/ 2642 h 2643"/>
              <a:gd name="T8" fmla="*/ 0 w 2644"/>
              <a:gd name="T9" fmla="*/ 1321 h 2643"/>
              <a:gd name="T10" fmla="*/ 0 w 2644"/>
              <a:gd name="T11" fmla="*/ 1321 h 2643"/>
              <a:gd name="T12" fmla="*/ 1321 w 2644"/>
              <a:gd name="T13" fmla="*/ 0 h 2643"/>
              <a:gd name="T14" fmla="*/ 1321 w 2644"/>
              <a:gd name="T15" fmla="*/ 0 h 2643"/>
              <a:gd name="T16" fmla="*/ 2643 w 2644"/>
              <a:gd name="T17" fmla="*/ 1321 h 2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4" h="2643">
                <a:moveTo>
                  <a:pt x="2643" y="1321"/>
                </a:moveTo>
                <a:lnTo>
                  <a:pt x="2643" y="1321"/>
                </a:lnTo>
                <a:cubicBezTo>
                  <a:pt x="2643" y="2051"/>
                  <a:pt x="2051" y="2642"/>
                  <a:pt x="1321" y="2642"/>
                </a:cubicBezTo>
                <a:lnTo>
                  <a:pt x="1321" y="2642"/>
                </a:lnTo>
                <a:cubicBezTo>
                  <a:pt x="591" y="2642"/>
                  <a:pt x="0" y="2051"/>
                  <a:pt x="0" y="1321"/>
                </a:cubicBezTo>
                <a:lnTo>
                  <a:pt x="0" y="1321"/>
                </a:lnTo>
                <a:cubicBezTo>
                  <a:pt x="0" y="591"/>
                  <a:pt x="591" y="0"/>
                  <a:pt x="1321" y="0"/>
                </a:cubicBezTo>
                <a:lnTo>
                  <a:pt x="1321" y="0"/>
                </a:lnTo>
                <a:cubicBezTo>
                  <a:pt x="2051" y="0"/>
                  <a:pt x="2643" y="591"/>
                  <a:pt x="2643" y="132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A8A93-E998-ED43-857C-DBCE336FB875}"/>
              </a:ext>
            </a:extLst>
          </p:cNvPr>
          <p:cNvSpPr txBox="1"/>
          <p:nvPr/>
        </p:nvSpPr>
        <p:spPr>
          <a:xfrm>
            <a:off x="7236746" y="7095925"/>
            <a:ext cx="1826141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8" name="Freeform 382">
            <a:extLst>
              <a:ext uri="{FF2B5EF4-FFF2-40B4-BE49-F238E27FC236}">
                <a16:creationId xmlns:a16="http://schemas.microsoft.com/office/drawing/2014/main" id="{DDC0D486-8EB8-2641-9071-7F1FEECA4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0739" y="5958417"/>
            <a:ext cx="3296171" cy="3290679"/>
          </a:xfrm>
          <a:custGeom>
            <a:avLst/>
            <a:gdLst>
              <a:gd name="T0" fmla="*/ 2643 w 2644"/>
              <a:gd name="T1" fmla="*/ 1321 h 2643"/>
              <a:gd name="T2" fmla="*/ 2643 w 2644"/>
              <a:gd name="T3" fmla="*/ 1321 h 2643"/>
              <a:gd name="T4" fmla="*/ 1322 w 2644"/>
              <a:gd name="T5" fmla="*/ 2642 h 2643"/>
              <a:gd name="T6" fmla="*/ 1322 w 2644"/>
              <a:gd name="T7" fmla="*/ 2642 h 2643"/>
              <a:gd name="T8" fmla="*/ 0 w 2644"/>
              <a:gd name="T9" fmla="*/ 1321 h 2643"/>
              <a:gd name="T10" fmla="*/ 0 w 2644"/>
              <a:gd name="T11" fmla="*/ 1321 h 2643"/>
              <a:gd name="T12" fmla="*/ 1322 w 2644"/>
              <a:gd name="T13" fmla="*/ 0 h 2643"/>
              <a:gd name="T14" fmla="*/ 1322 w 2644"/>
              <a:gd name="T15" fmla="*/ 0 h 2643"/>
              <a:gd name="T16" fmla="*/ 2643 w 2644"/>
              <a:gd name="T17" fmla="*/ 1321 h 2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4" h="2643">
                <a:moveTo>
                  <a:pt x="2643" y="1321"/>
                </a:moveTo>
                <a:lnTo>
                  <a:pt x="2643" y="1321"/>
                </a:lnTo>
                <a:cubicBezTo>
                  <a:pt x="2643" y="2051"/>
                  <a:pt x="2052" y="2642"/>
                  <a:pt x="1322" y="2642"/>
                </a:cubicBezTo>
                <a:lnTo>
                  <a:pt x="1322" y="2642"/>
                </a:lnTo>
                <a:cubicBezTo>
                  <a:pt x="592" y="2642"/>
                  <a:pt x="0" y="2051"/>
                  <a:pt x="0" y="1321"/>
                </a:cubicBezTo>
                <a:lnTo>
                  <a:pt x="0" y="1321"/>
                </a:lnTo>
                <a:cubicBezTo>
                  <a:pt x="0" y="591"/>
                  <a:pt x="592" y="0"/>
                  <a:pt x="1322" y="0"/>
                </a:cubicBezTo>
                <a:lnTo>
                  <a:pt x="1322" y="0"/>
                </a:lnTo>
                <a:cubicBezTo>
                  <a:pt x="2052" y="0"/>
                  <a:pt x="2643" y="591"/>
                  <a:pt x="2643" y="13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27ADF-6677-8541-9678-366ABB891E04}"/>
              </a:ext>
            </a:extLst>
          </p:cNvPr>
          <p:cNvSpPr txBox="1"/>
          <p:nvPr/>
        </p:nvSpPr>
        <p:spPr>
          <a:xfrm>
            <a:off x="11232473" y="7095925"/>
            <a:ext cx="191270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9" name="Freeform 383">
            <a:extLst>
              <a:ext uri="{FF2B5EF4-FFF2-40B4-BE49-F238E27FC236}">
                <a16:creationId xmlns:a16="http://schemas.microsoft.com/office/drawing/2014/main" id="{8B98E50F-14DB-F84C-A7D4-E010EA9F6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9747" y="5958417"/>
            <a:ext cx="3296171" cy="3290679"/>
          </a:xfrm>
          <a:custGeom>
            <a:avLst/>
            <a:gdLst>
              <a:gd name="T0" fmla="*/ 2644 w 2645"/>
              <a:gd name="T1" fmla="*/ 1321 h 2643"/>
              <a:gd name="T2" fmla="*/ 2644 w 2645"/>
              <a:gd name="T3" fmla="*/ 1321 h 2643"/>
              <a:gd name="T4" fmla="*/ 1322 w 2645"/>
              <a:gd name="T5" fmla="*/ 2642 h 2643"/>
              <a:gd name="T6" fmla="*/ 1322 w 2645"/>
              <a:gd name="T7" fmla="*/ 2642 h 2643"/>
              <a:gd name="T8" fmla="*/ 0 w 2645"/>
              <a:gd name="T9" fmla="*/ 1321 h 2643"/>
              <a:gd name="T10" fmla="*/ 0 w 2645"/>
              <a:gd name="T11" fmla="*/ 1321 h 2643"/>
              <a:gd name="T12" fmla="*/ 1322 w 2645"/>
              <a:gd name="T13" fmla="*/ 0 h 2643"/>
              <a:gd name="T14" fmla="*/ 1322 w 2645"/>
              <a:gd name="T15" fmla="*/ 0 h 2643"/>
              <a:gd name="T16" fmla="*/ 2644 w 2645"/>
              <a:gd name="T17" fmla="*/ 1321 h 2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5" h="2643">
                <a:moveTo>
                  <a:pt x="2644" y="1321"/>
                </a:moveTo>
                <a:lnTo>
                  <a:pt x="2644" y="1321"/>
                </a:lnTo>
                <a:cubicBezTo>
                  <a:pt x="2644" y="2051"/>
                  <a:pt x="2052" y="2642"/>
                  <a:pt x="1322" y="2642"/>
                </a:cubicBezTo>
                <a:lnTo>
                  <a:pt x="1322" y="2642"/>
                </a:lnTo>
                <a:cubicBezTo>
                  <a:pt x="592" y="2642"/>
                  <a:pt x="0" y="2051"/>
                  <a:pt x="0" y="1321"/>
                </a:cubicBezTo>
                <a:lnTo>
                  <a:pt x="0" y="1321"/>
                </a:lnTo>
                <a:cubicBezTo>
                  <a:pt x="0" y="591"/>
                  <a:pt x="592" y="0"/>
                  <a:pt x="1322" y="0"/>
                </a:cubicBezTo>
                <a:lnTo>
                  <a:pt x="1322" y="0"/>
                </a:lnTo>
                <a:cubicBezTo>
                  <a:pt x="2052" y="0"/>
                  <a:pt x="2644" y="591"/>
                  <a:pt x="2644" y="132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388922-240C-604B-90F6-E15C0362EBEF}"/>
              </a:ext>
            </a:extLst>
          </p:cNvPr>
          <p:cNvSpPr txBox="1"/>
          <p:nvPr/>
        </p:nvSpPr>
        <p:spPr>
          <a:xfrm>
            <a:off x="15284303" y="7095925"/>
            <a:ext cx="1887056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10" name="Freeform 384">
            <a:extLst>
              <a:ext uri="{FF2B5EF4-FFF2-40B4-BE49-F238E27FC236}">
                <a16:creationId xmlns:a16="http://schemas.microsoft.com/office/drawing/2014/main" id="{8CE30B9E-9087-AC4D-BF23-14D1E4580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8757" y="5958417"/>
            <a:ext cx="3296171" cy="3290679"/>
          </a:xfrm>
          <a:custGeom>
            <a:avLst/>
            <a:gdLst>
              <a:gd name="T0" fmla="*/ 2643 w 2644"/>
              <a:gd name="T1" fmla="*/ 1321 h 2643"/>
              <a:gd name="T2" fmla="*/ 2643 w 2644"/>
              <a:gd name="T3" fmla="*/ 1321 h 2643"/>
              <a:gd name="T4" fmla="*/ 1322 w 2644"/>
              <a:gd name="T5" fmla="*/ 2642 h 2643"/>
              <a:gd name="T6" fmla="*/ 1322 w 2644"/>
              <a:gd name="T7" fmla="*/ 2642 h 2643"/>
              <a:gd name="T8" fmla="*/ 0 w 2644"/>
              <a:gd name="T9" fmla="*/ 1321 h 2643"/>
              <a:gd name="T10" fmla="*/ 0 w 2644"/>
              <a:gd name="T11" fmla="*/ 1321 h 2643"/>
              <a:gd name="T12" fmla="*/ 1322 w 2644"/>
              <a:gd name="T13" fmla="*/ 0 h 2643"/>
              <a:gd name="T14" fmla="*/ 1322 w 2644"/>
              <a:gd name="T15" fmla="*/ 0 h 2643"/>
              <a:gd name="T16" fmla="*/ 2643 w 2644"/>
              <a:gd name="T17" fmla="*/ 1321 h 2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4" h="2643">
                <a:moveTo>
                  <a:pt x="2643" y="1321"/>
                </a:moveTo>
                <a:lnTo>
                  <a:pt x="2643" y="1321"/>
                </a:lnTo>
                <a:cubicBezTo>
                  <a:pt x="2643" y="2051"/>
                  <a:pt x="2052" y="2642"/>
                  <a:pt x="1322" y="2642"/>
                </a:cubicBezTo>
                <a:lnTo>
                  <a:pt x="1322" y="2642"/>
                </a:lnTo>
                <a:cubicBezTo>
                  <a:pt x="592" y="2642"/>
                  <a:pt x="0" y="2051"/>
                  <a:pt x="0" y="1321"/>
                </a:cubicBezTo>
                <a:lnTo>
                  <a:pt x="0" y="1321"/>
                </a:lnTo>
                <a:cubicBezTo>
                  <a:pt x="0" y="591"/>
                  <a:pt x="592" y="0"/>
                  <a:pt x="1322" y="0"/>
                </a:cubicBezTo>
                <a:lnTo>
                  <a:pt x="1322" y="0"/>
                </a:lnTo>
                <a:cubicBezTo>
                  <a:pt x="2052" y="0"/>
                  <a:pt x="2643" y="591"/>
                  <a:pt x="2643" y="13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0B17A9-62E0-9D47-A91D-6F7F457B1E1C}"/>
              </a:ext>
            </a:extLst>
          </p:cNvPr>
          <p:cNvSpPr txBox="1"/>
          <p:nvPr/>
        </p:nvSpPr>
        <p:spPr>
          <a:xfrm>
            <a:off x="19233547" y="7095925"/>
            <a:ext cx="2066591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43FC97C-4209-3948-9071-50DF67755303}"/>
              </a:ext>
            </a:extLst>
          </p:cNvPr>
          <p:cNvSpPr txBox="1">
            <a:spLocks/>
          </p:cNvSpPr>
          <p:nvPr/>
        </p:nvSpPr>
        <p:spPr>
          <a:xfrm>
            <a:off x="1959555" y="10639503"/>
            <a:ext cx="43025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B016BC-7801-A14B-A645-5A9C5DD2EBB7}"/>
              </a:ext>
            </a:extLst>
          </p:cNvPr>
          <p:cNvSpPr txBox="1"/>
          <p:nvPr/>
        </p:nvSpPr>
        <p:spPr>
          <a:xfrm>
            <a:off x="2632678" y="9955872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83AE605-DAFC-8C43-8E7A-510005DCDA90}"/>
              </a:ext>
            </a:extLst>
          </p:cNvPr>
          <p:cNvSpPr txBox="1">
            <a:spLocks/>
          </p:cNvSpPr>
          <p:nvPr/>
        </p:nvSpPr>
        <p:spPr>
          <a:xfrm>
            <a:off x="5998563" y="3859464"/>
            <a:ext cx="43025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C2F560-35D9-324A-A881-6F05F939D451}"/>
              </a:ext>
            </a:extLst>
          </p:cNvPr>
          <p:cNvSpPr txBox="1"/>
          <p:nvPr/>
        </p:nvSpPr>
        <p:spPr>
          <a:xfrm>
            <a:off x="6631611" y="3175833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85164A29-FB82-CC43-A4BF-76857A301D61}"/>
              </a:ext>
            </a:extLst>
          </p:cNvPr>
          <p:cNvSpPr txBox="1">
            <a:spLocks/>
          </p:cNvSpPr>
          <p:nvPr/>
        </p:nvSpPr>
        <p:spPr>
          <a:xfrm>
            <a:off x="10037572" y="10639503"/>
            <a:ext cx="43025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01B4FA-496A-3C47-B219-F6CC3BB10B68}"/>
              </a:ext>
            </a:extLst>
          </p:cNvPr>
          <p:cNvSpPr txBox="1"/>
          <p:nvPr/>
        </p:nvSpPr>
        <p:spPr>
          <a:xfrm>
            <a:off x="10663407" y="9955872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54C2BE0C-509B-E449-A504-6687A8929D3F}"/>
              </a:ext>
            </a:extLst>
          </p:cNvPr>
          <p:cNvSpPr txBox="1">
            <a:spLocks/>
          </p:cNvSpPr>
          <p:nvPr/>
        </p:nvSpPr>
        <p:spPr>
          <a:xfrm>
            <a:off x="14076578" y="3859464"/>
            <a:ext cx="43025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55B5D4-663B-AB46-AB6F-C677C34DBB4D}"/>
              </a:ext>
            </a:extLst>
          </p:cNvPr>
          <p:cNvSpPr txBox="1"/>
          <p:nvPr/>
        </p:nvSpPr>
        <p:spPr>
          <a:xfrm>
            <a:off x="14687986" y="3175833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69DB0C5D-AC5C-F042-ABE6-0BBBDC455F00}"/>
              </a:ext>
            </a:extLst>
          </p:cNvPr>
          <p:cNvSpPr txBox="1">
            <a:spLocks/>
          </p:cNvSpPr>
          <p:nvPr/>
        </p:nvSpPr>
        <p:spPr>
          <a:xfrm>
            <a:off x="18115589" y="10639503"/>
            <a:ext cx="43025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79225A-06F2-9140-B1E2-71266F86E655}"/>
              </a:ext>
            </a:extLst>
          </p:cNvPr>
          <p:cNvSpPr txBox="1"/>
          <p:nvPr/>
        </p:nvSpPr>
        <p:spPr>
          <a:xfrm>
            <a:off x="18732607" y="9955872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</p:spTree>
    <p:extLst>
      <p:ext uri="{BB962C8B-B14F-4D97-AF65-F5344CB8AC3E}">
        <p14:creationId xmlns:p14="http://schemas.microsoft.com/office/powerpoint/2010/main" val="4251084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5F671B-6B02-AB48-9D40-760C09622E1D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BE3BA-8A81-FB4B-B09E-73E7DC3CAD2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69">
            <a:extLst>
              <a:ext uri="{FF2B5EF4-FFF2-40B4-BE49-F238E27FC236}">
                <a16:creationId xmlns:a16="http://schemas.microsoft.com/office/drawing/2014/main" id="{511AE56E-AD80-6C47-8451-2D8402AFB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" y="7715004"/>
            <a:ext cx="24375186" cy="126351"/>
          </a:xfrm>
          <a:custGeom>
            <a:avLst/>
            <a:gdLst>
              <a:gd name="T0" fmla="*/ 0 w 19565"/>
              <a:gd name="T1" fmla="*/ 102 h 103"/>
              <a:gd name="T2" fmla="*/ 19564 w 19565"/>
              <a:gd name="T3" fmla="*/ 102 h 103"/>
              <a:gd name="T4" fmla="*/ 19564 w 19565"/>
              <a:gd name="T5" fmla="*/ 0 h 103"/>
              <a:gd name="T6" fmla="*/ 0 w 19565"/>
              <a:gd name="T7" fmla="*/ 0 h 103"/>
              <a:gd name="T8" fmla="*/ 0 w 19565"/>
              <a:gd name="T9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65" h="103">
                <a:moveTo>
                  <a:pt x="0" y="102"/>
                </a:moveTo>
                <a:lnTo>
                  <a:pt x="19564" y="102"/>
                </a:lnTo>
                <a:lnTo>
                  <a:pt x="19564" y="0"/>
                </a:lnTo>
                <a:lnTo>
                  <a:pt x="0" y="0"/>
                </a:lnTo>
                <a:lnTo>
                  <a:pt x="0" y="10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126">
            <a:extLst>
              <a:ext uri="{FF2B5EF4-FFF2-40B4-BE49-F238E27FC236}">
                <a16:creationId xmlns:a16="http://schemas.microsoft.com/office/drawing/2014/main" id="{87E553AC-AAC4-B84C-A1B2-EB3BB2C6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136" y="7528221"/>
            <a:ext cx="505413" cy="505413"/>
          </a:xfrm>
          <a:custGeom>
            <a:avLst/>
            <a:gdLst>
              <a:gd name="T0" fmla="*/ 403 w 404"/>
              <a:gd name="T1" fmla="*/ 201 h 404"/>
              <a:gd name="T2" fmla="*/ 403 w 404"/>
              <a:gd name="T3" fmla="*/ 201 h 404"/>
              <a:gd name="T4" fmla="*/ 201 w 404"/>
              <a:gd name="T5" fmla="*/ 403 h 404"/>
              <a:gd name="T6" fmla="*/ 201 w 404"/>
              <a:gd name="T7" fmla="*/ 403 h 404"/>
              <a:gd name="T8" fmla="*/ 0 w 404"/>
              <a:gd name="T9" fmla="*/ 201 h 404"/>
              <a:gd name="T10" fmla="*/ 0 w 404"/>
              <a:gd name="T11" fmla="*/ 201 h 404"/>
              <a:gd name="T12" fmla="*/ 201 w 404"/>
              <a:gd name="T13" fmla="*/ 0 h 404"/>
              <a:gd name="T14" fmla="*/ 201 w 404"/>
              <a:gd name="T15" fmla="*/ 0 h 404"/>
              <a:gd name="T16" fmla="*/ 403 w 404"/>
              <a:gd name="T17" fmla="*/ 20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4" h="404">
                <a:moveTo>
                  <a:pt x="403" y="201"/>
                </a:moveTo>
                <a:lnTo>
                  <a:pt x="403" y="201"/>
                </a:lnTo>
                <a:cubicBezTo>
                  <a:pt x="403" y="313"/>
                  <a:pt x="312" y="403"/>
                  <a:pt x="201" y="403"/>
                </a:cubicBezTo>
                <a:lnTo>
                  <a:pt x="201" y="403"/>
                </a:lnTo>
                <a:cubicBezTo>
                  <a:pt x="90" y="403"/>
                  <a:pt x="0" y="313"/>
                  <a:pt x="0" y="201"/>
                </a:cubicBezTo>
                <a:lnTo>
                  <a:pt x="0" y="201"/>
                </a:lnTo>
                <a:cubicBezTo>
                  <a:pt x="0" y="90"/>
                  <a:pt x="90" y="0"/>
                  <a:pt x="201" y="0"/>
                </a:cubicBezTo>
                <a:lnTo>
                  <a:pt x="201" y="0"/>
                </a:lnTo>
                <a:cubicBezTo>
                  <a:pt x="312" y="0"/>
                  <a:pt x="403" y="90"/>
                  <a:pt x="403" y="2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127">
            <a:extLst>
              <a:ext uri="{FF2B5EF4-FFF2-40B4-BE49-F238E27FC236}">
                <a16:creationId xmlns:a16="http://schemas.microsoft.com/office/drawing/2014/main" id="{6DCF4631-64CD-4842-BB12-3ED2EA6BF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548" y="7187620"/>
            <a:ext cx="1197609" cy="1197609"/>
          </a:xfrm>
          <a:custGeom>
            <a:avLst/>
            <a:gdLst>
              <a:gd name="T0" fmla="*/ 480 w 960"/>
              <a:gd name="T1" fmla="*/ 115 h 960"/>
              <a:gd name="T2" fmla="*/ 480 w 960"/>
              <a:gd name="T3" fmla="*/ 115 h 960"/>
              <a:gd name="T4" fmla="*/ 116 w 960"/>
              <a:gd name="T5" fmla="*/ 479 h 960"/>
              <a:gd name="T6" fmla="*/ 116 w 960"/>
              <a:gd name="T7" fmla="*/ 479 h 960"/>
              <a:gd name="T8" fmla="*/ 480 w 960"/>
              <a:gd name="T9" fmla="*/ 843 h 960"/>
              <a:gd name="T10" fmla="*/ 480 w 960"/>
              <a:gd name="T11" fmla="*/ 843 h 960"/>
              <a:gd name="T12" fmla="*/ 843 w 960"/>
              <a:gd name="T13" fmla="*/ 479 h 960"/>
              <a:gd name="T14" fmla="*/ 843 w 960"/>
              <a:gd name="T15" fmla="*/ 479 h 960"/>
              <a:gd name="T16" fmla="*/ 480 w 960"/>
              <a:gd name="T17" fmla="*/ 115 h 960"/>
              <a:gd name="T18" fmla="*/ 480 w 960"/>
              <a:gd name="T19" fmla="*/ 959 h 960"/>
              <a:gd name="T20" fmla="*/ 480 w 960"/>
              <a:gd name="T21" fmla="*/ 959 h 960"/>
              <a:gd name="T22" fmla="*/ 0 w 960"/>
              <a:gd name="T23" fmla="*/ 479 h 960"/>
              <a:gd name="T24" fmla="*/ 0 w 960"/>
              <a:gd name="T25" fmla="*/ 479 h 960"/>
              <a:gd name="T26" fmla="*/ 480 w 960"/>
              <a:gd name="T27" fmla="*/ 0 h 960"/>
              <a:gd name="T28" fmla="*/ 480 w 960"/>
              <a:gd name="T29" fmla="*/ 0 h 960"/>
              <a:gd name="T30" fmla="*/ 959 w 960"/>
              <a:gd name="T31" fmla="*/ 479 h 960"/>
              <a:gd name="T32" fmla="*/ 959 w 960"/>
              <a:gd name="T33" fmla="*/ 479 h 960"/>
              <a:gd name="T34" fmla="*/ 480 w 960"/>
              <a:gd name="T35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0" h="960">
                <a:moveTo>
                  <a:pt x="480" y="115"/>
                </a:moveTo>
                <a:lnTo>
                  <a:pt x="480" y="115"/>
                </a:lnTo>
                <a:cubicBezTo>
                  <a:pt x="279" y="115"/>
                  <a:pt x="116" y="279"/>
                  <a:pt x="116" y="479"/>
                </a:cubicBezTo>
                <a:lnTo>
                  <a:pt x="116" y="479"/>
                </a:lnTo>
                <a:cubicBezTo>
                  <a:pt x="116" y="679"/>
                  <a:pt x="279" y="843"/>
                  <a:pt x="480" y="843"/>
                </a:cubicBezTo>
                <a:lnTo>
                  <a:pt x="480" y="843"/>
                </a:lnTo>
                <a:cubicBezTo>
                  <a:pt x="680" y="843"/>
                  <a:pt x="843" y="679"/>
                  <a:pt x="843" y="479"/>
                </a:cubicBezTo>
                <a:lnTo>
                  <a:pt x="843" y="479"/>
                </a:lnTo>
                <a:cubicBezTo>
                  <a:pt x="843" y="279"/>
                  <a:pt x="680" y="115"/>
                  <a:pt x="480" y="115"/>
                </a:cubicBezTo>
                <a:close/>
                <a:moveTo>
                  <a:pt x="480" y="959"/>
                </a:moveTo>
                <a:lnTo>
                  <a:pt x="480" y="959"/>
                </a:lnTo>
                <a:cubicBezTo>
                  <a:pt x="215" y="959"/>
                  <a:pt x="0" y="743"/>
                  <a:pt x="0" y="479"/>
                </a:cubicBezTo>
                <a:lnTo>
                  <a:pt x="0" y="479"/>
                </a:lnTo>
                <a:cubicBezTo>
                  <a:pt x="0" y="214"/>
                  <a:pt x="215" y="0"/>
                  <a:pt x="480" y="0"/>
                </a:cubicBezTo>
                <a:lnTo>
                  <a:pt x="480" y="0"/>
                </a:lnTo>
                <a:cubicBezTo>
                  <a:pt x="744" y="0"/>
                  <a:pt x="959" y="214"/>
                  <a:pt x="959" y="479"/>
                </a:cubicBezTo>
                <a:lnTo>
                  <a:pt x="959" y="479"/>
                </a:lnTo>
                <a:cubicBezTo>
                  <a:pt x="959" y="743"/>
                  <a:pt x="744" y="959"/>
                  <a:pt x="480" y="9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128">
            <a:extLst>
              <a:ext uri="{FF2B5EF4-FFF2-40B4-BE49-F238E27FC236}">
                <a16:creationId xmlns:a16="http://schemas.microsoft.com/office/drawing/2014/main" id="{8FACE69B-8AA2-B94B-8895-22B2EEC64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386" y="8313806"/>
            <a:ext cx="65923" cy="2263370"/>
          </a:xfrm>
          <a:custGeom>
            <a:avLst/>
            <a:gdLst>
              <a:gd name="T0" fmla="*/ 51 w 52"/>
              <a:gd name="T1" fmla="*/ 1815 h 1816"/>
              <a:gd name="T2" fmla="*/ 0 w 52"/>
              <a:gd name="T3" fmla="*/ 1815 h 1816"/>
              <a:gd name="T4" fmla="*/ 0 w 52"/>
              <a:gd name="T5" fmla="*/ 0 h 1816"/>
              <a:gd name="T6" fmla="*/ 51 w 52"/>
              <a:gd name="T7" fmla="*/ 0 h 1816"/>
              <a:gd name="T8" fmla="*/ 51 w 52"/>
              <a:gd name="T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816">
                <a:moveTo>
                  <a:pt x="51" y="1815"/>
                </a:moveTo>
                <a:lnTo>
                  <a:pt x="0" y="1815"/>
                </a:lnTo>
                <a:lnTo>
                  <a:pt x="0" y="0"/>
                </a:lnTo>
                <a:lnTo>
                  <a:pt x="51" y="0"/>
                </a:lnTo>
                <a:lnTo>
                  <a:pt x="51" y="18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129">
            <a:extLst>
              <a:ext uri="{FF2B5EF4-FFF2-40B4-BE49-F238E27FC236}">
                <a16:creationId xmlns:a16="http://schemas.microsoft.com/office/drawing/2014/main" id="{76A788F1-4086-CE45-8CD8-7C442DFEC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466" y="10467308"/>
            <a:ext cx="186783" cy="186783"/>
          </a:xfrm>
          <a:custGeom>
            <a:avLst/>
            <a:gdLst>
              <a:gd name="T0" fmla="*/ 151 w 152"/>
              <a:gd name="T1" fmla="*/ 76 h 152"/>
              <a:gd name="T2" fmla="*/ 151 w 152"/>
              <a:gd name="T3" fmla="*/ 76 h 152"/>
              <a:gd name="T4" fmla="*/ 76 w 152"/>
              <a:gd name="T5" fmla="*/ 151 h 152"/>
              <a:gd name="T6" fmla="*/ 76 w 152"/>
              <a:gd name="T7" fmla="*/ 151 h 152"/>
              <a:gd name="T8" fmla="*/ 0 w 152"/>
              <a:gd name="T9" fmla="*/ 76 h 152"/>
              <a:gd name="T10" fmla="*/ 0 w 152"/>
              <a:gd name="T11" fmla="*/ 76 h 152"/>
              <a:gd name="T12" fmla="*/ 76 w 152"/>
              <a:gd name="T13" fmla="*/ 0 h 152"/>
              <a:gd name="T14" fmla="*/ 76 w 152"/>
              <a:gd name="T15" fmla="*/ 0 h 152"/>
              <a:gd name="T16" fmla="*/ 151 w 152"/>
              <a:gd name="T17" fmla="*/ 7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152">
                <a:moveTo>
                  <a:pt x="151" y="76"/>
                </a:moveTo>
                <a:lnTo>
                  <a:pt x="151" y="76"/>
                </a:lnTo>
                <a:cubicBezTo>
                  <a:pt x="151" y="117"/>
                  <a:pt x="117" y="151"/>
                  <a:pt x="76" y="151"/>
                </a:cubicBezTo>
                <a:lnTo>
                  <a:pt x="76" y="151"/>
                </a:lnTo>
                <a:cubicBezTo>
                  <a:pt x="34" y="151"/>
                  <a:pt x="0" y="117"/>
                  <a:pt x="0" y="76"/>
                </a:cubicBezTo>
                <a:lnTo>
                  <a:pt x="0" y="76"/>
                </a:lnTo>
                <a:cubicBezTo>
                  <a:pt x="0" y="34"/>
                  <a:pt x="34" y="0"/>
                  <a:pt x="76" y="0"/>
                </a:cubicBezTo>
                <a:lnTo>
                  <a:pt x="76" y="0"/>
                </a:lnTo>
                <a:cubicBezTo>
                  <a:pt x="117" y="0"/>
                  <a:pt x="151" y="34"/>
                  <a:pt x="151" y="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" name="Freeform 186">
            <a:extLst>
              <a:ext uri="{FF2B5EF4-FFF2-40B4-BE49-F238E27FC236}">
                <a16:creationId xmlns:a16="http://schemas.microsoft.com/office/drawing/2014/main" id="{C52F11DF-207C-B646-9A05-D158CCE46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1613" y="7528221"/>
            <a:ext cx="499921" cy="505413"/>
          </a:xfrm>
          <a:custGeom>
            <a:avLst/>
            <a:gdLst>
              <a:gd name="T0" fmla="*/ 402 w 403"/>
              <a:gd name="T1" fmla="*/ 201 h 404"/>
              <a:gd name="T2" fmla="*/ 402 w 403"/>
              <a:gd name="T3" fmla="*/ 201 h 404"/>
              <a:gd name="T4" fmla="*/ 201 w 403"/>
              <a:gd name="T5" fmla="*/ 403 h 404"/>
              <a:gd name="T6" fmla="*/ 201 w 403"/>
              <a:gd name="T7" fmla="*/ 403 h 404"/>
              <a:gd name="T8" fmla="*/ 0 w 403"/>
              <a:gd name="T9" fmla="*/ 201 h 404"/>
              <a:gd name="T10" fmla="*/ 0 w 403"/>
              <a:gd name="T11" fmla="*/ 201 h 404"/>
              <a:gd name="T12" fmla="*/ 201 w 403"/>
              <a:gd name="T13" fmla="*/ 0 h 404"/>
              <a:gd name="T14" fmla="*/ 201 w 403"/>
              <a:gd name="T15" fmla="*/ 0 h 404"/>
              <a:gd name="T16" fmla="*/ 402 w 403"/>
              <a:gd name="T17" fmla="*/ 20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404">
                <a:moveTo>
                  <a:pt x="402" y="201"/>
                </a:moveTo>
                <a:lnTo>
                  <a:pt x="402" y="201"/>
                </a:lnTo>
                <a:cubicBezTo>
                  <a:pt x="402" y="313"/>
                  <a:pt x="312" y="403"/>
                  <a:pt x="201" y="403"/>
                </a:cubicBezTo>
                <a:lnTo>
                  <a:pt x="201" y="403"/>
                </a:lnTo>
                <a:cubicBezTo>
                  <a:pt x="90" y="403"/>
                  <a:pt x="0" y="313"/>
                  <a:pt x="0" y="201"/>
                </a:cubicBezTo>
                <a:lnTo>
                  <a:pt x="0" y="201"/>
                </a:lnTo>
                <a:cubicBezTo>
                  <a:pt x="0" y="90"/>
                  <a:pt x="90" y="0"/>
                  <a:pt x="201" y="0"/>
                </a:cubicBezTo>
                <a:lnTo>
                  <a:pt x="201" y="0"/>
                </a:lnTo>
                <a:cubicBezTo>
                  <a:pt x="312" y="0"/>
                  <a:pt x="402" y="90"/>
                  <a:pt x="402" y="2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187">
            <a:extLst>
              <a:ext uri="{FF2B5EF4-FFF2-40B4-BE49-F238E27FC236}">
                <a16:creationId xmlns:a16="http://schemas.microsoft.com/office/drawing/2014/main" id="{5B791033-1229-3E48-AF89-D5AC914B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0018" y="7187620"/>
            <a:ext cx="1192117" cy="1197609"/>
          </a:xfrm>
          <a:custGeom>
            <a:avLst/>
            <a:gdLst>
              <a:gd name="T0" fmla="*/ 480 w 959"/>
              <a:gd name="T1" fmla="*/ 115 h 960"/>
              <a:gd name="T2" fmla="*/ 480 w 959"/>
              <a:gd name="T3" fmla="*/ 115 h 960"/>
              <a:gd name="T4" fmla="*/ 116 w 959"/>
              <a:gd name="T5" fmla="*/ 479 h 960"/>
              <a:gd name="T6" fmla="*/ 116 w 959"/>
              <a:gd name="T7" fmla="*/ 479 h 960"/>
              <a:gd name="T8" fmla="*/ 480 w 959"/>
              <a:gd name="T9" fmla="*/ 843 h 960"/>
              <a:gd name="T10" fmla="*/ 480 w 959"/>
              <a:gd name="T11" fmla="*/ 843 h 960"/>
              <a:gd name="T12" fmla="*/ 842 w 959"/>
              <a:gd name="T13" fmla="*/ 479 h 960"/>
              <a:gd name="T14" fmla="*/ 842 w 959"/>
              <a:gd name="T15" fmla="*/ 479 h 960"/>
              <a:gd name="T16" fmla="*/ 480 w 959"/>
              <a:gd name="T17" fmla="*/ 115 h 960"/>
              <a:gd name="T18" fmla="*/ 480 w 959"/>
              <a:gd name="T19" fmla="*/ 959 h 960"/>
              <a:gd name="T20" fmla="*/ 480 w 959"/>
              <a:gd name="T21" fmla="*/ 959 h 960"/>
              <a:gd name="T22" fmla="*/ 0 w 959"/>
              <a:gd name="T23" fmla="*/ 479 h 960"/>
              <a:gd name="T24" fmla="*/ 0 w 959"/>
              <a:gd name="T25" fmla="*/ 479 h 960"/>
              <a:gd name="T26" fmla="*/ 480 w 959"/>
              <a:gd name="T27" fmla="*/ 0 h 960"/>
              <a:gd name="T28" fmla="*/ 480 w 959"/>
              <a:gd name="T29" fmla="*/ 0 h 960"/>
              <a:gd name="T30" fmla="*/ 958 w 959"/>
              <a:gd name="T31" fmla="*/ 479 h 960"/>
              <a:gd name="T32" fmla="*/ 958 w 959"/>
              <a:gd name="T33" fmla="*/ 479 h 960"/>
              <a:gd name="T34" fmla="*/ 480 w 959"/>
              <a:gd name="T35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59" h="960">
                <a:moveTo>
                  <a:pt x="480" y="115"/>
                </a:moveTo>
                <a:lnTo>
                  <a:pt x="480" y="115"/>
                </a:lnTo>
                <a:cubicBezTo>
                  <a:pt x="279" y="115"/>
                  <a:pt x="116" y="279"/>
                  <a:pt x="116" y="479"/>
                </a:cubicBezTo>
                <a:lnTo>
                  <a:pt x="116" y="479"/>
                </a:lnTo>
                <a:cubicBezTo>
                  <a:pt x="116" y="679"/>
                  <a:pt x="279" y="843"/>
                  <a:pt x="480" y="843"/>
                </a:cubicBezTo>
                <a:lnTo>
                  <a:pt x="480" y="843"/>
                </a:lnTo>
                <a:cubicBezTo>
                  <a:pt x="679" y="843"/>
                  <a:pt x="842" y="679"/>
                  <a:pt x="842" y="479"/>
                </a:cubicBezTo>
                <a:lnTo>
                  <a:pt x="842" y="479"/>
                </a:lnTo>
                <a:cubicBezTo>
                  <a:pt x="842" y="279"/>
                  <a:pt x="679" y="115"/>
                  <a:pt x="480" y="115"/>
                </a:cubicBezTo>
                <a:close/>
                <a:moveTo>
                  <a:pt x="480" y="959"/>
                </a:moveTo>
                <a:lnTo>
                  <a:pt x="480" y="959"/>
                </a:lnTo>
                <a:cubicBezTo>
                  <a:pt x="215" y="959"/>
                  <a:pt x="0" y="743"/>
                  <a:pt x="0" y="479"/>
                </a:cubicBezTo>
                <a:lnTo>
                  <a:pt x="0" y="479"/>
                </a:lnTo>
                <a:cubicBezTo>
                  <a:pt x="0" y="214"/>
                  <a:pt x="215" y="0"/>
                  <a:pt x="480" y="0"/>
                </a:cubicBezTo>
                <a:lnTo>
                  <a:pt x="480" y="0"/>
                </a:lnTo>
                <a:cubicBezTo>
                  <a:pt x="743" y="0"/>
                  <a:pt x="958" y="214"/>
                  <a:pt x="958" y="479"/>
                </a:cubicBezTo>
                <a:lnTo>
                  <a:pt x="958" y="479"/>
                </a:lnTo>
                <a:cubicBezTo>
                  <a:pt x="958" y="743"/>
                  <a:pt x="743" y="959"/>
                  <a:pt x="480" y="9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188">
            <a:extLst>
              <a:ext uri="{FF2B5EF4-FFF2-40B4-BE49-F238E27FC236}">
                <a16:creationId xmlns:a16="http://schemas.microsoft.com/office/drawing/2014/main" id="{2EE9645A-2F0C-6D4C-AA5D-A1C0053EF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5863" y="8313806"/>
            <a:ext cx="65923" cy="2263370"/>
          </a:xfrm>
          <a:custGeom>
            <a:avLst/>
            <a:gdLst>
              <a:gd name="T0" fmla="*/ 50 w 51"/>
              <a:gd name="T1" fmla="*/ 1815 h 1816"/>
              <a:gd name="T2" fmla="*/ 0 w 51"/>
              <a:gd name="T3" fmla="*/ 1815 h 1816"/>
              <a:gd name="T4" fmla="*/ 0 w 51"/>
              <a:gd name="T5" fmla="*/ 0 h 1816"/>
              <a:gd name="T6" fmla="*/ 50 w 51"/>
              <a:gd name="T7" fmla="*/ 0 h 1816"/>
              <a:gd name="T8" fmla="*/ 50 w 51"/>
              <a:gd name="T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1816">
                <a:moveTo>
                  <a:pt x="50" y="1815"/>
                </a:moveTo>
                <a:lnTo>
                  <a:pt x="0" y="1815"/>
                </a:lnTo>
                <a:lnTo>
                  <a:pt x="0" y="0"/>
                </a:lnTo>
                <a:lnTo>
                  <a:pt x="50" y="0"/>
                </a:lnTo>
                <a:lnTo>
                  <a:pt x="50" y="181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2" name="Freeform 189">
            <a:extLst>
              <a:ext uri="{FF2B5EF4-FFF2-40B4-BE49-F238E27FC236}">
                <a16:creationId xmlns:a16="http://schemas.microsoft.com/office/drawing/2014/main" id="{32BF9DFE-9AA7-954A-A48B-02C1BBE08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9943" y="10467308"/>
            <a:ext cx="186783" cy="186783"/>
          </a:xfrm>
          <a:custGeom>
            <a:avLst/>
            <a:gdLst>
              <a:gd name="T0" fmla="*/ 150 w 151"/>
              <a:gd name="T1" fmla="*/ 76 h 152"/>
              <a:gd name="T2" fmla="*/ 150 w 151"/>
              <a:gd name="T3" fmla="*/ 76 h 152"/>
              <a:gd name="T4" fmla="*/ 76 w 151"/>
              <a:gd name="T5" fmla="*/ 151 h 152"/>
              <a:gd name="T6" fmla="*/ 76 w 151"/>
              <a:gd name="T7" fmla="*/ 151 h 152"/>
              <a:gd name="T8" fmla="*/ 0 w 151"/>
              <a:gd name="T9" fmla="*/ 76 h 152"/>
              <a:gd name="T10" fmla="*/ 0 w 151"/>
              <a:gd name="T11" fmla="*/ 76 h 152"/>
              <a:gd name="T12" fmla="*/ 76 w 151"/>
              <a:gd name="T13" fmla="*/ 0 h 152"/>
              <a:gd name="T14" fmla="*/ 76 w 151"/>
              <a:gd name="T15" fmla="*/ 0 h 152"/>
              <a:gd name="T16" fmla="*/ 150 w 151"/>
              <a:gd name="T17" fmla="*/ 7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2">
                <a:moveTo>
                  <a:pt x="150" y="76"/>
                </a:moveTo>
                <a:lnTo>
                  <a:pt x="150" y="76"/>
                </a:lnTo>
                <a:cubicBezTo>
                  <a:pt x="150" y="117"/>
                  <a:pt x="116" y="151"/>
                  <a:pt x="76" y="151"/>
                </a:cubicBezTo>
                <a:lnTo>
                  <a:pt x="76" y="151"/>
                </a:lnTo>
                <a:cubicBezTo>
                  <a:pt x="34" y="151"/>
                  <a:pt x="0" y="117"/>
                  <a:pt x="0" y="76"/>
                </a:cubicBezTo>
                <a:lnTo>
                  <a:pt x="0" y="76"/>
                </a:lnTo>
                <a:cubicBezTo>
                  <a:pt x="0" y="34"/>
                  <a:pt x="34" y="0"/>
                  <a:pt x="76" y="0"/>
                </a:cubicBezTo>
                <a:lnTo>
                  <a:pt x="76" y="0"/>
                </a:lnTo>
                <a:cubicBezTo>
                  <a:pt x="116" y="0"/>
                  <a:pt x="150" y="34"/>
                  <a:pt x="150" y="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3" name="Freeform 243">
            <a:extLst>
              <a:ext uri="{FF2B5EF4-FFF2-40B4-BE49-F238E27FC236}">
                <a16:creationId xmlns:a16="http://schemas.microsoft.com/office/drawing/2014/main" id="{2422E9DC-F0AD-DB4E-9816-77104DEC9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6592" y="7528221"/>
            <a:ext cx="505413" cy="505413"/>
          </a:xfrm>
          <a:custGeom>
            <a:avLst/>
            <a:gdLst>
              <a:gd name="T0" fmla="*/ 403 w 404"/>
              <a:gd name="T1" fmla="*/ 201 h 404"/>
              <a:gd name="T2" fmla="*/ 403 w 404"/>
              <a:gd name="T3" fmla="*/ 201 h 404"/>
              <a:gd name="T4" fmla="*/ 201 w 404"/>
              <a:gd name="T5" fmla="*/ 403 h 404"/>
              <a:gd name="T6" fmla="*/ 201 w 404"/>
              <a:gd name="T7" fmla="*/ 403 h 404"/>
              <a:gd name="T8" fmla="*/ 0 w 404"/>
              <a:gd name="T9" fmla="*/ 201 h 404"/>
              <a:gd name="T10" fmla="*/ 0 w 404"/>
              <a:gd name="T11" fmla="*/ 201 h 404"/>
              <a:gd name="T12" fmla="*/ 201 w 404"/>
              <a:gd name="T13" fmla="*/ 0 h 404"/>
              <a:gd name="T14" fmla="*/ 201 w 404"/>
              <a:gd name="T15" fmla="*/ 0 h 404"/>
              <a:gd name="T16" fmla="*/ 403 w 404"/>
              <a:gd name="T17" fmla="*/ 20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4" h="404">
                <a:moveTo>
                  <a:pt x="403" y="201"/>
                </a:moveTo>
                <a:lnTo>
                  <a:pt x="403" y="201"/>
                </a:lnTo>
                <a:cubicBezTo>
                  <a:pt x="403" y="313"/>
                  <a:pt x="313" y="403"/>
                  <a:pt x="201" y="403"/>
                </a:cubicBezTo>
                <a:lnTo>
                  <a:pt x="201" y="403"/>
                </a:lnTo>
                <a:cubicBezTo>
                  <a:pt x="90" y="403"/>
                  <a:pt x="0" y="313"/>
                  <a:pt x="0" y="201"/>
                </a:cubicBezTo>
                <a:lnTo>
                  <a:pt x="0" y="201"/>
                </a:lnTo>
                <a:cubicBezTo>
                  <a:pt x="0" y="90"/>
                  <a:pt x="90" y="0"/>
                  <a:pt x="201" y="0"/>
                </a:cubicBezTo>
                <a:lnTo>
                  <a:pt x="201" y="0"/>
                </a:lnTo>
                <a:cubicBezTo>
                  <a:pt x="313" y="0"/>
                  <a:pt x="403" y="90"/>
                  <a:pt x="403" y="2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4" name="Freeform 244">
            <a:extLst>
              <a:ext uri="{FF2B5EF4-FFF2-40B4-BE49-F238E27FC236}">
                <a16:creationId xmlns:a16="http://schemas.microsoft.com/office/drawing/2014/main" id="{ED632BC2-56C7-DE45-B32D-DB1684EEA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5004" y="7187620"/>
            <a:ext cx="1197609" cy="1197609"/>
          </a:xfrm>
          <a:custGeom>
            <a:avLst/>
            <a:gdLst>
              <a:gd name="T0" fmla="*/ 479 w 960"/>
              <a:gd name="T1" fmla="*/ 115 h 960"/>
              <a:gd name="T2" fmla="*/ 479 w 960"/>
              <a:gd name="T3" fmla="*/ 115 h 960"/>
              <a:gd name="T4" fmla="*/ 115 w 960"/>
              <a:gd name="T5" fmla="*/ 479 h 960"/>
              <a:gd name="T6" fmla="*/ 115 w 960"/>
              <a:gd name="T7" fmla="*/ 479 h 960"/>
              <a:gd name="T8" fmla="*/ 479 w 960"/>
              <a:gd name="T9" fmla="*/ 843 h 960"/>
              <a:gd name="T10" fmla="*/ 479 w 960"/>
              <a:gd name="T11" fmla="*/ 843 h 960"/>
              <a:gd name="T12" fmla="*/ 843 w 960"/>
              <a:gd name="T13" fmla="*/ 479 h 960"/>
              <a:gd name="T14" fmla="*/ 843 w 960"/>
              <a:gd name="T15" fmla="*/ 479 h 960"/>
              <a:gd name="T16" fmla="*/ 479 w 960"/>
              <a:gd name="T17" fmla="*/ 115 h 960"/>
              <a:gd name="T18" fmla="*/ 479 w 960"/>
              <a:gd name="T19" fmla="*/ 959 h 960"/>
              <a:gd name="T20" fmla="*/ 479 w 960"/>
              <a:gd name="T21" fmla="*/ 959 h 960"/>
              <a:gd name="T22" fmla="*/ 0 w 960"/>
              <a:gd name="T23" fmla="*/ 479 h 960"/>
              <a:gd name="T24" fmla="*/ 0 w 960"/>
              <a:gd name="T25" fmla="*/ 479 h 960"/>
              <a:gd name="T26" fmla="*/ 479 w 960"/>
              <a:gd name="T27" fmla="*/ 0 h 960"/>
              <a:gd name="T28" fmla="*/ 479 w 960"/>
              <a:gd name="T29" fmla="*/ 0 h 960"/>
              <a:gd name="T30" fmla="*/ 959 w 960"/>
              <a:gd name="T31" fmla="*/ 479 h 960"/>
              <a:gd name="T32" fmla="*/ 959 w 960"/>
              <a:gd name="T33" fmla="*/ 479 h 960"/>
              <a:gd name="T34" fmla="*/ 479 w 960"/>
              <a:gd name="T35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0" h="960">
                <a:moveTo>
                  <a:pt x="479" y="115"/>
                </a:moveTo>
                <a:lnTo>
                  <a:pt x="479" y="115"/>
                </a:lnTo>
                <a:cubicBezTo>
                  <a:pt x="278" y="115"/>
                  <a:pt x="115" y="279"/>
                  <a:pt x="115" y="479"/>
                </a:cubicBezTo>
                <a:lnTo>
                  <a:pt x="115" y="479"/>
                </a:lnTo>
                <a:cubicBezTo>
                  <a:pt x="115" y="679"/>
                  <a:pt x="278" y="843"/>
                  <a:pt x="479" y="843"/>
                </a:cubicBezTo>
                <a:lnTo>
                  <a:pt x="479" y="843"/>
                </a:lnTo>
                <a:cubicBezTo>
                  <a:pt x="679" y="843"/>
                  <a:pt x="843" y="679"/>
                  <a:pt x="843" y="479"/>
                </a:cubicBezTo>
                <a:lnTo>
                  <a:pt x="843" y="479"/>
                </a:lnTo>
                <a:cubicBezTo>
                  <a:pt x="843" y="279"/>
                  <a:pt x="679" y="115"/>
                  <a:pt x="479" y="115"/>
                </a:cubicBezTo>
                <a:close/>
                <a:moveTo>
                  <a:pt x="479" y="959"/>
                </a:moveTo>
                <a:lnTo>
                  <a:pt x="479" y="959"/>
                </a:lnTo>
                <a:cubicBezTo>
                  <a:pt x="214" y="959"/>
                  <a:pt x="0" y="743"/>
                  <a:pt x="0" y="479"/>
                </a:cubicBezTo>
                <a:lnTo>
                  <a:pt x="0" y="479"/>
                </a:lnTo>
                <a:cubicBezTo>
                  <a:pt x="0" y="214"/>
                  <a:pt x="214" y="0"/>
                  <a:pt x="479" y="0"/>
                </a:cubicBezTo>
                <a:lnTo>
                  <a:pt x="479" y="0"/>
                </a:lnTo>
                <a:cubicBezTo>
                  <a:pt x="743" y="0"/>
                  <a:pt x="959" y="214"/>
                  <a:pt x="959" y="479"/>
                </a:cubicBezTo>
                <a:lnTo>
                  <a:pt x="959" y="479"/>
                </a:lnTo>
                <a:cubicBezTo>
                  <a:pt x="959" y="743"/>
                  <a:pt x="743" y="959"/>
                  <a:pt x="479" y="95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5" name="Freeform 245">
            <a:extLst>
              <a:ext uri="{FF2B5EF4-FFF2-40B4-BE49-F238E27FC236}">
                <a16:creationId xmlns:a16="http://schemas.microsoft.com/office/drawing/2014/main" id="{FAA8C094-04C1-2E49-B3ED-75146715D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845" y="8313806"/>
            <a:ext cx="65923" cy="2263370"/>
          </a:xfrm>
          <a:custGeom>
            <a:avLst/>
            <a:gdLst>
              <a:gd name="T0" fmla="*/ 51 w 52"/>
              <a:gd name="T1" fmla="*/ 1815 h 1816"/>
              <a:gd name="T2" fmla="*/ 0 w 52"/>
              <a:gd name="T3" fmla="*/ 1815 h 1816"/>
              <a:gd name="T4" fmla="*/ 0 w 52"/>
              <a:gd name="T5" fmla="*/ 0 h 1816"/>
              <a:gd name="T6" fmla="*/ 51 w 52"/>
              <a:gd name="T7" fmla="*/ 0 h 1816"/>
              <a:gd name="T8" fmla="*/ 51 w 52"/>
              <a:gd name="T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816">
                <a:moveTo>
                  <a:pt x="51" y="1815"/>
                </a:moveTo>
                <a:lnTo>
                  <a:pt x="0" y="1815"/>
                </a:lnTo>
                <a:lnTo>
                  <a:pt x="0" y="0"/>
                </a:lnTo>
                <a:lnTo>
                  <a:pt x="51" y="0"/>
                </a:lnTo>
                <a:lnTo>
                  <a:pt x="51" y="181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6" name="Freeform 246">
            <a:extLst>
              <a:ext uri="{FF2B5EF4-FFF2-40B4-BE49-F238E27FC236}">
                <a16:creationId xmlns:a16="http://schemas.microsoft.com/office/drawing/2014/main" id="{CDCBB6D4-75BD-554F-87BF-7307BB22A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0417" y="10467308"/>
            <a:ext cx="186783" cy="186783"/>
          </a:xfrm>
          <a:custGeom>
            <a:avLst/>
            <a:gdLst>
              <a:gd name="T0" fmla="*/ 151 w 152"/>
              <a:gd name="T1" fmla="*/ 76 h 152"/>
              <a:gd name="T2" fmla="*/ 151 w 152"/>
              <a:gd name="T3" fmla="*/ 76 h 152"/>
              <a:gd name="T4" fmla="*/ 76 w 152"/>
              <a:gd name="T5" fmla="*/ 151 h 152"/>
              <a:gd name="T6" fmla="*/ 76 w 152"/>
              <a:gd name="T7" fmla="*/ 151 h 152"/>
              <a:gd name="T8" fmla="*/ 0 w 152"/>
              <a:gd name="T9" fmla="*/ 76 h 152"/>
              <a:gd name="T10" fmla="*/ 0 w 152"/>
              <a:gd name="T11" fmla="*/ 76 h 152"/>
              <a:gd name="T12" fmla="*/ 76 w 152"/>
              <a:gd name="T13" fmla="*/ 0 h 152"/>
              <a:gd name="T14" fmla="*/ 76 w 152"/>
              <a:gd name="T15" fmla="*/ 0 h 152"/>
              <a:gd name="T16" fmla="*/ 151 w 152"/>
              <a:gd name="T17" fmla="*/ 7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152">
                <a:moveTo>
                  <a:pt x="151" y="76"/>
                </a:moveTo>
                <a:lnTo>
                  <a:pt x="151" y="76"/>
                </a:lnTo>
                <a:cubicBezTo>
                  <a:pt x="151" y="117"/>
                  <a:pt x="118" y="151"/>
                  <a:pt x="76" y="151"/>
                </a:cubicBezTo>
                <a:lnTo>
                  <a:pt x="76" y="151"/>
                </a:lnTo>
                <a:cubicBezTo>
                  <a:pt x="34" y="151"/>
                  <a:pt x="0" y="117"/>
                  <a:pt x="0" y="76"/>
                </a:cubicBezTo>
                <a:lnTo>
                  <a:pt x="0" y="76"/>
                </a:lnTo>
                <a:cubicBezTo>
                  <a:pt x="0" y="34"/>
                  <a:pt x="34" y="0"/>
                  <a:pt x="76" y="0"/>
                </a:cubicBezTo>
                <a:lnTo>
                  <a:pt x="76" y="0"/>
                </a:lnTo>
                <a:cubicBezTo>
                  <a:pt x="118" y="0"/>
                  <a:pt x="151" y="34"/>
                  <a:pt x="151" y="7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7" name="Freeform 302">
            <a:extLst>
              <a:ext uri="{FF2B5EF4-FFF2-40B4-BE49-F238E27FC236}">
                <a16:creationId xmlns:a16="http://schemas.microsoft.com/office/drawing/2014/main" id="{F522DBEA-C037-0347-8EFB-9951E83D3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13" y="7528221"/>
            <a:ext cx="505413" cy="505413"/>
          </a:xfrm>
          <a:custGeom>
            <a:avLst/>
            <a:gdLst>
              <a:gd name="T0" fmla="*/ 403 w 404"/>
              <a:gd name="T1" fmla="*/ 201 h 404"/>
              <a:gd name="T2" fmla="*/ 403 w 404"/>
              <a:gd name="T3" fmla="*/ 201 h 404"/>
              <a:gd name="T4" fmla="*/ 202 w 404"/>
              <a:gd name="T5" fmla="*/ 403 h 404"/>
              <a:gd name="T6" fmla="*/ 202 w 404"/>
              <a:gd name="T7" fmla="*/ 403 h 404"/>
              <a:gd name="T8" fmla="*/ 0 w 404"/>
              <a:gd name="T9" fmla="*/ 201 h 404"/>
              <a:gd name="T10" fmla="*/ 0 w 404"/>
              <a:gd name="T11" fmla="*/ 201 h 404"/>
              <a:gd name="T12" fmla="*/ 202 w 404"/>
              <a:gd name="T13" fmla="*/ 0 h 404"/>
              <a:gd name="T14" fmla="*/ 202 w 404"/>
              <a:gd name="T15" fmla="*/ 0 h 404"/>
              <a:gd name="T16" fmla="*/ 403 w 404"/>
              <a:gd name="T17" fmla="*/ 20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4" h="404">
                <a:moveTo>
                  <a:pt x="403" y="201"/>
                </a:moveTo>
                <a:lnTo>
                  <a:pt x="403" y="201"/>
                </a:lnTo>
                <a:cubicBezTo>
                  <a:pt x="403" y="312"/>
                  <a:pt x="313" y="403"/>
                  <a:pt x="202" y="403"/>
                </a:cubicBezTo>
                <a:lnTo>
                  <a:pt x="202" y="403"/>
                </a:lnTo>
                <a:cubicBezTo>
                  <a:pt x="91" y="403"/>
                  <a:pt x="0" y="312"/>
                  <a:pt x="0" y="201"/>
                </a:cubicBezTo>
                <a:lnTo>
                  <a:pt x="0" y="201"/>
                </a:lnTo>
                <a:cubicBezTo>
                  <a:pt x="0" y="89"/>
                  <a:pt x="91" y="0"/>
                  <a:pt x="202" y="0"/>
                </a:cubicBezTo>
                <a:lnTo>
                  <a:pt x="202" y="0"/>
                </a:lnTo>
                <a:cubicBezTo>
                  <a:pt x="313" y="0"/>
                  <a:pt x="403" y="89"/>
                  <a:pt x="403" y="2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8" name="Freeform 303">
            <a:extLst>
              <a:ext uri="{FF2B5EF4-FFF2-40B4-BE49-F238E27FC236}">
                <a16:creationId xmlns:a16="http://schemas.microsoft.com/office/drawing/2014/main" id="{F3FA42E9-4EBB-9D4F-A48A-005C75C8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025" y="7182125"/>
            <a:ext cx="1197609" cy="1197609"/>
          </a:xfrm>
          <a:custGeom>
            <a:avLst/>
            <a:gdLst>
              <a:gd name="T0" fmla="*/ 479 w 960"/>
              <a:gd name="T1" fmla="*/ 116 h 960"/>
              <a:gd name="T2" fmla="*/ 479 w 960"/>
              <a:gd name="T3" fmla="*/ 116 h 960"/>
              <a:gd name="T4" fmla="*/ 116 w 960"/>
              <a:gd name="T5" fmla="*/ 480 h 960"/>
              <a:gd name="T6" fmla="*/ 116 w 960"/>
              <a:gd name="T7" fmla="*/ 480 h 960"/>
              <a:gd name="T8" fmla="*/ 479 w 960"/>
              <a:gd name="T9" fmla="*/ 843 h 960"/>
              <a:gd name="T10" fmla="*/ 479 w 960"/>
              <a:gd name="T11" fmla="*/ 843 h 960"/>
              <a:gd name="T12" fmla="*/ 843 w 960"/>
              <a:gd name="T13" fmla="*/ 480 h 960"/>
              <a:gd name="T14" fmla="*/ 843 w 960"/>
              <a:gd name="T15" fmla="*/ 480 h 960"/>
              <a:gd name="T16" fmla="*/ 479 w 960"/>
              <a:gd name="T17" fmla="*/ 116 h 960"/>
              <a:gd name="T18" fmla="*/ 479 w 960"/>
              <a:gd name="T19" fmla="*/ 959 h 960"/>
              <a:gd name="T20" fmla="*/ 479 w 960"/>
              <a:gd name="T21" fmla="*/ 959 h 960"/>
              <a:gd name="T22" fmla="*/ 0 w 960"/>
              <a:gd name="T23" fmla="*/ 480 h 960"/>
              <a:gd name="T24" fmla="*/ 0 w 960"/>
              <a:gd name="T25" fmla="*/ 480 h 960"/>
              <a:gd name="T26" fmla="*/ 479 w 960"/>
              <a:gd name="T27" fmla="*/ 0 h 960"/>
              <a:gd name="T28" fmla="*/ 479 w 960"/>
              <a:gd name="T29" fmla="*/ 0 h 960"/>
              <a:gd name="T30" fmla="*/ 959 w 960"/>
              <a:gd name="T31" fmla="*/ 480 h 960"/>
              <a:gd name="T32" fmla="*/ 959 w 960"/>
              <a:gd name="T33" fmla="*/ 480 h 960"/>
              <a:gd name="T34" fmla="*/ 479 w 960"/>
              <a:gd name="T35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0" h="960">
                <a:moveTo>
                  <a:pt x="479" y="116"/>
                </a:moveTo>
                <a:lnTo>
                  <a:pt x="479" y="116"/>
                </a:lnTo>
                <a:cubicBezTo>
                  <a:pt x="278" y="116"/>
                  <a:pt x="116" y="279"/>
                  <a:pt x="116" y="480"/>
                </a:cubicBezTo>
                <a:lnTo>
                  <a:pt x="116" y="480"/>
                </a:lnTo>
                <a:cubicBezTo>
                  <a:pt x="116" y="680"/>
                  <a:pt x="278" y="843"/>
                  <a:pt x="479" y="843"/>
                </a:cubicBezTo>
                <a:lnTo>
                  <a:pt x="479" y="843"/>
                </a:lnTo>
                <a:cubicBezTo>
                  <a:pt x="680" y="843"/>
                  <a:pt x="843" y="680"/>
                  <a:pt x="843" y="480"/>
                </a:cubicBezTo>
                <a:lnTo>
                  <a:pt x="843" y="480"/>
                </a:lnTo>
                <a:cubicBezTo>
                  <a:pt x="843" y="279"/>
                  <a:pt x="680" y="116"/>
                  <a:pt x="479" y="116"/>
                </a:cubicBezTo>
                <a:close/>
                <a:moveTo>
                  <a:pt x="479" y="959"/>
                </a:moveTo>
                <a:lnTo>
                  <a:pt x="479" y="959"/>
                </a:lnTo>
                <a:cubicBezTo>
                  <a:pt x="215" y="959"/>
                  <a:pt x="0" y="744"/>
                  <a:pt x="0" y="480"/>
                </a:cubicBezTo>
                <a:lnTo>
                  <a:pt x="0" y="480"/>
                </a:lnTo>
                <a:cubicBezTo>
                  <a:pt x="0" y="215"/>
                  <a:pt x="215" y="0"/>
                  <a:pt x="479" y="0"/>
                </a:cubicBezTo>
                <a:lnTo>
                  <a:pt x="479" y="0"/>
                </a:lnTo>
                <a:cubicBezTo>
                  <a:pt x="743" y="0"/>
                  <a:pt x="959" y="215"/>
                  <a:pt x="959" y="480"/>
                </a:cubicBezTo>
                <a:lnTo>
                  <a:pt x="959" y="480"/>
                </a:lnTo>
                <a:cubicBezTo>
                  <a:pt x="959" y="744"/>
                  <a:pt x="743" y="959"/>
                  <a:pt x="479" y="9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9" name="Freeform 304">
            <a:extLst>
              <a:ext uri="{FF2B5EF4-FFF2-40B4-BE49-F238E27FC236}">
                <a16:creationId xmlns:a16="http://schemas.microsoft.com/office/drawing/2014/main" id="{43584436-506D-1043-9270-0384F0D9F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370" y="4990170"/>
            <a:ext cx="65923" cy="2257875"/>
          </a:xfrm>
          <a:custGeom>
            <a:avLst/>
            <a:gdLst>
              <a:gd name="T0" fmla="*/ 52 w 53"/>
              <a:gd name="T1" fmla="*/ 1813 h 1814"/>
              <a:gd name="T2" fmla="*/ 0 w 53"/>
              <a:gd name="T3" fmla="*/ 1813 h 1814"/>
              <a:gd name="T4" fmla="*/ 0 w 53"/>
              <a:gd name="T5" fmla="*/ 0 h 1814"/>
              <a:gd name="T6" fmla="*/ 52 w 53"/>
              <a:gd name="T7" fmla="*/ 0 h 1814"/>
              <a:gd name="T8" fmla="*/ 52 w 53"/>
              <a:gd name="T9" fmla="*/ 1813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1814">
                <a:moveTo>
                  <a:pt x="52" y="1813"/>
                </a:moveTo>
                <a:lnTo>
                  <a:pt x="0" y="1813"/>
                </a:lnTo>
                <a:lnTo>
                  <a:pt x="0" y="0"/>
                </a:lnTo>
                <a:lnTo>
                  <a:pt x="52" y="0"/>
                </a:lnTo>
                <a:lnTo>
                  <a:pt x="52" y="181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0" name="Freeform 305">
            <a:extLst>
              <a:ext uri="{FF2B5EF4-FFF2-40B4-BE49-F238E27FC236}">
                <a16:creationId xmlns:a16="http://schemas.microsoft.com/office/drawing/2014/main" id="{E6FDE86E-FED4-134B-8134-A41324CB6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946" y="4907767"/>
            <a:ext cx="186783" cy="186783"/>
          </a:xfrm>
          <a:custGeom>
            <a:avLst/>
            <a:gdLst>
              <a:gd name="T0" fmla="*/ 151 w 152"/>
              <a:gd name="T1" fmla="*/ 76 h 152"/>
              <a:gd name="T2" fmla="*/ 151 w 152"/>
              <a:gd name="T3" fmla="*/ 76 h 152"/>
              <a:gd name="T4" fmla="*/ 75 w 152"/>
              <a:gd name="T5" fmla="*/ 151 h 152"/>
              <a:gd name="T6" fmla="*/ 75 w 152"/>
              <a:gd name="T7" fmla="*/ 151 h 152"/>
              <a:gd name="T8" fmla="*/ 0 w 152"/>
              <a:gd name="T9" fmla="*/ 76 h 152"/>
              <a:gd name="T10" fmla="*/ 0 w 152"/>
              <a:gd name="T11" fmla="*/ 76 h 152"/>
              <a:gd name="T12" fmla="*/ 75 w 152"/>
              <a:gd name="T13" fmla="*/ 0 h 152"/>
              <a:gd name="T14" fmla="*/ 75 w 152"/>
              <a:gd name="T15" fmla="*/ 0 h 152"/>
              <a:gd name="T16" fmla="*/ 151 w 152"/>
              <a:gd name="T17" fmla="*/ 7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152">
                <a:moveTo>
                  <a:pt x="151" y="76"/>
                </a:moveTo>
                <a:lnTo>
                  <a:pt x="151" y="76"/>
                </a:lnTo>
                <a:cubicBezTo>
                  <a:pt x="151" y="118"/>
                  <a:pt x="117" y="151"/>
                  <a:pt x="75" y="151"/>
                </a:cubicBezTo>
                <a:lnTo>
                  <a:pt x="75" y="151"/>
                </a:lnTo>
                <a:cubicBezTo>
                  <a:pt x="33" y="151"/>
                  <a:pt x="0" y="118"/>
                  <a:pt x="0" y="76"/>
                </a:cubicBezTo>
                <a:lnTo>
                  <a:pt x="0" y="76"/>
                </a:lnTo>
                <a:cubicBezTo>
                  <a:pt x="0" y="35"/>
                  <a:pt x="33" y="0"/>
                  <a:pt x="75" y="0"/>
                </a:cubicBezTo>
                <a:lnTo>
                  <a:pt x="75" y="0"/>
                </a:lnTo>
                <a:cubicBezTo>
                  <a:pt x="117" y="0"/>
                  <a:pt x="151" y="35"/>
                  <a:pt x="151" y="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1" name="Freeform 361">
            <a:extLst>
              <a:ext uri="{FF2B5EF4-FFF2-40B4-BE49-F238E27FC236}">
                <a16:creationId xmlns:a16="http://schemas.microsoft.com/office/drawing/2014/main" id="{4DED8210-08D6-734E-9A86-4A8F4B969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9595" y="7528221"/>
            <a:ext cx="505413" cy="505413"/>
          </a:xfrm>
          <a:custGeom>
            <a:avLst/>
            <a:gdLst>
              <a:gd name="T0" fmla="*/ 403 w 404"/>
              <a:gd name="T1" fmla="*/ 201 h 404"/>
              <a:gd name="T2" fmla="*/ 403 w 404"/>
              <a:gd name="T3" fmla="*/ 201 h 404"/>
              <a:gd name="T4" fmla="*/ 202 w 404"/>
              <a:gd name="T5" fmla="*/ 403 h 404"/>
              <a:gd name="T6" fmla="*/ 202 w 404"/>
              <a:gd name="T7" fmla="*/ 403 h 404"/>
              <a:gd name="T8" fmla="*/ 0 w 404"/>
              <a:gd name="T9" fmla="*/ 201 h 404"/>
              <a:gd name="T10" fmla="*/ 0 w 404"/>
              <a:gd name="T11" fmla="*/ 201 h 404"/>
              <a:gd name="T12" fmla="*/ 202 w 404"/>
              <a:gd name="T13" fmla="*/ 0 h 404"/>
              <a:gd name="T14" fmla="*/ 202 w 404"/>
              <a:gd name="T15" fmla="*/ 0 h 404"/>
              <a:gd name="T16" fmla="*/ 403 w 404"/>
              <a:gd name="T17" fmla="*/ 20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4" h="404">
                <a:moveTo>
                  <a:pt x="403" y="201"/>
                </a:moveTo>
                <a:lnTo>
                  <a:pt x="403" y="201"/>
                </a:lnTo>
                <a:cubicBezTo>
                  <a:pt x="403" y="312"/>
                  <a:pt x="313" y="403"/>
                  <a:pt x="202" y="403"/>
                </a:cubicBezTo>
                <a:lnTo>
                  <a:pt x="202" y="403"/>
                </a:lnTo>
                <a:cubicBezTo>
                  <a:pt x="91" y="403"/>
                  <a:pt x="0" y="312"/>
                  <a:pt x="0" y="201"/>
                </a:cubicBezTo>
                <a:lnTo>
                  <a:pt x="0" y="201"/>
                </a:lnTo>
                <a:cubicBezTo>
                  <a:pt x="0" y="89"/>
                  <a:pt x="91" y="0"/>
                  <a:pt x="202" y="0"/>
                </a:cubicBezTo>
                <a:lnTo>
                  <a:pt x="202" y="0"/>
                </a:lnTo>
                <a:cubicBezTo>
                  <a:pt x="313" y="0"/>
                  <a:pt x="403" y="89"/>
                  <a:pt x="403" y="2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2" name="Freeform 362">
            <a:extLst>
              <a:ext uri="{FF2B5EF4-FFF2-40B4-BE49-F238E27FC236}">
                <a16:creationId xmlns:a16="http://schemas.microsoft.com/office/drawing/2014/main" id="{274334BA-513C-0A45-8640-DA14923E8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8006" y="7182125"/>
            <a:ext cx="1197609" cy="1197609"/>
          </a:xfrm>
          <a:custGeom>
            <a:avLst/>
            <a:gdLst>
              <a:gd name="T0" fmla="*/ 479 w 960"/>
              <a:gd name="T1" fmla="*/ 116 h 960"/>
              <a:gd name="T2" fmla="*/ 479 w 960"/>
              <a:gd name="T3" fmla="*/ 116 h 960"/>
              <a:gd name="T4" fmla="*/ 116 w 960"/>
              <a:gd name="T5" fmla="*/ 480 h 960"/>
              <a:gd name="T6" fmla="*/ 116 w 960"/>
              <a:gd name="T7" fmla="*/ 480 h 960"/>
              <a:gd name="T8" fmla="*/ 479 w 960"/>
              <a:gd name="T9" fmla="*/ 843 h 960"/>
              <a:gd name="T10" fmla="*/ 479 w 960"/>
              <a:gd name="T11" fmla="*/ 843 h 960"/>
              <a:gd name="T12" fmla="*/ 843 w 960"/>
              <a:gd name="T13" fmla="*/ 480 h 960"/>
              <a:gd name="T14" fmla="*/ 843 w 960"/>
              <a:gd name="T15" fmla="*/ 480 h 960"/>
              <a:gd name="T16" fmla="*/ 479 w 960"/>
              <a:gd name="T17" fmla="*/ 116 h 960"/>
              <a:gd name="T18" fmla="*/ 479 w 960"/>
              <a:gd name="T19" fmla="*/ 959 h 960"/>
              <a:gd name="T20" fmla="*/ 479 w 960"/>
              <a:gd name="T21" fmla="*/ 959 h 960"/>
              <a:gd name="T22" fmla="*/ 0 w 960"/>
              <a:gd name="T23" fmla="*/ 480 h 960"/>
              <a:gd name="T24" fmla="*/ 0 w 960"/>
              <a:gd name="T25" fmla="*/ 480 h 960"/>
              <a:gd name="T26" fmla="*/ 479 w 960"/>
              <a:gd name="T27" fmla="*/ 0 h 960"/>
              <a:gd name="T28" fmla="*/ 479 w 960"/>
              <a:gd name="T29" fmla="*/ 0 h 960"/>
              <a:gd name="T30" fmla="*/ 959 w 960"/>
              <a:gd name="T31" fmla="*/ 480 h 960"/>
              <a:gd name="T32" fmla="*/ 959 w 960"/>
              <a:gd name="T33" fmla="*/ 480 h 960"/>
              <a:gd name="T34" fmla="*/ 479 w 960"/>
              <a:gd name="T35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0" h="960">
                <a:moveTo>
                  <a:pt x="479" y="116"/>
                </a:moveTo>
                <a:lnTo>
                  <a:pt x="479" y="116"/>
                </a:lnTo>
                <a:cubicBezTo>
                  <a:pt x="279" y="116"/>
                  <a:pt x="116" y="279"/>
                  <a:pt x="116" y="480"/>
                </a:cubicBezTo>
                <a:lnTo>
                  <a:pt x="116" y="480"/>
                </a:lnTo>
                <a:cubicBezTo>
                  <a:pt x="116" y="680"/>
                  <a:pt x="279" y="843"/>
                  <a:pt x="479" y="843"/>
                </a:cubicBezTo>
                <a:lnTo>
                  <a:pt x="479" y="843"/>
                </a:lnTo>
                <a:cubicBezTo>
                  <a:pt x="680" y="843"/>
                  <a:pt x="843" y="680"/>
                  <a:pt x="843" y="480"/>
                </a:cubicBezTo>
                <a:lnTo>
                  <a:pt x="843" y="480"/>
                </a:lnTo>
                <a:cubicBezTo>
                  <a:pt x="843" y="279"/>
                  <a:pt x="680" y="116"/>
                  <a:pt x="479" y="116"/>
                </a:cubicBezTo>
                <a:close/>
                <a:moveTo>
                  <a:pt x="479" y="959"/>
                </a:moveTo>
                <a:lnTo>
                  <a:pt x="479" y="959"/>
                </a:lnTo>
                <a:cubicBezTo>
                  <a:pt x="215" y="959"/>
                  <a:pt x="0" y="744"/>
                  <a:pt x="0" y="480"/>
                </a:cubicBezTo>
                <a:lnTo>
                  <a:pt x="0" y="480"/>
                </a:lnTo>
                <a:cubicBezTo>
                  <a:pt x="0" y="215"/>
                  <a:pt x="215" y="0"/>
                  <a:pt x="479" y="0"/>
                </a:cubicBezTo>
                <a:lnTo>
                  <a:pt x="479" y="0"/>
                </a:lnTo>
                <a:cubicBezTo>
                  <a:pt x="743" y="0"/>
                  <a:pt x="959" y="215"/>
                  <a:pt x="959" y="480"/>
                </a:cubicBezTo>
                <a:lnTo>
                  <a:pt x="959" y="480"/>
                </a:lnTo>
                <a:cubicBezTo>
                  <a:pt x="959" y="744"/>
                  <a:pt x="743" y="959"/>
                  <a:pt x="479" y="95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3" name="Freeform 363">
            <a:extLst>
              <a:ext uri="{FF2B5EF4-FFF2-40B4-BE49-F238E27FC236}">
                <a16:creationId xmlns:a16="http://schemas.microsoft.com/office/drawing/2014/main" id="{3A2F499F-909C-BD4F-AF44-BA4A50A07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3847" y="4990170"/>
            <a:ext cx="65923" cy="2257875"/>
          </a:xfrm>
          <a:custGeom>
            <a:avLst/>
            <a:gdLst>
              <a:gd name="T0" fmla="*/ 51 w 52"/>
              <a:gd name="T1" fmla="*/ 1813 h 1814"/>
              <a:gd name="T2" fmla="*/ 0 w 52"/>
              <a:gd name="T3" fmla="*/ 1813 h 1814"/>
              <a:gd name="T4" fmla="*/ 0 w 52"/>
              <a:gd name="T5" fmla="*/ 0 h 1814"/>
              <a:gd name="T6" fmla="*/ 51 w 52"/>
              <a:gd name="T7" fmla="*/ 0 h 1814"/>
              <a:gd name="T8" fmla="*/ 51 w 52"/>
              <a:gd name="T9" fmla="*/ 1813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814">
                <a:moveTo>
                  <a:pt x="51" y="1813"/>
                </a:moveTo>
                <a:lnTo>
                  <a:pt x="0" y="1813"/>
                </a:lnTo>
                <a:lnTo>
                  <a:pt x="0" y="0"/>
                </a:lnTo>
                <a:lnTo>
                  <a:pt x="51" y="0"/>
                </a:lnTo>
                <a:lnTo>
                  <a:pt x="51" y="181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4" name="Freeform 364">
            <a:extLst>
              <a:ext uri="{FF2B5EF4-FFF2-40B4-BE49-F238E27FC236}">
                <a16:creationId xmlns:a16="http://schemas.microsoft.com/office/drawing/2014/main" id="{5FE0260A-1E22-F644-88C0-B43354995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3419" y="4907767"/>
            <a:ext cx="186783" cy="186783"/>
          </a:xfrm>
          <a:custGeom>
            <a:avLst/>
            <a:gdLst>
              <a:gd name="T0" fmla="*/ 151 w 152"/>
              <a:gd name="T1" fmla="*/ 76 h 152"/>
              <a:gd name="T2" fmla="*/ 151 w 152"/>
              <a:gd name="T3" fmla="*/ 76 h 152"/>
              <a:gd name="T4" fmla="*/ 75 w 152"/>
              <a:gd name="T5" fmla="*/ 151 h 152"/>
              <a:gd name="T6" fmla="*/ 75 w 152"/>
              <a:gd name="T7" fmla="*/ 151 h 152"/>
              <a:gd name="T8" fmla="*/ 0 w 152"/>
              <a:gd name="T9" fmla="*/ 76 h 152"/>
              <a:gd name="T10" fmla="*/ 0 w 152"/>
              <a:gd name="T11" fmla="*/ 76 h 152"/>
              <a:gd name="T12" fmla="*/ 75 w 152"/>
              <a:gd name="T13" fmla="*/ 0 h 152"/>
              <a:gd name="T14" fmla="*/ 75 w 152"/>
              <a:gd name="T15" fmla="*/ 0 h 152"/>
              <a:gd name="T16" fmla="*/ 151 w 152"/>
              <a:gd name="T17" fmla="*/ 7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152">
                <a:moveTo>
                  <a:pt x="151" y="76"/>
                </a:moveTo>
                <a:lnTo>
                  <a:pt x="151" y="76"/>
                </a:lnTo>
                <a:cubicBezTo>
                  <a:pt x="151" y="118"/>
                  <a:pt x="117" y="151"/>
                  <a:pt x="75" y="151"/>
                </a:cubicBezTo>
                <a:lnTo>
                  <a:pt x="75" y="151"/>
                </a:lnTo>
                <a:cubicBezTo>
                  <a:pt x="34" y="151"/>
                  <a:pt x="0" y="118"/>
                  <a:pt x="0" y="76"/>
                </a:cubicBezTo>
                <a:lnTo>
                  <a:pt x="0" y="76"/>
                </a:lnTo>
                <a:cubicBezTo>
                  <a:pt x="0" y="35"/>
                  <a:pt x="34" y="0"/>
                  <a:pt x="75" y="0"/>
                </a:cubicBezTo>
                <a:lnTo>
                  <a:pt x="75" y="0"/>
                </a:lnTo>
                <a:cubicBezTo>
                  <a:pt x="117" y="0"/>
                  <a:pt x="151" y="35"/>
                  <a:pt x="151" y="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A7A88E-3761-1841-8C42-F173B24F5F5B}"/>
              </a:ext>
            </a:extLst>
          </p:cNvPr>
          <p:cNvSpPr txBox="1"/>
          <p:nvPr/>
        </p:nvSpPr>
        <p:spPr>
          <a:xfrm>
            <a:off x="2600512" y="5911335"/>
            <a:ext cx="190468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F4B2A-F8E0-F74F-BD7F-2F227552B166}"/>
              </a:ext>
            </a:extLst>
          </p:cNvPr>
          <p:cNvSpPr txBox="1"/>
          <p:nvPr/>
        </p:nvSpPr>
        <p:spPr>
          <a:xfrm>
            <a:off x="6963260" y="8912674"/>
            <a:ext cx="1826141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82F3E4-2EA1-8E4C-8DA4-AD1681F1DCD2}"/>
              </a:ext>
            </a:extLst>
          </p:cNvPr>
          <p:cNvSpPr txBox="1"/>
          <p:nvPr/>
        </p:nvSpPr>
        <p:spPr>
          <a:xfrm>
            <a:off x="11232473" y="5911335"/>
            <a:ext cx="191270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8B5A90-519B-AD4A-8A49-44F53A6C31E2}"/>
              </a:ext>
            </a:extLst>
          </p:cNvPr>
          <p:cNvSpPr txBox="1"/>
          <p:nvPr/>
        </p:nvSpPr>
        <p:spPr>
          <a:xfrm>
            <a:off x="15530319" y="8907118"/>
            <a:ext cx="1887056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B64345-24B0-644E-97B2-B5E0AA9C79B1}"/>
              </a:ext>
            </a:extLst>
          </p:cNvPr>
          <p:cNvSpPr txBox="1"/>
          <p:nvPr/>
        </p:nvSpPr>
        <p:spPr>
          <a:xfrm>
            <a:off x="19780510" y="5911335"/>
            <a:ext cx="2066591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B50C6A84-7E91-ED48-8315-8FBF75B80636}"/>
              </a:ext>
            </a:extLst>
          </p:cNvPr>
          <p:cNvSpPr txBox="1">
            <a:spLocks/>
          </p:cNvSpPr>
          <p:nvPr/>
        </p:nvSpPr>
        <p:spPr>
          <a:xfrm>
            <a:off x="1401603" y="10832634"/>
            <a:ext cx="43025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A05FD995-A8BE-2344-9993-F23D7E0B892D}"/>
              </a:ext>
            </a:extLst>
          </p:cNvPr>
          <p:cNvSpPr txBox="1">
            <a:spLocks/>
          </p:cNvSpPr>
          <p:nvPr/>
        </p:nvSpPr>
        <p:spPr>
          <a:xfrm>
            <a:off x="5725077" y="3350789"/>
            <a:ext cx="4302506" cy="139217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A6D7D70D-6A7E-4B4F-97CF-80F3492EFFA5}"/>
              </a:ext>
            </a:extLst>
          </p:cNvPr>
          <p:cNvSpPr txBox="1">
            <a:spLocks/>
          </p:cNvSpPr>
          <p:nvPr/>
        </p:nvSpPr>
        <p:spPr>
          <a:xfrm>
            <a:off x="10027583" y="10832634"/>
            <a:ext cx="43025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CDA8CBED-1EC4-8D4E-9E76-1FA513C07F87}"/>
              </a:ext>
            </a:extLst>
          </p:cNvPr>
          <p:cNvSpPr txBox="1">
            <a:spLocks/>
          </p:cNvSpPr>
          <p:nvPr/>
        </p:nvSpPr>
        <p:spPr>
          <a:xfrm>
            <a:off x="14322594" y="3350789"/>
            <a:ext cx="4302506" cy="139217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3A622D19-29DE-3B4D-9AB9-2287330187F9}"/>
              </a:ext>
            </a:extLst>
          </p:cNvPr>
          <p:cNvSpPr txBox="1">
            <a:spLocks/>
          </p:cNvSpPr>
          <p:nvPr/>
        </p:nvSpPr>
        <p:spPr>
          <a:xfrm>
            <a:off x="18673541" y="10832634"/>
            <a:ext cx="43025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4055341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E1ECE6-CAF9-4847-AC42-B88B78B17A64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CC72E-ED57-6A4C-9409-070860107F1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2" name="Freeform 399">
            <a:extLst>
              <a:ext uri="{FF2B5EF4-FFF2-40B4-BE49-F238E27FC236}">
                <a16:creationId xmlns:a16="http://schemas.microsoft.com/office/drawing/2014/main" id="{D740E25F-268B-9C46-9E15-9A0CFA7D9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4" y="8397025"/>
            <a:ext cx="24380681" cy="373566"/>
          </a:xfrm>
          <a:custGeom>
            <a:avLst/>
            <a:gdLst>
              <a:gd name="T0" fmla="*/ 19569 w 19570"/>
              <a:gd name="T1" fmla="*/ 301 h 302"/>
              <a:gd name="T2" fmla="*/ 0 w 19570"/>
              <a:gd name="T3" fmla="*/ 301 h 302"/>
              <a:gd name="T4" fmla="*/ 0 w 19570"/>
              <a:gd name="T5" fmla="*/ 0 h 302"/>
              <a:gd name="T6" fmla="*/ 19569 w 19570"/>
              <a:gd name="T7" fmla="*/ 0 h 302"/>
              <a:gd name="T8" fmla="*/ 19569 w 19570"/>
              <a:gd name="T9" fmla="*/ 301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302">
                <a:moveTo>
                  <a:pt x="19569" y="301"/>
                </a:moveTo>
                <a:lnTo>
                  <a:pt x="0" y="301"/>
                </a:lnTo>
                <a:lnTo>
                  <a:pt x="0" y="0"/>
                </a:lnTo>
                <a:lnTo>
                  <a:pt x="19569" y="0"/>
                </a:lnTo>
                <a:lnTo>
                  <a:pt x="19569" y="30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" name="Freeform 120">
            <a:extLst>
              <a:ext uri="{FF2B5EF4-FFF2-40B4-BE49-F238E27FC236}">
                <a16:creationId xmlns:a16="http://schemas.microsoft.com/office/drawing/2014/main" id="{5557B7A8-7E47-604E-AB81-98373FBA3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1445" y="4079041"/>
            <a:ext cx="2532560" cy="2532560"/>
          </a:xfrm>
          <a:custGeom>
            <a:avLst/>
            <a:gdLst>
              <a:gd name="T0" fmla="*/ 2034 w 2035"/>
              <a:gd name="T1" fmla="*/ 1016 h 2034"/>
              <a:gd name="T2" fmla="*/ 2034 w 2035"/>
              <a:gd name="T3" fmla="*/ 1016 h 2034"/>
              <a:gd name="T4" fmla="*/ 1017 w 2035"/>
              <a:gd name="T5" fmla="*/ 2033 h 2034"/>
              <a:gd name="T6" fmla="*/ 1017 w 2035"/>
              <a:gd name="T7" fmla="*/ 2033 h 2034"/>
              <a:gd name="T8" fmla="*/ 0 w 2035"/>
              <a:gd name="T9" fmla="*/ 1016 h 2034"/>
              <a:gd name="T10" fmla="*/ 0 w 2035"/>
              <a:gd name="T11" fmla="*/ 1016 h 2034"/>
              <a:gd name="T12" fmla="*/ 1017 w 2035"/>
              <a:gd name="T13" fmla="*/ 0 h 2034"/>
              <a:gd name="T14" fmla="*/ 1017 w 2035"/>
              <a:gd name="T15" fmla="*/ 0 h 2034"/>
              <a:gd name="T16" fmla="*/ 2034 w 2035"/>
              <a:gd name="T17" fmla="*/ 1016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5" h="2034">
                <a:moveTo>
                  <a:pt x="2034" y="1016"/>
                </a:moveTo>
                <a:lnTo>
                  <a:pt x="2034" y="1016"/>
                </a:lnTo>
                <a:cubicBezTo>
                  <a:pt x="2034" y="1578"/>
                  <a:pt x="1579" y="2033"/>
                  <a:pt x="1017" y="2033"/>
                </a:cubicBezTo>
                <a:lnTo>
                  <a:pt x="1017" y="2033"/>
                </a:lnTo>
                <a:cubicBezTo>
                  <a:pt x="455" y="2033"/>
                  <a:pt x="0" y="1578"/>
                  <a:pt x="0" y="1016"/>
                </a:cubicBezTo>
                <a:lnTo>
                  <a:pt x="0" y="1016"/>
                </a:lnTo>
                <a:cubicBezTo>
                  <a:pt x="0" y="454"/>
                  <a:pt x="455" y="0"/>
                  <a:pt x="1017" y="0"/>
                </a:cubicBezTo>
                <a:lnTo>
                  <a:pt x="1017" y="0"/>
                </a:lnTo>
                <a:cubicBezTo>
                  <a:pt x="1579" y="0"/>
                  <a:pt x="2034" y="454"/>
                  <a:pt x="2034" y="10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121">
            <a:extLst>
              <a:ext uri="{FF2B5EF4-FFF2-40B4-BE49-F238E27FC236}">
                <a16:creationId xmlns:a16="http://schemas.microsoft.com/office/drawing/2014/main" id="{A34E48C2-9482-7740-BE56-42AABB6DD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666" y="6353399"/>
            <a:ext cx="1192117" cy="1340443"/>
          </a:xfrm>
          <a:custGeom>
            <a:avLst/>
            <a:gdLst>
              <a:gd name="T0" fmla="*/ 479 w 959"/>
              <a:gd name="T1" fmla="*/ 1076 h 1077"/>
              <a:gd name="T2" fmla="*/ 958 w 959"/>
              <a:gd name="T3" fmla="*/ 0 h 1077"/>
              <a:gd name="T4" fmla="*/ 0 w 959"/>
              <a:gd name="T5" fmla="*/ 0 h 1077"/>
              <a:gd name="T6" fmla="*/ 479 w 959"/>
              <a:gd name="T7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9" h="1077">
                <a:moveTo>
                  <a:pt x="479" y="1076"/>
                </a:moveTo>
                <a:lnTo>
                  <a:pt x="958" y="0"/>
                </a:lnTo>
                <a:lnTo>
                  <a:pt x="0" y="0"/>
                </a:lnTo>
                <a:lnTo>
                  <a:pt x="479" y="107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122">
            <a:extLst>
              <a:ext uri="{FF2B5EF4-FFF2-40B4-BE49-F238E27FC236}">
                <a16:creationId xmlns:a16="http://schemas.microsoft.com/office/drawing/2014/main" id="{04BAA739-9A3F-7D48-8399-611355E29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563" y="4298664"/>
            <a:ext cx="2087820" cy="2087820"/>
          </a:xfrm>
          <a:custGeom>
            <a:avLst/>
            <a:gdLst>
              <a:gd name="T0" fmla="*/ 1445 w 1446"/>
              <a:gd name="T1" fmla="*/ 723 h 1447"/>
              <a:gd name="T2" fmla="*/ 1445 w 1446"/>
              <a:gd name="T3" fmla="*/ 723 h 1447"/>
              <a:gd name="T4" fmla="*/ 722 w 1446"/>
              <a:gd name="T5" fmla="*/ 1446 h 1447"/>
              <a:gd name="T6" fmla="*/ 722 w 1446"/>
              <a:gd name="T7" fmla="*/ 1446 h 1447"/>
              <a:gd name="T8" fmla="*/ 0 w 1446"/>
              <a:gd name="T9" fmla="*/ 723 h 1447"/>
              <a:gd name="T10" fmla="*/ 0 w 1446"/>
              <a:gd name="T11" fmla="*/ 723 h 1447"/>
              <a:gd name="T12" fmla="*/ 722 w 1446"/>
              <a:gd name="T13" fmla="*/ 0 h 1447"/>
              <a:gd name="T14" fmla="*/ 722 w 1446"/>
              <a:gd name="T15" fmla="*/ 0 h 1447"/>
              <a:gd name="T16" fmla="*/ 1445 w 1446"/>
              <a:gd name="T17" fmla="*/ 723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6" h="1447">
                <a:moveTo>
                  <a:pt x="1445" y="723"/>
                </a:moveTo>
                <a:lnTo>
                  <a:pt x="1445" y="723"/>
                </a:lnTo>
                <a:cubicBezTo>
                  <a:pt x="1445" y="1122"/>
                  <a:pt x="1121" y="1446"/>
                  <a:pt x="722" y="1446"/>
                </a:cubicBezTo>
                <a:lnTo>
                  <a:pt x="722" y="1446"/>
                </a:lnTo>
                <a:cubicBezTo>
                  <a:pt x="323" y="1446"/>
                  <a:pt x="0" y="1122"/>
                  <a:pt x="0" y="723"/>
                </a:cubicBezTo>
                <a:lnTo>
                  <a:pt x="0" y="723"/>
                </a:lnTo>
                <a:cubicBezTo>
                  <a:pt x="0" y="324"/>
                  <a:pt x="323" y="0"/>
                  <a:pt x="722" y="0"/>
                </a:cubicBezTo>
                <a:lnTo>
                  <a:pt x="722" y="0"/>
                </a:lnTo>
                <a:cubicBezTo>
                  <a:pt x="1121" y="0"/>
                  <a:pt x="1445" y="324"/>
                  <a:pt x="1445" y="7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3" name="Freeform 400">
            <a:extLst>
              <a:ext uri="{FF2B5EF4-FFF2-40B4-BE49-F238E27FC236}">
                <a16:creationId xmlns:a16="http://schemas.microsoft.com/office/drawing/2014/main" id="{E8381EFA-4F28-1741-B7F1-9ADE9B3A5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89" y="8397025"/>
            <a:ext cx="373566" cy="373566"/>
          </a:xfrm>
          <a:custGeom>
            <a:avLst/>
            <a:gdLst>
              <a:gd name="T0" fmla="*/ 300 w 301"/>
              <a:gd name="T1" fmla="*/ 151 h 302"/>
              <a:gd name="T2" fmla="*/ 300 w 301"/>
              <a:gd name="T3" fmla="*/ 151 h 302"/>
              <a:gd name="T4" fmla="*/ 150 w 301"/>
              <a:gd name="T5" fmla="*/ 301 h 302"/>
              <a:gd name="T6" fmla="*/ 150 w 301"/>
              <a:gd name="T7" fmla="*/ 301 h 302"/>
              <a:gd name="T8" fmla="*/ 0 w 301"/>
              <a:gd name="T9" fmla="*/ 151 h 302"/>
              <a:gd name="T10" fmla="*/ 0 w 301"/>
              <a:gd name="T11" fmla="*/ 151 h 302"/>
              <a:gd name="T12" fmla="*/ 150 w 301"/>
              <a:gd name="T13" fmla="*/ 0 h 302"/>
              <a:gd name="T14" fmla="*/ 150 w 301"/>
              <a:gd name="T15" fmla="*/ 0 h 302"/>
              <a:gd name="T16" fmla="*/ 300 w 301"/>
              <a:gd name="T17" fmla="*/ 151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2">
                <a:moveTo>
                  <a:pt x="300" y="151"/>
                </a:moveTo>
                <a:lnTo>
                  <a:pt x="300" y="151"/>
                </a:lnTo>
                <a:cubicBezTo>
                  <a:pt x="300" y="233"/>
                  <a:pt x="233" y="301"/>
                  <a:pt x="150" y="301"/>
                </a:cubicBezTo>
                <a:lnTo>
                  <a:pt x="150" y="301"/>
                </a:lnTo>
                <a:cubicBezTo>
                  <a:pt x="67" y="301"/>
                  <a:pt x="0" y="233"/>
                  <a:pt x="0" y="151"/>
                </a:cubicBezTo>
                <a:lnTo>
                  <a:pt x="0" y="151"/>
                </a:lnTo>
                <a:cubicBezTo>
                  <a:pt x="0" y="68"/>
                  <a:pt x="67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8"/>
                  <a:pt x="300" y="1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175">
            <a:extLst>
              <a:ext uri="{FF2B5EF4-FFF2-40B4-BE49-F238E27FC236}">
                <a16:creationId xmlns:a16="http://schemas.microsoft.com/office/drawing/2014/main" id="{5EB6FA27-ABB5-F44F-BD86-DFE06206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996" y="4079041"/>
            <a:ext cx="2532560" cy="2532560"/>
          </a:xfrm>
          <a:custGeom>
            <a:avLst/>
            <a:gdLst>
              <a:gd name="T0" fmla="*/ 2034 w 2035"/>
              <a:gd name="T1" fmla="*/ 1016 h 2034"/>
              <a:gd name="T2" fmla="*/ 2034 w 2035"/>
              <a:gd name="T3" fmla="*/ 1016 h 2034"/>
              <a:gd name="T4" fmla="*/ 1017 w 2035"/>
              <a:gd name="T5" fmla="*/ 2033 h 2034"/>
              <a:gd name="T6" fmla="*/ 1017 w 2035"/>
              <a:gd name="T7" fmla="*/ 2033 h 2034"/>
              <a:gd name="T8" fmla="*/ 0 w 2035"/>
              <a:gd name="T9" fmla="*/ 1016 h 2034"/>
              <a:gd name="T10" fmla="*/ 0 w 2035"/>
              <a:gd name="T11" fmla="*/ 1016 h 2034"/>
              <a:gd name="T12" fmla="*/ 1017 w 2035"/>
              <a:gd name="T13" fmla="*/ 0 h 2034"/>
              <a:gd name="T14" fmla="*/ 1017 w 2035"/>
              <a:gd name="T15" fmla="*/ 0 h 2034"/>
              <a:gd name="T16" fmla="*/ 2034 w 2035"/>
              <a:gd name="T17" fmla="*/ 1016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5" h="2034">
                <a:moveTo>
                  <a:pt x="2034" y="1016"/>
                </a:moveTo>
                <a:lnTo>
                  <a:pt x="2034" y="1016"/>
                </a:lnTo>
                <a:cubicBezTo>
                  <a:pt x="2034" y="1578"/>
                  <a:pt x="1578" y="2033"/>
                  <a:pt x="1017" y="2033"/>
                </a:cubicBezTo>
                <a:lnTo>
                  <a:pt x="1017" y="2033"/>
                </a:lnTo>
                <a:cubicBezTo>
                  <a:pt x="455" y="2033"/>
                  <a:pt x="0" y="1578"/>
                  <a:pt x="0" y="1016"/>
                </a:cubicBezTo>
                <a:lnTo>
                  <a:pt x="0" y="1016"/>
                </a:lnTo>
                <a:cubicBezTo>
                  <a:pt x="0" y="454"/>
                  <a:pt x="455" y="0"/>
                  <a:pt x="1017" y="0"/>
                </a:cubicBezTo>
                <a:lnTo>
                  <a:pt x="1017" y="0"/>
                </a:lnTo>
                <a:cubicBezTo>
                  <a:pt x="1578" y="0"/>
                  <a:pt x="2034" y="454"/>
                  <a:pt x="2034" y="101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176">
            <a:extLst>
              <a:ext uri="{FF2B5EF4-FFF2-40B4-BE49-F238E27FC236}">
                <a16:creationId xmlns:a16="http://schemas.microsoft.com/office/drawing/2014/main" id="{BB1C3356-8644-114C-B086-B1E89363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18" y="6353399"/>
            <a:ext cx="1192117" cy="1340443"/>
          </a:xfrm>
          <a:custGeom>
            <a:avLst/>
            <a:gdLst>
              <a:gd name="T0" fmla="*/ 479 w 959"/>
              <a:gd name="T1" fmla="*/ 1076 h 1077"/>
              <a:gd name="T2" fmla="*/ 958 w 959"/>
              <a:gd name="T3" fmla="*/ 0 h 1077"/>
              <a:gd name="T4" fmla="*/ 0 w 959"/>
              <a:gd name="T5" fmla="*/ 0 h 1077"/>
              <a:gd name="T6" fmla="*/ 479 w 959"/>
              <a:gd name="T7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9" h="1077">
                <a:moveTo>
                  <a:pt x="479" y="1076"/>
                </a:moveTo>
                <a:lnTo>
                  <a:pt x="958" y="0"/>
                </a:lnTo>
                <a:lnTo>
                  <a:pt x="0" y="0"/>
                </a:lnTo>
                <a:lnTo>
                  <a:pt x="479" y="107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" name="Freeform 177">
            <a:extLst>
              <a:ext uri="{FF2B5EF4-FFF2-40B4-BE49-F238E27FC236}">
                <a16:creationId xmlns:a16="http://schemas.microsoft.com/office/drawing/2014/main" id="{D58C597A-9ECD-2448-BCB2-A11EA068E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114" y="4298664"/>
            <a:ext cx="2087820" cy="2087820"/>
          </a:xfrm>
          <a:custGeom>
            <a:avLst/>
            <a:gdLst>
              <a:gd name="T0" fmla="*/ 1446 w 1447"/>
              <a:gd name="T1" fmla="*/ 723 h 1447"/>
              <a:gd name="T2" fmla="*/ 1446 w 1447"/>
              <a:gd name="T3" fmla="*/ 723 h 1447"/>
              <a:gd name="T4" fmla="*/ 723 w 1447"/>
              <a:gd name="T5" fmla="*/ 1446 h 1447"/>
              <a:gd name="T6" fmla="*/ 723 w 1447"/>
              <a:gd name="T7" fmla="*/ 1446 h 1447"/>
              <a:gd name="T8" fmla="*/ 0 w 1447"/>
              <a:gd name="T9" fmla="*/ 723 h 1447"/>
              <a:gd name="T10" fmla="*/ 0 w 1447"/>
              <a:gd name="T11" fmla="*/ 723 h 1447"/>
              <a:gd name="T12" fmla="*/ 723 w 1447"/>
              <a:gd name="T13" fmla="*/ 0 h 1447"/>
              <a:gd name="T14" fmla="*/ 723 w 1447"/>
              <a:gd name="T15" fmla="*/ 0 h 1447"/>
              <a:gd name="T16" fmla="*/ 1446 w 1447"/>
              <a:gd name="T17" fmla="*/ 723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7" h="1447">
                <a:moveTo>
                  <a:pt x="1446" y="723"/>
                </a:moveTo>
                <a:lnTo>
                  <a:pt x="1446" y="723"/>
                </a:lnTo>
                <a:cubicBezTo>
                  <a:pt x="1446" y="1122"/>
                  <a:pt x="1122" y="1446"/>
                  <a:pt x="723" y="1446"/>
                </a:cubicBezTo>
                <a:lnTo>
                  <a:pt x="723" y="1446"/>
                </a:lnTo>
                <a:cubicBezTo>
                  <a:pt x="324" y="1446"/>
                  <a:pt x="0" y="1122"/>
                  <a:pt x="0" y="723"/>
                </a:cubicBezTo>
                <a:lnTo>
                  <a:pt x="0" y="723"/>
                </a:lnTo>
                <a:cubicBezTo>
                  <a:pt x="0" y="324"/>
                  <a:pt x="324" y="0"/>
                  <a:pt x="723" y="0"/>
                </a:cubicBezTo>
                <a:lnTo>
                  <a:pt x="723" y="0"/>
                </a:lnTo>
                <a:cubicBezTo>
                  <a:pt x="1122" y="0"/>
                  <a:pt x="1446" y="324"/>
                  <a:pt x="1446" y="7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4" name="Freeform 401">
            <a:extLst>
              <a:ext uri="{FF2B5EF4-FFF2-40B4-BE49-F238E27FC236}">
                <a16:creationId xmlns:a16="http://schemas.microsoft.com/office/drawing/2014/main" id="{206D9732-9525-9443-94DF-8756D01F4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241" y="8397025"/>
            <a:ext cx="373566" cy="373566"/>
          </a:xfrm>
          <a:custGeom>
            <a:avLst/>
            <a:gdLst>
              <a:gd name="T0" fmla="*/ 300 w 301"/>
              <a:gd name="T1" fmla="*/ 151 h 302"/>
              <a:gd name="T2" fmla="*/ 300 w 301"/>
              <a:gd name="T3" fmla="*/ 151 h 302"/>
              <a:gd name="T4" fmla="*/ 150 w 301"/>
              <a:gd name="T5" fmla="*/ 301 h 302"/>
              <a:gd name="T6" fmla="*/ 150 w 301"/>
              <a:gd name="T7" fmla="*/ 301 h 302"/>
              <a:gd name="T8" fmla="*/ 0 w 301"/>
              <a:gd name="T9" fmla="*/ 151 h 302"/>
              <a:gd name="T10" fmla="*/ 0 w 301"/>
              <a:gd name="T11" fmla="*/ 151 h 302"/>
              <a:gd name="T12" fmla="*/ 150 w 301"/>
              <a:gd name="T13" fmla="*/ 0 h 302"/>
              <a:gd name="T14" fmla="*/ 150 w 301"/>
              <a:gd name="T15" fmla="*/ 0 h 302"/>
              <a:gd name="T16" fmla="*/ 300 w 301"/>
              <a:gd name="T17" fmla="*/ 151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2">
                <a:moveTo>
                  <a:pt x="300" y="151"/>
                </a:moveTo>
                <a:lnTo>
                  <a:pt x="300" y="151"/>
                </a:lnTo>
                <a:cubicBezTo>
                  <a:pt x="300" y="233"/>
                  <a:pt x="233" y="301"/>
                  <a:pt x="150" y="301"/>
                </a:cubicBezTo>
                <a:lnTo>
                  <a:pt x="150" y="301"/>
                </a:lnTo>
                <a:cubicBezTo>
                  <a:pt x="67" y="301"/>
                  <a:pt x="0" y="233"/>
                  <a:pt x="0" y="151"/>
                </a:cubicBezTo>
                <a:lnTo>
                  <a:pt x="0" y="151"/>
                </a:lnTo>
                <a:cubicBezTo>
                  <a:pt x="0" y="68"/>
                  <a:pt x="67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8"/>
                  <a:pt x="300" y="1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231">
            <a:extLst>
              <a:ext uri="{FF2B5EF4-FFF2-40B4-BE49-F238E27FC236}">
                <a16:creationId xmlns:a16="http://schemas.microsoft.com/office/drawing/2014/main" id="{8F0642F9-7373-3A44-9616-1CEAEFC8D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547" y="4079041"/>
            <a:ext cx="2532560" cy="2532560"/>
          </a:xfrm>
          <a:custGeom>
            <a:avLst/>
            <a:gdLst>
              <a:gd name="T0" fmla="*/ 2034 w 2035"/>
              <a:gd name="T1" fmla="*/ 1016 h 2034"/>
              <a:gd name="T2" fmla="*/ 2034 w 2035"/>
              <a:gd name="T3" fmla="*/ 1016 h 2034"/>
              <a:gd name="T4" fmla="*/ 1017 w 2035"/>
              <a:gd name="T5" fmla="*/ 2033 h 2034"/>
              <a:gd name="T6" fmla="*/ 1017 w 2035"/>
              <a:gd name="T7" fmla="*/ 2033 h 2034"/>
              <a:gd name="T8" fmla="*/ 0 w 2035"/>
              <a:gd name="T9" fmla="*/ 1016 h 2034"/>
              <a:gd name="T10" fmla="*/ 0 w 2035"/>
              <a:gd name="T11" fmla="*/ 1016 h 2034"/>
              <a:gd name="T12" fmla="*/ 1017 w 2035"/>
              <a:gd name="T13" fmla="*/ 0 h 2034"/>
              <a:gd name="T14" fmla="*/ 1017 w 2035"/>
              <a:gd name="T15" fmla="*/ 0 h 2034"/>
              <a:gd name="T16" fmla="*/ 2034 w 2035"/>
              <a:gd name="T17" fmla="*/ 1016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5" h="2034">
                <a:moveTo>
                  <a:pt x="2034" y="1016"/>
                </a:moveTo>
                <a:lnTo>
                  <a:pt x="2034" y="1016"/>
                </a:lnTo>
                <a:cubicBezTo>
                  <a:pt x="2034" y="1578"/>
                  <a:pt x="1578" y="2033"/>
                  <a:pt x="1017" y="2033"/>
                </a:cubicBezTo>
                <a:lnTo>
                  <a:pt x="1017" y="2033"/>
                </a:lnTo>
                <a:cubicBezTo>
                  <a:pt x="455" y="2033"/>
                  <a:pt x="0" y="1578"/>
                  <a:pt x="0" y="1016"/>
                </a:cubicBezTo>
                <a:lnTo>
                  <a:pt x="0" y="1016"/>
                </a:lnTo>
                <a:cubicBezTo>
                  <a:pt x="0" y="454"/>
                  <a:pt x="455" y="0"/>
                  <a:pt x="1017" y="0"/>
                </a:cubicBezTo>
                <a:lnTo>
                  <a:pt x="1017" y="0"/>
                </a:lnTo>
                <a:cubicBezTo>
                  <a:pt x="1578" y="0"/>
                  <a:pt x="2034" y="454"/>
                  <a:pt x="2034" y="10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232">
            <a:extLst>
              <a:ext uri="{FF2B5EF4-FFF2-40B4-BE49-F238E27FC236}">
                <a16:creationId xmlns:a16="http://schemas.microsoft.com/office/drawing/2014/main" id="{92DDDEA6-BCDE-DA40-B847-2ECA9607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2768" y="6353399"/>
            <a:ext cx="1192117" cy="1340443"/>
          </a:xfrm>
          <a:custGeom>
            <a:avLst/>
            <a:gdLst>
              <a:gd name="T0" fmla="*/ 479 w 959"/>
              <a:gd name="T1" fmla="*/ 1076 h 1077"/>
              <a:gd name="T2" fmla="*/ 958 w 959"/>
              <a:gd name="T3" fmla="*/ 0 h 1077"/>
              <a:gd name="T4" fmla="*/ 0 w 959"/>
              <a:gd name="T5" fmla="*/ 0 h 1077"/>
              <a:gd name="T6" fmla="*/ 479 w 959"/>
              <a:gd name="T7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9" h="1077">
                <a:moveTo>
                  <a:pt x="479" y="1076"/>
                </a:moveTo>
                <a:lnTo>
                  <a:pt x="958" y="0"/>
                </a:lnTo>
                <a:lnTo>
                  <a:pt x="0" y="0"/>
                </a:lnTo>
                <a:lnTo>
                  <a:pt x="479" y="107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2" name="Freeform 233">
            <a:extLst>
              <a:ext uri="{FF2B5EF4-FFF2-40B4-BE49-F238E27FC236}">
                <a16:creationId xmlns:a16="http://schemas.microsoft.com/office/drawing/2014/main" id="{910A21BD-F61D-514D-A21C-BFF147C99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7665" y="4298664"/>
            <a:ext cx="2087820" cy="2087820"/>
          </a:xfrm>
          <a:custGeom>
            <a:avLst/>
            <a:gdLst>
              <a:gd name="T0" fmla="*/ 1446 w 1447"/>
              <a:gd name="T1" fmla="*/ 723 h 1447"/>
              <a:gd name="T2" fmla="*/ 1446 w 1447"/>
              <a:gd name="T3" fmla="*/ 723 h 1447"/>
              <a:gd name="T4" fmla="*/ 723 w 1447"/>
              <a:gd name="T5" fmla="*/ 1446 h 1447"/>
              <a:gd name="T6" fmla="*/ 723 w 1447"/>
              <a:gd name="T7" fmla="*/ 1446 h 1447"/>
              <a:gd name="T8" fmla="*/ 0 w 1447"/>
              <a:gd name="T9" fmla="*/ 723 h 1447"/>
              <a:gd name="T10" fmla="*/ 0 w 1447"/>
              <a:gd name="T11" fmla="*/ 723 h 1447"/>
              <a:gd name="T12" fmla="*/ 723 w 1447"/>
              <a:gd name="T13" fmla="*/ 0 h 1447"/>
              <a:gd name="T14" fmla="*/ 723 w 1447"/>
              <a:gd name="T15" fmla="*/ 0 h 1447"/>
              <a:gd name="T16" fmla="*/ 1446 w 1447"/>
              <a:gd name="T17" fmla="*/ 723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7" h="1447">
                <a:moveTo>
                  <a:pt x="1446" y="723"/>
                </a:moveTo>
                <a:lnTo>
                  <a:pt x="1446" y="723"/>
                </a:lnTo>
                <a:cubicBezTo>
                  <a:pt x="1446" y="1122"/>
                  <a:pt x="1122" y="1446"/>
                  <a:pt x="723" y="1446"/>
                </a:cubicBezTo>
                <a:lnTo>
                  <a:pt x="723" y="1446"/>
                </a:lnTo>
                <a:cubicBezTo>
                  <a:pt x="324" y="1446"/>
                  <a:pt x="0" y="1122"/>
                  <a:pt x="0" y="723"/>
                </a:cubicBezTo>
                <a:lnTo>
                  <a:pt x="0" y="723"/>
                </a:lnTo>
                <a:cubicBezTo>
                  <a:pt x="0" y="324"/>
                  <a:pt x="324" y="0"/>
                  <a:pt x="723" y="0"/>
                </a:cubicBezTo>
                <a:lnTo>
                  <a:pt x="723" y="0"/>
                </a:lnTo>
                <a:cubicBezTo>
                  <a:pt x="1122" y="0"/>
                  <a:pt x="1446" y="324"/>
                  <a:pt x="1446" y="7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5" name="Freeform 402">
            <a:extLst>
              <a:ext uri="{FF2B5EF4-FFF2-40B4-BE49-F238E27FC236}">
                <a16:creationId xmlns:a16="http://schemas.microsoft.com/office/drawing/2014/main" id="{A8223574-8FFD-0D48-BD41-0B0B964DC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9296" y="8397025"/>
            <a:ext cx="373566" cy="373566"/>
          </a:xfrm>
          <a:custGeom>
            <a:avLst/>
            <a:gdLst>
              <a:gd name="T0" fmla="*/ 301 w 302"/>
              <a:gd name="T1" fmla="*/ 151 h 302"/>
              <a:gd name="T2" fmla="*/ 301 w 302"/>
              <a:gd name="T3" fmla="*/ 151 h 302"/>
              <a:gd name="T4" fmla="*/ 151 w 302"/>
              <a:gd name="T5" fmla="*/ 301 h 302"/>
              <a:gd name="T6" fmla="*/ 151 w 302"/>
              <a:gd name="T7" fmla="*/ 301 h 302"/>
              <a:gd name="T8" fmla="*/ 0 w 302"/>
              <a:gd name="T9" fmla="*/ 151 h 302"/>
              <a:gd name="T10" fmla="*/ 0 w 302"/>
              <a:gd name="T11" fmla="*/ 151 h 302"/>
              <a:gd name="T12" fmla="*/ 151 w 302"/>
              <a:gd name="T13" fmla="*/ 0 h 302"/>
              <a:gd name="T14" fmla="*/ 151 w 302"/>
              <a:gd name="T15" fmla="*/ 0 h 302"/>
              <a:gd name="T16" fmla="*/ 301 w 302"/>
              <a:gd name="T17" fmla="*/ 151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302">
                <a:moveTo>
                  <a:pt x="301" y="151"/>
                </a:moveTo>
                <a:lnTo>
                  <a:pt x="301" y="151"/>
                </a:lnTo>
                <a:cubicBezTo>
                  <a:pt x="301" y="233"/>
                  <a:pt x="234" y="301"/>
                  <a:pt x="151" y="301"/>
                </a:cubicBezTo>
                <a:lnTo>
                  <a:pt x="151" y="301"/>
                </a:lnTo>
                <a:cubicBezTo>
                  <a:pt x="68" y="301"/>
                  <a:pt x="0" y="233"/>
                  <a:pt x="0" y="151"/>
                </a:cubicBezTo>
                <a:lnTo>
                  <a:pt x="0" y="151"/>
                </a:lnTo>
                <a:cubicBezTo>
                  <a:pt x="0" y="68"/>
                  <a:pt x="68" y="0"/>
                  <a:pt x="151" y="0"/>
                </a:cubicBezTo>
                <a:lnTo>
                  <a:pt x="151" y="0"/>
                </a:lnTo>
                <a:cubicBezTo>
                  <a:pt x="234" y="0"/>
                  <a:pt x="301" y="68"/>
                  <a:pt x="301" y="1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3" name="Freeform 285">
            <a:extLst>
              <a:ext uri="{FF2B5EF4-FFF2-40B4-BE49-F238E27FC236}">
                <a16:creationId xmlns:a16="http://schemas.microsoft.com/office/drawing/2014/main" id="{0919DB0B-7168-2B4A-A773-C9C9329A4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3098" y="4079041"/>
            <a:ext cx="2532560" cy="2532560"/>
          </a:xfrm>
          <a:custGeom>
            <a:avLst/>
            <a:gdLst>
              <a:gd name="T0" fmla="*/ 2034 w 2035"/>
              <a:gd name="T1" fmla="*/ 1016 h 2034"/>
              <a:gd name="T2" fmla="*/ 2034 w 2035"/>
              <a:gd name="T3" fmla="*/ 1016 h 2034"/>
              <a:gd name="T4" fmla="*/ 1017 w 2035"/>
              <a:gd name="T5" fmla="*/ 2033 h 2034"/>
              <a:gd name="T6" fmla="*/ 1017 w 2035"/>
              <a:gd name="T7" fmla="*/ 2033 h 2034"/>
              <a:gd name="T8" fmla="*/ 0 w 2035"/>
              <a:gd name="T9" fmla="*/ 1016 h 2034"/>
              <a:gd name="T10" fmla="*/ 0 w 2035"/>
              <a:gd name="T11" fmla="*/ 1016 h 2034"/>
              <a:gd name="T12" fmla="*/ 1017 w 2035"/>
              <a:gd name="T13" fmla="*/ 0 h 2034"/>
              <a:gd name="T14" fmla="*/ 1017 w 2035"/>
              <a:gd name="T15" fmla="*/ 0 h 2034"/>
              <a:gd name="T16" fmla="*/ 2034 w 2035"/>
              <a:gd name="T17" fmla="*/ 1016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5" h="2034">
                <a:moveTo>
                  <a:pt x="2034" y="1016"/>
                </a:moveTo>
                <a:lnTo>
                  <a:pt x="2034" y="1016"/>
                </a:lnTo>
                <a:cubicBezTo>
                  <a:pt x="2034" y="1578"/>
                  <a:pt x="1578" y="2033"/>
                  <a:pt x="1017" y="2033"/>
                </a:cubicBezTo>
                <a:lnTo>
                  <a:pt x="1017" y="2033"/>
                </a:lnTo>
                <a:cubicBezTo>
                  <a:pt x="455" y="2033"/>
                  <a:pt x="0" y="1578"/>
                  <a:pt x="0" y="1016"/>
                </a:cubicBezTo>
                <a:lnTo>
                  <a:pt x="0" y="1016"/>
                </a:lnTo>
                <a:cubicBezTo>
                  <a:pt x="0" y="454"/>
                  <a:pt x="455" y="0"/>
                  <a:pt x="1017" y="0"/>
                </a:cubicBezTo>
                <a:lnTo>
                  <a:pt x="1017" y="0"/>
                </a:lnTo>
                <a:cubicBezTo>
                  <a:pt x="1578" y="0"/>
                  <a:pt x="2034" y="454"/>
                  <a:pt x="2034" y="10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4" name="Freeform 286">
            <a:extLst>
              <a:ext uri="{FF2B5EF4-FFF2-40B4-BE49-F238E27FC236}">
                <a16:creationId xmlns:a16="http://schemas.microsoft.com/office/drawing/2014/main" id="{45BE55F8-C4AF-4440-A530-69C712C20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3320" y="6353399"/>
            <a:ext cx="1192117" cy="1340443"/>
          </a:xfrm>
          <a:custGeom>
            <a:avLst/>
            <a:gdLst>
              <a:gd name="T0" fmla="*/ 479 w 959"/>
              <a:gd name="T1" fmla="*/ 1076 h 1077"/>
              <a:gd name="T2" fmla="*/ 958 w 959"/>
              <a:gd name="T3" fmla="*/ 0 h 1077"/>
              <a:gd name="T4" fmla="*/ 0 w 959"/>
              <a:gd name="T5" fmla="*/ 0 h 1077"/>
              <a:gd name="T6" fmla="*/ 479 w 959"/>
              <a:gd name="T7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9" h="1077">
                <a:moveTo>
                  <a:pt x="479" y="1076"/>
                </a:moveTo>
                <a:lnTo>
                  <a:pt x="958" y="0"/>
                </a:lnTo>
                <a:lnTo>
                  <a:pt x="0" y="0"/>
                </a:lnTo>
                <a:lnTo>
                  <a:pt x="479" y="107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5" name="Freeform 287">
            <a:extLst>
              <a:ext uri="{FF2B5EF4-FFF2-40B4-BE49-F238E27FC236}">
                <a16:creationId xmlns:a16="http://schemas.microsoft.com/office/drawing/2014/main" id="{EDFD44FF-8705-E24C-94A6-3EE2D4D48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2721" y="4298664"/>
            <a:ext cx="2087820" cy="2087820"/>
          </a:xfrm>
          <a:custGeom>
            <a:avLst/>
            <a:gdLst>
              <a:gd name="T0" fmla="*/ 1446 w 1447"/>
              <a:gd name="T1" fmla="*/ 723 h 1447"/>
              <a:gd name="T2" fmla="*/ 1446 w 1447"/>
              <a:gd name="T3" fmla="*/ 723 h 1447"/>
              <a:gd name="T4" fmla="*/ 723 w 1447"/>
              <a:gd name="T5" fmla="*/ 1446 h 1447"/>
              <a:gd name="T6" fmla="*/ 723 w 1447"/>
              <a:gd name="T7" fmla="*/ 1446 h 1447"/>
              <a:gd name="T8" fmla="*/ 0 w 1447"/>
              <a:gd name="T9" fmla="*/ 723 h 1447"/>
              <a:gd name="T10" fmla="*/ 0 w 1447"/>
              <a:gd name="T11" fmla="*/ 723 h 1447"/>
              <a:gd name="T12" fmla="*/ 723 w 1447"/>
              <a:gd name="T13" fmla="*/ 0 h 1447"/>
              <a:gd name="T14" fmla="*/ 723 w 1447"/>
              <a:gd name="T15" fmla="*/ 0 h 1447"/>
              <a:gd name="T16" fmla="*/ 1446 w 1447"/>
              <a:gd name="T17" fmla="*/ 723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7" h="1447">
                <a:moveTo>
                  <a:pt x="1446" y="723"/>
                </a:moveTo>
                <a:lnTo>
                  <a:pt x="1446" y="723"/>
                </a:lnTo>
                <a:cubicBezTo>
                  <a:pt x="1446" y="1122"/>
                  <a:pt x="1122" y="1446"/>
                  <a:pt x="723" y="1446"/>
                </a:cubicBezTo>
                <a:lnTo>
                  <a:pt x="723" y="1446"/>
                </a:lnTo>
                <a:cubicBezTo>
                  <a:pt x="324" y="1446"/>
                  <a:pt x="0" y="1122"/>
                  <a:pt x="0" y="723"/>
                </a:cubicBezTo>
                <a:lnTo>
                  <a:pt x="0" y="723"/>
                </a:lnTo>
                <a:cubicBezTo>
                  <a:pt x="0" y="324"/>
                  <a:pt x="324" y="0"/>
                  <a:pt x="723" y="0"/>
                </a:cubicBezTo>
                <a:lnTo>
                  <a:pt x="723" y="0"/>
                </a:lnTo>
                <a:cubicBezTo>
                  <a:pt x="1122" y="0"/>
                  <a:pt x="1446" y="324"/>
                  <a:pt x="1446" y="7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6" name="Freeform 403">
            <a:extLst>
              <a:ext uri="{FF2B5EF4-FFF2-40B4-BE49-F238E27FC236}">
                <a16:creationId xmlns:a16="http://schemas.microsoft.com/office/drawing/2014/main" id="{3374557C-A7FC-884A-A082-8C175C1B8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9848" y="8397025"/>
            <a:ext cx="373566" cy="373566"/>
          </a:xfrm>
          <a:custGeom>
            <a:avLst/>
            <a:gdLst>
              <a:gd name="T0" fmla="*/ 301 w 302"/>
              <a:gd name="T1" fmla="*/ 151 h 302"/>
              <a:gd name="T2" fmla="*/ 301 w 302"/>
              <a:gd name="T3" fmla="*/ 151 h 302"/>
              <a:gd name="T4" fmla="*/ 151 w 302"/>
              <a:gd name="T5" fmla="*/ 301 h 302"/>
              <a:gd name="T6" fmla="*/ 151 w 302"/>
              <a:gd name="T7" fmla="*/ 301 h 302"/>
              <a:gd name="T8" fmla="*/ 0 w 302"/>
              <a:gd name="T9" fmla="*/ 151 h 302"/>
              <a:gd name="T10" fmla="*/ 0 w 302"/>
              <a:gd name="T11" fmla="*/ 151 h 302"/>
              <a:gd name="T12" fmla="*/ 151 w 302"/>
              <a:gd name="T13" fmla="*/ 0 h 302"/>
              <a:gd name="T14" fmla="*/ 151 w 302"/>
              <a:gd name="T15" fmla="*/ 0 h 302"/>
              <a:gd name="T16" fmla="*/ 301 w 302"/>
              <a:gd name="T17" fmla="*/ 151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302">
                <a:moveTo>
                  <a:pt x="301" y="151"/>
                </a:moveTo>
                <a:lnTo>
                  <a:pt x="301" y="151"/>
                </a:lnTo>
                <a:cubicBezTo>
                  <a:pt x="301" y="233"/>
                  <a:pt x="233" y="301"/>
                  <a:pt x="151" y="301"/>
                </a:cubicBezTo>
                <a:lnTo>
                  <a:pt x="151" y="301"/>
                </a:lnTo>
                <a:cubicBezTo>
                  <a:pt x="68" y="301"/>
                  <a:pt x="0" y="233"/>
                  <a:pt x="0" y="151"/>
                </a:cubicBezTo>
                <a:lnTo>
                  <a:pt x="0" y="151"/>
                </a:lnTo>
                <a:cubicBezTo>
                  <a:pt x="0" y="68"/>
                  <a:pt x="68" y="0"/>
                  <a:pt x="151" y="0"/>
                </a:cubicBezTo>
                <a:lnTo>
                  <a:pt x="151" y="0"/>
                </a:lnTo>
                <a:cubicBezTo>
                  <a:pt x="233" y="0"/>
                  <a:pt x="301" y="68"/>
                  <a:pt x="301" y="1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6" name="Freeform 343">
            <a:extLst>
              <a:ext uri="{FF2B5EF4-FFF2-40B4-BE49-F238E27FC236}">
                <a16:creationId xmlns:a16="http://schemas.microsoft.com/office/drawing/2014/main" id="{BB23F6C8-A28E-E14D-A2C5-1A9A62FE4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3648" y="4079041"/>
            <a:ext cx="2532557" cy="2532560"/>
          </a:xfrm>
          <a:custGeom>
            <a:avLst/>
            <a:gdLst>
              <a:gd name="T0" fmla="*/ 2034 w 2035"/>
              <a:gd name="T1" fmla="*/ 1016 h 2034"/>
              <a:gd name="T2" fmla="*/ 2034 w 2035"/>
              <a:gd name="T3" fmla="*/ 1016 h 2034"/>
              <a:gd name="T4" fmla="*/ 1017 w 2035"/>
              <a:gd name="T5" fmla="*/ 2033 h 2034"/>
              <a:gd name="T6" fmla="*/ 1017 w 2035"/>
              <a:gd name="T7" fmla="*/ 2033 h 2034"/>
              <a:gd name="T8" fmla="*/ 0 w 2035"/>
              <a:gd name="T9" fmla="*/ 1016 h 2034"/>
              <a:gd name="T10" fmla="*/ 0 w 2035"/>
              <a:gd name="T11" fmla="*/ 1016 h 2034"/>
              <a:gd name="T12" fmla="*/ 1017 w 2035"/>
              <a:gd name="T13" fmla="*/ 0 h 2034"/>
              <a:gd name="T14" fmla="*/ 1017 w 2035"/>
              <a:gd name="T15" fmla="*/ 0 h 2034"/>
              <a:gd name="T16" fmla="*/ 2034 w 2035"/>
              <a:gd name="T17" fmla="*/ 1016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5" h="2034">
                <a:moveTo>
                  <a:pt x="2034" y="1016"/>
                </a:moveTo>
                <a:lnTo>
                  <a:pt x="2034" y="1016"/>
                </a:lnTo>
                <a:cubicBezTo>
                  <a:pt x="2034" y="1578"/>
                  <a:pt x="1578" y="2033"/>
                  <a:pt x="1017" y="2033"/>
                </a:cubicBezTo>
                <a:lnTo>
                  <a:pt x="1017" y="2033"/>
                </a:lnTo>
                <a:cubicBezTo>
                  <a:pt x="455" y="2033"/>
                  <a:pt x="0" y="1578"/>
                  <a:pt x="0" y="1016"/>
                </a:cubicBezTo>
                <a:lnTo>
                  <a:pt x="0" y="1016"/>
                </a:lnTo>
                <a:cubicBezTo>
                  <a:pt x="0" y="454"/>
                  <a:pt x="455" y="0"/>
                  <a:pt x="1017" y="0"/>
                </a:cubicBezTo>
                <a:lnTo>
                  <a:pt x="1017" y="0"/>
                </a:lnTo>
                <a:cubicBezTo>
                  <a:pt x="1578" y="0"/>
                  <a:pt x="2034" y="454"/>
                  <a:pt x="2034" y="101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7" name="Freeform 344">
            <a:extLst>
              <a:ext uri="{FF2B5EF4-FFF2-40B4-BE49-F238E27FC236}">
                <a16:creationId xmlns:a16="http://schemas.microsoft.com/office/drawing/2014/main" id="{1083D29F-3813-5641-84BB-678628D85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3870" y="6353399"/>
            <a:ext cx="1192114" cy="1340443"/>
          </a:xfrm>
          <a:custGeom>
            <a:avLst/>
            <a:gdLst>
              <a:gd name="T0" fmla="*/ 479 w 958"/>
              <a:gd name="T1" fmla="*/ 1076 h 1077"/>
              <a:gd name="T2" fmla="*/ 957 w 958"/>
              <a:gd name="T3" fmla="*/ 0 h 1077"/>
              <a:gd name="T4" fmla="*/ 0 w 958"/>
              <a:gd name="T5" fmla="*/ 0 h 1077"/>
              <a:gd name="T6" fmla="*/ 479 w 958"/>
              <a:gd name="T7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8" h="1077">
                <a:moveTo>
                  <a:pt x="479" y="1076"/>
                </a:moveTo>
                <a:lnTo>
                  <a:pt x="957" y="0"/>
                </a:lnTo>
                <a:lnTo>
                  <a:pt x="0" y="0"/>
                </a:lnTo>
                <a:lnTo>
                  <a:pt x="479" y="107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8" name="Freeform 345">
            <a:extLst>
              <a:ext uri="{FF2B5EF4-FFF2-40B4-BE49-F238E27FC236}">
                <a16:creationId xmlns:a16="http://schemas.microsoft.com/office/drawing/2014/main" id="{CD1DEF5D-1A08-BA4F-8ADE-28F819C7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8760" y="4298664"/>
            <a:ext cx="2087820" cy="2087820"/>
          </a:xfrm>
          <a:custGeom>
            <a:avLst/>
            <a:gdLst>
              <a:gd name="T0" fmla="*/ 1446 w 1447"/>
              <a:gd name="T1" fmla="*/ 723 h 1447"/>
              <a:gd name="T2" fmla="*/ 1446 w 1447"/>
              <a:gd name="T3" fmla="*/ 723 h 1447"/>
              <a:gd name="T4" fmla="*/ 723 w 1447"/>
              <a:gd name="T5" fmla="*/ 1446 h 1447"/>
              <a:gd name="T6" fmla="*/ 723 w 1447"/>
              <a:gd name="T7" fmla="*/ 1446 h 1447"/>
              <a:gd name="T8" fmla="*/ 0 w 1447"/>
              <a:gd name="T9" fmla="*/ 723 h 1447"/>
              <a:gd name="T10" fmla="*/ 0 w 1447"/>
              <a:gd name="T11" fmla="*/ 723 h 1447"/>
              <a:gd name="T12" fmla="*/ 723 w 1447"/>
              <a:gd name="T13" fmla="*/ 0 h 1447"/>
              <a:gd name="T14" fmla="*/ 723 w 1447"/>
              <a:gd name="T15" fmla="*/ 0 h 1447"/>
              <a:gd name="T16" fmla="*/ 1446 w 1447"/>
              <a:gd name="T17" fmla="*/ 723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7" h="1447">
                <a:moveTo>
                  <a:pt x="1446" y="723"/>
                </a:moveTo>
                <a:lnTo>
                  <a:pt x="1446" y="723"/>
                </a:lnTo>
                <a:cubicBezTo>
                  <a:pt x="1446" y="1122"/>
                  <a:pt x="1121" y="1446"/>
                  <a:pt x="723" y="1446"/>
                </a:cubicBezTo>
                <a:lnTo>
                  <a:pt x="723" y="1446"/>
                </a:lnTo>
                <a:cubicBezTo>
                  <a:pt x="323" y="1446"/>
                  <a:pt x="0" y="1122"/>
                  <a:pt x="0" y="723"/>
                </a:cubicBezTo>
                <a:lnTo>
                  <a:pt x="0" y="723"/>
                </a:lnTo>
                <a:cubicBezTo>
                  <a:pt x="0" y="324"/>
                  <a:pt x="323" y="0"/>
                  <a:pt x="723" y="0"/>
                </a:cubicBezTo>
                <a:lnTo>
                  <a:pt x="723" y="0"/>
                </a:lnTo>
                <a:cubicBezTo>
                  <a:pt x="1121" y="0"/>
                  <a:pt x="1446" y="324"/>
                  <a:pt x="1446" y="7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7" name="Freeform 404">
            <a:extLst>
              <a:ext uri="{FF2B5EF4-FFF2-40B4-BE49-F238E27FC236}">
                <a16:creationId xmlns:a16="http://schemas.microsoft.com/office/drawing/2014/main" id="{F484C728-6494-B842-A378-641DD26C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5886" y="8397025"/>
            <a:ext cx="373566" cy="373566"/>
          </a:xfrm>
          <a:custGeom>
            <a:avLst/>
            <a:gdLst>
              <a:gd name="T0" fmla="*/ 300 w 301"/>
              <a:gd name="T1" fmla="*/ 151 h 302"/>
              <a:gd name="T2" fmla="*/ 300 w 301"/>
              <a:gd name="T3" fmla="*/ 151 h 302"/>
              <a:gd name="T4" fmla="*/ 151 w 301"/>
              <a:gd name="T5" fmla="*/ 301 h 302"/>
              <a:gd name="T6" fmla="*/ 151 w 301"/>
              <a:gd name="T7" fmla="*/ 301 h 302"/>
              <a:gd name="T8" fmla="*/ 0 w 301"/>
              <a:gd name="T9" fmla="*/ 151 h 302"/>
              <a:gd name="T10" fmla="*/ 0 w 301"/>
              <a:gd name="T11" fmla="*/ 151 h 302"/>
              <a:gd name="T12" fmla="*/ 151 w 301"/>
              <a:gd name="T13" fmla="*/ 0 h 302"/>
              <a:gd name="T14" fmla="*/ 151 w 301"/>
              <a:gd name="T15" fmla="*/ 0 h 302"/>
              <a:gd name="T16" fmla="*/ 300 w 301"/>
              <a:gd name="T17" fmla="*/ 151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2">
                <a:moveTo>
                  <a:pt x="300" y="151"/>
                </a:moveTo>
                <a:lnTo>
                  <a:pt x="300" y="151"/>
                </a:lnTo>
                <a:cubicBezTo>
                  <a:pt x="300" y="233"/>
                  <a:pt x="233" y="301"/>
                  <a:pt x="151" y="301"/>
                </a:cubicBezTo>
                <a:lnTo>
                  <a:pt x="151" y="301"/>
                </a:lnTo>
                <a:cubicBezTo>
                  <a:pt x="68" y="301"/>
                  <a:pt x="0" y="233"/>
                  <a:pt x="0" y="151"/>
                </a:cubicBezTo>
                <a:lnTo>
                  <a:pt x="0" y="151"/>
                </a:lnTo>
                <a:cubicBezTo>
                  <a:pt x="0" y="68"/>
                  <a:pt x="68" y="0"/>
                  <a:pt x="151" y="0"/>
                </a:cubicBezTo>
                <a:lnTo>
                  <a:pt x="151" y="0"/>
                </a:lnTo>
                <a:cubicBezTo>
                  <a:pt x="233" y="0"/>
                  <a:pt x="300" y="68"/>
                  <a:pt x="300" y="15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16159A-022F-3341-8CEB-B1FD3B6C6D4C}"/>
              </a:ext>
            </a:extLst>
          </p:cNvPr>
          <p:cNvSpPr txBox="1"/>
          <p:nvPr/>
        </p:nvSpPr>
        <p:spPr>
          <a:xfrm>
            <a:off x="3107702" y="4927075"/>
            <a:ext cx="1560042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17D2FC-067C-004E-B7E5-86A14C68FEFE}"/>
              </a:ext>
            </a:extLst>
          </p:cNvPr>
          <p:cNvSpPr txBox="1"/>
          <p:nvPr/>
        </p:nvSpPr>
        <p:spPr>
          <a:xfrm>
            <a:off x="7290315" y="4927075"/>
            <a:ext cx="149592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72BFB2-5F24-8F4B-A0AD-89BBD4D471CE}"/>
              </a:ext>
            </a:extLst>
          </p:cNvPr>
          <p:cNvSpPr txBox="1"/>
          <p:nvPr/>
        </p:nvSpPr>
        <p:spPr>
          <a:xfrm>
            <a:off x="11402852" y="4927075"/>
            <a:ext cx="1566455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30A17D-D1B3-1F42-8E9B-5ACFF8477617}"/>
              </a:ext>
            </a:extLst>
          </p:cNvPr>
          <p:cNvSpPr txBox="1"/>
          <p:nvPr/>
        </p:nvSpPr>
        <p:spPr>
          <a:xfrm>
            <a:off x="15563823" y="4927075"/>
            <a:ext cx="1545616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ED3308-F464-6241-A6A2-B6E539AB897D}"/>
              </a:ext>
            </a:extLst>
          </p:cNvPr>
          <p:cNvSpPr txBox="1"/>
          <p:nvPr/>
        </p:nvSpPr>
        <p:spPr>
          <a:xfrm>
            <a:off x="19645786" y="4927075"/>
            <a:ext cx="168828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4E70C4C7-A880-3743-B907-CEA8CDD76644}"/>
              </a:ext>
            </a:extLst>
          </p:cNvPr>
          <p:cNvSpPr txBox="1">
            <a:spLocks/>
          </p:cNvSpPr>
          <p:nvPr/>
        </p:nvSpPr>
        <p:spPr>
          <a:xfrm>
            <a:off x="2030628" y="9473774"/>
            <a:ext cx="3714189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3B6B3AC0-F569-4A46-9409-962D114C988E}"/>
              </a:ext>
            </a:extLst>
          </p:cNvPr>
          <p:cNvSpPr txBox="1">
            <a:spLocks/>
          </p:cNvSpPr>
          <p:nvPr/>
        </p:nvSpPr>
        <p:spPr>
          <a:xfrm>
            <a:off x="6181181" y="9473774"/>
            <a:ext cx="3714189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DF087C80-E850-8249-8290-639323F9CD75}"/>
              </a:ext>
            </a:extLst>
          </p:cNvPr>
          <p:cNvSpPr txBox="1">
            <a:spLocks/>
          </p:cNvSpPr>
          <p:nvPr/>
        </p:nvSpPr>
        <p:spPr>
          <a:xfrm>
            <a:off x="10328984" y="9484461"/>
            <a:ext cx="3714189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45EFA408-8692-AF4E-8674-360BEA62B78C}"/>
              </a:ext>
            </a:extLst>
          </p:cNvPr>
          <p:cNvSpPr txBox="1">
            <a:spLocks/>
          </p:cNvSpPr>
          <p:nvPr/>
        </p:nvSpPr>
        <p:spPr>
          <a:xfrm>
            <a:off x="14479536" y="9473773"/>
            <a:ext cx="3714189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DEC61406-8FF3-9A41-85AE-CC8B08F1AAFA}"/>
              </a:ext>
            </a:extLst>
          </p:cNvPr>
          <p:cNvSpPr txBox="1">
            <a:spLocks/>
          </p:cNvSpPr>
          <p:nvPr/>
        </p:nvSpPr>
        <p:spPr>
          <a:xfrm>
            <a:off x="18632833" y="9473773"/>
            <a:ext cx="3714189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3291668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8CC8C-EBCB-1448-9686-0B7BEBDA03E8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CD785-9E6F-7647-81CC-11F7E37F18D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" name="Freeform 144">
            <a:extLst>
              <a:ext uri="{FF2B5EF4-FFF2-40B4-BE49-F238E27FC236}">
                <a16:creationId xmlns:a16="http://schemas.microsoft.com/office/drawing/2014/main" id="{BA1A0E97-14D7-984A-948D-DAFD0BB48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737" y="3347583"/>
            <a:ext cx="21370178" cy="76911"/>
          </a:xfrm>
          <a:custGeom>
            <a:avLst/>
            <a:gdLst>
              <a:gd name="T0" fmla="*/ 17151 w 17152"/>
              <a:gd name="T1" fmla="*/ 61 h 62"/>
              <a:gd name="T2" fmla="*/ 0 w 17152"/>
              <a:gd name="T3" fmla="*/ 61 h 62"/>
              <a:gd name="T4" fmla="*/ 0 w 17152"/>
              <a:gd name="T5" fmla="*/ 0 h 62"/>
              <a:gd name="T6" fmla="*/ 17151 w 17152"/>
              <a:gd name="T7" fmla="*/ 0 h 62"/>
              <a:gd name="T8" fmla="*/ 17151 w 17152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52" h="62">
                <a:moveTo>
                  <a:pt x="17151" y="61"/>
                </a:moveTo>
                <a:lnTo>
                  <a:pt x="0" y="61"/>
                </a:lnTo>
                <a:lnTo>
                  <a:pt x="0" y="0"/>
                </a:lnTo>
                <a:lnTo>
                  <a:pt x="17151" y="0"/>
                </a:lnTo>
                <a:lnTo>
                  <a:pt x="17151" y="6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" name="Freeform 69">
            <a:extLst>
              <a:ext uri="{FF2B5EF4-FFF2-40B4-BE49-F238E27FC236}">
                <a16:creationId xmlns:a16="http://schemas.microsoft.com/office/drawing/2014/main" id="{636CACDF-562A-284D-AFD9-332AD7F7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5973532"/>
            <a:ext cx="4271149" cy="6163839"/>
          </a:xfrm>
          <a:custGeom>
            <a:avLst/>
            <a:gdLst>
              <a:gd name="T0" fmla="*/ 1665 w 2860"/>
              <a:gd name="T1" fmla="*/ 0 h 4949"/>
              <a:gd name="T2" fmla="*/ 1429 w 2860"/>
              <a:gd name="T3" fmla="*/ 247 h 4949"/>
              <a:gd name="T4" fmla="*/ 1194 w 2860"/>
              <a:gd name="T5" fmla="*/ 0 h 4949"/>
              <a:gd name="T6" fmla="*/ 0 w 2860"/>
              <a:gd name="T7" fmla="*/ 0 h 4949"/>
              <a:gd name="T8" fmla="*/ 0 w 2860"/>
              <a:gd name="T9" fmla="*/ 4948 h 4949"/>
              <a:gd name="T10" fmla="*/ 2859 w 2860"/>
              <a:gd name="T11" fmla="*/ 4948 h 4949"/>
              <a:gd name="T12" fmla="*/ 2859 w 2860"/>
              <a:gd name="T13" fmla="*/ 0 h 4949"/>
              <a:gd name="T14" fmla="*/ 1665 w 2860"/>
              <a:gd name="T15" fmla="*/ 0 h 4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0" h="4949">
                <a:moveTo>
                  <a:pt x="1665" y="0"/>
                </a:moveTo>
                <a:lnTo>
                  <a:pt x="1429" y="247"/>
                </a:lnTo>
                <a:lnTo>
                  <a:pt x="1194" y="0"/>
                </a:lnTo>
                <a:lnTo>
                  <a:pt x="0" y="0"/>
                </a:lnTo>
                <a:lnTo>
                  <a:pt x="0" y="4948"/>
                </a:lnTo>
                <a:lnTo>
                  <a:pt x="2859" y="4948"/>
                </a:lnTo>
                <a:lnTo>
                  <a:pt x="2859" y="0"/>
                </a:lnTo>
                <a:lnTo>
                  <a:pt x="166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226">
            <a:extLst>
              <a:ext uri="{FF2B5EF4-FFF2-40B4-BE49-F238E27FC236}">
                <a16:creationId xmlns:a16="http://schemas.microsoft.com/office/drawing/2014/main" id="{90A4F681-14B4-FB47-93C4-1C562EA6C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5678" y="5973532"/>
            <a:ext cx="4271146" cy="6163839"/>
          </a:xfrm>
          <a:custGeom>
            <a:avLst/>
            <a:gdLst>
              <a:gd name="T0" fmla="*/ 1665 w 2860"/>
              <a:gd name="T1" fmla="*/ 0 h 4949"/>
              <a:gd name="T2" fmla="*/ 1429 w 2860"/>
              <a:gd name="T3" fmla="*/ 247 h 4949"/>
              <a:gd name="T4" fmla="*/ 1194 w 2860"/>
              <a:gd name="T5" fmla="*/ 0 h 4949"/>
              <a:gd name="T6" fmla="*/ 0 w 2860"/>
              <a:gd name="T7" fmla="*/ 0 h 4949"/>
              <a:gd name="T8" fmla="*/ 0 w 2860"/>
              <a:gd name="T9" fmla="*/ 4948 h 4949"/>
              <a:gd name="T10" fmla="*/ 2859 w 2860"/>
              <a:gd name="T11" fmla="*/ 4948 h 4949"/>
              <a:gd name="T12" fmla="*/ 2859 w 2860"/>
              <a:gd name="T13" fmla="*/ 0 h 4949"/>
              <a:gd name="T14" fmla="*/ 1665 w 2860"/>
              <a:gd name="T15" fmla="*/ 0 h 4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0" h="4949">
                <a:moveTo>
                  <a:pt x="1665" y="0"/>
                </a:moveTo>
                <a:lnTo>
                  <a:pt x="1429" y="247"/>
                </a:lnTo>
                <a:lnTo>
                  <a:pt x="1194" y="0"/>
                </a:lnTo>
                <a:lnTo>
                  <a:pt x="0" y="0"/>
                </a:lnTo>
                <a:lnTo>
                  <a:pt x="0" y="4948"/>
                </a:lnTo>
                <a:lnTo>
                  <a:pt x="2859" y="4948"/>
                </a:lnTo>
                <a:lnTo>
                  <a:pt x="2859" y="0"/>
                </a:lnTo>
                <a:lnTo>
                  <a:pt x="166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4" name="Freeform 302">
            <a:extLst>
              <a:ext uri="{FF2B5EF4-FFF2-40B4-BE49-F238E27FC236}">
                <a16:creationId xmlns:a16="http://schemas.microsoft.com/office/drawing/2014/main" id="{97F411E7-0686-5A40-89DC-AC2615705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1108" y="5973532"/>
            <a:ext cx="4264566" cy="6163839"/>
          </a:xfrm>
          <a:custGeom>
            <a:avLst/>
            <a:gdLst>
              <a:gd name="T0" fmla="*/ 1668 w 2859"/>
              <a:gd name="T1" fmla="*/ 0 h 4949"/>
              <a:gd name="T2" fmla="*/ 1428 w 2859"/>
              <a:gd name="T3" fmla="*/ 252 h 4949"/>
              <a:gd name="T4" fmla="*/ 1189 w 2859"/>
              <a:gd name="T5" fmla="*/ 0 h 4949"/>
              <a:gd name="T6" fmla="*/ 0 w 2859"/>
              <a:gd name="T7" fmla="*/ 0 h 4949"/>
              <a:gd name="T8" fmla="*/ 0 w 2859"/>
              <a:gd name="T9" fmla="*/ 4948 h 4949"/>
              <a:gd name="T10" fmla="*/ 2858 w 2859"/>
              <a:gd name="T11" fmla="*/ 4948 h 4949"/>
              <a:gd name="T12" fmla="*/ 2858 w 2859"/>
              <a:gd name="T13" fmla="*/ 0 h 4949"/>
              <a:gd name="T14" fmla="*/ 1668 w 2859"/>
              <a:gd name="T15" fmla="*/ 0 h 4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59" h="4949">
                <a:moveTo>
                  <a:pt x="1668" y="0"/>
                </a:moveTo>
                <a:lnTo>
                  <a:pt x="1428" y="252"/>
                </a:lnTo>
                <a:lnTo>
                  <a:pt x="1189" y="0"/>
                </a:lnTo>
                <a:lnTo>
                  <a:pt x="0" y="0"/>
                </a:lnTo>
                <a:lnTo>
                  <a:pt x="0" y="4948"/>
                </a:lnTo>
                <a:lnTo>
                  <a:pt x="2858" y="4948"/>
                </a:lnTo>
                <a:lnTo>
                  <a:pt x="2858" y="0"/>
                </a:lnTo>
                <a:lnTo>
                  <a:pt x="166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7" name="Freeform 378">
            <a:extLst>
              <a:ext uri="{FF2B5EF4-FFF2-40B4-BE49-F238E27FC236}">
                <a16:creationId xmlns:a16="http://schemas.microsoft.com/office/drawing/2014/main" id="{75079037-7DA3-9E41-88BB-CEE49868F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958" y="5973532"/>
            <a:ext cx="4264566" cy="6163839"/>
          </a:xfrm>
          <a:custGeom>
            <a:avLst/>
            <a:gdLst>
              <a:gd name="T0" fmla="*/ 1664 w 2859"/>
              <a:gd name="T1" fmla="*/ 0 h 4949"/>
              <a:gd name="T2" fmla="*/ 1429 w 2859"/>
              <a:gd name="T3" fmla="*/ 247 h 4949"/>
              <a:gd name="T4" fmla="*/ 1193 w 2859"/>
              <a:gd name="T5" fmla="*/ 0 h 4949"/>
              <a:gd name="T6" fmla="*/ 0 w 2859"/>
              <a:gd name="T7" fmla="*/ 0 h 4949"/>
              <a:gd name="T8" fmla="*/ 0 w 2859"/>
              <a:gd name="T9" fmla="*/ 4948 h 4949"/>
              <a:gd name="T10" fmla="*/ 2858 w 2859"/>
              <a:gd name="T11" fmla="*/ 4948 h 4949"/>
              <a:gd name="T12" fmla="*/ 2858 w 2859"/>
              <a:gd name="T13" fmla="*/ 0 h 4949"/>
              <a:gd name="T14" fmla="*/ 1664 w 2859"/>
              <a:gd name="T15" fmla="*/ 0 h 4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59" h="4949">
                <a:moveTo>
                  <a:pt x="1664" y="0"/>
                </a:moveTo>
                <a:lnTo>
                  <a:pt x="1429" y="247"/>
                </a:lnTo>
                <a:lnTo>
                  <a:pt x="1193" y="0"/>
                </a:lnTo>
                <a:lnTo>
                  <a:pt x="0" y="0"/>
                </a:lnTo>
                <a:lnTo>
                  <a:pt x="0" y="4948"/>
                </a:lnTo>
                <a:lnTo>
                  <a:pt x="2858" y="4948"/>
                </a:lnTo>
                <a:lnTo>
                  <a:pt x="2858" y="0"/>
                </a:lnTo>
                <a:lnTo>
                  <a:pt x="166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0" name="Freeform 456">
            <a:extLst>
              <a:ext uri="{FF2B5EF4-FFF2-40B4-BE49-F238E27FC236}">
                <a16:creationId xmlns:a16="http://schemas.microsoft.com/office/drawing/2014/main" id="{245871EE-9D92-9D4E-804E-4F0FF0DE8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391" y="5973532"/>
            <a:ext cx="4271149" cy="6163839"/>
          </a:xfrm>
          <a:custGeom>
            <a:avLst/>
            <a:gdLst>
              <a:gd name="T0" fmla="*/ 1664 w 2860"/>
              <a:gd name="T1" fmla="*/ 0 h 4949"/>
              <a:gd name="T2" fmla="*/ 1429 w 2860"/>
              <a:gd name="T3" fmla="*/ 247 h 4949"/>
              <a:gd name="T4" fmla="*/ 1193 w 2860"/>
              <a:gd name="T5" fmla="*/ 0 h 4949"/>
              <a:gd name="T6" fmla="*/ 0 w 2860"/>
              <a:gd name="T7" fmla="*/ 0 h 4949"/>
              <a:gd name="T8" fmla="*/ 0 w 2860"/>
              <a:gd name="T9" fmla="*/ 4948 h 4949"/>
              <a:gd name="T10" fmla="*/ 2859 w 2860"/>
              <a:gd name="T11" fmla="*/ 4948 h 4949"/>
              <a:gd name="T12" fmla="*/ 2859 w 2860"/>
              <a:gd name="T13" fmla="*/ 0 h 4949"/>
              <a:gd name="T14" fmla="*/ 1664 w 2860"/>
              <a:gd name="T15" fmla="*/ 0 h 4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0" h="4949">
                <a:moveTo>
                  <a:pt x="1664" y="0"/>
                </a:moveTo>
                <a:lnTo>
                  <a:pt x="1429" y="247"/>
                </a:lnTo>
                <a:lnTo>
                  <a:pt x="1193" y="0"/>
                </a:lnTo>
                <a:lnTo>
                  <a:pt x="0" y="0"/>
                </a:lnTo>
                <a:lnTo>
                  <a:pt x="0" y="4948"/>
                </a:lnTo>
                <a:lnTo>
                  <a:pt x="2859" y="4948"/>
                </a:lnTo>
                <a:lnTo>
                  <a:pt x="2859" y="0"/>
                </a:lnTo>
                <a:lnTo>
                  <a:pt x="166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3" name="Freeform 540">
            <a:extLst>
              <a:ext uri="{FF2B5EF4-FFF2-40B4-BE49-F238E27FC236}">
                <a16:creationId xmlns:a16="http://schemas.microsoft.com/office/drawing/2014/main" id="{B4ECD640-84BB-2C4B-9ADB-CFDBEEBCC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300" y="3259685"/>
            <a:ext cx="247211" cy="247211"/>
          </a:xfrm>
          <a:custGeom>
            <a:avLst/>
            <a:gdLst>
              <a:gd name="T0" fmla="*/ 198 w 199"/>
              <a:gd name="T1" fmla="*/ 99 h 199"/>
              <a:gd name="T2" fmla="*/ 198 w 199"/>
              <a:gd name="T3" fmla="*/ 99 h 199"/>
              <a:gd name="T4" fmla="*/ 99 w 199"/>
              <a:gd name="T5" fmla="*/ 198 h 199"/>
              <a:gd name="T6" fmla="*/ 99 w 199"/>
              <a:gd name="T7" fmla="*/ 198 h 199"/>
              <a:gd name="T8" fmla="*/ 0 w 199"/>
              <a:gd name="T9" fmla="*/ 99 h 199"/>
              <a:gd name="T10" fmla="*/ 0 w 199"/>
              <a:gd name="T11" fmla="*/ 99 h 199"/>
              <a:gd name="T12" fmla="*/ 99 w 199"/>
              <a:gd name="T13" fmla="*/ 0 h 199"/>
              <a:gd name="T14" fmla="*/ 99 w 199"/>
              <a:gd name="T15" fmla="*/ 0 h 199"/>
              <a:gd name="T16" fmla="*/ 198 w 199"/>
              <a:gd name="T17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199">
                <a:moveTo>
                  <a:pt x="198" y="99"/>
                </a:moveTo>
                <a:lnTo>
                  <a:pt x="198" y="99"/>
                </a:lnTo>
                <a:cubicBezTo>
                  <a:pt x="198" y="154"/>
                  <a:pt x="154" y="198"/>
                  <a:pt x="99" y="198"/>
                </a:cubicBezTo>
                <a:lnTo>
                  <a:pt x="99" y="198"/>
                </a:lnTo>
                <a:cubicBezTo>
                  <a:pt x="45" y="198"/>
                  <a:pt x="0" y="154"/>
                  <a:pt x="0" y="99"/>
                </a:cubicBezTo>
                <a:lnTo>
                  <a:pt x="0" y="99"/>
                </a:lnTo>
                <a:cubicBezTo>
                  <a:pt x="0" y="45"/>
                  <a:pt x="45" y="0"/>
                  <a:pt x="99" y="0"/>
                </a:cubicBezTo>
                <a:lnTo>
                  <a:pt x="99" y="0"/>
                </a:lnTo>
                <a:cubicBezTo>
                  <a:pt x="154" y="0"/>
                  <a:pt x="198" y="45"/>
                  <a:pt x="198" y="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4" name="Freeform 541">
            <a:extLst>
              <a:ext uri="{FF2B5EF4-FFF2-40B4-BE49-F238E27FC236}">
                <a16:creationId xmlns:a16="http://schemas.microsoft.com/office/drawing/2014/main" id="{DA1FC0A2-D716-1F49-BE3F-9408C198A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883" y="3259685"/>
            <a:ext cx="247215" cy="247211"/>
          </a:xfrm>
          <a:custGeom>
            <a:avLst/>
            <a:gdLst>
              <a:gd name="T0" fmla="*/ 198 w 199"/>
              <a:gd name="T1" fmla="*/ 99 h 199"/>
              <a:gd name="T2" fmla="*/ 198 w 199"/>
              <a:gd name="T3" fmla="*/ 99 h 199"/>
              <a:gd name="T4" fmla="*/ 99 w 199"/>
              <a:gd name="T5" fmla="*/ 198 h 199"/>
              <a:gd name="T6" fmla="*/ 99 w 199"/>
              <a:gd name="T7" fmla="*/ 198 h 199"/>
              <a:gd name="T8" fmla="*/ 0 w 199"/>
              <a:gd name="T9" fmla="*/ 99 h 199"/>
              <a:gd name="T10" fmla="*/ 0 w 199"/>
              <a:gd name="T11" fmla="*/ 99 h 199"/>
              <a:gd name="T12" fmla="*/ 99 w 199"/>
              <a:gd name="T13" fmla="*/ 0 h 199"/>
              <a:gd name="T14" fmla="*/ 99 w 199"/>
              <a:gd name="T15" fmla="*/ 0 h 199"/>
              <a:gd name="T16" fmla="*/ 198 w 199"/>
              <a:gd name="T17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199">
                <a:moveTo>
                  <a:pt x="198" y="99"/>
                </a:moveTo>
                <a:lnTo>
                  <a:pt x="198" y="99"/>
                </a:lnTo>
                <a:cubicBezTo>
                  <a:pt x="198" y="154"/>
                  <a:pt x="154" y="198"/>
                  <a:pt x="99" y="198"/>
                </a:cubicBezTo>
                <a:lnTo>
                  <a:pt x="99" y="198"/>
                </a:lnTo>
                <a:cubicBezTo>
                  <a:pt x="44" y="198"/>
                  <a:pt x="0" y="154"/>
                  <a:pt x="0" y="99"/>
                </a:cubicBezTo>
                <a:lnTo>
                  <a:pt x="0" y="99"/>
                </a:lnTo>
                <a:cubicBezTo>
                  <a:pt x="0" y="45"/>
                  <a:pt x="44" y="0"/>
                  <a:pt x="99" y="0"/>
                </a:cubicBezTo>
                <a:lnTo>
                  <a:pt x="99" y="0"/>
                </a:lnTo>
                <a:cubicBezTo>
                  <a:pt x="154" y="0"/>
                  <a:pt x="198" y="45"/>
                  <a:pt x="198" y="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5" name="Freeform 542">
            <a:extLst>
              <a:ext uri="{FF2B5EF4-FFF2-40B4-BE49-F238E27FC236}">
                <a16:creationId xmlns:a16="http://schemas.microsoft.com/office/drawing/2014/main" id="{170BF5FC-DEFB-A64F-A718-1806508F2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2470" y="3259685"/>
            <a:ext cx="247215" cy="247211"/>
          </a:xfrm>
          <a:custGeom>
            <a:avLst/>
            <a:gdLst>
              <a:gd name="T0" fmla="*/ 197 w 198"/>
              <a:gd name="T1" fmla="*/ 99 h 199"/>
              <a:gd name="T2" fmla="*/ 197 w 198"/>
              <a:gd name="T3" fmla="*/ 99 h 199"/>
              <a:gd name="T4" fmla="*/ 99 w 198"/>
              <a:gd name="T5" fmla="*/ 198 h 199"/>
              <a:gd name="T6" fmla="*/ 99 w 198"/>
              <a:gd name="T7" fmla="*/ 198 h 199"/>
              <a:gd name="T8" fmla="*/ 0 w 198"/>
              <a:gd name="T9" fmla="*/ 99 h 199"/>
              <a:gd name="T10" fmla="*/ 0 w 198"/>
              <a:gd name="T11" fmla="*/ 99 h 199"/>
              <a:gd name="T12" fmla="*/ 99 w 198"/>
              <a:gd name="T13" fmla="*/ 0 h 199"/>
              <a:gd name="T14" fmla="*/ 99 w 198"/>
              <a:gd name="T15" fmla="*/ 0 h 199"/>
              <a:gd name="T16" fmla="*/ 197 w 198"/>
              <a:gd name="T17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" h="199">
                <a:moveTo>
                  <a:pt x="197" y="99"/>
                </a:moveTo>
                <a:lnTo>
                  <a:pt x="197" y="99"/>
                </a:lnTo>
                <a:cubicBezTo>
                  <a:pt x="197" y="154"/>
                  <a:pt x="153" y="198"/>
                  <a:pt x="99" y="198"/>
                </a:cubicBezTo>
                <a:lnTo>
                  <a:pt x="99" y="198"/>
                </a:lnTo>
                <a:cubicBezTo>
                  <a:pt x="44" y="198"/>
                  <a:pt x="0" y="154"/>
                  <a:pt x="0" y="99"/>
                </a:cubicBezTo>
                <a:lnTo>
                  <a:pt x="0" y="99"/>
                </a:lnTo>
                <a:cubicBezTo>
                  <a:pt x="0" y="45"/>
                  <a:pt x="44" y="0"/>
                  <a:pt x="99" y="0"/>
                </a:cubicBezTo>
                <a:lnTo>
                  <a:pt x="99" y="0"/>
                </a:lnTo>
                <a:cubicBezTo>
                  <a:pt x="153" y="0"/>
                  <a:pt x="197" y="45"/>
                  <a:pt x="197" y="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6" name="Freeform 543">
            <a:extLst>
              <a:ext uri="{FF2B5EF4-FFF2-40B4-BE49-F238E27FC236}">
                <a16:creationId xmlns:a16="http://schemas.microsoft.com/office/drawing/2014/main" id="{73A72C45-C149-F441-BBA3-321A9B6A3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0057" y="3259685"/>
            <a:ext cx="247215" cy="247211"/>
          </a:xfrm>
          <a:custGeom>
            <a:avLst/>
            <a:gdLst>
              <a:gd name="T0" fmla="*/ 197 w 198"/>
              <a:gd name="T1" fmla="*/ 99 h 199"/>
              <a:gd name="T2" fmla="*/ 197 w 198"/>
              <a:gd name="T3" fmla="*/ 99 h 199"/>
              <a:gd name="T4" fmla="*/ 98 w 198"/>
              <a:gd name="T5" fmla="*/ 198 h 199"/>
              <a:gd name="T6" fmla="*/ 98 w 198"/>
              <a:gd name="T7" fmla="*/ 198 h 199"/>
              <a:gd name="T8" fmla="*/ 0 w 198"/>
              <a:gd name="T9" fmla="*/ 99 h 199"/>
              <a:gd name="T10" fmla="*/ 0 w 198"/>
              <a:gd name="T11" fmla="*/ 99 h 199"/>
              <a:gd name="T12" fmla="*/ 98 w 198"/>
              <a:gd name="T13" fmla="*/ 0 h 199"/>
              <a:gd name="T14" fmla="*/ 98 w 198"/>
              <a:gd name="T15" fmla="*/ 0 h 199"/>
              <a:gd name="T16" fmla="*/ 197 w 198"/>
              <a:gd name="T17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" h="199">
                <a:moveTo>
                  <a:pt x="197" y="99"/>
                </a:moveTo>
                <a:lnTo>
                  <a:pt x="197" y="99"/>
                </a:lnTo>
                <a:cubicBezTo>
                  <a:pt x="197" y="154"/>
                  <a:pt x="153" y="198"/>
                  <a:pt x="98" y="198"/>
                </a:cubicBezTo>
                <a:lnTo>
                  <a:pt x="98" y="198"/>
                </a:lnTo>
                <a:cubicBezTo>
                  <a:pt x="44" y="198"/>
                  <a:pt x="0" y="154"/>
                  <a:pt x="0" y="99"/>
                </a:cubicBezTo>
                <a:lnTo>
                  <a:pt x="0" y="99"/>
                </a:lnTo>
                <a:cubicBezTo>
                  <a:pt x="0" y="45"/>
                  <a:pt x="44" y="0"/>
                  <a:pt x="98" y="0"/>
                </a:cubicBezTo>
                <a:lnTo>
                  <a:pt x="98" y="0"/>
                </a:lnTo>
                <a:cubicBezTo>
                  <a:pt x="153" y="0"/>
                  <a:pt x="197" y="45"/>
                  <a:pt x="197" y="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7" name="Freeform 544">
            <a:extLst>
              <a:ext uri="{FF2B5EF4-FFF2-40B4-BE49-F238E27FC236}">
                <a16:creationId xmlns:a16="http://schemas.microsoft.com/office/drawing/2014/main" id="{2372DE2B-95C1-2B47-9BE3-4F0BEC9B3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7643" y="3259685"/>
            <a:ext cx="247215" cy="247211"/>
          </a:xfrm>
          <a:custGeom>
            <a:avLst/>
            <a:gdLst>
              <a:gd name="T0" fmla="*/ 198 w 199"/>
              <a:gd name="T1" fmla="*/ 99 h 199"/>
              <a:gd name="T2" fmla="*/ 198 w 199"/>
              <a:gd name="T3" fmla="*/ 99 h 199"/>
              <a:gd name="T4" fmla="*/ 99 w 199"/>
              <a:gd name="T5" fmla="*/ 198 h 199"/>
              <a:gd name="T6" fmla="*/ 99 w 199"/>
              <a:gd name="T7" fmla="*/ 198 h 199"/>
              <a:gd name="T8" fmla="*/ 0 w 199"/>
              <a:gd name="T9" fmla="*/ 99 h 199"/>
              <a:gd name="T10" fmla="*/ 0 w 199"/>
              <a:gd name="T11" fmla="*/ 99 h 199"/>
              <a:gd name="T12" fmla="*/ 99 w 199"/>
              <a:gd name="T13" fmla="*/ 0 h 199"/>
              <a:gd name="T14" fmla="*/ 99 w 199"/>
              <a:gd name="T15" fmla="*/ 0 h 199"/>
              <a:gd name="T16" fmla="*/ 198 w 199"/>
              <a:gd name="T17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199">
                <a:moveTo>
                  <a:pt x="198" y="99"/>
                </a:moveTo>
                <a:lnTo>
                  <a:pt x="198" y="99"/>
                </a:lnTo>
                <a:cubicBezTo>
                  <a:pt x="198" y="154"/>
                  <a:pt x="154" y="198"/>
                  <a:pt x="99" y="198"/>
                </a:cubicBezTo>
                <a:lnTo>
                  <a:pt x="99" y="198"/>
                </a:lnTo>
                <a:cubicBezTo>
                  <a:pt x="44" y="198"/>
                  <a:pt x="0" y="154"/>
                  <a:pt x="0" y="99"/>
                </a:cubicBezTo>
                <a:lnTo>
                  <a:pt x="0" y="99"/>
                </a:lnTo>
                <a:cubicBezTo>
                  <a:pt x="0" y="45"/>
                  <a:pt x="44" y="0"/>
                  <a:pt x="99" y="0"/>
                </a:cubicBezTo>
                <a:lnTo>
                  <a:pt x="99" y="0"/>
                </a:lnTo>
                <a:cubicBezTo>
                  <a:pt x="154" y="0"/>
                  <a:pt x="198" y="45"/>
                  <a:pt x="198" y="9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8CE9AC-E530-CB4F-810E-90470E8653A1}"/>
              </a:ext>
            </a:extLst>
          </p:cNvPr>
          <p:cNvSpPr txBox="1"/>
          <p:nvPr/>
        </p:nvSpPr>
        <p:spPr>
          <a:xfrm>
            <a:off x="2698561" y="4232382"/>
            <a:ext cx="190468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F0C9B5-6103-A247-A2CE-22886B48335A}"/>
              </a:ext>
            </a:extLst>
          </p:cNvPr>
          <p:cNvSpPr txBox="1"/>
          <p:nvPr/>
        </p:nvSpPr>
        <p:spPr>
          <a:xfrm>
            <a:off x="7005419" y="4232382"/>
            <a:ext cx="1826141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759BEC-6EAD-5D4A-B5F6-6D72054F49CE}"/>
              </a:ext>
            </a:extLst>
          </p:cNvPr>
          <p:cNvSpPr txBox="1"/>
          <p:nvPr/>
        </p:nvSpPr>
        <p:spPr>
          <a:xfrm>
            <a:off x="11225888" y="4232382"/>
            <a:ext cx="1912704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6D04B2-B7CD-DD41-944B-C7139C03776D}"/>
              </a:ext>
            </a:extLst>
          </p:cNvPr>
          <p:cNvSpPr txBox="1"/>
          <p:nvPr/>
        </p:nvSpPr>
        <p:spPr>
          <a:xfrm>
            <a:off x="15515634" y="4232382"/>
            <a:ext cx="1887056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98B595-1D5A-2A4C-8B8B-D3BEF0BD664A}"/>
              </a:ext>
            </a:extLst>
          </p:cNvPr>
          <p:cNvSpPr txBox="1"/>
          <p:nvPr/>
        </p:nvSpPr>
        <p:spPr>
          <a:xfrm>
            <a:off x="19693449" y="4232382"/>
            <a:ext cx="2066591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88CBE20A-39B0-4345-A30E-78FF5ED38456}"/>
              </a:ext>
            </a:extLst>
          </p:cNvPr>
          <p:cNvSpPr txBox="1">
            <a:spLocks/>
          </p:cNvSpPr>
          <p:nvPr/>
        </p:nvSpPr>
        <p:spPr>
          <a:xfrm>
            <a:off x="1884742" y="7909709"/>
            <a:ext cx="3532326" cy="31875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A44A4A-95E6-3E4A-B38F-26865901A769}"/>
              </a:ext>
            </a:extLst>
          </p:cNvPr>
          <p:cNvSpPr txBox="1"/>
          <p:nvPr/>
        </p:nvSpPr>
        <p:spPr>
          <a:xfrm>
            <a:off x="2172776" y="7243494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27B577FD-708E-6E48-83B9-42CB9FD2991F}"/>
              </a:ext>
            </a:extLst>
          </p:cNvPr>
          <p:cNvSpPr txBox="1">
            <a:spLocks/>
          </p:cNvSpPr>
          <p:nvPr/>
        </p:nvSpPr>
        <p:spPr>
          <a:xfrm>
            <a:off x="6151512" y="7909709"/>
            <a:ext cx="3532326" cy="31875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2B3723-B3FC-C746-BFDD-F4024A1A7CF9}"/>
              </a:ext>
            </a:extLst>
          </p:cNvPr>
          <p:cNvSpPr txBox="1"/>
          <p:nvPr/>
        </p:nvSpPr>
        <p:spPr>
          <a:xfrm>
            <a:off x="6399471" y="7243494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9A33A3EC-01FE-A245-BF25-431624144711}"/>
              </a:ext>
            </a:extLst>
          </p:cNvPr>
          <p:cNvSpPr txBox="1">
            <a:spLocks/>
          </p:cNvSpPr>
          <p:nvPr/>
        </p:nvSpPr>
        <p:spPr>
          <a:xfrm>
            <a:off x="10422662" y="7909709"/>
            <a:ext cx="3532326" cy="31875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AAF2FD-78B6-8D42-9D34-4B91DEB15EA6}"/>
              </a:ext>
            </a:extLst>
          </p:cNvPr>
          <p:cNvSpPr txBox="1"/>
          <p:nvPr/>
        </p:nvSpPr>
        <p:spPr>
          <a:xfrm>
            <a:off x="10663408" y="7243494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22CC56ED-F138-BB41-A79E-DA5E873858BF}"/>
              </a:ext>
            </a:extLst>
          </p:cNvPr>
          <p:cNvSpPr txBox="1">
            <a:spLocks/>
          </p:cNvSpPr>
          <p:nvPr/>
        </p:nvSpPr>
        <p:spPr>
          <a:xfrm>
            <a:off x="14687228" y="7909709"/>
            <a:ext cx="3532326" cy="31875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3B7784-1ABD-FB45-AC76-63065751F205}"/>
              </a:ext>
            </a:extLst>
          </p:cNvPr>
          <p:cNvSpPr txBox="1"/>
          <p:nvPr/>
        </p:nvSpPr>
        <p:spPr>
          <a:xfrm>
            <a:off x="14913547" y="7243494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27ABBEC2-4A46-644D-AB00-716CB3E52120}"/>
              </a:ext>
            </a:extLst>
          </p:cNvPr>
          <p:cNvSpPr txBox="1">
            <a:spLocks/>
          </p:cNvSpPr>
          <p:nvPr/>
        </p:nvSpPr>
        <p:spPr>
          <a:xfrm>
            <a:off x="18955087" y="7909709"/>
            <a:ext cx="3532326" cy="31875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0D2F42-6716-3E4D-8F4A-C0D7601E43E0}"/>
              </a:ext>
            </a:extLst>
          </p:cNvPr>
          <p:cNvSpPr txBox="1"/>
          <p:nvPr/>
        </p:nvSpPr>
        <p:spPr>
          <a:xfrm>
            <a:off x="19187016" y="7243494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</p:spTree>
    <p:extLst>
      <p:ext uri="{BB962C8B-B14F-4D97-AF65-F5344CB8AC3E}">
        <p14:creationId xmlns:p14="http://schemas.microsoft.com/office/powerpoint/2010/main" val="1153684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27446-00D6-0849-99FA-85644AE625B8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1824C-8BAA-A446-869B-8FD4271F0D3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69">
            <a:extLst>
              <a:ext uri="{FF2B5EF4-FFF2-40B4-BE49-F238E27FC236}">
                <a16:creationId xmlns:a16="http://schemas.microsoft.com/office/drawing/2014/main" id="{106AB5A4-C06C-D44D-8342-F4E97072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4" y="2999665"/>
            <a:ext cx="4453625" cy="2829907"/>
          </a:xfrm>
          <a:custGeom>
            <a:avLst/>
            <a:gdLst>
              <a:gd name="T0" fmla="*/ 3013 w 3388"/>
              <a:gd name="T1" fmla="*/ 2152 h 2153"/>
              <a:gd name="T2" fmla="*/ 375 w 3388"/>
              <a:gd name="T3" fmla="*/ 2152 h 2153"/>
              <a:gd name="T4" fmla="*/ 375 w 3388"/>
              <a:gd name="T5" fmla="*/ 2152 h 2153"/>
              <a:gd name="T6" fmla="*/ 0 w 3388"/>
              <a:gd name="T7" fmla="*/ 1778 h 2153"/>
              <a:gd name="T8" fmla="*/ 0 w 3388"/>
              <a:gd name="T9" fmla="*/ 374 h 2153"/>
              <a:gd name="T10" fmla="*/ 0 w 3388"/>
              <a:gd name="T11" fmla="*/ 374 h 2153"/>
              <a:gd name="T12" fmla="*/ 375 w 3388"/>
              <a:gd name="T13" fmla="*/ 0 h 2153"/>
              <a:gd name="T14" fmla="*/ 3013 w 3388"/>
              <a:gd name="T15" fmla="*/ 0 h 2153"/>
              <a:gd name="T16" fmla="*/ 3013 w 3388"/>
              <a:gd name="T17" fmla="*/ 0 h 2153"/>
              <a:gd name="T18" fmla="*/ 3387 w 3388"/>
              <a:gd name="T19" fmla="*/ 374 h 2153"/>
              <a:gd name="T20" fmla="*/ 3387 w 3388"/>
              <a:gd name="T21" fmla="*/ 1778 h 2153"/>
              <a:gd name="T22" fmla="*/ 3387 w 3388"/>
              <a:gd name="T23" fmla="*/ 1778 h 2153"/>
              <a:gd name="T24" fmla="*/ 3013 w 3388"/>
              <a:gd name="T25" fmla="*/ 2152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88" h="2153">
                <a:moveTo>
                  <a:pt x="3013" y="2152"/>
                </a:moveTo>
                <a:lnTo>
                  <a:pt x="375" y="2152"/>
                </a:lnTo>
                <a:lnTo>
                  <a:pt x="375" y="2152"/>
                </a:lnTo>
                <a:cubicBezTo>
                  <a:pt x="168" y="2152"/>
                  <a:pt x="0" y="1984"/>
                  <a:pt x="0" y="1778"/>
                </a:cubicBezTo>
                <a:lnTo>
                  <a:pt x="0" y="374"/>
                </a:lnTo>
                <a:lnTo>
                  <a:pt x="0" y="374"/>
                </a:lnTo>
                <a:cubicBezTo>
                  <a:pt x="0" y="167"/>
                  <a:pt x="168" y="0"/>
                  <a:pt x="375" y="0"/>
                </a:cubicBezTo>
                <a:lnTo>
                  <a:pt x="3013" y="0"/>
                </a:lnTo>
                <a:lnTo>
                  <a:pt x="3013" y="0"/>
                </a:lnTo>
                <a:cubicBezTo>
                  <a:pt x="3220" y="0"/>
                  <a:pt x="3387" y="167"/>
                  <a:pt x="3387" y="374"/>
                </a:cubicBezTo>
                <a:lnTo>
                  <a:pt x="3387" y="1778"/>
                </a:lnTo>
                <a:lnTo>
                  <a:pt x="3387" y="1778"/>
                </a:lnTo>
                <a:cubicBezTo>
                  <a:pt x="3387" y="1984"/>
                  <a:pt x="3220" y="2152"/>
                  <a:pt x="3013" y="21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70">
            <a:extLst>
              <a:ext uri="{FF2B5EF4-FFF2-40B4-BE49-F238E27FC236}">
                <a16:creationId xmlns:a16="http://schemas.microsoft.com/office/drawing/2014/main" id="{203D0D71-E293-5542-87AE-74E58EA59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14" y="2999668"/>
            <a:ext cx="4453625" cy="823457"/>
          </a:xfrm>
          <a:custGeom>
            <a:avLst/>
            <a:gdLst>
              <a:gd name="T0" fmla="*/ 3387 w 3388"/>
              <a:gd name="T1" fmla="*/ 627 h 628"/>
              <a:gd name="T2" fmla="*/ 0 w 3388"/>
              <a:gd name="T3" fmla="*/ 627 h 628"/>
              <a:gd name="T4" fmla="*/ 0 w 3388"/>
              <a:gd name="T5" fmla="*/ 0 h 628"/>
              <a:gd name="T6" fmla="*/ 3387 w 3388"/>
              <a:gd name="T7" fmla="*/ 0 h 628"/>
              <a:gd name="T8" fmla="*/ 3387 w 3388"/>
              <a:gd name="T9" fmla="*/ 627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8" h="628">
                <a:moveTo>
                  <a:pt x="3387" y="627"/>
                </a:moveTo>
                <a:lnTo>
                  <a:pt x="0" y="627"/>
                </a:lnTo>
                <a:lnTo>
                  <a:pt x="0" y="0"/>
                </a:lnTo>
                <a:lnTo>
                  <a:pt x="3387" y="0"/>
                </a:lnTo>
                <a:lnTo>
                  <a:pt x="3387" y="627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135">
            <a:extLst>
              <a:ext uri="{FF2B5EF4-FFF2-40B4-BE49-F238E27FC236}">
                <a16:creationId xmlns:a16="http://schemas.microsoft.com/office/drawing/2014/main" id="{12AD79C0-9622-BF4F-ABA4-51F42D07D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453" y="9906264"/>
            <a:ext cx="4459426" cy="2829907"/>
          </a:xfrm>
          <a:custGeom>
            <a:avLst/>
            <a:gdLst>
              <a:gd name="T0" fmla="*/ 3013 w 3389"/>
              <a:gd name="T1" fmla="*/ 2153 h 2154"/>
              <a:gd name="T2" fmla="*/ 375 w 3389"/>
              <a:gd name="T3" fmla="*/ 2153 h 2154"/>
              <a:gd name="T4" fmla="*/ 375 w 3389"/>
              <a:gd name="T5" fmla="*/ 2153 h 2154"/>
              <a:gd name="T6" fmla="*/ 0 w 3389"/>
              <a:gd name="T7" fmla="*/ 1779 h 2154"/>
              <a:gd name="T8" fmla="*/ 0 w 3389"/>
              <a:gd name="T9" fmla="*/ 375 h 2154"/>
              <a:gd name="T10" fmla="*/ 0 w 3389"/>
              <a:gd name="T11" fmla="*/ 375 h 2154"/>
              <a:gd name="T12" fmla="*/ 375 w 3389"/>
              <a:gd name="T13" fmla="*/ 0 h 2154"/>
              <a:gd name="T14" fmla="*/ 3013 w 3389"/>
              <a:gd name="T15" fmla="*/ 0 h 2154"/>
              <a:gd name="T16" fmla="*/ 3013 w 3389"/>
              <a:gd name="T17" fmla="*/ 0 h 2154"/>
              <a:gd name="T18" fmla="*/ 3388 w 3389"/>
              <a:gd name="T19" fmla="*/ 375 h 2154"/>
              <a:gd name="T20" fmla="*/ 3388 w 3389"/>
              <a:gd name="T21" fmla="*/ 1779 h 2154"/>
              <a:gd name="T22" fmla="*/ 3388 w 3389"/>
              <a:gd name="T23" fmla="*/ 1779 h 2154"/>
              <a:gd name="T24" fmla="*/ 3013 w 3389"/>
              <a:gd name="T25" fmla="*/ 2153 h 2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89" h="2154">
                <a:moveTo>
                  <a:pt x="3013" y="2153"/>
                </a:moveTo>
                <a:lnTo>
                  <a:pt x="375" y="2153"/>
                </a:lnTo>
                <a:lnTo>
                  <a:pt x="375" y="2153"/>
                </a:lnTo>
                <a:cubicBezTo>
                  <a:pt x="168" y="2153"/>
                  <a:pt x="0" y="1985"/>
                  <a:pt x="0" y="1779"/>
                </a:cubicBezTo>
                <a:lnTo>
                  <a:pt x="0" y="375"/>
                </a:lnTo>
                <a:lnTo>
                  <a:pt x="0" y="375"/>
                </a:lnTo>
                <a:cubicBezTo>
                  <a:pt x="0" y="168"/>
                  <a:pt x="168" y="0"/>
                  <a:pt x="375" y="0"/>
                </a:cubicBezTo>
                <a:lnTo>
                  <a:pt x="3013" y="0"/>
                </a:lnTo>
                <a:lnTo>
                  <a:pt x="3013" y="0"/>
                </a:lnTo>
                <a:cubicBezTo>
                  <a:pt x="3220" y="0"/>
                  <a:pt x="3388" y="168"/>
                  <a:pt x="3388" y="375"/>
                </a:cubicBezTo>
                <a:lnTo>
                  <a:pt x="3388" y="1779"/>
                </a:lnTo>
                <a:lnTo>
                  <a:pt x="3388" y="1779"/>
                </a:lnTo>
                <a:cubicBezTo>
                  <a:pt x="3388" y="1985"/>
                  <a:pt x="3220" y="2153"/>
                  <a:pt x="3013" y="21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136">
            <a:extLst>
              <a:ext uri="{FF2B5EF4-FFF2-40B4-BE49-F238E27FC236}">
                <a16:creationId xmlns:a16="http://schemas.microsoft.com/office/drawing/2014/main" id="{483BCC7A-A233-3746-9AC9-8341E5A87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453" y="9906264"/>
            <a:ext cx="4459426" cy="829254"/>
          </a:xfrm>
          <a:custGeom>
            <a:avLst/>
            <a:gdLst>
              <a:gd name="T0" fmla="*/ 3388 w 3389"/>
              <a:gd name="T1" fmla="*/ 629 h 630"/>
              <a:gd name="T2" fmla="*/ 0 w 3389"/>
              <a:gd name="T3" fmla="*/ 629 h 630"/>
              <a:gd name="T4" fmla="*/ 0 w 3389"/>
              <a:gd name="T5" fmla="*/ 0 h 630"/>
              <a:gd name="T6" fmla="*/ 3388 w 3389"/>
              <a:gd name="T7" fmla="*/ 0 h 630"/>
              <a:gd name="T8" fmla="*/ 3388 w 3389"/>
              <a:gd name="T9" fmla="*/ 62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9" h="630">
                <a:moveTo>
                  <a:pt x="3388" y="629"/>
                </a:moveTo>
                <a:lnTo>
                  <a:pt x="0" y="629"/>
                </a:lnTo>
                <a:lnTo>
                  <a:pt x="0" y="0"/>
                </a:lnTo>
                <a:lnTo>
                  <a:pt x="3388" y="0"/>
                </a:lnTo>
                <a:lnTo>
                  <a:pt x="3388" y="629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201">
            <a:extLst>
              <a:ext uri="{FF2B5EF4-FFF2-40B4-BE49-F238E27FC236}">
                <a16:creationId xmlns:a16="http://schemas.microsoft.com/office/drawing/2014/main" id="{12569165-AFC1-7246-9608-589C380D9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895" y="2999665"/>
            <a:ext cx="4453625" cy="2829907"/>
          </a:xfrm>
          <a:custGeom>
            <a:avLst/>
            <a:gdLst>
              <a:gd name="T0" fmla="*/ 3012 w 3387"/>
              <a:gd name="T1" fmla="*/ 2152 h 2153"/>
              <a:gd name="T2" fmla="*/ 374 w 3387"/>
              <a:gd name="T3" fmla="*/ 2152 h 2153"/>
              <a:gd name="T4" fmla="*/ 374 w 3387"/>
              <a:gd name="T5" fmla="*/ 2152 h 2153"/>
              <a:gd name="T6" fmla="*/ 0 w 3387"/>
              <a:gd name="T7" fmla="*/ 1778 h 2153"/>
              <a:gd name="T8" fmla="*/ 0 w 3387"/>
              <a:gd name="T9" fmla="*/ 374 h 2153"/>
              <a:gd name="T10" fmla="*/ 0 w 3387"/>
              <a:gd name="T11" fmla="*/ 374 h 2153"/>
              <a:gd name="T12" fmla="*/ 374 w 3387"/>
              <a:gd name="T13" fmla="*/ 0 h 2153"/>
              <a:gd name="T14" fmla="*/ 3012 w 3387"/>
              <a:gd name="T15" fmla="*/ 0 h 2153"/>
              <a:gd name="T16" fmla="*/ 3012 w 3387"/>
              <a:gd name="T17" fmla="*/ 0 h 2153"/>
              <a:gd name="T18" fmla="*/ 3386 w 3387"/>
              <a:gd name="T19" fmla="*/ 374 h 2153"/>
              <a:gd name="T20" fmla="*/ 3386 w 3387"/>
              <a:gd name="T21" fmla="*/ 1778 h 2153"/>
              <a:gd name="T22" fmla="*/ 3386 w 3387"/>
              <a:gd name="T23" fmla="*/ 1778 h 2153"/>
              <a:gd name="T24" fmla="*/ 3012 w 3387"/>
              <a:gd name="T25" fmla="*/ 2152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87" h="2153">
                <a:moveTo>
                  <a:pt x="3012" y="2152"/>
                </a:moveTo>
                <a:lnTo>
                  <a:pt x="374" y="2152"/>
                </a:lnTo>
                <a:lnTo>
                  <a:pt x="374" y="2152"/>
                </a:lnTo>
                <a:cubicBezTo>
                  <a:pt x="167" y="2152"/>
                  <a:pt x="0" y="1984"/>
                  <a:pt x="0" y="1778"/>
                </a:cubicBezTo>
                <a:lnTo>
                  <a:pt x="0" y="374"/>
                </a:lnTo>
                <a:lnTo>
                  <a:pt x="0" y="374"/>
                </a:lnTo>
                <a:cubicBezTo>
                  <a:pt x="0" y="167"/>
                  <a:pt x="167" y="0"/>
                  <a:pt x="374" y="0"/>
                </a:cubicBezTo>
                <a:lnTo>
                  <a:pt x="3012" y="0"/>
                </a:lnTo>
                <a:lnTo>
                  <a:pt x="3012" y="0"/>
                </a:lnTo>
                <a:cubicBezTo>
                  <a:pt x="3219" y="0"/>
                  <a:pt x="3386" y="167"/>
                  <a:pt x="3386" y="374"/>
                </a:cubicBezTo>
                <a:lnTo>
                  <a:pt x="3386" y="1778"/>
                </a:lnTo>
                <a:lnTo>
                  <a:pt x="3386" y="1778"/>
                </a:lnTo>
                <a:cubicBezTo>
                  <a:pt x="3386" y="1984"/>
                  <a:pt x="3219" y="2152"/>
                  <a:pt x="3012" y="21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" name="Freeform 202">
            <a:extLst>
              <a:ext uri="{FF2B5EF4-FFF2-40B4-BE49-F238E27FC236}">
                <a16:creationId xmlns:a16="http://schemas.microsoft.com/office/drawing/2014/main" id="{9D18F8D8-688C-6448-BECE-13FAB48A5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895" y="2999668"/>
            <a:ext cx="4453625" cy="823457"/>
          </a:xfrm>
          <a:custGeom>
            <a:avLst/>
            <a:gdLst>
              <a:gd name="T0" fmla="*/ 3386 w 3387"/>
              <a:gd name="T1" fmla="*/ 627 h 628"/>
              <a:gd name="T2" fmla="*/ 0 w 3387"/>
              <a:gd name="T3" fmla="*/ 627 h 628"/>
              <a:gd name="T4" fmla="*/ 0 w 3387"/>
              <a:gd name="T5" fmla="*/ 0 h 628"/>
              <a:gd name="T6" fmla="*/ 3386 w 3387"/>
              <a:gd name="T7" fmla="*/ 0 h 628"/>
              <a:gd name="T8" fmla="*/ 3386 w 3387"/>
              <a:gd name="T9" fmla="*/ 627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7" h="628">
                <a:moveTo>
                  <a:pt x="3386" y="627"/>
                </a:moveTo>
                <a:lnTo>
                  <a:pt x="0" y="627"/>
                </a:lnTo>
                <a:lnTo>
                  <a:pt x="0" y="0"/>
                </a:lnTo>
                <a:lnTo>
                  <a:pt x="3386" y="0"/>
                </a:lnTo>
                <a:lnTo>
                  <a:pt x="3386" y="627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267">
            <a:extLst>
              <a:ext uri="{FF2B5EF4-FFF2-40B4-BE49-F238E27FC236}">
                <a16:creationId xmlns:a16="http://schemas.microsoft.com/office/drawing/2014/main" id="{8CE58444-75C8-5948-A95D-89DF13987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135" y="9906264"/>
            <a:ext cx="4453625" cy="2829907"/>
          </a:xfrm>
          <a:custGeom>
            <a:avLst/>
            <a:gdLst>
              <a:gd name="T0" fmla="*/ 3012 w 3387"/>
              <a:gd name="T1" fmla="*/ 2153 h 2154"/>
              <a:gd name="T2" fmla="*/ 375 w 3387"/>
              <a:gd name="T3" fmla="*/ 2153 h 2154"/>
              <a:gd name="T4" fmla="*/ 375 w 3387"/>
              <a:gd name="T5" fmla="*/ 2153 h 2154"/>
              <a:gd name="T6" fmla="*/ 0 w 3387"/>
              <a:gd name="T7" fmla="*/ 1779 h 2154"/>
              <a:gd name="T8" fmla="*/ 0 w 3387"/>
              <a:gd name="T9" fmla="*/ 375 h 2154"/>
              <a:gd name="T10" fmla="*/ 0 w 3387"/>
              <a:gd name="T11" fmla="*/ 375 h 2154"/>
              <a:gd name="T12" fmla="*/ 375 w 3387"/>
              <a:gd name="T13" fmla="*/ 0 h 2154"/>
              <a:gd name="T14" fmla="*/ 3012 w 3387"/>
              <a:gd name="T15" fmla="*/ 0 h 2154"/>
              <a:gd name="T16" fmla="*/ 3012 w 3387"/>
              <a:gd name="T17" fmla="*/ 0 h 2154"/>
              <a:gd name="T18" fmla="*/ 3386 w 3387"/>
              <a:gd name="T19" fmla="*/ 375 h 2154"/>
              <a:gd name="T20" fmla="*/ 3386 w 3387"/>
              <a:gd name="T21" fmla="*/ 1779 h 2154"/>
              <a:gd name="T22" fmla="*/ 3386 w 3387"/>
              <a:gd name="T23" fmla="*/ 1779 h 2154"/>
              <a:gd name="T24" fmla="*/ 3012 w 3387"/>
              <a:gd name="T25" fmla="*/ 2153 h 2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87" h="2154">
                <a:moveTo>
                  <a:pt x="3012" y="2153"/>
                </a:moveTo>
                <a:lnTo>
                  <a:pt x="375" y="2153"/>
                </a:lnTo>
                <a:lnTo>
                  <a:pt x="375" y="2153"/>
                </a:lnTo>
                <a:cubicBezTo>
                  <a:pt x="168" y="2153"/>
                  <a:pt x="0" y="1985"/>
                  <a:pt x="0" y="1779"/>
                </a:cubicBezTo>
                <a:lnTo>
                  <a:pt x="0" y="375"/>
                </a:lnTo>
                <a:lnTo>
                  <a:pt x="0" y="375"/>
                </a:lnTo>
                <a:cubicBezTo>
                  <a:pt x="0" y="168"/>
                  <a:pt x="168" y="0"/>
                  <a:pt x="375" y="0"/>
                </a:cubicBezTo>
                <a:lnTo>
                  <a:pt x="3012" y="0"/>
                </a:lnTo>
                <a:lnTo>
                  <a:pt x="3012" y="0"/>
                </a:lnTo>
                <a:cubicBezTo>
                  <a:pt x="3219" y="0"/>
                  <a:pt x="3386" y="168"/>
                  <a:pt x="3386" y="375"/>
                </a:cubicBezTo>
                <a:lnTo>
                  <a:pt x="3386" y="1779"/>
                </a:lnTo>
                <a:lnTo>
                  <a:pt x="3386" y="1779"/>
                </a:lnTo>
                <a:cubicBezTo>
                  <a:pt x="3386" y="1985"/>
                  <a:pt x="3219" y="2153"/>
                  <a:pt x="3012" y="21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268">
            <a:extLst>
              <a:ext uri="{FF2B5EF4-FFF2-40B4-BE49-F238E27FC236}">
                <a16:creationId xmlns:a16="http://schemas.microsoft.com/office/drawing/2014/main" id="{D88E5151-954E-454F-A016-2E7B2BC9A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135" y="9906264"/>
            <a:ext cx="4453625" cy="829254"/>
          </a:xfrm>
          <a:custGeom>
            <a:avLst/>
            <a:gdLst>
              <a:gd name="T0" fmla="*/ 3386 w 3387"/>
              <a:gd name="T1" fmla="*/ 629 h 630"/>
              <a:gd name="T2" fmla="*/ 0 w 3387"/>
              <a:gd name="T3" fmla="*/ 629 h 630"/>
              <a:gd name="T4" fmla="*/ 0 w 3387"/>
              <a:gd name="T5" fmla="*/ 0 h 630"/>
              <a:gd name="T6" fmla="*/ 3386 w 3387"/>
              <a:gd name="T7" fmla="*/ 0 h 630"/>
              <a:gd name="T8" fmla="*/ 3386 w 3387"/>
              <a:gd name="T9" fmla="*/ 62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7" h="630">
                <a:moveTo>
                  <a:pt x="3386" y="629"/>
                </a:moveTo>
                <a:lnTo>
                  <a:pt x="0" y="629"/>
                </a:lnTo>
                <a:lnTo>
                  <a:pt x="0" y="0"/>
                </a:lnTo>
                <a:lnTo>
                  <a:pt x="3386" y="0"/>
                </a:lnTo>
                <a:lnTo>
                  <a:pt x="3386" y="629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2" name="Freeform 333">
            <a:extLst>
              <a:ext uri="{FF2B5EF4-FFF2-40B4-BE49-F238E27FC236}">
                <a16:creationId xmlns:a16="http://schemas.microsoft.com/office/drawing/2014/main" id="{4A86CC42-8D29-C946-8D72-9F4F7B14E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2572" y="2999665"/>
            <a:ext cx="4459426" cy="2829907"/>
          </a:xfrm>
          <a:custGeom>
            <a:avLst/>
            <a:gdLst>
              <a:gd name="T0" fmla="*/ 3014 w 3389"/>
              <a:gd name="T1" fmla="*/ 2152 h 2153"/>
              <a:gd name="T2" fmla="*/ 375 w 3389"/>
              <a:gd name="T3" fmla="*/ 2152 h 2153"/>
              <a:gd name="T4" fmla="*/ 375 w 3389"/>
              <a:gd name="T5" fmla="*/ 2152 h 2153"/>
              <a:gd name="T6" fmla="*/ 0 w 3389"/>
              <a:gd name="T7" fmla="*/ 1778 h 2153"/>
              <a:gd name="T8" fmla="*/ 0 w 3389"/>
              <a:gd name="T9" fmla="*/ 374 h 2153"/>
              <a:gd name="T10" fmla="*/ 0 w 3389"/>
              <a:gd name="T11" fmla="*/ 374 h 2153"/>
              <a:gd name="T12" fmla="*/ 375 w 3389"/>
              <a:gd name="T13" fmla="*/ 0 h 2153"/>
              <a:gd name="T14" fmla="*/ 3014 w 3389"/>
              <a:gd name="T15" fmla="*/ 0 h 2153"/>
              <a:gd name="T16" fmla="*/ 3014 w 3389"/>
              <a:gd name="T17" fmla="*/ 0 h 2153"/>
              <a:gd name="T18" fmla="*/ 3388 w 3389"/>
              <a:gd name="T19" fmla="*/ 374 h 2153"/>
              <a:gd name="T20" fmla="*/ 3388 w 3389"/>
              <a:gd name="T21" fmla="*/ 1778 h 2153"/>
              <a:gd name="T22" fmla="*/ 3388 w 3389"/>
              <a:gd name="T23" fmla="*/ 1778 h 2153"/>
              <a:gd name="T24" fmla="*/ 3014 w 3389"/>
              <a:gd name="T25" fmla="*/ 2152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89" h="2153">
                <a:moveTo>
                  <a:pt x="3014" y="2152"/>
                </a:moveTo>
                <a:lnTo>
                  <a:pt x="375" y="2152"/>
                </a:lnTo>
                <a:lnTo>
                  <a:pt x="375" y="2152"/>
                </a:lnTo>
                <a:cubicBezTo>
                  <a:pt x="168" y="2152"/>
                  <a:pt x="0" y="1984"/>
                  <a:pt x="0" y="1778"/>
                </a:cubicBezTo>
                <a:lnTo>
                  <a:pt x="0" y="374"/>
                </a:lnTo>
                <a:lnTo>
                  <a:pt x="0" y="374"/>
                </a:lnTo>
                <a:cubicBezTo>
                  <a:pt x="0" y="167"/>
                  <a:pt x="168" y="0"/>
                  <a:pt x="375" y="0"/>
                </a:cubicBezTo>
                <a:lnTo>
                  <a:pt x="3014" y="0"/>
                </a:lnTo>
                <a:lnTo>
                  <a:pt x="3014" y="0"/>
                </a:lnTo>
                <a:cubicBezTo>
                  <a:pt x="3220" y="0"/>
                  <a:pt x="3388" y="167"/>
                  <a:pt x="3388" y="374"/>
                </a:cubicBezTo>
                <a:lnTo>
                  <a:pt x="3388" y="1778"/>
                </a:lnTo>
                <a:lnTo>
                  <a:pt x="3388" y="1778"/>
                </a:lnTo>
                <a:cubicBezTo>
                  <a:pt x="3388" y="1984"/>
                  <a:pt x="3220" y="2152"/>
                  <a:pt x="3014" y="215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3" name="Freeform 334">
            <a:extLst>
              <a:ext uri="{FF2B5EF4-FFF2-40B4-BE49-F238E27FC236}">
                <a16:creationId xmlns:a16="http://schemas.microsoft.com/office/drawing/2014/main" id="{1F44B780-38F2-5645-B4C2-4C6EFB621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2572" y="2999668"/>
            <a:ext cx="4459426" cy="823457"/>
          </a:xfrm>
          <a:custGeom>
            <a:avLst/>
            <a:gdLst>
              <a:gd name="T0" fmla="*/ 3388 w 3389"/>
              <a:gd name="T1" fmla="*/ 627 h 628"/>
              <a:gd name="T2" fmla="*/ 0 w 3389"/>
              <a:gd name="T3" fmla="*/ 627 h 628"/>
              <a:gd name="T4" fmla="*/ 0 w 3389"/>
              <a:gd name="T5" fmla="*/ 0 h 628"/>
              <a:gd name="T6" fmla="*/ 3388 w 3389"/>
              <a:gd name="T7" fmla="*/ 0 h 628"/>
              <a:gd name="T8" fmla="*/ 3388 w 3389"/>
              <a:gd name="T9" fmla="*/ 627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9" h="628">
                <a:moveTo>
                  <a:pt x="3388" y="627"/>
                </a:moveTo>
                <a:lnTo>
                  <a:pt x="0" y="627"/>
                </a:lnTo>
                <a:lnTo>
                  <a:pt x="0" y="0"/>
                </a:lnTo>
                <a:lnTo>
                  <a:pt x="3388" y="0"/>
                </a:lnTo>
                <a:lnTo>
                  <a:pt x="3388" y="627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4" name="Freeform 399">
            <a:extLst>
              <a:ext uri="{FF2B5EF4-FFF2-40B4-BE49-F238E27FC236}">
                <a16:creationId xmlns:a16="http://schemas.microsoft.com/office/drawing/2014/main" id="{362DE3DC-99F6-2B48-A0BC-84224553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6812" y="9906264"/>
            <a:ext cx="4453625" cy="2829907"/>
          </a:xfrm>
          <a:custGeom>
            <a:avLst/>
            <a:gdLst>
              <a:gd name="T0" fmla="*/ 3013 w 3388"/>
              <a:gd name="T1" fmla="*/ 2153 h 2154"/>
              <a:gd name="T2" fmla="*/ 374 w 3388"/>
              <a:gd name="T3" fmla="*/ 2153 h 2154"/>
              <a:gd name="T4" fmla="*/ 374 w 3388"/>
              <a:gd name="T5" fmla="*/ 2153 h 2154"/>
              <a:gd name="T6" fmla="*/ 0 w 3388"/>
              <a:gd name="T7" fmla="*/ 1779 h 2154"/>
              <a:gd name="T8" fmla="*/ 0 w 3388"/>
              <a:gd name="T9" fmla="*/ 375 h 2154"/>
              <a:gd name="T10" fmla="*/ 0 w 3388"/>
              <a:gd name="T11" fmla="*/ 375 h 2154"/>
              <a:gd name="T12" fmla="*/ 374 w 3388"/>
              <a:gd name="T13" fmla="*/ 0 h 2154"/>
              <a:gd name="T14" fmla="*/ 3013 w 3388"/>
              <a:gd name="T15" fmla="*/ 0 h 2154"/>
              <a:gd name="T16" fmla="*/ 3013 w 3388"/>
              <a:gd name="T17" fmla="*/ 0 h 2154"/>
              <a:gd name="T18" fmla="*/ 3387 w 3388"/>
              <a:gd name="T19" fmla="*/ 375 h 2154"/>
              <a:gd name="T20" fmla="*/ 3387 w 3388"/>
              <a:gd name="T21" fmla="*/ 1779 h 2154"/>
              <a:gd name="T22" fmla="*/ 3387 w 3388"/>
              <a:gd name="T23" fmla="*/ 1779 h 2154"/>
              <a:gd name="T24" fmla="*/ 3013 w 3388"/>
              <a:gd name="T25" fmla="*/ 2153 h 2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88" h="2154">
                <a:moveTo>
                  <a:pt x="3013" y="2153"/>
                </a:moveTo>
                <a:lnTo>
                  <a:pt x="374" y="2153"/>
                </a:lnTo>
                <a:lnTo>
                  <a:pt x="374" y="2153"/>
                </a:lnTo>
                <a:cubicBezTo>
                  <a:pt x="168" y="2153"/>
                  <a:pt x="0" y="1985"/>
                  <a:pt x="0" y="1779"/>
                </a:cubicBezTo>
                <a:lnTo>
                  <a:pt x="0" y="375"/>
                </a:lnTo>
                <a:lnTo>
                  <a:pt x="0" y="375"/>
                </a:lnTo>
                <a:cubicBezTo>
                  <a:pt x="0" y="168"/>
                  <a:pt x="168" y="0"/>
                  <a:pt x="374" y="0"/>
                </a:cubicBezTo>
                <a:lnTo>
                  <a:pt x="3013" y="0"/>
                </a:lnTo>
                <a:lnTo>
                  <a:pt x="3013" y="0"/>
                </a:lnTo>
                <a:cubicBezTo>
                  <a:pt x="3220" y="0"/>
                  <a:pt x="3387" y="168"/>
                  <a:pt x="3387" y="375"/>
                </a:cubicBezTo>
                <a:lnTo>
                  <a:pt x="3387" y="1779"/>
                </a:lnTo>
                <a:lnTo>
                  <a:pt x="3387" y="1779"/>
                </a:lnTo>
                <a:cubicBezTo>
                  <a:pt x="3387" y="1985"/>
                  <a:pt x="3220" y="2153"/>
                  <a:pt x="3013" y="215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5" name="Freeform 400">
            <a:extLst>
              <a:ext uri="{FF2B5EF4-FFF2-40B4-BE49-F238E27FC236}">
                <a16:creationId xmlns:a16="http://schemas.microsoft.com/office/drawing/2014/main" id="{F553D8B8-0B62-B643-B686-9149CCA4A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6812" y="9906264"/>
            <a:ext cx="4453625" cy="829254"/>
          </a:xfrm>
          <a:custGeom>
            <a:avLst/>
            <a:gdLst>
              <a:gd name="T0" fmla="*/ 3387 w 3388"/>
              <a:gd name="T1" fmla="*/ 629 h 630"/>
              <a:gd name="T2" fmla="*/ 0 w 3388"/>
              <a:gd name="T3" fmla="*/ 629 h 630"/>
              <a:gd name="T4" fmla="*/ 0 w 3388"/>
              <a:gd name="T5" fmla="*/ 0 h 630"/>
              <a:gd name="T6" fmla="*/ 3387 w 3388"/>
              <a:gd name="T7" fmla="*/ 0 h 630"/>
              <a:gd name="T8" fmla="*/ 3387 w 3388"/>
              <a:gd name="T9" fmla="*/ 62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8" h="630">
                <a:moveTo>
                  <a:pt x="3387" y="629"/>
                </a:moveTo>
                <a:lnTo>
                  <a:pt x="0" y="629"/>
                </a:lnTo>
                <a:lnTo>
                  <a:pt x="0" y="0"/>
                </a:lnTo>
                <a:lnTo>
                  <a:pt x="3387" y="0"/>
                </a:lnTo>
                <a:lnTo>
                  <a:pt x="3387" y="629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7" name="Freeform 466">
            <a:extLst>
              <a:ext uri="{FF2B5EF4-FFF2-40B4-BE49-F238E27FC236}">
                <a16:creationId xmlns:a16="http://schemas.microsoft.com/office/drawing/2014/main" id="{BA5980CB-148E-114A-9204-67FD6C8D0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469" y="7902913"/>
            <a:ext cx="492916" cy="498713"/>
          </a:xfrm>
          <a:custGeom>
            <a:avLst/>
            <a:gdLst>
              <a:gd name="T0" fmla="*/ 376 w 377"/>
              <a:gd name="T1" fmla="*/ 188 h 378"/>
              <a:gd name="T2" fmla="*/ 376 w 377"/>
              <a:gd name="T3" fmla="*/ 188 h 378"/>
              <a:gd name="T4" fmla="*/ 188 w 377"/>
              <a:gd name="T5" fmla="*/ 377 h 378"/>
              <a:gd name="T6" fmla="*/ 188 w 377"/>
              <a:gd name="T7" fmla="*/ 377 h 378"/>
              <a:gd name="T8" fmla="*/ 0 w 377"/>
              <a:gd name="T9" fmla="*/ 188 h 378"/>
              <a:gd name="T10" fmla="*/ 0 w 377"/>
              <a:gd name="T11" fmla="*/ 188 h 378"/>
              <a:gd name="T12" fmla="*/ 188 w 377"/>
              <a:gd name="T13" fmla="*/ 0 h 378"/>
              <a:gd name="T14" fmla="*/ 188 w 377"/>
              <a:gd name="T15" fmla="*/ 0 h 378"/>
              <a:gd name="T16" fmla="*/ 376 w 377"/>
              <a:gd name="T17" fmla="*/ 18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8">
                <a:moveTo>
                  <a:pt x="376" y="188"/>
                </a:moveTo>
                <a:lnTo>
                  <a:pt x="376" y="188"/>
                </a:lnTo>
                <a:cubicBezTo>
                  <a:pt x="376" y="293"/>
                  <a:pt x="292" y="377"/>
                  <a:pt x="188" y="377"/>
                </a:cubicBezTo>
                <a:lnTo>
                  <a:pt x="188" y="377"/>
                </a:lnTo>
                <a:cubicBezTo>
                  <a:pt x="84" y="377"/>
                  <a:pt x="0" y="293"/>
                  <a:pt x="0" y="188"/>
                </a:cubicBezTo>
                <a:lnTo>
                  <a:pt x="0" y="188"/>
                </a:lnTo>
                <a:cubicBezTo>
                  <a:pt x="0" y="84"/>
                  <a:pt x="84" y="0"/>
                  <a:pt x="188" y="0"/>
                </a:cubicBezTo>
                <a:lnTo>
                  <a:pt x="188" y="0"/>
                </a:lnTo>
                <a:cubicBezTo>
                  <a:pt x="292" y="0"/>
                  <a:pt x="376" y="84"/>
                  <a:pt x="376" y="1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8" name="Freeform 467">
            <a:extLst>
              <a:ext uri="{FF2B5EF4-FFF2-40B4-BE49-F238E27FC236}">
                <a16:creationId xmlns:a16="http://schemas.microsoft.com/office/drawing/2014/main" id="{BD83608B-1267-7F4B-A7BE-EE4D12D8B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3154" y="7902913"/>
            <a:ext cx="492913" cy="498713"/>
          </a:xfrm>
          <a:custGeom>
            <a:avLst/>
            <a:gdLst>
              <a:gd name="T0" fmla="*/ 376 w 377"/>
              <a:gd name="T1" fmla="*/ 188 h 378"/>
              <a:gd name="T2" fmla="*/ 376 w 377"/>
              <a:gd name="T3" fmla="*/ 188 h 378"/>
              <a:gd name="T4" fmla="*/ 187 w 377"/>
              <a:gd name="T5" fmla="*/ 377 h 378"/>
              <a:gd name="T6" fmla="*/ 187 w 377"/>
              <a:gd name="T7" fmla="*/ 377 h 378"/>
              <a:gd name="T8" fmla="*/ 0 w 377"/>
              <a:gd name="T9" fmla="*/ 188 h 378"/>
              <a:gd name="T10" fmla="*/ 0 w 377"/>
              <a:gd name="T11" fmla="*/ 188 h 378"/>
              <a:gd name="T12" fmla="*/ 187 w 377"/>
              <a:gd name="T13" fmla="*/ 0 h 378"/>
              <a:gd name="T14" fmla="*/ 187 w 377"/>
              <a:gd name="T15" fmla="*/ 0 h 378"/>
              <a:gd name="T16" fmla="*/ 376 w 377"/>
              <a:gd name="T17" fmla="*/ 18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8">
                <a:moveTo>
                  <a:pt x="376" y="188"/>
                </a:moveTo>
                <a:lnTo>
                  <a:pt x="376" y="188"/>
                </a:lnTo>
                <a:cubicBezTo>
                  <a:pt x="376" y="293"/>
                  <a:pt x="291" y="377"/>
                  <a:pt x="187" y="377"/>
                </a:cubicBezTo>
                <a:lnTo>
                  <a:pt x="187" y="377"/>
                </a:lnTo>
                <a:cubicBezTo>
                  <a:pt x="83" y="377"/>
                  <a:pt x="0" y="293"/>
                  <a:pt x="0" y="188"/>
                </a:cubicBezTo>
                <a:lnTo>
                  <a:pt x="0" y="188"/>
                </a:lnTo>
                <a:cubicBezTo>
                  <a:pt x="0" y="84"/>
                  <a:pt x="83" y="0"/>
                  <a:pt x="187" y="0"/>
                </a:cubicBezTo>
                <a:lnTo>
                  <a:pt x="187" y="0"/>
                </a:lnTo>
                <a:cubicBezTo>
                  <a:pt x="291" y="0"/>
                  <a:pt x="376" y="84"/>
                  <a:pt x="376" y="1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9" name="Freeform 468">
            <a:extLst>
              <a:ext uri="{FF2B5EF4-FFF2-40B4-BE49-F238E27FC236}">
                <a16:creationId xmlns:a16="http://schemas.microsoft.com/office/drawing/2014/main" id="{7415F71A-E9C4-3E4D-83A8-1FB979A0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5827" y="7902913"/>
            <a:ext cx="492916" cy="498713"/>
          </a:xfrm>
          <a:custGeom>
            <a:avLst/>
            <a:gdLst>
              <a:gd name="T0" fmla="*/ 376 w 377"/>
              <a:gd name="T1" fmla="*/ 188 h 378"/>
              <a:gd name="T2" fmla="*/ 376 w 377"/>
              <a:gd name="T3" fmla="*/ 188 h 378"/>
              <a:gd name="T4" fmla="*/ 188 w 377"/>
              <a:gd name="T5" fmla="*/ 377 h 378"/>
              <a:gd name="T6" fmla="*/ 188 w 377"/>
              <a:gd name="T7" fmla="*/ 377 h 378"/>
              <a:gd name="T8" fmla="*/ 0 w 377"/>
              <a:gd name="T9" fmla="*/ 188 h 378"/>
              <a:gd name="T10" fmla="*/ 0 w 377"/>
              <a:gd name="T11" fmla="*/ 188 h 378"/>
              <a:gd name="T12" fmla="*/ 188 w 377"/>
              <a:gd name="T13" fmla="*/ 0 h 378"/>
              <a:gd name="T14" fmla="*/ 188 w 377"/>
              <a:gd name="T15" fmla="*/ 0 h 378"/>
              <a:gd name="T16" fmla="*/ 376 w 377"/>
              <a:gd name="T17" fmla="*/ 18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8">
                <a:moveTo>
                  <a:pt x="376" y="188"/>
                </a:moveTo>
                <a:lnTo>
                  <a:pt x="376" y="188"/>
                </a:lnTo>
                <a:cubicBezTo>
                  <a:pt x="376" y="293"/>
                  <a:pt x="292" y="377"/>
                  <a:pt x="188" y="377"/>
                </a:cubicBezTo>
                <a:lnTo>
                  <a:pt x="188" y="377"/>
                </a:lnTo>
                <a:cubicBezTo>
                  <a:pt x="85" y="377"/>
                  <a:pt x="0" y="293"/>
                  <a:pt x="0" y="188"/>
                </a:cubicBezTo>
                <a:lnTo>
                  <a:pt x="0" y="188"/>
                </a:lnTo>
                <a:cubicBezTo>
                  <a:pt x="0" y="84"/>
                  <a:pt x="85" y="0"/>
                  <a:pt x="188" y="0"/>
                </a:cubicBezTo>
                <a:lnTo>
                  <a:pt x="188" y="0"/>
                </a:lnTo>
                <a:cubicBezTo>
                  <a:pt x="292" y="0"/>
                  <a:pt x="376" y="84"/>
                  <a:pt x="376" y="18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0" name="Freeform 469">
            <a:extLst>
              <a:ext uri="{FF2B5EF4-FFF2-40B4-BE49-F238E27FC236}">
                <a16:creationId xmlns:a16="http://schemas.microsoft.com/office/drawing/2014/main" id="{C59302D1-52DE-C64F-A455-7CDA2CCFE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0066" y="7386390"/>
            <a:ext cx="492916" cy="492913"/>
          </a:xfrm>
          <a:custGeom>
            <a:avLst/>
            <a:gdLst>
              <a:gd name="T0" fmla="*/ 376 w 377"/>
              <a:gd name="T1" fmla="*/ 188 h 377"/>
              <a:gd name="T2" fmla="*/ 376 w 377"/>
              <a:gd name="T3" fmla="*/ 188 h 377"/>
              <a:gd name="T4" fmla="*/ 187 w 377"/>
              <a:gd name="T5" fmla="*/ 376 h 377"/>
              <a:gd name="T6" fmla="*/ 187 w 377"/>
              <a:gd name="T7" fmla="*/ 376 h 377"/>
              <a:gd name="T8" fmla="*/ 0 w 377"/>
              <a:gd name="T9" fmla="*/ 188 h 377"/>
              <a:gd name="T10" fmla="*/ 0 w 377"/>
              <a:gd name="T11" fmla="*/ 188 h 377"/>
              <a:gd name="T12" fmla="*/ 187 w 377"/>
              <a:gd name="T13" fmla="*/ 0 h 377"/>
              <a:gd name="T14" fmla="*/ 187 w 377"/>
              <a:gd name="T15" fmla="*/ 0 h 377"/>
              <a:gd name="T16" fmla="*/ 376 w 377"/>
              <a:gd name="T17" fmla="*/ 188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7">
                <a:moveTo>
                  <a:pt x="376" y="188"/>
                </a:moveTo>
                <a:lnTo>
                  <a:pt x="376" y="188"/>
                </a:lnTo>
                <a:cubicBezTo>
                  <a:pt x="376" y="292"/>
                  <a:pt x="291" y="376"/>
                  <a:pt x="187" y="376"/>
                </a:cubicBezTo>
                <a:lnTo>
                  <a:pt x="187" y="376"/>
                </a:lnTo>
                <a:cubicBezTo>
                  <a:pt x="83" y="376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3" y="0"/>
                  <a:pt x="187" y="0"/>
                </a:cubicBezTo>
                <a:lnTo>
                  <a:pt x="187" y="0"/>
                </a:lnTo>
                <a:cubicBezTo>
                  <a:pt x="291" y="0"/>
                  <a:pt x="376" y="84"/>
                  <a:pt x="376" y="18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1" name="Freeform 470">
            <a:extLst>
              <a:ext uri="{FF2B5EF4-FFF2-40B4-BE49-F238E27FC236}">
                <a16:creationId xmlns:a16="http://schemas.microsoft.com/office/drawing/2014/main" id="{30EC725B-A535-7649-9C85-A72A8E7CE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1592" y="7386390"/>
            <a:ext cx="498713" cy="492913"/>
          </a:xfrm>
          <a:custGeom>
            <a:avLst/>
            <a:gdLst>
              <a:gd name="T0" fmla="*/ 377 w 378"/>
              <a:gd name="T1" fmla="*/ 188 h 377"/>
              <a:gd name="T2" fmla="*/ 377 w 378"/>
              <a:gd name="T3" fmla="*/ 188 h 377"/>
              <a:gd name="T4" fmla="*/ 189 w 378"/>
              <a:gd name="T5" fmla="*/ 376 h 377"/>
              <a:gd name="T6" fmla="*/ 189 w 378"/>
              <a:gd name="T7" fmla="*/ 376 h 377"/>
              <a:gd name="T8" fmla="*/ 0 w 378"/>
              <a:gd name="T9" fmla="*/ 188 h 377"/>
              <a:gd name="T10" fmla="*/ 0 w 378"/>
              <a:gd name="T11" fmla="*/ 188 h 377"/>
              <a:gd name="T12" fmla="*/ 189 w 378"/>
              <a:gd name="T13" fmla="*/ 0 h 377"/>
              <a:gd name="T14" fmla="*/ 189 w 378"/>
              <a:gd name="T15" fmla="*/ 0 h 377"/>
              <a:gd name="T16" fmla="*/ 377 w 378"/>
              <a:gd name="T17" fmla="*/ 188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8" h="377">
                <a:moveTo>
                  <a:pt x="377" y="188"/>
                </a:moveTo>
                <a:lnTo>
                  <a:pt x="377" y="188"/>
                </a:lnTo>
                <a:cubicBezTo>
                  <a:pt x="377" y="292"/>
                  <a:pt x="293" y="376"/>
                  <a:pt x="189" y="376"/>
                </a:cubicBezTo>
                <a:lnTo>
                  <a:pt x="189" y="376"/>
                </a:lnTo>
                <a:cubicBezTo>
                  <a:pt x="85" y="376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5" y="0"/>
                  <a:pt x="189" y="0"/>
                </a:cubicBezTo>
                <a:lnTo>
                  <a:pt x="189" y="0"/>
                </a:lnTo>
                <a:cubicBezTo>
                  <a:pt x="293" y="0"/>
                  <a:pt x="377" y="84"/>
                  <a:pt x="377" y="1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2" name="Freeform 471">
            <a:extLst>
              <a:ext uri="{FF2B5EF4-FFF2-40B4-BE49-F238E27FC236}">
                <a16:creationId xmlns:a16="http://schemas.microsoft.com/office/drawing/2014/main" id="{60398804-6A8E-2A4C-8F83-8A04A3847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914" y="7386390"/>
            <a:ext cx="492913" cy="492913"/>
          </a:xfrm>
          <a:custGeom>
            <a:avLst/>
            <a:gdLst>
              <a:gd name="T0" fmla="*/ 376 w 377"/>
              <a:gd name="T1" fmla="*/ 188 h 377"/>
              <a:gd name="T2" fmla="*/ 376 w 377"/>
              <a:gd name="T3" fmla="*/ 188 h 377"/>
              <a:gd name="T4" fmla="*/ 188 w 377"/>
              <a:gd name="T5" fmla="*/ 376 h 377"/>
              <a:gd name="T6" fmla="*/ 188 w 377"/>
              <a:gd name="T7" fmla="*/ 376 h 377"/>
              <a:gd name="T8" fmla="*/ 0 w 377"/>
              <a:gd name="T9" fmla="*/ 188 h 377"/>
              <a:gd name="T10" fmla="*/ 0 w 377"/>
              <a:gd name="T11" fmla="*/ 188 h 377"/>
              <a:gd name="T12" fmla="*/ 188 w 377"/>
              <a:gd name="T13" fmla="*/ 0 h 377"/>
              <a:gd name="T14" fmla="*/ 188 w 377"/>
              <a:gd name="T15" fmla="*/ 0 h 377"/>
              <a:gd name="T16" fmla="*/ 376 w 377"/>
              <a:gd name="T17" fmla="*/ 188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7">
                <a:moveTo>
                  <a:pt x="376" y="188"/>
                </a:moveTo>
                <a:lnTo>
                  <a:pt x="376" y="188"/>
                </a:lnTo>
                <a:cubicBezTo>
                  <a:pt x="376" y="292"/>
                  <a:pt x="292" y="376"/>
                  <a:pt x="188" y="376"/>
                </a:cubicBezTo>
                <a:lnTo>
                  <a:pt x="188" y="376"/>
                </a:lnTo>
                <a:cubicBezTo>
                  <a:pt x="84" y="376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4" y="0"/>
                  <a:pt x="188" y="0"/>
                </a:cubicBezTo>
                <a:lnTo>
                  <a:pt x="188" y="0"/>
                </a:lnTo>
                <a:cubicBezTo>
                  <a:pt x="292" y="0"/>
                  <a:pt x="376" y="84"/>
                  <a:pt x="376" y="1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3" name="Freeform 472">
            <a:extLst>
              <a:ext uri="{FF2B5EF4-FFF2-40B4-BE49-F238E27FC236}">
                <a16:creationId xmlns:a16="http://schemas.microsoft.com/office/drawing/2014/main" id="{EA5BE0D7-1DD7-9F44-8B1C-9044730CC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6229" y="8024077"/>
            <a:ext cx="40592" cy="173741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4" name="Freeform 473">
            <a:extLst>
              <a:ext uri="{FF2B5EF4-FFF2-40B4-BE49-F238E27FC236}">
                <a16:creationId xmlns:a16="http://schemas.microsoft.com/office/drawing/2014/main" id="{D75B5370-9239-1645-9057-15D0D6667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3552" y="8024077"/>
            <a:ext cx="40595" cy="173741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5" name="Freeform 474">
            <a:extLst>
              <a:ext uri="{FF2B5EF4-FFF2-40B4-BE49-F238E27FC236}">
                <a16:creationId xmlns:a16="http://schemas.microsoft.com/office/drawing/2014/main" id="{FB5532C8-6926-D545-AEB7-AFAA53644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074" y="8024077"/>
            <a:ext cx="40595" cy="173741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6" name="Freeform 475">
            <a:extLst>
              <a:ext uri="{FF2B5EF4-FFF2-40B4-BE49-F238E27FC236}">
                <a16:creationId xmlns:a16="http://schemas.microsoft.com/office/drawing/2014/main" id="{DE9E9BD7-A4EA-3F4B-ACB9-206772DC7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313" y="5997537"/>
            <a:ext cx="40595" cy="17374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7" name="Freeform 476">
            <a:extLst>
              <a:ext uri="{FF2B5EF4-FFF2-40B4-BE49-F238E27FC236}">
                <a16:creationId xmlns:a16="http://schemas.microsoft.com/office/drawing/2014/main" id="{3E98B001-E667-294B-9900-CE1631245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1989" y="5997537"/>
            <a:ext cx="40592" cy="173741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8" name="Freeform 477">
            <a:extLst>
              <a:ext uri="{FF2B5EF4-FFF2-40B4-BE49-F238E27FC236}">
                <a16:creationId xmlns:a16="http://schemas.microsoft.com/office/drawing/2014/main" id="{CC67D045-C45E-064F-B91B-81CD0C9B3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632" y="5997537"/>
            <a:ext cx="40592" cy="17374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A46A71-BCF3-4747-9D15-5E6841C254D6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4383385" y="7632193"/>
            <a:ext cx="2725529" cy="50777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E94F2B-16FA-1043-9CDB-DDC272DD032A}"/>
              </a:ext>
            </a:extLst>
          </p:cNvPr>
          <p:cNvCxnSpPr>
            <a:cxnSpLocks/>
          </p:cNvCxnSpPr>
          <p:nvPr/>
        </p:nvCxnSpPr>
        <p:spPr>
          <a:xfrm flipV="1">
            <a:off x="10826058" y="7632193"/>
            <a:ext cx="2725529" cy="50777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8F9A0E-C317-5E41-85AD-5A3CC6AB2479}"/>
              </a:ext>
            </a:extLst>
          </p:cNvPr>
          <p:cNvCxnSpPr>
            <a:cxnSpLocks/>
          </p:cNvCxnSpPr>
          <p:nvPr/>
        </p:nvCxnSpPr>
        <p:spPr>
          <a:xfrm flipV="1">
            <a:off x="17268743" y="7632193"/>
            <a:ext cx="2725529" cy="50777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590C4B-4C60-984E-BC5F-214F8CAA86A1}"/>
              </a:ext>
            </a:extLst>
          </p:cNvPr>
          <p:cNvCxnSpPr>
            <a:cxnSpLocks/>
          </p:cNvCxnSpPr>
          <p:nvPr/>
        </p:nvCxnSpPr>
        <p:spPr>
          <a:xfrm>
            <a:off x="7605404" y="7638451"/>
            <a:ext cx="2721944" cy="51157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DD7875-B316-1941-B3EF-83B852AC5233}"/>
              </a:ext>
            </a:extLst>
          </p:cNvPr>
          <p:cNvCxnSpPr>
            <a:cxnSpLocks/>
          </p:cNvCxnSpPr>
          <p:nvPr/>
        </p:nvCxnSpPr>
        <p:spPr>
          <a:xfrm>
            <a:off x="14052097" y="7638451"/>
            <a:ext cx="2721944" cy="51157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DC07BB-77C3-9442-8027-7D5F54809B41}"/>
              </a:ext>
            </a:extLst>
          </p:cNvPr>
          <p:cNvSpPr txBox="1"/>
          <p:nvPr/>
        </p:nvSpPr>
        <p:spPr>
          <a:xfrm>
            <a:off x="3577936" y="8580600"/>
            <a:ext cx="110639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E09BF6-5DF0-324B-B1CA-145AA6FBF4DB}"/>
              </a:ext>
            </a:extLst>
          </p:cNvPr>
          <p:cNvSpPr txBox="1"/>
          <p:nvPr/>
        </p:nvSpPr>
        <p:spPr>
          <a:xfrm>
            <a:off x="6824870" y="6654369"/>
            <a:ext cx="110158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7E9293-AC41-0A45-B2C0-27545CA87D85}"/>
              </a:ext>
            </a:extLst>
          </p:cNvPr>
          <p:cNvSpPr txBox="1"/>
          <p:nvPr/>
        </p:nvSpPr>
        <p:spPr>
          <a:xfrm>
            <a:off x="10046757" y="8580600"/>
            <a:ext cx="10599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9A8C8A-892C-654F-9540-967A40A40BD3}"/>
              </a:ext>
            </a:extLst>
          </p:cNvPr>
          <p:cNvSpPr txBox="1"/>
          <p:nvPr/>
        </p:nvSpPr>
        <p:spPr>
          <a:xfrm>
            <a:off x="13270950" y="6654369"/>
            <a:ext cx="110639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38D890-11DE-D240-AB4D-A98F1CDD733B}"/>
              </a:ext>
            </a:extLst>
          </p:cNvPr>
          <p:cNvSpPr txBox="1"/>
          <p:nvPr/>
        </p:nvSpPr>
        <p:spPr>
          <a:xfrm>
            <a:off x="16479205" y="8580600"/>
            <a:ext cx="109196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2F6D10-C1A7-BA40-9F69-4BE64B6701C2}"/>
              </a:ext>
            </a:extLst>
          </p:cNvPr>
          <p:cNvSpPr txBox="1"/>
          <p:nvPr/>
        </p:nvSpPr>
        <p:spPr>
          <a:xfrm>
            <a:off x="19649550" y="6654369"/>
            <a:ext cx="118814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1A966597-719D-A544-8D37-DD0146E8BB5B}"/>
              </a:ext>
            </a:extLst>
          </p:cNvPr>
          <p:cNvSpPr txBox="1">
            <a:spLocks/>
          </p:cNvSpPr>
          <p:nvPr/>
        </p:nvSpPr>
        <p:spPr>
          <a:xfrm>
            <a:off x="2165214" y="4093845"/>
            <a:ext cx="3931836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2AECDF-21AB-AE41-8799-4BD6A4293F8C}"/>
              </a:ext>
            </a:extLst>
          </p:cNvPr>
          <p:cNvSpPr txBox="1"/>
          <p:nvPr/>
        </p:nvSpPr>
        <p:spPr>
          <a:xfrm>
            <a:off x="2655897" y="3119009"/>
            <a:ext cx="295625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4ACC1BD4-0FFE-2C41-86D5-FBBEA3028A93}"/>
              </a:ext>
            </a:extLst>
          </p:cNvPr>
          <p:cNvSpPr txBox="1">
            <a:spLocks/>
          </p:cNvSpPr>
          <p:nvPr/>
        </p:nvSpPr>
        <p:spPr>
          <a:xfrm>
            <a:off x="8610789" y="4093845"/>
            <a:ext cx="3931836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5378B6-F0C0-DF48-8D47-6C5D24F324BE}"/>
              </a:ext>
            </a:extLst>
          </p:cNvPr>
          <p:cNvSpPr txBox="1"/>
          <p:nvPr/>
        </p:nvSpPr>
        <p:spPr>
          <a:xfrm>
            <a:off x="9051290" y="3119009"/>
            <a:ext cx="30508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649A1D00-1033-D549-B986-985C5D685692}"/>
              </a:ext>
            </a:extLst>
          </p:cNvPr>
          <p:cNvSpPr txBox="1">
            <a:spLocks/>
          </p:cNvSpPr>
          <p:nvPr/>
        </p:nvSpPr>
        <p:spPr>
          <a:xfrm>
            <a:off x="15056367" y="4093845"/>
            <a:ext cx="3931836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210863-7BD2-4F47-90EE-8F731539E0AA}"/>
              </a:ext>
            </a:extLst>
          </p:cNvPr>
          <p:cNvSpPr txBox="1"/>
          <p:nvPr/>
        </p:nvSpPr>
        <p:spPr>
          <a:xfrm>
            <a:off x="15488051" y="3119009"/>
            <a:ext cx="306846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8B2C0FCF-2BD2-D94A-9085-DBF6D5565E68}"/>
              </a:ext>
            </a:extLst>
          </p:cNvPr>
          <p:cNvSpPr txBox="1">
            <a:spLocks/>
          </p:cNvSpPr>
          <p:nvPr/>
        </p:nvSpPr>
        <p:spPr>
          <a:xfrm>
            <a:off x="5395248" y="11005106"/>
            <a:ext cx="3931836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A253A8-BD1F-E947-8EB7-D3A1A38D9A4D}"/>
              </a:ext>
            </a:extLst>
          </p:cNvPr>
          <p:cNvSpPr txBox="1"/>
          <p:nvPr/>
        </p:nvSpPr>
        <p:spPr>
          <a:xfrm>
            <a:off x="5842962" y="10028504"/>
            <a:ext cx="30364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8394DF05-1985-DF4E-A465-0645A6E92123}"/>
              </a:ext>
            </a:extLst>
          </p:cNvPr>
          <p:cNvSpPr txBox="1">
            <a:spLocks/>
          </p:cNvSpPr>
          <p:nvPr/>
        </p:nvSpPr>
        <p:spPr>
          <a:xfrm>
            <a:off x="11835029" y="11005106"/>
            <a:ext cx="3931836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3EA045-A7C5-314D-86AC-8AFDB5B7A7C0}"/>
              </a:ext>
            </a:extLst>
          </p:cNvPr>
          <p:cNvSpPr txBox="1"/>
          <p:nvPr/>
        </p:nvSpPr>
        <p:spPr>
          <a:xfrm>
            <a:off x="12261103" y="10028504"/>
            <a:ext cx="307968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1A30F52E-0ADE-1A45-8FE5-64C106B169E7}"/>
              </a:ext>
            </a:extLst>
          </p:cNvPr>
          <p:cNvSpPr txBox="1">
            <a:spLocks/>
          </p:cNvSpPr>
          <p:nvPr/>
        </p:nvSpPr>
        <p:spPr>
          <a:xfrm>
            <a:off x="18277706" y="11005106"/>
            <a:ext cx="3931836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000721-4E20-6C4C-B90A-31142963C693}"/>
              </a:ext>
            </a:extLst>
          </p:cNvPr>
          <p:cNvSpPr txBox="1"/>
          <p:nvPr/>
        </p:nvSpPr>
        <p:spPr>
          <a:xfrm>
            <a:off x="18711795" y="10028504"/>
            <a:ext cx="30636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</p:spTree>
    <p:extLst>
      <p:ext uri="{BB962C8B-B14F-4D97-AF65-F5344CB8AC3E}">
        <p14:creationId xmlns:p14="http://schemas.microsoft.com/office/powerpoint/2010/main" val="508456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62E1ED-EBA2-E345-884E-508F7758CCD1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3A5C9-0AC9-C846-991C-8655329CE7B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381">
            <a:extLst>
              <a:ext uri="{FF2B5EF4-FFF2-40B4-BE49-F238E27FC236}">
                <a16:creationId xmlns:a16="http://schemas.microsoft.com/office/drawing/2014/main" id="{E2FD04AC-D5D8-5D41-A6FF-A1DB5AA96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4" y="7824881"/>
            <a:ext cx="24380681" cy="93390"/>
          </a:xfrm>
          <a:custGeom>
            <a:avLst/>
            <a:gdLst>
              <a:gd name="T0" fmla="*/ 0 w 19570"/>
              <a:gd name="T1" fmla="*/ 76 h 77"/>
              <a:gd name="T2" fmla="*/ 19569 w 19570"/>
              <a:gd name="T3" fmla="*/ 76 h 77"/>
              <a:gd name="T4" fmla="*/ 19569 w 19570"/>
              <a:gd name="T5" fmla="*/ 0 h 77"/>
              <a:gd name="T6" fmla="*/ 0 w 19570"/>
              <a:gd name="T7" fmla="*/ 0 h 77"/>
              <a:gd name="T8" fmla="*/ 0 w 19570"/>
              <a:gd name="T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77">
                <a:moveTo>
                  <a:pt x="0" y="76"/>
                </a:moveTo>
                <a:lnTo>
                  <a:pt x="19569" y="76"/>
                </a:lnTo>
                <a:lnTo>
                  <a:pt x="19569" y="0"/>
                </a:lnTo>
                <a:lnTo>
                  <a:pt x="0" y="0"/>
                </a:lnTo>
                <a:lnTo>
                  <a:pt x="0" y="7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382">
            <a:extLst>
              <a:ext uri="{FF2B5EF4-FFF2-40B4-BE49-F238E27FC236}">
                <a16:creationId xmlns:a16="http://schemas.microsoft.com/office/drawing/2014/main" id="{4E187B57-8D54-D241-89F2-F64E281E9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376" y="6099885"/>
            <a:ext cx="4098240" cy="3543382"/>
          </a:xfrm>
          <a:custGeom>
            <a:avLst/>
            <a:gdLst>
              <a:gd name="T0" fmla="*/ 1644 w 3288"/>
              <a:gd name="T1" fmla="*/ 0 h 2846"/>
              <a:gd name="T2" fmla="*/ 0 w 3288"/>
              <a:gd name="T3" fmla="*/ 2845 h 2846"/>
              <a:gd name="T4" fmla="*/ 3287 w 3288"/>
              <a:gd name="T5" fmla="*/ 2845 h 2846"/>
              <a:gd name="T6" fmla="*/ 1644 w 3288"/>
              <a:gd name="T7" fmla="*/ 0 h 2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88" h="2846">
                <a:moveTo>
                  <a:pt x="1644" y="0"/>
                </a:moveTo>
                <a:lnTo>
                  <a:pt x="0" y="2845"/>
                </a:lnTo>
                <a:lnTo>
                  <a:pt x="3287" y="2845"/>
                </a:lnTo>
                <a:lnTo>
                  <a:pt x="164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8D9D7D-875B-754F-8221-ACA5E469F4A1}"/>
              </a:ext>
            </a:extLst>
          </p:cNvPr>
          <p:cNvSpPr txBox="1"/>
          <p:nvPr/>
        </p:nvSpPr>
        <p:spPr>
          <a:xfrm>
            <a:off x="3015151" y="8272937"/>
            <a:ext cx="190468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2016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34B43C8F-D1AE-3748-9616-160DBEB0DF96}"/>
              </a:ext>
            </a:extLst>
          </p:cNvPr>
          <p:cNvSpPr txBox="1">
            <a:spLocks/>
          </p:cNvSpPr>
          <p:nvPr/>
        </p:nvSpPr>
        <p:spPr>
          <a:xfrm>
            <a:off x="1526319" y="10903990"/>
            <a:ext cx="488235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708FCB-0D3D-814E-9BE4-427812727EBC}"/>
              </a:ext>
            </a:extLst>
          </p:cNvPr>
          <p:cNvSpPr txBox="1"/>
          <p:nvPr/>
        </p:nvSpPr>
        <p:spPr>
          <a:xfrm>
            <a:off x="2489365" y="10220359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5" name="Freeform 396">
            <a:extLst>
              <a:ext uri="{FF2B5EF4-FFF2-40B4-BE49-F238E27FC236}">
                <a16:creationId xmlns:a16="http://schemas.microsoft.com/office/drawing/2014/main" id="{3D8569B0-4119-BF42-B7EA-CFED2DE56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413" y="6099885"/>
            <a:ext cx="4092744" cy="3543382"/>
          </a:xfrm>
          <a:custGeom>
            <a:avLst/>
            <a:gdLst>
              <a:gd name="T0" fmla="*/ 1643 w 3287"/>
              <a:gd name="T1" fmla="*/ 2845 h 2846"/>
              <a:gd name="T2" fmla="*/ 3286 w 3287"/>
              <a:gd name="T3" fmla="*/ 0 h 2846"/>
              <a:gd name="T4" fmla="*/ 0 w 3287"/>
              <a:gd name="T5" fmla="*/ 0 h 2846"/>
              <a:gd name="T6" fmla="*/ 1643 w 3287"/>
              <a:gd name="T7" fmla="*/ 2845 h 2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87" h="2846">
                <a:moveTo>
                  <a:pt x="1643" y="2845"/>
                </a:moveTo>
                <a:lnTo>
                  <a:pt x="3286" y="0"/>
                </a:lnTo>
                <a:lnTo>
                  <a:pt x="0" y="0"/>
                </a:lnTo>
                <a:lnTo>
                  <a:pt x="1643" y="28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E1E172-534F-7A4A-9024-2BA62BC71616}"/>
              </a:ext>
            </a:extLst>
          </p:cNvPr>
          <p:cNvSpPr txBox="1"/>
          <p:nvPr/>
        </p:nvSpPr>
        <p:spPr>
          <a:xfrm>
            <a:off x="7163714" y="6454552"/>
            <a:ext cx="1826141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4115FF29-B3F0-5244-B11C-F3406BBB9ED1}"/>
              </a:ext>
            </a:extLst>
          </p:cNvPr>
          <p:cNvSpPr txBox="1">
            <a:spLocks/>
          </p:cNvSpPr>
          <p:nvPr/>
        </p:nvSpPr>
        <p:spPr>
          <a:xfrm>
            <a:off x="5638358" y="4036662"/>
            <a:ext cx="488235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355E0C-AA42-CD46-AB81-9B73323A16BA}"/>
              </a:ext>
            </a:extLst>
          </p:cNvPr>
          <p:cNvSpPr txBox="1"/>
          <p:nvPr/>
        </p:nvSpPr>
        <p:spPr>
          <a:xfrm>
            <a:off x="6561329" y="3353031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13" name="Freeform 394">
            <a:extLst>
              <a:ext uri="{FF2B5EF4-FFF2-40B4-BE49-F238E27FC236}">
                <a16:creationId xmlns:a16="http://schemas.microsoft.com/office/drawing/2014/main" id="{AD275E29-DC85-D14C-B1FC-622F1767C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2451" y="6099885"/>
            <a:ext cx="4092748" cy="3543382"/>
          </a:xfrm>
          <a:custGeom>
            <a:avLst/>
            <a:gdLst>
              <a:gd name="T0" fmla="*/ 1643 w 3286"/>
              <a:gd name="T1" fmla="*/ 0 h 2846"/>
              <a:gd name="T2" fmla="*/ 0 w 3286"/>
              <a:gd name="T3" fmla="*/ 2845 h 2846"/>
              <a:gd name="T4" fmla="*/ 3285 w 3286"/>
              <a:gd name="T5" fmla="*/ 2845 h 2846"/>
              <a:gd name="T6" fmla="*/ 1643 w 3286"/>
              <a:gd name="T7" fmla="*/ 0 h 2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86" h="2846">
                <a:moveTo>
                  <a:pt x="1643" y="0"/>
                </a:moveTo>
                <a:lnTo>
                  <a:pt x="0" y="2845"/>
                </a:lnTo>
                <a:lnTo>
                  <a:pt x="3285" y="2845"/>
                </a:lnTo>
                <a:lnTo>
                  <a:pt x="164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27395B-386F-D048-BAB9-F5EE21516B46}"/>
              </a:ext>
            </a:extLst>
          </p:cNvPr>
          <p:cNvSpPr txBox="1"/>
          <p:nvPr/>
        </p:nvSpPr>
        <p:spPr>
          <a:xfrm>
            <a:off x="11229724" y="8272937"/>
            <a:ext cx="1912704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059E838B-BE0C-A045-9C0C-5C49B6ED3104}"/>
              </a:ext>
            </a:extLst>
          </p:cNvPr>
          <p:cNvSpPr txBox="1">
            <a:spLocks/>
          </p:cNvSpPr>
          <p:nvPr/>
        </p:nvSpPr>
        <p:spPr>
          <a:xfrm>
            <a:off x="9750396" y="10903990"/>
            <a:ext cx="488235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EEDB8E-CE74-9A49-AE24-78A47253F849}"/>
              </a:ext>
            </a:extLst>
          </p:cNvPr>
          <p:cNvSpPr txBox="1"/>
          <p:nvPr/>
        </p:nvSpPr>
        <p:spPr>
          <a:xfrm>
            <a:off x="10666154" y="10220359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1" name="Freeform 392">
            <a:extLst>
              <a:ext uri="{FF2B5EF4-FFF2-40B4-BE49-F238E27FC236}">
                <a16:creationId xmlns:a16="http://schemas.microsoft.com/office/drawing/2014/main" id="{42A1F356-6B8C-D74D-9464-896DE8B7C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9987" y="6099885"/>
            <a:ext cx="4092744" cy="3543382"/>
          </a:xfrm>
          <a:custGeom>
            <a:avLst/>
            <a:gdLst>
              <a:gd name="T0" fmla="*/ 1642 w 3287"/>
              <a:gd name="T1" fmla="*/ 2845 h 2846"/>
              <a:gd name="T2" fmla="*/ 3286 w 3287"/>
              <a:gd name="T3" fmla="*/ 0 h 2846"/>
              <a:gd name="T4" fmla="*/ 0 w 3287"/>
              <a:gd name="T5" fmla="*/ 0 h 2846"/>
              <a:gd name="T6" fmla="*/ 1642 w 3287"/>
              <a:gd name="T7" fmla="*/ 2845 h 2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87" h="2846">
                <a:moveTo>
                  <a:pt x="1642" y="2845"/>
                </a:moveTo>
                <a:lnTo>
                  <a:pt x="3286" y="0"/>
                </a:lnTo>
                <a:lnTo>
                  <a:pt x="0" y="0"/>
                </a:lnTo>
                <a:lnTo>
                  <a:pt x="1642" y="284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83271D-8932-BF44-9295-CCA453BEAB86}"/>
              </a:ext>
            </a:extLst>
          </p:cNvPr>
          <p:cNvSpPr txBox="1"/>
          <p:nvPr/>
        </p:nvSpPr>
        <p:spPr>
          <a:xfrm>
            <a:off x="15362830" y="6454552"/>
            <a:ext cx="1887056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19AD4C44-94D9-794B-BF3B-2B2C664CD7CB}"/>
              </a:ext>
            </a:extLst>
          </p:cNvPr>
          <p:cNvSpPr txBox="1">
            <a:spLocks/>
          </p:cNvSpPr>
          <p:nvPr/>
        </p:nvSpPr>
        <p:spPr>
          <a:xfrm>
            <a:off x="13862434" y="4036662"/>
            <a:ext cx="488235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2E3187-CA71-E74C-A012-B3F013E9B098}"/>
              </a:ext>
            </a:extLst>
          </p:cNvPr>
          <p:cNvSpPr txBox="1"/>
          <p:nvPr/>
        </p:nvSpPr>
        <p:spPr>
          <a:xfrm>
            <a:off x="14763765" y="3353031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7" name="Freeform 388">
            <a:extLst>
              <a:ext uri="{FF2B5EF4-FFF2-40B4-BE49-F238E27FC236}">
                <a16:creationId xmlns:a16="http://schemas.microsoft.com/office/drawing/2014/main" id="{BA7D993F-5C35-4248-8DE1-80438AE5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6528" y="6099885"/>
            <a:ext cx="4092748" cy="3543382"/>
          </a:xfrm>
          <a:custGeom>
            <a:avLst/>
            <a:gdLst>
              <a:gd name="T0" fmla="*/ 1644 w 3287"/>
              <a:gd name="T1" fmla="*/ 0 h 2846"/>
              <a:gd name="T2" fmla="*/ 0 w 3287"/>
              <a:gd name="T3" fmla="*/ 2845 h 2846"/>
              <a:gd name="T4" fmla="*/ 3286 w 3287"/>
              <a:gd name="T5" fmla="*/ 2845 h 2846"/>
              <a:gd name="T6" fmla="*/ 1644 w 3287"/>
              <a:gd name="T7" fmla="*/ 0 h 2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87" h="2846">
                <a:moveTo>
                  <a:pt x="1644" y="0"/>
                </a:moveTo>
                <a:lnTo>
                  <a:pt x="0" y="2845"/>
                </a:lnTo>
                <a:lnTo>
                  <a:pt x="3286" y="2845"/>
                </a:lnTo>
                <a:lnTo>
                  <a:pt x="164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39868E-0D46-EB41-9852-9EE266D5E9F6}"/>
              </a:ext>
            </a:extLst>
          </p:cNvPr>
          <p:cNvSpPr txBox="1"/>
          <p:nvPr/>
        </p:nvSpPr>
        <p:spPr>
          <a:xfrm>
            <a:off x="19379606" y="8272937"/>
            <a:ext cx="2066591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B9B033CE-502A-4943-872B-D8A09D0DD883}"/>
              </a:ext>
            </a:extLst>
          </p:cNvPr>
          <p:cNvSpPr txBox="1">
            <a:spLocks/>
          </p:cNvSpPr>
          <p:nvPr/>
        </p:nvSpPr>
        <p:spPr>
          <a:xfrm>
            <a:off x="17974473" y="10903990"/>
            <a:ext cx="488235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CE4077-00FF-CA48-8225-7A4826582BBA}"/>
              </a:ext>
            </a:extLst>
          </p:cNvPr>
          <p:cNvSpPr txBox="1"/>
          <p:nvPr/>
        </p:nvSpPr>
        <p:spPr>
          <a:xfrm>
            <a:off x="18881414" y="10220359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</p:spTree>
    <p:extLst>
      <p:ext uri="{BB962C8B-B14F-4D97-AF65-F5344CB8AC3E}">
        <p14:creationId xmlns:p14="http://schemas.microsoft.com/office/powerpoint/2010/main" val="3511057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0EA15D-54F7-B946-8E42-2A354B21BD56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6F8F6-5F6B-DE4E-B986-7B84F267D28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2" name="Freeform 70">
            <a:extLst>
              <a:ext uri="{FF2B5EF4-FFF2-40B4-BE49-F238E27FC236}">
                <a16:creationId xmlns:a16="http://schemas.microsoft.com/office/drawing/2014/main" id="{DFF55DE1-0203-C246-A0EF-12ABF3D7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9260" y="7105215"/>
            <a:ext cx="4797564" cy="1488772"/>
          </a:xfrm>
          <a:custGeom>
            <a:avLst/>
            <a:gdLst>
              <a:gd name="T0" fmla="*/ 2784 w 3230"/>
              <a:gd name="T1" fmla="*/ 0 h 1193"/>
              <a:gd name="T2" fmla="*/ 2784 w 3230"/>
              <a:gd name="T3" fmla="*/ 0 h 1193"/>
              <a:gd name="T4" fmla="*/ 0 w 3230"/>
              <a:gd name="T5" fmla="*/ 0 h 1193"/>
              <a:gd name="T6" fmla="*/ 0 w 3230"/>
              <a:gd name="T7" fmla="*/ 1192 h 1193"/>
              <a:gd name="T8" fmla="*/ 2784 w 3230"/>
              <a:gd name="T9" fmla="*/ 1192 h 1193"/>
              <a:gd name="T10" fmla="*/ 3229 w 3230"/>
              <a:gd name="T11" fmla="*/ 596 h 1193"/>
              <a:gd name="T12" fmla="*/ 2784 w 3230"/>
              <a:gd name="T13" fmla="*/ 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30" h="1193">
                <a:moveTo>
                  <a:pt x="2784" y="0"/>
                </a:moveTo>
                <a:lnTo>
                  <a:pt x="2784" y="0"/>
                </a:lnTo>
                <a:lnTo>
                  <a:pt x="0" y="0"/>
                </a:lnTo>
                <a:lnTo>
                  <a:pt x="0" y="1192"/>
                </a:lnTo>
                <a:lnTo>
                  <a:pt x="2784" y="1192"/>
                </a:lnTo>
                <a:lnTo>
                  <a:pt x="3229" y="596"/>
                </a:lnTo>
                <a:lnTo>
                  <a:pt x="278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3" name="Freeform 71">
            <a:extLst>
              <a:ext uri="{FF2B5EF4-FFF2-40B4-BE49-F238E27FC236}">
                <a16:creationId xmlns:a16="http://schemas.microsoft.com/office/drawing/2014/main" id="{9368E1B1-29CF-1343-8A61-B8067B669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3658" y="7105215"/>
            <a:ext cx="4797564" cy="1488772"/>
          </a:xfrm>
          <a:custGeom>
            <a:avLst/>
            <a:gdLst>
              <a:gd name="T0" fmla="*/ 2784 w 3230"/>
              <a:gd name="T1" fmla="*/ 0 h 1193"/>
              <a:gd name="T2" fmla="*/ 0 w 3230"/>
              <a:gd name="T3" fmla="*/ 0 h 1193"/>
              <a:gd name="T4" fmla="*/ 0 w 3230"/>
              <a:gd name="T5" fmla="*/ 1192 h 1193"/>
              <a:gd name="T6" fmla="*/ 2784 w 3230"/>
              <a:gd name="T7" fmla="*/ 1192 h 1193"/>
              <a:gd name="T8" fmla="*/ 3229 w 3230"/>
              <a:gd name="T9" fmla="*/ 596 h 1193"/>
              <a:gd name="T10" fmla="*/ 2784 w 3230"/>
              <a:gd name="T11" fmla="*/ 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0" h="1193">
                <a:moveTo>
                  <a:pt x="2784" y="0"/>
                </a:moveTo>
                <a:lnTo>
                  <a:pt x="0" y="0"/>
                </a:lnTo>
                <a:lnTo>
                  <a:pt x="0" y="1192"/>
                </a:lnTo>
                <a:lnTo>
                  <a:pt x="2784" y="1192"/>
                </a:lnTo>
                <a:lnTo>
                  <a:pt x="3229" y="596"/>
                </a:lnTo>
                <a:lnTo>
                  <a:pt x="278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4" name="Freeform 72">
            <a:extLst>
              <a:ext uri="{FF2B5EF4-FFF2-40B4-BE49-F238E27FC236}">
                <a16:creationId xmlns:a16="http://schemas.microsoft.com/office/drawing/2014/main" id="{1DBC3A0B-00C5-DA4E-BCFF-BCDE7EE0A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1503" y="7105215"/>
            <a:ext cx="4804116" cy="1488772"/>
          </a:xfrm>
          <a:custGeom>
            <a:avLst/>
            <a:gdLst>
              <a:gd name="T0" fmla="*/ 2785 w 3231"/>
              <a:gd name="T1" fmla="*/ 0 h 1193"/>
              <a:gd name="T2" fmla="*/ 0 w 3231"/>
              <a:gd name="T3" fmla="*/ 0 h 1193"/>
              <a:gd name="T4" fmla="*/ 0 w 3231"/>
              <a:gd name="T5" fmla="*/ 1192 h 1193"/>
              <a:gd name="T6" fmla="*/ 2785 w 3231"/>
              <a:gd name="T7" fmla="*/ 1192 h 1193"/>
              <a:gd name="T8" fmla="*/ 3230 w 3231"/>
              <a:gd name="T9" fmla="*/ 596 h 1193"/>
              <a:gd name="T10" fmla="*/ 2785 w 3231"/>
              <a:gd name="T11" fmla="*/ 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1" h="1193">
                <a:moveTo>
                  <a:pt x="2785" y="0"/>
                </a:moveTo>
                <a:lnTo>
                  <a:pt x="0" y="0"/>
                </a:lnTo>
                <a:lnTo>
                  <a:pt x="0" y="1192"/>
                </a:lnTo>
                <a:lnTo>
                  <a:pt x="2785" y="1192"/>
                </a:lnTo>
                <a:lnTo>
                  <a:pt x="3230" y="596"/>
                </a:lnTo>
                <a:lnTo>
                  <a:pt x="278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5" name="Freeform 73">
            <a:extLst>
              <a:ext uri="{FF2B5EF4-FFF2-40B4-BE49-F238E27FC236}">
                <a16:creationId xmlns:a16="http://schemas.microsoft.com/office/drawing/2014/main" id="{5AE8296C-B2F7-0946-BDB1-D36934471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892" y="7105215"/>
            <a:ext cx="4804119" cy="1488772"/>
          </a:xfrm>
          <a:custGeom>
            <a:avLst/>
            <a:gdLst>
              <a:gd name="T0" fmla="*/ 2784 w 3231"/>
              <a:gd name="T1" fmla="*/ 0 h 1193"/>
              <a:gd name="T2" fmla="*/ 0 w 3231"/>
              <a:gd name="T3" fmla="*/ 0 h 1193"/>
              <a:gd name="T4" fmla="*/ 0 w 3231"/>
              <a:gd name="T5" fmla="*/ 1192 h 1193"/>
              <a:gd name="T6" fmla="*/ 2784 w 3231"/>
              <a:gd name="T7" fmla="*/ 1192 h 1193"/>
              <a:gd name="T8" fmla="*/ 3230 w 3231"/>
              <a:gd name="T9" fmla="*/ 596 h 1193"/>
              <a:gd name="T10" fmla="*/ 2784 w 3231"/>
              <a:gd name="T11" fmla="*/ 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1" h="1193">
                <a:moveTo>
                  <a:pt x="2784" y="0"/>
                </a:moveTo>
                <a:lnTo>
                  <a:pt x="0" y="0"/>
                </a:lnTo>
                <a:lnTo>
                  <a:pt x="0" y="1192"/>
                </a:lnTo>
                <a:lnTo>
                  <a:pt x="2784" y="1192"/>
                </a:lnTo>
                <a:lnTo>
                  <a:pt x="3230" y="596"/>
                </a:lnTo>
                <a:lnTo>
                  <a:pt x="278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6" name="Freeform 75">
            <a:extLst>
              <a:ext uri="{FF2B5EF4-FFF2-40B4-BE49-F238E27FC236}">
                <a16:creationId xmlns:a16="http://schemas.microsoft.com/office/drawing/2014/main" id="{3B4C30C2-1D13-1846-B47A-1C214360F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733" y="7105215"/>
            <a:ext cx="4804119" cy="1488772"/>
          </a:xfrm>
          <a:custGeom>
            <a:avLst/>
            <a:gdLst>
              <a:gd name="T0" fmla="*/ 2785 w 3232"/>
              <a:gd name="T1" fmla="*/ 0 h 1193"/>
              <a:gd name="T2" fmla="*/ 0 w 3232"/>
              <a:gd name="T3" fmla="*/ 0 h 1193"/>
              <a:gd name="T4" fmla="*/ 0 w 3232"/>
              <a:gd name="T5" fmla="*/ 0 h 1193"/>
              <a:gd name="T6" fmla="*/ 446 w 3232"/>
              <a:gd name="T7" fmla="*/ 596 h 1193"/>
              <a:gd name="T8" fmla="*/ 0 w 3232"/>
              <a:gd name="T9" fmla="*/ 1192 h 1193"/>
              <a:gd name="T10" fmla="*/ 2785 w 3232"/>
              <a:gd name="T11" fmla="*/ 1192 h 1193"/>
              <a:gd name="T12" fmla="*/ 3231 w 3232"/>
              <a:gd name="T13" fmla="*/ 596 h 1193"/>
              <a:gd name="T14" fmla="*/ 2785 w 3232"/>
              <a:gd name="T15" fmla="*/ 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32" h="1193">
                <a:moveTo>
                  <a:pt x="2785" y="0"/>
                </a:moveTo>
                <a:lnTo>
                  <a:pt x="0" y="0"/>
                </a:lnTo>
                <a:lnTo>
                  <a:pt x="0" y="0"/>
                </a:lnTo>
                <a:lnTo>
                  <a:pt x="446" y="596"/>
                </a:lnTo>
                <a:lnTo>
                  <a:pt x="0" y="1192"/>
                </a:lnTo>
                <a:lnTo>
                  <a:pt x="2785" y="1192"/>
                </a:lnTo>
                <a:lnTo>
                  <a:pt x="3231" y="596"/>
                </a:lnTo>
                <a:lnTo>
                  <a:pt x="278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7" name="Freeform 100">
            <a:extLst>
              <a:ext uri="{FF2B5EF4-FFF2-40B4-BE49-F238E27FC236}">
                <a16:creationId xmlns:a16="http://schemas.microsoft.com/office/drawing/2014/main" id="{F022C27F-8FD7-4944-9730-979D6A5A8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813" y="9338447"/>
            <a:ext cx="3565403" cy="3378573"/>
          </a:xfrm>
          <a:prstGeom prst="roundRect">
            <a:avLst>
              <a:gd name="adj" fmla="val 6744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8" name="Freeform 101">
            <a:extLst>
              <a:ext uri="{FF2B5EF4-FFF2-40B4-BE49-F238E27FC236}">
                <a16:creationId xmlns:a16="http://schemas.microsoft.com/office/drawing/2014/main" id="{C48C5A4D-68C3-ED4E-B22C-7676ED832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141" y="8834298"/>
            <a:ext cx="570205" cy="504152"/>
          </a:xfrm>
          <a:custGeom>
            <a:avLst/>
            <a:gdLst>
              <a:gd name="T0" fmla="*/ 191 w 385"/>
              <a:gd name="T1" fmla="*/ 0 h 699"/>
              <a:gd name="T2" fmla="*/ 0 w 385"/>
              <a:gd name="T3" fmla="*/ 698 h 699"/>
              <a:gd name="T4" fmla="*/ 384 w 385"/>
              <a:gd name="T5" fmla="*/ 698 h 699"/>
              <a:gd name="T6" fmla="*/ 191 w 385"/>
              <a:gd name="T7" fmla="*/ 0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5" h="699">
                <a:moveTo>
                  <a:pt x="191" y="0"/>
                </a:moveTo>
                <a:lnTo>
                  <a:pt x="0" y="698"/>
                </a:lnTo>
                <a:lnTo>
                  <a:pt x="384" y="698"/>
                </a:lnTo>
                <a:lnTo>
                  <a:pt x="19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0" name="Freeform 154">
            <a:extLst>
              <a:ext uri="{FF2B5EF4-FFF2-40B4-BE49-F238E27FC236}">
                <a16:creationId xmlns:a16="http://schemas.microsoft.com/office/drawing/2014/main" id="{E4FB2137-BADE-984B-B778-57214844F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5011" y="8834298"/>
            <a:ext cx="570200" cy="504152"/>
          </a:xfrm>
          <a:custGeom>
            <a:avLst/>
            <a:gdLst>
              <a:gd name="T0" fmla="*/ 192 w 385"/>
              <a:gd name="T1" fmla="*/ 0 h 699"/>
              <a:gd name="T2" fmla="*/ 0 w 385"/>
              <a:gd name="T3" fmla="*/ 698 h 699"/>
              <a:gd name="T4" fmla="*/ 384 w 385"/>
              <a:gd name="T5" fmla="*/ 698 h 699"/>
              <a:gd name="T6" fmla="*/ 192 w 385"/>
              <a:gd name="T7" fmla="*/ 0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5" h="699">
                <a:moveTo>
                  <a:pt x="192" y="0"/>
                </a:moveTo>
                <a:lnTo>
                  <a:pt x="0" y="698"/>
                </a:lnTo>
                <a:lnTo>
                  <a:pt x="384" y="698"/>
                </a:lnTo>
                <a:lnTo>
                  <a:pt x="19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2" name="Freeform 209">
            <a:extLst>
              <a:ext uri="{FF2B5EF4-FFF2-40B4-BE49-F238E27FC236}">
                <a16:creationId xmlns:a16="http://schemas.microsoft.com/office/drawing/2014/main" id="{0AB338BD-B56B-C840-B57C-9886711C1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9668" y="8834298"/>
            <a:ext cx="570205" cy="504152"/>
          </a:xfrm>
          <a:custGeom>
            <a:avLst/>
            <a:gdLst>
              <a:gd name="T0" fmla="*/ 192 w 385"/>
              <a:gd name="T1" fmla="*/ 0 h 699"/>
              <a:gd name="T2" fmla="*/ 0 w 385"/>
              <a:gd name="T3" fmla="*/ 698 h 699"/>
              <a:gd name="T4" fmla="*/ 384 w 385"/>
              <a:gd name="T5" fmla="*/ 698 h 699"/>
              <a:gd name="T6" fmla="*/ 192 w 385"/>
              <a:gd name="T7" fmla="*/ 0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5" h="699">
                <a:moveTo>
                  <a:pt x="192" y="0"/>
                </a:moveTo>
                <a:lnTo>
                  <a:pt x="0" y="698"/>
                </a:lnTo>
                <a:lnTo>
                  <a:pt x="384" y="698"/>
                </a:lnTo>
                <a:lnTo>
                  <a:pt x="19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3" name="Freeform 100">
            <a:extLst>
              <a:ext uri="{FF2B5EF4-FFF2-40B4-BE49-F238E27FC236}">
                <a16:creationId xmlns:a16="http://schemas.microsoft.com/office/drawing/2014/main" id="{30C19111-8753-364F-87D7-09B97CFD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0858" y="9338447"/>
            <a:ext cx="3565403" cy="3378573"/>
          </a:xfrm>
          <a:prstGeom prst="roundRect">
            <a:avLst>
              <a:gd name="adj" fmla="val 6744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4" name="Freeform 100">
            <a:extLst>
              <a:ext uri="{FF2B5EF4-FFF2-40B4-BE49-F238E27FC236}">
                <a16:creationId xmlns:a16="http://schemas.microsoft.com/office/drawing/2014/main" id="{A99FD91D-47DB-0C4E-9D33-B2D8CF16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2068" y="9338447"/>
            <a:ext cx="3565403" cy="3378573"/>
          </a:xfrm>
          <a:prstGeom prst="roundRect">
            <a:avLst>
              <a:gd name="adj" fmla="val 6744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5" name="Freeform 100">
            <a:extLst>
              <a:ext uri="{FF2B5EF4-FFF2-40B4-BE49-F238E27FC236}">
                <a16:creationId xmlns:a16="http://schemas.microsoft.com/office/drawing/2014/main" id="{E0B2544F-DE3F-2C45-B4FC-26D6C6C05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972" y="2982182"/>
            <a:ext cx="3565403" cy="3378573"/>
          </a:xfrm>
          <a:prstGeom prst="roundRect">
            <a:avLst>
              <a:gd name="adj" fmla="val 6744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7" name="Freeform 263">
            <a:extLst>
              <a:ext uri="{FF2B5EF4-FFF2-40B4-BE49-F238E27FC236}">
                <a16:creationId xmlns:a16="http://schemas.microsoft.com/office/drawing/2014/main" id="{782DAB89-F9E1-4843-A6EE-522DA6FD3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300" y="6360755"/>
            <a:ext cx="570205" cy="499917"/>
          </a:xfrm>
          <a:custGeom>
            <a:avLst/>
            <a:gdLst>
              <a:gd name="T0" fmla="*/ 193 w 385"/>
              <a:gd name="T1" fmla="*/ 698 h 699"/>
              <a:gd name="T2" fmla="*/ 384 w 385"/>
              <a:gd name="T3" fmla="*/ 0 h 699"/>
              <a:gd name="T4" fmla="*/ 0 w 385"/>
              <a:gd name="T5" fmla="*/ 0 h 699"/>
              <a:gd name="T6" fmla="*/ 193 w 385"/>
              <a:gd name="T7" fmla="*/ 698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5" h="699">
                <a:moveTo>
                  <a:pt x="193" y="698"/>
                </a:moveTo>
                <a:lnTo>
                  <a:pt x="384" y="0"/>
                </a:lnTo>
                <a:lnTo>
                  <a:pt x="0" y="0"/>
                </a:lnTo>
                <a:lnTo>
                  <a:pt x="193" y="69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9" name="Freeform 317">
            <a:extLst>
              <a:ext uri="{FF2B5EF4-FFF2-40B4-BE49-F238E27FC236}">
                <a16:creationId xmlns:a16="http://schemas.microsoft.com/office/drawing/2014/main" id="{1EDF88EB-CDDF-8746-A573-8C2B489D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0954" y="6360755"/>
            <a:ext cx="570200" cy="499917"/>
          </a:xfrm>
          <a:custGeom>
            <a:avLst/>
            <a:gdLst>
              <a:gd name="T0" fmla="*/ 192 w 385"/>
              <a:gd name="T1" fmla="*/ 698 h 699"/>
              <a:gd name="T2" fmla="*/ 384 w 385"/>
              <a:gd name="T3" fmla="*/ 0 h 699"/>
              <a:gd name="T4" fmla="*/ 0 w 385"/>
              <a:gd name="T5" fmla="*/ 0 h 699"/>
              <a:gd name="T6" fmla="*/ 192 w 385"/>
              <a:gd name="T7" fmla="*/ 698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5" h="699">
                <a:moveTo>
                  <a:pt x="192" y="698"/>
                </a:moveTo>
                <a:lnTo>
                  <a:pt x="384" y="0"/>
                </a:lnTo>
                <a:lnTo>
                  <a:pt x="0" y="0"/>
                </a:lnTo>
                <a:lnTo>
                  <a:pt x="192" y="69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6" name="Freeform 100">
            <a:extLst>
              <a:ext uri="{FF2B5EF4-FFF2-40B4-BE49-F238E27FC236}">
                <a16:creationId xmlns:a16="http://schemas.microsoft.com/office/drawing/2014/main" id="{0B93DEEF-16A8-0F4C-A6CE-0B6B4E011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277" y="2982182"/>
            <a:ext cx="3565403" cy="3378573"/>
          </a:xfrm>
          <a:prstGeom prst="roundRect">
            <a:avLst>
              <a:gd name="adj" fmla="val 6744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AFC935F-6330-7B4A-8839-7B109E2AD742}"/>
              </a:ext>
            </a:extLst>
          </p:cNvPr>
          <p:cNvSpPr txBox="1"/>
          <p:nvPr/>
        </p:nvSpPr>
        <p:spPr>
          <a:xfrm>
            <a:off x="3129046" y="7434102"/>
            <a:ext cx="1560042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9C041A8-8C19-0D4D-89DB-9BFA1EB534DA}"/>
              </a:ext>
            </a:extLst>
          </p:cNvPr>
          <p:cNvSpPr txBox="1"/>
          <p:nvPr/>
        </p:nvSpPr>
        <p:spPr>
          <a:xfrm>
            <a:off x="7299990" y="7434102"/>
            <a:ext cx="149592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3698CFF-07B2-2F46-A876-83770B03523A}"/>
              </a:ext>
            </a:extLst>
          </p:cNvPr>
          <p:cNvSpPr txBox="1"/>
          <p:nvPr/>
        </p:nvSpPr>
        <p:spPr>
          <a:xfrm>
            <a:off x="11425235" y="7434102"/>
            <a:ext cx="1566455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98E3FE-CF15-8E4F-95C4-5CBD99FE96DC}"/>
              </a:ext>
            </a:extLst>
          </p:cNvPr>
          <p:cNvSpPr txBox="1"/>
          <p:nvPr/>
        </p:nvSpPr>
        <p:spPr>
          <a:xfrm>
            <a:off x="15549632" y="7434102"/>
            <a:ext cx="1545616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0C89CF-28E7-204A-828C-2ADBAA8ACB60}"/>
              </a:ext>
            </a:extLst>
          </p:cNvPr>
          <p:cNvSpPr txBox="1"/>
          <p:nvPr/>
        </p:nvSpPr>
        <p:spPr>
          <a:xfrm>
            <a:off x="19624442" y="7434102"/>
            <a:ext cx="168828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CF418ABC-5789-1543-935D-A8F3BF9078ED}"/>
              </a:ext>
            </a:extLst>
          </p:cNvPr>
          <p:cNvSpPr txBox="1">
            <a:spLocks/>
          </p:cNvSpPr>
          <p:nvPr/>
        </p:nvSpPr>
        <p:spPr>
          <a:xfrm>
            <a:off x="2351285" y="10449040"/>
            <a:ext cx="310245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8C2ABF-9D44-704B-A12F-38032DF4BE59}"/>
              </a:ext>
            </a:extLst>
          </p:cNvPr>
          <p:cNvSpPr txBox="1"/>
          <p:nvPr/>
        </p:nvSpPr>
        <p:spPr>
          <a:xfrm>
            <a:off x="3044746" y="9765409"/>
            <a:ext cx="171553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21CB151C-EF30-D64C-867D-1BF11B0AFE19}"/>
              </a:ext>
            </a:extLst>
          </p:cNvPr>
          <p:cNvSpPr txBox="1">
            <a:spLocks/>
          </p:cNvSpPr>
          <p:nvPr/>
        </p:nvSpPr>
        <p:spPr>
          <a:xfrm>
            <a:off x="6482444" y="4092775"/>
            <a:ext cx="310245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983942-A3E6-0A4A-BD79-D77522278C66}"/>
              </a:ext>
            </a:extLst>
          </p:cNvPr>
          <p:cNvSpPr txBox="1"/>
          <p:nvPr/>
        </p:nvSpPr>
        <p:spPr>
          <a:xfrm>
            <a:off x="7135830" y="3409144"/>
            <a:ext cx="179568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BCC1CB81-FEAD-9F4A-83E2-4003F29FB0D4}"/>
              </a:ext>
            </a:extLst>
          </p:cNvPr>
          <p:cNvSpPr txBox="1">
            <a:spLocks/>
          </p:cNvSpPr>
          <p:nvPr/>
        </p:nvSpPr>
        <p:spPr>
          <a:xfrm>
            <a:off x="10638882" y="10449040"/>
            <a:ext cx="310245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F69F04A-F28B-EE4A-BCD0-010F99254CCC}"/>
              </a:ext>
            </a:extLst>
          </p:cNvPr>
          <p:cNvSpPr txBox="1"/>
          <p:nvPr/>
        </p:nvSpPr>
        <p:spPr>
          <a:xfrm>
            <a:off x="11285054" y="9765409"/>
            <a:ext cx="181011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FE98CD56-4277-9E4D-801B-90C5888A32A7}"/>
              </a:ext>
            </a:extLst>
          </p:cNvPr>
          <p:cNvSpPr txBox="1">
            <a:spLocks/>
          </p:cNvSpPr>
          <p:nvPr/>
        </p:nvSpPr>
        <p:spPr>
          <a:xfrm>
            <a:off x="14771211" y="4092775"/>
            <a:ext cx="310245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EFCEC75-AD8F-9E45-B8BC-1AE05C1F8754}"/>
              </a:ext>
            </a:extLst>
          </p:cNvPr>
          <p:cNvSpPr txBox="1"/>
          <p:nvPr/>
        </p:nvSpPr>
        <p:spPr>
          <a:xfrm>
            <a:off x="15402956" y="3409144"/>
            <a:ext cx="183896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04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AD506F8B-A92C-FE43-AC7B-17957000884E}"/>
              </a:ext>
            </a:extLst>
          </p:cNvPr>
          <p:cNvSpPr txBox="1">
            <a:spLocks/>
          </p:cNvSpPr>
          <p:nvPr/>
        </p:nvSpPr>
        <p:spPr>
          <a:xfrm>
            <a:off x="18903540" y="10449040"/>
            <a:ext cx="310245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D20E3E-3F57-AD4F-A99C-C0218521F7EE}"/>
              </a:ext>
            </a:extLst>
          </p:cNvPr>
          <p:cNvSpPr txBox="1"/>
          <p:nvPr/>
        </p:nvSpPr>
        <p:spPr>
          <a:xfrm>
            <a:off x="19540896" y="9765409"/>
            <a:ext cx="182774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05</a:t>
            </a:r>
          </a:p>
        </p:txBody>
      </p:sp>
    </p:spTree>
    <p:extLst>
      <p:ext uri="{BB962C8B-B14F-4D97-AF65-F5344CB8AC3E}">
        <p14:creationId xmlns:p14="http://schemas.microsoft.com/office/powerpoint/2010/main" val="250363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601BE5-EAB8-1945-9A3D-B12041BB546D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36FF7-5A79-A040-8E73-FF8F3EF3F3C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F8FB3ECA-E5B1-1045-83D7-772FE1506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684" y="5023347"/>
            <a:ext cx="4702536" cy="6663759"/>
          </a:xfrm>
          <a:custGeom>
            <a:avLst/>
            <a:gdLst>
              <a:gd name="T0" fmla="*/ 204 w 3773"/>
              <a:gd name="T1" fmla="*/ 51 h 5351"/>
              <a:gd name="T2" fmla="*/ 204 w 3773"/>
              <a:gd name="T3" fmla="*/ 51 h 5351"/>
              <a:gd name="T4" fmla="*/ 51 w 3773"/>
              <a:gd name="T5" fmla="*/ 203 h 5351"/>
              <a:gd name="T6" fmla="*/ 51 w 3773"/>
              <a:gd name="T7" fmla="*/ 5146 h 5351"/>
              <a:gd name="T8" fmla="*/ 51 w 3773"/>
              <a:gd name="T9" fmla="*/ 5146 h 5351"/>
              <a:gd name="T10" fmla="*/ 204 w 3773"/>
              <a:gd name="T11" fmla="*/ 5299 h 5351"/>
              <a:gd name="T12" fmla="*/ 3568 w 3773"/>
              <a:gd name="T13" fmla="*/ 5299 h 5351"/>
              <a:gd name="T14" fmla="*/ 3568 w 3773"/>
              <a:gd name="T15" fmla="*/ 5299 h 5351"/>
              <a:gd name="T16" fmla="*/ 3721 w 3773"/>
              <a:gd name="T17" fmla="*/ 5146 h 5351"/>
              <a:gd name="T18" fmla="*/ 3721 w 3773"/>
              <a:gd name="T19" fmla="*/ 203 h 5351"/>
              <a:gd name="T20" fmla="*/ 3721 w 3773"/>
              <a:gd name="T21" fmla="*/ 203 h 5351"/>
              <a:gd name="T22" fmla="*/ 3568 w 3773"/>
              <a:gd name="T23" fmla="*/ 51 h 5351"/>
              <a:gd name="T24" fmla="*/ 204 w 3773"/>
              <a:gd name="T25" fmla="*/ 51 h 5351"/>
              <a:gd name="T26" fmla="*/ 3568 w 3773"/>
              <a:gd name="T27" fmla="*/ 5350 h 5351"/>
              <a:gd name="T28" fmla="*/ 204 w 3773"/>
              <a:gd name="T29" fmla="*/ 5350 h 5351"/>
              <a:gd name="T30" fmla="*/ 204 w 3773"/>
              <a:gd name="T31" fmla="*/ 5350 h 5351"/>
              <a:gd name="T32" fmla="*/ 0 w 3773"/>
              <a:gd name="T33" fmla="*/ 5146 h 5351"/>
              <a:gd name="T34" fmla="*/ 0 w 3773"/>
              <a:gd name="T35" fmla="*/ 203 h 5351"/>
              <a:gd name="T36" fmla="*/ 0 w 3773"/>
              <a:gd name="T37" fmla="*/ 203 h 5351"/>
              <a:gd name="T38" fmla="*/ 204 w 3773"/>
              <a:gd name="T39" fmla="*/ 0 h 5351"/>
              <a:gd name="T40" fmla="*/ 3568 w 3773"/>
              <a:gd name="T41" fmla="*/ 0 h 5351"/>
              <a:gd name="T42" fmla="*/ 3568 w 3773"/>
              <a:gd name="T43" fmla="*/ 0 h 5351"/>
              <a:gd name="T44" fmla="*/ 3772 w 3773"/>
              <a:gd name="T45" fmla="*/ 203 h 5351"/>
              <a:gd name="T46" fmla="*/ 3772 w 3773"/>
              <a:gd name="T47" fmla="*/ 5146 h 5351"/>
              <a:gd name="T48" fmla="*/ 3772 w 3773"/>
              <a:gd name="T49" fmla="*/ 5146 h 5351"/>
              <a:gd name="T50" fmla="*/ 3568 w 3773"/>
              <a:gd name="T51" fmla="*/ 5350 h 5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73" h="5351">
                <a:moveTo>
                  <a:pt x="204" y="51"/>
                </a:moveTo>
                <a:lnTo>
                  <a:pt x="204" y="51"/>
                </a:lnTo>
                <a:cubicBezTo>
                  <a:pt x="120" y="51"/>
                  <a:pt x="51" y="119"/>
                  <a:pt x="51" y="203"/>
                </a:cubicBezTo>
                <a:lnTo>
                  <a:pt x="51" y="5146"/>
                </a:lnTo>
                <a:lnTo>
                  <a:pt x="51" y="5146"/>
                </a:lnTo>
                <a:cubicBezTo>
                  <a:pt x="51" y="5231"/>
                  <a:pt x="120" y="5299"/>
                  <a:pt x="204" y="5299"/>
                </a:cubicBezTo>
                <a:lnTo>
                  <a:pt x="3568" y="5299"/>
                </a:lnTo>
                <a:lnTo>
                  <a:pt x="3568" y="5299"/>
                </a:lnTo>
                <a:cubicBezTo>
                  <a:pt x="3652" y="5299"/>
                  <a:pt x="3721" y="5231"/>
                  <a:pt x="3721" y="5146"/>
                </a:cubicBezTo>
                <a:lnTo>
                  <a:pt x="3721" y="203"/>
                </a:lnTo>
                <a:lnTo>
                  <a:pt x="3721" y="203"/>
                </a:lnTo>
                <a:cubicBezTo>
                  <a:pt x="3721" y="119"/>
                  <a:pt x="3652" y="51"/>
                  <a:pt x="3568" y="51"/>
                </a:cubicBezTo>
                <a:lnTo>
                  <a:pt x="204" y="51"/>
                </a:lnTo>
                <a:close/>
                <a:moveTo>
                  <a:pt x="3568" y="5350"/>
                </a:moveTo>
                <a:lnTo>
                  <a:pt x="204" y="5350"/>
                </a:lnTo>
                <a:lnTo>
                  <a:pt x="204" y="5350"/>
                </a:lnTo>
                <a:cubicBezTo>
                  <a:pt x="92" y="5350"/>
                  <a:pt x="0" y="5258"/>
                  <a:pt x="0" y="5146"/>
                </a:cubicBezTo>
                <a:lnTo>
                  <a:pt x="0" y="203"/>
                </a:lnTo>
                <a:lnTo>
                  <a:pt x="0" y="203"/>
                </a:lnTo>
                <a:cubicBezTo>
                  <a:pt x="0" y="92"/>
                  <a:pt x="92" y="0"/>
                  <a:pt x="204" y="0"/>
                </a:cubicBezTo>
                <a:lnTo>
                  <a:pt x="3568" y="0"/>
                </a:lnTo>
                <a:lnTo>
                  <a:pt x="3568" y="0"/>
                </a:lnTo>
                <a:cubicBezTo>
                  <a:pt x="3680" y="0"/>
                  <a:pt x="3772" y="92"/>
                  <a:pt x="3772" y="203"/>
                </a:cubicBezTo>
                <a:lnTo>
                  <a:pt x="3772" y="5146"/>
                </a:lnTo>
                <a:lnTo>
                  <a:pt x="3772" y="5146"/>
                </a:lnTo>
                <a:cubicBezTo>
                  <a:pt x="3772" y="5258"/>
                  <a:pt x="3680" y="5350"/>
                  <a:pt x="3568" y="535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62">
            <a:extLst>
              <a:ext uri="{FF2B5EF4-FFF2-40B4-BE49-F238E27FC236}">
                <a16:creationId xmlns:a16="http://schemas.microsoft.com/office/drawing/2014/main" id="{423DC0E8-8AD9-1D48-8E20-558793F34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9209486"/>
            <a:ext cx="5613728" cy="1877614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6 w 5254"/>
              <a:gd name="T15" fmla="*/ 563 h 1225"/>
              <a:gd name="T16" fmla="*/ 5226 w 5254"/>
              <a:gd name="T17" fmla="*/ 563 h 1225"/>
              <a:gd name="T18" fmla="*/ 5226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3" y="0"/>
                  <a:pt x="4463" y="3"/>
                  <a:pt x="4472" y="10"/>
                </a:cubicBezTo>
                <a:lnTo>
                  <a:pt x="5226" y="563"/>
                </a:lnTo>
                <a:lnTo>
                  <a:pt x="5226" y="563"/>
                </a:lnTo>
                <a:cubicBezTo>
                  <a:pt x="5253" y="583"/>
                  <a:pt x="5253" y="624"/>
                  <a:pt x="5226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1" y="583"/>
                  <a:pt x="674" y="5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67">
            <a:extLst>
              <a:ext uri="{FF2B5EF4-FFF2-40B4-BE49-F238E27FC236}">
                <a16:creationId xmlns:a16="http://schemas.microsoft.com/office/drawing/2014/main" id="{BC232C26-CABC-8342-A6D3-5A41C82C5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418" y="4226777"/>
            <a:ext cx="1587657" cy="1587654"/>
          </a:xfrm>
          <a:custGeom>
            <a:avLst/>
            <a:gdLst>
              <a:gd name="T0" fmla="*/ 637 w 1274"/>
              <a:gd name="T1" fmla="*/ 0 h 1275"/>
              <a:gd name="T2" fmla="*/ 637 w 1274"/>
              <a:gd name="T3" fmla="*/ 0 h 1275"/>
              <a:gd name="T4" fmla="*/ 1273 w 1274"/>
              <a:gd name="T5" fmla="*/ 637 h 1275"/>
              <a:gd name="T6" fmla="*/ 1273 w 1274"/>
              <a:gd name="T7" fmla="*/ 637 h 1275"/>
              <a:gd name="T8" fmla="*/ 637 w 1274"/>
              <a:gd name="T9" fmla="*/ 1274 h 1275"/>
              <a:gd name="T10" fmla="*/ 637 w 1274"/>
              <a:gd name="T11" fmla="*/ 1274 h 1275"/>
              <a:gd name="T12" fmla="*/ 0 w 1274"/>
              <a:gd name="T13" fmla="*/ 637 h 1275"/>
              <a:gd name="T14" fmla="*/ 0 w 1274"/>
              <a:gd name="T15" fmla="*/ 637 h 1275"/>
              <a:gd name="T16" fmla="*/ 637 w 1274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4" h="1275">
                <a:moveTo>
                  <a:pt x="637" y="0"/>
                </a:moveTo>
                <a:lnTo>
                  <a:pt x="637" y="0"/>
                </a:lnTo>
                <a:cubicBezTo>
                  <a:pt x="988" y="0"/>
                  <a:pt x="1273" y="285"/>
                  <a:pt x="1273" y="637"/>
                </a:cubicBezTo>
                <a:lnTo>
                  <a:pt x="1273" y="637"/>
                </a:lnTo>
                <a:cubicBezTo>
                  <a:pt x="1273" y="988"/>
                  <a:pt x="988" y="1274"/>
                  <a:pt x="637" y="1274"/>
                </a:cubicBezTo>
                <a:lnTo>
                  <a:pt x="637" y="1274"/>
                </a:lnTo>
                <a:cubicBezTo>
                  <a:pt x="284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4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68">
            <a:extLst>
              <a:ext uri="{FF2B5EF4-FFF2-40B4-BE49-F238E27FC236}">
                <a16:creationId xmlns:a16="http://schemas.microsoft.com/office/drawing/2014/main" id="{1BECC434-52C5-5246-B138-E48E309CC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457" y="4199304"/>
            <a:ext cx="1653580" cy="1653581"/>
          </a:xfrm>
          <a:custGeom>
            <a:avLst/>
            <a:gdLst>
              <a:gd name="T0" fmla="*/ 663 w 1326"/>
              <a:gd name="T1" fmla="*/ 51 h 1326"/>
              <a:gd name="T2" fmla="*/ 663 w 1326"/>
              <a:gd name="T3" fmla="*/ 51 h 1326"/>
              <a:gd name="T4" fmla="*/ 51 w 1326"/>
              <a:gd name="T5" fmla="*/ 663 h 1326"/>
              <a:gd name="T6" fmla="*/ 51 w 1326"/>
              <a:gd name="T7" fmla="*/ 663 h 1326"/>
              <a:gd name="T8" fmla="*/ 663 w 1326"/>
              <a:gd name="T9" fmla="*/ 1274 h 1326"/>
              <a:gd name="T10" fmla="*/ 663 w 1326"/>
              <a:gd name="T11" fmla="*/ 1274 h 1326"/>
              <a:gd name="T12" fmla="*/ 1274 w 1326"/>
              <a:gd name="T13" fmla="*/ 663 h 1326"/>
              <a:gd name="T14" fmla="*/ 1274 w 1326"/>
              <a:gd name="T15" fmla="*/ 663 h 1326"/>
              <a:gd name="T16" fmla="*/ 663 w 1326"/>
              <a:gd name="T17" fmla="*/ 51 h 1326"/>
              <a:gd name="T18" fmla="*/ 663 w 1326"/>
              <a:gd name="T19" fmla="*/ 1325 h 1326"/>
              <a:gd name="T20" fmla="*/ 663 w 1326"/>
              <a:gd name="T21" fmla="*/ 1325 h 1326"/>
              <a:gd name="T22" fmla="*/ 0 w 1326"/>
              <a:gd name="T23" fmla="*/ 663 h 1326"/>
              <a:gd name="T24" fmla="*/ 0 w 1326"/>
              <a:gd name="T25" fmla="*/ 663 h 1326"/>
              <a:gd name="T26" fmla="*/ 663 w 1326"/>
              <a:gd name="T27" fmla="*/ 0 h 1326"/>
              <a:gd name="T28" fmla="*/ 663 w 1326"/>
              <a:gd name="T29" fmla="*/ 0 h 1326"/>
              <a:gd name="T30" fmla="*/ 1325 w 1326"/>
              <a:gd name="T31" fmla="*/ 663 h 1326"/>
              <a:gd name="T32" fmla="*/ 1325 w 1326"/>
              <a:gd name="T33" fmla="*/ 663 h 1326"/>
              <a:gd name="T34" fmla="*/ 663 w 1326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6" h="1326">
                <a:moveTo>
                  <a:pt x="663" y="51"/>
                </a:moveTo>
                <a:lnTo>
                  <a:pt x="663" y="51"/>
                </a:lnTo>
                <a:cubicBezTo>
                  <a:pt x="325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5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7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7" y="0"/>
                  <a:pt x="663" y="0"/>
                </a:cubicBezTo>
                <a:lnTo>
                  <a:pt x="663" y="0"/>
                </a:lnTo>
                <a:cubicBezTo>
                  <a:pt x="1028" y="0"/>
                  <a:pt x="1325" y="297"/>
                  <a:pt x="1325" y="663"/>
                </a:cubicBezTo>
                <a:lnTo>
                  <a:pt x="1325" y="663"/>
                </a:lnTo>
                <a:cubicBezTo>
                  <a:pt x="1325" y="1028"/>
                  <a:pt x="1028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" name="Freeform 70">
            <a:extLst>
              <a:ext uri="{FF2B5EF4-FFF2-40B4-BE49-F238E27FC236}">
                <a16:creationId xmlns:a16="http://schemas.microsoft.com/office/drawing/2014/main" id="{9965BF6C-7476-9747-88EF-67257F916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456" y="5023347"/>
            <a:ext cx="4697041" cy="6663759"/>
          </a:xfrm>
          <a:custGeom>
            <a:avLst/>
            <a:gdLst>
              <a:gd name="T0" fmla="*/ 203 w 3770"/>
              <a:gd name="T1" fmla="*/ 51 h 5351"/>
              <a:gd name="T2" fmla="*/ 203 w 3770"/>
              <a:gd name="T3" fmla="*/ 51 h 5351"/>
              <a:gd name="T4" fmla="*/ 50 w 3770"/>
              <a:gd name="T5" fmla="*/ 203 h 5351"/>
              <a:gd name="T6" fmla="*/ 50 w 3770"/>
              <a:gd name="T7" fmla="*/ 5146 h 5351"/>
              <a:gd name="T8" fmla="*/ 50 w 3770"/>
              <a:gd name="T9" fmla="*/ 5146 h 5351"/>
              <a:gd name="T10" fmla="*/ 203 w 3770"/>
              <a:gd name="T11" fmla="*/ 5299 h 5351"/>
              <a:gd name="T12" fmla="*/ 3566 w 3770"/>
              <a:gd name="T13" fmla="*/ 5299 h 5351"/>
              <a:gd name="T14" fmla="*/ 3566 w 3770"/>
              <a:gd name="T15" fmla="*/ 5299 h 5351"/>
              <a:gd name="T16" fmla="*/ 3719 w 3770"/>
              <a:gd name="T17" fmla="*/ 5146 h 5351"/>
              <a:gd name="T18" fmla="*/ 3719 w 3770"/>
              <a:gd name="T19" fmla="*/ 203 h 5351"/>
              <a:gd name="T20" fmla="*/ 3719 w 3770"/>
              <a:gd name="T21" fmla="*/ 203 h 5351"/>
              <a:gd name="T22" fmla="*/ 3566 w 3770"/>
              <a:gd name="T23" fmla="*/ 51 h 5351"/>
              <a:gd name="T24" fmla="*/ 203 w 3770"/>
              <a:gd name="T25" fmla="*/ 51 h 5351"/>
              <a:gd name="T26" fmla="*/ 3566 w 3770"/>
              <a:gd name="T27" fmla="*/ 5350 h 5351"/>
              <a:gd name="T28" fmla="*/ 203 w 3770"/>
              <a:gd name="T29" fmla="*/ 5350 h 5351"/>
              <a:gd name="T30" fmla="*/ 203 w 3770"/>
              <a:gd name="T31" fmla="*/ 5350 h 5351"/>
              <a:gd name="T32" fmla="*/ 0 w 3770"/>
              <a:gd name="T33" fmla="*/ 5146 h 5351"/>
              <a:gd name="T34" fmla="*/ 0 w 3770"/>
              <a:gd name="T35" fmla="*/ 203 h 5351"/>
              <a:gd name="T36" fmla="*/ 0 w 3770"/>
              <a:gd name="T37" fmla="*/ 203 h 5351"/>
              <a:gd name="T38" fmla="*/ 203 w 3770"/>
              <a:gd name="T39" fmla="*/ 0 h 5351"/>
              <a:gd name="T40" fmla="*/ 3566 w 3770"/>
              <a:gd name="T41" fmla="*/ 0 h 5351"/>
              <a:gd name="T42" fmla="*/ 3566 w 3770"/>
              <a:gd name="T43" fmla="*/ 0 h 5351"/>
              <a:gd name="T44" fmla="*/ 3769 w 3770"/>
              <a:gd name="T45" fmla="*/ 203 h 5351"/>
              <a:gd name="T46" fmla="*/ 3769 w 3770"/>
              <a:gd name="T47" fmla="*/ 5146 h 5351"/>
              <a:gd name="T48" fmla="*/ 3769 w 3770"/>
              <a:gd name="T49" fmla="*/ 5146 h 5351"/>
              <a:gd name="T50" fmla="*/ 3566 w 3770"/>
              <a:gd name="T51" fmla="*/ 5350 h 5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70" h="5351">
                <a:moveTo>
                  <a:pt x="203" y="51"/>
                </a:moveTo>
                <a:lnTo>
                  <a:pt x="203" y="51"/>
                </a:lnTo>
                <a:cubicBezTo>
                  <a:pt x="119" y="51"/>
                  <a:pt x="50" y="119"/>
                  <a:pt x="50" y="203"/>
                </a:cubicBezTo>
                <a:lnTo>
                  <a:pt x="50" y="5146"/>
                </a:lnTo>
                <a:lnTo>
                  <a:pt x="50" y="5146"/>
                </a:lnTo>
                <a:cubicBezTo>
                  <a:pt x="50" y="5231"/>
                  <a:pt x="119" y="5299"/>
                  <a:pt x="203" y="5299"/>
                </a:cubicBezTo>
                <a:lnTo>
                  <a:pt x="3566" y="5299"/>
                </a:lnTo>
                <a:lnTo>
                  <a:pt x="3566" y="5299"/>
                </a:lnTo>
                <a:cubicBezTo>
                  <a:pt x="3650" y="5299"/>
                  <a:pt x="3719" y="5231"/>
                  <a:pt x="3719" y="5146"/>
                </a:cubicBezTo>
                <a:lnTo>
                  <a:pt x="3719" y="203"/>
                </a:lnTo>
                <a:lnTo>
                  <a:pt x="3719" y="203"/>
                </a:lnTo>
                <a:cubicBezTo>
                  <a:pt x="3719" y="119"/>
                  <a:pt x="3650" y="51"/>
                  <a:pt x="3566" y="51"/>
                </a:cubicBezTo>
                <a:lnTo>
                  <a:pt x="203" y="51"/>
                </a:lnTo>
                <a:close/>
                <a:moveTo>
                  <a:pt x="3566" y="5350"/>
                </a:moveTo>
                <a:lnTo>
                  <a:pt x="203" y="5350"/>
                </a:lnTo>
                <a:lnTo>
                  <a:pt x="203" y="5350"/>
                </a:lnTo>
                <a:cubicBezTo>
                  <a:pt x="91" y="5350"/>
                  <a:pt x="0" y="5258"/>
                  <a:pt x="0" y="5146"/>
                </a:cubicBezTo>
                <a:lnTo>
                  <a:pt x="0" y="203"/>
                </a:lnTo>
                <a:lnTo>
                  <a:pt x="0" y="203"/>
                </a:lnTo>
                <a:cubicBezTo>
                  <a:pt x="0" y="92"/>
                  <a:pt x="91" y="0"/>
                  <a:pt x="203" y="0"/>
                </a:cubicBezTo>
                <a:lnTo>
                  <a:pt x="3566" y="0"/>
                </a:lnTo>
                <a:lnTo>
                  <a:pt x="3566" y="0"/>
                </a:lnTo>
                <a:cubicBezTo>
                  <a:pt x="3678" y="0"/>
                  <a:pt x="3769" y="92"/>
                  <a:pt x="3769" y="203"/>
                </a:cubicBezTo>
                <a:lnTo>
                  <a:pt x="3769" y="5146"/>
                </a:lnTo>
                <a:lnTo>
                  <a:pt x="3769" y="5146"/>
                </a:lnTo>
                <a:cubicBezTo>
                  <a:pt x="3769" y="5258"/>
                  <a:pt x="3678" y="5350"/>
                  <a:pt x="3566" y="535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133">
            <a:extLst>
              <a:ext uri="{FF2B5EF4-FFF2-40B4-BE49-F238E27FC236}">
                <a16:creationId xmlns:a16="http://schemas.microsoft.com/office/drawing/2014/main" id="{4A05D12E-F837-F54D-9295-B1B6DF835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585" y="9209486"/>
            <a:ext cx="5613728" cy="1877614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3 w 5254"/>
              <a:gd name="T7" fmla="*/ 0 h 1225"/>
              <a:gd name="T8" fmla="*/ 4441 w 5254"/>
              <a:gd name="T9" fmla="*/ 0 h 1225"/>
              <a:gd name="T10" fmla="*/ 4441 w 5254"/>
              <a:gd name="T11" fmla="*/ 0 h 1225"/>
              <a:gd name="T12" fmla="*/ 4471 w 5254"/>
              <a:gd name="T13" fmla="*/ 10 h 1225"/>
              <a:gd name="T14" fmla="*/ 5224 w 5254"/>
              <a:gd name="T15" fmla="*/ 563 h 1225"/>
              <a:gd name="T16" fmla="*/ 5224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9 w 5254"/>
              <a:gd name="T31" fmla="*/ 1132 h 1225"/>
              <a:gd name="T32" fmla="*/ 675 w 5254"/>
              <a:gd name="T33" fmla="*/ 644 h 1225"/>
              <a:gd name="T34" fmla="*/ 675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3" y="0"/>
                </a:cubicBezTo>
                <a:lnTo>
                  <a:pt x="4441" y="0"/>
                </a:lnTo>
                <a:lnTo>
                  <a:pt x="4441" y="0"/>
                </a:lnTo>
                <a:cubicBezTo>
                  <a:pt x="4452" y="0"/>
                  <a:pt x="4463" y="3"/>
                  <a:pt x="4471" y="10"/>
                </a:cubicBezTo>
                <a:lnTo>
                  <a:pt x="5224" y="563"/>
                </a:lnTo>
                <a:lnTo>
                  <a:pt x="5224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1" y="1224"/>
                  <a:pt x="0" y="1162"/>
                  <a:pt x="39" y="1132"/>
                </a:cubicBezTo>
                <a:lnTo>
                  <a:pt x="675" y="644"/>
                </a:lnTo>
                <a:lnTo>
                  <a:pt x="675" y="644"/>
                </a:lnTo>
                <a:cubicBezTo>
                  <a:pt x="702" y="624"/>
                  <a:pt x="701" y="583"/>
                  <a:pt x="674" y="5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138">
            <a:extLst>
              <a:ext uri="{FF2B5EF4-FFF2-40B4-BE49-F238E27FC236}">
                <a16:creationId xmlns:a16="http://schemas.microsoft.com/office/drawing/2014/main" id="{7F40EE18-8596-6542-8D5F-476F586A3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1191" y="4226777"/>
            <a:ext cx="1587657" cy="1587654"/>
          </a:xfrm>
          <a:custGeom>
            <a:avLst/>
            <a:gdLst>
              <a:gd name="T0" fmla="*/ 636 w 1275"/>
              <a:gd name="T1" fmla="*/ 0 h 1275"/>
              <a:gd name="T2" fmla="*/ 636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6 w 1275"/>
              <a:gd name="T9" fmla="*/ 1274 h 1275"/>
              <a:gd name="T10" fmla="*/ 636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6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6" y="0"/>
                </a:moveTo>
                <a:lnTo>
                  <a:pt x="636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6" y="1274"/>
                </a:cubicBezTo>
                <a:lnTo>
                  <a:pt x="636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2" name="Freeform 139">
            <a:extLst>
              <a:ext uri="{FF2B5EF4-FFF2-40B4-BE49-F238E27FC236}">
                <a16:creationId xmlns:a16="http://schemas.microsoft.com/office/drawing/2014/main" id="{C8E1927A-A538-6B48-9ED0-4BFA6E66B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229" y="4199304"/>
            <a:ext cx="1648085" cy="1653581"/>
          </a:xfrm>
          <a:custGeom>
            <a:avLst/>
            <a:gdLst>
              <a:gd name="T0" fmla="*/ 661 w 1325"/>
              <a:gd name="T1" fmla="*/ 51 h 1326"/>
              <a:gd name="T2" fmla="*/ 661 w 1325"/>
              <a:gd name="T3" fmla="*/ 51 h 1326"/>
              <a:gd name="T4" fmla="*/ 50 w 1325"/>
              <a:gd name="T5" fmla="*/ 663 h 1326"/>
              <a:gd name="T6" fmla="*/ 50 w 1325"/>
              <a:gd name="T7" fmla="*/ 663 h 1326"/>
              <a:gd name="T8" fmla="*/ 661 w 1325"/>
              <a:gd name="T9" fmla="*/ 1274 h 1326"/>
              <a:gd name="T10" fmla="*/ 661 w 1325"/>
              <a:gd name="T11" fmla="*/ 1274 h 1326"/>
              <a:gd name="T12" fmla="*/ 1273 w 1325"/>
              <a:gd name="T13" fmla="*/ 663 h 1326"/>
              <a:gd name="T14" fmla="*/ 1273 w 1325"/>
              <a:gd name="T15" fmla="*/ 663 h 1326"/>
              <a:gd name="T16" fmla="*/ 661 w 1325"/>
              <a:gd name="T17" fmla="*/ 51 h 1326"/>
              <a:gd name="T18" fmla="*/ 661 w 1325"/>
              <a:gd name="T19" fmla="*/ 1325 h 1326"/>
              <a:gd name="T20" fmla="*/ 661 w 1325"/>
              <a:gd name="T21" fmla="*/ 1325 h 1326"/>
              <a:gd name="T22" fmla="*/ 0 w 1325"/>
              <a:gd name="T23" fmla="*/ 663 h 1326"/>
              <a:gd name="T24" fmla="*/ 0 w 1325"/>
              <a:gd name="T25" fmla="*/ 663 h 1326"/>
              <a:gd name="T26" fmla="*/ 661 w 1325"/>
              <a:gd name="T27" fmla="*/ 0 h 1326"/>
              <a:gd name="T28" fmla="*/ 661 w 1325"/>
              <a:gd name="T29" fmla="*/ 0 h 1326"/>
              <a:gd name="T30" fmla="*/ 1324 w 1325"/>
              <a:gd name="T31" fmla="*/ 663 h 1326"/>
              <a:gd name="T32" fmla="*/ 1324 w 1325"/>
              <a:gd name="T33" fmla="*/ 663 h 1326"/>
              <a:gd name="T34" fmla="*/ 661 w 1325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5" h="1326">
                <a:moveTo>
                  <a:pt x="661" y="51"/>
                </a:moveTo>
                <a:lnTo>
                  <a:pt x="661" y="51"/>
                </a:lnTo>
                <a:cubicBezTo>
                  <a:pt x="325" y="51"/>
                  <a:pt x="50" y="326"/>
                  <a:pt x="50" y="663"/>
                </a:cubicBezTo>
                <a:lnTo>
                  <a:pt x="50" y="663"/>
                </a:lnTo>
                <a:cubicBezTo>
                  <a:pt x="50" y="1000"/>
                  <a:pt x="325" y="1274"/>
                  <a:pt x="661" y="1274"/>
                </a:cubicBezTo>
                <a:lnTo>
                  <a:pt x="661" y="1274"/>
                </a:lnTo>
                <a:cubicBezTo>
                  <a:pt x="999" y="1274"/>
                  <a:pt x="1273" y="1000"/>
                  <a:pt x="1273" y="663"/>
                </a:cubicBezTo>
                <a:lnTo>
                  <a:pt x="1273" y="663"/>
                </a:lnTo>
                <a:cubicBezTo>
                  <a:pt x="1273" y="326"/>
                  <a:pt x="999" y="51"/>
                  <a:pt x="661" y="51"/>
                </a:cubicBezTo>
                <a:close/>
                <a:moveTo>
                  <a:pt x="661" y="1325"/>
                </a:moveTo>
                <a:lnTo>
                  <a:pt x="661" y="1325"/>
                </a:lnTo>
                <a:cubicBezTo>
                  <a:pt x="296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6" y="0"/>
                  <a:pt x="661" y="0"/>
                </a:cubicBezTo>
                <a:lnTo>
                  <a:pt x="661" y="0"/>
                </a:lnTo>
                <a:cubicBezTo>
                  <a:pt x="1027" y="0"/>
                  <a:pt x="1324" y="297"/>
                  <a:pt x="1324" y="663"/>
                </a:cubicBezTo>
                <a:lnTo>
                  <a:pt x="1324" y="663"/>
                </a:lnTo>
                <a:cubicBezTo>
                  <a:pt x="1324" y="1028"/>
                  <a:pt x="1027" y="1325"/>
                  <a:pt x="661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4" name="Freeform 141">
            <a:extLst>
              <a:ext uri="{FF2B5EF4-FFF2-40B4-BE49-F238E27FC236}">
                <a16:creationId xmlns:a16="http://schemas.microsoft.com/office/drawing/2014/main" id="{F441F9B5-2980-EB49-834F-EBAF5140C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8712" y="5023347"/>
            <a:ext cx="4697041" cy="6663759"/>
          </a:xfrm>
          <a:custGeom>
            <a:avLst/>
            <a:gdLst>
              <a:gd name="T0" fmla="*/ 204 w 3772"/>
              <a:gd name="T1" fmla="*/ 51 h 5351"/>
              <a:gd name="T2" fmla="*/ 204 w 3772"/>
              <a:gd name="T3" fmla="*/ 51 h 5351"/>
              <a:gd name="T4" fmla="*/ 51 w 3772"/>
              <a:gd name="T5" fmla="*/ 203 h 5351"/>
              <a:gd name="T6" fmla="*/ 51 w 3772"/>
              <a:gd name="T7" fmla="*/ 5146 h 5351"/>
              <a:gd name="T8" fmla="*/ 51 w 3772"/>
              <a:gd name="T9" fmla="*/ 5146 h 5351"/>
              <a:gd name="T10" fmla="*/ 204 w 3772"/>
              <a:gd name="T11" fmla="*/ 5299 h 5351"/>
              <a:gd name="T12" fmla="*/ 3567 w 3772"/>
              <a:gd name="T13" fmla="*/ 5299 h 5351"/>
              <a:gd name="T14" fmla="*/ 3567 w 3772"/>
              <a:gd name="T15" fmla="*/ 5299 h 5351"/>
              <a:gd name="T16" fmla="*/ 3720 w 3772"/>
              <a:gd name="T17" fmla="*/ 5146 h 5351"/>
              <a:gd name="T18" fmla="*/ 3720 w 3772"/>
              <a:gd name="T19" fmla="*/ 203 h 5351"/>
              <a:gd name="T20" fmla="*/ 3720 w 3772"/>
              <a:gd name="T21" fmla="*/ 203 h 5351"/>
              <a:gd name="T22" fmla="*/ 3567 w 3772"/>
              <a:gd name="T23" fmla="*/ 51 h 5351"/>
              <a:gd name="T24" fmla="*/ 204 w 3772"/>
              <a:gd name="T25" fmla="*/ 51 h 5351"/>
              <a:gd name="T26" fmla="*/ 3567 w 3772"/>
              <a:gd name="T27" fmla="*/ 5350 h 5351"/>
              <a:gd name="T28" fmla="*/ 204 w 3772"/>
              <a:gd name="T29" fmla="*/ 5350 h 5351"/>
              <a:gd name="T30" fmla="*/ 204 w 3772"/>
              <a:gd name="T31" fmla="*/ 5350 h 5351"/>
              <a:gd name="T32" fmla="*/ 0 w 3772"/>
              <a:gd name="T33" fmla="*/ 5146 h 5351"/>
              <a:gd name="T34" fmla="*/ 0 w 3772"/>
              <a:gd name="T35" fmla="*/ 203 h 5351"/>
              <a:gd name="T36" fmla="*/ 0 w 3772"/>
              <a:gd name="T37" fmla="*/ 203 h 5351"/>
              <a:gd name="T38" fmla="*/ 204 w 3772"/>
              <a:gd name="T39" fmla="*/ 0 h 5351"/>
              <a:gd name="T40" fmla="*/ 3567 w 3772"/>
              <a:gd name="T41" fmla="*/ 0 h 5351"/>
              <a:gd name="T42" fmla="*/ 3567 w 3772"/>
              <a:gd name="T43" fmla="*/ 0 h 5351"/>
              <a:gd name="T44" fmla="*/ 3771 w 3772"/>
              <a:gd name="T45" fmla="*/ 203 h 5351"/>
              <a:gd name="T46" fmla="*/ 3771 w 3772"/>
              <a:gd name="T47" fmla="*/ 5146 h 5351"/>
              <a:gd name="T48" fmla="*/ 3771 w 3772"/>
              <a:gd name="T49" fmla="*/ 5146 h 5351"/>
              <a:gd name="T50" fmla="*/ 3567 w 3772"/>
              <a:gd name="T51" fmla="*/ 5350 h 5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72" h="5351">
                <a:moveTo>
                  <a:pt x="204" y="51"/>
                </a:moveTo>
                <a:lnTo>
                  <a:pt x="204" y="51"/>
                </a:lnTo>
                <a:cubicBezTo>
                  <a:pt x="119" y="51"/>
                  <a:pt x="51" y="119"/>
                  <a:pt x="51" y="203"/>
                </a:cubicBezTo>
                <a:lnTo>
                  <a:pt x="51" y="5146"/>
                </a:lnTo>
                <a:lnTo>
                  <a:pt x="51" y="5146"/>
                </a:lnTo>
                <a:cubicBezTo>
                  <a:pt x="51" y="5231"/>
                  <a:pt x="119" y="5299"/>
                  <a:pt x="204" y="5299"/>
                </a:cubicBezTo>
                <a:lnTo>
                  <a:pt x="3567" y="5299"/>
                </a:lnTo>
                <a:lnTo>
                  <a:pt x="3567" y="5299"/>
                </a:lnTo>
                <a:cubicBezTo>
                  <a:pt x="3652" y="5299"/>
                  <a:pt x="3720" y="5231"/>
                  <a:pt x="3720" y="5146"/>
                </a:cubicBezTo>
                <a:lnTo>
                  <a:pt x="3720" y="203"/>
                </a:lnTo>
                <a:lnTo>
                  <a:pt x="3720" y="203"/>
                </a:lnTo>
                <a:cubicBezTo>
                  <a:pt x="3720" y="119"/>
                  <a:pt x="3652" y="51"/>
                  <a:pt x="3567" y="51"/>
                </a:cubicBezTo>
                <a:lnTo>
                  <a:pt x="204" y="51"/>
                </a:lnTo>
                <a:close/>
                <a:moveTo>
                  <a:pt x="3567" y="5350"/>
                </a:moveTo>
                <a:lnTo>
                  <a:pt x="204" y="5350"/>
                </a:lnTo>
                <a:lnTo>
                  <a:pt x="204" y="5350"/>
                </a:lnTo>
                <a:cubicBezTo>
                  <a:pt x="91" y="5350"/>
                  <a:pt x="0" y="5258"/>
                  <a:pt x="0" y="5146"/>
                </a:cubicBezTo>
                <a:lnTo>
                  <a:pt x="0" y="203"/>
                </a:lnTo>
                <a:lnTo>
                  <a:pt x="0" y="203"/>
                </a:lnTo>
                <a:cubicBezTo>
                  <a:pt x="0" y="92"/>
                  <a:pt x="91" y="0"/>
                  <a:pt x="204" y="0"/>
                </a:cubicBezTo>
                <a:lnTo>
                  <a:pt x="3567" y="0"/>
                </a:lnTo>
                <a:lnTo>
                  <a:pt x="3567" y="0"/>
                </a:lnTo>
                <a:cubicBezTo>
                  <a:pt x="3680" y="0"/>
                  <a:pt x="3771" y="92"/>
                  <a:pt x="3771" y="203"/>
                </a:cubicBezTo>
                <a:lnTo>
                  <a:pt x="3771" y="5146"/>
                </a:lnTo>
                <a:lnTo>
                  <a:pt x="3771" y="5146"/>
                </a:lnTo>
                <a:cubicBezTo>
                  <a:pt x="3771" y="5258"/>
                  <a:pt x="3680" y="5350"/>
                  <a:pt x="3567" y="535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5" name="Freeform 203">
            <a:extLst>
              <a:ext uri="{FF2B5EF4-FFF2-40B4-BE49-F238E27FC236}">
                <a16:creationId xmlns:a16="http://schemas.microsoft.com/office/drawing/2014/main" id="{D00AC909-0000-DB4A-8089-C94291DC3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2345" y="9209486"/>
            <a:ext cx="5613724" cy="1877614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6" name="Freeform 208">
            <a:extLst>
              <a:ext uri="{FF2B5EF4-FFF2-40B4-BE49-F238E27FC236}">
                <a16:creationId xmlns:a16="http://schemas.microsoft.com/office/drawing/2014/main" id="{1E89D3C6-E428-AE4D-BB63-84D7BA9F1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7447" y="4226777"/>
            <a:ext cx="1587657" cy="1587654"/>
          </a:xfrm>
          <a:custGeom>
            <a:avLst/>
            <a:gdLst>
              <a:gd name="T0" fmla="*/ 637 w 1275"/>
              <a:gd name="T1" fmla="*/ 0 h 1275"/>
              <a:gd name="T2" fmla="*/ 637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7 w 1275"/>
              <a:gd name="T9" fmla="*/ 1274 h 1275"/>
              <a:gd name="T10" fmla="*/ 637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7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7" name="Freeform 209">
            <a:extLst>
              <a:ext uri="{FF2B5EF4-FFF2-40B4-BE49-F238E27FC236}">
                <a16:creationId xmlns:a16="http://schemas.microsoft.com/office/drawing/2014/main" id="{B26F1467-8AC6-7F49-89CA-247EFAA52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4485" y="4199304"/>
            <a:ext cx="1653580" cy="1653581"/>
          </a:xfrm>
          <a:custGeom>
            <a:avLst/>
            <a:gdLst>
              <a:gd name="T0" fmla="*/ 663 w 1327"/>
              <a:gd name="T1" fmla="*/ 51 h 1326"/>
              <a:gd name="T2" fmla="*/ 663 w 1327"/>
              <a:gd name="T3" fmla="*/ 51 h 1326"/>
              <a:gd name="T4" fmla="*/ 51 w 1327"/>
              <a:gd name="T5" fmla="*/ 663 h 1326"/>
              <a:gd name="T6" fmla="*/ 51 w 1327"/>
              <a:gd name="T7" fmla="*/ 663 h 1326"/>
              <a:gd name="T8" fmla="*/ 663 w 1327"/>
              <a:gd name="T9" fmla="*/ 1274 h 1326"/>
              <a:gd name="T10" fmla="*/ 663 w 1327"/>
              <a:gd name="T11" fmla="*/ 1274 h 1326"/>
              <a:gd name="T12" fmla="*/ 1274 w 1327"/>
              <a:gd name="T13" fmla="*/ 663 h 1326"/>
              <a:gd name="T14" fmla="*/ 1274 w 1327"/>
              <a:gd name="T15" fmla="*/ 663 h 1326"/>
              <a:gd name="T16" fmla="*/ 663 w 1327"/>
              <a:gd name="T17" fmla="*/ 51 h 1326"/>
              <a:gd name="T18" fmla="*/ 663 w 1327"/>
              <a:gd name="T19" fmla="*/ 1325 h 1326"/>
              <a:gd name="T20" fmla="*/ 663 w 1327"/>
              <a:gd name="T21" fmla="*/ 1325 h 1326"/>
              <a:gd name="T22" fmla="*/ 0 w 1327"/>
              <a:gd name="T23" fmla="*/ 663 h 1326"/>
              <a:gd name="T24" fmla="*/ 0 w 1327"/>
              <a:gd name="T25" fmla="*/ 663 h 1326"/>
              <a:gd name="T26" fmla="*/ 663 w 1327"/>
              <a:gd name="T27" fmla="*/ 0 h 1326"/>
              <a:gd name="T28" fmla="*/ 663 w 1327"/>
              <a:gd name="T29" fmla="*/ 0 h 1326"/>
              <a:gd name="T30" fmla="*/ 1326 w 1327"/>
              <a:gd name="T31" fmla="*/ 663 h 1326"/>
              <a:gd name="T32" fmla="*/ 1326 w 1327"/>
              <a:gd name="T33" fmla="*/ 663 h 1326"/>
              <a:gd name="T34" fmla="*/ 663 w 1327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1" name="Freeform 141">
            <a:extLst>
              <a:ext uri="{FF2B5EF4-FFF2-40B4-BE49-F238E27FC236}">
                <a16:creationId xmlns:a16="http://schemas.microsoft.com/office/drawing/2014/main" id="{005306A7-2B3F-DA4F-8A37-717741920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9468" y="5023347"/>
            <a:ext cx="4697041" cy="6663759"/>
          </a:xfrm>
          <a:custGeom>
            <a:avLst/>
            <a:gdLst>
              <a:gd name="T0" fmla="*/ 204 w 3772"/>
              <a:gd name="T1" fmla="*/ 51 h 5351"/>
              <a:gd name="T2" fmla="*/ 204 w 3772"/>
              <a:gd name="T3" fmla="*/ 51 h 5351"/>
              <a:gd name="T4" fmla="*/ 51 w 3772"/>
              <a:gd name="T5" fmla="*/ 203 h 5351"/>
              <a:gd name="T6" fmla="*/ 51 w 3772"/>
              <a:gd name="T7" fmla="*/ 5146 h 5351"/>
              <a:gd name="T8" fmla="*/ 51 w 3772"/>
              <a:gd name="T9" fmla="*/ 5146 h 5351"/>
              <a:gd name="T10" fmla="*/ 204 w 3772"/>
              <a:gd name="T11" fmla="*/ 5299 h 5351"/>
              <a:gd name="T12" fmla="*/ 3567 w 3772"/>
              <a:gd name="T13" fmla="*/ 5299 h 5351"/>
              <a:gd name="T14" fmla="*/ 3567 w 3772"/>
              <a:gd name="T15" fmla="*/ 5299 h 5351"/>
              <a:gd name="T16" fmla="*/ 3720 w 3772"/>
              <a:gd name="T17" fmla="*/ 5146 h 5351"/>
              <a:gd name="T18" fmla="*/ 3720 w 3772"/>
              <a:gd name="T19" fmla="*/ 203 h 5351"/>
              <a:gd name="T20" fmla="*/ 3720 w 3772"/>
              <a:gd name="T21" fmla="*/ 203 h 5351"/>
              <a:gd name="T22" fmla="*/ 3567 w 3772"/>
              <a:gd name="T23" fmla="*/ 51 h 5351"/>
              <a:gd name="T24" fmla="*/ 204 w 3772"/>
              <a:gd name="T25" fmla="*/ 51 h 5351"/>
              <a:gd name="T26" fmla="*/ 3567 w 3772"/>
              <a:gd name="T27" fmla="*/ 5350 h 5351"/>
              <a:gd name="T28" fmla="*/ 204 w 3772"/>
              <a:gd name="T29" fmla="*/ 5350 h 5351"/>
              <a:gd name="T30" fmla="*/ 204 w 3772"/>
              <a:gd name="T31" fmla="*/ 5350 h 5351"/>
              <a:gd name="T32" fmla="*/ 0 w 3772"/>
              <a:gd name="T33" fmla="*/ 5146 h 5351"/>
              <a:gd name="T34" fmla="*/ 0 w 3772"/>
              <a:gd name="T35" fmla="*/ 203 h 5351"/>
              <a:gd name="T36" fmla="*/ 0 w 3772"/>
              <a:gd name="T37" fmla="*/ 203 h 5351"/>
              <a:gd name="T38" fmla="*/ 204 w 3772"/>
              <a:gd name="T39" fmla="*/ 0 h 5351"/>
              <a:gd name="T40" fmla="*/ 3567 w 3772"/>
              <a:gd name="T41" fmla="*/ 0 h 5351"/>
              <a:gd name="T42" fmla="*/ 3567 w 3772"/>
              <a:gd name="T43" fmla="*/ 0 h 5351"/>
              <a:gd name="T44" fmla="*/ 3771 w 3772"/>
              <a:gd name="T45" fmla="*/ 203 h 5351"/>
              <a:gd name="T46" fmla="*/ 3771 w 3772"/>
              <a:gd name="T47" fmla="*/ 5146 h 5351"/>
              <a:gd name="T48" fmla="*/ 3771 w 3772"/>
              <a:gd name="T49" fmla="*/ 5146 h 5351"/>
              <a:gd name="T50" fmla="*/ 3567 w 3772"/>
              <a:gd name="T51" fmla="*/ 5350 h 5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72" h="5351">
                <a:moveTo>
                  <a:pt x="204" y="51"/>
                </a:moveTo>
                <a:lnTo>
                  <a:pt x="204" y="51"/>
                </a:lnTo>
                <a:cubicBezTo>
                  <a:pt x="119" y="51"/>
                  <a:pt x="51" y="119"/>
                  <a:pt x="51" y="203"/>
                </a:cubicBezTo>
                <a:lnTo>
                  <a:pt x="51" y="5146"/>
                </a:lnTo>
                <a:lnTo>
                  <a:pt x="51" y="5146"/>
                </a:lnTo>
                <a:cubicBezTo>
                  <a:pt x="51" y="5231"/>
                  <a:pt x="119" y="5299"/>
                  <a:pt x="204" y="5299"/>
                </a:cubicBezTo>
                <a:lnTo>
                  <a:pt x="3567" y="5299"/>
                </a:lnTo>
                <a:lnTo>
                  <a:pt x="3567" y="5299"/>
                </a:lnTo>
                <a:cubicBezTo>
                  <a:pt x="3652" y="5299"/>
                  <a:pt x="3720" y="5231"/>
                  <a:pt x="3720" y="5146"/>
                </a:cubicBezTo>
                <a:lnTo>
                  <a:pt x="3720" y="203"/>
                </a:lnTo>
                <a:lnTo>
                  <a:pt x="3720" y="203"/>
                </a:lnTo>
                <a:cubicBezTo>
                  <a:pt x="3720" y="119"/>
                  <a:pt x="3652" y="51"/>
                  <a:pt x="3567" y="51"/>
                </a:cubicBezTo>
                <a:lnTo>
                  <a:pt x="204" y="51"/>
                </a:lnTo>
                <a:close/>
                <a:moveTo>
                  <a:pt x="3567" y="5350"/>
                </a:moveTo>
                <a:lnTo>
                  <a:pt x="204" y="5350"/>
                </a:lnTo>
                <a:lnTo>
                  <a:pt x="204" y="5350"/>
                </a:lnTo>
                <a:cubicBezTo>
                  <a:pt x="91" y="5350"/>
                  <a:pt x="0" y="5258"/>
                  <a:pt x="0" y="5146"/>
                </a:cubicBezTo>
                <a:lnTo>
                  <a:pt x="0" y="203"/>
                </a:lnTo>
                <a:lnTo>
                  <a:pt x="0" y="203"/>
                </a:lnTo>
                <a:cubicBezTo>
                  <a:pt x="0" y="92"/>
                  <a:pt x="91" y="0"/>
                  <a:pt x="204" y="0"/>
                </a:cubicBezTo>
                <a:lnTo>
                  <a:pt x="3567" y="0"/>
                </a:lnTo>
                <a:lnTo>
                  <a:pt x="3567" y="0"/>
                </a:lnTo>
                <a:cubicBezTo>
                  <a:pt x="3680" y="0"/>
                  <a:pt x="3771" y="92"/>
                  <a:pt x="3771" y="203"/>
                </a:cubicBezTo>
                <a:lnTo>
                  <a:pt x="3771" y="5146"/>
                </a:lnTo>
                <a:lnTo>
                  <a:pt x="3771" y="5146"/>
                </a:lnTo>
                <a:cubicBezTo>
                  <a:pt x="3771" y="5258"/>
                  <a:pt x="3680" y="5350"/>
                  <a:pt x="3567" y="535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2" name="Freeform 203">
            <a:extLst>
              <a:ext uri="{FF2B5EF4-FFF2-40B4-BE49-F238E27FC236}">
                <a16:creationId xmlns:a16="http://schemas.microsoft.com/office/drawing/2014/main" id="{2AA399C6-7FA6-5F43-B959-0DD845A40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3101" y="9209486"/>
            <a:ext cx="5613724" cy="1877614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3" name="Freeform 208">
            <a:extLst>
              <a:ext uri="{FF2B5EF4-FFF2-40B4-BE49-F238E27FC236}">
                <a16:creationId xmlns:a16="http://schemas.microsoft.com/office/drawing/2014/main" id="{DC548647-60D0-BC40-8EDD-D378F588C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8203" y="4226777"/>
            <a:ext cx="1587657" cy="1587654"/>
          </a:xfrm>
          <a:custGeom>
            <a:avLst/>
            <a:gdLst>
              <a:gd name="T0" fmla="*/ 637 w 1275"/>
              <a:gd name="T1" fmla="*/ 0 h 1275"/>
              <a:gd name="T2" fmla="*/ 637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7 w 1275"/>
              <a:gd name="T9" fmla="*/ 1274 h 1275"/>
              <a:gd name="T10" fmla="*/ 637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7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4" name="Freeform 209">
            <a:extLst>
              <a:ext uri="{FF2B5EF4-FFF2-40B4-BE49-F238E27FC236}">
                <a16:creationId xmlns:a16="http://schemas.microsoft.com/office/drawing/2014/main" id="{75CBC8E1-AF8A-8648-860A-5A032E1E5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5241" y="4199304"/>
            <a:ext cx="1653580" cy="1653581"/>
          </a:xfrm>
          <a:custGeom>
            <a:avLst/>
            <a:gdLst>
              <a:gd name="T0" fmla="*/ 663 w 1327"/>
              <a:gd name="T1" fmla="*/ 51 h 1326"/>
              <a:gd name="T2" fmla="*/ 663 w 1327"/>
              <a:gd name="T3" fmla="*/ 51 h 1326"/>
              <a:gd name="T4" fmla="*/ 51 w 1327"/>
              <a:gd name="T5" fmla="*/ 663 h 1326"/>
              <a:gd name="T6" fmla="*/ 51 w 1327"/>
              <a:gd name="T7" fmla="*/ 663 h 1326"/>
              <a:gd name="T8" fmla="*/ 663 w 1327"/>
              <a:gd name="T9" fmla="*/ 1274 h 1326"/>
              <a:gd name="T10" fmla="*/ 663 w 1327"/>
              <a:gd name="T11" fmla="*/ 1274 h 1326"/>
              <a:gd name="T12" fmla="*/ 1274 w 1327"/>
              <a:gd name="T13" fmla="*/ 663 h 1326"/>
              <a:gd name="T14" fmla="*/ 1274 w 1327"/>
              <a:gd name="T15" fmla="*/ 663 h 1326"/>
              <a:gd name="T16" fmla="*/ 663 w 1327"/>
              <a:gd name="T17" fmla="*/ 51 h 1326"/>
              <a:gd name="T18" fmla="*/ 663 w 1327"/>
              <a:gd name="T19" fmla="*/ 1325 h 1326"/>
              <a:gd name="T20" fmla="*/ 663 w 1327"/>
              <a:gd name="T21" fmla="*/ 1325 h 1326"/>
              <a:gd name="T22" fmla="*/ 0 w 1327"/>
              <a:gd name="T23" fmla="*/ 663 h 1326"/>
              <a:gd name="T24" fmla="*/ 0 w 1327"/>
              <a:gd name="T25" fmla="*/ 663 h 1326"/>
              <a:gd name="T26" fmla="*/ 663 w 1327"/>
              <a:gd name="T27" fmla="*/ 0 h 1326"/>
              <a:gd name="T28" fmla="*/ 663 w 1327"/>
              <a:gd name="T29" fmla="*/ 0 h 1326"/>
              <a:gd name="T30" fmla="*/ 1326 w 1327"/>
              <a:gd name="T31" fmla="*/ 663 h 1326"/>
              <a:gd name="T32" fmla="*/ 1326 w 1327"/>
              <a:gd name="T33" fmla="*/ 663 h 1326"/>
              <a:gd name="T34" fmla="*/ 663 w 1327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0AC606-7FCF-6846-A74B-9A3ABC2A0774}"/>
              </a:ext>
            </a:extLst>
          </p:cNvPr>
          <p:cNvSpPr txBox="1"/>
          <p:nvPr/>
        </p:nvSpPr>
        <p:spPr>
          <a:xfrm>
            <a:off x="3579728" y="9732795"/>
            <a:ext cx="149592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2017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0ACA4F-769D-5643-B728-CE645BA2A1E4}"/>
              </a:ext>
            </a:extLst>
          </p:cNvPr>
          <p:cNvSpPr txBox="1"/>
          <p:nvPr/>
        </p:nvSpPr>
        <p:spPr>
          <a:xfrm>
            <a:off x="8785222" y="9732795"/>
            <a:ext cx="156645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2018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81B0D8-F0B5-D149-A0EF-DB87CA5AA9BC}"/>
              </a:ext>
            </a:extLst>
          </p:cNvPr>
          <p:cNvSpPr txBox="1"/>
          <p:nvPr/>
        </p:nvSpPr>
        <p:spPr>
          <a:xfrm>
            <a:off x="14036399" y="9732795"/>
            <a:ext cx="154561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2019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55255C-55EF-A541-B93C-FB144D73A0E3}"/>
              </a:ext>
            </a:extLst>
          </p:cNvPr>
          <p:cNvSpPr txBox="1"/>
          <p:nvPr/>
        </p:nvSpPr>
        <p:spPr>
          <a:xfrm>
            <a:off x="19205821" y="9732795"/>
            <a:ext cx="168828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0C8AF0EB-7FA8-1E4E-A18E-22CA4759F45D}"/>
              </a:ext>
            </a:extLst>
          </p:cNvPr>
          <p:cNvSpPr txBox="1">
            <a:spLocks/>
          </p:cNvSpPr>
          <p:nvPr/>
        </p:nvSpPr>
        <p:spPr>
          <a:xfrm>
            <a:off x="2317655" y="6935894"/>
            <a:ext cx="3981604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E0BCE7-1163-844C-B314-1A2032AA0881}"/>
              </a:ext>
            </a:extLst>
          </p:cNvPr>
          <p:cNvSpPr txBox="1"/>
          <p:nvPr/>
        </p:nvSpPr>
        <p:spPr>
          <a:xfrm>
            <a:off x="2830327" y="6353963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EFE71D12-88FB-934F-8DC1-F3EC0B4F3E49}"/>
              </a:ext>
            </a:extLst>
          </p:cNvPr>
          <p:cNvSpPr txBox="1">
            <a:spLocks/>
          </p:cNvSpPr>
          <p:nvPr/>
        </p:nvSpPr>
        <p:spPr>
          <a:xfrm>
            <a:off x="7547427" y="6935894"/>
            <a:ext cx="3981604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D6F178-885B-D94B-BB62-1861A6B23DD9}"/>
              </a:ext>
            </a:extLst>
          </p:cNvPr>
          <p:cNvSpPr txBox="1"/>
          <p:nvPr/>
        </p:nvSpPr>
        <p:spPr>
          <a:xfrm>
            <a:off x="8020024" y="6353963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FE53D68E-A901-FE40-8429-D7E03AB09491}"/>
              </a:ext>
            </a:extLst>
          </p:cNvPr>
          <p:cNvSpPr txBox="1">
            <a:spLocks/>
          </p:cNvSpPr>
          <p:nvPr/>
        </p:nvSpPr>
        <p:spPr>
          <a:xfrm>
            <a:off x="12793683" y="6935894"/>
            <a:ext cx="3981604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BF3A96-2379-5D44-B997-566C49CCF8BE}"/>
              </a:ext>
            </a:extLst>
          </p:cNvPr>
          <p:cNvSpPr txBox="1"/>
          <p:nvPr/>
        </p:nvSpPr>
        <p:spPr>
          <a:xfrm>
            <a:off x="13259067" y="6353963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72526E2D-B553-3F4E-93AB-4E8576280055}"/>
              </a:ext>
            </a:extLst>
          </p:cNvPr>
          <p:cNvSpPr txBox="1">
            <a:spLocks/>
          </p:cNvSpPr>
          <p:nvPr/>
        </p:nvSpPr>
        <p:spPr>
          <a:xfrm>
            <a:off x="18034439" y="6935894"/>
            <a:ext cx="3981604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4F407A-BF43-4E40-82C7-2928D8F81AB9}"/>
              </a:ext>
            </a:extLst>
          </p:cNvPr>
          <p:cNvSpPr txBox="1"/>
          <p:nvPr/>
        </p:nvSpPr>
        <p:spPr>
          <a:xfrm>
            <a:off x="18485396" y="6353963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62" name="Freeform 1034">
            <a:extLst>
              <a:ext uri="{FF2B5EF4-FFF2-40B4-BE49-F238E27FC236}">
                <a16:creationId xmlns:a16="http://schemas.microsoft.com/office/drawing/2014/main" id="{B740D13A-9A98-0C42-8EB0-99DA7F98D6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75046" y="4660404"/>
            <a:ext cx="720400" cy="720400"/>
          </a:xfrm>
          <a:custGeom>
            <a:avLst/>
            <a:gdLst>
              <a:gd name="T0" fmla="*/ 20947437 w 290153"/>
              <a:gd name="T1" fmla="*/ 60966791 h 290152"/>
              <a:gd name="T2" fmla="*/ 41895148 w 290153"/>
              <a:gd name="T3" fmla="*/ 55253643 h 290152"/>
              <a:gd name="T4" fmla="*/ 1953829 w 290153"/>
              <a:gd name="T5" fmla="*/ 47661876 h 290152"/>
              <a:gd name="T6" fmla="*/ 4767533 w 290153"/>
              <a:gd name="T7" fmla="*/ 53375016 h 290152"/>
              <a:gd name="T8" fmla="*/ 60966886 w 290153"/>
              <a:gd name="T9" fmla="*/ 50479660 h 290152"/>
              <a:gd name="T10" fmla="*/ 1953829 w 290153"/>
              <a:gd name="T11" fmla="*/ 47661876 h 290152"/>
              <a:gd name="T12" fmla="*/ 52681382 w 290153"/>
              <a:gd name="T13" fmla="*/ 38113832 h 290152"/>
              <a:gd name="T14" fmla="*/ 60966886 w 290153"/>
              <a:gd name="T15" fmla="*/ 29896602 h 290152"/>
              <a:gd name="T16" fmla="*/ 33684088 w 290153"/>
              <a:gd name="T17" fmla="*/ 25509295 h 290152"/>
              <a:gd name="T18" fmla="*/ 42283252 w 290153"/>
              <a:gd name="T19" fmla="*/ 37985822 h 290152"/>
              <a:gd name="T20" fmla="*/ 52681382 w 290153"/>
              <a:gd name="T21" fmla="*/ 19644127 h 290152"/>
              <a:gd name="T22" fmla="*/ 60966886 w 290153"/>
              <a:gd name="T23" fmla="*/ 27939797 h 290152"/>
              <a:gd name="T24" fmla="*/ 52681382 w 290153"/>
              <a:gd name="T25" fmla="*/ 19644127 h 290152"/>
              <a:gd name="T26" fmla="*/ 9528306 w 290153"/>
              <a:gd name="T27" fmla="*/ 29953634 h 290152"/>
              <a:gd name="T28" fmla="*/ 22739430 w 290153"/>
              <a:gd name="T29" fmla="*/ 37985822 h 290152"/>
              <a:gd name="T30" fmla="*/ 16798059 w 290153"/>
              <a:gd name="T31" fmla="*/ 19504764 h 290152"/>
              <a:gd name="T32" fmla="*/ 28034182 w 290153"/>
              <a:gd name="T33" fmla="*/ 16831035 h 290152"/>
              <a:gd name="T34" fmla="*/ 32477052 w 290153"/>
              <a:gd name="T35" fmla="*/ 16831035 h 290152"/>
              <a:gd name="T36" fmla="*/ 30216784 w 290153"/>
              <a:gd name="T37" fmla="*/ 12737749 h 290152"/>
              <a:gd name="T38" fmla="*/ 30216784 w 290153"/>
              <a:gd name="T39" fmla="*/ 20922938 h 290152"/>
              <a:gd name="T40" fmla="*/ 30216784 w 290153"/>
              <a:gd name="T41" fmla="*/ 12737749 h 290152"/>
              <a:gd name="T42" fmla="*/ 52681382 w 290153"/>
              <a:gd name="T43" fmla="*/ 17765495 h 290152"/>
              <a:gd name="T44" fmla="*/ 60966886 w 290153"/>
              <a:gd name="T45" fmla="*/ 9469542 h 290152"/>
              <a:gd name="T46" fmla="*/ 9528306 w 290153"/>
              <a:gd name="T47" fmla="*/ 9445023 h 290152"/>
              <a:gd name="T48" fmla="*/ 16016596 w 290153"/>
              <a:gd name="T49" fmla="*/ 17243235 h 290152"/>
              <a:gd name="T50" fmla="*/ 27351872 w 290153"/>
              <a:gd name="T51" fmla="*/ 31357837 h 290152"/>
              <a:gd name="T52" fmla="*/ 34544077 w 290153"/>
              <a:gd name="T53" fmla="*/ 23325608 h 290152"/>
              <a:gd name="T54" fmla="*/ 43221520 w 290153"/>
              <a:gd name="T55" fmla="*/ 9445023 h 290152"/>
              <a:gd name="T56" fmla="*/ 8589351 w 290153"/>
              <a:gd name="T57" fmla="*/ 7574355 h 290152"/>
              <a:gd name="T58" fmla="*/ 45019651 w 290153"/>
              <a:gd name="T59" fmla="*/ 8509747 h 290152"/>
              <a:gd name="T60" fmla="*/ 44159556 w 290153"/>
              <a:gd name="T61" fmla="*/ 39857490 h 290152"/>
              <a:gd name="T62" fmla="*/ 7573433 w 290153"/>
              <a:gd name="T63" fmla="*/ 38921725 h 290152"/>
              <a:gd name="T64" fmla="*/ 8589351 w 290153"/>
              <a:gd name="T65" fmla="*/ 7574355 h 290152"/>
              <a:gd name="T66" fmla="*/ 1953829 w 290153"/>
              <a:gd name="T67" fmla="*/ 4695766 h 290152"/>
              <a:gd name="T68" fmla="*/ 60966886 w 290153"/>
              <a:gd name="T69" fmla="*/ 45783705 h 290152"/>
              <a:gd name="T70" fmla="*/ 51743497 w 290153"/>
              <a:gd name="T71" fmla="*/ 39992226 h 290152"/>
              <a:gd name="T72" fmla="*/ 50805558 w 290153"/>
              <a:gd name="T73" fmla="*/ 8530455 h 290152"/>
              <a:gd name="T74" fmla="*/ 60966886 w 290153"/>
              <a:gd name="T75" fmla="*/ 7592014 h 290152"/>
              <a:gd name="T76" fmla="*/ 58074782 w 290153"/>
              <a:gd name="T77" fmla="*/ 1878494 h 290152"/>
              <a:gd name="T78" fmla="*/ 4767533 w 290153"/>
              <a:gd name="T79" fmla="*/ 0 h 290152"/>
              <a:gd name="T80" fmla="*/ 62920713 w 290153"/>
              <a:gd name="T81" fmla="*/ 4695766 h 290152"/>
              <a:gd name="T82" fmla="*/ 58074782 w 290153"/>
              <a:gd name="T83" fmla="*/ 55253643 h 290152"/>
              <a:gd name="T84" fmla="*/ 43849164 w 290153"/>
              <a:gd name="T85" fmla="*/ 60966791 h 290152"/>
              <a:gd name="T86" fmla="*/ 51430826 w 290153"/>
              <a:gd name="T87" fmla="*/ 61905742 h 290152"/>
              <a:gd name="T88" fmla="*/ 12349712 w 290153"/>
              <a:gd name="T89" fmla="*/ 62923024 h 290152"/>
              <a:gd name="T90" fmla="*/ 12349712 w 290153"/>
              <a:gd name="T91" fmla="*/ 60966791 h 290152"/>
              <a:gd name="T92" fmla="*/ 18993374 w 290153"/>
              <a:gd name="T93" fmla="*/ 55253643 h 290152"/>
              <a:gd name="T94" fmla="*/ 0 w 290153"/>
              <a:gd name="T95" fmla="*/ 50479660 h 290152"/>
              <a:gd name="T96" fmla="*/ 4767533 w 290153"/>
              <a:gd name="T97" fmla="*/ 0 h 29015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90153" h="290152">
                <a:moveTo>
                  <a:pt x="96597" y="254786"/>
                </a:moveTo>
                <a:lnTo>
                  <a:pt x="96597" y="281130"/>
                </a:lnTo>
                <a:lnTo>
                  <a:pt x="193195" y="281130"/>
                </a:lnTo>
                <a:lnTo>
                  <a:pt x="193195" y="254786"/>
                </a:lnTo>
                <a:lnTo>
                  <a:pt x="96597" y="254786"/>
                </a:lnTo>
                <a:close/>
                <a:moveTo>
                  <a:pt x="9011" y="219780"/>
                </a:moveTo>
                <a:lnTo>
                  <a:pt x="9011" y="232772"/>
                </a:lnTo>
                <a:cubicBezTo>
                  <a:pt x="9011" y="240350"/>
                  <a:pt x="14778" y="246124"/>
                  <a:pt x="21987" y="246124"/>
                </a:cubicBezTo>
                <a:lnTo>
                  <a:pt x="267806" y="246124"/>
                </a:lnTo>
                <a:cubicBezTo>
                  <a:pt x="275014" y="246124"/>
                  <a:pt x="281142" y="240350"/>
                  <a:pt x="281142" y="232772"/>
                </a:cubicBezTo>
                <a:lnTo>
                  <a:pt x="281142" y="219780"/>
                </a:lnTo>
                <a:lnTo>
                  <a:pt x="9011" y="219780"/>
                </a:lnTo>
                <a:close/>
                <a:moveTo>
                  <a:pt x="242935" y="137859"/>
                </a:moveTo>
                <a:lnTo>
                  <a:pt x="242935" y="175752"/>
                </a:lnTo>
                <a:lnTo>
                  <a:pt x="281142" y="175752"/>
                </a:lnTo>
                <a:lnTo>
                  <a:pt x="281142" y="137859"/>
                </a:lnTo>
                <a:lnTo>
                  <a:pt x="242935" y="137859"/>
                </a:lnTo>
                <a:close/>
                <a:moveTo>
                  <a:pt x="155331" y="117628"/>
                </a:moveTo>
                <a:lnTo>
                  <a:pt x="115676" y="175161"/>
                </a:lnTo>
                <a:lnTo>
                  <a:pt x="194985" y="175161"/>
                </a:lnTo>
                <a:lnTo>
                  <a:pt x="155331" y="117628"/>
                </a:lnTo>
                <a:close/>
                <a:moveTo>
                  <a:pt x="242935" y="90583"/>
                </a:moveTo>
                <a:lnTo>
                  <a:pt x="242935" y="128836"/>
                </a:lnTo>
                <a:lnTo>
                  <a:pt x="281142" y="128836"/>
                </a:lnTo>
                <a:lnTo>
                  <a:pt x="281142" y="90583"/>
                </a:lnTo>
                <a:lnTo>
                  <a:pt x="242935" y="90583"/>
                </a:lnTo>
                <a:close/>
                <a:moveTo>
                  <a:pt x="77463" y="89941"/>
                </a:moveTo>
                <a:lnTo>
                  <a:pt x="43937" y="138124"/>
                </a:lnTo>
                <a:lnTo>
                  <a:pt x="43937" y="175161"/>
                </a:lnTo>
                <a:lnTo>
                  <a:pt x="104861" y="175161"/>
                </a:lnTo>
                <a:lnTo>
                  <a:pt x="120723" y="152148"/>
                </a:lnTo>
                <a:lnTo>
                  <a:pt x="77463" y="89941"/>
                </a:lnTo>
                <a:close/>
                <a:moveTo>
                  <a:pt x="139341" y="67284"/>
                </a:moveTo>
                <a:cubicBezTo>
                  <a:pt x="133949" y="67284"/>
                  <a:pt x="129277" y="71913"/>
                  <a:pt x="129277" y="77610"/>
                </a:cubicBezTo>
                <a:cubicBezTo>
                  <a:pt x="129277" y="82951"/>
                  <a:pt x="133949" y="87580"/>
                  <a:pt x="139341" y="87580"/>
                </a:cubicBezTo>
                <a:cubicBezTo>
                  <a:pt x="145092" y="87580"/>
                  <a:pt x="149764" y="82951"/>
                  <a:pt x="149764" y="77610"/>
                </a:cubicBezTo>
                <a:cubicBezTo>
                  <a:pt x="149764" y="71913"/>
                  <a:pt x="145092" y="67284"/>
                  <a:pt x="139341" y="67284"/>
                </a:cubicBezTo>
                <a:close/>
                <a:moveTo>
                  <a:pt x="139341" y="58738"/>
                </a:moveTo>
                <a:cubicBezTo>
                  <a:pt x="150124" y="58738"/>
                  <a:pt x="158391" y="67284"/>
                  <a:pt x="158391" y="77610"/>
                </a:cubicBezTo>
                <a:cubicBezTo>
                  <a:pt x="158391" y="87936"/>
                  <a:pt x="150124" y="96482"/>
                  <a:pt x="139341" y="96482"/>
                </a:cubicBezTo>
                <a:cubicBezTo>
                  <a:pt x="129277" y="96482"/>
                  <a:pt x="120650" y="87936"/>
                  <a:pt x="120650" y="77610"/>
                </a:cubicBezTo>
                <a:cubicBezTo>
                  <a:pt x="120650" y="67284"/>
                  <a:pt x="129277" y="58738"/>
                  <a:pt x="139341" y="58738"/>
                </a:cubicBezTo>
                <a:close/>
                <a:moveTo>
                  <a:pt x="242935" y="43667"/>
                </a:moveTo>
                <a:lnTo>
                  <a:pt x="242935" y="81921"/>
                </a:lnTo>
                <a:lnTo>
                  <a:pt x="281142" y="81921"/>
                </a:lnTo>
                <a:lnTo>
                  <a:pt x="281142" y="43667"/>
                </a:lnTo>
                <a:lnTo>
                  <a:pt x="242935" y="43667"/>
                </a:lnTo>
                <a:close/>
                <a:moveTo>
                  <a:pt x="43937" y="43555"/>
                </a:moveTo>
                <a:lnTo>
                  <a:pt x="43937" y="122662"/>
                </a:lnTo>
                <a:lnTo>
                  <a:pt x="73858" y="79513"/>
                </a:lnTo>
                <a:cubicBezTo>
                  <a:pt x="75300" y="76996"/>
                  <a:pt x="79626" y="76996"/>
                  <a:pt x="81068" y="79513"/>
                </a:cubicBezTo>
                <a:lnTo>
                  <a:pt x="126131" y="144597"/>
                </a:lnTo>
                <a:lnTo>
                  <a:pt x="151726" y="107560"/>
                </a:lnTo>
                <a:cubicBezTo>
                  <a:pt x="153528" y="105043"/>
                  <a:pt x="157494" y="105043"/>
                  <a:pt x="159296" y="107560"/>
                </a:cubicBezTo>
                <a:lnTo>
                  <a:pt x="199311" y="165452"/>
                </a:lnTo>
                <a:lnTo>
                  <a:pt x="199311" y="43555"/>
                </a:lnTo>
                <a:lnTo>
                  <a:pt x="43937" y="43555"/>
                </a:lnTo>
                <a:close/>
                <a:moveTo>
                  <a:pt x="39611" y="34925"/>
                </a:moveTo>
                <a:lnTo>
                  <a:pt x="203637" y="34925"/>
                </a:lnTo>
                <a:cubicBezTo>
                  <a:pt x="205800" y="34925"/>
                  <a:pt x="207603" y="36723"/>
                  <a:pt x="207603" y="39240"/>
                </a:cubicBezTo>
                <a:lnTo>
                  <a:pt x="207603" y="179476"/>
                </a:lnTo>
                <a:cubicBezTo>
                  <a:pt x="207603" y="181993"/>
                  <a:pt x="205800" y="183791"/>
                  <a:pt x="203637" y="183791"/>
                </a:cubicBezTo>
                <a:lnTo>
                  <a:pt x="39611" y="183791"/>
                </a:lnTo>
                <a:cubicBezTo>
                  <a:pt x="37088" y="183791"/>
                  <a:pt x="34925" y="181993"/>
                  <a:pt x="34925" y="179476"/>
                </a:cubicBezTo>
                <a:lnTo>
                  <a:pt x="34925" y="39240"/>
                </a:lnTo>
                <a:cubicBezTo>
                  <a:pt x="34925" y="36723"/>
                  <a:pt x="37088" y="34925"/>
                  <a:pt x="39611" y="34925"/>
                </a:cubicBezTo>
                <a:close/>
                <a:moveTo>
                  <a:pt x="21987" y="8661"/>
                </a:moveTo>
                <a:cubicBezTo>
                  <a:pt x="14778" y="8661"/>
                  <a:pt x="9011" y="14435"/>
                  <a:pt x="9011" y="21653"/>
                </a:cubicBezTo>
                <a:lnTo>
                  <a:pt x="9011" y="211118"/>
                </a:lnTo>
                <a:lnTo>
                  <a:pt x="281142" y="211118"/>
                </a:lnTo>
                <a:lnTo>
                  <a:pt x="281142" y="184413"/>
                </a:lnTo>
                <a:lnTo>
                  <a:pt x="238610" y="184413"/>
                </a:lnTo>
                <a:cubicBezTo>
                  <a:pt x="236087" y="184413"/>
                  <a:pt x="234285" y="182608"/>
                  <a:pt x="234285" y="180082"/>
                </a:cubicBezTo>
                <a:lnTo>
                  <a:pt x="234285" y="39336"/>
                </a:lnTo>
                <a:cubicBezTo>
                  <a:pt x="234285" y="36810"/>
                  <a:pt x="236087" y="35006"/>
                  <a:pt x="238610" y="35006"/>
                </a:cubicBezTo>
                <a:lnTo>
                  <a:pt x="281142" y="35006"/>
                </a:lnTo>
                <a:lnTo>
                  <a:pt x="281142" y="21653"/>
                </a:lnTo>
                <a:cubicBezTo>
                  <a:pt x="281142" y="14435"/>
                  <a:pt x="275014" y="8661"/>
                  <a:pt x="267806" y="8661"/>
                </a:cubicBezTo>
                <a:lnTo>
                  <a:pt x="21987" y="8661"/>
                </a:lnTo>
                <a:close/>
                <a:moveTo>
                  <a:pt x="21987" y="0"/>
                </a:moveTo>
                <a:lnTo>
                  <a:pt x="267806" y="0"/>
                </a:lnTo>
                <a:cubicBezTo>
                  <a:pt x="280060" y="0"/>
                  <a:pt x="290153" y="9744"/>
                  <a:pt x="290153" y="21653"/>
                </a:cubicBezTo>
                <a:lnTo>
                  <a:pt x="290153" y="232772"/>
                </a:lnTo>
                <a:cubicBezTo>
                  <a:pt x="290153" y="245042"/>
                  <a:pt x="280060" y="254786"/>
                  <a:pt x="267806" y="254786"/>
                </a:cubicBezTo>
                <a:lnTo>
                  <a:pt x="202206" y="254786"/>
                </a:lnTo>
                <a:lnTo>
                  <a:pt x="202206" y="281130"/>
                </a:lnTo>
                <a:lnTo>
                  <a:pt x="232843" y="281130"/>
                </a:lnTo>
                <a:cubicBezTo>
                  <a:pt x="235006" y="281130"/>
                  <a:pt x="237168" y="283296"/>
                  <a:pt x="237168" y="285461"/>
                </a:cubicBezTo>
                <a:cubicBezTo>
                  <a:pt x="237168" y="288348"/>
                  <a:pt x="235006" y="290152"/>
                  <a:pt x="232843" y="290152"/>
                </a:cubicBezTo>
                <a:lnTo>
                  <a:pt x="56949" y="290152"/>
                </a:lnTo>
                <a:cubicBezTo>
                  <a:pt x="54786" y="290152"/>
                  <a:pt x="52624" y="288348"/>
                  <a:pt x="52624" y="285461"/>
                </a:cubicBezTo>
                <a:cubicBezTo>
                  <a:pt x="52624" y="283296"/>
                  <a:pt x="54786" y="281130"/>
                  <a:pt x="56949" y="281130"/>
                </a:cubicBezTo>
                <a:lnTo>
                  <a:pt x="87586" y="281130"/>
                </a:lnTo>
                <a:lnTo>
                  <a:pt x="87586" y="254786"/>
                </a:lnTo>
                <a:lnTo>
                  <a:pt x="21987" y="254786"/>
                </a:lnTo>
                <a:cubicBezTo>
                  <a:pt x="9732" y="254786"/>
                  <a:pt x="0" y="245042"/>
                  <a:pt x="0" y="232772"/>
                </a:cubicBezTo>
                <a:lnTo>
                  <a:pt x="0" y="21653"/>
                </a:lnTo>
                <a:cubicBezTo>
                  <a:pt x="0" y="9744"/>
                  <a:pt x="9732" y="0"/>
                  <a:pt x="219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Freeform 1033">
            <a:extLst>
              <a:ext uri="{FF2B5EF4-FFF2-40B4-BE49-F238E27FC236}">
                <a16:creationId xmlns:a16="http://schemas.microsoft.com/office/drawing/2014/main" id="{A215381A-70C1-E445-AAE1-8BD691E92A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02072" y="4710311"/>
            <a:ext cx="720398" cy="620586"/>
          </a:xfrm>
          <a:custGeom>
            <a:avLst/>
            <a:gdLst>
              <a:gd name="T0" fmla="*/ 44610316 w 290152"/>
              <a:gd name="T1" fmla="*/ 43543067 h 250467"/>
              <a:gd name="T2" fmla="*/ 24261540 w 290152"/>
              <a:gd name="T3" fmla="*/ 43543067 h 250467"/>
              <a:gd name="T4" fmla="*/ 5869932 w 290152"/>
              <a:gd name="T5" fmla="*/ 51582464 h 250467"/>
              <a:gd name="T6" fmla="*/ 1956269 w 290152"/>
              <a:gd name="T7" fmla="*/ 47601133 h 250467"/>
              <a:gd name="T8" fmla="*/ 62923742 w 290152"/>
              <a:gd name="T9" fmla="*/ 47601133 h 250467"/>
              <a:gd name="T10" fmla="*/ 47641867 w 290152"/>
              <a:gd name="T11" fmla="*/ 25353693 h 250467"/>
              <a:gd name="T12" fmla="*/ 49881259 w 290152"/>
              <a:gd name="T13" fmla="*/ 29422458 h 250467"/>
              <a:gd name="T14" fmla="*/ 46911515 w 290152"/>
              <a:gd name="T15" fmla="*/ 19215497 h 250467"/>
              <a:gd name="T16" fmla="*/ 43498583 w 290152"/>
              <a:gd name="T17" fmla="*/ 23229919 h 250467"/>
              <a:gd name="T18" fmla="*/ 43498583 w 290152"/>
              <a:gd name="T19" fmla="*/ 27630461 h 250467"/>
              <a:gd name="T20" fmla="*/ 46989349 w 290152"/>
              <a:gd name="T21" fmla="*/ 31645088 h 250467"/>
              <a:gd name="T22" fmla="*/ 52263952 w 290152"/>
              <a:gd name="T23" fmla="*/ 31953782 h 250467"/>
              <a:gd name="T24" fmla="*/ 56297327 w 290152"/>
              <a:gd name="T25" fmla="*/ 28479865 h 250467"/>
              <a:gd name="T26" fmla="*/ 57460822 w 290152"/>
              <a:gd name="T27" fmla="*/ 23847895 h 250467"/>
              <a:gd name="T28" fmla="*/ 54125420 w 290152"/>
              <a:gd name="T29" fmla="*/ 19138185 h 250467"/>
              <a:gd name="T30" fmla="*/ 48075059 w 290152"/>
              <a:gd name="T31" fmla="*/ 13116259 h 250467"/>
              <a:gd name="T32" fmla="*/ 57383023 w 290152"/>
              <a:gd name="T33" fmla="*/ 15278161 h 250467"/>
              <a:gd name="T34" fmla="*/ 62424996 w 290152"/>
              <a:gd name="T35" fmla="*/ 23384395 h 250467"/>
              <a:gd name="T36" fmla="*/ 60253274 w 290152"/>
              <a:gd name="T37" fmla="*/ 32726172 h 250467"/>
              <a:gd name="T38" fmla="*/ 52108465 w 290152"/>
              <a:gd name="T39" fmla="*/ 37744348 h 250467"/>
              <a:gd name="T40" fmla="*/ 43886513 w 290152"/>
              <a:gd name="T41" fmla="*/ 35582449 h 250467"/>
              <a:gd name="T42" fmla="*/ 38456736 w 290152"/>
              <a:gd name="T43" fmla="*/ 28248191 h 250467"/>
              <a:gd name="T44" fmla="*/ 41947443 w 290152"/>
              <a:gd name="T45" fmla="*/ 22072019 h 250467"/>
              <a:gd name="T46" fmla="*/ 46756691 w 290152"/>
              <a:gd name="T47" fmla="*/ 17285472 h 250467"/>
              <a:gd name="T48" fmla="*/ 25916885 w 290152"/>
              <a:gd name="T49" fmla="*/ 18271320 h 250467"/>
              <a:gd name="T50" fmla="*/ 18590774 w 290152"/>
              <a:gd name="T51" fmla="*/ 9155015 h 250467"/>
              <a:gd name="T52" fmla="*/ 49922188 w 290152"/>
              <a:gd name="T53" fmla="*/ 8929091 h 250467"/>
              <a:gd name="T54" fmla="*/ 17262916 w 290152"/>
              <a:gd name="T55" fmla="*/ 1846001 h 250467"/>
              <a:gd name="T56" fmla="*/ 9060858 w 290152"/>
              <a:gd name="T57" fmla="*/ 4692919 h 250467"/>
              <a:gd name="T58" fmla="*/ 3514646 w 290152"/>
              <a:gd name="T59" fmla="*/ 11155311 h 250467"/>
              <a:gd name="T60" fmla="*/ 1952567 w 290152"/>
              <a:gd name="T61" fmla="*/ 19540754 h 250467"/>
              <a:gd name="T62" fmla="*/ 4843141 w 290152"/>
              <a:gd name="T63" fmla="*/ 27618573 h 250467"/>
              <a:gd name="T64" fmla="*/ 11404611 w 290152"/>
              <a:gd name="T65" fmla="*/ 33080833 h 250467"/>
              <a:gd name="T66" fmla="*/ 17341043 w 290152"/>
              <a:gd name="T67" fmla="*/ 34696634 h 250467"/>
              <a:gd name="T68" fmla="*/ 25855195 w 290152"/>
              <a:gd name="T69" fmla="*/ 33157754 h 250467"/>
              <a:gd name="T70" fmla="*/ 32416445 w 290152"/>
              <a:gd name="T71" fmla="*/ 27541718 h 250467"/>
              <a:gd name="T72" fmla="*/ 35306984 w 290152"/>
              <a:gd name="T73" fmla="*/ 19463671 h 250467"/>
              <a:gd name="T74" fmla="*/ 33666187 w 290152"/>
              <a:gd name="T75" fmla="*/ 11078074 h 250467"/>
              <a:gd name="T76" fmla="*/ 28042323 w 290152"/>
              <a:gd name="T77" fmla="*/ 4538860 h 250467"/>
              <a:gd name="T78" fmla="*/ 19840519 w 290152"/>
              <a:gd name="T79" fmla="*/ 1769704 h 250467"/>
              <a:gd name="T80" fmla="*/ 37707911 w 290152"/>
              <a:gd name="T81" fmla="*/ 5873922 h 250467"/>
              <a:gd name="T82" fmla="*/ 19918687 w 290152"/>
              <a:gd name="T83" fmla="*/ 0 h 250467"/>
              <a:gd name="T84" fmla="*/ 28979629 w 290152"/>
              <a:gd name="T85" fmla="*/ 3077794 h 250467"/>
              <a:gd name="T86" fmla="*/ 32807044 w 290152"/>
              <a:gd name="T87" fmla="*/ 7154649 h 250467"/>
              <a:gd name="T88" fmla="*/ 33744834 w 290152"/>
              <a:gd name="T89" fmla="*/ 15155629 h 250467"/>
              <a:gd name="T90" fmla="*/ 33275795 w 290152"/>
              <a:gd name="T91" fmla="*/ 23002722 h 250467"/>
              <a:gd name="T92" fmla="*/ 31479527 w 290152"/>
              <a:gd name="T93" fmla="*/ 29157210 h 250467"/>
              <a:gd name="T94" fmla="*/ 26714463 w 290152"/>
              <a:gd name="T95" fmla="*/ 34696634 h 250467"/>
              <a:gd name="T96" fmla="*/ 17262916 w 290152"/>
              <a:gd name="T97" fmla="*/ 36542700 h 250467"/>
              <a:gd name="T98" fmla="*/ 8124061 w 290152"/>
              <a:gd name="T99" fmla="*/ 33388376 h 250467"/>
              <a:gd name="T100" fmla="*/ 3202091 w 290152"/>
              <a:gd name="T101" fmla="*/ 28541671 h 250467"/>
              <a:gd name="T102" fmla="*/ 1796166 w 290152"/>
              <a:gd name="T103" fmla="*/ 21387201 h 250467"/>
              <a:gd name="T104" fmla="*/ 2499070 w 290152"/>
              <a:gd name="T105" fmla="*/ 12693632 h 250467"/>
              <a:gd name="T106" fmla="*/ 8280430 w 290152"/>
              <a:gd name="T107" fmla="*/ 6846985 h 250467"/>
              <a:gd name="T108" fmla="*/ 13747607 w 290152"/>
              <a:gd name="T109" fmla="*/ 3769430 h 25046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0152" h="250467">
                <a:moveTo>
                  <a:pt x="205705" y="203866"/>
                </a:moveTo>
                <a:lnTo>
                  <a:pt x="167451" y="241505"/>
                </a:lnTo>
                <a:lnTo>
                  <a:pt x="262364" y="241505"/>
                </a:lnTo>
                <a:cubicBezTo>
                  <a:pt x="272830" y="241505"/>
                  <a:pt x="281491" y="233260"/>
                  <a:pt x="281491" y="222865"/>
                </a:cubicBezTo>
                <a:cubicBezTo>
                  <a:pt x="281491" y="212470"/>
                  <a:pt x="272830" y="203866"/>
                  <a:pt x="262364" y="203866"/>
                </a:cubicBezTo>
                <a:lnTo>
                  <a:pt x="205705" y="203866"/>
                </a:lnTo>
                <a:close/>
                <a:moveTo>
                  <a:pt x="158790" y="203866"/>
                </a:moveTo>
                <a:lnTo>
                  <a:pt x="120536" y="241505"/>
                </a:lnTo>
                <a:lnTo>
                  <a:pt x="155181" y="241505"/>
                </a:lnTo>
                <a:lnTo>
                  <a:pt x="193435" y="203866"/>
                </a:lnTo>
                <a:lnTo>
                  <a:pt x="158790" y="203866"/>
                </a:lnTo>
                <a:close/>
                <a:moveTo>
                  <a:pt x="111874" y="203866"/>
                </a:moveTo>
                <a:lnTo>
                  <a:pt x="73621" y="241505"/>
                </a:lnTo>
                <a:lnTo>
                  <a:pt x="107905" y="241505"/>
                </a:lnTo>
                <a:lnTo>
                  <a:pt x="146159" y="203866"/>
                </a:lnTo>
                <a:lnTo>
                  <a:pt x="111874" y="203866"/>
                </a:lnTo>
                <a:close/>
                <a:moveTo>
                  <a:pt x="64959" y="203866"/>
                </a:moveTo>
                <a:lnTo>
                  <a:pt x="27066" y="241505"/>
                </a:lnTo>
                <a:cubicBezTo>
                  <a:pt x="27427" y="241505"/>
                  <a:pt x="27427" y="241505"/>
                  <a:pt x="27788" y="241505"/>
                </a:cubicBezTo>
                <a:lnTo>
                  <a:pt x="61350" y="241505"/>
                </a:lnTo>
                <a:lnTo>
                  <a:pt x="99243" y="203866"/>
                </a:lnTo>
                <a:lnTo>
                  <a:pt x="64959" y="203866"/>
                </a:lnTo>
                <a:close/>
                <a:moveTo>
                  <a:pt x="27788" y="203866"/>
                </a:moveTo>
                <a:cubicBezTo>
                  <a:pt x="17322" y="203866"/>
                  <a:pt x="9022" y="212470"/>
                  <a:pt x="9022" y="222865"/>
                </a:cubicBezTo>
                <a:cubicBezTo>
                  <a:pt x="9022" y="229317"/>
                  <a:pt x="12270" y="235053"/>
                  <a:pt x="17683" y="238637"/>
                </a:cubicBezTo>
                <a:lnTo>
                  <a:pt x="52689" y="203866"/>
                </a:lnTo>
                <a:lnTo>
                  <a:pt x="27788" y="203866"/>
                </a:lnTo>
                <a:close/>
                <a:moveTo>
                  <a:pt x="27788" y="195263"/>
                </a:moveTo>
                <a:lnTo>
                  <a:pt x="262364" y="195263"/>
                </a:lnTo>
                <a:cubicBezTo>
                  <a:pt x="277882" y="195263"/>
                  <a:pt x="290152" y="207451"/>
                  <a:pt x="290152" y="222865"/>
                </a:cubicBezTo>
                <a:cubicBezTo>
                  <a:pt x="290152" y="237921"/>
                  <a:pt x="277882" y="250467"/>
                  <a:pt x="262364" y="250467"/>
                </a:cubicBezTo>
                <a:lnTo>
                  <a:pt x="27788" y="250467"/>
                </a:lnTo>
                <a:cubicBezTo>
                  <a:pt x="12631" y="250467"/>
                  <a:pt x="0" y="237921"/>
                  <a:pt x="0" y="222865"/>
                </a:cubicBezTo>
                <a:cubicBezTo>
                  <a:pt x="0" y="207451"/>
                  <a:pt x="12631" y="195263"/>
                  <a:pt x="27788" y="195263"/>
                </a:cubicBezTo>
                <a:close/>
                <a:moveTo>
                  <a:pt x="230010" y="108640"/>
                </a:moveTo>
                <a:cubicBezTo>
                  <a:pt x="224313" y="108640"/>
                  <a:pt x="219684" y="113312"/>
                  <a:pt x="219684" y="118704"/>
                </a:cubicBezTo>
                <a:cubicBezTo>
                  <a:pt x="219684" y="124455"/>
                  <a:pt x="224313" y="129127"/>
                  <a:pt x="230010" y="129127"/>
                </a:cubicBezTo>
                <a:cubicBezTo>
                  <a:pt x="235351" y="129127"/>
                  <a:pt x="239980" y="124455"/>
                  <a:pt x="239980" y="118704"/>
                </a:cubicBezTo>
                <a:cubicBezTo>
                  <a:pt x="239980" y="113312"/>
                  <a:pt x="235351" y="108640"/>
                  <a:pt x="230010" y="108640"/>
                </a:cubicBezTo>
                <a:close/>
                <a:moveTo>
                  <a:pt x="230010" y="100013"/>
                </a:moveTo>
                <a:cubicBezTo>
                  <a:pt x="240336" y="100013"/>
                  <a:pt x="248882" y="108280"/>
                  <a:pt x="248882" y="118704"/>
                </a:cubicBezTo>
                <a:cubicBezTo>
                  <a:pt x="248882" y="129487"/>
                  <a:pt x="240336" y="137754"/>
                  <a:pt x="230010" y="137754"/>
                </a:cubicBezTo>
                <a:cubicBezTo>
                  <a:pt x="219684" y="137754"/>
                  <a:pt x="211138" y="129487"/>
                  <a:pt x="211138" y="118704"/>
                </a:cubicBezTo>
                <a:cubicBezTo>
                  <a:pt x="211138" y="108280"/>
                  <a:pt x="219684" y="100013"/>
                  <a:pt x="230010" y="100013"/>
                </a:cubicBezTo>
                <a:close/>
                <a:moveTo>
                  <a:pt x="225974" y="69723"/>
                </a:moveTo>
                <a:lnTo>
                  <a:pt x="223470" y="84905"/>
                </a:lnTo>
                <a:cubicBezTo>
                  <a:pt x="223470" y="86350"/>
                  <a:pt x="222397" y="87796"/>
                  <a:pt x="220609" y="88519"/>
                </a:cubicBezTo>
                <a:cubicBezTo>
                  <a:pt x="219178" y="88881"/>
                  <a:pt x="218105" y="89604"/>
                  <a:pt x="216317" y="89965"/>
                </a:cubicBezTo>
                <a:cubicBezTo>
                  <a:pt x="215244" y="90688"/>
                  <a:pt x="213456" y="90688"/>
                  <a:pt x="212025" y="89604"/>
                </a:cubicBezTo>
                <a:lnTo>
                  <a:pt x="199864" y="80929"/>
                </a:lnTo>
                <a:cubicBezTo>
                  <a:pt x="197360" y="82736"/>
                  <a:pt x="195214" y="85266"/>
                  <a:pt x="193068" y="87796"/>
                </a:cubicBezTo>
                <a:lnTo>
                  <a:pt x="201652" y="100086"/>
                </a:lnTo>
                <a:cubicBezTo>
                  <a:pt x="202725" y="101170"/>
                  <a:pt x="202725" y="103339"/>
                  <a:pt x="202368" y="104424"/>
                </a:cubicBezTo>
                <a:cubicBezTo>
                  <a:pt x="201652" y="105869"/>
                  <a:pt x="200937" y="107315"/>
                  <a:pt x="200579" y="108761"/>
                </a:cubicBezTo>
                <a:cubicBezTo>
                  <a:pt x="200221" y="110207"/>
                  <a:pt x="198791" y="111653"/>
                  <a:pt x="197360" y="111653"/>
                </a:cubicBezTo>
                <a:lnTo>
                  <a:pt x="181980" y="114183"/>
                </a:lnTo>
                <a:cubicBezTo>
                  <a:pt x="181980" y="115629"/>
                  <a:pt x="181980" y="117436"/>
                  <a:pt x="181980" y="118882"/>
                </a:cubicBezTo>
                <a:cubicBezTo>
                  <a:pt x="181980" y="120689"/>
                  <a:pt x="181980" y="122497"/>
                  <a:pt x="181980" y="123942"/>
                </a:cubicBezTo>
                <a:lnTo>
                  <a:pt x="197002" y="126473"/>
                </a:lnTo>
                <a:cubicBezTo>
                  <a:pt x="198791" y="126473"/>
                  <a:pt x="200221" y="127919"/>
                  <a:pt x="200579" y="129364"/>
                </a:cubicBezTo>
                <a:cubicBezTo>
                  <a:pt x="200937" y="130810"/>
                  <a:pt x="201652" y="132256"/>
                  <a:pt x="202368" y="133340"/>
                </a:cubicBezTo>
                <a:cubicBezTo>
                  <a:pt x="202725" y="134786"/>
                  <a:pt x="202725" y="136955"/>
                  <a:pt x="201652" y="138039"/>
                </a:cubicBezTo>
                <a:lnTo>
                  <a:pt x="193068" y="150329"/>
                </a:lnTo>
                <a:cubicBezTo>
                  <a:pt x="195214" y="152859"/>
                  <a:pt x="197360" y="155390"/>
                  <a:pt x="199864" y="157558"/>
                </a:cubicBezTo>
                <a:lnTo>
                  <a:pt x="212025" y="148522"/>
                </a:lnTo>
                <a:cubicBezTo>
                  <a:pt x="213456" y="147437"/>
                  <a:pt x="215244" y="147437"/>
                  <a:pt x="216675" y="148160"/>
                </a:cubicBezTo>
                <a:cubicBezTo>
                  <a:pt x="218105" y="148522"/>
                  <a:pt x="219178" y="149245"/>
                  <a:pt x="220609" y="149606"/>
                </a:cubicBezTo>
                <a:cubicBezTo>
                  <a:pt x="222397" y="150329"/>
                  <a:pt x="223470" y="151775"/>
                  <a:pt x="223470" y="153221"/>
                </a:cubicBezTo>
                <a:lnTo>
                  <a:pt x="225974" y="168402"/>
                </a:lnTo>
                <a:cubicBezTo>
                  <a:pt x="229193" y="168764"/>
                  <a:pt x="232412" y="168764"/>
                  <a:pt x="235989" y="168402"/>
                </a:cubicBezTo>
                <a:lnTo>
                  <a:pt x="238135" y="153221"/>
                </a:lnTo>
                <a:cubicBezTo>
                  <a:pt x="238493" y="151775"/>
                  <a:pt x="239566" y="150329"/>
                  <a:pt x="240997" y="149606"/>
                </a:cubicBezTo>
                <a:cubicBezTo>
                  <a:pt x="242427" y="149245"/>
                  <a:pt x="243858" y="148522"/>
                  <a:pt x="245289" y="148160"/>
                </a:cubicBezTo>
                <a:cubicBezTo>
                  <a:pt x="246719" y="147437"/>
                  <a:pt x="248508" y="147437"/>
                  <a:pt x="249581" y="148522"/>
                </a:cubicBezTo>
                <a:lnTo>
                  <a:pt x="262099" y="157558"/>
                </a:lnTo>
                <a:cubicBezTo>
                  <a:pt x="264603" y="155390"/>
                  <a:pt x="266749" y="152859"/>
                  <a:pt x="268895" y="150329"/>
                </a:cubicBezTo>
                <a:lnTo>
                  <a:pt x="259953" y="138039"/>
                </a:lnTo>
                <a:cubicBezTo>
                  <a:pt x="258880" y="136955"/>
                  <a:pt x="258880" y="134786"/>
                  <a:pt x="259596" y="133340"/>
                </a:cubicBezTo>
                <a:cubicBezTo>
                  <a:pt x="260311" y="132256"/>
                  <a:pt x="261026" y="130810"/>
                  <a:pt x="261384" y="129364"/>
                </a:cubicBezTo>
                <a:cubicBezTo>
                  <a:pt x="262099" y="127919"/>
                  <a:pt x="263172" y="126473"/>
                  <a:pt x="264961" y="126473"/>
                </a:cubicBezTo>
                <a:lnTo>
                  <a:pt x="279626" y="123942"/>
                </a:lnTo>
                <a:cubicBezTo>
                  <a:pt x="279983" y="122497"/>
                  <a:pt x="279983" y="120689"/>
                  <a:pt x="279983" y="118882"/>
                </a:cubicBezTo>
                <a:cubicBezTo>
                  <a:pt x="279983" y="117436"/>
                  <a:pt x="279983" y="115629"/>
                  <a:pt x="279626" y="114183"/>
                </a:cubicBezTo>
                <a:lnTo>
                  <a:pt x="264961" y="111653"/>
                </a:lnTo>
                <a:cubicBezTo>
                  <a:pt x="263172" y="111653"/>
                  <a:pt x="262099" y="110207"/>
                  <a:pt x="261384" y="108761"/>
                </a:cubicBezTo>
                <a:cubicBezTo>
                  <a:pt x="261026" y="107315"/>
                  <a:pt x="260311" y="105869"/>
                  <a:pt x="259596" y="104424"/>
                </a:cubicBezTo>
                <a:cubicBezTo>
                  <a:pt x="258880" y="103339"/>
                  <a:pt x="258880" y="101170"/>
                  <a:pt x="259953" y="100086"/>
                </a:cubicBezTo>
                <a:lnTo>
                  <a:pt x="268895" y="87435"/>
                </a:lnTo>
                <a:cubicBezTo>
                  <a:pt x="266749" y="85266"/>
                  <a:pt x="264603" y="82736"/>
                  <a:pt x="262099" y="80929"/>
                </a:cubicBezTo>
                <a:lnTo>
                  <a:pt x="249581" y="89604"/>
                </a:lnTo>
                <a:cubicBezTo>
                  <a:pt x="248508" y="90688"/>
                  <a:pt x="246719" y="90688"/>
                  <a:pt x="244931" y="89965"/>
                </a:cubicBezTo>
                <a:cubicBezTo>
                  <a:pt x="243858" y="89604"/>
                  <a:pt x="242427" y="88881"/>
                  <a:pt x="240997" y="88519"/>
                </a:cubicBezTo>
                <a:cubicBezTo>
                  <a:pt x="239566" y="87796"/>
                  <a:pt x="238493" y="86350"/>
                  <a:pt x="238135" y="84905"/>
                </a:cubicBezTo>
                <a:lnTo>
                  <a:pt x="235989" y="69723"/>
                </a:lnTo>
                <a:cubicBezTo>
                  <a:pt x="232770" y="69362"/>
                  <a:pt x="229193" y="69362"/>
                  <a:pt x="225974" y="69723"/>
                </a:cubicBezTo>
                <a:close/>
                <a:moveTo>
                  <a:pt x="221682" y="61410"/>
                </a:moveTo>
                <a:cubicBezTo>
                  <a:pt x="227763" y="60325"/>
                  <a:pt x="234201" y="60325"/>
                  <a:pt x="240281" y="61410"/>
                </a:cubicBezTo>
                <a:cubicBezTo>
                  <a:pt x="242070" y="61771"/>
                  <a:pt x="243500" y="63217"/>
                  <a:pt x="243858" y="65024"/>
                </a:cubicBezTo>
                <a:lnTo>
                  <a:pt x="246362" y="80929"/>
                </a:lnTo>
                <a:cubicBezTo>
                  <a:pt x="246719" y="80929"/>
                  <a:pt x="246719" y="80929"/>
                  <a:pt x="246719" y="80929"/>
                </a:cubicBezTo>
                <a:lnTo>
                  <a:pt x="259596" y="71531"/>
                </a:lnTo>
                <a:cubicBezTo>
                  <a:pt x="261026" y="70808"/>
                  <a:pt x="263172" y="70808"/>
                  <a:pt x="264603" y="71531"/>
                </a:cubicBezTo>
                <a:cubicBezTo>
                  <a:pt x="269611" y="75507"/>
                  <a:pt x="274260" y="79844"/>
                  <a:pt x="277837" y="84905"/>
                </a:cubicBezTo>
                <a:cubicBezTo>
                  <a:pt x="278910" y="86350"/>
                  <a:pt x="278910" y="88519"/>
                  <a:pt x="277837" y="89965"/>
                </a:cubicBezTo>
                <a:lnTo>
                  <a:pt x="268538" y="102978"/>
                </a:lnTo>
                <a:cubicBezTo>
                  <a:pt x="268538" y="103339"/>
                  <a:pt x="268538" y="103339"/>
                  <a:pt x="268538" y="103701"/>
                </a:cubicBezTo>
                <a:lnTo>
                  <a:pt x="284275" y="105869"/>
                </a:lnTo>
                <a:cubicBezTo>
                  <a:pt x="286421" y="106231"/>
                  <a:pt x="287494" y="107677"/>
                  <a:pt x="287852" y="109484"/>
                </a:cubicBezTo>
                <a:cubicBezTo>
                  <a:pt x="288210" y="112737"/>
                  <a:pt x="288567" y="115629"/>
                  <a:pt x="288567" y="118882"/>
                </a:cubicBezTo>
                <a:cubicBezTo>
                  <a:pt x="288567" y="122135"/>
                  <a:pt x="288210" y="125388"/>
                  <a:pt x="287852" y="128641"/>
                </a:cubicBezTo>
                <a:cubicBezTo>
                  <a:pt x="287494" y="130449"/>
                  <a:pt x="286421" y="131895"/>
                  <a:pt x="284275" y="132256"/>
                </a:cubicBezTo>
                <a:lnTo>
                  <a:pt x="268538" y="134786"/>
                </a:lnTo>
                <a:lnTo>
                  <a:pt x="277837" y="147799"/>
                </a:lnTo>
                <a:cubicBezTo>
                  <a:pt x="278910" y="149606"/>
                  <a:pt x="278910" y="151414"/>
                  <a:pt x="277837" y="153221"/>
                </a:cubicBezTo>
                <a:cubicBezTo>
                  <a:pt x="274260" y="158281"/>
                  <a:pt x="269611" y="162619"/>
                  <a:pt x="264603" y="166595"/>
                </a:cubicBezTo>
                <a:cubicBezTo>
                  <a:pt x="263172" y="167679"/>
                  <a:pt x="261026" y="167679"/>
                  <a:pt x="259596" y="166595"/>
                </a:cubicBezTo>
                <a:lnTo>
                  <a:pt x="246719" y="156835"/>
                </a:lnTo>
                <a:cubicBezTo>
                  <a:pt x="246719" y="157197"/>
                  <a:pt x="246719" y="157197"/>
                  <a:pt x="246362" y="157197"/>
                </a:cubicBezTo>
                <a:lnTo>
                  <a:pt x="243858" y="173101"/>
                </a:lnTo>
                <a:cubicBezTo>
                  <a:pt x="243500" y="174909"/>
                  <a:pt x="242070" y="176354"/>
                  <a:pt x="240281" y="176716"/>
                </a:cubicBezTo>
                <a:cubicBezTo>
                  <a:pt x="237420" y="177077"/>
                  <a:pt x="233843" y="177439"/>
                  <a:pt x="230982" y="177439"/>
                </a:cubicBezTo>
                <a:cubicBezTo>
                  <a:pt x="227763" y="177439"/>
                  <a:pt x="224543" y="177077"/>
                  <a:pt x="221682" y="176716"/>
                </a:cubicBezTo>
                <a:cubicBezTo>
                  <a:pt x="219536" y="176354"/>
                  <a:pt x="218105" y="174909"/>
                  <a:pt x="218105" y="173101"/>
                </a:cubicBezTo>
                <a:lnTo>
                  <a:pt x="215602" y="157197"/>
                </a:lnTo>
                <a:cubicBezTo>
                  <a:pt x="215244" y="157197"/>
                  <a:pt x="215244" y="157197"/>
                  <a:pt x="215244" y="156835"/>
                </a:cubicBezTo>
                <a:lnTo>
                  <a:pt x="202368" y="166595"/>
                </a:lnTo>
                <a:cubicBezTo>
                  <a:pt x="200937" y="167679"/>
                  <a:pt x="198791" y="167679"/>
                  <a:pt x="197360" y="166595"/>
                </a:cubicBezTo>
                <a:cubicBezTo>
                  <a:pt x="191995" y="162619"/>
                  <a:pt x="187703" y="158281"/>
                  <a:pt x="183768" y="153221"/>
                </a:cubicBezTo>
                <a:cubicBezTo>
                  <a:pt x="183053" y="151414"/>
                  <a:pt x="183053" y="149606"/>
                  <a:pt x="183768" y="147799"/>
                </a:cubicBezTo>
                <a:lnTo>
                  <a:pt x="193426" y="134786"/>
                </a:lnTo>
                <a:cubicBezTo>
                  <a:pt x="193068" y="134786"/>
                  <a:pt x="193068" y="134786"/>
                  <a:pt x="193068" y="134786"/>
                </a:cubicBezTo>
                <a:lnTo>
                  <a:pt x="177330" y="132256"/>
                </a:lnTo>
                <a:cubicBezTo>
                  <a:pt x="175900" y="131895"/>
                  <a:pt x="174469" y="130449"/>
                  <a:pt x="173753" y="128641"/>
                </a:cubicBezTo>
                <a:cubicBezTo>
                  <a:pt x="173396" y="125388"/>
                  <a:pt x="173038" y="122135"/>
                  <a:pt x="173038" y="118882"/>
                </a:cubicBezTo>
                <a:cubicBezTo>
                  <a:pt x="173038" y="115629"/>
                  <a:pt x="173396" y="112737"/>
                  <a:pt x="173753" y="109484"/>
                </a:cubicBezTo>
                <a:cubicBezTo>
                  <a:pt x="174469" y="107677"/>
                  <a:pt x="175900" y="106231"/>
                  <a:pt x="177330" y="105869"/>
                </a:cubicBezTo>
                <a:lnTo>
                  <a:pt x="193068" y="103701"/>
                </a:lnTo>
                <a:cubicBezTo>
                  <a:pt x="193068" y="103339"/>
                  <a:pt x="193068" y="103339"/>
                  <a:pt x="193426" y="103339"/>
                </a:cubicBezTo>
                <a:lnTo>
                  <a:pt x="183768" y="89965"/>
                </a:lnTo>
                <a:cubicBezTo>
                  <a:pt x="183053" y="88519"/>
                  <a:pt x="183053" y="86350"/>
                  <a:pt x="183768" y="84905"/>
                </a:cubicBezTo>
                <a:cubicBezTo>
                  <a:pt x="187345" y="79844"/>
                  <a:pt x="191995" y="75507"/>
                  <a:pt x="197360" y="71531"/>
                </a:cubicBezTo>
                <a:cubicBezTo>
                  <a:pt x="198791" y="70808"/>
                  <a:pt x="200937" y="70808"/>
                  <a:pt x="202368" y="71531"/>
                </a:cubicBezTo>
                <a:lnTo>
                  <a:pt x="215244" y="80929"/>
                </a:lnTo>
                <a:lnTo>
                  <a:pt x="215602" y="80929"/>
                </a:lnTo>
                <a:lnTo>
                  <a:pt x="218105" y="65024"/>
                </a:lnTo>
                <a:cubicBezTo>
                  <a:pt x="218105" y="63217"/>
                  <a:pt x="219536" y="61771"/>
                  <a:pt x="221682" y="61410"/>
                </a:cubicBezTo>
                <a:close/>
                <a:moveTo>
                  <a:pt x="85725" y="51906"/>
                </a:moveTo>
                <a:cubicBezTo>
                  <a:pt x="66837" y="51906"/>
                  <a:pt x="51581" y="67098"/>
                  <a:pt x="51581" y="85545"/>
                </a:cubicBezTo>
                <a:cubicBezTo>
                  <a:pt x="51581" y="104354"/>
                  <a:pt x="66837" y="119546"/>
                  <a:pt x="85725" y="119546"/>
                </a:cubicBezTo>
                <a:cubicBezTo>
                  <a:pt x="104251" y="119546"/>
                  <a:pt x="119507" y="104354"/>
                  <a:pt x="119507" y="85545"/>
                </a:cubicBezTo>
                <a:cubicBezTo>
                  <a:pt x="119507" y="67098"/>
                  <a:pt x="104251" y="51906"/>
                  <a:pt x="85725" y="51906"/>
                </a:cubicBezTo>
                <a:close/>
                <a:moveTo>
                  <a:pt x="85725" y="42863"/>
                </a:moveTo>
                <a:cubicBezTo>
                  <a:pt x="109336" y="42863"/>
                  <a:pt x="128225" y="62034"/>
                  <a:pt x="128225" y="85545"/>
                </a:cubicBezTo>
                <a:cubicBezTo>
                  <a:pt x="128225" y="109056"/>
                  <a:pt x="109336" y="128227"/>
                  <a:pt x="85725" y="128227"/>
                </a:cubicBezTo>
                <a:cubicBezTo>
                  <a:pt x="62115" y="128227"/>
                  <a:pt x="42863" y="109056"/>
                  <a:pt x="42863" y="85545"/>
                </a:cubicBezTo>
                <a:cubicBezTo>
                  <a:pt x="42863" y="62034"/>
                  <a:pt x="62115" y="42863"/>
                  <a:pt x="85725" y="42863"/>
                </a:cubicBezTo>
                <a:close/>
                <a:moveTo>
                  <a:pt x="230200" y="33338"/>
                </a:moveTo>
                <a:cubicBezTo>
                  <a:pt x="250968" y="33338"/>
                  <a:pt x="270663" y="40747"/>
                  <a:pt x="286777" y="54152"/>
                </a:cubicBezTo>
                <a:cubicBezTo>
                  <a:pt x="288209" y="55563"/>
                  <a:pt x="288567" y="58385"/>
                  <a:pt x="287135" y="60149"/>
                </a:cubicBezTo>
                <a:cubicBezTo>
                  <a:pt x="286060" y="61208"/>
                  <a:pt x="284986" y="61560"/>
                  <a:pt x="283554" y="61560"/>
                </a:cubicBezTo>
                <a:cubicBezTo>
                  <a:pt x="282480" y="61560"/>
                  <a:pt x="281405" y="61208"/>
                  <a:pt x="280689" y="60502"/>
                </a:cubicBezTo>
                <a:cubicBezTo>
                  <a:pt x="266724" y="48508"/>
                  <a:pt x="248820" y="41805"/>
                  <a:pt x="230200" y="41805"/>
                </a:cubicBezTo>
                <a:cubicBezTo>
                  <a:pt x="219815" y="41805"/>
                  <a:pt x="209789" y="43922"/>
                  <a:pt x="200479" y="47802"/>
                </a:cubicBezTo>
                <a:cubicBezTo>
                  <a:pt x="198330" y="48508"/>
                  <a:pt x="195824" y="47449"/>
                  <a:pt x="194749" y="45333"/>
                </a:cubicBezTo>
                <a:cubicBezTo>
                  <a:pt x="193675" y="43216"/>
                  <a:pt x="194749" y="40747"/>
                  <a:pt x="196898" y="39688"/>
                </a:cubicBezTo>
                <a:cubicBezTo>
                  <a:pt x="207640" y="35455"/>
                  <a:pt x="218741" y="33338"/>
                  <a:pt x="230200" y="33338"/>
                </a:cubicBezTo>
                <a:close/>
                <a:moveTo>
                  <a:pt x="91488" y="8285"/>
                </a:moveTo>
                <a:lnTo>
                  <a:pt x="79602" y="8645"/>
                </a:lnTo>
                <a:lnTo>
                  <a:pt x="79962" y="19450"/>
                </a:lnTo>
                <a:cubicBezTo>
                  <a:pt x="79962" y="21251"/>
                  <a:pt x="78161" y="23052"/>
                  <a:pt x="76360" y="23773"/>
                </a:cubicBezTo>
                <a:cubicBezTo>
                  <a:pt x="71677" y="24133"/>
                  <a:pt x="67355" y="25574"/>
                  <a:pt x="62673" y="27375"/>
                </a:cubicBezTo>
                <a:cubicBezTo>
                  <a:pt x="60872" y="27735"/>
                  <a:pt x="58711" y="27375"/>
                  <a:pt x="57630" y="25213"/>
                </a:cubicBezTo>
                <a:lnTo>
                  <a:pt x="51867" y="15849"/>
                </a:lnTo>
                <a:lnTo>
                  <a:pt x="41782" y="21972"/>
                </a:lnTo>
                <a:lnTo>
                  <a:pt x="47545" y="30977"/>
                </a:lnTo>
                <a:cubicBezTo>
                  <a:pt x="48625" y="32777"/>
                  <a:pt x="48265" y="35299"/>
                  <a:pt x="46464" y="36740"/>
                </a:cubicBezTo>
                <a:cubicBezTo>
                  <a:pt x="42862" y="39261"/>
                  <a:pt x="39981" y="42863"/>
                  <a:pt x="36739" y="46104"/>
                </a:cubicBezTo>
                <a:cubicBezTo>
                  <a:pt x="35659" y="48266"/>
                  <a:pt x="33137" y="48626"/>
                  <a:pt x="31336" y="47185"/>
                </a:cubicBezTo>
                <a:lnTo>
                  <a:pt x="21971" y="42142"/>
                </a:lnTo>
                <a:lnTo>
                  <a:pt x="16208" y="52228"/>
                </a:lnTo>
                <a:lnTo>
                  <a:pt x="25573" y="57270"/>
                </a:lnTo>
                <a:cubicBezTo>
                  <a:pt x="27374" y="58351"/>
                  <a:pt x="28095" y="60872"/>
                  <a:pt x="27374" y="62673"/>
                </a:cubicBezTo>
                <a:cubicBezTo>
                  <a:pt x="25573" y="66995"/>
                  <a:pt x="24493" y="71318"/>
                  <a:pt x="23772" y="76000"/>
                </a:cubicBezTo>
                <a:cubicBezTo>
                  <a:pt x="23412" y="78161"/>
                  <a:pt x="21611" y="79602"/>
                  <a:pt x="19450" y="79602"/>
                </a:cubicBezTo>
                <a:lnTo>
                  <a:pt x="8284" y="79602"/>
                </a:lnTo>
                <a:lnTo>
                  <a:pt x="9005" y="91488"/>
                </a:lnTo>
                <a:lnTo>
                  <a:pt x="19450" y="91128"/>
                </a:lnTo>
                <a:cubicBezTo>
                  <a:pt x="21611" y="91128"/>
                  <a:pt x="23412" y="92929"/>
                  <a:pt x="23772" y="94730"/>
                </a:cubicBezTo>
                <a:cubicBezTo>
                  <a:pt x="24493" y="99412"/>
                  <a:pt x="25573" y="103735"/>
                  <a:pt x="27374" y="108057"/>
                </a:cubicBezTo>
                <a:cubicBezTo>
                  <a:pt x="28095" y="110218"/>
                  <a:pt x="27374" y="112379"/>
                  <a:pt x="25573" y="113460"/>
                </a:cubicBezTo>
                <a:lnTo>
                  <a:pt x="16208" y="118863"/>
                </a:lnTo>
                <a:lnTo>
                  <a:pt x="22332" y="129308"/>
                </a:lnTo>
                <a:lnTo>
                  <a:pt x="31336" y="123545"/>
                </a:lnTo>
                <a:cubicBezTo>
                  <a:pt x="33137" y="122465"/>
                  <a:pt x="35659" y="122825"/>
                  <a:pt x="36739" y="124626"/>
                </a:cubicBezTo>
                <a:cubicBezTo>
                  <a:pt x="39981" y="128228"/>
                  <a:pt x="42862" y="131469"/>
                  <a:pt x="46464" y="134351"/>
                </a:cubicBezTo>
                <a:cubicBezTo>
                  <a:pt x="48265" y="135792"/>
                  <a:pt x="48625" y="137953"/>
                  <a:pt x="47545" y="140114"/>
                </a:cubicBezTo>
                <a:lnTo>
                  <a:pt x="42142" y="149479"/>
                </a:lnTo>
                <a:lnTo>
                  <a:pt x="52587" y="154882"/>
                </a:lnTo>
                <a:lnTo>
                  <a:pt x="57630" y="145517"/>
                </a:lnTo>
                <a:cubicBezTo>
                  <a:pt x="58351" y="144076"/>
                  <a:pt x="59791" y="143716"/>
                  <a:pt x="61232" y="143716"/>
                </a:cubicBezTo>
                <a:cubicBezTo>
                  <a:pt x="61952" y="143716"/>
                  <a:pt x="62313" y="143716"/>
                  <a:pt x="62673" y="143716"/>
                </a:cubicBezTo>
                <a:cubicBezTo>
                  <a:pt x="67355" y="145517"/>
                  <a:pt x="71677" y="146597"/>
                  <a:pt x="76360" y="147318"/>
                </a:cubicBezTo>
                <a:cubicBezTo>
                  <a:pt x="78161" y="147678"/>
                  <a:pt x="79962" y="149479"/>
                  <a:pt x="79962" y="151640"/>
                </a:cubicBezTo>
                <a:lnTo>
                  <a:pt x="79962" y="162446"/>
                </a:lnTo>
                <a:lnTo>
                  <a:pt x="91848" y="162085"/>
                </a:lnTo>
                <a:lnTo>
                  <a:pt x="91488" y="151640"/>
                </a:lnTo>
                <a:cubicBezTo>
                  <a:pt x="91488" y="149479"/>
                  <a:pt x="92929" y="147678"/>
                  <a:pt x="95090" y="147318"/>
                </a:cubicBezTo>
                <a:cubicBezTo>
                  <a:pt x="99772" y="146597"/>
                  <a:pt x="104095" y="145517"/>
                  <a:pt x="108417" y="143716"/>
                </a:cubicBezTo>
                <a:cubicBezTo>
                  <a:pt x="110578" y="142995"/>
                  <a:pt x="112739" y="143716"/>
                  <a:pt x="113820" y="145517"/>
                </a:cubicBezTo>
                <a:lnTo>
                  <a:pt x="119222" y="155242"/>
                </a:lnTo>
                <a:lnTo>
                  <a:pt x="129308" y="148758"/>
                </a:lnTo>
                <a:lnTo>
                  <a:pt x="123905" y="140114"/>
                </a:lnTo>
                <a:cubicBezTo>
                  <a:pt x="122824" y="137953"/>
                  <a:pt x="123185" y="135792"/>
                  <a:pt x="124985" y="134351"/>
                </a:cubicBezTo>
                <a:cubicBezTo>
                  <a:pt x="128587" y="131469"/>
                  <a:pt x="131469" y="128228"/>
                  <a:pt x="134711" y="124626"/>
                </a:cubicBezTo>
                <a:cubicBezTo>
                  <a:pt x="135791" y="122825"/>
                  <a:pt x="138312" y="122465"/>
                  <a:pt x="140113" y="123545"/>
                </a:cubicBezTo>
                <a:lnTo>
                  <a:pt x="149478" y="128948"/>
                </a:lnTo>
                <a:lnTo>
                  <a:pt x="155241" y="118502"/>
                </a:lnTo>
                <a:lnTo>
                  <a:pt x="145876" y="113460"/>
                </a:lnTo>
                <a:cubicBezTo>
                  <a:pt x="144075" y="112379"/>
                  <a:pt x="143355" y="110218"/>
                  <a:pt x="144075" y="108057"/>
                </a:cubicBezTo>
                <a:cubicBezTo>
                  <a:pt x="145516" y="104095"/>
                  <a:pt x="146957" y="99412"/>
                  <a:pt x="147317" y="94730"/>
                </a:cubicBezTo>
                <a:cubicBezTo>
                  <a:pt x="147677" y="92929"/>
                  <a:pt x="149839" y="91128"/>
                  <a:pt x="152000" y="91128"/>
                </a:cubicBezTo>
                <a:lnTo>
                  <a:pt x="162805" y="91128"/>
                </a:lnTo>
                <a:lnTo>
                  <a:pt x="162445" y="79602"/>
                </a:lnTo>
                <a:lnTo>
                  <a:pt x="152000" y="79602"/>
                </a:lnTo>
                <a:cubicBezTo>
                  <a:pt x="149839" y="79602"/>
                  <a:pt x="147677" y="78161"/>
                  <a:pt x="147317" y="76000"/>
                </a:cubicBezTo>
                <a:cubicBezTo>
                  <a:pt x="146957" y="71318"/>
                  <a:pt x="145516" y="66995"/>
                  <a:pt x="144075" y="62673"/>
                </a:cubicBezTo>
                <a:cubicBezTo>
                  <a:pt x="143355" y="60872"/>
                  <a:pt x="144075" y="58351"/>
                  <a:pt x="145876" y="57270"/>
                </a:cubicBezTo>
                <a:lnTo>
                  <a:pt x="155241" y="51867"/>
                </a:lnTo>
                <a:lnTo>
                  <a:pt x="149118" y="41782"/>
                </a:lnTo>
                <a:lnTo>
                  <a:pt x="140113" y="47185"/>
                </a:lnTo>
                <a:cubicBezTo>
                  <a:pt x="138312" y="48626"/>
                  <a:pt x="135791" y="48266"/>
                  <a:pt x="134711" y="46104"/>
                </a:cubicBezTo>
                <a:cubicBezTo>
                  <a:pt x="131469" y="42863"/>
                  <a:pt x="128587" y="39261"/>
                  <a:pt x="124985" y="36740"/>
                </a:cubicBezTo>
                <a:cubicBezTo>
                  <a:pt x="123185" y="35299"/>
                  <a:pt x="122824" y="32777"/>
                  <a:pt x="123905" y="30977"/>
                </a:cubicBezTo>
                <a:lnTo>
                  <a:pt x="129308" y="21251"/>
                </a:lnTo>
                <a:lnTo>
                  <a:pt x="118502" y="15849"/>
                </a:lnTo>
                <a:lnTo>
                  <a:pt x="113820" y="25213"/>
                </a:lnTo>
                <a:cubicBezTo>
                  <a:pt x="112739" y="27375"/>
                  <a:pt x="110578" y="28095"/>
                  <a:pt x="108417" y="27375"/>
                </a:cubicBezTo>
                <a:cubicBezTo>
                  <a:pt x="104095" y="25574"/>
                  <a:pt x="99772" y="24133"/>
                  <a:pt x="95090" y="23773"/>
                </a:cubicBezTo>
                <a:cubicBezTo>
                  <a:pt x="92929" y="23052"/>
                  <a:pt x="91488" y="21251"/>
                  <a:pt x="91488" y="19450"/>
                </a:cubicBezTo>
                <a:lnTo>
                  <a:pt x="91488" y="8285"/>
                </a:lnTo>
                <a:close/>
                <a:moveTo>
                  <a:pt x="229949" y="3175"/>
                </a:moveTo>
                <a:cubicBezTo>
                  <a:pt x="239294" y="3175"/>
                  <a:pt x="248639" y="4248"/>
                  <a:pt x="257625" y="6395"/>
                </a:cubicBezTo>
                <a:cubicBezTo>
                  <a:pt x="260141" y="7110"/>
                  <a:pt x="261579" y="9257"/>
                  <a:pt x="261219" y="11761"/>
                </a:cubicBezTo>
                <a:cubicBezTo>
                  <a:pt x="260500" y="13908"/>
                  <a:pt x="257984" y="15339"/>
                  <a:pt x="255468" y="14981"/>
                </a:cubicBezTo>
                <a:cubicBezTo>
                  <a:pt x="247201" y="12834"/>
                  <a:pt x="238575" y="11761"/>
                  <a:pt x="229949" y="11761"/>
                </a:cubicBezTo>
                <a:cubicBezTo>
                  <a:pt x="210180" y="11761"/>
                  <a:pt x="190770" y="17127"/>
                  <a:pt x="173877" y="27502"/>
                </a:cubicBezTo>
                <a:cubicBezTo>
                  <a:pt x="173158" y="27860"/>
                  <a:pt x="172439" y="28218"/>
                  <a:pt x="171361" y="28218"/>
                </a:cubicBezTo>
                <a:cubicBezTo>
                  <a:pt x="169923" y="28218"/>
                  <a:pt x="168845" y="27502"/>
                  <a:pt x="167766" y="26071"/>
                </a:cubicBezTo>
                <a:cubicBezTo>
                  <a:pt x="166688" y="23925"/>
                  <a:pt x="167407" y="21420"/>
                  <a:pt x="169204" y="20347"/>
                </a:cubicBezTo>
                <a:cubicBezTo>
                  <a:pt x="187535" y="8899"/>
                  <a:pt x="208382" y="3175"/>
                  <a:pt x="229949" y="3175"/>
                </a:cubicBezTo>
                <a:close/>
                <a:moveTo>
                  <a:pt x="79602" y="0"/>
                </a:moveTo>
                <a:lnTo>
                  <a:pt x="91848" y="0"/>
                </a:lnTo>
                <a:cubicBezTo>
                  <a:pt x="96531" y="0"/>
                  <a:pt x="100132" y="3602"/>
                  <a:pt x="100132" y="8285"/>
                </a:cubicBezTo>
                <a:lnTo>
                  <a:pt x="100132" y="15488"/>
                </a:lnTo>
                <a:cubicBezTo>
                  <a:pt x="102654" y="16209"/>
                  <a:pt x="105535" y="16929"/>
                  <a:pt x="107696" y="17650"/>
                </a:cubicBezTo>
                <a:lnTo>
                  <a:pt x="111658" y="11166"/>
                </a:lnTo>
                <a:cubicBezTo>
                  <a:pt x="114180" y="7204"/>
                  <a:pt x="119222" y="6123"/>
                  <a:pt x="123185" y="8285"/>
                </a:cubicBezTo>
                <a:lnTo>
                  <a:pt x="133630" y="14408"/>
                </a:lnTo>
                <a:cubicBezTo>
                  <a:pt x="135431" y="15488"/>
                  <a:pt x="136872" y="17289"/>
                  <a:pt x="137592" y="19450"/>
                </a:cubicBezTo>
                <a:cubicBezTo>
                  <a:pt x="138312" y="21612"/>
                  <a:pt x="137952" y="24133"/>
                  <a:pt x="136872" y="25934"/>
                </a:cubicBezTo>
                <a:lnTo>
                  <a:pt x="132910" y="32057"/>
                </a:lnTo>
                <a:cubicBezTo>
                  <a:pt x="135071" y="33858"/>
                  <a:pt x="136872" y="35659"/>
                  <a:pt x="138673" y="37820"/>
                </a:cubicBezTo>
                <a:lnTo>
                  <a:pt x="145156" y="34218"/>
                </a:lnTo>
                <a:cubicBezTo>
                  <a:pt x="146957" y="33138"/>
                  <a:pt x="149478" y="32777"/>
                  <a:pt x="151279" y="33498"/>
                </a:cubicBezTo>
                <a:cubicBezTo>
                  <a:pt x="153801" y="33858"/>
                  <a:pt x="155602" y="35299"/>
                  <a:pt x="156682" y="37460"/>
                </a:cubicBezTo>
                <a:lnTo>
                  <a:pt x="162805" y="47905"/>
                </a:lnTo>
                <a:cubicBezTo>
                  <a:pt x="163886" y="49706"/>
                  <a:pt x="164246" y="52228"/>
                  <a:pt x="163886" y="54029"/>
                </a:cubicBezTo>
                <a:cubicBezTo>
                  <a:pt x="163166" y="56550"/>
                  <a:pt x="161725" y="58351"/>
                  <a:pt x="159564" y="59431"/>
                </a:cubicBezTo>
                <a:lnTo>
                  <a:pt x="153440" y="63033"/>
                </a:lnTo>
                <a:cubicBezTo>
                  <a:pt x="154161" y="65555"/>
                  <a:pt x="154881" y="68076"/>
                  <a:pt x="155602" y="70957"/>
                </a:cubicBezTo>
                <a:lnTo>
                  <a:pt x="162805" y="70957"/>
                </a:lnTo>
                <a:cubicBezTo>
                  <a:pt x="167488" y="70957"/>
                  <a:pt x="171090" y="74920"/>
                  <a:pt x="171090" y="79242"/>
                </a:cubicBezTo>
                <a:lnTo>
                  <a:pt x="171090" y="91488"/>
                </a:lnTo>
                <a:cubicBezTo>
                  <a:pt x="171090" y="96171"/>
                  <a:pt x="167488" y="100133"/>
                  <a:pt x="162805" y="100133"/>
                </a:cubicBezTo>
                <a:lnTo>
                  <a:pt x="155602" y="100133"/>
                </a:lnTo>
                <a:cubicBezTo>
                  <a:pt x="154881" y="102654"/>
                  <a:pt x="154161" y="105175"/>
                  <a:pt x="153440" y="107697"/>
                </a:cubicBezTo>
                <a:lnTo>
                  <a:pt x="159564" y="111299"/>
                </a:lnTo>
                <a:cubicBezTo>
                  <a:pt x="161725" y="112739"/>
                  <a:pt x="163166" y="114540"/>
                  <a:pt x="163886" y="116341"/>
                </a:cubicBezTo>
                <a:cubicBezTo>
                  <a:pt x="164246" y="118863"/>
                  <a:pt x="163886" y="121024"/>
                  <a:pt x="162805" y="122825"/>
                </a:cubicBezTo>
                <a:lnTo>
                  <a:pt x="156682" y="133630"/>
                </a:lnTo>
                <a:cubicBezTo>
                  <a:pt x="155602" y="135431"/>
                  <a:pt x="153801" y="136872"/>
                  <a:pt x="151639" y="137232"/>
                </a:cubicBezTo>
                <a:cubicBezTo>
                  <a:pt x="149478" y="137953"/>
                  <a:pt x="146957" y="137953"/>
                  <a:pt x="145156" y="136512"/>
                </a:cubicBezTo>
                <a:lnTo>
                  <a:pt x="138673" y="132910"/>
                </a:lnTo>
                <a:cubicBezTo>
                  <a:pt x="136872" y="135071"/>
                  <a:pt x="135071" y="136872"/>
                  <a:pt x="132910" y="138673"/>
                </a:cubicBezTo>
                <a:lnTo>
                  <a:pt x="136872" y="145156"/>
                </a:lnTo>
                <a:cubicBezTo>
                  <a:pt x="137952" y="146957"/>
                  <a:pt x="138312" y="149119"/>
                  <a:pt x="137592" y="151280"/>
                </a:cubicBezTo>
                <a:cubicBezTo>
                  <a:pt x="136872" y="153441"/>
                  <a:pt x="135431" y="155242"/>
                  <a:pt x="133630" y="156322"/>
                </a:cubicBezTo>
                <a:lnTo>
                  <a:pt x="123185" y="162446"/>
                </a:lnTo>
                <a:cubicBezTo>
                  <a:pt x="119222" y="164967"/>
                  <a:pt x="114180" y="163526"/>
                  <a:pt x="111658" y="159564"/>
                </a:cubicBezTo>
                <a:lnTo>
                  <a:pt x="107696" y="153081"/>
                </a:lnTo>
                <a:cubicBezTo>
                  <a:pt x="105535" y="154161"/>
                  <a:pt x="102654" y="154882"/>
                  <a:pt x="100132" y="155242"/>
                </a:cubicBezTo>
                <a:lnTo>
                  <a:pt x="100132" y="162446"/>
                </a:lnTo>
                <a:cubicBezTo>
                  <a:pt x="100132" y="167128"/>
                  <a:pt x="96531" y="171090"/>
                  <a:pt x="91848" y="171090"/>
                </a:cubicBezTo>
                <a:lnTo>
                  <a:pt x="79602" y="171090"/>
                </a:lnTo>
                <a:cubicBezTo>
                  <a:pt x="74919" y="171090"/>
                  <a:pt x="70957" y="167128"/>
                  <a:pt x="70957" y="162446"/>
                </a:cubicBezTo>
                <a:lnTo>
                  <a:pt x="70957" y="155242"/>
                </a:lnTo>
                <a:cubicBezTo>
                  <a:pt x="68436" y="154882"/>
                  <a:pt x="65914" y="154161"/>
                  <a:pt x="63393" y="153081"/>
                </a:cubicBezTo>
                <a:lnTo>
                  <a:pt x="59791" y="159564"/>
                </a:lnTo>
                <a:cubicBezTo>
                  <a:pt x="57270" y="163526"/>
                  <a:pt x="52227" y="164967"/>
                  <a:pt x="48265" y="162446"/>
                </a:cubicBezTo>
                <a:lnTo>
                  <a:pt x="37460" y="156322"/>
                </a:lnTo>
                <a:cubicBezTo>
                  <a:pt x="35659" y="155242"/>
                  <a:pt x="34218" y="153441"/>
                  <a:pt x="33497" y="151280"/>
                </a:cubicBezTo>
                <a:cubicBezTo>
                  <a:pt x="33137" y="149119"/>
                  <a:pt x="33497" y="146957"/>
                  <a:pt x="34578" y="145156"/>
                </a:cubicBezTo>
                <a:lnTo>
                  <a:pt x="38180" y="138673"/>
                </a:lnTo>
                <a:cubicBezTo>
                  <a:pt x="36379" y="136872"/>
                  <a:pt x="34218" y="135071"/>
                  <a:pt x="32417" y="132910"/>
                </a:cubicBezTo>
                <a:lnTo>
                  <a:pt x="26294" y="136512"/>
                </a:lnTo>
                <a:cubicBezTo>
                  <a:pt x="21971" y="139033"/>
                  <a:pt x="16929" y="137592"/>
                  <a:pt x="14768" y="133630"/>
                </a:cubicBezTo>
                <a:lnTo>
                  <a:pt x="8284" y="122825"/>
                </a:lnTo>
                <a:cubicBezTo>
                  <a:pt x="7564" y="121024"/>
                  <a:pt x="6843" y="118863"/>
                  <a:pt x="7564" y="116341"/>
                </a:cubicBezTo>
                <a:cubicBezTo>
                  <a:pt x="8284" y="114540"/>
                  <a:pt x="9725" y="112739"/>
                  <a:pt x="11526" y="111299"/>
                </a:cubicBezTo>
                <a:lnTo>
                  <a:pt x="17649" y="107697"/>
                </a:lnTo>
                <a:cubicBezTo>
                  <a:pt x="16929" y="105175"/>
                  <a:pt x="16208" y="102654"/>
                  <a:pt x="15848" y="100133"/>
                </a:cubicBezTo>
                <a:lnTo>
                  <a:pt x="8284" y="100133"/>
                </a:lnTo>
                <a:cubicBezTo>
                  <a:pt x="3962" y="100133"/>
                  <a:pt x="0" y="96171"/>
                  <a:pt x="0" y="91488"/>
                </a:cubicBezTo>
                <a:lnTo>
                  <a:pt x="0" y="79242"/>
                </a:lnTo>
                <a:cubicBezTo>
                  <a:pt x="0" y="74920"/>
                  <a:pt x="3962" y="70957"/>
                  <a:pt x="8284" y="70957"/>
                </a:cubicBezTo>
                <a:lnTo>
                  <a:pt x="15848" y="70957"/>
                </a:lnTo>
                <a:cubicBezTo>
                  <a:pt x="16208" y="68076"/>
                  <a:pt x="16929" y="65555"/>
                  <a:pt x="17649" y="63033"/>
                </a:cubicBezTo>
                <a:lnTo>
                  <a:pt x="11526" y="59431"/>
                </a:lnTo>
                <a:cubicBezTo>
                  <a:pt x="9725" y="58351"/>
                  <a:pt x="8284" y="56550"/>
                  <a:pt x="7564" y="54029"/>
                </a:cubicBezTo>
                <a:cubicBezTo>
                  <a:pt x="6843" y="52228"/>
                  <a:pt x="7564" y="49706"/>
                  <a:pt x="8284" y="47905"/>
                </a:cubicBezTo>
                <a:lnTo>
                  <a:pt x="14768" y="37460"/>
                </a:lnTo>
                <a:cubicBezTo>
                  <a:pt x="16929" y="33138"/>
                  <a:pt x="22332" y="32057"/>
                  <a:pt x="25933" y="34218"/>
                </a:cubicBezTo>
                <a:lnTo>
                  <a:pt x="32417" y="37820"/>
                </a:lnTo>
                <a:cubicBezTo>
                  <a:pt x="34218" y="35659"/>
                  <a:pt x="36379" y="33858"/>
                  <a:pt x="38180" y="32057"/>
                </a:cubicBezTo>
                <a:lnTo>
                  <a:pt x="34578" y="25934"/>
                </a:lnTo>
                <a:cubicBezTo>
                  <a:pt x="33497" y="24133"/>
                  <a:pt x="33137" y="21612"/>
                  <a:pt x="33497" y="19450"/>
                </a:cubicBezTo>
                <a:cubicBezTo>
                  <a:pt x="34218" y="17289"/>
                  <a:pt x="35659" y="15488"/>
                  <a:pt x="37460" y="14408"/>
                </a:cubicBezTo>
                <a:lnTo>
                  <a:pt x="48265" y="8285"/>
                </a:lnTo>
                <a:cubicBezTo>
                  <a:pt x="52227" y="6123"/>
                  <a:pt x="57270" y="7204"/>
                  <a:pt x="59791" y="11166"/>
                </a:cubicBezTo>
                <a:lnTo>
                  <a:pt x="63393" y="17650"/>
                </a:lnTo>
                <a:cubicBezTo>
                  <a:pt x="65914" y="16929"/>
                  <a:pt x="68436" y="16209"/>
                  <a:pt x="70957" y="15488"/>
                </a:cubicBezTo>
                <a:lnTo>
                  <a:pt x="70957" y="8285"/>
                </a:lnTo>
                <a:cubicBezTo>
                  <a:pt x="70957" y="3602"/>
                  <a:pt x="74919" y="0"/>
                  <a:pt x="796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Freeform 1032">
            <a:extLst>
              <a:ext uri="{FF2B5EF4-FFF2-40B4-BE49-F238E27FC236}">
                <a16:creationId xmlns:a16="http://schemas.microsoft.com/office/drawing/2014/main" id="{2D01DAB0-43E9-7F4D-A148-61851C9396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51075" y="4733095"/>
            <a:ext cx="720400" cy="575018"/>
          </a:xfrm>
          <a:custGeom>
            <a:avLst/>
            <a:gdLst>
              <a:gd name="T0" fmla="*/ 32386367 w 289591"/>
              <a:gd name="T1" fmla="*/ 20153230 h 231415"/>
              <a:gd name="T2" fmla="*/ 26836022 w 289591"/>
              <a:gd name="T3" fmla="*/ 25606381 h 231415"/>
              <a:gd name="T4" fmla="*/ 32386367 w 289591"/>
              <a:gd name="T5" fmla="*/ 31059800 h 231415"/>
              <a:gd name="T6" fmla="*/ 37936740 w 289591"/>
              <a:gd name="T7" fmla="*/ 25606381 h 231415"/>
              <a:gd name="T8" fmla="*/ 37856570 w 289591"/>
              <a:gd name="T9" fmla="*/ 25211216 h 231415"/>
              <a:gd name="T10" fmla="*/ 37614959 w 289591"/>
              <a:gd name="T11" fmla="*/ 25211216 h 231415"/>
              <a:gd name="T12" fmla="*/ 32707865 w 289591"/>
              <a:gd name="T13" fmla="*/ 20469672 h 231415"/>
              <a:gd name="T14" fmla="*/ 32707865 w 289591"/>
              <a:gd name="T15" fmla="*/ 20153230 h 231415"/>
              <a:gd name="T16" fmla="*/ 32386367 w 289591"/>
              <a:gd name="T17" fmla="*/ 20153230 h 231415"/>
              <a:gd name="T18" fmla="*/ 37614959 w 289591"/>
              <a:gd name="T19" fmla="*/ 17545367 h 231415"/>
              <a:gd name="T20" fmla="*/ 34638688 w 289591"/>
              <a:gd name="T21" fmla="*/ 20469672 h 231415"/>
              <a:gd name="T22" fmla="*/ 37614959 w 289591"/>
              <a:gd name="T23" fmla="*/ 23314569 h 231415"/>
              <a:gd name="T24" fmla="*/ 40591202 w 289591"/>
              <a:gd name="T25" fmla="*/ 20469672 h 231415"/>
              <a:gd name="T26" fmla="*/ 37614959 w 289591"/>
              <a:gd name="T27" fmla="*/ 17545367 h 231415"/>
              <a:gd name="T28" fmla="*/ 37614959 w 289591"/>
              <a:gd name="T29" fmla="*/ 15648366 h 231415"/>
              <a:gd name="T30" fmla="*/ 42521326 w 289591"/>
              <a:gd name="T31" fmla="*/ 20469672 h 231415"/>
              <a:gd name="T32" fmla="*/ 39786865 w 289591"/>
              <a:gd name="T33" fmla="*/ 24737372 h 231415"/>
              <a:gd name="T34" fmla="*/ 39947928 w 289591"/>
              <a:gd name="T35" fmla="*/ 25606381 h 231415"/>
              <a:gd name="T36" fmla="*/ 32386367 w 289591"/>
              <a:gd name="T37" fmla="*/ 32956336 h 231415"/>
              <a:gd name="T38" fmla="*/ 24825030 w 289591"/>
              <a:gd name="T39" fmla="*/ 25606381 h 231415"/>
              <a:gd name="T40" fmla="*/ 32386367 w 289591"/>
              <a:gd name="T41" fmla="*/ 18177365 h 231415"/>
              <a:gd name="T42" fmla="*/ 33271218 w 289591"/>
              <a:gd name="T43" fmla="*/ 18256445 h 231415"/>
              <a:gd name="T44" fmla="*/ 37614959 w 289591"/>
              <a:gd name="T45" fmla="*/ 15648366 h 231415"/>
              <a:gd name="T46" fmla="*/ 32291515 w 289591"/>
              <a:gd name="T47" fmla="*/ 9550110 h 231415"/>
              <a:gd name="T48" fmla="*/ 16182541 w 289591"/>
              <a:gd name="T49" fmla="*/ 25385128 h 231415"/>
              <a:gd name="T50" fmla="*/ 32291515 w 289591"/>
              <a:gd name="T51" fmla="*/ 41140584 h 231415"/>
              <a:gd name="T52" fmla="*/ 48400271 w 289591"/>
              <a:gd name="T53" fmla="*/ 25385128 h 231415"/>
              <a:gd name="T54" fmla="*/ 32291515 w 289591"/>
              <a:gd name="T55" fmla="*/ 9550110 h 231415"/>
              <a:gd name="T56" fmla="*/ 32291515 w 289591"/>
              <a:gd name="T57" fmla="*/ 7650248 h 231415"/>
              <a:gd name="T58" fmla="*/ 50343351 w 289591"/>
              <a:gd name="T59" fmla="*/ 25385128 h 231415"/>
              <a:gd name="T60" fmla="*/ 32291515 w 289591"/>
              <a:gd name="T61" fmla="*/ 43041033 h 231415"/>
              <a:gd name="T62" fmla="*/ 14158907 w 289591"/>
              <a:gd name="T63" fmla="*/ 25385128 h 231415"/>
              <a:gd name="T64" fmla="*/ 32291515 w 289591"/>
              <a:gd name="T65" fmla="*/ 7650248 h 231415"/>
              <a:gd name="T66" fmla="*/ 32428867 w 289591"/>
              <a:gd name="T67" fmla="*/ 1895101 h 231415"/>
              <a:gd name="T68" fmla="*/ 4920643 w 289591"/>
              <a:gd name="T69" fmla="*/ 17528691 h 231415"/>
              <a:gd name="T70" fmla="*/ 4920643 w 289591"/>
              <a:gd name="T71" fmla="*/ 33083363 h 231415"/>
              <a:gd name="T72" fmla="*/ 32428867 w 289591"/>
              <a:gd name="T73" fmla="*/ 48717349 h 231415"/>
              <a:gd name="T74" fmla="*/ 59937017 w 289591"/>
              <a:gd name="T75" fmla="*/ 33083363 h 231415"/>
              <a:gd name="T76" fmla="*/ 59937017 w 289591"/>
              <a:gd name="T77" fmla="*/ 17528691 h 231415"/>
              <a:gd name="T78" fmla="*/ 32428867 w 289591"/>
              <a:gd name="T79" fmla="*/ 1895101 h 231415"/>
              <a:gd name="T80" fmla="*/ 32428867 w 289591"/>
              <a:gd name="T81" fmla="*/ 0 h 231415"/>
              <a:gd name="T82" fmla="*/ 61469906 w 289591"/>
              <a:gd name="T83" fmla="*/ 16265708 h 231415"/>
              <a:gd name="T84" fmla="*/ 61469906 w 289591"/>
              <a:gd name="T85" fmla="*/ 34346823 h 231415"/>
              <a:gd name="T86" fmla="*/ 32428867 w 289591"/>
              <a:gd name="T87" fmla="*/ 50691305 h 231415"/>
              <a:gd name="T88" fmla="*/ 3387845 w 289591"/>
              <a:gd name="T89" fmla="*/ 34346823 h 231415"/>
              <a:gd name="T90" fmla="*/ 3387845 w 289591"/>
              <a:gd name="T91" fmla="*/ 16265708 h 231415"/>
              <a:gd name="T92" fmla="*/ 32428867 w 289591"/>
              <a:gd name="T93" fmla="*/ 0 h 23141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89591" h="231415">
                <a:moveTo>
                  <a:pt x="144606" y="92004"/>
                </a:moveTo>
                <a:cubicBezTo>
                  <a:pt x="130957" y="92004"/>
                  <a:pt x="119823" y="102827"/>
                  <a:pt x="119823" y="116898"/>
                </a:cubicBezTo>
                <a:cubicBezTo>
                  <a:pt x="119823" y="130609"/>
                  <a:pt x="130957" y="141793"/>
                  <a:pt x="144606" y="141793"/>
                </a:cubicBezTo>
                <a:cubicBezTo>
                  <a:pt x="158254" y="141793"/>
                  <a:pt x="169388" y="130609"/>
                  <a:pt x="169388" y="116898"/>
                </a:cubicBezTo>
                <a:cubicBezTo>
                  <a:pt x="169388" y="116177"/>
                  <a:pt x="169388" y="115816"/>
                  <a:pt x="169029" y="115094"/>
                </a:cubicBezTo>
                <a:cubicBezTo>
                  <a:pt x="168669" y="115094"/>
                  <a:pt x="168310" y="115094"/>
                  <a:pt x="167951" y="115094"/>
                </a:cubicBezTo>
                <a:cubicBezTo>
                  <a:pt x="155740" y="115094"/>
                  <a:pt x="146042" y="105714"/>
                  <a:pt x="146042" y="93447"/>
                </a:cubicBezTo>
                <a:cubicBezTo>
                  <a:pt x="146042" y="92725"/>
                  <a:pt x="146042" y="92364"/>
                  <a:pt x="146042" y="92004"/>
                </a:cubicBezTo>
                <a:cubicBezTo>
                  <a:pt x="145683" y="92004"/>
                  <a:pt x="144965" y="92004"/>
                  <a:pt x="144606" y="92004"/>
                </a:cubicBezTo>
                <a:close/>
                <a:moveTo>
                  <a:pt x="167951" y="80097"/>
                </a:moveTo>
                <a:cubicBezTo>
                  <a:pt x="160768" y="80097"/>
                  <a:pt x="154662" y="85870"/>
                  <a:pt x="154662" y="93447"/>
                </a:cubicBezTo>
                <a:cubicBezTo>
                  <a:pt x="154662" y="100663"/>
                  <a:pt x="160768" y="106435"/>
                  <a:pt x="167951" y="106435"/>
                </a:cubicBezTo>
                <a:cubicBezTo>
                  <a:pt x="175134" y="106435"/>
                  <a:pt x="181240" y="100663"/>
                  <a:pt x="181240" y="93447"/>
                </a:cubicBezTo>
                <a:cubicBezTo>
                  <a:pt x="181240" y="85870"/>
                  <a:pt x="175134" y="80097"/>
                  <a:pt x="167951" y="80097"/>
                </a:cubicBezTo>
                <a:close/>
                <a:moveTo>
                  <a:pt x="167951" y="71438"/>
                </a:moveTo>
                <a:cubicBezTo>
                  <a:pt x="180163" y="71438"/>
                  <a:pt x="189860" y="81180"/>
                  <a:pt x="189860" y="93447"/>
                </a:cubicBezTo>
                <a:cubicBezTo>
                  <a:pt x="189860" y="102106"/>
                  <a:pt x="184832" y="109322"/>
                  <a:pt x="177649" y="112930"/>
                </a:cubicBezTo>
                <a:cubicBezTo>
                  <a:pt x="178008" y="114012"/>
                  <a:pt x="178367" y="115455"/>
                  <a:pt x="178367" y="116898"/>
                </a:cubicBezTo>
                <a:cubicBezTo>
                  <a:pt x="178367" y="135299"/>
                  <a:pt x="162923" y="150452"/>
                  <a:pt x="144606" y="150452"/>
                </a:cubicBezTo>
                <a:cubicBezTo>
                  <a:pt x="125929" y="150452"/>
                  <a:pt x="110844" y="135299"/>
                  <a:pt x="110844" y="116898"/>
                </a:cubicBezTo>
                <a:cubicBezTo>
                  <a:pt x="110844" y="98498"/>
                  <a:pt x="125929" y="82984"/>
                  <a:pt x="144606" y="82984"/>
                </a:cubicBezTo>
                <a:cubicBezTo>
                  <a:pt x="146042" y="82984"/>
                  <a:pt x="147120" y="83344"/>
                  <a:pt x="148556" y="83344"/>
                </a:cubicBezTo>
                <a:cubicBezTo>
                  <a:pt x="152148" y="76129"/>
                  <a:pt x="159331" y="71438"/>
                  <a:pt x="167951" y="71438"/>
                </a:cubicBezTo>
                <a:close/>
                <a:moveTo>
                  <a:pt x="144182" y="43599"/>
                </a:moveTo>
                <a:cubicBezTo>
                  <a:pt x="104423" y="43599"/>
                  <a:pt x="72255" y="76129"/>
                  <a:pt x="72255" y="115888"/>
                </a:cubicBezTo>
                <a:cubicBezTo>
                  <a:pt x="72255" y="155285"/>
                  <a:pt x="104423" y="187814"/>
                  <a:pt x="144182" y="187814"/>
                </a:cubicBezTo>
                <a:cubicBezTo>
                  <a:pt x="183940" y="187814"/>
                  <a:pt x="216108" y="155285"/>
                  <a:pt x="216108" y="115888"/>
                </a:cubicBezTo>
                <a:cubicBezTo>
                  <a:pt x="216108" y="76129"/>
                  <a:pt x="183940" y="43599"/>
                  <a:pt x="144182" y="43599"/>
                </a:cubicBezTo>
                <a:close/>
                <a:moveTo>
                  <a:pt x="144182" y="34925"/>
                </a:moveTo>
                <a:cubicBezTo>
                  <a:pt x="188639" y="34925"/>
                  <a:pt x="224783" y="71069"/>
                  <a:pt x="224783" y="115888"/>
                </a:cubicBezTo>
                <a:cubicBezTo>
                  <a:pt x="224783" y="160345"/>
                  <a:pt x="188639" y="196489"/>
                  <a:pt x="144182" y="196489"/>
                </a:cubicBezTo>
                <a:cubicBezTo>
                  <a:pt x="99724" y="196489"/>
                  <a:pt x="63219" y="160345"/>
                  <a:pt x="63219" y="115888"/>
                </a:cubicBezTo>
                <a:cubicBezTo>
                  <a:pt x="63219" y="71069"/>
                  <a:pt x="99724" y="34925"/>
                  <a:pt x="144182" y="34925"/>
                </a:cubicBezTo>
                <a:close/>
                <a:moveTo>
                  <a:pt x="144796" y="8651"/>
                </a:moveTo>
                <a:cubicBezTo>
                  <a:pt x="95089" y="8651"/>
                  <a:pt x="50426" y="47580"/>
                  <a:pt x="21971" y="80022"/>
                </a:cubicBezTo>
                <a:cubicBezTo>
                  <a:pt x="4322" y="100208"/>
                  <a:pt x="4322" y="131207"/>
                  <a:pt x="21971" y="151032"/>
                </a:cubicBezTo>
                <a:cubicBezTo>
                  <a:pt x="50426" y="183834"/>
                  <a:pt x="95089" y="222403"/>
                  <a:pt x="144796" y="222403"/>
                </a:cubicBezTo>
                <a:cubicBezTo>
                  <a:pt x="194502" y="222403"/>
                  <a:pt x="239165" y="183834"/>
                  <a:pt x="267620" y="151032"/>
                </a:cubicBezTo>
                <a:cubicBezTo>
                  <a:pt x="285269" y="131207"/>
                  <a:pt x="285269" y="100208"/>
                  <a:pt x="267620" y="80022"/>
                </a:cubicBezTo>
                <a:cubicBezTo>
                  <a:pt x="239165" y="47580"/>
                  <a:pt x="194502" y="8651"/>
                  <a:pt x="144796" y="8651"/>
                </a:cubicBezTo>
                <a:close/>
                <a:moveTo>
                  <a:pt x="144796" y="0"/>
                </a:moveTo>
                <a:cubicBezTo>
                  <a:pt x="198104" y="0"/>
                  <a:pt x="244568" y="40371"/>
                  <a:pt x="274463" y="74255"/>
                </a:cubicBezTo>
                <a:cubicBezTo>
                  <a:pt x="294634" y="97685"/>
                  <a:pt x="294634" y="133730"/>
                  <a:pt x="274463" y="156800"/>
                </a:cubicBezTo>
                <a:cubicBezTo>
                  <a:pt x="244568" y="191043"/>
                  <a:pt x="198104" y="231415"/>
                  <a:pt x="144796" y="231415"/>
                </a:cubicBezTo>
                <a:cubicBezTo>
                  <a:pt x="91847" y="231415"/>
                  <a:pt x="45023" y="191043"/>
                  <a:pt x="15127" y="156800"/>
                </a:cubicBezTo>
                <a:cubicBezTo>
                  <a:pt x="-5043" y="133730"/>
                  <a:pt x="-5043" y="97685"/>
                  <a:pt x="15127" y="74255"/>
                </a:cubicBezTo>
                <a:cubicBezTo>
                  <a:pt x="45023" y="40371"/>
                  <a:pt x="91847" y="0"/>
                  <a:pt x="1447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5" name="Freeform 814">
            <a:extLst>
              <a:ext uri="{FF2B5EF4-FFF2-40B4-BE49-F238E27FC236}">
                <a16:creationId xmlns:a16="http://schemas.microsoft.com/office/drawing/2014/main" id="{8C13C1AA-21D3-2645-8109-A66713EB34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91831" y="4660404"/>
            <a:ext cx="720400" cy="720400"/>
          </a:xfrm>
          <a:custGeom>
            <a:avLst/>
            <a:gdLst>
              <a:gd name="T0" fmla="*/ 2147483646 w 805"/>
              <a:gd name="T1" fmla="*/ 2147483646 h 805"/>
              <a:gd name="T2" fmla="*/ 2147483646 w 805"/>
              <a:gd name="T3" fmla="*/ 2147483646 h 805"/>
              <a:gd name="T4" fmla="*/ 2147483646 w 805"/>
              <a:gd name="T5" fmla="*/ 2147483646 h 805"/>
              <a:gd name="T6" fmla="*/ 2147483646 w 805"/>
              <a:gd name="T7" fmla="*/ 2147483646 h 805"/>
              <a:gd name="T8" fmla="*/ 2147483646 w 805"/>
              <a:gd name="T9" fmla="*/ 2147483646 h 805"/>
              <a:gd name="T10" fmla="*/ 2147483646 w 805"/>
              <a:gd name="T11" fmla="*/ 2147483646 h 805"/>
              <a:gd name="T12" fmla="*/ 2147483646 w 805"/>
              <a:gd name="T13" fmla="*/ 2147483646 h 805"/>
              <a:gd name="T14" fmla="*/ 2147483646 w 805"/>
              <a:gd name="T15" fmla="*/ 2147483646 h 805"/>
              <a:gd name="T16" fmla="*/ 2147483646 w 805"/>
              <a:gd name="T17" fmla="*/ 2147483646 h 805"/>
              <a:gd name="T18" fmla="*/ 2147483646 w 805"/>
              <a:gd name="T19" fmla="*/ 2147483646 h 805"/>
              <a:gd name="T20" fmla="*/ 2147483646 w 805"/>
              <a:gd name="T21" fmla="*/ 2147483646 h 805"/>
              <a:gd name="T22" fmla="*/ 2147483646 w 805"/>
              <a:gd name="T23" fmla="*/ 2147483646 h 805"/>
              <a:gd name="T24" fmla="*/ 2147483646 w 805"/>
              <a:gd name="T25" fmla="*/ 2147483646 h 805"/>
              <a:gd name="T26" fmla="*/ 2147483646 w 805"/>
              <a:gd name="T27" fmla="*/ 2147483646 h 805"/>
              <a:gd name="T28" fmla="*/ 2147483646 w 805"/>
              <a:gd name="T29" fmla="*/ 2147483646 h 805"/>
              <a:gd name="T30" fmla="*/ 2147483646 w 805"/>
              <a:gd name="T31" fmla="*/ 2147483646 h 805"/>
              <a:gd name="T32" fmla="*/ 2147483646 w 805"/>
              <a:gd name="T33" fmla="*/ 2147483646 h 805"/>
              <a:gd name="T34" fmla="*/ 2147483646 w 805"/>
              <a:gd name="T35" fmla="*/ 2147483646 h 805"/>
              <a:gd name="T36" fmla="*/ 2147483646 w 805"/>
              <a:gd name="T37" fmla="*/ 2147483646 h 805"/>
              <a:gd name="T38" fmla="*/ 2147483646 w 805"/>
              <a:gd name="T39" fmla="*/ 2147483646 h 805"/>
              <a:gd name="T40" fmla="*/ 2147483646 w 805"/>
              <a:gd name="T41" fmla="*/ 2147483646 h 805"/>
              <a:gd name="T42" fmla="*/ 2147483646 w 805"/>
              <a:gd name="T43" fmla="*/ 2147483646 h 805"/>
              <a:gd name="T44" fmla="*/ 2147483646 w 805"/>
              <a:gd name="T45" fmla="*/ 2147483646 h 805"/>
              <a:gd name="T46" fmla="*/ 2147483646 w 805"/>
              <a:gd name="T47" fmla="*/ 2147483646 h 805"/>
              <a:gd name="T48" fmla="*/ 2147483646 w 805"/>
              <a:gd name="T49" fmla="*/ 2147483646 h 805"/>
              <a:gd name="T50" fmla="*/ 2147483646 w 805"/>
              <a:gd name="T51" fmla="*/ 2147483646 h 805"/>
              <a:gd name="T52" fmla="*/ 2147483646 w 805"/>
              <a:gd name="T53" fmla="*/ 2147483646 h 805"/>
              <a:gd name="T54" fmla="*/ 2147483646 w 805"/>
              <a:gd name="T55" fmla="*/ 0 h 805"/>
              <a:gd name="T56" fmla="*/ 2147483646 w 805"/>
              <a:gd name="T57" fmla="*/ 2147483646 h 805"/>
              <a:gd name="T58" fmla="*/ 2147483646 w 805"/>
              <a:gd name="T59" fmla="*/ 0 h 805"/>
              <a:gd name="T60" fmla="*/ 2147483646 w 805"/>
              <a:gd name="T61" fmla="*/ 2147483646 h 805"/>
              <a:gd name="T62" fmla="*/ 0 w 805"/>
              <a:gd name="T63" fmla="*/ 2147483646 h 805"/>
              <a:gd name="T64" fmla="*/ 2147483646 w 805"/>
              <a:gd name="T65" fmla="*/ 2147483646 h 805"/>
              <a:gd name="T66" fmla="*/ 2147483646 w 805"/>
              <a:gd name="T67" fmla="*/ 2147483646 h 805"/>
              <a:gd name="T68" fmla="*/ 2147483646 w 805"/>
              <a:gd name="T69" fmla="*/ 2147483646 h 805"/>
              <a:gd name="T70" fmla="*/ 2147483646 w 805"/>
              <a:gd name="T71" fmla="*/ 2147483646 h 805"/>
              <a:gd name="T72" fmla="*/ 2147483646 w 805"/>
              <a:gd name="T73" fmla="*/ 2147483646 h 805"/>
              <a:gd name="T74" fmla="*/ 2147483646 w 805"/>
              <a:gd name="T75" fmla="*/ 2147483646 h 805"/>
              <a:gd name="T76" fmla="*/ 2147483646 w 805"/>
              <a:gd name="T77" fmla="*/ 2147483646 h 805"/>
              <a:gd name="T78" fmla="*/ 2147483646 w 805"/>
              <a:gd name="T79" fmla="*/ 2147483646 h 805"/>
              <a:gd name="T80" fmla="*/ 0 w 805"/>
              <a:gd name="T81" fmla="*/ 2147483646 h 805"/>
              <a:gd name="T82" fmla="*/ 2147483646 w 805"/>
              <a:gd name="T83" fmla="*/ 2147483646 h 805"/>
              <a:gd name="T84" fmla="*/ 2147483646 w 805"/>
              <a:gd name="T85" fmla="*/ 2147483646 h 805"/>
              <a:gd name="T86" fmla="*/ 2147483646 w 805"/>
              <a:gd name="T87" fmla="*/ 2147483646 h 805"/>
              <a:gd name="T88" fmla="*/ 2147483646 w 805"/>
              <a:gd name="T89" fmla="*/ 2147483646 h 805"/>
              <a:gd name="T90" fmla="*/ 2147483646 w 805"/>
              <a:gd name="T91" fmla="*/ 2147483646 h 805"/>
              <a:gd name="T92" fmla="*/ 2147483646 w 805"/>
              <a:gd name="T93" fmla="*/ 2147483646 h 805"/>
              <a:gd name="T94" fmla="*/ 2147483646 w 805"/>
              <a:gd name="T95" fmla="*/ 2147483646 h 805"/>
              <a:gd name="T96" fmla="*/ 2147483646 w 805"/>
              <a:gd name="T97" fmla="*/ 2147483646 h 805"/>
              <a:gd name="T98" fmla="*/ 2147483646 w 805"/>
              <a:gd name="T99" fmla="*/ 2147483646 h 805"/>
              <a:gd name="T100" fmla="*/ 2147483646 w 805"/>
              <a:gd name="T101" fmla="*/ 2147483646 h 805"/>
              <a:gd name="T102" fmla="*/ 0 w 805"/>
              <a:gd name="T103" fmla="*/ 2147483646 h 805"/>
              <a:gd name="T104" fmla="*/ 2147483646 w 805"/>
              <a:gd name="T105" fmla="*/ 2147483646 h 805"/>
              <a:gd name="T106" fmla="*/ 2147483646 w 805"/>
              <a:gd name="T107" fmla="*/ 2147483646 h 805"/>
              <a:gd name="T108" fmla="*/ 2147483646 w 805"/>
              <a:gd name="T109" fmla="*/ 2147483646 h 80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05" h="805">
                <a:moveTo>
                  <a:pt x="105" y="454"/>
                </a:moveTo>
                <a:lnTo>
                  <a:pt x="105" y="406"/>
                </a:lnTo>
                <a:lnTo>
                  <a:pt x="649" y="406"/>
                </a:lnTo>
                <a:lnTo>
                  <a:pt x="649" y="454"/>
                </a:lnTo>
                <a:lnTo>
                  <a:pt x="105" y="454"/>
                </a:lnTo>
                <a:close/>
                <a:moveTo>
                  <a:pt x="105" y="333"/>
                </a:moveTo>
                <a:lnTo>
                  <a:pt x="649" y="333"/>
                </a:lnTo>
                <a:lnTo>
                  <a:pt x="649" y="382"/>
                </a:lnTo>
                <a:lnTo>
                  <a:pt x="105" y="382"/>
                </a:lnTo>
                <a:lnTo>
                  <a:pt x="105" y="333"/>
                </a:lnTo>
                <a:close/>
                <a:moveTo>
                  <a:pt x="81" y="454"/>
                </a:moveTo>
                <a:lnTo>
                  <a:pt x="45" y="455"/>
                </a:lnTo>
                <a:cubicBezTo>
                  <a:pt x="39" y="455"/>
                  <a:pt x="34" y="453"/>
                  <a:pt x="30" y="448"/>
                </a:cubicBezTo>
                <a:cubicBezTo>
                  <a:pt x="26" y="445"/>
                  <a:pt x="24" y="440"/>
                  <a:pt x="24" y="434"/>
                </a:cubicBezTo>
                <a:lnTo>
                  <a:pt x="24" y="354"/>
                </a:lnTo>
                <a:cubicBezTo>
                  <a:pt x="24" y="342"/>
                  <a:pt x="33" y="333"/>
                  <a:pt x="45" y="333"/>
                </a:cubicBezTo>
                <a:lnTo>
                  <a:pt x="81" y="333"/>
                </a:lnTo>
                <a:lnTo>
                  <a:pt x="81" y="454"/>
                </a:lnTo>
                <a:close/>
                <a:moveTo>
                  <a:pt x="674" y="342"/>
                </a:moveTo>
                <a:lnTo>
                  <a:pt x="767" y="393"/>
                </a:lnTo>
                <a:lnTo>
                  <a:pt x="674" y="446"/>
                </a:lnTo>
                <a:lnTo>
                  <a:pt x="674" y="342"/>
                </a:lnTo>
                <a:close/>
                <a:moveTo>
                  <a:pt x="792" y="446"/>
                </a:moveTo>
                <a:lnTo>
                  <a:pt x="792" y="446"/>
                </a:lnTo>
                <a:cubicBezTo>
                  <a:pt x="785" y="446"/>
                  <a:pt x="779" y="452"/>
                  <a:pt x="779" y="458"/>
                </a:cubicBezTo>
                <a:lnTo>
                  <a:pt x="779" y="779"/>
                </a:lnTo>
                <a:lnTo>
                  <a:pt x="414" y="779"/>
                </a:lnTo>
                <a:lnTo>
                  <a:pt x="414" y="759"/>
                </a:lnTo>
                <a:cubicBezTo>
                  <a:pt x="414" y="736"/>
                  <a:pt x="433" y="718"/>
                  <a:pt x="456" y="718"/>
                </a:cubicBezTo>
                <a:lnTo>
                  <a:pt x="710" y="718"/>
                </a:lnTo>
                <a:cubicBezTo>
                  <a:pt x="717" y="718"/>
                  <a:pt x="722" y="712"/>
                  <a:pt x="722" y="705"/>
                </a:cubicBezTo>
                <a:lnTo>
                  <a:pt x="722" y="504"/>
                </a:lnTo>
                <a:cubicBezTo>
                  <a:pt x="722" y="497"/>
                  <a:pt x="717" y="492"/>
                  <a:pt x="710" y="492"/>
                </a:cubicBezTo>
                <a:cubicBezTo>
                  <a:pt x="704" y="492"/>
                  <a:pt x="698" y="497"/>
                  <a:pt x="698" y="504"/>
                </a:cubicBezTo>
                <a:lnTo>
                  <a:pt x="698" y="693"/>
                </a:lnTo>
                <a:lnTo>
                  <a:pt x="456" y="693"/>
                </a:lnTo>
                <a:cubicBezTo>
                  <a:pt x="440" y="693"/>
                  <a:pt x="425" y="699"/>
                  <a:pt x="414" y="708"/>
                </a:cubicBezTo>
                <a:lnTo>
                  <a:pt x="414" y="479"/>
                </a:lnTo>
                <a:lnTo>
                  <a:pt x="662" y="478"/>
                </a:lnTo>
                <a:cubicBezTo>
                  <a:pt x="664" y="478"/>
                  <a:pt x="666" y="478"/>
                  <a:pt x="668" y="477"/>
                </a:cubicBezTo>
                <a:lnTo>
                  <a:pt x="798" y="404"/>
                </a:lnTo>
                <a:cubicBezTo>
                  <a:pt x="801" y="402"/>
                  <a:pt x="804" y="398"/>
                  <a:pt x="804" y="393"/>
                </a:cubicBezTo>
                <a:cubicBezTo>
                  <a:pt x="804" y="389"/>
                  <a:pt x="801" y="385"/>
                  <a:pt x="798" y="383"/>
                </a:cubicBezTo>
                <a:lnTo>
                  <a:pt x="668" y="310"/>
                </a:lnTo>
                <a:cubicBezTo>
                  <a:pt x="665" y="309"/>
                  <a:pt x="664" y="309"/>
                  <a:pt x="661" y="309"/>
                </a:cubicBezTo>
                <a:lnTo>
                  <a:pt x="414" y="309"/>
                </a:lnTo>
                <a:lnTo>
                  <a:pt x="414" y="66"/>
                </a:lnTo>
                <a:cubicBezTo>
                  <a:pt x="414" y="43"/>
                  <a:pt x="433" y="24"/>
                  <a:pt x="456" y="24"/>
                </a:cubicBezTo>
                <a:lnTo>
                  <a:pt x="698" y="24"/>
                </a:lnTo>
                <a:lnTo>
                  <a:pt x="698" y="283"/>
                </a:lnTo>
                <a:cubicBezTo>
                  <a:pt x="698" y="290"/>
                  <a:pt x="704" y="295"/>
                  <a:pt x="710" y="295"/>
                </a:cubicBezTo>
                <a:cubicBezTo>
                  <a:pt x="717" y="295"/>
                  <a:pt x="722" y="290"/>
                  <a:pt x="722" y="283"/>
                </a:cubicBezTo>
                <a:lnTo>
                  <a:pt x="722" y="105"/>
                </a:lnTo>
                <a:lnTo>
                  <a:pt x="779" y="105"/>
                </a:lnTo>
                <a:lnTo>
                  <a:pt x="779" y="329"/>
                </a:lnTo>
                <a:cubicBezTo>
                  <a:pt x="779" y="335"/>
                  <a:pt x="785" y="341"/>
                  <a:pt x="792" y="341"/>
                </a:cubicBezTo>
                <a:cubicBezTo>
                  <a:pt x="799" y="341"/>
                  <a:pt x="804" y="335"/>
                  <a:pt x="804" y="329"/>
                </a:cubicBezTo>
                <a:lnTo>
                  <a:pt x="804" y="93"/>
                </a:lnTo>
                <a:cubicBezTo>
                  <a:pt x="804" y="86"/>
                  <a:pt x="799" y="81"/>
                  <a:pt x="792" y="81"/>
                </a:cubicBezTo>
                <a:lnTo>
                  <a:pt x="722" y="81"/>
                </a:lnTo>
                <a:lnTo>
                  <a:pt x="722" y="11"/>
                </a:lnTo>
                <a:cubicBezTo>
                  <a:pt x="722" y="5"/>
                  <a:pt x="717" y="0"/>
                  <a:pt x="710" y="0"/>
                </a:cubicBezTo>
                <a:lnTo>
                  <a:pt x="456" y="0"/>
                </a:lnTo>
                <a:cubicBezTo>
                  <a:pt x="433" y="0"/>
                  <a:pt x="414" y="10"/>
                  <a:pt x="402" y="27"/>
                </a:cubicBezTo>
                <a:cubicBezTo>
                  <a:pt x="390" y="10"/>
                  <a:pt x="370" y="0"/>
                  <a:pt x="348" y="0"/>
                </a:cubicBezTo>
                <a:lnTo>
                  <a:pt x="93" y="0"/>
                </a:lnTo>
                <a:cubicBezTo>
                  <a:pt x="86" y="0"/>
                  <a:pt x="81" y="5"/>
                  <a:pt x="81" y="11"/>
                </a:cubicBezTo>
                <a:lnTo>
                  <a:pt x="81" y="81"/>
                </a:lnTo>
                <a:lnTo>
                  <a:pt x="12" y="81"/>
                </a:lnTo>
                <a:cubicBezTo>
                  <a:pt x="5" y="81"/>
                  <a:pt x="0" y="86"/>
                  <a:pt x="0" y="93"/>
                </a:cubicBezTo>
                <a:lnTo>
                  <a:pt x="0" y="281"/>
                </a:lnTo>
                <a:cubicBezTo>
                  <a:pt x="0" y="287"/>
                  <a:pt x="5" y="292"/>
                  <a:pt x="12" y="292"/>
                </a:cubicBezTo>
                <a:cubicBezTo>
                  <a:pt x="19" y="292"/>
                  <a:pt x="24" y="287"/>
                  <a:pt x="24" y="281"/>
                </a:cubicBezTo>
                <a:lnTo>
                  <a:pt x="24" y="105"/>
                </a:lnTo>
                <a:lnTo>
                  <a:pt x="81" y="105"/>
                </a:lnTo>
                <a:lnTo>
                  <a:pt x="81" y="248"/>
                </a:lnTo>
                <a:cubicBezTo>
                  <a:pt x="81" y="255"/>
                  <a:pt x="86" y="260"/>
                  <a:pt x="93" y="260"/>
                </a:cubicBezTo>
                <a:cubicBezTo>
                  <a:pt x="100" y="260"/>
                  <a:pt x="105" y="255"/>
                  <a:pt x="105" y="248"/>
                </a:cubicBezTo>
                <a:lnTo>
                  <a:pt x="105" y="24"/>
                </a:lnTo>
                <a:lnTo>
                  <a:pt x="348" y="24"/>
                </a:lnTo>
                <a:cubicBezTo>
                  <a:pt x="371" y="24"/>
                  <a:pt x="389" y="43"/>
                  <a:pt x="389" y="66"/>
                </a:cubicBezTo>
                <a:lnTo>
                  <a:pt x="389" y="309"/>
                </a:lnTo>
                <a:lnTo>
                  <a:pt x="105" y="309"/>
                </a:lnTo>
                <a:lnTo>
                  <a:pt x="105" y="304"/>
                </a:lnTo>
                <a:cubicBezTo>
                  <a:pt x="105" y="298"/>
                  <a:pt x="100" y="292"/>
                  <a:pt x="93" y="292"/>
                </a:cubicBezTo>
                <a:cubicBezTo>
                  <a:pt x="86" y="292"/>
                  <a:pt x="81" y="298"/>
                  <a:pt x="81" y="304"/>
                </a:cubicBezTo>
                <a:lnTo>
                  <a:pt x="81" y="309"/>
                </a:lnTo>
                <a:lnTo>
                  <a:pt x="45" y="309"/>
                </a:lnTo>
                <a:cubicBezTo>
                  <a:pt x="20" y="309"/>
                  <a:pt x="0" y="329"/>
                  <a:pt x="0" y="354"/>
                </a:cubicBezTo>
                <a:lnTo>
                  <a:pt x="0" y="434"/>
                </a:lnTo>
                <a:cubicBezTo>
                  <a:pt x="0" y="459"/>
                  <a:pt x="20" y="479"/>
                  <a:pt x="45" y="479"/>
                </a:cubicBezTo>
                <a:lnTo>
                  <a:pt x="81" y="479"/>
                </a:lnTo>
                <a:lnTo>
                  <a:pt x="81" y="483"/>
                </a:lnTo>
                <a:cubicBezTo>
                  <a:pt x="81" y="490"/>
                  <a:pt x="86" y="495"/>
                  <a:pt x="93" y="495"/>
                </a:cubicBezTo>
                <a:cubicBezTo>
                  <a:pt x="100" y="495"/>
                  <a:pt x="105" y="490"/>
                  <a:pt x="105" y="483"/>
                </a:cubicBezTo>
                <a:lnTo>
                  <a:pt x="105" y="479"/>
                </a:lnTo>
                <a:lnTo>
                  <a:pt x="389" y="479"/>
                </a:lnTo>
                <a:lnTo>
                  <a:pt x="389" y="708"/>
                </a:lnTo>
                <a:cubicBezTo>
                  <a:pt x="378" y="699"/>
                  <a:pt x="363" y="693"/>
                  <a:pt x="348" y="693"/>
                </a:cubicBezTo>
                <a:lnTo>
                  <a:pt x="105" y="693"/>
                </a:lnTo>
                <a:lnTo>
                  <a:pt x="105" y="540"/>
                </a:lnTo>
                <a:cubicBezTo>
                  <a:pt x="105" y="534"/>
                  <a:pt x="100" y="528"/>
                  <a:pt x="93" y="528"/>
                </a:cubicBezTo>
                <a:cubicBezTo>
                  <a:pt x="86" y="528"/>
                  <a:pt x="81" y="534"/>
                  <a:pt x="81" y="540"/>
                </a:cubicBezTo>
                <a:lnTo>
                  <a:pt x="81" y="705"/>
                </a:lnTo>
                <a:cubicBezTo>
                  <a:pt x="81" y="712"/>
                  <a:pt x="86" y="718"/>
                  <a:pt x="93" y="718"/>
                </a:cubicBezTo>
                <a:lnTo>
                  <a:pt x="348" y="718"/>
                </a:lnTo>
                <a:cubicBezTo>
                  <a:pt x="371" y="718"/>
                  <a:pt x="389" y="736"/>
                  <a:pt x="389" y="759"/>
                </a:cubicBezTo>
                <a:lnTo>
                  <a:pt x="389" y="779"/>
                </a:lnTo>
                <a:lnTo>
                  <a:pt x="24" y="779"/>
                </a:lnTo>
                <a:lnTo>
                  <a:pt x="24" y="508"/>
                </a:lnTo>
                <a:cubicBezTo>
                  <a:pt x="24" y="501"/>
                  <a:pt x="19" y="495"/>
                  <a:pt x="12" y="495"/>
                </a:cubicBezTo>
                <a:cubicBezTo>
                  <a:pt x="5" y="495"/>
                  <a:pt x="0" y="501"/>
                  <a:pt x="0" y="508"/>
                </a:cubicBezTo>
                <a:lnTo>
                  <a:pt x="0" y="791"/>
                </a:lnTo>
                <a:cubicBezTo>
                  <a:pt x="0" y="799"/>
                  <a:pt x="5" y="804"/>
                  <a:pt x="12" y="804"/>
                </a:cubicBezTo>
                <a:lnTo>
                  <a:pt x="402" y="804"/>
                </a:lnTo>
                <a:lnTo>
                  <a:pt x="792" y="804"/>
                </a:lnTo>
                <a:cubicBezTo>
                  <a:pt x="799" y="804"/>
                  <a:pt x="804" y="799"/>
                  <a:pt x="804" y="791"/>
                </a:cubicBezTo>
                <a:lnTo>
                  <a:pt x="804" y="458"/>
                </a:lnTo>
                <a:cubicBezTo>
                  <a:pt x="804" y="452"/>
                  <a:pt x="799" y="446"/>
                  <a:pt x="792" y="4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128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38">
            <a:extLst>
              <a:ext uri="{FF2B5EF4-FFF2-40B4-BE49-F238E27FC236}">
                <a16:creationId xmlns:a16="http://schemas.microsoft.com/office/drawing/2014/main" id="{911C71C1-8C6E-2F48-AFBB-C56C30A77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44" y="7296529"/>
            <a:ext cx="4226801" cy="1236062"/>
          </a:xfrm>
          <a:custGeom>
            <a:avLst/>
            <a:gdLst>
              <a:gd name="T0" fmla="*/ 2859 w 2860"/>
              <a:gd name="T1" fmla="*/ 991 h 992"/>
              <a:gd name="T2" fmla="*/ 0 w 2860"/>
              <a:gd name="T3" fmla="*/ 991 h 992"/>
              <a:gd name="T4" fmla="*/ 0 w 2860"/>
              <a:gd name="T5" fmla="*/ 0 h 992"/>
              <a:gd name="T6" fmla="*/ 2859 w 2860"/>
              <a:gd name="T7" fmla="*/ 0 h 992"/>
              <a:gd name="T8" fmla="*/ 2859 w 2860"/>
              <a:gd name="T9" fmla="*/ 991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0" h="992">
                <a:moveTo>
                  <a:pt x="2859" y="991"/>
                </a:moveTo>
                <a:lnTo>
                  <a:pt x="0" y="991"/>
                </a:lnTo>
                <a:lnTo>
                  <a:pt x="0" y="0"/>
                </a:lnTo>
                <a:lnTo>
                  <a:pt x="2859" y="0"/>
                </a:lnTo>
                <a:lnTo>
                  <a:pt x="2859" y="99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" name="Freeform 442">
            <a:extLst>
              <a:ext uri="{FF2B5EF4-FFF2-40B4-BE49-F238E27FC236}">
                <a16:creationId xmlns:a16="http://schemas.microsoft.com/office/drawing/2014/main" id="{3407CBDC-E834-8445-8F10-C39A7E74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133" y="7296529"/>
            <a:ext cx="4226801" cy="1236062"/>
          </a:xfrm>
          <a:custGeom>
            <a:avLst/>
            <a:gdLst>
              <a:gd name="T0" fmla="*/ 2859 w 2860"/>
              <a:gd name="T1" fmla="*/ 991 h 992"/>
              <a:gd name="T2" fmla="*/ 0 w 2860"/>
              <a:gd name="T3" fmla="*/ 991 h 992"/>
              <a:gd name="T4" fmla="*/ 0 w 2860"/>
              <a:gd name="T5" fmla="*/ 0 h 992"/>
              <a:gd name="T6" fmla="*/ 2859 w 2860"/>
              <a:gd name="T7" fmla="*/ 0 h 992"/>
              <a:gd name="T8" fmla="*/ 2859 w 2860"/>
              <a:gd name="T9" fmla="*/ 991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0" h="992">
                <a:moveTo>
                  <a:pt x="2859" y="991"/>
                </a:moveTo>
                <a:lnTo>
                  <a:pt x="0" y="991"/>
                </a:lnTo>
                <a:lnTo>
                  <a:pt x="0" y="0"/>
                </a:lnTo>
                <a:lnTo>
                  <a:pt x="2859" y="0"/>
                </a:lnTo>
                <a:lnTo>
                  <a:pt x="2859" y="99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3" name="Freeform 446">
            <a:extLst>
              <a:ext uri="{FF2B5EF4-FFF2-40B4-BE49-F238E27FC236}">
                <a16:creationId xmlns:a16="http://schemas.microsoft.com/office/drawing/2014/main" id="{B2A9B18F-4257-5048-9DE0-336244A3E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424" y="7296529"/>
            <a:ext cx="4226801" cy="1236062"/>
          </a:xfrm>
          <a:custGeom>
            <a:avLst/>
            <a:gdLst>
              <a:gd name="T0" fmla="*/ 2859 w 2860"/>
              <a:gd name="T1" fmla="*/ 991 h 992"/>
              <a:gd name="T2" fmla="*/ 0 w 2860"/>
              <a:gd name="T3" fmla="*/ 991 h 992"/>
              <a:gd name="T4" fmla="*/ 0 w 2860"/>
              <a:gd name="T5" fmla="*/ 0 h 992"/>
              <a:gd name="T6" fmla="*/ 2859 w 2860"/>
              <a:gd name="T7" fmla="*/ 0 h 992"/>
              <a:gd name="T8" fmla="*/ 2859 w 2860"/>
              <a:gd name="T9" fmla="*/ 991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0" h="992">
                <a:moveTo>
                  <a:pt x="2859" y="991"/>
                </a:moveTo>
                <a:lnTo>
                  <a:pt x="0" y="991"/>
                </a:lnTo>
                <a:lnTo>
                  <a:pt x="0" y="0"/>
                </a:lnTo>
                <a:lnTo>
                  <a:pt x="2859" y="0"/>
                </a:lnTo>
                <a:lnTo>
                  <a:pt x="2859" y="99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7" name="Freeform 450">
            <a:extLst>
              <a:ext uri="{FF2B5EF4-FFF2-40B4-BE49-F238E27FC236}">
                <a16:creationId xmlns:a16="http://schemas.microsoft.com/office/drawing/2014/main" id="{F2DCA501-A469-F74B-BD4A-226CFD3A7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2222" y="7296529"/>
            <a:ext cx="4220291" cy="1236062"/>
          </a:xfrm>
          <a:custGeom>
            <a:avLst/>
            <a:gdLst>
              <a:gd name="T0" fmla="*/ 2857 w 2858"/>
              <a:gd name="T1" fmla="*/ 991 h 992"/>
              <a:gd name="T2" fmla="*/ 0 w 2858"/>
              <a:gd name="T3" fmla="*/ 991 h 992"/>
              <a:gd name="T4" fmla="*/ 0 w 2858"/>
              <a:gd name="T5" fmla="*/ 0 h 992"/>
              <a:gd name="T6" fmla="*/ 2857 w 2858"/>
              <a:gd name="T7" fmla="*/ 0 h 992"/>
              <a:gd name="T8" fmla="*/ 2857 w 2858"/>
              <a:gd name="T9" fmla="*/ 991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8" h="992">
                <a:moveTo>
                  <a:pt x="2857" y="991"/>
                </a:moveTo>
                <a:lnTo>
                  <a:pt x="0" y="991"/>
                </a:lnTo>
                <a:lnTo>
                  <a:pt x="0" y="0"/>
                </a:lnTo>
                <a:lnTo>
                  <a:pt x="2857" y="0"/>
                </a:lnTo>
                <a:lnTo>
                  <a:pt x="2857" y="99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1" name="Freeform 454">
            <a:extLst>
              <a:ext uri="{FF2B5EF4-FFF2-40B4-BE49-F238E27FC236}">
                <a16:creationId xmlns:a16="http://schemas.microsoft.com/office/drawing/2014/main" id="{A5CD0F7C-930A-B240-B93B-B1D5F6FA3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6005" y="7296529"/>
            <a:ext cx="4226801" cy="1236062"/>
          </a:xfrm>
          <a:custGeom>
            <a:avLst/>
            <a:gdLst>
              <a:gd name="T0" fmla="*/ 2860 w 2861"/>
              <a:gd name="T1" fmla="*/ 991 h 992"/>
              <a:gd name="T2" fmla="*/ 0 w 2861"/>
              <a:gd name="T3" fmla="*/ 991 h 992"/>
              <a:gd name="T4" fmla="*/ 0 w 2861"/>
              <a:gd name="T5" fmla="*/ 0 h 992"/>
              <a:gd name="T6" fmla="*/ 2860 w 2861"/>
              <a:gd name="T7" fmla="*/ 0 h 992"/>
              <a:gd name="T8" fmla="*/ 2860 w 2861"/>
              <a:gd name="T9" fmla="*/ 991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1" h="992">
                <a:moveTo>
                  <a:pt x="2860" y="991"/>
                </a:moveTo>
                <a:lnTo>
                  <a:pt x="0" y="991"/>
                </a:lnTo>
                <a:lnTo>
                  <a:pt x="0" y="0"/>
                </a:lnTo>
                <a:lnTo>
                  <a:pt x="2860" y="0"/>
                </a:lnTo>
                <a:lnTo>
                  <a:pt x="2860" y="99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4" name="Freeform 454">
            <a:extLst>
              <a:ext uri="{FF2B5EF4-FFF2-40B4-BE49-F238E27FC236}">
                <a16:creationId xmlns:a16="http://schemas.microsoft.com/office/drawing/2014/main" id="{29DF5C25-BDCD-6D4E-9569-54958381E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6292" y="7296529"/>
            <a:ext cx="1641359" cy="1236062"/>
          </a:xfrm>
          <a:custGeom>
            <a:avLst/>
            <a:gdLst>
              <a:gd name="T0" fmla="*/ 2860 w 2861"/>
              <a:gd name="T1" fmla="*/ 991 h 992"/>
              <a:gd name="T2" fmla="*/ 0 w 2861"/>
              <a:gd name="T3" fmla="*/ 991 h 992"/>
              <a:gd name="T4" fmla="*/ 0 w 2861"/>
              <a:gd name="T5" fmla="*/ 0 h 992"/>
              <a:gd name="T6" fmla="*/ 2860 w 2861"/>
              <a:gd name="T7" fmla="*/ 0 h 992"/>
              <a:gd name="T8" fmla="*/ 2860 w 2861"/>
              <a:gd name="T9" fmla="*/ 991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1" h="992">
                <a:moveTo>
                  <a:pt x="2860" y="991"/>
                </a:moveTo>
                <a:lnTo>
                  <a:pt x="0" y="991"/>
                </a:lnTo>
                <a:lnTo>
                  <a:pt x="0" y="0"/>
                </a:lnTo>
                <a:lnTo>
                  <a:pt x="2860" y="0"/>
                </a:lnTo>
                <a:lnTo>
                  <a:pt x="2860" y="99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5" name="Freeform 454">
            <a:extLst>
              <a:ext uri="{FF2B5EF4-FFF2-40B4-BE49-F238E27FC236}">
                <a16:creationId xmlns:a16="http://schemas.microsoft.com/office/drawing/2014/main" id="{7291BFAD-F95C-7946-A390-8A4390C30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" y="7296529"/>
            <a:ext cx="1641359" cy="1236062"/>
          </a:xfrm>
          <a:custGeom>
            <a:avLst/>
            <a:gdLst>
              <a:gd name="T0" fmla="*/ 2860 w 2861"/>
              <a:gd name="T1" fmla="*/ 991 h 992"/>
              <a:gd name="T2" fmla="*/ 0 w 2861"/>
              <a:gd name="T3" fmla="*/ 991 h 992"/>
              <a:gd name="T4" fmla="*/ 0 w 2861"/>
              <a:gd name="T5" fmla="*/ 0 h 992"/>
              <a:gd name="T6" fmla="*/ 2860 w 2861"/>
              <a:gd name="T7" fmla="*/ 0 h 992"/>
              <a:gd name="T8" fmla="*/ 2860 w 2861"/>
              <a:gd name="T9" fmla="*/ 991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1" h="992">
                <a:moveTo>
                  <a:pt x="2860" y="991"/>
                </a:moveTo>
                <a:lnTo>
                  <a:pt x="0" y="991"/>
                </a:lnTo>
                <a:lnTo>
                  <a:pt x="0" y="0"/>
                </a:lnTo>
                <a:lnTo>
                  <a:pt x="2860" y="0"/>
                </a:lnTo>
                <a:lnTo>
                  <a:pt x="2860" y="99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23F6AB-213F-FD4F-9CB9-C0BCB5527663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DC053F-1C2D-3146-BE1C-E798CA37281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" name="Freeform 440">
            <a:extLst>
              <a:ext uri="{FF2B5EF4-FFF2-40B4-BE49-F238E27FC236}">
                <a16:creationId xmlns:a16="http://schemas.microsoft.com/office/drawing/2014/main" id="{87AF65AD-241B-3E43-B587-C2995CEEF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301" y="10268574"/>
            <a:ext cx="1988690" cy="1988690"/>
          </a:xfrm>
          <a:custGeom>
            <a:avLst/>
            <a:gdLst>
              <a:gd name="T0" fmla="*/ 1595 w 1596"/>
              <a:gd name="T1" fmla="*/ 797 h 1595"/>
              <a:gd name="T2" fmla="*/ 1595 w 1596"/>
              <a:gd name="T3" fmla="*/ 797 h 1595"/>
              <a:gd name="T4" fmla="*/ 798 w 1596"/>
              <a:gd name="T5" fmla="*/ 1594 h 1595"/>
              <a:gd name="T6" fmla="*/ 798 w 1596"/>
              <a:gd name="T7" fmla="*/ 1594 h 1595"/>
              <a:gd name="T8" fmla="*/ 0 w 1596"/>
              <a:gd name="T9" fmla="*/ 797 h 1595"/>
              <a:gd name="T10" fmla="*/ 0 w 1596"/>
              <a:gd name="T11" fmla="*/ 797 h 1595"/>
              <a:gd name="T12" fmla="*/ 798 w 1596"/>
              <a:gd name="T13" fmla="*/ 0 h 1595"/>
              <a:gd name="T14" fmla="*/ 798 w 1596"/>
              <a:gd name="T15" fmla="*/ 0 h 1595"/>
              <a:gd name="T16" fmla="*/ 1595 w 1596"/>
              <a:gd name="T17" fmla="*/ 797 h 1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6" h="1595">
                <a:moveTo>
                  <a:pt x="1595" y="797"/>
                </a:moveTo>
                <a:lnTo>
                  <a:pt x="1595" y="797"/>
                </a:lnTo>
                <a:cubicBezTo>
                  <a:pt x="1595" y="1237"/>
                  <a:pt x="1238" y="1594"/>
                  <a:pt x="798" y="1594"/>
                </a:cubicBezTo>
                <a:lnTo>
                  <a:pt x="798" y="1594"/>
                </a:lnTo>
                <a:cubicBezTo>
                  <a:pt x="357" y="1594"/>
                  <a:pt x="0" y="1237"/>
                  <a:pt x="0" y="797"/>
                </a:cubicBezTo>
                <a:lnTo>
                  <a:pt x="0" y="797"/>
                </a:lnTo>
                <a:cubicBezTo>
                  <a:pt x="0" y="357"/>
                  <a:pt x="357" y="0"/>
                  <a:pt x="798" y="0"/>
                </a:cubicBezTo>
                <a:lnTo>
                  <a:pt x="798" y="0"/>
                </a:lnTo>
                <a:cubicBezTo>
                  <a:pt x="1238" y="0"/>
                  <a:pt x="1595" y="357"/>
                  <a:pt x="1595" y="7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441">
            <a:extLst>
              <a:ext uri="{FF2B5EF4-FFF2-40B4-BE49-F238E27FC236}">
                <a16:creationId xmlns:a16="http://schemas.microsoft.com/office/drawing/2014/main" id="{9AA8CA35-CB8B-D745-8FAF-99A8268AF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216" y="8400741"/>
            <a:ext cx="120860" cy="1977702"/>
          </a:xfrm>
          <a:custGeom>
            <a:avLst/>
            <a:gdLst>
              <a:gd name="T0" fmla="*/ 94 w 95"/>
              <a:gd name="T1" fmla="*/ 0 h 1588"/>
              <a:gd name="T2" fmla="*/ 0 w 95"/>
              <a:gd name="T3" fmla="*/ 0 h 1588"/>
              <a:gd name="T4" fmla="*/ 0 w 95"/>
              <a:gd name="T5" fmla="*/ 1587 h 1588"/>
              <a:gd name="T6" fmla="*/ 94 w 95"/>
              <a:gd name="T7" fmla="*/ 1587 h 1588"/>
              <a:gd name="T8" fmla="*/ 94 w 95"/>
              <a:gd name="T9" fmla="*/ 0 h 1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588">
                <a:moveTo>
                  <a:pt x="94" y="0"/>
                </a:moveTo>
                <a:lnTo>
                  <a:pt x="0" y="0"/>
                </a:lnTo>
                <a:lnTo>
                  <a:pt x="0" y="1587"/>
                </a:lnTo>
                <a:lnTo>
                  <a:pt x="94" y="1587"/>
                </a:lnTo>
                <a:lnTo>
                  <a:pt x="9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443">
            <a:extLst>
              <a:ext uri="{FF2B5EF4-FFF2-40B4-BE49-F238E27FC236}">
                <a16:creationId xmlns:a16="http://schemas.microsoft.com/office/drawing/2014/main" id="{226250E5-8E70-194D-BCC4-0424526EE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874" y="7714040"/>
            <a:ext cx="395541" cy="395540"/>
          </a:xfrm>
          <a:custGeom>
            <a:avLst/>
            <a:gdLst>
              <a:gd name="T0" fmla="*/ 315 w 316"/>
              <a:gd name="T1" fmla="*/ 157 h 316"/>
              <a:gd name="T2" fmla="*/ 315 w 316"/>
              <a:gd name="T3" fmla="*/ 157 h 316"/>
              <a:gd name="T4" fmla="*/ 158 w 316"/>
              <a:gd name="T5" fmla="*/ 315 h 316"/>
              <a:gd name="T6" fmla="*/ 158 w 316"/>
              <a:gd name="T7" fmla="*/ 315 h 316"/>
              <a:gd name="T8" fmla="*/ 0 w 316"/>
              <a:gd name="T9" fmla="*/ 157 h 316"/>
              <a:gd name="T10" fmla="*/ 0 w 316"/>
              <a:gd name="T11" fmla="*/ 157 h 316"/>
              <a:gd name="T12" fmla="*/ 158 w 316"/>
              <a:gd name="T13" fmla="*/ 0 h 316"/>
              <a:gd name="T14" fmla="*/ 158 w 316"/>
              <a:gd name="T15" fmla="*/ 0 h 316"/>
              <a:gd name="T16" fmla="*/ 315 w 316"/>
              <a:gd name="T17" fmla="*/ 157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6" h="316">
                <a:moveTo>
                  <a:pt x="315" y="157"/>
                </a:moveTo>
                <a:lnTo>
                  <a:pt x="315" y="157"/>
                </a:lnTo>
                <a:cubicBezTo>
                  <a:pt x="315" y="244"/>
                  <a:pt x="244" y="315"/>
                  <a:pt x="158" y="315"/>
                </a:cubicBezTo>
                <a:lnTo>
                  <a:pt x="158" y="315"/>
                </a:lnTo>
                <a:cubicBezTo>
                  <a:pt x="71" y="315"/>
                  <a:pt x="0" y="244"/>
                  <a:pt x="0" y="157"/>
                </a:cubicBezTo>
                <a:lnTo>
                  <a:pt x="0" y="157"/>
                </a:lnTo>
                <a:cubicBezTo>
                  <a:pt x="0" y="70"/>
                  <a:pt x="71" y="0"/>
                  <a:pt x="158" y="0"/>
                </a:cubicBezTo>
                <a:lnTo>
                  <a:pt x="158" y="0"/>
                </a:lnTo>
                <a:cubicBezTo>
                  <a:pt x="244" y="0"/>
                  <a:pt x="315" y="70"/>
                  <a:pt x="315" y="1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444">
            <a:extLst>
              <a:ext uri="{FF2B5EF4-FFF2-40B4-BE49-F238E27FC236}">
                <a16:creationId xmlns:a16="http://schemas.microsoft.com/office/drawing/2014/main" id="{1F3D2CA6-E31D-6C4A-B6A2-A57C44227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6554" y="4340963"/>
            <a:ext cx="1988690" cy="1988690"/>
          </a:xfrm>
          <a:custGeom>
            <a:avLst/>
            <a:gdLst>
              <a:gd name="T0" fmla="*/ 1595 w 1596"/>
              <a:gd name="T1" fmla="*/ 797 h 1596"/>
              <a:gd name="T2" fmla="*/ 1595 w 1596"/>
              <a:gd name="T3" fmla="*/ 797 h 1596"/>
              <a:gd name="T4" fmla="*/ 797 w 1596"/>
              <a:gd name="T5" fmla="*/ 1595 h 1596"/>
              <a:gd name="T6" fmla="*/ 797 w 1596"/>
              <a:gd name="T7" fmla="*/ 1595 h 1596"/>
              <a:gd name="T8" fmla="*/ 0 w 1596"/>
              <a:gd name="T9" fmla="*/ 797 h 1596"/>
              <a:gd name="T10" fmla="*/ 0 w 1596"/>
              <a:gd name="T11" fmla="*/ 797 h 1596"/>
              <a:gd name="T12" fmla="*/ 797 w 1596"/>
              <a:gd name="T13" fmla="*/ 0 h 1596"/>
              <a:gd name="T14" fmla="*/ 797 w 1596"/>
              <a:gd name="T15" fmla="*/ 0 h 1596"/>
              <a:gd name="T16" fmla="*/ 1595 w 1596"/>
              <a:gd name="T17" fmla="*/ 797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6" h="1596">
                <a:moveTo>
                  <a:pt x="1595" y="797"/>
                </a:moveTo>
                <a:lnTo>
                  <a:pt x="1595" y="797"/>
                </a:lnTo>
                <a:cubicBezTo>
                  <a:pt x="1595" y="1238"/>
                  <a:pt x="1238" y="1595"/>
                  <a:pt x="797" y="1595"/>
                </a:cubicBezTo>
                <a:lnTo>
                  <a:pt x="797" y="1595"/>
                </a:lnTo>
                <a:cubicBezTo>
                  <a:pt x="357" y="1595"/>
                  <a:pt x="0" y="1238"/>
                  <a:pt x="0" y="797"/>
                </a:cubicBezTo>
                <a:lnTo>
                  <a:pt x="0" y="797"/>
                </a:lnTo>
                <a:cubicBezTo>
                  <a:pt x="0" y="357"/>
                  <a:pt x="357" y="0"/>
                  <a:pt x="797" y="0"/>
                </a:cubicBezTo>
                <a:lnTo>
                  <a:pt x="797" y="0"/>
                </a:lnTo>
                <a:cubicBezTo>
                  <a:pt x="1238" y="0"/>
                  <a:pt x="1595" y="357"/>
                  <a:pt x="1595" y="7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2" name="Freeform 445">
            <a:extLst>
              <a:ext uri="{FF2B5EF4-FFF2-40B4-BE49-F238E27FC236}">
                <a16:creationId xmlns:a16="http://schemas.microsoft.com/office/drawing/2014/main" id="{A3D3C292-2E07-F24E-B6A2-67488B6C7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0469" y="5450670"/>
            <a:ext cx="120860" cy="1977702"/>
          </a:xfrm>
          <a:custGeom>
            <a:avLst/>
            <a:gdLst>
              <a:gd name="T0" fmla="*/ 95 w 96"/>
              <a:gd name="T1" fmla="*/ 0 h 1586"/>
              <a:gd name="T2" fmla="*/ 0 w 96"/>
              <a:gd name="T3" fmla="*/ 0 h 1586"/>
              <a:gd name="T4" fmla="*/ 0 w 96"/>
              <a:gd name="T5" fmla="*/ 1585 h 1586"/>
              <a:gd name="T6" fmla="*/ 95 w 96"/>
              <a:gd name="T7" fmla="*/ 1585 h 1586"/>
              <a:gd name="T8" fmla="*/ 95 w 96"/>
              <a:gd name="T9" fmla="*/ 0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586">
                <a:moveTo>
                  <a:pt x="95" y="0"/>
                </a:moveTo>
                <a:lnTo>
                  <a:pt x="0" y="0"/>
                </a:lnTo>
                <a:lnTo>
                  <a:pt x="0" y="1585"/>
                </a:lnTo>
                <a:lnTo>
                  <a:pt x="95" y="1585"/>
                </a:lnTo>
                <a:lnTo>
                  <a:pt x="9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4" name="Freeform 447">
            <a:extLst>
              <a:ext uri="{FF2B5EF4-FFF2-40B4-BE49-F238E27FC236}">
                <a16:creationId xmlns:a16="http://schemas.microsoft.com/office/drawing/2014/main" id="{6AA05BD6-B4E5-364F-86D9-503488FFA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3127" y="7714040"/>
            <a:ext cx="390049" cy="395540"/>
          </a:xfrm>
          <a:custGeom>
            <a:avLst/>
            <a:gdLst>
              <a:gd name="T0" fmla="*/ 314 w 315"/>
              <a:gd name="T1" fmla="*/ 157 h 316"/>
              <a:gd name="T2" fmla="*/ 314 w 315"/>
              <a:gd name="T3" fmla="*/ 157 h 316"/>
              <a:gd name="T4" fmla="*/ 157 w 315"/>
              <a:gd name="T5" fmla="*/ 315 h 316"/>
              <a:gd name="T6" fmla="*/ 157 w 315"/>
              <a:gd name="T7" fmla="*/ 315 h 316"/>
              <a:gd name="T8" fmla="*/ 0 w 315"/>
              <a:gd name="T9" fmla="*/ 157 h 316"/>
              <a:gd name="T10" fmla="*/ 0 w 315"/>
              <a:gd name="T11" fmla="*/ 157 h 316"/>
              <a:gd name="T12" fmla="*/ 157 w 315"/>
              <a:gd name="T13" fmla="*/ 0 h 316"/>
              <a:gd name="T14" fmla="*/ 157 w 315"/>
              <a:gd name="T15" fmla="*/ 0 h 316"/>
              <a:gd name="T16" fmla="*/ 314 w 315"/>
              <a:gd name="T17" fmla="*/ 157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5" h="316">
                <a:moveTo>
                  <a:pt x="314" y="157"/>
                </a:moveTo>
                <a:lnTo>
                  <a:pt x="314" y="157"/>
                </a:lnTo>
                <a:cubicBezTo>
                  <a:pt x="314" y="244"/>
                  <a:pt x="244" y="315"/>
                  <a:pt x="157" y="315"/>
                </a:cubicBezTo>
                <a:lnTo>
                  <a:pt x="157" y="315"/>
                </a:lnTo>
                <a:cubicBezTo>
                  <a:pt x="71" y="315"/>
                  <a:pt x="0" y="244"/>
                  <a:pt x="0" y="157"/>
                </a:cubicBezTo>
                <a:lnTo>
                  <a:pt x="0" y="157"/>
                </a:lnTo>
                <a:cubicBezTo>
                  <a:pt x="0" y="70"/>
                  <a:pt x="71" y="0"/>
                  <a:pt x="157" y="0"/>
                </a:cubicBezTo>
                <a:lnTo>
                  <a:pt x="157" y="0"/>
                </a:lnTo>
                <a:cubicBezTo>
                  <a:pt x="244" y="0"/>
                  <a:pt x="314" y="70"/>
                  <a:pt x="314" y="1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5" name="Freeform 448">
            <a:extLst>
              <a:ext uri="{FF2B5EF4-FFF2-40B4-BE49-F238E27FC236}">
                <a16:creationId xmlns:a16="http://schemas.microsoft.com/office/drawing/2014/main" id="{1AD143A3-BB37-164F-8296-FE249640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5807" y="9504963"/>
            <a:ext cx="1988690" cy="1988690"/>
          </a:xfrm>
          <a:custGeom>
            <a:avLst/>
            <a:gdLst>
              <a:gd name="T0" fmla="*/ 1595 w 1596"/>
              <a:gd name="T1" fmla="*/ 797 h 1596"/>
              <a:gd name="T2" fmla="*/ 1595 w 1596"/>
              <a:gd name="T3" fmla="*/ 797 h 1596"/>
              <a:gd name="T4" fmla="*/ 797 w 1596"/>
              <a:gd name="T5" fmla="*/ 1595 h 1596"/>
              <a:gd name="T6" fmla="*/ 797 w 1596"/>
              <a:gd name="T7" fmla="*/ 1595 h 1596"/>
              <a:gd name="T8" fmla="*/ 0 w 1596"/>
              <a:gd name="T9" fmla="*/ 797 h 1596"/>
              <a:gd name="T10" fmla="*/ 0 w 1596"/>
              <a:gd name="T11" fmla="*/ 797 h 1596"/>
              <a:gd name="T12" fmla="*/ 797 w 1596"/>
              <a:gd name="T13" fmla="*/ 0 h 1596"/>
              <a:gd name="T14" fmla="*/ 797 w 1596"/>
              <a:gd name="T15" fmla="*/ 0 h 1596"/>
              <a:gd name="T16" fmla="*/ 1595 w 1596"/>
              <a:gd name="T17" fmla="*/ 797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6" h="1596">
                <a:moveTo>
                  <a:pt x="1595" y="797"/>
                </a:moveTo>
                <a:lnTo>
                  <a:pt x="1595" y="797"/>
                </a:lnTo>
                <a:cubicBezTo>
                  <a:pt x="1595" y="1238"/>
                  <a:pt x="1237" y="1595"/>
                  <a:pt x="797" y="1595"/>
                </a:cubicBezTo>
                <a:lnTo>
                  <a:pt x="797" y="1595"/>
                </a:lnTo>
                <a:cubicBezTo>
                  <a:pt x="357" y="1595"/>
                  <a:pt x="0" y="1238"/>
                  <a:pt x="0" y="797"/>
                </a:cubicBezTo>
                <a:lnTo>
                  <a:pt x="0" y="797"/>
                </a:lnTo>
                <a:cubicBezTo>
                  <a:pt x="0" y="357"/>
                  <a:pt x="357" y="0"/>
                  <a:pt x="797" y="0"/>
                </a:cubicBezTo>
                <a:lnTo>
                  <a:pt x="797" y="0"/>
                </a:lnTo>
                <a:cubicBezTo>
                  <a:pt x="1237" y="0"/>
                  <a:pt x="1595" y="357"/>
                  <a:pt x="1595" y="7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6" name="Freeform 449">
            <a:extLst>
              <a:ext uri="{FF2B5EF4-FFF2-40B4-BE49-F238E27FC236}">
                <a16:creationId xmlns:a16="http://schemas.microsoft.com/office/drawing/2014/main" id="{581D28D9-B820-AC47-98BE-1965F512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9722" y="8400741"/>
            <a:ext cx="120860" cy="1977702"/>
          </a:xfrm>
          <a:custGeom>
            <a:avLst/>
            <a:gdLst>
              <a:gd name="T0" fmla="*/ 94 w 95"/>
              <a:gd name="T1" fmla="*/ 0 h 1588"/>
              <a:gd name="T2" fmla="*/ 0 w 95"/>
              <a:gd name="T3" fmla="*/ 0 h 1588"/>
              <a:gd name="T4" fmla="*/ 0 w 95"/>
              <a:gd name="T5" fmla="*/ 1587 h 1588"/>
              <a:gd name="T6" fmla="*/ 94 w 95"/>
              <a:gd name="T7" fmla="*/ 1587 h 1588"/>
              <a:gd name="T8" fmla="*/ 94 w 95"/>
              <a:gd name="T9" fmla="*/ 0 h 1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588">
                <a:moveTo>
                  <a:pt x="94" y="0"/>
                </a:moveTo>
                <a:lnTo>
                  <a:pt x="0" y="0"/>
                </a:lnTo>
                <a:lnTo>
                  <a:pt x="0" y="1587"/>
                </a:lnTo>
                <a:lnTo>
                  <a:pt x="94" y="1587"/>
                </a:lnTo>
                <a:lnTo>
                  <a:pt x="9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8" name="Freeform 451">
            <a:extLst>
              <a:ext uri="{FF2B5EF4-FFF2-40B4-BE49-F238E27FC236}">
                <a16:creationId xmlns:a16="http://schemas.microsoft.com/office/drawing/2014/main" id="{F225DB62-6EC1-7649-A844-421DC996D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2380" y="7714040"/>
            <a:ext cx="390049" cy="395540"/>
          </a:xfrm>
          <a:custGeom>
            <a:avLst/>
            <a:gdLst>
              <a:gd name="T0" fmla="*/ 314 w 315"/>
              <a:gd name="T1" fmla="*/ 157 h 316"/>
              <a:gd name="T2" fmla="*/ 314 w 315"/>
              <a:gd name="T3" fmla="*/ 157 h 316"/>
              <a:gd name="T4" fmla="*/ 157 w 315"/>
              <a:gd name="T5" fmla="*/ 315 h 316"/>
              <a:gd name="T6" fmla="*/ 157 w 315"/>
              <a:gd name="T7" fmla="*/ 315 h 316"/>
              <a:gd name="T8" fmla="*/ 0 w 315"/>
              <a:gd name="T9" fmla="*/ 157 h 316"/>
              <a:gd name="T10" fmla="*/ 0 w 315"/>
              <a:gd name="T11" fmla="*/ 157 h 316"/>
              <a:gd name="T12" fmla="*/ 157 w 315"/>
              <a:gd name="T13" fmla="*/ 0 h 316"/>
              <a:gd name="T14" fmla="*/ 157 w 315"/>
              <a:gd name="T15" fmla="*/ 0 h 316"/>
              <a:gd name="T16" fmla="*/ 314 w 315"/>
              <a:gd name="T17" fmla="*/ 157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5" h="316">
                <a:moveTo>
                  <a:pt x="314" y="157"/>
                </a:moveTo>
                <a:lnTo>
                  <a:pt x="314" y="157"/>
                </a:lnTo>
                <a:cubicBezTo>
                  <a:pt x="314" y="244"/>
                  <a:pt x="244" y="315"/>
                  <a:pt x="157" y="315"/>
                </a:cubicBezTo>
                <a:lnTo>
                  <a:pt x="157" y="315"/>
                </a:lnTo>
                <a:cubicBezTo>
                  <a:pt x="70" y="315"/>
                  <a:pt x="0" y="244"/>
                  <a:pt x="0" y="157"/>
                </a:cubicBezTo>
                <a:lnTo>
                  <a:pt x="0" y="157"/>
                </a:lnTo>
                <a:cubicBezTo>
                  <a:pt x="0" y="70"/>
                  <a:pt x="70" y="0"/>
                  <a:pt x="157" y="0"/>
                </a:cubicBezTo>
                <a:lnTo>
                  <a:pt x="157" y="0"/>
                </a:lnTo>
                <a:cubicBezTo>
                  <a:pt x="244" y="0"/>
                  <a:pt x="314" y="70"/>
                  <a:pt x="314" y="1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9" name="Freeform 452">
            <a:extLst>
              <a:ext uri="{FF2B5EF4-FFF2-40B4-BE49-F238E27FC236}">
                <a16:creationId xmlns:a16="http://schemas.microsoft.com/office/drawing/2014/main" id="{97BA187C-307D-764F-8C7E-A8986DF4C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5060" y="3577348"/>
            <a:ext cx="1988690" cy="1988690"/>
          </a:xfrm>
          <a:custGeom>
            <a:avLst/>
            <a:gdLst>
              <a:gd name="T0" fmla="*/ 0 w 1597"/>
              <a:gd name="T1" fmla="*/ 797 h 1596"/>
              <a:gd name="T2" fmla="*/ 0 w 1597"/>
              <a:gd name="T3" fmla="*/ 797 h 1596"/>
              <a:gd name="T4" fmla="*/ 798 w 1597"/>
              <a:gd name="T5" fmla="*/ 0 h 1596"/>
              <a:gd name="T6" fmla="*/ 798 w 1597"/>
              <a:gd name="T7" fmla="*/ 0 h 1596"/>
              <a:gd name="T8" fmla="*/ 1596 w 1597"/>
              <a:gd name="T9" fmla="*/ 797 h 1596"/>
              <a:gd name="T10" fmla="*/ 1596 w 1597"/>
              <a:gd name="T11" fmla="*/ 797 h 1596"/>
              <a:gd name="T12" fmla="*/ 798 w 1597"/>
              <a:gd name="T13" fmla="*/ 1595 h 1596"/>
              <a:gd name="T14" fmla="*/ 798 w 1597"/>
              <a:gd name="T15" fmla="*/ 1595 h 1596"/>
              <a:gd name="T16" fmla="*/ 0 w 1597"/>
              <a:gd name="T17" fmla="*/ 797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7" h="1596">
                <a:moveTo>
                  <a:pt x="0" y="797"/>
                </a:moveTo>
                <a:lnTo>
                  <a:pt x="0" y="797"/>
                </a:lnTo>
                <a:cubicBezTo>
                  <a:pt x="0" y="357"/>
                  <a:pt x="357" y="0"/>
                  <a:pt x="798" y="0"/>
                </a:cubicBezTo>
                <a:lnTo>
                  <a:pt x="798" y="0"/>
                </a:lnTo>
                <a:cubicBezTo>
                  <a:pt x="1238" y="0"/>
                  <a:pt x="1596" y="357"/>
                  <a:pt x="1596" y="797"/>
                </a:cubicBezTo>
                <a:lnTo>
                  <a:pt x="1596" y="797"/>
                </a:lnTo>
                <a:cubicBezTo>
                  <a:pt x="1596" y="1238"/>
                  <a:pt x="1238" y="1595"/>
                  <a:pt x="798" y="1595"/>
                </a:cubicBezTo>
                <a:lnTo>
                  <a:pt x="798" y="1595"/>
                </a:lnTo>
                <a:cubicBezTo>
                  <a:pt x="357" y="1595"/>
                  <a:pt x="0" y="1238"/>
                  <a:pt x="0" y="79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0" name="Freeform 453">
            <a:extLst>
              <a:ext uri="{FF2B5EF4-FFF2-40B4-BE49-F238E27FC236}">
                <a16:creationId xmlns:a16="http://schemas.microsoft.com/office/drawing/2014/main" id="{C798F499-439B-3C40-8DA5-2E376ABA0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8975" y="5456162"/>
            <a:ext cx="120860" cy="1977702"/>
          </a:xfrm>
          <a:custGeom>
            <a:avLst/>
            <a:gdLst>
              <a:gd name="T0" fmla="*/ 95 w 96"/>
              <a:gd name="T1" fmla="*/ 0 h 1587"/>
              <a:gd name="T2" fmla="*/ 0 w 96"/>
              <a:gd name="T3" fmla="*/ 0 h 1587"/>
              <a:gd name="T4" fmla="*/ 0 w 96"/>
              <a:gd name="T5" fmla="*/ 1586 h 1587"/>
              <a:gd name="T6" fmla="*/ 95 w 96"/>
              <a:gd name="T7" fmla="*/ 1586 h 1587"/>
              <a:gd name="T8" fmla="*/ 95 w 96"/>
              <a:gd name="T9" fmla="*/ 0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587">
                <a:moveTo>
                  <a:pt x="95" y="0"/>
                </a:moveTo>
                <a:lnTo>
                  <a:pt x="0" y="0"/>
                </a:lnTo>
                <a:lnTo>
                  <a:pt x="0" y="1586"/>
                </a:lnTo>
                <a:lnTo>
                  <a:pt x="95" y="1586"/>
                </a:lnTo>
                <a:lnTo>
                  <a:pt x="9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2" name="Freeform 455">
            <a:extLst>
              <a:ext uri="{FF2B5EF4-FFF2-40B4-BE49-F238E27FC236}">
                <a16:creationId xmlns:a16="http://schemas.microsoft.com/office/drawing/2014/main" id="{440AF5AC-BAE5-A345-AC95-83A8EB0E6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630" y="7714040"/>
            <a:ext cx="395541" cy="395540"/>
          </a:xfrm>
          <a:custGeom>
            <a:avLst/>
            <a:gdLst>
              <a:gd name="T0" fmla="*/ 315 w 316"/>
              <a:gd name="T1" fmla="*/ 157 h 316"/>
              <a:gd name="T2" fmla="*/ 315 w 316"/>
              <a:gd name="T3" fmla="*/ 157 h 316"/>
              <a:gd name="T4" fmla="*/ 158 w 316"/>
              <a:gd name="T5" fmla="*/ 315 h 316"/>
              <a:gd name="T6" fmla="*/ 158 w 316"/>
              <a:gd name="T7" fmla="*/ 315 h 316"/>
              <a:gd name="T8" fmla="*/ 0 w 316"/>
              <a:gd name="T9" fmla="*/ 157 h 316"/>
              <a:gd name="T10" fmla="*/ 0 w 316"/>
              <a:gd name="T11" fmla="*/ 157 h 316"/>
              <a:gd name="T12" fmla="*/ 158 w 316"/>
              <a:gd name="T13" fmla="*/ 0 h 316"/>
              <a:gd name="T14" fmla="*/ 158 w 316"/>
              <a:gd name="T15" fmla="*/ 0 h 316"/>
              <a:gd name="T16" fmla="*/ 315 w 316"/>
              <a:gd name="T17" fmla="*/ 157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6" h="316">
                <a:moveTo>
                  <a:pt x="315" y="157"/>
                </a:moveTo>
                <a:lnTo>
                  <a:pt x="315" y="157"/>
                </a:lnTo>
                <a:cubicBezTo>
                  <a:pt x="315" y="244"/>
                  <a:pt x="245" y="315"/>
                  <a:pt x="158" y="315"/>
                </a:cubicBezTo>
                <a:lnTo>
                  <a:pt x="158" y="315"/>
                </a:lnTo>
                <a:cubicBezTo>
                  <a:pt x="71" y="315"/>
                  <a:pt x="0" y="244"/>
                  <a:pt x="0" y="157"/>
                </a:cubicBezTo>
                <a:lnTo>
                  <a:pt x="0" y="157"/>
                </a:lnTo>
                <a:cubicBezTo>
                  <a:pt x="0" y="70"/>
                  <a:pt x="71" y="0"/>
                  <a:pt x="158" y="0"/>
                </a:cubicBezTo>
                <a:lnTo>
                  <a:pt x="158" y="0"/>
                </a:lnTo>
                <a:cubicBezTo>
                  <a:pt x="245" y="0"/>
                  <a:pt x="315" y="70"/>
                  <a:pt x="315" y="1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" name="Freeform 437">
            <a:extLst>
              <a:ext uri="{FF2B5EF4-FFF2-40B4-BE49-F238E27FC236}">
                <a16:creationId xmlns:a16="http://schemas.microsoft.com/office/drawing/2014/main" id="{BFCFA923-DE56-EC40-B273-A5231C306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963" y="5456162"/>
            <a:ext cx="120860" cy="1977702"/>
          </a:xfrm>
          <a:custGeom>
            <a:avLst/>
            <a:gdLst>
              <a:gd name="T0" fmla="*/ 94 w 95"/>
              <a:gd name="T1" fmla="*/ 0 h 1587"/>
              <a:gd name="T2" fmla="*/ 0 w 95"/>
              <a:gd name="T3" fmla="*/ 0 h 1587"/>
              <a:gd name="T4" fmla="*/ 0 w 95"/>
              <a:gd name="T5" fmla="*/ 1586 h 1587"/>
              <a:gd name="T6" fmla="*/ 94 w 95"/>
              <a:gd name="T7" fmla="*/ 1586 h 1587"/>
              <a:gd name="T8" fmla="*/ 94 w 95"/>
              <a:gd name="T9" fmla="*/ 0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587">
                <a:moveTo>
                  <a:pt x="94" y="0"/>
                </a:moveTo>
                <a:lnTo>
                  <a:pt x="0" y="0"/>
                </a:lnTo>
                <a:lnTo>
                  <a:pt x="0" y="1586"/>
                </a:lnTo>
                <a:lnTo>
                  <a:pt x="94" y="1586"/>
                </a:lnTo>
                <a:lnTo>
                  <a:pt x="9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439">
            <a:extLst>
              <a:ext uri="{FF2B5EF4-FFF2-40B4-BE49-F238E27FC236}">
                <a16:creationId xmlns:a16="http://schemas.microsoft.com/office/drawing/2014/main" id="{E4B1F966-0942-5347-ABB7-C9E6B5FD9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620" y="7714040"/>
            <a:ext cx="390045" cy="395540"/>
          </a:xfrm>
          <a:custGeom>
            <a:avLst/>
            <a:gdLst>
              <a:gd name="T0" fmla="*/ 314 w 315"/>
              <a:gd name="T1" fmla="*/ 157 h 316"/>
              <a:gd name="T2" fmla="*/ 314 w 315"/>
              <a:gd name="T3" fmla="*/ 157 h 316"/>
              <a:gd name="T4" fmla="*/ 157 w 315"/>
              <a:gd name="T5" fmla="*/ 315 h 316"/>
              <a:gd name="T6" fmla="*/ 157 w 315"/>
              <a:gd name="T7" fmla="*/ 315 h 316"/>
              <a:gd name="T8" fmla="*/ 0 w 315"/>
              <a:gd name="T9" fmla="*/ 157 h 316"/>
              <a:gd name="T10" fmla="*/ 0 w 315"/>
              <a:gd name="T11" fmla="*/ 157 h 316"/>
              <a:gd name="T12" fmla="*/ 157 w 315"/>
              <a:gd name="T13" fmla="*/ 0 h 316"/>
              <a:gd name="T14" fmla="*/ 157 w 315"/>
              <a:gd name="T15" fmla="*/ 0 h 316"/>
              <a:gd name="T16" fmla="*/ 314 w 315"/>
              <a:gd name="T17" fmla="*/ 157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5" h="316">
                <a:moveTo>
                  <a:pt x="314" y="157"/>
                </a:moveTo>
                <a:lnTo>
                  <a:pt x="314" y="157"/>
                </a:lnTo>
                <a:cubicBezTo>
                  <a:pt x="314" y="244"/>
                  <a:pt x="244" y="315"/>
                  <a:pt x="157" y="315"/>
                </a:cubicBezTo>
                <a:lnTo>
                  <a:pt x="157" y="315"/>
                </a:lnTo>
                <a:cubicBezTo>
                  <a:pt x="70" y="315"/>
                  <a:pt x="0" y="244"/>
                  <a:pt x="0" y="157"/>
                </a:cubicBezTo>
                <a:lnTo>
                  <a:pt x="0" y="157"/>
                </a:lnTo>
                <a:cubicBezTo>
                  <a:pt x="0" y="70"/>
                  <a:pt x="70" y="0"/>
                  <a:pt x="157" y="0"/>
                </a:cubicBezTo>
                <a:lnTo>
                  <a:pt x="157" y="0"/>
                </a:lnTo>
                <a:cubicBezTo>
                  <a:pt x="244" y="0"/>
                  <a:pt x="314" y="70"/>
                  <a:pt x="314" y="1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9" name="Freeform 462">
            <a:extLst>
              <a:ext uri="{FF2B5EF4-FFF2-40B4-BE49-F238E27FC236}">
                <a16:creationId xmlns:a16="http://schemas.microsoft.com/office/drawing/2014/main" id="{02454B5A-1D97-9D40-B564-95B440FB9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048" y="3577348"/>
            <a:ext cx="1988690" cy="1988690"/>
          </a:xfrm>
          <a:custGeom>
            <a:avLst/>
            <a:gdLst>
              <a:gd name="T0" fmla="*/ 0 w 1596"/>
              <a:gd name="T1" fmla="*/ 797 h 1596"/>
              <a:gd name="T2" fmla="*/ 0 w 1596"/>
              <a:gd name="T3" fmla="*/ 797 h 1596"/>
              <a:gd name="T4" fmla="*/ 797 w 1596"/>
              <a:gd name="T5" fmla="*/ 0 h 1596"/>
              <a:gd name="T6" fmla="*/ 797 w 1596"/>
              <a:gd name="T7" fmla="*/ 0 h 1596"/>
              <a:gd name="T8" fmla="*/ 1595 w 1596"/>
              <a:gd name="T9" fmla="*/ 797 h 1596"/>
              <a:gd name="T10" fmla="*/ 1595 w 1596"/>
              <a:gd name="T11" fmla="*/ 797 h 1596"/>
              <a:gd name="T12" fmla="*/ 797 w 1596"/>
              <a:gd name="T13" fmla="*/ 1595 h 1596"/>
              <a:gd name="T14" fmla="*/ 797 w 1596"/>
              <a:gd name="T15" fmla="*/ 1595 h 1596"/>
              <a:gd name="T16" fmla="*/ 0 w 1596"/>
              <a:gd name="T17" fmla="*/ 797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6" h="1596">
                <a:moveTo>
                  <a:pt x="0" y="797"/>
                </a:moveTo>
                <a:lnTo>
                  <a:pt x="0" y="797"/>
                </a:lnTo>
                <a:cubicBezTo>
                  <a:pt x="0" y="357"/>
                  <a:pt x="357" y="0"/>
                  <a:pt x="797" y="0"/>
                </a:cubicBezTo>
                <a:lnTo>
                  <a:pt x="797" y="0"/>
                </a:lnTo>
                <a:cubicBezTo>
                  <a:pt x="1238" y="0"/>
                  <a:pt x="1595" y="357"/>
                  <a:pt x="1595" y="797"/>
                </a:cubicBezTo>
                <a:lnTo>
                  <a:pt x="1595" y="797"/>
                </a:lnTo>
                <a:cubicBezTo>
                  <a:pt x="1595" y="1238"/>
                  <a:pt x="1238" y="1595"/>
                  <a:pt x="797" y="1595"/>
                </a:cubicBezTo>
                <a:lnTo>
                  <a:pt x="797" y="1595"/>
                </a:lnTo>
                <a:cubicBezTo>
                  <a:pt x="357" y="1595"/>
                  <a:pt x="0" y="1238"/>
                  <a:pt x="0" y="7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A25E7BF5-CBD7-9A4B-B673-A5AB961ED1C1}"/>
              </a:ext>
            </a:extLst>
          </p:cNvPr>
          <p:cNvSpPr txBox="1">
            <a:spLocks/>
          </p:cNvSpPr>
          <p:nvPr/>
        </p:nvSpPr>
        <p:spPr>
          <a:xfrm>
            <a:off x="1520825" y="9975672"/>
            <a:ext cx="445483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9D777F-811B-9746-B8EB-37808EEBC605}"/>
              </a:ext>
            </a:extLst>
          </p:cNvPr>
          <p:cNvSpPr txBox="1"/>
          <p:nvPr/>
        </p:nvSpPr>
        <p:spPr>
          <a:xfrm>
            <a:off x="2270114" y="9292041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F116505D-2499-1042-ABA0-D5B1FB9AF68C}"/>
              </a:ext>
            </a:extLst>
          </p:cNvPr>
          <p:cNvSpPr txBox="1">
            <a:spLocks/>
          </p:cNvSpPr>
          <p:nvPr/>
        </p:nvSpPr>
        <p:spPr>
          <a:xfrm>
            <a:off x="5741114" y="5143873"/>
            <a:ext cx="445483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8D3678-6268-1C40-857D-4B64E8822360}"/>
              </a:ext>
            </a:extLst>
          </p:cNvPr>
          <p:cNvSpPr txBox="1"/>
          <p:nvPr/>
        </p:nvSpPr>
        <p:spPr>
          <a:xfrm>
            <a:off x="6450328" y="4460242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73B771E4-92A2-1B45-91D0-9C762D12CAF6}"/>
              </a:ext>
            </a:extLst>
          </p:cNvPr>
          <p:cNvSpPr txBox="1">
            <a:spLocks/>
          </p:cNvSpPr>
          <p:nvPr/>
        </p:nvSpPr>
        <p:spPr>
          <a:xfrm>
            <a:off x="9963480" y="9975672"/>
            <a:ext cx="445483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70FC67-A28D-6E41-AEA3-569AED65D0C7}"/>
              </a:ext>
            </a:extLst>
          </p:cNvPr>
          <p:cNvSpPr txBox="1"/>
          <p:nvPr/>
        </p:nvSpPr>
        <p:spPr>
          <a:xfrm>
            <a:off x="10665481" y="9292041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507CCD10-4659-524D-A68B-F2F93FCFAF80}"/>
              </a:ext>
            </a:extLst>
          </p:cNvPr>
          <p:cNvSpPr txBox="1">
            <a:spLocks/>
          </p:cNvSpPr>
          <p:nvPr/>
        </p:nvSpPr>
        <p:spPr>
          <a:xfrm>
            <a:off x="14182733" y="5143873"/>
            <a:ext cx="445483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EB1790C-9604-9247-BDBA-1448CA32F01E}"/>
              </a:ext>
            </a:extLst>
          </p:cNvPr>
          <p:cNvSpPr txBox="1"/>
          <p:nvPr/>
        </p:nvSpPr>
        <p:spPr>
          <a:xfrm>
            <a:off x="14870307" y="4460242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8AC13C81-879A-064A-A980-E1902197F8FC}"/>
              </a:ext>
            </a:extLst>
          </p:cNvPr>
          <p:cNvSpPr txBox="1">
            <a:spLocks/>
          </p:cNvSpPr>
          <p:nvPr/>
        </p:nvSpPr>
        <p:spPr>
          <a:xfrm>
            <a:off x="18401987" y="9975672"/>
            <a:ext cx="445483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50B7EF-49C0-1C4E-85BD-80661E08EB61}"/>
              </a:ext>
            </a:extLst>
          </p:cNvPr>
          <p:cNvSpPr txBox="1"/>
          <p:nvPr/>
        </p:nvSpPr>
        <p:spPr>
          <a:xfrm>
            <a:off x="19095171" y="9292041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921C9E2-53BC-574F-9419-98B3F90FB0F5}"/>
              </a:ext>
            </a:extLst>
          </p:cNvPr>
          <p:cNvSpPr txBox="1"/>
          <p:nvPr/>
        </p:nvSpPr>
        <p:spPr>
          <a:xfrm>
            <a:off x="3201601" y="4279306"/>
            <a:ext cx="110158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2BBFB7-30A1-224B-A5F2-47D491ABC3F2}"/>
              </a:ext>
            </a:extLst>
          </p:cNvPr>
          <p:cNvSpPr txBox="1"/>
          <p:nvPr/>
        </p:nvSpPr>
        <p:spPr>
          <a:xfrm>
            <a:off x="7441693" y="10970532"/>
            <a:ext cx="10599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F0EB22-33AE-7C4B-8772-DCB5DD27F88D}"/>
              </a:ext>
            </a:extLst>
          </p:cNvPr>
          <p:cNvSpPr txBox="1"/>
          <p:nvPr/>
        </p:nvSpPr>
        <p:spPr>
          <a:xfrm>
            <a:off x="11634954" y="5042921"/>
            <a:ext cx="110639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F7AEA1-4E86-8B4C-B513-CE2131C3427E}"/>
              </a:ext>
            </a:extLst>
          </p:cNvPr>
          <p:cNvSpPr txBox="1"/>
          <p:nvPr/>
        </p:nvSpPr>
        <p:spPr>
          <a:xfrm>
            <a:off x="15861421" y="10206921"/>
            <a:ext cx="109196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762DE9B-CA31-604B-80CE-2DE549F521A3}"/>
              </a:ext>
            </a:extLst>
          </p:cNvPr>
          <p:cNvSpPr txBox="1"/>
          <p:nvPr/>
        </p:nvSpPr>
        <p:spPr>
          <a:xfrm>
            <a:off x="20035326" y="4279306"/>
            <a:ext cx="118814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2942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D74571-3541-9D4A-B75B-41F5190A084E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A7E8A-2371-0D43-B82E-FF89E30E1B3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C70AC3DF-C52B-8842-97D8-3A238E5C9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238" y="3017617"/>
            <a:ext cx="2592987" cy="9937952"/>
          </a:xfrm>
          <a:custGeom>
            <a:avLst/>
            <a:gdLst>
              <a:gd name="T0" fmla="*/ 2054 w 2083"/>
              <a:gd name="T1" fmla="*/ 7974 h 7975"/>
              <a:gd name="T2" fmla="*/ 2054 w 2083"/>
              <a:gd name="T3" fmla="*/ 7974 h 7975"/>
              <a:gd name="T4" fmla="*/ 2029 w 2083"/>
              <a:gd name="T5" fmla="*/ 7955 h 7975"/>
              <a:gd name="T6" fmla="*/ 4 w 2083"/>
              <a:gd name="T7" fmla="*/ 35 h 7975"/>
              <a:gd name="T8" fmla="*/ 4 w 2083"/>
              <a:gd name="T9" fmla="*/ 35 h 7975"/>
              <a:gd name="T10" fmla="*/ 22 w 2083"/>
              <a:gd name="T11" fmla="*/ 4 h 7975"/>
              <a:gd name="T12" fmla="*/ 22 w 2083"/>
              <a:gd name="T13" fmla="*/ 4 h 7975"/>
              <a:gd name="T14" fmla="*/ 52 w 2083"/>
              <a:gd name="T15" fmla="*/ 22 h 7975"/>
              <a:gd name="T16" fmla="*/ 2079 w 2083"/>
              <a:gd name="T17" fmla="*/ 7942 h 7975"/>
              <a:gd name="T18" fmla="*/ 2079 w 2083"/>
              <a:gd name="T19" fmla="*/ 7942 h 7975"/>
              <a:gd name="T20" fmla="*/ 2060 w 2083"/>
              <a:gd name="T21" fmla="*/ 7973 h 7975"/>
              <a:gd name="T22" fmla="*/ 2060 w 2083"/>
              <a:gd name="T23" fmla="*/ 7973 h 7975"/>
              <a:gd name="T24" fmla="*/ 2054 w 2083"/>
              <a:gd name="T25" fmla="*/ 7974 h 7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3" h="7975">
                <a:moveTo>
                  <a:pt x="2054" y="7974"/>
                </a:moveTo>
                <a:lnTo>
                  <a:pt x="2054" y="7974"/>
                </a:lnTo>
                <a:cubicBezTo>
                  <a:pt x="2043" y="7974"/>
                  <a:pt x="2032" y="7966"/>
                  <a:pt x="2029" y="7955"/>
                </a:cubicBezTo>
                <a:lnTo>
                  <a:pt x="4" y="35"/>
                </a:lnTo>
                <a:lnTo>
                  <a:pt x="4" y="35"/>
                </a:lnTo>
                <a:cubicBezTo>
                  <a:pt x="0" y="21"/>
                  <a:pt x="8" y="7"/>
                  <a:pt x="22" y="4"/>
                </a:cubicBezTo>
                <a:lnTo>
                  <a:pt x="22" y="4"/>
                </a:lnTo>
                <a:cubicBezTo>
                  <a:pt x="35" y="0"/>
                  <a:pt x="49" y="8"/>
                  <a:pt x="52" y="22"/>
                </a:cubicBezTo>
                <a:lnTo>
                  <a:pt x="2079" y="7942"/>
                </a:lnTo>
                <a:lnTo>
                  <a:pt x="2079" y="7942"/>
                </a:lnTo>
                <a:cubicBezTo>
                  <a:pt x="2082" y="7956"/>
                  <a:pt x="2074" y="7970"/>
                  <a:pt x="2060" y="7973"/>
                </a:cubicBezTo>
                <a:lnTo>
                  <a:pt x="2060" y="7973"/>
                </a:lnTo>
                <a:cubicBezTo>
                  <a:pt x="2058" y="7973"/>
                  <a:pt x="2056" y="7974"/>
                  <a:pt x="2054" y="7974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208">
            <a:extLst>
              <a:ext uri="{FF2B5EF4-FFF2-40B4-BE49-F238E27FC236}">
                <a16:creationId xmlns:a16="http://schemas.microsoft.com/office/drawing/2014/main" id="{E199968F-5DD6-FC4E-A105-826AF44CF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5661" y="3674306"/>
            <a:ext cx="637260" cy="637260"/>
          </a:xfrm>
          <a:custGeom>
            <a:avLst/>
            <a:gdLst>
              <a:gd name="T0" fmla="*/ 255 w 511"/>
              <a:gd name="T1" fmla="*/ 0 h 510"/>
              <a:gd name="T2" fmla="*/ 255 w 511"/>
              <a:gd name="T3" fmla="*/ 0 h 510"/>
              <a:gd name="T4" fmla="*/ 510 w 511"/>
              <a:gd name="T5" fmla="*/ 255 h 510"/>
              <a:gd name="T6" fmla="*/ 510 w 511"/>
              <a:gd name="T7" fmla="*/ 255 h 510"/>
              <a:gd name="T8" fmla="*/ 255 w 511"/>
              <a:gd name="T9" fmla="*/ 509 h 510"/>
              <a:gd name="T10" fmla="*/ 255 w 511"/>
              <a:gd name="T11" fmla="*/ 509 h 510"/>
              <a:gd name="T12" fmla="*/ 0 w 511"/>
              <a:gd name="T13" fmla="*/ 255 h 510"/>
              <a:gd name="T14" fmla="*/ 0 w 511"/>
              <a:gd name="T15" fmla="*/ 255 h 510"/>
              <a:gd name="T16" fmla="*/ 255 w 511"/>
              <a:gd name="T17" fmla="*/ 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1" h="510">
                <a:moveTo>
                  <a:pt x="255" y="0"/>
                </a:moveTo>
                <a:lnTo>
                  <a:pt x="255" y="0"/>
                </a:lnTo>
                <a:cubicBezTo>
                  <a:pt x="396" y="0"/>
                  <a:pt x="510" y="114"/>
                  <a:pt x="510" y="255"/>
                </a:cubicBezTo>
                <a:lnTo>
                  <a:pt x="510" y="255"/>
                </a:lnTo>
                <a:cubicBezTo>
                  <a:pt x="510" y="395"/>
                  <a:pt x="396" y="509"/>
                  <a:pt x="255" y="509"/>
                </a:cubicBezTo>
                <a:lnTo>
                  <a:pt x="255" y="509"/>
                </a:lnTo>
                <a:cubicBezTo>
                  <a:pt x="114" y="509"/>
                  <a:pt x="0" y="395"/>
                  <a:pt x="0" y="255"/>
                </a:cubicBez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412">
            <a:extLst>
              <a:ext uri="{FF2B5EF4-FFF2-40B4-BE49-F238E27FC236}">
                <a16:creationId xmlns:a16="http://schemas.microsoft.com/office/drawing/2014/main" id="{0A82C21E-0C0F-884E-B418-E494425EB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8541" y="3432586"/>
            <a:ext cx="3147841" cy="1142672"/>
          </a:xfrm>
          <a:custGeom>
            <a:avLst/>
            <a:gdLst>
              <a:gd name="T0" fmla="*/ 2118 w 2525"/>
              <a:gd name="T1" fmla="*/ 0 h 918"/>
              <a:gd name="T2" fmla="*/ 102 w 2525"/>
              <a:gd name="T3" fmla="*/ 0 h 918"/>
              <a:gd name="T4" fmla="*/ 102 w 2525"/>
              <a:gd name="T5" fmla="*/ 0 h 918"/>
              <a:gd name="T6" fmla="*/ 0 w 2525"/>
              <a:gd name="T7" fmla="*/ 102 h 918"/>
              <a:gd name="T8" fmla="*/ 0 w 2525"/>
              <a:gd name="T9" fmla="*/ 816 h 918"/>
              <a:gd name="T10" fmla="*/ 0 w 2525"/>
              <a:gd name="T11" fmla="*/ 816 h 918"/>
              <a:gd name="T12" fmla="*/ 102 w 2525"/>
              <a:gd name="T13" fmla="*/ 917 h 918"/>
              <a:gd name="T14" fmla="*/ 2118 w 2525"/>
              <a:gd name="T15" fmla="*/ 917 h 918"/>
              <a:gd name="T16" fmla="*/ 2118 w 2525"/>
              <a:gd name="T17" fmla="*/ 917 h 918"/>
              <a:gd name="T18" fmla="*/ 2196 w 2525"/>
              <a:gd name="T19" fmla="*/ 880 h 918"/>
              <a:gd name="T20" fmla="*/ 2493 w 2525"/>
              <a:gd name="T21" fmla="*/ 524 h 918"/>
              <a:gd name="T22" fmla="*/ 2493 w 2525"/>
              <a:gd name="T23" fmla="*/ 524 h 918"/>
              <a:gd name="T24" fmla="*/ 2493 w 2525"/>
              <a:gd name="T25" fmla="*/ 393 h 918"/>
              <a:gd name="T26" fmla="*/ 2196 w 2525"/>
              <a:gd name="T27" fmla="*/ 36 h 918"/>
              <a:gd name="T28" fmla="*/ 2196 w 2525"/>
              <a:gd name="T29" fmla="*/ 36 h 918"/>
              <a:gd name="T30" fmla="*/ 2118 w 2525"/>
              <a:gd name="T31" fmla="*/ 0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25" h="918">
                <a:moveTo>
                  <a:pt x="2118" y="0"/>
                </a:moveTo>
                <a:lnTo>
                  <a:pt x="102" y="0"/>
                </a:lnTo>
                <a:lnTo>
                  <a:pt x="102" y="0"/>
                </a:lnTo>
                <a:cubicBezTo>
                  <a:pt x="46" y="0"/>
                  <a:pt x="0" y="46"/>
                  <a:pt x="0" y="102"/>
                </a:cubicBezTo>
                <a:lnTo>
                  <a:pt x="0" y="816"/>
                </a:lnTo>
                <a:lnTo>
                  <a:pt x="0" y="816"/>
                </a:lnTo>
                <a:cubicBezTo>
                  <a:pt x="0" y="872"/>
                  <a:pt x="46" y="917"/>
                  <a:pt x="102" y="917"/>
                </a:cubicBezTo>
                <a:lnTo>
                  <a:pt x="2118" y="917"/>
                </a:lnTo>
                <a:lnTo>
                  <a:pt x="2118" y="917"/>
                </a:lnTo>
                <a:cubicBezTo>
                  <a:pt x="2148" y="917"/>
                  <a:pt x="2176" y="904"/>
                  <a:pt x="2196" y="880"/>
                </a:cubicBezTo>
                <a:lnTo>
                  <a:pt x="2493" y="524"/>
                </a:lnTo>
                <a:lnTo>
                  <a:pt x="2493" y="524"/>
                </a:lnTo>
                <a:cubicBezTo>
                  <a:pt x="2524" y="486"/>
                  <a:pt x="2524" y="431"/>
                  <a:pt x="2493" y="393"/>
                </a:cubicBezTo>
                <a:lnTo>
                  <a:pt x="2196" y="36"/>
                </a:lnTo>
                <a:lnTo>
                  <a:pt x="2196" y="36"/>
                </a:lnTo>
                <a:cubicBezTo>
                  <a:pt x="2176" y="13"/>
                  <a:pt x="2148" y="0"/>
                  <a:pt x="211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209">
            <a:extLst>
              <a:ext uri="{FF2B5EF4-FFF2-40B4-BE49-F238E27FC236}">
                <a16:creationId xmlns:a16="http://schemas.microsoft.com/office/drawing/2014/main" id="{B8EBDE86-DADF-6145-9D56-737005F8C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641" y="6328486"/>
            <a:ext cx="637260" cy="631764"/>
          </a:xfrm>
          <a:custGeom>
            <a:avLst/>
            <a:gdLst>
              <a:gd name="T0" fmla="*/ 255 w 511"/>
              <a:gd name="T1" fmla="*/ 0 h 509"/>
              <a:gd name="T2" fmla="*/ 255 w 511"/>
              <a:gd name="T3" fmla="*/ 0 h 509"/>
              <a:gd name="T4" fmla="*/ 510 w 511"/>
              <a:gd name="T5" fmla="*/ 254 h 509"/>
              <a:gd name="T6" fmla="*/ 510 w 511"/>
              <a:gd name="T7" fmla="*/ 254 h 509"/>
              <a:gd name="T8" fmla="*/ 255 w 511"/>
              <a:gd name="T9" fmla="*/ 508 h 509"/>
              <a:gd name="T10" fmla="*/ 255 w 511"/>
              <a:gd name="T11" fmla="*/ 508 h 509"/>
              <a:gd name="T12" fmla="*/ 0 w 511"/>
              <a:gd name="T13" fmla="*/ 254 h 509"/>
              <a:gd name="T14" fmla="*/ 0 w 511"/>
              <a:gd name="T15" fmla="*/ 254 h 509"/>
              <a:gd name="T16" fmla="*/ 255 w 511"/>
              <a:gd name="T17" fmla="*/ 0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1" h="509">
                <a:moveTo>
                  <a:pt x="255" y="0"/>
                </a:moveTo>
                <a:lnTo>
                  <a:pt x="255" y="0"/>
                </a:lnTo>
                <a:cubicBezTo>
                  <a:pt x="396" y="0"/>
                  <a:pt x="510" y="114"/>
                  <a:pt x="510" y="254"/>
                </a:cubicBezTo>
                <a:lnTo>
                  <a:pt x="510" y="254"/>
                </a:lnTo>
                <a:cubicBezTo>
                  <a:pt x="510" y="394"/>
                  <a:pt x="396" y="508"/>
                  <a:pt x="255" y="508"/>
                </a:cubicBezTo>
                <a:lnTo>
                  <a:pt x="255" y="508"/>
                </a:lnTo>
                <a:cubicBezTo>
                  <a:pt x="115" y="508"/>
                  <a:pt x="0" y="394"/>
                  <a:pt x="0" y="254"/>
                </a:cubicBezTo>
                <a:lnTo>
                  <a:pt x="0" y="254"/>
                </a:lnTo>
                <a:cubicBezTo>
                  <a:pt x="0" y="114"/>
                  <a:pt x="115" y="0"/>
                  <a:pt x="25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" name="Freeform 417">
            <a:extLst>
              <a:ext uri="{FF2B5EF4-FFF2-40B4-BE49-F238E27FC236}">
                <a16:creationId xmlns:a16="http://schemas.microsoft.com/office/drawing/2014/main" id="{E8D0A97B-3C2B-CE49-B477-77082F635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016" y="6075780"/>
            <a:ext cx="3147841" cy="1142672"/>
          </a:xfrm>
          <a:custGeom>
            <a:avLst/>
            <a:gdLst>
              <a:gd name="T0" fmla="*/ 2117 w 2525"/>
              <a:gd name="T1" fmla="*/ 0 h 917"/>
              <a:gd name="T2" fmla="*/ 101 w 2525"/>
              <a:gd name="T3" fmla="*/ 0 h 917"/>
              <a:gd name="T4" fmla="*/ 101 w 2525"/>
              <a:gd name="T5" fmla="*/ 0 h 917"/>
              <a:gd name="T6" fmla="*/ 0 w 2525"/>
              <a:gd name="T7" fmla="*/ 102 h 917"/>
              <a:gd name="T8" fmla="*/ 0 w 2525"/>
              <a:gd name="T9" fmla="*/ 815 h 917"/>
              <a:gd name="T10" fmla="*/ 0 w 2525"/>
              <a:gd name="T11" fmla="*/ 815 h 917"/>
              <a:gd name="T12" fmla="*/ 101 w 2525"/>
              <a:gd name="T13" fmla="*/ 916 h 917"/>
              <a:gd name="T14" fmla="*/ 2117 w 2525"/>
              <a:gd name="T15" fmla="*/ 916 h 917"/>
              <a:gd name="T16" fmla="*/ 2117 w 2525"/>
              <a:gd name="T17" fmla="*/ 916 h 917"/>
              <a:gd name="T18" fmla="*/ 2195 w 2525"/>
              <a:gd name="T19" fmla="*/ 879 h 917"/>
              <a:gd name="T20" fmla="*/ 2493 w 2525"/>
              <a:gd name="T21" fmla="*/ 524 h 917"/>
              <a:gd name="T22" fmla="*/ 2493 w 2525"/>
              <a:gd name="T23" fmla="*/ 524 h 917"/>
              <a:gd name="T24" fmla="*/ 2493 w 2525"/>
              <a:gd name="T25" fmla="*/ 394 h 917"/>
              <a:gd name="T26" fmla="*/ 2195 w 2525"/>
              <a:gd name="T27" fmla="*/ 37 h 917"/>
              <a:gd name="T28" fmla="*/ 2195 w 2525"/>
              <a:gd name="T29" fmla="*/ 37 h 917"/>
              <a:gd name="T30" fmla="*/ 2117 w 2525"/>
              <a:gd name="T31" fmla="*/ 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25" h="917">
                <a:moveTo>
                  <a:pt x="2117" y="0"/>
                </a:moveTo>
                <a:lnTo>
                  <a:pt x="101" y="0"/>
                </a:lnTo>
                <a:lnTo>
                  <a:pt x="101" y="0"/>
                </a:lnTo>
                <a:cubicBezTo>
                  <a:pt x="45" y="0"/>
                  <a:pt x="0" y="46"/>
                  <a:pt x="0" y="102"/>
                </a:cubicBezTo>
                <a:lnTo>
                  <a:pt x="0" y="815"/>
                </a:lnTo>
                <a:lnTo>
                  <a:pt x="0" y="815"/>
                </a:lnTo>
                <a:cubicBezTo>
                  <a:pt x="0" y="871"/>
                  <a:pt x="45" y="916"/>
                  <a:pt x="101" y="916"/>
                </a:cubicBezTo>
                <a:lnTo>
                  <a:pt x="2117" y="916"/>
                </a:lnTo>
                <a:lnTo>
                  <a:pt x="2117" y="916"/>
                </a:lnTo>
                <a:cubicBezTo>
                  <a:pt x="2147" y="916"/>
                  <a:pt x="2176" y="903"/>
                  <a:pt x="2195" y="879"/>
                </a:cubicBezTo>
                <a:lnTo>
                  <a:pt x="2493" y="524"/>
                </a:lnTo>
                <a:lnTo>
                  <a:pt x="2493" y="524"/>
                </a:lnTo>
                <a:cubicBezTo>
                  <a:pt x="2524" y="486"/>
                  <a:pt x="2524" y="431"/>
                  <a:pt x="2493" y="394"/>
                </a:cubicBezTo>
                <a:lnTo>
                  <a:pt x="2195" y="37"/>
                </a:lnTo>
                <a:lnTo>
                  <a:pt x="2195" y="37"/>
                </a:lnTo>
                <a:cubicBezTo>
                  <a:pt x="2176" y="13"/>
                  <a:pt x="2147" y="0"/>
                  <a:pt x="211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210">
            <a:extLst>
              <a:ext uri="{FF2B5EF4-FFF2-40B4-BE49-F238E27FC236}">
                <a16:creationId xmlns:a16="http://schemas.microsoft.com/office/drawing/2014/main" id="{AE55684E-08F9-0046-BFE3-39C5DC1FE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116" y="8977176"/>
            <a:ext cx="637260" cy="637260"/>
          </a:xfrm>
          <a:custGeom>
            <a:avLst/>
            <a:gdLst>
              <a:gd name="T0" fmla="*/ 255 w 511"/>
              <a:gd name="T1" fmla="*/ 0 h 511"/>
              <a:gd name="T2" fmla="*/ 255 w 511"/>
              <a:gd name="T3" fmla="*/ 0 h 511"/>
              <a:gd name="T4" fmla="*/ 510 w 511"/>
              <a:gd name="T5" fmla="*/ 255 h 511"/>
              <a:gd name="T6" fmla="*/ 510 w 511"/>
              <a:gd name="T7" fmla="*/ 255 h 511"/>
              <a:gd name="T8" fmla="*/ 255 w 511"/>
              <a:gd name="T9" fmla="*/ 510 h 511"/>
              <a:gd name="T10" fmla="*/ 255 w 511"/>
              <a:gd name="T11" fmla="*/ 510 h 511"/>
              <a:gd name="T12" fmla="*/ 0 w 511"/>
              <a:gd name="T13" fmla="*/ 255 h 511"/>
              <a:gd name="T14" fmla="*/ 0 w 511"/>
              <a:gd name="T15" fmla="*/ 255 h 511"/>
              <a:gd name="T16" fmla="*/ 255 w 511"/>
              <a:gd name="T17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1" h="511">
                <a:moveTo>
                  <a:pt x="255" y="0"/>
                </a:moveTo>
                <a:lnTo>
                  <a:pt x="255" y="0"/>
                </a:lnTo>
                <a:cubicBezTo>
                  <a:pt x="396" y="0"/>
                  <a:pt x="510" y="114"/>
                  <a:pt x="510" y="255"/>
                </a:cubicBezTo>
                <a:lnTo>
                  <a:pt x="510" y="255"/>
                </a:lnTo>
                <a:cubicBezTo>
                  <a:pt x="510" y="395"/>
                  <a:pt x="396" y="510"/>
                  <a:pt x="255" y="510"/>
                </a:cubicBezTo>
                <a:lnTo>
                  <a:pt x="255" y="510"/>
                </a:lnTo>
                <a:cubicBezTo>
                  <a:pt x="115" y="510"/>
                  <a:pt x="0" y="395"/>
                  <a:pt x="0" y="255"/>
                </a:cubicBezTo>
                <a:lnTo>
                  <a:pt x="0" y="255"/>
                </a:lnTo>
                <a:cubicBezTo>
                  <a:pt x="0" y="114"/>
                  <a:pt x="115" y="0"/>
                  <a:pt x="25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422">
            <a:extLst>
              <a:ext uri="{FF2B5EF4-FFF2-40B4-BE49-F238E27FC236}">
                <a16:creationId xmlns:a16="http://schemas.microsoft.com/office/drawing/2014/main" id="{6DBAFEC7-8BAD-CE46-B017-97911510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996" y="8718974"/>
            <a:ext cx="3147841" cy="1142672"/>
          </a:xfrm>
          <a:custGeom>
            <a:avLst/>
            <a:gdLst>
              <a:gd name="T0" fmla="*/ 2117 w 2526"/>
              <a:gd name="T1" fmla="*/ 0 h 918"/>
              <a:gd name="T2" fmla="*/ 101 w 2526"/>
              <a:gd name="T3" fmla="*/ 0 h 918"/>
              <a:gd name="T4" fmla="*/ 101 w 2526"/>
              <a:gd name="T5" fmla="*/ 0 h 918"/>
              <a:gd name="T6" fmla="*/ 0 w 2526"/>
              <a:gd name="T7" fmla="*/ 102 h 918"/>
              <a:gd name="T8" fmla="*/ 0 w 2526"/>
              <a:gd name="T9" fmla="*/ 816 h 918"/>
              <a:gd name="T10" fmla="*/ 0 w 2526"/>
              <a:gd name="T11" fmla="*/ 816 h 918"/>
              <a:gd name="T12" fmla="*/ 101 w 2526"/>
              <a:gd name="T13" fmla="*/ 917 h 918"/>
              <a:gd name="T14" fmla="*/ 2117 w 2526"/>
              <a:gd name="T15" fmla="*/ 917 h 918"/>
              <a:gd name="T16" fmla="*/ 2117 w 2526"/>
              <a:gd name="T17" fmla="*/ 917 h 918"/>
              <a:gd name="T18" fmla="*/ 2196 w 2526"/>
              <a:gd name="T19" fmla="*/ 881 h 918"/>
              <a:gd name="T20" fmla="*/ 2494 w 2526"/>
              <a:gd name="T21" fmla="*/ 524 h 918"/>
              <a:gd name="T22" fmla="*/ 2494 w 2526"/>
              <a:gd name="T23" fmla="*/ 524 h 918"/>
              <a:gd name="T24" fmla="*/ 2494 w 2526"/>
              <a:gd name="T25" fmla="*/ 394 h 918"/>
              <a:gd name="T26" fmla="*/ 2196 w 2526"/>
              <a:gd name="T27" fmla="*/ 37 h 918"/>
              <a:gd name="T28" fmla="*/ 2196 w 2526"/>
              <a:gd name="T29" fmla="*/ 37 h 918"/>
              <a:gd name="T30" fmla="*/ 2117 w 2526"/>
              <a:gd name="T31" fmla="*/ 0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26" h="918">
                <a:moveTo>
                  <a:pt x="2117" y="0"/>
                </a:moveTo>
                <a:lnTo>
                  <a:pt x="101" y="0"/>
                </a:lnTo>
                <a:lnTo>
                  <a:pt x="101" y="0"/>
                </a:lnTo>
                <a:cubicBezTo>
                  <a:pt x="45" y="0"/>
                  <a:pt x="0" y="46"/>
                  <a:pt x="0" y="102"/>
                </a:cubicBezTo>
                <a:lnTo>
                  <a:pt x="0" y="816"/>
                </a:lnTo>
                <a:lnTo>
                  <a:pt x="0" y="816"/>
                </a:lnTo>
                <a:cubicBezTo>
                  <a:pt x="0" y="872"/>
                  <a:pt x="45" y="917"/>
                  <a:pt x="101" y="917"/>
                </a:cubicBezTo>
                <a:lnTo>
                  <a:pt x="2117" y="917"/>
                </a:lnTo>
                <a:lnTo>
                  <a:pt x="2117" y="917"/>
                </a:lnTo>
                <a:cubicBezTo>
                  <a:pt x="2148" y="917"/>
                  <a:pt x="2177" y="904"/>
                  <a:pt x="2196" y="881"/>
                </a:cubicBezTo>
                <a:lnTo>
                  <a:pt x="2494" y="524"/>
                </a:lnTo>
                <a:lnTo>
                  <a:pt x="2494" y="524"/>
                </a:lnTo>
                <a:cubicBezTo>
                  <a:pt x="2525" y="486"/>
                  <a:pt x="2525" y="431"/>
                  <a:pt x="2494" y="394"/>
                </a:cubicBezTo>
                <a:lnTo>
                  <a:pt x="2196" y="37"/>
                </a:lnTo>
                <a:lnTo>
                  <a:pt x="2196" y="37"/>
                </a:lnTo>
                <a:cubicBezTo>
                  <a:pt x="2177" y="13"/>
                  <a:pt x="2148" y="0"/>
                  <a:pt x="211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9" name="Freeform 210">
            <a:extLst>
              <a:ext uri="{FF2B5EF4-FFF2-40B4-BE49-F238E27FC236}">
                <a16:creationId xmlns:a16="http://schemas.microsoft.com/office/drawing/2014/main" id="{EBC2A48E-B7A8-204F-9D42-9B0601545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8592" y="11620370"/>
            <a:ext cx="637260" cy="637260"/>
          </a:xfrm>
          <a:custGeom>
            <a:avLst/>
            <a:gdLst>
              <a:gd name="T0" fmla="*/ 255 w 511"/>
              <a:gd name="T1" fmla="*/ 0 h 511"/>
              <a:gd name="T2" fmla="*/ 255 w 511"/>
              <a:gd name="T3" fmla="*/ 0 h 511"/>
              <a:gd name="T4" fmla="*/ 510 w 511"/>
              <a:gd name="T5" fmla="*/ 255 h 511"/>
              <a:gd name="T6" fmla="*/ 510 w 511"/>
              <a:gd name="T7" fmla="*/ 255 h 511"/>
              <a:gd name="T8" fmla="*/ 255 w 511"/>
              <a:gd name="T9" fmla="*/ 510 h 511"/>
              <a:gd name="T10" fmla="*/ 255 w 511"/>
              <a:gd name="T11" fmla="*/ 510 h 511"/>
              <a:gd name="T12" fmla="*/ 0 w 511"/>
              <a:gd name="T13" fmla="*/ 255 h 511"/>
              <a:gd name="T14" fmla="*/ 0 w 511"/>
              <a:gd name="T15" fmla="*/ 255 h 511"/>
              <a:gd name="T16" fmla="*/ 255 w 511"/>
              <a:gd name="T17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1" h="511">
                <a:moveTo>
                  <a:pt x="255" y="0"/>
                </a:moveTo>
                <a:lnTo>
                  <a:pt x="255" y="0"/>
                </a:lnTo>
                <a:cubicBezTo>
                  <a:pt x="396" y="0"/>
                  <a:pt x="510" y="114"/>
                  <a:pt x="510" y="255"/>
                </a:cubicBezTo>
                <a:lnTo>
                  <a:pt x="510" y="255"/>
                </a:lnTo>
                <a:cubicBezTo>
                  <a:pt x="510" y="395"/>
                  <a:pt x="396" y="510"/>
                  <a:pt x="255" y="510"/>
                </a:cubicBezTo>
                <a:lnTo>
                  <a:pt x="255" y="510"/>
                </a:lnTo>
                <a:cubicBezTo>
                  <a:pt x="115" y="510"/>
                  <a:pt x="0" y="395"/>
                  <a:pt x="0" y="255"/>
                </a:cubicBezTo>
                <a:lnTo>
                  <a:pt x="0" y="255"/>
                </a:lnTo>
                <a:cubicBezTo>
                  <a:pt x="0" y="114"/>
                  <a:pt x="115" y="0"/>
                  <a:pt x="25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0" name="Freeform 422">
            <a:extLst>
              <a:ext uri="{FF2B5EF4-FFF2-40B4-BE49-F238E27FC236}">
                <a16:creationId xmlns:a16="http://schemas.microsoft.com/office/drawing/2014/main" id="{19CE7E49-B47A-0F48-8049-24398EFB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472" y="11362168"/>
            <a:ext cx="3147841" cy="1142672"/>
          </a:xfrm>
          <a:custGeom>
            <a:avLst/>
            <a:gdLst>
              <a:gd name="T0" fmla="*/ 2117 w 2526"/>
              <a:gd name="T1" fmla="*/ 0 h 918"/>
              <a:gd name="T2" fmla="*/ 101 w 2526"/>
              <a:gd name="T3" fmla="*/ 0 h 918"/>
              <a:gd name="T4" fmla="*/ 101 w 2526"/>
              <a:gd name="T5" fmla="*/ 0 h 918"/>
              <a:gd name="T6" fmla="*/ 0 w 2526"/>
              <a:gd name="T7" fmla="*/ 102 h 918"/>
              <a:gd name="T8" fmla="*/ 0 w 2526"/>
              <a:gd name="T9" fmla="*/ 816 h 918"/>
              <a:gd name="T10" fmla="*/ 0 w 2526"/>
              <a:gd name="T11" fmla="*/ 816 h 918"/>
              <a:gd name="T12" fmla="*/ 101 w 2526"/>
              <a:gd name="T13" fmla="*/ 917 h 918"/>
              <a:gd name="T14" fmla="*/ 2117 w 2526"/>
              <a:gd name="T15" fmla="*/ 917 h 918"/>
              <a:gd name="T16" fmla="*/ 2117 w 2526"/>
              <a:gd name="T17" fmla="*/ 917 h 918"/>
              <a:gd name="T18" fmla="*/ 2196 w 2526"/>
              <a:gd name="T19" fmla="*/ 881 h 918"/>
              <a:gd name="T20" fmla="*/ 2494 w 2526"/>
              <a:gd name="T21" fmla="*/ 524 h 918"/>
              <a:gd name="T22" fmla="*/ 2494 w 2526"/>
              <a:gd name="T23" fmla="*/ 524 h 918"/>
              <a:gd name="T24" fmla="*/ 2494 w 2526"/>
              <a:gd name="T25" fmla="*/ 394 h 918"/>
              <a:gd name="T26" fmla="*/ 2196 w 2526"/>
              <a:gd name="T27" fmla="*/ 37 h 918"/>
              <a:gd name="T28" fmla="*/ 2196 w 2526"/>
              <a:gd name="T29" fmla="*/ 37 h 918"/>
              <a:gd name="T30" fmla="*/ 2117 w 2526"/>
              <a:gd name="T31" fmla="*/ 0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26" h="918">
                <a:moveTo>
                  <a:pt x="2117" y="0"/>
                </a:moveTo>
                <a:lnTo>
                  <a:pt x="101" y="0"/>
                </a:lnTo>
                <a:lnTo>
                  <a:pt x="101" y="0"/>
                </a:lnTo>
                <a:cubicBezTo>
                  <a:pt x="45" y="0"/>
                  <a:pt x="0" y="46"/>
                  <a:pt x="0" y="102"/>
                </a:cubicBezTo>
                <a:lnTo>
                  <a:pt x="0" y="816"/>
                </a:lnTo>
                <a:lnTo>
                  <a:pt x="0" y="816"/>
                </a:lnTo>
                <a:cubicBezTo>
                  <a:pt x="0" y="872"/>
                  <a:pt x="45" y="917"/>
                  <a:pt x="101" y="917"/>
                </a:cubicBezTo>
                <a:lnTo>
                  <a:pt x="2117" y="917"/>
                </a:lnTo>
                <a:lnTo>
                  <a:pt x="2117" y="917"/>
                </a:lnTo>
                <a:cubicBezTo>
                  <a:pt x="2148" y="917"/>
                  <a:pt x="2177" y="904"/>
                  <a:pt x="2196" y="881"/>
                </a:cubicBezTo>
                <a:lnTo>
                  <a:pt x="2494" y="524"/>
                </a:lnTo>
                <a:lnTo>
                  <a:pt x="2494" y="524"/>
                </a:lnTo>
                <a:cubicBezTo>
                  <a:pt x="2525" y="486"/>
                  <a:pt x="2525" y="431"/>
                  <a:pt x="2494" y="394"/>
                </a:cubicBezTo>
                <a:lnTo>
                  <a:pt x="2196" y="37"/>
                </a:lnTo>
                <a:lnTo>
                  <a:pt x="2196" y="37"/>
                </a:lnTo>
                <a:cubicBezTo>
                  <a:pt x="2177" y="13"/>
                  <a:pt x="2148" y="0"/>
                  <a:pt x="211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059BD8-DDE3-8240-8305-26D751EB090B}"/>
              </a:ext>
            </a:extLst>
          </p:cNvPr>
          <p:cNvSpPr txBox="1"/>
          <p:nvPr/>
        </p:nvSpPr>
        <p:spPr>
          <a:xfrm>
            <a:off x="4866217" y="3588423"/>
            <a:ext cx="149592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413C2-F5E7-4948-BD73-72470559B18C}"/>
              </a:ext>
            </a:extLst>
          </p:cNvPr>
          <p:cNvSpPr txBox="1"/>
          <p:nvPr/>
        </p:nvSpPr>
        <p:spPr>
          <a:xfrm>
            <a:off x="5530426" y="6228869"/>
            <a:ext cx="156645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9A8A0A-7E02-5E4C-9866-6031A7617A24}"/>
              </a:ext>
            </a:extLst>
          </p:cNvPr>
          <p:cNvSpPr txBox="1"/>
          <p:nvPr/>
        </p:nvSpPr>
        <p:spPr>
          <a:xfrm>
            <a:off x="6234825" y="8874811"/>
            <a:ext cx="154561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2019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35467-97A9-2E48-AC11-FD3E7BC204C8}"/>
              </a:ext>
            </a:extLst>
          </p:cNvPr>
          <p:cNvSpPr txBox="1"/>
          <p:nvPr/>
        </p:nvSpPr>
        <p:spPr>
          <a:xfrm>
            <a:off x="6862968" y="11518005"/>
            <a:ext cx="168828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877EF2F-AF30-C84E-96D8-8480317C2578}"/>
              </a:ext>
            </a:extLst>
          </p:cNvPr>
          <p:cNvSpPr txBox="1">
            <a:spLocks/>
          </p:cNvSpPr>
          <p:nvPr/>
        </p:nvSpPr>
        <p:spPr>
          <a:xfrm>
            <a:off x="9779116" y="3823219"/>
            <a:ext cx="8325232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51A7E4-3FA1-4244-9AA9-99B1119CC1A5}"/>
              </a:ext>
            </a:extLst>
          </p:cNvPr>
          <p:cNvSpPr txBox="1"/>
          <p:nvPr/>
        </p:nvSpPr>
        <p:spPr>
          <a:xfrm>
            <a:off x="9779117" y="324128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64D94473-6957-E045-9086-0118CABD5630}"/>
              </a:ext>
            </a:extLst>
          </p:cNvPr>
          <p:cNvSpPr txBox="1">
            <a:spLocks/>
          </p:cNvSpPr>
          <p:nvPr/>
        </p:nvSpPr>
        <p:spPr>
          <a:xfrm>
            <a:off x="11863878" y="11752801"/>
            <a:ext cx="8325232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B06C5E-EC3E-4B4E-9146-B0180B28E34A}"/>
              </a:ext>
            </a:extLst>
          </p:cNvPr>
          <p:cNvSpPr txBox="1"/>
          <p:nvPr/>
        </p:nvSpPr>
        <p:spPr>
          <a:xfrm>
            <a:off x="11863879" y="11170870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2C019514-0D8F-D449-AF28-2E8C549AB3B1}"/>
              </a:ext>
            </a:extLst>
          </p:cNvPr>
          <p:cNvSpPr txBox="1">
            <a:spLocks/>
          </p:cNvSpPr>
          <p:nvPr/>
        </p:nvSpPr>
        <p:spPr>
          <a:xfrm>
            <a:off x="11168958" y="9109607"/>
            <a:ext cx="8325232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2A2218-CA44-E144-8984-4AB0161B1BB6}"/>
              </a:ext>
            </a:extLst>
          </p:cNvPr>
          <p:cNvSpPr txBox="1"/>
          <p:nvPr/>
        </p:nvSpPr>
        <p:spPr>
          <a:xfrm>
            <a:off x="11168959" y="8527676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BD3BAAAB-B5E1-124F-B61A-4C6699B781F3}"/>
              </a:ext>
            </a:extLst>
          </p:cNvPr>
          <p:cNvSpPr txBox="1">
            <a:spLocks/>
          </p:cNvSpPr>
          <p:nvPr/>
        </p:nvSpPr>
        <p:spPr>
          <a:xfrm>
            <a:off x="10474037" y="6463665"/>
            <a:ext cx="8325232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52C585-999A-2749-AA76-8BE220136760}"/>
              </a:ext>
            </a:extLst>
          </p:cNvPr>
          <p:cNvSpPr txBox="1"/>
          <p:nvPr/>
        </p:nvSpPr>
        <p:spPr>
          <a:xfrm>
            <a:off x="10474038" y="5881734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</p:spTree>
    <p:extLst>
      <p:ext uri="{BB962C8B-B14F-4D97-AF65-F5344CB8AC3E}">
        <p14:creationId xmlns:p14="http://schemas.microsoft.com/office/powerpoint/2010/main" val="221324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89E7DF-3585-4341-A288-F857E3415553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3B437-3890-9C43-BBBF-2ACD1541B48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D355FB4C-4361-E940-920D-5FF701E04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637" y="7654806"/>
            <a:ext cx="5081597" cy="384553"/>
          </a:xfrm>
          <a:custGeom>
            <a:avLst/>
            <a:gdLst>
              <a:gd name="T0" fmla="*/ 0 w 4078"/>
              <a:gd name="T1" fmla="*/ 154 h 307"/>
              <a:gd name="T2" fmla="*/ 0 w 4078"/>
              <a:gd name="T3" fmla="*/ 154 h 307"/>
              <a:gd name="T4" fmla="*/ 153 w 4078"/>
              <a:gd name="T5" fmla="*/ 0 h 307"/>
              <a:gd name="T6" fmla="*/ 4077 w 4078"/>
              <a:gd name="T7" fmla="*/ 0 h 307"/>
              <a:gd name="T8" fmla="*/ 4077 w 4078"/>
              <a:gd name="T9" fmla="*/ 306 h 307"/>
              <a:gd name="T10" fmla="*/ 153 w 4078"/>
              <a:gd name="T11" fmla="*/ 306 h 307"/>
              <a:gd name="T12" fmla="*/ 153 w 4078"/>
              <a:gd name="T13" fmla="*/ 306 h 307"/>
              <a:gd name="T14" fmla="*/ 0 w 4078"/>
              <a:gd name="T15" fmla="*/ 15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78" h="307">
                <a:moveTo>
                  <a:pt x="0" y="154"/>
                </a:moveTo>
                <a:lnTo>
                  <a:pt x="0" y="154"/>
                </a:lnTo>
                <a:cubicBezTo>
                  <a:pt x="0" y="69"/>
                  <a:pt x="69" y="0"/>
                  <a:pt x="153" y="0"/>
                </a:cubicBezTo>
                <a:lnTo>
                  <a:pt x="4077" y="0"/>
                </a:lnTo>
                <a:lnTo>
                  <a:pt x="4077" y="306"/>
                </a:lnTo>
                <a:lnTo>
                  <a:pt x="153" y="306"/>
                </a:lnTo>
                <a:lnTo>
                  <a:pt x="153" y="306"/>
                </a:lnTo>
                <a:cubicBezTo>
                  <a:pt x="69" y="306"/>
                  <a:pt x="0" y="238"/>
                  <a:pt x="0" y="1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525C3EE7-38C4-AC46-8E6D-FED553079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739" y="7654806"/>
            <a:ext cx="5081597" cy="384553"/>
          </a:xfrm>
          <a:custGeom>
            <a:avLst/>
            <a:gdLst>
              <a:gd name="T0" fmla="*/ 0 w 4078"/>
              <a:gd name="T1" fmla="*/ 0 h 307"/>
              <a:gd name="T2" fmla="*/ 4077 w 4078"/>
              <a:gd name="T3" fmla="*/ 0 h 307"/>
              <a:gd name="T4" fmla="*/ 4077 w 4078"/>
              <a:gd name="T5" fmla="*/ 306 h 307"/>
              <a:gd name="T6" fmla="*/ 0 w 4078"/>
              <a:gd name="T7" fmla="*/ 306 h 307"/>
              <a:gd name="T8" fmla="*/ 0 w 4078"/>
              <a:gd name="T9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8" h="307">
                <a:moveTo>
                  <a:pt x="0" y="0"/>
                </a:moveTo>
                <a:lnTo>
                  <a:pt x="4077" y="0"/>
                </a:lnTo>
                <a:lnTo>
                  <a:pt x="4077" y="306"/>
                </a:lnTo>
                <a:lnTo>
                  <a:pt x="0" y="30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9B022176-0B86-5942-BFCA-56F1ECF01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0340" y="7654806"/>
            <a:ext cx="5081594" cy="384553"/>
          </a:xfrm>
          <a:custGeom>
            <a:avLst/>
            <a:gdLst>
              <a:gd name="T0" fmla="*/ 0 w 4077"/>
              <a:gd name="T1" fmla="*/ 0 h 307"/>
              <a:gd name="T2" fmla="*/ 4076 w 4077"/>
              <a:gd name="T3" fmla="*/ 0 h 307"/>
              <a:gd name="T4" fmla="*/ 4076 w 4077"/>
              <a:gd name="T5" fmla="*/ 306 h 307"/>
              <a:gd name="T6" fmla="*/ 0 w 4077"/>
              <a:gd name="T7" fmla="*/ 306 h 307"/>
              <a:gd name="T8" fmla="*/ 0 w 4077"/>
              <a:gd name="T9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7" h="307">
                <a:moveTo>
                  <a:pt x="0" y="0"/>
                </a:moveTo>
                <a:lnTo>
                  <a:pt x="4076" y="0"/>
                </a:lnTo>
                <a:lnTo>
                  <a:pt x="4076" y="306"/>
                </a:lnTo>
                <a:lnTo>
                  <a:pt x="0" y="306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900E777F-72D0-A944-8311-C9156680C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6442" y="7654806"/>
            <a:ext cx="5081594" cy="384553"/>
          </a:xfrm>
          <a:custGeom>
            <a:avLst/>
            <a:gdLst>
              <a:gd name="T0" fmla="*/ 0 w 4078"/>
              <a:gd name="T1" fmla="*/ 0 h 307"/>
              <a:gd name="T2" fmla="*/ 3924 w 4078"/>
              <a:gd name="T3" fmla="*/ 0 h 307"/>
              <a:gd name="T4" fmla="*/ 3924 w 4078"/>
              <a:gd name="T5" fmla="*/ 0 h 307"/>
              <a:gd name="T6" fmla="*/ 4077 w 4078"/>
              <a:gd name="T7" fmla="*/ 154 h 307"/>
              <a:gd name="T8" fmla="*/ 4077 w 4078"/>
              <a:gd name="T9" fmla="*/ 154 h 307"/>
              <a:gd name="T10" fmla="*/ 3924 w 4078"/>
              <a:gd name="T11" fmla="*/ 306 h 307"/>
              <a:gd name="T12" fmla="*/ 0 w 4078"/>
              <a:gd name="T13" fmla="*/ 306 h 307"/>
              <a:gd name="T14" fmla="*/ 0 w 4078"/>
              <a:gd name="T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78" h="307">
                <a:moveTo>
                  <a:pt x="0" y="0"/>
                </a:moveTo>
                <a:lnTo>
                  <a:pt x="3924" y="0"/>
                </a:lnTo>
                <a:lnTo>
                  <a:pt x="3924" y="0"/>
                </a:lnTo>
                <a:cubicBezTo>
                  <a:pt x="4009" y="0"/>
                  <a:pt x="4077" y="69"/>
                  <a:pt x="4077" y="154"/>
                </a:cubicBezTo>
                <a:lnTo>
                  <a:pt x="4077" y="154"/>
                </a:lnTo>
                <a:cubicBezTo>
                  <a:pt x="4077" y="238"/>
                  <a:pt x="4009" y="306"/>
                  <a:pt x="3924" y="306"/>
                </a:cubicBezTo>
                <a:lnTo>
                  <a:pt x="0" y="306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E7A4161E-CB66-C44E-A444-6231920C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47" y="3996053"/>
            <a:ext cx="65923" cy="3845532"/>
          </a:xfrm>
          <a:custGeom>
            <a:avLst/>
            <a:gdLst>
              <a:gd name="T0" fmla="*/ 24 w 51"/>
              <a:gd name="T1" fmla="*/ 3088 h 3089"/>
              <a:gd name="T2" fmla="*/ 24 w 51"/>
              <a:gd name="T3" fmla="*/ 3088 h 3089"/>
              <a:gd name="T4" fmla="*/ 0 w 51"/>
              <a:gd name="T5" fmla="*/ 3062 h 3089"/>
              <a:gd name="T6" fmla="*/ 0 w 51"/>
              <a:gd name="T7" fmla="*/ 25 h 3089"/>
              <a:gd name="T8" fmla="*/ 0 w 51"/>
              <a:gd name="T9" fmla="*/ 25 h 3089"/>
              <a:gd name="T10" fmla="*/ 24 w 51"/>
              <a:gd name="T11" fmla="*/ 0 h 3089"/>
              <a:gd name="T12" fmla="*/ 24 w 51"/>
              <a:gd name="T13" fmla="*/ 0 h 3089"/>
              <a:gd name="T14" fmla="*/ 50 w 51"/>
              <a:gd name="T15" fmla="*/ 25 h 3089"/>
              <a:gd name="T16" fmla="*/ 50 w 51"/>
              <a:gd name="T17" fmla="*/ 3062 h 3089"/>
              <a:gd name="T18" fmla="*/ 50 w 51"/>
              <a:gd name="T19" fmla="*/ 3062 h 3089"/>
              <a:gd name="T20" fmla="*/ 24 w 51"/>
              <a:gd name="T21" fmla="*/ 3088 h 3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" h="3089">
                <a:moveTo>
                  <a:pt x="24" y="3088"/>
                </a:moveTo>
                <a:lnTo>
                  <a:pt x="24" y="3088"/>
                </a:lnTo>
                <a:cubicBezTo>
                  <a:pt x="11" y="3088"/>
                  <a:pt x="0" y="3076"/>
                  <a:pt x="0" y="3062"/>
                </a:cubicBezTo>
                <a:lnTo>
                  <a:pt x="0" y="25"/>
                </a:lnTo>
                <a:lnTo>
                  <a:pt x="0" y="25"/>
                </a:lnTo>
                <a:cubicBezTo>
                  <a:pt x="0" y="11"/>
                  <a:pt x="11" y="0"/>
                  <a:pt x="24" y="0"/>
                </a:cubicBezTo>
                <a:lnTo>
                  <a:pt x="24" y="0"/>
                </a:lnTo>
                <a:cubicBezTo>
                  <a:pt x="39" y="0"/>
                  <a:pt x="50" y="11"/>
                  <a:pt x="50" y="25"/>
                </a:cubicBezTo>
                <a:lnTo>
                  <a:pt x="50" y="3062"/>
                </a:lnTo>
                <a:lnTo>
                  <a:pt x="50" y="3062"/>
                </a:lnTo>
                <a:cubicBezTo>
                  <a:pt x="50" y="3076"/>
                  <a:pt x="39" y="3088"/>
                  <a:pt x="24" y="30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3A8383F3-7DC8-0245-BA12-EFAA26B29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8349" y="7847077"/>
            <a:ext cx="65923" cy="3845532"/>
          </a:xfrm>
          <a:custGeom>
            <a:avLst/>
            <a:gdLst>
              <a:gd name="T0" fmla="*/ 26 w 53"/>
              <a:gd name="T1" fmla="*/ 3088 h 3089"/>
              <a:gd name="T2" fmla="*/ 26 w 53"/>
              <a:gd name="T3" fmla="*/ 3088 h 3089"/>
              <a:gd name="T4" fmla="*/ 0 w 53"/>
              <a:gd name="T5" fmla="*/ 3062 h 3089"/>
              <a:gd name="T6" fmla="*/ 0 w 53"/>
              <a:gd name="T7" fmla="*/ 24 h 3089"/>
              <a:gd name="T8" fmla="*/ 0 w 53"/>
              <a:gd name="T9" fmla="*/ 24 h 3089"/>
              <a:gd name="T10" fmla="*/ 26 w 53"/>
              <a:gd name="T11" fmla="*/ 0 h 3089"/>
              <a:gd name="T12" fmla="*/ 26 w 53"/>
              <a:gd name="T13" fmla="*/ 0 h 3089"/>
              <a:gd name="T14" fmla="*/ 52 w 53"/>
              <a:gd name="T15" fmla="*/ 24 h 3089"/>
              <a:gd name="T16" fmla="*/ 52 w 53"/>
              <a:gd name="T17" fmla="*/ 3062 h 3089"/>
              <a:gd name="T18" fmla="*/ 52 w 53"/>
              <a:gd name="T19" fmla="*/ 3062 h 3089"/>
              <a:gd name="T20" fmla="*/ 26 w 53"/>
              <a:gd name="T21" fmla="*/ 3088 h 3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" h="3089">
                <a:moveTo>
                  <a:pt x="26" y="3088"/>
                </a:moveTo>
                <a:lnTo>
                  <a:pt x="26" y="3088"/>
                </a:lnTo>
                <a:cubicBezTo>
                  <a:pt x="12" y="3088"/>
                  <a:pt x="0" y="3076"/>
                  <a:pt x="0" y="3062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2" y="0"/>
                  <a:pt x="26" y="0"/>
                </a:cubicBezTo>
                <a:lnTo>
                  <a:pt x="26" y="0"/>
                </a:lnTo>
                <a:cubicBezTo>
                  <a:pt x="40" y="0"/>
                  <a:pt x="52" y="11"/>
                  <a:pt x="52" y="24"/>
                </a:cubicBezTo>
                <a:lnTo>
                  <a:pt x="52" y="3062"/>
                </a:lnTo>
                <a:lnTo>
                  <a:pt x="52" y="3062"/>
                </a:lnTo>
                <a:cubicBezTo>
                  <a:pt x="52" y="3076"/>
                  <a:pt x="40" y="3088"/>
                  <a:pt x="26" y="30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4E332408-A6A5-9F4E-839D-373D39B39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9947" y="3996053"/>
            <a:ext cx="65923" cy="3845532"/>
          </a:xfrm>
          <a:custGeom>
            <a:avLst/>
            <a:gdLst>
              <a:gd name="T0" fmla="*/ 26 w 52"/>
              <a:gd name="T1" fmla="*/ 3088 h 3089"/>
              <a:gd name="T2" fmla="*/ 26 w 52"/>
              <a:gd name="T3" fmla="*/ 3088 h 3089"/>
              <a:gd name="T4" fmla="*/ 0 w 52"/>
              <a:gd name="T5" fmla="*/ 3062 h 3089"/>
              <a:gd name="T6" fmla="*/ 0 w 52"/>
              <a:gd name="T7" fmla="*/ 25 h 3089"/>
              <a:gd name="T8" fmla="*/ 0 w 52"/>
              <a:gd name="T9" fmla="*/ 25 h 3089"/>
              <a:gd name="T10" fmla="*/ 26 w 52"/>
              <a:gd name="T11" fmla="*/ 0 h 3089"/>
              <a:gd name="T12" fmla="*/ 26 w 52"/>
              <a:gd name="T13" fmla="*/ 0 h 3089"/>
              <a:gd name="T14" fmla="*/ 51 w 52"/>
              <a:gd name="T15" fmla="*/ 25 h 3089"/>
              <a:gd name="T16" fmla="*/ 51 w 52"/>
              <a:gd name="T17" fmla="*/ 3062 h 3089"/>
              <a:gd name="T18" fmla="*/ 51 w 52"/>
              <a:gd name="T19" fmla="*/ 3062 h 3089"/>
              <a:gd name="T20" fmla="*/ 26 w 52"/>
              <a:gd name="T21" fmla="*/ 3088 h 3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3089">
                <a:moveTo>
                  <a:pt x="26" y="3088"/>
                </a:moveTo>
                <a:lnTo>
                  <a:pt x="26" y="3088"/>
                </a:lnTo>
                <a:cubicBezTo>
                  <a:pt x="12" y="3088"/>
                  <a:pt x="0" y="3076"/>
                  <a:pt x="0" y="3062"/>
                </a:cubicBezTo>
                <a:lnTo>
                  <a:pt x="0" y="25"/>
                </a:lnTo>
                <a:lnTo>
                  <a:pt x="0" y="25"/>
                </a:lnTo>
                <a:cubicBezTo>
                  <a:pt x="0" y="11"/>
                  <a:pt x="12" y="0"/>
                  <a:pt x="26" y="0"/>
                </a:cubicBezTo>
                <a:lnTo>
                  <a:pt x="26" y="0"/>
                </a:lnTo>
                <a:cubicBezTo>
                  <a:pt x="40" y="0"/>
                  <a:pt x="51" y="11"/>
                  <a:pt x="51" y="25"/>
                </a:cubicBezTo>
                <a:lnTo>
                  <a:pt x="51" y="3062"/>
                </a:lnTo>
                <a:lnTo>
                  <a:pt x="51" y="3062"/>
                </a:lnTo>
                <a:cubicBezTo>
                  <a:pt x="51" y="3076"/>
                  <a:pt x="40" y="3088"/>
                  <a:pt x="26" y="30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D53CC598-1F5B-104B-8D62-8BF30A2B9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6049" y="7847077"/>
            <a:ext cx="65923" cy="3845532"/>
          </a:xfrm>
          <a:custGeom>
            <a:avLst/>
            <a:gdLst>
              <a:gd name="T0" fmla="*/ 25 w 52"/>
              <a:gd name="T1" fmla="*/ 3088 h 3089"/>
              <a:gd name="T2" fmla="*/ 25 w 52"/>
              <a:gd name="T3" fmla="*/ 3088 h 3089"/>
              <a:gd name="T4" fmla="*/ 0 w 52"/>
              <a:gd name="T5" fmla="*/ 3062 h 3089"/>
              <a:gd name="T6" fmla="*/ 0 w 52"/>
              <a:gd name="T7" fmla="*/ 24 h 3089"/>
              <a:gd name="T8" fmla="*/ 0 w 52"/>
              <a:gd name="T9" fmla="*/ 24 h 3089"/>
              <a:gd name="T10" fmla="*/ 25 w 52"/>
              <a:gd name="T11" fmla="*/ 0 h 3089"/>
              <a:gd name="T12" fmla="*/ 25 w 52"/>
              <a:gd name="T13" fmla="*/ 0 h 3089"/>
              <a:gd name="T14" fmla="*/ 51 w 52"/>
              <a:gd name="T15" fmla="*/ 24 h 3089"/>
              <a:gd name="T16" fmla="*/ 51 w 52"/>
              <a:gd name="T17" fmla="*/ 3062 h 3089"/>
              <a:gd name="T18" fmla="*/ 51 w 52"/>
              <a:gd name="T19" fmla="*/ 3062 h 3089"/>
              <a:gd name="T20" fmla="*/ 25 w 52"/>
              <a:gd name="T21" fmla="*/ 3088 h 3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3089">
                <a:moveTo>
                  <a:pt x="25" y="3088"/>
                </a:moveTo>
                <a:lnTo>
                  <a:pt x="25" y="3088"/>
                </a:lnTo>
                <a:cubicBezTo>
                  <a:pt x="11" y="3088"/>
                  <a:pt x="0" y="3076"/>
                  <a:pt x="0" y="3062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lnTo>
                  <a:pt x="25" y="0"/>
                </a:lnTo>
                <a:cubicBezTo>
                  <a:pt x="39" y="0"/>
                  <a:pt x="51" y="11"/>
                  <a:pt x="51" y="24"/>
                </a:cubicBezTo>
                <a:lnTo>
                  <a:pt x="51" y="3062"/>
                </a:lnTo>
                <a:lnTo>
                  <a:pt x="51" y="3062"/>
                </a:lnTo>
                <a:cubicBezTo>
                  <a:pt x="51" y="3076"/>
                  <a:pt x="39" y="3088"/>
                  <a:pt x="25" y="30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2" name="Freeform 360">
            <a:extLst>
              <a:ext uri="{FF2B5EF4-FFF2-40B4-BE49-F238E27FC236}">
                <a16:creationId xmlns:a16="http://schemas.microsoft.com/office/drawing/2014/main" id="{37EACE2A-B5B4-8549-9FE2-716038825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997" y="8974845"/>
            <a:ext cx="1817850" cy="1817850"/>
          </a:xfrm>
          <a:custGeom>
            <a:avLst/>
            <a:gdLst>
              <a:gd name="T0" fmla="*/ 510 w 1020"/>
              <a:gd name="T1" fmla="*/ 0 h 1020"/>
              <a:gd name="T2" fmla="*/ 510 w 1020"/>
              <a:gd name="T3" fmla="*/ 0 h 1020"/>
              <a:gd name="T4" fmla="*/ 1019 w 1020"/>
              <a:gd name="T5" fmla="*/ 510 h 1020"/>
              <a:gd name="T6" fmla="*/ 1019 w 1020"/>
              <a:gd name="T7" fmla="*/ 510 h 1020"/>
              <a:gd name="T8" fmla="*/ 510 w 1020"/>
              <a:gd name="T9" fmla="*/ 1019 h 1020"/>
              <a:gd name="T10" fmla="*/ 510 w 1020"/>
              <a:gd name="T11" fmla="*/ 1019 h 1020"/>
              <a:gd name="T12" fmla="*/ 0 w 1020"/>
              <a:gd name="T13" fmla="*/ 510 h 1020"/>
              <a:gd name="T14" fmla="*/ 0 w 1020"/>
              <a:gd name="T15" fmla="*/ 510 h 1020"/>
              <a:gd name="T16" fmla="*/ 510 w 1020"/>
              <a:gd name="T17" fmla="*/ 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0" h="1020">
                <a:moveTo>
                  <a:pt x="510" y="0"/>
                </a:moveTo>
                <a:lnTo>
                  <a:pt x="510" y="0"/>
                </a:lnTo>
                <a:cubicBezTo>
                  <a:pt x="791" y="0"/>
                  <a:pt x="1019" y="228"/>
                  <a:pt x="1019" y="510"/>
                </a:cubicBezTo>
                <a:lnTo>
                  <a:pt x="1019" y="510"/>
                </a:lnTo>
                <a:cubicBezTo>
                  <a:pt x="1019" y="791"/>
                  <a:pt x="791" y="1019"/>
                  <a:pt x="510" y="1019"/>
                </a:cubicBezTo>
                <a:lnTo>
                  <a:pt x="510" y="1019"/>
                </a:lnTo>
                <a:cubicBezTo>
                  <a:pt x="228" y="1019"/>
                  <a:pt x="0" y="791"/>
                  <a:pt x="0" y="510"/>
                </a:cubicBezTo>
                <a:lnTo>
                  <a:pt x="0" y="510"/>
                </a:lnTo>
                <a:cubicBezTo>
                  <a:pt x="0" y="228"/>
                  <a:pt x="228" y="0"/>
                  <a:pt x="51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4" name="Freeform 362">
            <a:extLst>
              <a:ext uri="{FF2B5EF4-FFF2-40B4-BE49-F238E27FC236}">
                <a16:creationId xmlns:a16="http://schemas.microsoft.com/office/drawing/2014/main" id="{CF17666A-4ECC-D942-9CA0-17B114669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099" y="4890475"/>
            <a:ext cx="1817850" cy="1817850"/>
          </a:xfrm>
          <a:custGeom>
            <a:avLst/>
            <a:gdLst>
              <a:gd name="T0" fmla="*/ 510 w 1020"/>
              <a:gd name="T1" fmla="*/ 0 h 1020"/>
              <a:gd name="T2" fmla="*/ 510 w 1020"/>
              <a:gd name="T3" fmla="*/ 0 h 1020"/>
              <a:gd name="T4" fmla="*/ 1019 w 1020"/>
              <a:gd name="T5" fmla="*/ 509 h 1020"/>
              <a:gd name="T6" fmla="*/ 1019 w 1020"/>
              <a:gd name="T7" fmla="*/ 509 h 1020"/>
              <a:gd name="T8" fmla="*/ 510 w 1020"/>
              <a:gd name="T9" fmla="*/ 1019 h 1020"/>
              <a:gd name="T10" fmla="*/ 510 w 1020"/>
              <a:gd name="T11" fmla="*/ 1019 h 1020"/>
              <a:gd name="T12" fmla="*/ 0 w 1020"/>
              <a:gd name="T13" fmla="*/ 509 h 1020"/>
              <a:gd name="T14" fmla="*/ 0 w 1020"/>
              <a:gd name="T15" fmla="*/ 509 h 1020"/>
              <a:gd name="T16" fmla="*/ 510 w 1020"/>
              <a:gd name="T17" fmla="*/ 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0" h="1020">
                <a:moveTo>
                  <a:pt x="510" y="0"/>
                </a:moveTo>
                <a:lnTo>
                  <a:pt x="510" y="0"/>
                </a:lnTo>
                <a:cubicBezTo>
                  <a:pt x="791" y="0"/>
                  <a:pt x="1019" y="227"/>
                  <a:pt x="1019" y="509"/>
                </a:cubicBezTo>
                <a:lnTo>
                  <a:pt x="1019" y="509"/>
                </a:lnTo>
                <a:cubicBezTo>
                  <a:pt x="1019" y="790"/>
                  <a:pt x="791" y="1019"/>
                  <a:pt x="510" y="1019"/>
                </a:cubicBezTo>
                <a:lnTo>
                  <a:pt x="510" y="1019"/>
                </a:lnTo>
                <a:cubicBezTo>
                  <a:pt x="228" y="1019"/>
                  <a:pt x="0" y="790"/>
                  <a:pt x="0" y="509"/>
                </a:cubicBezTo>
                <a:lnTo>
                  <a:pt x="0" y="509"/>
                </a:lnTo>
                <a:cubicBezTo>
                  <a:pt x="0" y="227"/>
                  <a:pt x="228" y="0"/>
                  <a:pt x="51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6" name="Freeform 364">
            <a:extLst>
              <a:ext uri="{FF2B5EF4-FFF2-40B4-BE49-F238E27FC236}">
                <a16:creationId xmlns:a16="http://schemas.microsoft.com/office/drawing/2014/main" id="{1CB17D06-A9A1-7C40-8C57-70AF25E2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4013" y="8974845"/>
            <a:ext cx="1825722" cy="1817850"/>
          </a:xfrm>
          <a:custGeom>
            <a:avLst/>
            <a:gdLst>
              <a:gd name="T0" fmla="*/ 509 w 1021"/>
              <a:gd name="T1" fmla="*/ 0 h 1020"/>
              <a:gd name="T2" fmla="*/ 509 w 1021"/>
              <a:gd name="T3" fmla="*/ 0 h 1020"/>
              <a:gd name="T4" fmla="*/ 1020 w 1021"/>
              <a:gd name="T5" fmla="*/ 510 h 1020"/>
              <a:gd name="T6" fmla="*/ 1020 w 1021"/>
              <a:gd name="T7" fmla="*/ 510 h 1020"/>
              <a:gd name="T8" fmla="*/ 509 w 1021"/>
              <a:gd name="T9" fmla="*/ 1019 h 1020"/>
              <a:gd name="T10" fmla="*/ 509 w 1021"/>
              <a:gd name="T11" fmla="*/ 1019 h 1020"/>
              <a:gd name="T12" fmla="*/ 0 w 1021"/>
              <a:gd name="T13" fmla="*/ 510 h 1020"/>
              <a:gd name="T14" fmla="*/ 0 w 1021"/>
              <a:gd name="T15" fmla="*/ 510 h 1020"/>
              <a:gd name="T16" fmla="*/ 509 w 1021"/>
              <a:gd name="T17" fmla="*/ 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1" h="1020">
                <a:moveTo>
                  <a:pt x="509" y="0"/>
                </a:moveTo>
                <a:lnTo>
                  <a:pt x="509" y="0"/>
                </a:lnTo>
                <a:cubicBezTo>
                  <a:pt x="791" y="0"/>
                  <a:pt x="1020" y="228"/>
                  <a:pt x="1020" y="510"/>
                </a:cubicBezTo>
                <a:lnTo>
                  <a:pt x="1020" y="510"/>
                </a:lnTo>
                <a:cubicBezTo>
                  <a:pt x="1020" y="791"/>
                  <a:pt x="791" y="1019"/>
                  <a:pt x="509" y="1019"/>
                </a:cubicBezTo>
                <a:lnTo>
                  <a:pt x="509" y="1019"/>
                </a:lnTo>
                <a:cubicBezTo>
                  <a:pt x="228" y="1019"/>
                  <a:pt x="0" y="791"/>
                  <a:pt x="0" y="510"/>
                </a:cubicBezTo>
                <a:lnTo>
                  <a:pt x="0" y="510"/>
                </a:lnTo>
                <a:cubicBezTo>
                  <a:pt x="0" y="228"/>
                  <a:pt x="228" y="0"/>
                  <a:pt x="50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8" name="Freeform 366">
            <a:extLst>
              <a:ext uri="{FF2B5EF4-FFF2-40B4-BE49-F238E27FC236}">
                <a16:creationId xmlns:a16="http://schemas.microsoft.com/office/drawing/2014/main" id="{AB5828BE-A534-2845-AE71-2EB07BEFD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6797" y="4890475"/>
            <a:ext cx="1817856" cy="1817850"/>
          </a:xfrm>
          <a:custGeom>
            <a:avLst/>
            <a:gdLst>
              <a:gd name="T0" fmla="*/ 510 w 1020"/>
              <a:gd name="T1" fmla="*/ 0 h 1020"/>
              <a:gd name="T2" fmla="*/ 510 w 1020"/>
              <a:gd name="T3" fmla="*/ 0 h 1020"/>
              <a:gd name="T4" fmla="*/ 1019 w 1020"/>
              <a:gd name="T5" fmla="*/ 509 h 1020"/>
              <a:gd name="T6" fmla="*/ 1019 w 1020"/>
              <a:gd name="T7" fmla="*/ 509 h 1020"/>
              <a:gd name="T8" fmla="*/ 510 w 1020"/>
              <a:gd name="T9" fmla="*/ 1019 h 1020"/>
              <a:gd name="T10" fmla="*/ 510 w 1020"/>
              <a:gd name="T11" fmla="*/ 1019 h 1020"/>
              <a:gd name="T12" fmla="*/ 0 w 1020"/>
              <a:gd name="T13" fmla="*/ 509 h 1020"/>
              <a:gd name="T14" fmla="*/ 0 w 1020"/>
              <a:gd name="T15" fmla="*/ 509 h 1020"/>
              <a:gd name="T16" fmla="*/ 510 w 1020"/>
              <a:gd name="T17" fmla="*/ 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0" h="1020">
                <a:moveTo>
                  <a:pt x="510" y="0"/>
                </a:moveTo>
                <a:lnTo>
                  <a:pt x="510" y="0"/>
                </a:lnTo>
                <a:cubicBezTo>
                  <a:pt x="791" y="0"/>
                  <a:pt x="1019" y="227"/>
                  <a:pt x="1019" y="509"/>
                </a:cubicBezTo>
                <a:lnTo>
                  <a:pt x="1019" y="509"/>
                </a:lnTo>
                <a:cubicBezTo>
                  <a:pt x="1019" y="790"/>
                  <a:pt x="791" y="1019"/>
                  <a:pt x="510" y="1019"/>
                </a:cubicBezTo>
                <a:lnTo>
                  <a:pt x="510" y="1019"/>
                </a:lnTo>
                <a:cubicBezTo>
                  <a:pt x="228" y="1019"/>
                  <a:pt x="0" y="790"/>
                  <a:pt x="0" y="509"/>
                </a:cubicBezTo>
                <a:lnTo>
                  <a:pt x="0" y="509"/>
                </a:lnTo>
                <a:cubicBezTo>
                  <a:pt x="0" y="227"/>
                  <a:pt x="228" y="0"/>
                  <a:pt x="51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4" name="Freeform 1025">
            <a:extLst>
              <a:ext uri="{FF2B5EF4-FFF2-40B4-BE49-F238E27FC236}">
                <a16:creationId xmlns:a16="http://schemas.microsoft.com/office/drawing/2014/main" id="{4759A388-5B7B-4142-8775-615953E053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23360" y="5372708"/>
            <a:ext cx="849328" cy="849328"/>
          </a:xfrm>
          <a:custGeom>
            <a:avLst/>
            <a:gdLst>
              <a:gd name="T0" fmla="*/ 26859212 w 288771"/>
              <a:gd name="T1" fmla="*/ 44985914 h 290202"/>
              <a:gd name="T2" fmla="*/ 34975909 w 288771"/>
              <a:gd name="T3" fmla="*/ 44985914 h 290202"/>
              <a:gd name="T4" fmla="*/ 30917406 w 288771"/>
              <a:gd name="T5" fmla="*/ 39511245 h 290202"/>
              <a:gd name="T6" fmla="*/ 30917406 w 288771"/>
              <a:gd name="T7" fmla="*/ 50460336 h 290202"/>
              <a:gd name="T8" fmla="*/ 30917406 w 288771"/>
              <a:gd name="T9" fmla="*/ 39511245 h 290202"/>
              <a:gd name="T10" fmla="*/ 45085995 w 288771"/>
              <a:gd name="T11" fmla="*/ 33333413 h 290202"/>
              <a:gd name="T12" fmla="*/ 44072333 w 288771"/>
              <a:gd name="T13" fmla="*/ 40292620 h 290202"/>
              <a:gd name="T14" fmla="*/ 48202781 w 288771"/>
              <a:gd name="T15" fmla="*/ 33763805 h 290202"/>
              <a:gd name="T16" fmla="*/ 44618216 w 288771"/>
              <a:gd name="T17" fmla="*/ 31683202 h 290202"/>
              <a:gd name="T18" fmla="*/ 51943680 w 288771"/>
              <a:gd name="T19" fmla="*/ 35557397 h 290202"/>
              <a:gd name="T20" fmla="*/ 47734745 w 288771"/>
              <a:gd name="T21" fmla="*/ 42372541 h 290202"/>
              <a:gd name="T22" fmla="*/ 43137549 w 288771"/>
              <a:gd name="T23" fmla="*/ 41799335 h 290202"/>
              <a:gd name="T24" fmla="*/ 40955057 w 288771"/>
              <a:gd name="T25" fmla="*/ 34265967 h 290202"/>
              <a:gd name="T26" fmla="*/ 46176500 w 288771"/>
              <a:gd name="T27" fmla="*/ 16888579 h 290202"/>
              <a:gd name="T28" fmla="*/ 42591979 w 288771"/>
              <a:gd name="T29" fmla="*/ 22628144 h 290202"/>
              <a:gd name="T30" fmla="*/ 48202781 w 288771"/>
              <a:gd name="T31" fmla="*/ 23991179 h 290202"/>
              <a:gd name="T32" fmla="*/ 46176500 w 288771"/>
              <a:gd name="T33" fmla="*/ 16888579 h 290202"/>
              <a:gd name="T34" fmla="*/ 12303146 w 288771"/>
              <a:gd name="T35" fmla="*/ 18790817 h 290202"/>
              <a:gd name="T36" fmla="*/ 13758321 w 288771"/>
              <a:gd name="T37" fmla="*/ 23980426 h 290202"/>
              <a:gd name="T38" fmla="*/ 19275963 w 288771"/>
              <a:gd name="T39" fmla="*/ 22610953 h 290202"/>
              <a:gd name="T40" fmla="*/ 15828301 w 288771"/>
              <a:gd name="T41" fmla="*/ 16844604 h 290202"/>
              <a:gd name="T42" fmla="*/ 51398086 w 288771"/>
              <a:gd name="T43" fmla="*/ 17964718 h 290202"/>
              <a:gd name="T44" fmla="*/ 49215840 w 288771"/>
              <a:gd name="T45" fmla="*/ 25497588 h 290202"/>
              <a:gd name="T46" fmla="*/ 44618216 w 288771"/>
              <a:gd name="T47" fmla="*/ 26071745 h 290202"/>
              <a:gd name="T48" fmla="*/ 40332062 w 288771"/>
              <a:gd name="T49" fmla="*/ 19256362 h 290202"/>
              <a:gd name="T50" fmla="*/ 47734745 w 288771"/>
              <a:gd name="T51" fmla="*/ 15310419 h 290202"/>
              <a:gd name="T52" fmla="*/ 18740054 w 288771"/>
              <a:gd name="T53" fmla="*/ 15835749 h 290202"/>
              <a:gd name="T54" fmla="*/ 17360073 w 288771"/>
              <a:gd name="T55" fmla="*/ 26070794 h 290202"/>
              <a:gd name="T56" fmla="*/ 12915514 w 288771"/>
              <a:gd name="T57" fmla="*/ 25494017 h 290202"/>
              <a:gd name="T58" fmla="*/ 14285931 w 288771"/>
              <a:gd name="T59" fmla="*/ 15286045 h 290202"/>
              <a:gd name="T60" fmla="*/ 26859212 w 288771"/>
              <a:gd name="T61" fmla="*/ 12519544 h 290202"/>
              <a:gd name="T62" fmla="*/ 34975909 w 288771"/>
              <a:gd name="T63" fmla="*/ 12519544 h 290202"/>
              <a:gd name="T64" fmla="*/ 30917406 w 288771"/>
              <a:gd name="T65" fmla="*/ 7080255 h 290202"/>
              <a:gd name="T66" fmla="*/ 30917406 w 288771"/>
              <a:gd name="T67" fmla="*/ 18029877 h 290202"/>
              <a:gd name="T68" fmla="*/ 30917406 w 288771"/>
              <a:gd name="T69" fmla="*/ 7080255 h 290202"/>
              <a:gd name="T70" fmla="*/ 3535002 w 288771"/>
              <a:gd name="T71" fmla="*/ 19774863 h 290202"/>
              <a:gd name="T72" fmla="*/ 3304107 w 288771"/>
              <a:gd name="T73" fmla="*/ 31009854 h 290202"/>
              <a:gd name="T74" fmla="*/ 14277345 w 288771"/>
              <a:gd name="T75" fmla="*/ 30580317 h 290202"/>
              <a:gd name="T76" fmla="*/ 21719539 w 288771"/>
              <a:gd name="T77" fmla="*/ 33800677 h 290202"/>
              <a:gd name="T78" fmla="*/ 16195061 w 288771"/>
              <a:gd name="T79" fmla="*/ 46968000 h 290202"/>
              <a:gd name="T80" fmla="*/ 17423296 w 288771"/>
              <a:gd name="T81" fmla="*/ 52692447 h 290202"/>
              <a:gd name="T82" fmla="*/ 58243861 w 288771"/>
              <a:gd name="T83" fmla="*/ 37593560 h 290202"/>
              <a:gd name="T84" fmla="*/ 35991855 w 288771"/>
              <a:gd name="T85" fmla="*/ 2170934 h 290202"/>
              <a:gd name="T86" fmla="*/ 57476653 w 288771"/>
              <a:gd name="T87" fmla="*/ 14193010 h 290202"/>
              <a:gd name="T88" fmla="*/ 30774153 w 288771"/>
              <a:gd name="T89" fmla="*/ 57558804 h 290202"/>
              <a:gd name="T90" fmla="*/ 16501858 w 288771"/>
              <a:gd name="T91" fmla="*/ 54266861 h 290202"/>
              <a:gd name="T92" fmla="*/ 14737490 w 288771"/>
              <a:gd name="T93" fmla="*/ 45894454 h 290202"/>
              <a:gd name="T94" fmla="*/ 20108051 w 288771"/>
              <a:gd name="T95" fmla="*/ 34659230 h 290202"/>
              <a:gd name="T96" fmla="*/ 6910525 w 288771"/>
              <a:gd name="T97" fmla="*/ 33514454 h 290202"/>
              <a:gd name="T98" fmla="*/ 5163 w 288771"/>
              <a:gd name="T99" fmla="*/ 28004307 h 290202"/>
              <a:gd name="T100" fmla="*/ 36299042 w 288771"/>
              <a:gd name="T101" fmla="*/ 453638 h 2902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88771" h="290202">
                <a:moveTo>
                  <a:pt x="144742" y="208171"/>
                </a:moveTo>
                <a:cubicBezTo>
                  <a:pt x="134346" y="208171"/>
                  <a:pt x="125743" y="216416"/>
                  <a:pt x="125743" y="226812"/>
                </a:cubicBezTo>
                <a:cubicBezTo>
                  <a:pt x="125743" y="237207"/>
                  <a:pt x="134346" y="245810"/>
                  <a:pt x="144742" y="245810"/>
                </a:cubicBezTo>
                <a:cubicBezTo>
                  <a:pt x="155138" y="245810"/>
                  <a:pt x="163741" y="237207"/>
                  <a:pt x="163741" y="226812"/>
                </a:cubicBezTo>
                <a:cubicBezTo>
                  <a:pt x="163741" y="216416"/>
                  <a:pt x="155138" y="208171"/>
                  <a:pt x="144742" y="208171"/>
                </a:cubicBezTo>
                <a:close/>
                <a:moveTo>
                  <a:pt x="144742" y="199209"/>
                </a:moveTo>
                <a:cubicBezTo>
                  <a:pt x="159798" y="199209"/>
                  <a:pt x="172344" y="211756"/>
                  <a:pt x="172344" y="226812"/>
                </a:cubicBezTo>
                <a:cubicBezTo>
                  <a:pt x="172344" y="242226"/>
                  <a:pt x="159798" y="254414"/>
                  <a:pt x="144742" y="254414"/>
                </a:cubicBezTo>
                <a:cubicBezTo>
                  <a:pt x="129328" y="254414"/>
                  <a:pt x="117140" y="242226"/>
                  <a:pt x="117140" y="226812"/>
                </a:cubicBezTo>
                <a:cubicBezTo>
                  <a:pt x="117140" y="211756"/>
                  <a:pt x="129328" y="199209"/>
                  <a:pt x="144742" y="199209"/>
                </a:cubicBezTo>
                <a:close/>
                <a:moveTo>
                  <a:pt x="216177" y="167700"/>
                </a:moveTo>
                <a:cubicBezTo>
                  <a:pt x="214353" y="167700"/>
                  <a:pt x="212893" y="167700"/>
                  <a:pt x="211069" y="168062"/>
                </a:cubicBezTo>
                <a:cubicBezTo>
                  <a:pt x="206326" y="169509"/>
                  <a:pt x="201948" y="172764"/>
                  <a:pt x="199395" y="177105"/>
                </a:cubicBezTo>
                <a:cubicBezTo>
                  <a:pt x="193922" y="186148"/>
                  <a:pt x="197206" y="198084"/>
                  <a:pt x="206326" y="203148"/>
                </a:cubicBezTo>
                <a:cubicBezTo>
                  <a:pt x="215812" y="208573"/>
                  <a:pt x="227487" y="205318"/>
                  <a:pt x="232959" y="196275"/>
                </a:cubicBezTo>
                <a:cubicBezTo>
                  <a:pt x="238067" y="187233"/>
                  <a:pt x="235148" y="175296"/>
                  <a:pt x="225662" y="170232"/>
                </a:cubicBezTo>
                <a:cubicBezTo>
                  <a:pt x="222744" y="168424"/>
                  <a:pt x="219460" y="167700"/>
                  <a:pt x="216177" y="167700"/>
                </a:cubicBezTo>
                <a:close/>
                <a:moveTo>
                  <a:pt x="208880" y="159743"/>
                </a:moveTo>
                <a:cubicBezTo>
                  <a:pt x="216177" y="157934"/>
                  <a:pt x="223473" y="158658"/>
                  <a:pt x="230405" y="162275"/>
                </a:cubicBezTo>
                <a:cubicBezTo>
                  <a:pt x="236607" y="166254"/>
                  <a:pt x="241350" y="172403"/>
                  <a:pt x="243174" y="179275"/>
                </a:cubicBezTo>
                <a:cubicBezTo>
                  <a:pt x="245363" y="186509"/>
                  <a:pt x="244269" y="194105"/>
                  <a:pt x="240621" y="200616"/>
                </a:cubicBezTo>
                <a:cubicBezTo>
                  <a:pt x="236607" y="207127"/>
                  <a:pt x="230770" y="211829"/>
                  <a:pt x="223473" y="213637"/>
                </a:cubicBezTo>
                <a:cubicBezTo>
                  <a:pt x="220920" y="214361"/>
                  <a:pt x="218366" y="214723"/>
                  <a:pt x="216177" y="214723"/>
                </a:cubicBezTo>
                <a:cubicBezTo>
                  <a:pt x="211069" y="214723"/>
                  <a:pt x="206326" y="213276"/>
                  <a:pt x="201948" y="210744"/>
                </a:cubicBezTo>
                <a:cubicBezTo>
                  <a:pt x="195381" y="207127"/>
                  <a:pt x="191003" y="200978"/>
                  <a:pt x="188814" y="193743"/>
                </a:cubicBezTo>
                <a:cubicBezTo>
                  <a:pt x="186990" y="186509"/>
                  <a:pt x="188085" y="179275"/>
                  <a:pt x="191733" y="172764"/>
                </a:cubicBezTo>
                <a:cubicBezTo>
                  <a:pt x="195381" y="166254"/>
                  <a:pt x="201584" y="161551"/>
                  <a:pt x="208880" y="159743"/>
                </a:cubicBezTo>
                <a:close/>
                <a:moveTo>
                  <a:pt x="216177" y="85150"/>
                </a:moveTo>
                <a:cubicBezTo>
                  <a:pt x="212893" y="85150"/>
                  <a:pt x="209610" y="86236"/>
                  <a:pt x="206326" y="87682"/>
                </a:cubicBezTo>
                <a:cubicBezTo>
                  <a:pt x="197206" y="93108"/>
                  <a:pt x="193922" y="104683"/>
                  <a:pt x="199395" y="114087"/>
                </a:cubicBezTo>
                <a:cubicBezTo>
                  <a:pt x="201948" y="118428"/>
                  <a:pt x="206326" y="121683"/>
                  <a:pt x="211069" y="122768"/>
                </a:cubicBezTo>
                <a:cubicBezTo>
                  <a:pt x="216177" y="124215"/>
                  <a:pt x="221284" y="123492"/>
                  <a:pt x="225662" y="120960"/>
                </a:cubicBezTo>
                <a:cubicBezTo>
                  <a:pt x="235148" y="115534"/>
                  <a:pt x="238067" y="103959"/>
                  <a:pt x="232959" y="94917"/>
                </a:cubicBezTo>
                <a:cubicBezTo>
                  <a:pt x="229311" y="88767"/>
                  <a:pt x="222744" y="85150"/>
                  <a:pt x="216177" y="85150"/>
                </a:cubicBezTo>
                <a:close/>
                <a:moveTo>
                  <a:pt x="74098" y="84928"/>
                </a:moveTo>
                <a:cubicBezTo>
                  <a:pt x="67641" y="84928"/>
                  <a:pt x="61183" y="88562"/>
                  <a:pt x="57596" y="94740"/>
                </a:cubicBezTo>
                <a:cubicBezTo>
                  <a:pt x="55084" y="99101"/>
                  <a:pt x="54367" y="104189"/>
                  <a:pt x="55802" y="109276"/>
                </a:cubicBezTo>
                <a:cubicBezTo>
                  <a:pt x="57237" y="114001"/>
                  <a:pt x="60466" y="118362"/>
                  <a:pt x="64412" y="120905"/>
                </a:cubicBezTo>
                <a:cubicBezTo>
                  <a:pt x="69076" y="123449"/>
                  <a:pt x="74098" y="124176"/>
                  <a:pt x="79121" y="122722"/>
                </a:cubicBezTo>
                <a:cubicBezTo>
                  <a:pt x="83785" y="121632"/>
                  <a:pt x="87731" y="118362"/>
                  <a:pt x="90242" y="114001"/>
                </a:cubicBezTo>
                <a:cubicBezTo>
                  <a:pt x="95624" y="104552"/>
                  <a:pt x="92754" y="92923"/>
                  <a:pt x="83426" y="87472"/>
                </a:cubicBezTo>
                <a:cubicBezTo>
                  <a:pt x="80556" y="86019"/>
                  <a:pt x="77327" y="84928"/>
                  <a:pt x="74098" y="84928"/>
                </a:cubicBezTo>
                <a:close/>
                <a:moveTo>
                  <a:pt x="223473" y="77193"/>
                </a:moveTo>
                <a:cubicBezTo>
                  <a:pt x="230770" y="79363"/>
                  <a:pt x="236607" y="84065"/>
                  <a:pt x="240621" y="90576"/>
                </a:cubicBezTo>
                <a:cubicBezTo>
                  <a:pt x="244269" y="97087"/>
                  <a:pt x="245363" y="104321"/>
                  <a:pt x="243174" y="111555"/>
                </a:cubicBezTo>
                <a:cubicBezTo>
                  <a:pt x="241350" y="118789"/>
                  <a:pt x="236607" y="124577"/>
                  <a:pt x="230405" y="128555"/>
                </a:cubicBezTo>
                <a:cubicBezTo>
                  <a:pt x="226027" y="131087"/>
                  <a:pt x="220920" y="132173"/>
                  <a:pt x="216177" y="132173"/>
                </a:cubicBezTo>
                <a:cubicBezTo>
                  <a:pt x="213623" y="132173"/>
                  <a:pt x="211069" y="131811"/>
                  <a:pt x="208880" y="131449"/>
                </a:cubicBezTo>
                <a:cubicBezTo>
                  <a:pt x="201584" y="129279"/>
                  <a:pt x="195381" y="124577"/>
                  <a:pt x="191733" y="118428"/>
                </a:cubicBezTo>
                <a:cubicBezTo>
                  <a:pt x="188085" y="111917"/>
                  <a:pt x="186990" y="104321"/>
                  <a:pt x="188814" y="97087"/>
                </a:cubicBezTo>
                <a:cubicBezTo>
                  <a:pt x="191003" y="89853"/>
                  <a:pt x="195381" y="84065"/>
                  <a:pt x="201948" y="80086"/>
                </a:cubicBezTo>
                <a:cubicBezTo>
                  <a:pt x="208515" y="76469"/>
                  <a:pt x="216177" y="75384"/>
                  <a:pt x="223473" y="77193"/>
                </a:cubicBezTo>
                <a:close/>
                <a:moveTo>
                  <a:pt x="66878" y="77070"/>
                </a:moveTo>
                <a:cubicBezTo>
                  <a:pt x="73740" y="75207"/>
                  <a:pt x="81274" y="76025"/>
                  <a:pt x="87731" y="79841"/>
                </a:cubicBezTo>
                <a:cubicBezTo>
                  <a:pt x="101005" y="87472"/>
                  <a:pt x="105669" y="104916"/>
                  <a:pt x="98135" y="118362"/>
                </a:cubicBezTo>
                <a:cubicBezTo>
                  <a:pt x="94548" y="124539"/>
                  <a:pt x="88449" y="129264"/>
                  <a:pt x="81274" y="131444"/>
                </a:cubicBezTo>
                <a:cubicBezTo>
                  <a:pt x="78762" y="131807"/>
                  <a:pt x="76610" y="132171"/>
                  <a:pt x="74098" y="132171"/>
                </a:cubicBezTo>
                <a:cubicBezTo>
                  <a:pt x="69076" y="132171"/>
                  <a:pt x="64412" y="131081"/>
                  <a:pt x="60466" y="128537"/>
                </a:cubicBezTo>
                <a:cubicBezTo>
                  <a:pt x="46833" y="120542"/>
                  <a:pt x="42528" y="103462"/>
                  <a:pt x="50062" y="90379"/>
                </a:cubicBezTo>
                <a:cubicBezTo>
                  <a:pt x="53829" y="83475"/>
                  <a:pt x="60017" y="78932"/>
                  <a:pt x="66878" y="77070"/>
                </a:cubicBezTo>
                <a:close/>
                <a:moveTo>
                  <a:pt x="144742" y="44245"/>
                </a:moveTo>
                <a:cubicBezTo>
                  <a:pt x="134346" y="44245"/>
                  <a:pt x="125743" y="52793"/>
                  <a:pt x="125743" y="63122"/>
                </a:cubicBezTo>
                <a:cubicBezTo>
                  <a:pt x="125743" y="73450"/>
                  <a:pt x="134346" y="81999"/>
                  <a:pt x="144742" y="81999"/>
                </a:cubicBezTo>
                <a:cubicBezTo>
                  <a:pt x="155138" y="81999"/>
                  <a:pt x="163741" y="73450"/>
                  <a:pt x="163741" y="63122"/>
                </a:cubicBezTo>
                <a:cubicBezTo>
                  <a:pt x="163741" y="52793"/>
                  <a:pt x="155138" y="44245"/>
                  <a:pt x="144742" y="44245"/>
                </a:cubicBezTo>
                <a:close/>
                <a:moveTo>
                  <a:pt x="144742" y="35697"/>
                </a:moveTo>
                <a:cubicBezTo>
                  <a:pt x="159798" y="35697"/>
                  <a:pt x="172344" y="48163"/>
                  <a:pt x="172344" y="63122"/>
                </a:cubicBezTo>
                <a:cubicBezTo>
                  <a:pt x="172344" y="78437"/>
                  <a:pt x="159798" y="90903"/>
                  <a:pt x="144742" y="90903"/>
                </a:cubicBezTo>
                <a:cubicBezTo>
                  <a:pt x="129328" y="90903"/>
                  <a:pt x="117140" y="78437"/>
                  <a:pt x="117140" y="63122"/>
                </a:cubicBezTo>
                <a:cubicBezTo>
                  <a:pt x="117140" y="48163"/>
                  <a:pt x="129328" y="35697"/>
                  <a:pt x="144742" y="35697"/>
                </a:cubicBezTo>
                <a:close/>
                <a:moveTo>
                  <a:pt x="168496" y="10946"/>
                </a:moveTo>
                <a:cubicBezTo>
                  <a:pt x="103478" y="-600"/>
                  <a:pt x="38101" y="37284"/>
                  <a:pt x="16548" y="99702"/>
                </a:cubicBezTo>
                <a:cubicBezTo>
                  <a:pt x="11878" y="113412"/>
                  <a:pt x="9364" y="127483"/>
                  <a:pt x="9004" y="141554"/>
                </a:cubicBezTo>
                <a:cubicBezTo>
                  <a:pt x="8645" y="146966"/>
                  <a:pt x="10800" y="152378"/>
                  <a:pt x="15470" y="156347"/>
                </a:cubicBezTo>
                <a:cubicBezTo>
                  <a:pt x="19422" y="159955"/>
                  <a:pt x="25528" y="161398"/>
                  <a:pt x="30916" y="160315"/>
                </a:cubicBezTo>
                <a:lnTo>
                  <a:pt x="66838" y="154182"/>
                </a:lnTo>
                <a:cubicBezTo>
                  <a:pt x="68634" y="153821"/>
                  <a:pt x="70789" y="153821"/>
                  <a:pt x="72585" y="153821"/>
                </a:cubicBezTo>
                <a:cubicBezTo>
                  <a:pt x="84440" y="153821"/>
                  <a:pt x="95216" y="159955"/>
                  <a:pt x="101682" y="170418"/>
                </a:cubicBezTo>
                <a:cubicBezTo>
                  <a:pt x="108507" y="182685"/>
                  <a:pt x="107429" y="197838"/>
                  <a:pt x="98808" y="208662"/>
                </a:cubicBezTo>
                <a:lnTo>
                  <a:pt x="75818" y="236804"/>
                </a:lnTo>
                <a:cubicBezTo>
                  <a:pt x="72226" y="241494"/>
                  <a:pt x="70789" y="247267"/>
                  <a:pt x="71867" y="253040"/>
                </a:cubicBezTo>
                <a:cubicBezTo>
                  <a:pt x="72945" y="258452"/>
                  <a:pt x="76537" y="263142"/>
                  <a:pt x="81566" y="265668"/>
                </a:cubicBezTo>
                <a:cubicBezTo>
                  <a:pt x="93779" y="272523"/>
                  <a:pt x="107429" y="277213"/>
                  <a:pt x="121439" y="279378"/>
                </a:cubicBezTo>
                <a:cubicBezTo>
                  <a:pt x="186098" y="290923"/>
                  <a:pt x="251116" y="252318"/>
                  <a:pt x="272669" y="189540"/>
                </a:cubicBezTo>
                <a:cubicBezTo>
                  <a:pt x="285601" y="151656"/>
                  <a:pt x="281290" y="110526"/>
                  <a:pt x="261174" y="76250"/>
                </a:cubicBezTo>
                <a:cubicBezTo>
                  <a:pt x="241417" y="41974"/>
                  <a:pt x="207292" y="18162"/>
                  <a:pt x="168496" y="10946"/>
                </a:cubicBezTo>
                <a:close/>
                <a:moveTo>
                  <a:pt x="169933" y="2287"/>
                </a:moveTo>
                <a:cubicBezTo>
                  <a:pt x="211602" y="9863"/>
                  <a:pt x="247524" y="35119"/>
                  <a:pt x="269077" y="71559"/>
                </a:cubicBezTo>
                <a:cubicBezTo>
                  <a:pt x="290270" y="108000"/>
                  <a:pt x="294581" y="152378"/>
                  <a:pt x="280931" y="192426"/>
                </a:cubicBezTo>
                <a:cubicBezTo>
                  <a:pt x="260815" y="251236"/>
                  <a:pt x="204777" y="290202"/>
                  <a:pt x="144069" y="290202"/>
                </a:cubicBezTo>
                <a:cubicBezTo>
                  <a:pt x="136167" y="290202"/>
                  <a:pt x="127905" y="289480"/>
                  <a:pt x="119643" y="288037"/>
                </a:cubicBezTo>
                <a:cubicBezTo>
                  <a:pt x="104915" y="285512"/>
                  <a:pt x="90546" y="280460"/>
                  <a:pt x="77255" y="273605"/>
                </a:cubicBezTo>
                <a:cubicBezTo>
                  <a:pt x="70071" y="269997"/>
                  <a:pt x="65042" y="263142"/>
                  <a:pt x="63246" y="254844"/>
                </a:cubicBezTo>
                <a:cubicBezTo>
                  <a:pt x="61450" y="246546"/>
                  <a:pt x="63605" y="237887"/>
                  <a:pt x="68993" y="231392"/>
                </a:cubicBezTo>
                <a:lnTo>
                  <a:pt x="91983" y="203250"/>
                </a:lnTo>
                <a:cubicBezTo>
                  <a:pt x="99886" y="193148"/>
                  <a:pt x="98090" y="181963"/>
                  <a:pt x="94138" y="174747"/>
                </a:cubicBezTo>
                <a:cubicBezTo>
                  <a:pt x="89828" y="167531"/>
                  <a:pt x="80847" y="160676"/>
                  <a:pt x="68275" y="163202"/>
                </a:cubicBezTo>
                <a:lnTo>
                  <a:pt x="32353" y="168975"/>
                </a:lnTo>
                <a:cubicBezTo>
                  <a:pt x="24091" y="170779"/>
                  <a:pt x="16189" y="168253"/>
                  <a:pt x="9364" y="162841"/>
                </a:cubicBezTo>
                <a:cubicBezTo>
                  <a:pt x="3257" y="157429"/>
                  <a:pt x="-335" y="149492"/>
                  <a:pt x="24" y="141193"/>
                </a:cubicBezTo>
                <a:cubicBezTo>
                  <a:pt x="383" y="126040"/>
                  <a:pt x="2898" y="111247"/>
                  <a:pt x="8286" y="96815"/>
                </a:cubicBezTo>
                <a:cubicBezTo>
                  <a:pt x="31276" y="30429"/>
                  <a:pt x="100604" y="-10341"/>
                  <a:pt x="169933" y="22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Freeform 906">
            <a:extLst>
              <a:ext uri="{FF2B5EF4-FFF2-40B4-BE49-F238E27FC236}">
                <a16:creationId xmlns:a16="http://schemas.microsoft.com/office/drawing/2014/main" id="{CCDACCE4-3890-1F48-A14F-A2D37C3459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99637" y="9491278"/>
            <a:ext cx="854474" cy="784984"/>
          </a:xfrm>
          <a:custGeom>
            <a:avLst/>
            <a:gdLst>
              <a:gd name="T0" fmla="*/ 2147483646 w 805"/>
              <a:gd name="T1" fmla="*/ 2147483646 h 740"/>
              <a:gd name="T2" fmla="*/ 2147483646 w 805"/>
              <a:gd name="T3" fmla="*/ 2147483646 h 740"/>
              <a:gd name="T4" fmla="*/ 2147483646 w 805"/>
              <a:gd name="T5" fmla="*/ 2147483646 h 740"/>
              <a:gd name="T6" fmla="*/ 2147483646 w 805"/>
              <a:gd name="T7" fmla="*/ 2147483646 h 740"/>
              <a:gd name="T8" fmla="*/ 2147483646 w 805"/>
              <a:gd name="T9" fmla="*/ 2147483646 h 740"/>
              <a:gd name="T10" fmla="*/ 2147483646 w 805"/>
              <a:gd name="T11" fmla="*/ 2147483646 h 740"/>
              <a:gd name="T12" fmla="*/ 2147483646 w 805"/>
              <a:gd name="T13" fmla="*/ 2147483646 h 740"/>
              <a:gd name="T14" fmla="*/ 2147483646 w 805"/>
              <a:gd name="T15" fmla="*/ 2147483646 h 740"/>
              <a:gd name="T16" fmla="*/ 2147483646 w 805"/>
              <a:gd name="T17" fmla="*/ 2147483646 h 740"/>
              <a:gd name="T18" fmla="*/ 2147483646 w 805"/>
              <a:gd name="T19" fmla="*/ 2147483646 h 740"/>
              <a:gd name="T20" fmla="*/ 2147483646 w 805"/>
              <a:gd name="T21" fmla="*/ 2147483646 h 740"/>
              <a:gd name="T22" fmla="*/ 2147483646 w 805"/>
              <a:gd name="T23" fmla="*/ 2147483646 h 740"/>
              <a:gd name="T24" fmla="*/ 2147483646 w 805"/>
              <a:gd name="T25" fmla="*/ 2147483646 h 740"/>
              <a:gd name="T26" fmla="*/ 2147483646 w 805"/>
              <a:gd name="T27" fmla="*/ 2147483646 h 740"/>
              <a:gd name="T28" fmla="*/ 2147483646 w 805"/>
              <a:gd name="T29" fmla="*/ 2147483646 h 740"/>
              <a:gd name="T30" fmla="*/ 2147483646 w 805"/>
              <a:gd name="T31" fmla="*/ 2147483646 h 740"/>
              <a:gd name="T32" fmla="*/ 2147483646 w 805"/>
              <a:gd name="T33" fmla="*/ 2147483646 h 740"/>
              <a:gd name="T34" fmla="*/ 2147483646 w 805"/>
              <a:gd name="T35" fmla="*/ 2147483646 h 740"/>
              <a:gd name="T36" fmla="*/ 2147483646 w 805"/>
              <a:gd name="T37" fmla="*/ 2147483646 h 740"/>
              <a:gd name="T38" fmla="*/ 2147483646 w 805"/>
              <a:gd name="T39" fmla="*/ 2147483646 h 740"/>
              <a:gd name="T40" fmla="*/ 2147483646 w 805"/>
              <a:gd name="T41" fmla="*/ 2147483646 h 740"/>
              <a:gd name="T42" fmla="*/ 2147483646 w 805"/>
              <a:gd name="T43" fmla="*/ 2147483646 h 740"/>
              <a:gd name="T44" fmla="*/ 2147483646 w 805"/>
              <a:gd name="T45" fmla="*/ 2147483646 h 740"/>
              <a:gd name="T46" fmla="*/ 2147483646 w 805"/>
              <a:gd name="T47" fmla="*/ 2147483646 h 740"/>
              <a:gd name="T48" fmla="*/ 2147483646 w 805"/>
              <a:gd name="T49" fmla="*/ 2147483646 h 740"/>
              <a:gd name="T50" fmla="*/ 2147483646 w 805"/>
              <a:gd name="T51" fmla="*/ 2147483646 h 740"/>
              <a:gd name="T52" fmla="*/ 2147483646 w 805"/>
              <a:gd name="T53" fmla="*/ 2147483646 h 740"/>
              <a:gd name="T54" fmla="*/ 2147483646 w 805"/>
              <a:gd name="T55" fmla="*/ 2147483646 h 740"/>
              <a:gd name="T56" fmla="*/ 2147483646 w 805"/>
              <a:gd name="T57" fmla="*/ 2147483646 h 740"/>
              <a:gd name="T58" fmla="*/ 2147483646 w 805"/>
              <a:gd name="T59" fmla="*/ 2147483646 h 740"/>
              <a:gd name="T60" fmla="*/ 2147483646 w 805"/>
              <a:gd name="T61" fmla="*/ 2147483646 h 740"/>
              <a:gd name="T62" fmla="*/ 2147483646 w 805"/>
              <a:gd name="T63" fmla="*/ 2147483646 h 740"/>
              <a:gd name="T64" fmla="*/ 2147483646 w 805"/>
              <a:gd name="T65" fmla="*/ 2147483646 h 740"/>
              <a:gd name="T66" fmla="*/ 2147483646 w 805"/>
              <a:gd name="T67" fmla="*/ 0 h 740"/>
              <a:gd name="T68" fmla="*/ 2147483646 w 805"/>
              <a:gd name="T69" fmla="*/ 0 h 740"/>
              <a:gd name="T70" fmla="*/ 2147483646 w 805"/>
              <a:gd name="T71" fmla="*/ 0 h 740"/>
              <a:gd name="T72" fmla="*/ 2147483646 w 805"/>
              <a:gd name="T73" fmla="*/ 2147483646 h 740"/>
              <a:gd name="T74" fmla="*/ 2147483646 w 805"/>
              <a:gd name="T75" fmla="*/ 2147483646 h 740"/>
              <a:gd name="T76" fmla="*/ 2147483646 w 805"/>
              <a:gd name="T77" fmla="*/ 2147483646 h 740"/>
              <a:gd name="T78" fmla="*/ 2147483646 w 805"/>
              <a:gd name="T79" fmla="*/ 2147483646 h 740"/>
              <a:gd name="T80" fmla="*/ 0 w 805"/>
              <a:gd name="T81" fmla="*/ 2147483646 h 740"/>
              <a:gd name="T82" fmla="*/ 0 w 805"/>
              <a:gd name="T83" fmla="*/ 2147483646 h 740"/>
              <a:gd name="T84" fmla="*/ 2147483646 w 805"/>
              <a:gd name="T85" fmla="*/ 2147483646 h 740"/>
              <a:gd name="T86" fmla="*/ 2147483646 w 805"/>
              <a:gd name="T87" fmla="*/ 2147483646 h 740"/>
              <a:gd name="T88" fmla="*/ 2147483646 w 805"/>
              <a:gd name="T89" fmla="*/ 2147483646 h 740"/>
              <a:gd name="T90" fmla="*/ 2147483646 w 805"/>
              <a:gd name="T91" fmla="*/ 2147483646 h 740"/>
              <a:gd name="T92" fmla="*/ 2147483646 w 805"/>
              <a:gd name="T93" fmla="*/ 2147483646 h 740"/>
              <a:gd name="T94" fmla="*/ 2147483646 w 805"/>
              <a:gd name="T95" fmla="*/ 2147483646 h 7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05" h="740">
                <a:moveTo>
                  <a:pt x="109" y="715"/>
                </a:moveTo>
                <a:lnTo>
                  <a:pt x="158" y="564"/>
                </a:lnTo>
                <a:lnTo>
                  <a:pt x="646" y="564"/>
                </a:lnTo>
                <a:lnTo>
                  <a:pt x="693" y="715"/>
                </a:lnTo>
                <a:lnTo>
                  <a:pt x="109" y="715"/>
                </a:lnTo>
                <a:close/>
                <a:moveTo>
                  <a:pt x="318" y="61"/>
                </a:moveTo>
                <a:lnTo>
                  <a:pt x="318" y="61"/>
                </a:lnTo>
                <a:cubicBezTo>
                  <a:pt x="324" y="39"/>
                  <a:pt x="345" y="25"/>
                  <a:pt x="368" y="25"/>
                </a:cubicBezTo>
                <a:lnTo>
                  <a:pt x="435" y="25"/>
                </a:lnTo>
                <a:cubicBezTo>
                  <a:pt x="458" y="25"/>
                  <a:pt x="478" y="39"/>
                  <a:pt x="485" y="61"/>
                </a:cubicBezTo>
                <a:lnTo>
                  <a:pt x="522" y="176"/>
                </a:lnTo>
                <a:lnTo>
                  <a:pt x="281" y="176"/>
                </a:lnTo>
                <a:lnTo>
                  <a:pt x="318" y="61"/>
                </a:lnTo>
                <a:close/>
                <a:moveTo>
                  <a:pt x="273" y="200"/>
                </a:moveTo>
                <a:lnTo>
                  <a:pt x="530" y="200"/>
                </a:lnTo>
                <a:lnTo>
                  <a:pt x="552" y="270"/>
                </a:lnTo>
                <a:lnTo>
                  <a:pt x="251" y="270"/>
                </a:lnTo>
                <a:lnTo>
                  <a:pt x="273" y="200"/>
                </a:lnTo>
                <a:close/>
                <a:moveTo>
                  <a:pt x="243" y="294"/>
                </a:moveTo>
                <a:lnTo>
                  <a:pt x="559" y="294"/>
                </a:lnTo>
                <a:lnTo>
                  <a:pt x="607" y="445"/>
                </a:lnTo>
                <a:lnTo>
                  <a:pt x="195" y="445"/>
                </a:lnTo>
                <a:lnTo>
                  <a:pt x="243" y="294"/>
                </a:lnTo>
                <a:close/>
                <a:moveTo>
                  <a:pt x="188" y="470"/>
                </a:moveTo>
                <a:lnTo>
                  <a:pt x="616" y="470"/>
                </a:lnTo>
                <a:lnTo>
                  <a:pt x="637" y="540"/>
                </a:lnTo>
                <a:lnTo>
                  <a:pt x="165" y="540"/>
                </a:lnTo>
                <a:lnTo>
                  <a:pt x="188" y="470"/>
                </a:lnTo>
                <a:close/>
                <a:moveTo>
                  <a:pt x="791" y="715"/>
                </a:moveTo>
                <a:lnTo>
                  <a:pt x="719" y="715"/>
                </a:lnTo>
                <a:lnTo>
                  <a:pt x="509" y="54"/>
                </a:lnTo>
                <a:cubicBezTo>
                  <a:pt x="498" y="22"/>
                  <a:pt x="469" y="0"/>
                  <a:pt x="435" y="0"/>
                </a:cubicBezTo>
                <a:lnTo>
                  <a:pt x="368" y="0"/>
                </a:lnTo>
                <a:cubicBezTo>
                  <a:pt x="334" y="0"/>
                  <a:pt x="304" y="22"/>
                  <a:pt x="294" y="54"/>
                </a:cubicBezTo>
                <a:lnTo>
                  <a:pt x="84" y="715"/>
                </a:lnTo>
                <a:lnTo>
                  <a:pt x="11" y="715"/>
                </a:lnTo>
                <a:cubicBezTo>
                  <a:pt x="5" y="715"/>
                  <a:pt x="0" y="721"/>
                  <a:pt x="0" y="727"/>
                </a:cubicBezTo>
                <a:cubicBezTo>
                  <a:pt x="0" y="734"/>
                  <a:pt x="5" y="739"/>
                  <a:pt x="11" y="739"/>
                </a:cubicBezTo>
                <a:lnTo>
                  <a:pt x="791" y="739"/>
                </a:lnTo>
                <a:cubicBezTo>
                  <a:pt x="798" y="739"/>
                  <a:pt x="804" y="734"/>
                  <a:pt x="804" y="727"/>
                </a:cubicBezTo>
                <a:cubicBezTo>
                  <a:pt x="804" y="721"/>
                  <a:pt x="798" y="715"/>
                  <a:pt x="791" y="7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Freeform 1029">
            <a:extLst>
              <a:ext uri="{FF2B5EF4-FFF2-40B4-BE49-F238E27FC236}">
                <a16:creationId xmlns:a16="http://schemas.microsoft.com/office/drawing/2014/main" id="{BC2D070F-4B13-1D42-B331-FFD32CF931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4685" y="9456533"/>
            <a:ext cx="854474" cy="854474"/>
          </a:xfrm>
          <a:custGeom>
            <a:avLst/>
            <a:gdLst>
              <a:gd name="T0" fmla="*/ 14714003 w 290151"/>
              <a:gd name="T1" fmla="*/ 61047718 h 290151"/>
              <a:gd name="T2" fmla="*/ 41637083 w 290151"/>
              <a:gd name="T3" fmla="*/ 55334334 h 290151"/>
              <a:gd name="T4" fmla="*/ 27314572 w 290151"/>
              <a:gd name="T5" fmla="*/ 50247092 h 290151"/>
              <a:gd name="T6" fmla="*/ 35610981 w 290151"/>
              <a:gd name="T7" fmla="*/ 53455650 h 290151"/>
              <a:gd name="T8" fmla="*/ 27314572 w 290151"/>
              <a:gd name="T9" fmla="*/ 50247092 h 290151"/>
              <a:gd name="T10" fmla="*/ 29079721 w 290151"/>
              <a:gd name="T11" fmla="*/ 22131929 h 290151"/>
              <a:gd name="T12" fmla="*/ 23416081 w 290151"/>
              <a:gd name="T13" fmla="*/ 23371872 h 290151"/>
              <a:gd name="T14" fmla="*/ 27295267 w 290151"/>
              <a:gd name="T15" fmla="*/ 27711696 h 290151"/>
              <a:gd name="T16" fmla="*/ 30864287 w 290151"/>
              <a:gd name="T17" fmla="*/ 30346650 h 290151"/>
              <a:gd name="T18" fmla="*/ 36217629 w 290151"/>
              <a:gd name="T19" fmla="*/ 32671516 h 290151"/>
              <a:gd name="T20" fmla="*/ 35596500 w 290151"/>
              <a:gd name="T21" fmla="*/ 26859111 h 290151"/>
              <a:gd name="T22" fmla="*/ 34278037 w 290151"/>
              <a:gd name="T23" fmla="*/ 22597296 h 290151"/>
              <a:gd name="T24" fmla="*/ 31329600 w 290151"/>
              <a:gd name="T25" fmla="*/ 17637381 h 290151"/>
              <a:gd name="T26" fmla="*/ 32183188 w 290151"/>
              <a:gd name="T27" fmla="*/ 15080201 h 290151"/>
              <a:gd name="T28" fmla="*/ 41415699 w 290151"/>
              <a:gd name="T29" fmla="*/ 21744711 h 290151"/>
              <a:gd name="T30" fmla="*/ 41881247 w 290151"/>
              <a:gd name="T31" fmla="*/ 23371872 h 290151"/>
              <a:gd name="T32" fmla="*/ 38390006 w 290151"/>
              <a:gd name="T33" fmla="*/ 34221565 h 290151"/>
              <a:gd name="T34" fmla="*/ 36993420 w 290151"/>
              <a:gd name="T35" fmla="*/ 35151353 h 290151"/>
              <a:gd name="T36" fmla="*/ 25665982 w 290151"/>
              <a:gd name="T37" fmla="*/ 35151353 h 290151"/>
              <a:gd name="T38" fmla="*/ 24657307 w 290151"/>
              <a:gd name="T39" fmla="*/ 35151353 h 290151"/>
              <a:gd name="T40" fmla="*/ 25355582 w 290151"/>
              <a:gd name="T41" fmla="*/ 27866737 h 290151"/>
              <a:gd name="T42" fmla="*/ 20467950 w 290151"/>
              <a:gd name="T43" fmla="*/ 22442160 h 290151"/>
              <a:gd name="T44" fmla="*/ 27605474 w 290151"/>
              <a:gd name="T45" fmla="*/ 20892274 h 290151"/>
              <a:gd name="T46" fmla="*/ 55568498 w 290151"/>
              <a:gd name="T47" fmla="*/ 6965492 h 290151"/>
              <a:gd name="T48" fmla="*/ 50246387 w 290151"/>
              <a:gd name="T49" fmla="*/ 26375720 h 290151"/>
              <a:gd name="T50" fmla="*/ 49228989 w 290151"/>
              <a:gd name="T51" fmla="*/ 35611377 h 290151"/>
              <a:gd name="T52" fmla="*/ 61047011 w 290151"/>
              <a:gd name="T53" fmla="*/ 6965492 h 290151"/>
              <a:gd name="T54" fmla="*/ 1956340 w 290151"/>
              <a:gd name="T55" fmla="*/ 6965492 h 290151"/>
              <a:gd name="T56" fmla="*/ 13696802 w 290151"/>
              <a:gd name="T57" fmla="*/ 35611377 h 290151"/>
              <a:gd name="T58" fmla="*/ 12678992 w 290151"/>
              <a:gd name="T59" fmla="*/ 26375720 h 290151"/>
              <a:gd name="T60" fmla="*/ 7278798 w 290151"/>
              <a:gd name="T61" fmla="*/ 6965492 h 290151"/>
              <a:gd name="T62" fmla="*/ 14635259 w 290151"/>
              <a:gd name="T63" fmla="*/ 1956340 h 290151"/>
              <a:gd name="T64" fmla="*/ 42889588 w 290151"/>
              <a:gd name="T65" fmla="*/ 7669733 h 290151"/>
              <a:gd name="T66" fmla="*/ 42889588 w 290151"/>
              <a:gd name="T67" fmla="*/ 9548525 h 290151"/>
              <a:gd name="T68" fmla="*/ 14635259 w 290151"/>
              <a:gd name="T69" fmla="*/ 26375720 h 290151"/>
              <a:gd name="T70" fmla="*/ 27314572 w 290151"/>
              <a:gd name="T71" fmla="*/ 43437776 h 290151"/>
              <a:gd name="T72" fmla="*/ 35610981 w 290151"/>
              <a:gd name="T73" fmla="*/ 48290318 h 290151"/>
              <a:gd name="T74" fmla="*/ 36236958 w 290151"/>
              <a:gd name="T75" fmla="*/ 42498784 h 290151"/>
              <a:gd name="T76" fmla="*/ 48289704 w 290151"/>
              <a:gd name="T77" fmla="*/ 1956340 h 290151"/>
              <a:gd name="T78" fmla="*/ 11113527 w 290151"/>
              <a:gd name="T79" fmla="*/ 0 h 290151"/>
              <a:gd name="T80" fmla="*/ 52750984 w 290151"/>
              <a:gd name="T81" fmla="*/ 938509 h 290151"/>
              <a:gd name="T82" fmla="*/ 50246387 w 290151"/>
              <a:gd name="T83" fmla="*/ 1956340 h 290151"/>
              <a:gd name="T84" fmla="*/ 55568498 w 290151"/>
              <a:gd name="T85" fmla="*/ 5086810 h 290151"/>
              <a:gd name="T86" fmla="*/ 62925261 w 290151"/>
              <a:gd name="T87" fmla="*/ 6104597 h 290151"/>
              <a:gd name="T88" fmla="*/ 49228989 w 290151"/>
              <a:gd name="T89" fmla="*/ 37489643 h 290151"/>
              <a:gd name="T90" fmla="*/ 37489069 w 290151"/>
              <a:gd name="T91" fmla="*/ 44142321 h 290151"/>
              <a:gd name="T92" fmla="*/ 39132849 w 290151"/>
              <a:gd name="T93" fmla="*/ 48290318 h 290151"/>
              <a:gd name="T94" fmla="*/ 39132849 w 290151"/>
              <a:gd name="T95" fmla="*/ 50247092 h 290151"/>
              <a:gd name="T96" fmla="*/ 37489069 w 290151"/>
              <a:gd name="T97" fmla="*/ 53455650 h 290151"/>
              <a:gd name="T98" fmla="*/ 50246387 w 290151"/>
              <a:gd name="T99" fmla="*/ 61986843 h 290151"/>
              <a:gd name="T100" fmla="*/ 13696802 w 290151"/>
              <a:gd name="T101" fmla="*/ 62925835 h 290151"/>
              <a:gd name="T102" fmla="*/ 21288280 w 290151"/>
              <a:gd name="T103" fmla="*/ 53455650 h 290151"/>
              <a:gd name="T104" fmla="*/ 25436286 w 290151"/>
              <a:gd name="T105" fmla="*/ 50247092 h 290151"/>
              <a:gd name="T106" fmla="*/ 22853678 w 290151"/>
              <a:gd name="T107" fmla="*/ 49307653 h 290151"/>
              <a:gd name="T108" fmla="*/ 25436286 w 290151"/>
              <a:gd name="T109" fmla="*/ 48290318 h 290151"/>
              <a:gd name="T110" fmla="*/ 16357378 w 290151"/>
              <a:gd name="T111" fmla="*/ 37489643 h 290151"/>
              <a:gd name="T112" fmla="*/ 0 w 290151"/>
              <a:gd name="T113" fmla="*/ 23871034 h 290151"/>
              <a:gd name="T114" fmla="*/ 938509 w 290151"/>
              <a:gd name="T115" fmla="*/ 5086810 h 290151"/>
              <a:gd name="T116" fmla="*/ 12678992 w 290151"/>
              <a:gd name="T117" fmla="*/ 7513264 h 290151"/>
              <a:gd name="T118" fmla="*/ 11113527 w 290151"/>
              <a:gd name="T119" fmla="*/ 1956340 h 290151"/>
              <a:gd name="T120" fmla="*/ 11113527 w 290151"/>
              <a:gd name="T121" fmla="*/ 0 h 29015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90151" h="290151">
                <a:moveTo>
                  <a:pt x="98161" y="255146"/>
                </a:moveTo>
                <a:cubicBezTo>
                  <a:pt x="82642" y="255146"/>
                  <a:pt x="70011" y="266694"/>
                  <a:pt x="67846" y="281490"/>
                </a:cubicBezTo>
                <a:lnTo>
                  <a:pt x="222305" y="281490"/>
                </a:lnTo>
                <a:cubicBezTo>
                  <a:pt x="220501" y="266694"/>
                  <a:pt x="207509" y="255146"/>
                  <a:pt x="191991" y="255146"/>
                </a:cubicBezTo>
                <a:lnTo>
                  <a:pt x="98161" y="255146"/>
                </a:lnTo>
                <a:close/>
                <a:moveTo>
                  <a:pt x="125949" y="231688"/>
                </a:moveTo>
                <a:lnTo>
                  <a:pt x="125949" y="246484"/>
                </a:lnTo>
                <a:lnTo>
                  <a:pt x="164203" y="246484"/>
                </a:lnTo>
                <a:lnTo>
                  <a:pt x="164203" y="231688"/>
                </a:lnTo>
                <a:lnTo>
                  <a:pt x="125949" y="231688"/>
                </a:lnTo>
                <a:close/>
                <a:moveTo>
                  <a:pt x="144462" y="81326"/>
                </a:moveTo>
                <a:lnTo>
                  <a:pt x="134088" y="102051"/>
                </a:lnTo>
                <a:cubicBezTo>
                  <a:pt x="133372" y="103480"/>
                  <a:pt x="132299" y="104195"/>
                  <a:pt x="130868" y="104195"/>
                </a:cubicBezTo>
                <a:lnTo>
                  <a:pt x="107972" y="107768"/>
                </a:lnTo>
                <a:lnTo>
                  <a:pt x="124428" y="123848"/>
                </a:lnTo>
                <a:cubicBezTo>
                  <a:pt x="125502" y="124920"/>
                  <a:pt x="125859" y="126350"/>
                  <a:pt x="125859" y="127779"/>
                </a:cubicBezTo>
                <a:lnTo>
                  <a:pt x="121924" y="150648"/>
                </a:lnTo>
                <a:lnTo>
                  <a:pt x="142316" y="139928"/>
                </a:lnTo>
                <a:cubicBezTo>
                  <a:pt x="143747" y="139214"/>
                  <a:pt x="145178" y="139214"/>
                  <a:pt x="146251" y="139928"/>
                </a:cubicBezTo>
                <a:lnTo>
                  <a:pt x="167000" y="150648"/>
                </a:lnTo>
                <a:lnTo>
                  <a:pt x="163065" y="127779"/>
                </a:lnTo>
                <a:cubicBezTo>
                  <a:pt x="162707" y="126350"/>
                  <a:pt x="163065" y="124920"/>
                  <a:pt x="164138" y="123848"/>
                </a:cubicBezTo>
                <a:lnTo>
                  <a:pt x="180952" y="107768"/>
                </a:lnTo>
                <a:lnTo>
                  <a:pt x="158057" y="104195"/>
                </a:lnTo>
                <a:cubicBezTo>
                  <a:pt x="156626" y="104195"/>
                  <a:pt x="155552" y="103480"/>
                  <a:pt x="154837" y="102051"/>
                </a:cubicBezTo>
                <a:lnTo>
                  <a:pt x="144462" y="81326"/>
                </a:lnTo>
                <a:close/>
                <a:moveTo>
                  <a:pt x="140527" y="69534"/>
                </a:moveTo>
                <a:cubicBezTo>
                  <a:pt x="141958" y="66675"/>
                  <a:pt x="146966" y="66675"/>
                  <a:pt x="148397" y="69534"/>
                </a:cubicBezTo>
                <a:lnTo>
                  <a:pt x="161634" y="96334"/>
                </a:lnTo>
                <a:lnTo>
                  <a:pt x="190969" y="100264"/>
                </a:lnTo>
                <a:cubicBezTo>
                  <a:pt x="192758" y="100622"/>
                  <a:pt x="193831" y="101694"/>
                  <a:pt x="194547" y="103480"/>
                </a:cubicBezTo>
                <a:cubicBezTo>
                  <a:pt x="194904" y="104910"/>
                  <a:pt x="194547" y="106696"/>
                  <a:pt x="193116" y="107768"/>
                </a:cubicBezTo>
                <a:lnTo>
                  <a:pt x="172009" y="128494"/>
                </a:lnTo>
                <a:lnTo>
                  <a:pt x="177017" y="157795"/>
                </a:lnTo>
                <a:cubicBezTo>
                  <a:pt x="177375" y="159224"/>
                  <a:pt x="176659" y="161011"/>
                  <a:pt x="175586" y="162083"/>
                </a:cubicBezTo>
                <a:cubicBezTo>
                  <a:pt x="173797" y="162798"/>
                  <a:pt x="172366" y="163155"/>
                  <a:pt x="170578" y="162083"/>
                </a:cubicBezTo>
                <a:lnTo>
                  <a:pt x="144462" y="148504"/>
                </a:lnTo>
                <a:lnTo>
                  <a:pt x="118347" y="162083"/>
                </a:lnTo>
                <a:cubicBezTo>
                  <a:pt x="117631" y="162798"/>
                  <a:pt x="116916" y="162798"/>
                  <a:pt x="116200" y="162798"/>
                </a:cubicBezTo>
                <a:cubicBezTo>
                  <a:pt x="115127" y="162798"/>
                  <a:pt x="114412" y="162440"/>
                  <a:pt x="113696" y="162083"/>
                </a:cubicBezTo>
                <a:cubicBezTo>
                  <a:pt x="112265" y="161011"/>
                  <a:pt x="111550" y="159224"/>
                  <a:pt x="111550" y="157795"/>
                </a:cubicBezTo>
                <a:lnTo>
                  <a:pt x="116916" y="128494"/>
                </a:lnTo>
                <a:lnTo>
                  <a:pt x="95451" y="107768"/>
                </a:lnTo>
                <a:cubicBezTo>
                  <a:pt x="94378" y="106696"/>
                  <a:pt x="93662" y="104910"/>
                  <a:pt x="94378" y="103480"/>
                </a:cubicBezTo>
                <a:cubicBezTo>
                  <a:pt x="94735" y="101694"/>
                  <a:pt x="96524" y="100622"/>
                  <a:pt x="97955" y="100264"/>
                </a:cubicBezTo>
                <a:lnTo>
                  <a:pt x="127290" y="96334"/>
                </a:lnTo>
                <a:lnTo>
                  <a:pt x="140527" y="69534"/>
                </a:lnTo>
                <a:close/>
                <a:moveTo>
                  <a:pt x="256228" y="32118"/>
                </a:moveTo>
                <a:cubicBezTo>
                  <a:pt x="242875" y="32118"/>
                  <a:pt x="231688" y="43306"/>
                  <a:pt x="231688" y="57380"/>
                </a:cubicBezTo>
                <a:lnTo>
                  <a:pt x="231688" y="121618"/>
                </a:lnTo>
                <a:cubicBezTo>
                  <a:pt x="231688" y="137136"/>
                  <a:pt x="227357" y="151572"/>
                  <a:pt x="220140" y="164203"/>
                </a:cubicBezTo>
                <a:lnTo>
                  <a:pt x="226997" y="164203"/>
                </a:lnTo>
                <a:cubicBezTo>
                  <a:pt x="256950" y="164203"/>
                  <a:pt x="281490" y="140023"/>
                  <a:pt x="281490" y="110070"/>
                </a:cubicBezTo>
                <a:lnTo>
                  <a:pt x="281490" y="32118"/>
                </a:lnTo>
                <a:lnTo>
                  <a:pt x="256228" y="32118"/>
                </a:lnTo>
                <a:close/>
                <a:moveTo>
                  <a:pt x="9022" y="32118"/>
                </a:moveTo>
                <a:lnTo>
                  <a:pt x="9022" y="110070"/>
                </a:lnTo>
                <a:cubicBezTo>
                  <a:pt x="9022" y="140023"/>
                  <a:pt x="32840" y="164203"/>
                  <a:pt x="63155" y="164203"/>
                </a:cubicBezTo>
                <a:lnTo>
                  <a:pt x="70011" y="164203"/>
                </a:lnTo>
                <a:cubicBezTo>
                  <a:pt x="62794" y="151572"/>
                  <a:pt x="58463" y="137136"/>
                  <a:pt x="58463" y="121618"/>
                </a:cubicBezTo>
                <a:lnTo>
                  <a:pt x="58463" y="57380"/>
                </a:lnTo>
                <a:cubicBezTo>
                  <a:pt x="58463" y="43306"/>
                  <a:pt x="47276" y="32118"/>
                  <a:pt x="33562" y="32118"/>
                </a:cubicBezTo>
                <a:lnTo>
                  <a:pt x="9022" y="32118"/>
                </a:lnTo>
                <a:close/>
                <a:moveTo>
                  <a:pt x="67485" y="9022"/>
                </a:moveTo>
                <a:lnTo>
                  <a:pt x="67485" y="35366"/>
                </a:lnTo>
                <a:lnTo>
                  <a:pt x="197765" y="35366"/>
                </a:lnTo>
                <a:cubicBezTo>
                  <a:pt x="200291" y="35366"/>
                  <a:pt x="202096" y="37171"/>
                  <a:pt x="202096" y="39697"/>
                </a:cubicBezTo>
                <a:cubicBezTo>
                  <a:pt x="202096" y="41862"/>
                  <a:pt x="200291" y="44028"/>
                  <a:pt x="197765" y="44028"/>
                </a:cubicBezTo>
                <a:lnTo>
                  <a:pt x="67485" y="44028"/>
                </a:lnTo>
                <a:lnTo>
                  <a:pt x="67485" y="121618"/>
                </a:lnTo>
                <a:cubicBezTo>
                  <a:pt x="67485" y="155902"/>
                  <a:pt x="90221" y="186217"/>
                  <a:pt x="122701" y="195961"/>
                </a:cubicBezTo>
                <a:cubicBezTo>
                  <a:pt x="124866" y="196682"/>
                  <a:pt x="125949" y="198487"/>
                  <a:pt x="125949" y="200291"/>
                </a:cubicBezTo>
                <a:lnTo>
                  <a:pt x="125949" y="222666"/>
                </a:lnTo>
                <a:lnTo>
                  <a:pt x="164203" y="222666"/>
                </a:lnTo>
                <a:lnTo>
                  <a:pt x="164203" y="200291"/>
                </a:lnTo>
                <a:cubicBezTo>
                  <a:pt x="164203" y="198487"/>
                  <a:pt x="165646" y="196682"/>
                  <a:pt x="167090" y="195961"/>
                </a:cubicBezTo>
                <a:cubicBezTo>
                  <a:pt x="199930" y="186217"/>
                  <a:pt x="222666" y="155902"/>
                  <a:pt x="222666" y="121618"/>
                </a:cubicBezTo>
                <a:lnTo>
                  <a:pt x="222666" y="9022"/>
                </a:lnTo>
                <a:lnTo>
                  <a:pt x="67485" y="9022"/>
                </a:lnTo>
                <a:close/>
                <a:moveTo>
                  <a:pt x="51245" y="0"/>
                </a:moveTo>
                <a:lnTo>
                  <a:pt x="238906" y="0"/>
                </a:lnTo>
                <a:cubicBezTo>
                  <a:pt x="241432" y="0"/>
                  <a:pt x="243236" y="1804"/>
                  <a:pt x="243236" y="4330"/>
                </a:cubicBezTo>
                <a:cubicBezTo>
                  <a:pt x="243236" y="6857"/>
                  <a:pt x="241432" y="9022"/>
                  <a:pt x="238906" y="9022"/>
                </a:cubicBezTo>
                <a:lnTo>
                  <a:pt x="231688" y="9022"/>
                </a:lnTo>
                <a:lnTo>
                  <a:pt x="231688" y="34645"/>
                </a:lnTo>
                <a:cubicBezTo>
                  <a:pt x="237823" y="27788"/>
                  <a:pt x="246484" y="23457"/>
                  <a:pt x="256228" y="23457"/>
                </a:cubicBezTo>
                <a:lnTo>
                  <a:pt x="285821" y="23457"/>
                </a:lnTo>
                <a:cubicBezTo>
                  <a:pt x="287986" y="23457"/>
                  <a:pt x="290151" y="25262"/>
                  <a:pt x="290151" y="28149"/>
                </a:cubicBezTo>
                <a:lnTo>
                  <a:pt x="290151" y="110070"/>
                </a:lnTo>
                <a:cubicBezTo>
                  <a:pt x="290151" y="144715"/>
                  <a:pt x="262002" y="172864"/>
                  <a:pt x="226997" y="172864"/>
                </a:cubicBezTo>
                <a:lnTo>
                  <a:pt x="214366" y="172864"/>
                </a:lnTo>
                <a:cubicBezTo>
                  <a:pt x="204261" y="186938"/>
                  <a:pt x="189825" y="197765"/>
                  <a:pt x="172864" y="203539"/>
                </a:cubicBezTo>
                <a:lnTo>
                  <a:pt x="172864" y="222666"/>
                </a:lnTo>
                <a:lnTo>
                  <a:pt x="180442" y="222666"/>
                </a:lnTo>
                <a:cubicBezTo>
                  <a:pt x="182608" y="222666"/>
                  <a:pt x="184412" y="224831"/>
                  <a:pt x="184412" y="227357"/>
                </a:cubicBezTo>
                <a:cubicBezTo>
                  <a:pt x="184412" y="229884"/>
                  <a:pt x="182608" y="231688"/>
                  <a:pt x="180442" y="231688"/>
                </a:cubicBezTo>
                <a:lnTo>
                  <a:pt x="172864" y="231688"/>
                </a:lnTo>
                <a:lnTo>
                  <a:pt x="172864" y="246484"/>
                </a:lnTo>
                <a:lnTo>
                  <a:pt x="191991" y="246484"/>
                </a:lnTo>
                <a:cubicBezTo>
                  <a:pt x="213644" y="246484"/>
                  <a:pt x="231688" y="264168"/>
                  <a:pt x="231688" y="285821"/>
                </a:cubicBezTo>
                <a:cubicBezTo>
                  <a:pt x="231688" y="288347"/>
                  <a:pt x="229523" y="290151"/>
                  <a:pt x="226997" y="290151"/>
                </a:cubicBezTo>
                <a:lnTo>
                  <a:pt x="63155" y="290151"/>
                </a:lnTo>
                <a:cubicBezTo>
                  <a:pt x="60628" y="290151"/>
                  <a:pt x="58463" y="288347"/>
                  <a:pt x="58463" y="285821"/>
                </a:cubicBezTo>
                <a:cubicBezTo>
                  <a:pt x="58463" y="264168"/>
                  <a:pt x="76507" y="246484"/>
                  <a:pt x="98161" y="246484"/>
                </a:cubicBezTo>
                <a:lnTo>
                  <a:pt x="117288" y="246484"/>
                </a:lnTo>
                <a:lnTo>
                  <a:pt x="117288" y="231688"/>
                </a:lnTo>
                <a:lnTo>
                  <a:pt x="110070" y="231688"/>
                </a:lnTo>
                <a:cubicBezTo>
                  <a:pt x="107544" y="231688"/>
                  <a:pt x="105379" y="229884"/>
                  <a:pt x="105379" y="227357"/>
                </a:cubicBezTo>
                <a:cubicBezTo>
                  <a:pt x="105379" y="224831"/>
                  <a:pt x="107544" y="222666"/>
                  <a:pt x="110070" y="222666"/>
                </a:cubicBezTo>
                <a:lnTo>
                  <a:pt x="117288" y="222666"/>
                </a:lnTo>
                <a:lnTo>
                  <a:pt x="117288" y="203539"/>
                </a:lnTo>
                <a:cubicBezTo>
                  <a:pt x="100326" y="197765"/>
                  <a:pt x="85890" y="186938"/>
                  <a:pt x="75425" y="172864"/>
                </a:cubicBezTo>
                <a:lnTo>
                  <a:pt x="63155" y="172864"/>
                </a:lnTo>
                <a:cubicBezTo>
                  <a:pt x="28149" y="172864"/>
                  <a:pt x="0" y="144715"/>
                  <a:pt x="0" y="110070"/>
                </a:cubicBezTo>
                <a:lnTo>
                  <a:pt x="0" y="28149"/>
                </a:lnTo>
                <a:cubicBezTo>
                  <a:pt x="0" y="25262"/>
                  <a:pt x="1804" y="23457"/>
                  <a:pt x="4330" y="23457"/>
                </a:cubicBezTo>
                <a:lnTo>
                  <a:pt x="33562" y="23457"/>
                </a:lnTo>
                <a:cubicBezTo>
                  <a:pt x="43667" y="23457"/>
                  <a:pt x="52689" y="27788"/>
                  <a:pt x="58463" y="34645"/>
                </a:cubicBezTo>
                <a:lnTo>
                  <a:pt x="58463" y="9022"/>
                </a:lnTo>
                <a:lnTo>
                  <a:pt x="51245" y="9022"/>
                </a:lnTo>
                <a:cubicBezTo>
                  <a:pt x="49080" y="9022"/>
                  <a:pt x="46554" y="6857"/>
                  <a:pt x="46554" y="4330"/>
                </a:cubicBezTo>
                <a:cubicBezTo>
                  <a:pt x="46554" y="1804"/>
                  <a:pt x="49080" y="0"/>
                  <a:pt x="512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Freeform 1028">
            <a:extLst>
              <a:ext uri="{FF2B5EF4-FFF2-40B4-BE49-F238E27FC236}">
                <a16:creationId xmlns:a16="http://schemas.microsoft.com/office/drawing/2014/main" id="{8A8E2532-B2C7-EA40-AD21-FA6006AC08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78488" y="5372163"/>
            <a:ext cx="854474" cy="854474"/>
          </a:xfrm>
          <a:custGeom>
            <a:avLst/>
            <a:gdLst>
              <a:gd name="T0" fmla="*/ 28431264 w 290151"/>
              <a:gd name="T1" fmla="*/ 19409669 h 290152"/>
              <a:gd name="T2" fmla="*/ 21302250 w 290151"/>
              <a:gd name="T3" fmla="*/ 20819009 h 290152"/>
              <a:gd name="T4" fmla="*/ 26237530 w 290151"/>
              <a:gd name="T5" fmla="*/ 26221037 h 290152"/>
              <a:gd name="T6" fmla="*/ 30859539 w 290151"/>
              <a:gd name="T7" fmla="*/ 29587884 h 290152"/>
              <a:gd name="T8" fmla="*/ 31721260 w 290151"/>
              <a:gd name="T9" fmla="*/ 29587884 h 290152"/>
              <a:gd name="T10" fmla="*/ 36421600 w 290151"/>
              <a:gd name="T11" fmla="*/ 26221037 h 290152"/>
              <a:gd name="T12" fmla="*/ 41278788 w 290151"/>
              <a:gd name="T13" fmla="*/ 20819009 h 290152"/>
              <a:gd name="T14" fmla="*/ 34228356 w 290151"/>
              <a:gd name="T15" fmla="*/ 19409669 h 290152"/>
              <a:gd name="T16" fmla="*/ 30467952 w 290151"/>
              <a:gd name="T17" fmla="*/ 11032533 h 290152"/>
              <a:gd name="T18" fmla="*/ 35638275 w 290151"/>
              <a:gd name="T19" fmla="*/ 18078882 h 290152"/>
              <a:gd name="T20" fmla="*/ 44255730 w 290151"/>
              <a:gd name="T21" fmla="*/ 19879927 h 290152"/>
              <a:gd name="T22" fmla="*/ 38301931 w 290151"/>
              <a:gd name="T23" fmla="*/ 26377623 h 290152"/>
              <a:gd name="T24" fmla="*/ 39320294 w 290151"/>
              <a:gd name="T25" fmla="*/ 35068043 h 290152"/>
              <a:gd name="T26" fmla="*/ 38301931 w 290151"/>
              <a:gd name="T27" fmla="*/ 35224680 h 290152"/>
              <a:gd name="T28" fmla="*/ 24279113 w 290151"/>
              <a:gd name="T29" fmla="*/ 35224680 h 290152"/>
              <a:gd name="T30" fmla="*/ 22869087 w 290151"/>
              <a:gd name="T31" fmla="*/ 34206768 h 290152"/>
              <a:gd name="T32" fmla="*/ 18560361 w 290151"/>
              <a:gd name="T33" fmla="*/ 20819009 h 290152"/>
              <a:gd name="T34" fmla="*/ 19108787 w 290151"/>
              <a:gd name="T35" fmla="*/ 19253057 h 290152"/>
              <a:gd name="T36" fmla="*/ 30467952 w 290151"/>
              <a:gd name="T37" fmla="*/ 11032533 h 290152"/>
              <a:gd name="T38" fmla="*/ 14635259 w 290151"/>
              <a:gd name="T39" fmla="*/ 48853449 h 290152"/>
              <a:gd name="T40" fmla="*/ 31384416 w 290151"/>
              <a:gd name="T41" fmla="*/ 39394991 h 290152"/>
              <a:gd name="T42" fmla="*/ 48289704 w 290151"/>
              <a:gd name="T43" fmla="*/ 48853449 h 290152"/>
              <a:gd name="T44" fmla="*/ 14635259 w 290151"/>
              <a:gd name="T45" fmla="*/ 1953855 h 290152"/>
              <a:gd name="T46" fmla="*/ 1878520 w 290151"/>
              <a:gd name="T47" fmla="*/ 7347259 h 290152"/>
              <a:gd name="T48" fmla="*/ 7278798 w 290151"/>
              <a:gd name="T49" fmla="*/ 60969009 h 290152"/>
              <a:gd name="T50" fmla="*/ 60968914 w 290151"/>
              <a:gd name="T51" fmla="*/ 55575413 h 290152"/>
              <a:gd name="T52" fmla="*/ 55568498 w 290151"/>
              <a:gd name="T53" fmla="*/ 1953855 h 290152"/>
              <a:gd name="T54" fmla="*/ 50168275 w 290151"/>
              <a:gd name="T55" fmla="*/ 50494488 h 290152"/>
              <a:gd name="T56" fmla="*/ 49228989 w 290151"/>
              <a:gd name="T57" fmla="*/ 51432843 h 290152"/>
              <a:gd name="T58" fmla="*/ 31384416 w 290151"/>
              <a:gd name="T59" fmla="*/ 41427652 h 290152"/>
              <a:gd name="T60" fmla="*/ 13148671 w 290151"/>
              <a:gd name="T61" fmla="*/ 51354557 h 290152"/>
              <a:gd name="T62" fmla="*/ 12678992 w 290151"/>
              <a:gd name="T63" fmla="*/ 1953855 h 290152"/>
              <a:gd name="T64" fmla="*/ 7278798 w 290151"/>
              <a:gd name="T65" fmla="*/ 0 h 290152"/>
              <a:gd name="T66" fmla="*/ 62925261 w 290151"/>
              <a:gd name="T67" fmla="*/ 7347259 h 290152"/>
              <a:gd name="T68" fmla="*/ 55568498 w 290151"/>
              <a:gd name="T69" fmla="*/ 62922810 h 290152"/>
              <a:gd name="T70" fmla="*/ 0 w 290151"/>
              <a:gd name="T71" fmla="*/ 55575413 h 290152"/>
              <a:gd name="T72" fmla="*/ 7278798 w 290151"/>
              <a:gd name="T73" fmla="*/ 0 h 29015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90151" h="290152">
                <a:moveTo>
                  <a:pt x="144101" y="62427"/>
                </a:moveTo>
                <a:lnTo>
                  <a:pt x="131097" y="89503"/>
                </a:lnTo>
                <a:cubicBezTo>
                  <a:pt x="130374" y="90947"/>
                  <a:pt x="129291" y="91670"/>
                  <a:pt x="127846" y="92031"/>
                </a:cubicBezTo>
                <a:lnTo>
                  <a:pt x="98225" y="96002"/>
                </a:lnTo>
                <a:lnTo>
                  <a:pt x="119538" y="116941"/>
                </a:lnTo>
                <a:cubicBezTo>
                  <a:pt x="120621" y="118024"/>
                  <a:pt x="121344" y="119468"/>
                  <a:pt x="120982" y="120912"/>
                </a:cubicBezTo>
                <a:lnTo>
                  <a:pt x="115925" y="150155"/>
                </a:lnTo>
                <a:lnTo>
                  <a:pt x="142295" y="136436"/>
                </a:lnTo>
                <a:cubicBezTo>
                  <a:pt x="143017" y="136075"/>
                  <a:pt x="143740" y="136075"/>
                  <a:pt x="144101" y="136075"/>
                </a:cubicBezTo>
                <a:cubicBezTo>
                  <a:pt x="145185" y="136075"/>
                  <a:pt x="145546" y="136075"/>
                  <a:pt x="146268" y="136436"/>
                </a:cubicBezTo>
                <a:lnTo>
                  <a:pt x="172999" y="150155"/>
                </a:lnTo>
                <a:lnTo>
                  <a:pt x="167942" y="120912"/>
                </a:lnTo>
                <a:cubicBezTo>
                  <a:pt x="167581" y="119468"/>
                  <a:pt x="167942" y="118024"/>
                  <a:pt x="169026" y="116941"/>
                </a:cubicBezTo>
                <a:lnTo>
                  <a:pt x="190338" y="96002"/>
                </a:lnTo>
                <a:lnTo>
                  <a:pt x="160717" y="92031"/>
                </a:lnTo>
                <a:cubicBezTo>
                  <a:pt x="159273" y="91670"/>
                  <a:pt x="158189" y="90947"/>
                  <a:pt x="157828" y="89503"/>
                </a:cubicBezTo>
                <a:lnTo>
                  <a:pt x="144101" y="62427"/>
                </a:lnTo>
                <a:close/>
                <a:moveTo>
                  <a:pt x="140489" y="50874"/>
                </a:moveTo>
                <a:cubicBezTo>
                  <a:pt x="141934" y="47625"/>
                  <a:pt x="146991" y="47625"/>
                  <a:pt x="148075" y="50874"/>
                </a:cubicBezTo>
                <a:lnTo>
                  <a:pt x="164330" y="83366"/>
                </a:lnTo>
                <a:lnTo>
                  <a:pt x="200453" y="88781"/>
                </a:lnTo>
                <a:cubicBezTo>
                  <a:pt x="202259" y="88781"/>
                  <a:pt x="203342" y="90225"/>
                  <a:pt x="204065" y="91670"/>
                </a:cubicBezTo>
                <a:cubicBezTo>
                  <a:pt x="204426" y="93475"/>
                  <a:pt x="204065" y="94919"/>
                  <a:pt x="202981" y="96002"/>
                </a:cubicBezTo>
                <a:lnTo>
                  <a:pt x="176611" y="121634"/>
                </a:lnTo>
                <a:lnTo>
                  <a:pt x="183114" y="157736"/>
                </a:lnTo>
                <a:cubicBezTo>
                  <a:pt x="183475" y="159541"/>
                  <a:pt x="182752" y="160624"/>
                  <a:pt x="181307" y="161707"/>
                </a:cubicBezTo>
                <a:cubicBezTo>
                  <a:pt x="180585" y="162429"/>
                  <a:pt x="179501" y="162790"/>
                  <a:pt x="178779" y="162790"/>
                </a:cubicBezTo>
                <a:cubicBezTo>
                  <a:pt x="178056" y="162790"/>
                  <a:pt x="176973" y="162429"/>
                  <a:pt x="176611" y="162429"/>
                </a:cubicBezTo>
                <a:lnTo>
                  <a:pt x="144101" y="145461"/>
                </a:lnTo>
                <a:lnTo>
                  <a:pt x="111952" y="162429"/>
                </a:lnTo>
                <a:cubicBezTo>
                  <a:pt x="110507" y="163151"/>
                  <a:pt x="108701" y="163151"/>
                  <a:pt x="107256" y="161707"/>
                </a:cubicBezTo>
                <a:cubicBezTo>
                  <a:pt x="106172" y="160624"/>
                  <a:pt x="105450" y="159541"/>
                  <a:pt x="105450" y="157736"/>
                </a:cubicBezTo>
                <a:lnTo>
                  <a:pt x="111591" y="121634"/>
                </a:lnTo>
                <a:lnTo>
                  <a:pt x="85582" y="96002"/>
                </a:lnTo>
                <a:cubicBezTo>
                  <a:pt x="84498" y="94919"/>
                  <a:pt x="84137" y="93475"/>
                  <a:pt x="84860" y="91670"/>
                </a:cubicBezTo>
                <a:cubicBezTo>
                  <a:pt x="85221" y="90225"/>
                  <a:pt x="86666" y="88781"/>
                  <a:pt x="88111" y="88781"/>
                </a:cubicBezTo>
                <a:lnTo>
                  <a:pt x="124234" y="83366"/>
                </a:lnTo>
                <a:lnTo>
                  <a:pt x="140489" y="50874"/>
                </a:lnTo>
                <a:close/>
                <a:moveTo>
                  <a:pt x="67485" y="9011"/>
                </a:moveTo>
                <a:lnTo>
                  <a:pt x="67485" y="225273"/>
                </a:lnTo>
                <a:lnTo>
                  <a:pt x="142910" y="182021"/>
                </a:lnTo>
                <a:cubicBezTo>
                  <a:pt x="143271" y="182021"/>
                  <a:pt x="144354" y="181660"/>
                  <a:pt x="144715" y="181660"/>
                </a:cubicBezTo>
                <a:cubicBezTo>
                  <a:pt x="145798" y="181660"/>
                  <a:pt x="146158" y="182021"/>
                  <a:pt x="147241" y="182021"/>
                </a:cubicBezTo>
                <a:lnTo>
                  <a:pt x="222666" y="225273"/>
                </a:lnTo>
                <a:lnTo>
                  <a:pt x="222666" y="9011"/>
                </a:lnTo>
                <a:lnTo>
                  <a:pt x="67485" y="9011"/>
                </a:lnTo>
                <a:close/>
                <a:moveTo>
                  <a:pt x="33562" y="9011"/>
                </a:moveTo>
                <a:cubicBezTo>
                  <a:pt x="19848" y="9011"/>
                  <a:pt x="8661" y="19824"/>
                  <a:pt x="8661" y="33881"/>
                </a:cubicBezTo>
                <a:lnTo>
                  <a:pt x="8661" y="256271"/>
                </a:lnTo>
                <a:cubicBezTo>
                  <a:pt x="8661" y="269967"/>
                  <a:pt x="19848" y="281141"/>
                  <a:pt x="33562" y="281141"/>
                </a:cubicBezTo>
                <a:lnTo>
                  <a:pt x="256228" y="281141"/>
                </a:lnTo>
                <a:cubicBezTo>
                  <a:pt x="269942" y="281141"/>
                  <a:pt x="281129" y="269967"/>
                  <a:pt x="281129" y="256271"/>
                </a:cubicBezTo>
                <a:lnTo>
                  <a:pt x="281129" y="33881"/>
                </a:lnTo>
                <a:cubicBezTo>
                  <a:pt x="281129" y="19824"/>
                  <a:pt x="269942" y="9011"/>
                  <a:pt x="256228" y="9011"/>
                </a:cubicBezTo>
                <a:lnTo>
                  <a:pt x="231327" y="9011"/>
                </a:lnTo>
                <a:lnTo>
                  <a:pt x="231327" y="232842"/>
                </a:lnTo>
                <a:cubicBezTo>
                  <a:pt x="231327" y="234284"/>
                  <a:pt x="230605" y="235726"/>
                  <a:pt x="229162" y="236807"/>
                </a:cubicBezTo>
                <a:cubicBezTo>
                  <a:pt x="228440" y="237168"/>
                  <a:pt x="227718" y="237168"/>
                  <a:pt x="226997" y="237168"/>
                </a:cubicBezTo>
                <a:cubicBezTo>
                  <a:pt x="226275" y="237168"/>
                  <a:pt x="225553" y="237168"/>
                  <a:pt x="224831" y="236807"/>
                </a:cubicBezTo>
                <a:lnTo>
                  <a:pt x="144715" y="191032"/>
                </a:lnTo>
                <a:lnTo>
                  <a:pt x="64959" y="236807"/>
                </a:lnTo>
                <a:cubicBezTo>
                  <a:pt x="63876" y="237168"/>
                  <a:pt x="62072" y="237168"/>
                  <a:pt x="60628" y="236807"/>
                </a:cubicBezTo>
                <a:cubicBezTo>
                  <a:pt x="59185" y="235726"/>
                  <a:pt x="58463" y="234284"/>
                  <a:pt x="58463" y="232842"/>
                </a:cubicBezTo>
                <a:lnTo>
                  <a:pt x="58463" y="9011"/>
                </a:lnTo>
                <a:lnTo>
                  <a:pt x="33562" y="9011"/>
                </a:lnTo>
                <a:close/>
                <a:moveTo>
                  <a:pt x="33562" y="0"/>
                </a:moveTo>
                <a:lnTo>
                  <a:pt x="256228" y="0"/>
                </a:lnTo>
                <a:cubicBezTo>
                  <a:pt x="274994" y="0"/>
                  <a:pt x="290151" y="15138"/>
                  <a:pt x="290151" y="33881"/>
                </a:cubicBezTo>
                <a:lnTo>
                  <a:pt x="290151" y="256271"/>
                </a:lnTo>
                <a:cubicBezTo>
                  <a:pt x="290151" y="275013"/>
                  <a:pt x="274994" y="290152"/>
                  <a:pt x="256228" y="290152"/>
                </a:cubicBezTo>
                <a:lnTo>
                  <a:pt x="33562" y="290152"/>
                </a:lnTo>
                <a:cubicBezTo>
                  <a:pt x="14796" y="290152"/>
                  <a:pt x="0" y="275013"/>
                  <a:pt x="0" y="256271"/>
                </a:cubicBezTo>
                <a:lnTo>
                  <a:pt x="0" y="33881"/>
                </a:lnTo>
                <a:cubicBezTo>
                  <a:pt x="0" y="15138"/>
                  <a:pt x="14796" y="0"/>
                  <a:pt x="335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30095AF8-22B3-554F-9079-A54C552F68A8}"/>
              </a:ext>
            </a:extLst>
          </p:cNvPr>
          <p:cNvSpPr txBox="1">
            <a:spLocks/>
          </p:cNvSpPr>
          <p:nvPr/>
        </p:nvSpPr>
        <p:spPr>
          <a:xfrm>
            <a:off x="2474595" y="5451047"/>
            <a:ext cx="4194654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A42CF4-5B45-324B-9F64-E97888BE5E5D}"/>
              </a:ext>
            </a:extLst>
          </p:cNvPr>
          <p:cNvSpPr txBox="1"/>
          <p:nvPr/>
        </p:nvSpPr>
        <p:spPr>
          <a:xfrm>
            <a:off x="3823961" y="4351040"/>
            <a:ext cx="1495923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9768FFA2-48F6-2D46-9B75-BEBC89CE745E}"/>
              </a:ext>
            </a:extLst>
          </p:cNvPr>
          <p:cNvSpPr txBox="1">
            <a:spLocks/>
          </p:cNvSpPr>
          <p:nvPr/>
        </p:nvSpPr>
        <p:spPr>
          <a:xfrm>
            <a:off x="7550697" y="9939953"/>
            <a:ext cx="4194654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3CA3B8-1ABE-9443-9F98-E6CFC36D1DD7}"/>
              </a:ext>
            </a:extLst>
          </p:cNvPr>
          <p:cNvSpPr txBox="1"/>
          <p:nvPr/>
        </p:nvSpPr>
        <p:spPr>
          <a:xfrm>
            <a:off x="8864797" y="8839946"/>
            <a:ext cx="156645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A2D87D71-D712-9D4C-AA5B-C9F3C4AF68B2}"/>
              </a:ext>
            </a:extLst>
          </p:cNvPr>
          <p:cNvSpPr txBox="1">
            <a:spLocks/>
          </p:cNvSpPr>
          <p:nvPr/>
        </p:nvSpPr>
        <p:spPr>
          <a:xfrm>
            <a:off x="12629547" y="5451047"/>
            <a:ext cx="4194654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EBEC0B-7872-794B-A3FC-1A4D48FF2C69}"/>
              </a:ext>
            </a:extLst>
          </p:cNvPr>
          <p:cNvSpPr txBox="1"/>
          <p:nvPr/>
        </p:nvSpPr>
        <p:spPr>
          <a:xfrm>
            <a:off x="13954067" y="4351040"/>
            <a:ext cx="1545616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56915884-6F40-5641-9A42-5E7D047B68CD}"/>
              </a:ext>
            </a:extLst>
          </p:cNvPr>
          <p:cNvSpPr txBox="1">
            <a:spLocks/>
          </p:cNvSpPr>
          <p:nvPr/>
        </p:nvSpPr>
        <p:spPr>
          <a:xfrm>
            <a:off x="17708398" y="9939953"/>
            <a:ext cx="4194654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369F57-8FBA-D64A-9C75-735C2BEB5C1A}"/>
              </a:ext>
            </a:extLst>
          </p:cNvPr>
          <p:cNvSpPr txBox="1"/>
          <p:nvPr/>
        </p:nvSpPr>
        <p:spPr>
          <a:xfrm>
            <a:off x="18961583" y="8839946"/>
            <a:ext cx="1688283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4909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EEE7AE-4C8F-5B40-B38E-DCCE40B81C44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839A0-50FF-284E-B1A5-2F8DB7618F5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33972E69-7A93-1542-B641-7751945EF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298" y="3725655"/>
            <a:ext cx="3417030" cy="3417030"/>
          </a:xfrm>
          <a:custGeom>
            <a:avLst/>
            <a:gdLst>
              <a:gd name="T0" fmla="*/ 1331 w 2741"/>
              <a:gd name="T1" fmla="*/ 10 h 2741"/>
              <a:gd name="T2" fmla="*/ 1331 w 2741"/>
              <a:gd name="T3" fmla="*/ 10 h 2741"/>
              <a:gd name="T4" fmla="*/ 1409 w 2741"/>
              <a:gd name="T5" fmla="*/ 10 h 2741"/>
              <a:gd name="T6" fmla="*/ 2304 w 2741"/>
              <a:gd name="T7" fmla="*/ 381 h 2741"/>
              <a:gd name="T8" fmla="*/ 2304 w 2741"/>
              <a:gd name="T9" fmla="*/ 381 h 2741"/>
              <a:gd name="T10" fmla="*/ 2359 w 2741"/>
              <a:gd name="T11" fmla="*/ 436 h 2741"/>
              <a:gd name="T12" fmla="*/ 2730 w 2741"/>
              <a:gd name="T13" fmla="*/ 1331 h 2741"/>
              <a:gd name="T14" fmla="*/ 2730 w 2741"/>
              <a:gd name="T15" fmla="*/ 1331 h 2741"/>
              <a:gd name="T16" fmla="*/ 2730 w 2741"/>
              <a:gd name="T17" fmla="*/ 1409 h 2741"/>
              <a:gd name="T18" fmla="*/ 2359 w 2741"/>
              <a:gd name="T19" fmla="*/ 2304 h 2741"/>
              <a:gd name="T20" fmla="*/ 2359 w 2741"/>
              <a:gd name="T21" fmla="*/ 2304 h 2741"/>
              <a:gd name="T22" fmla="*/ 2304 w 2741"/>
              <a:gd name="T23" fmla="*/ 2359 h 2741"/>
              <a:gd name="T24" fmla="*/ 1409 w 2741"/>
              <a:gd name="T25" fmla="*/ 2730 h 2741"/>
              <a:gd name="T26" fmla="*/ 1409 w 2741"/>
              <a:gd name="T27" fmla="*/ 2730 h 2741"/>
              <a:gd name="T28" fmla="*/ 1331 w 2741"/>
              <a:gd name="T29" fmla="*/ 2730 h 2741"/>
              <a:gd name="T30" fmla="*/ 436 w 2741"/>
              <a:gd name="T31" fmla="*/ 2359 h 2741"/>
              <a:gd name="T32" fmla="*/ 436 w 2741"/>
              <a:gd name="T33" fmla="*/ 2359 h 2741"/>
              <a:gd name="T34" fmla="*/ 381 w 2741"/>
              <a:gd name="T35" fmla="*/ 2304 h 2741"/>
              <a:gd name="T36" fmla="*/ 10 w 2741"/>
              <a:gd name="T37" fmla="*/ 1409 h 2741"/>
              <a:gd name="T38" fmla="*/ 10 w 2741"/>
              <a:gd name="T39" fmla="*/ 1409 h 2741"/>
              <a:gd name="T40" fmla="*/ 10 w 2741"/>
              <a:gd name="T41" fmla="*/ 1331 h 2741"/>
              <a:gd name="T42" fmla="*/ 381 w 2741"/>
              <a:gd name="T43" fmla="*/ 436 h 2741"/>
              <a:gd name="T44" fmla="*/ 381 w 2741"/>
              <a:gd name="T45" fmla="*/ 436 h 2741"/>
              <a:gd name="T46" fmla="*/ 436 w 2741"/>
              <a:gd name="T47" fmla="*/ 381 h 2741"/>
              <a:gd name="T48" fmla="*/ 1331 w 2741"/>
              <a:gd name="T49" fmla="*/ 10 h 2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41" h="2741">
                <a:moveTo>
                  <a:pt x="1331" y="10"/>
                </a:moveTo>
                <a:lnTo>
                  <a:pt x="1331" y="10"/>
                </a:lnTo>
                <a:cubicBezTo>
                  <a:pt x="1356" y="0"/>
                  <a:pt x="1384" y="0"/>
                  <a:pt x="1409" y="10"/>
                </a:cubicBezTo>
                <a:lnTo>
                  <a:pt x="2304" y="381"/>
                </a:lnTo>
                <a:lnTo>
                  <a:pt x="2304" y="381"/>
                </a:lnTo>
                <a:cubicBezTo>
                  <a:pt x="2329" y="391"/>
                  <a:pt x="2349" y="411"/>
                  <a:pt x="2359" y="436"/>
                </a:cubicBezTo>
                <a:lnTo>
                  <a:pt x="2730" y="1331"/>
                </a:lnTo>
                <a:lnTo>
                  <a:pt x="2730" y="1331"/>
                </a:lnTo>
                <a:cubicBezTo>
                  <a:pt x="2740" y="1356"/>
                  <a:pt x="2740" y="1384"/>
                  <a:pt x="2730" y="1409"/>
                </a:cubicBezTo>
                <a:lnTo>
                  <a:pt x="2359" y="2304"/>
                </a:lnTo>
                <a:lnTo>
                  <a:pt x="2359" y="2304"/>
                </a:lnTo>
                <a:cubicBezTo>
                  <a:pt x="2349" y="2329"/>
                  <a:pt x="2329" y="2349"/>
                  <a:pt x="2304" y="2359"/>
                </a:cubicBezTo>
                <a:lnTo>
                  <a:pt x="1409" y="2730"/>
                </a:lnTo>
                <a:lnTo>
                  <a:pt x="1409" y="2730"/>
                </a:lnTo>
                <a:cubicBezTo>
                  <a:pt x="1384" y="2740"/>
                  <a:pt x="1356" y="2740"/>
                  <a:pt x="1331" y="2730"/>
                </a:cubicBezTo>
                <a:lnTo>
                  <a:pt x="436" y="2359"/>
                </a:lnTo>
                <a:lnTo>
                  <a:pt x="436" y="2359"/>
                </a:lnTo>
                <a:cubicBezTo>
                  <a:pt x="411" y="2349"/>
                  <a:pt x="391" y="2329"/>
                  <a:pt x="381" y="2304"/>
                </a:cubicBezTo>
                <a:lnTo>
                  <a:pt x="10" y="1409"/>
                </a:lnTo>
                <a:lnTo>
                  <a:pt x="10" y="1409"/>
                </a:lnTo>
                <a:cubicBezTo>
                  <a:pt x="0" y="1384"/>
                  <a:pt x="0" y="1356"/>
                  <a:pt x="10" y="1331"/>
                </a:cubicBezTo>
                <a:lnTo>
                  <a:pt x="381" y="436"/>
                </a:lnTo>
                <a:lnTo>
                  <a:pt x="381" y="436"/>
                </a:lnTo>
                <a:cubicBezTo>
                  <a:pt x="391" y="411"/>
                  <a:pt x="411" y="391"/>
                  <a:pt x="436" y="381"/>
                </a:cubicBezTo>
                <a:lnTo>
                  <a:pt x="1331" y="1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E10F3D9-7605-F24F-9BC1-99C143335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401" y="2955103"/>
            <a:ext cx="4933342" cy="4231709"/>
          </a:xfrm>
          <a:custGeom>
            <a:avLst/>
            <a:gdLst>
              <a:gd name="connsiteX0" fmla="*/ 2485286 w 4933342"/>
              <a:gd name="connsiteY0" fmla="*/ 0 h 4231709"/>
              <a:gd name="connsiteX1" fmla="*/ 2546339 w 4933342"/>
              <a:gd name="connsiteY1" fmla="*/ 12150 h 4231709"/>
              <a:gd name="connsiteX2" fmla="*/ 4182322 w 4933342"/>
              <a:gd name="connsiteY2" fmla="*/ 695056 h 4231709"/>
              <a:gd name="connsiteX3" fmla="*/ 4268296 w 4933342"/>
              <a:gd name="connsiteY3" fmla="*/ 782288 h 4231709"/>
              <a:gd name="connsiteX4" fmla="*/ 4921194 w 4933342"/>
              <a:gd name="connsiteY4" fmla="*/ 2413535 h 4231709"/>
              <a:gd name="connsiteX5" fmla="*/ 4921194 w 4933342"/>
              <a:gd name="connsiteY5" fmla="*/ 2530676 h 4231709"/>
              <a:gd name="connsiteX6" fmla="*/ 4248360 w 4933342"/>
              <a:gd name="connsiteY6" fmla="*/ 4230463 h 4231709"/>
              <a:gd name="connsiteX7" fmla="*/ 4189798 w 4933342"/>
              <a:gd name="connsiteY7" fmla="*/ 4206785 h 4231709"/>
              <a:gd name="connsiteX8" fmla="*/ 4862632 w 4933342"/>
              <a:gd name="connsiteY8" fmla="*/ 2506999 h 4231709"/>
              <a:gd name="connsiteX9" fmla="*/ 4862632 w 4933342"/>
              <a:gd name="connsiteY9" fmla="*/ 2437213 h 4231709"/>
              <a:gd name="connsiteX10" fmla="*/ 4209734 w 4933342"/>
              <a:gd name="connsiteY10" fmla="*/ 805966 h 4231709"/>
              <a:gd name="connsiteX11" fmla="*/ 4157403 w 4933342"/>
              <a:gd name="connsiteY11" fmla="*/ 753626 h 4231709"/>
              <a:gd name="connsiteX12" fmla="*/ 2522665 w 4933342"/>
              <a:gd name="connsiteY12" fmla="*/ 70721 h 4231709"/>
              <a:gd name="connsiteX13" fmla="*/ 2449152 w 4933342"/>
              <a:gd name="connsiteY13" fmla="*/ 69475 h 4231709"/>
              <a:gd name="connsiteX14" fmla="*/ 806939 w 4933342"/>
              <a:gd name="connsiteY14" fmla="*/ 753626 h 4231709"/>
              <a:gd name="connsiteX15" fmla="*/ 754607 w 4933342"/>
              <a:gd name="connsiteY15" fmla="*/ 805966 h 4231709"/>
              <a:gd name="connsiteX16" fmla="*/ 71805 w 4933342"/>
              <a:gd name="connsiteY16" fmla="*/ 2435966 h 4231709"/>
              <a:gd name="connsiteX17" fmla="*/ 70559 w 4933342"/>
              <a:gd name="connsiteY17" fmla="*/ 2508245 h 4231709"/>
              <a:gd name="connsiteX18" fmla="*/ 774543 w 4933342"/>
              <a:gd name="connsiteY18" fmla="*/ 4206785 h 4231709"/>
              <a:gd name="connsiteX19" fmla="*/ 715982 w 4933342"/>
              <a:gd name="connsiteY19" fmla="*/ 4231709 h 4231709"/>
              <a:gd name="connsiteX20" fmla="*/ 11998 w 4933342"/>
              <a:gd name="connsiteY20" fmla="*/ 2533168 h 4231709"/>
              <a:gd name="connsiteX21" fmla="*/ 13244 w 4933342"/>
              <a:gd name="connsiteY21" fmla="*/ 2411043 h 4231709"/>
              <a:gd name="connsiteX22" fmla="*/ 696046 w 4933342"/>
              <a:gd name="connsiteY22" fmla="*/ 779796 h 4231709"/>
              <a:gd name="connsiteX23" fmla="*/ 782019 w 4933342"/>
              <a:gd name="connsiteY23" fmla="*/ 696302 h 4231709"/>
              <a:gd name="connsiteX24" fmla="*/ 2424232 w 4933342"/>
              <a:gd name="connsiteY24" fmla="*/ 12150 h 4231709"/>
              <a:gd name="connsiteX25" fmla="*/ 2485286 w 4933342"/>
              <a:gd name="connsiteY25" fmla="*/ 0 h 423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933342" h="4231709">
                <a:moveTo>
                  <a:pt x="2485286" y="0"/>
                </a:moveTo>
                <a:cubicBezTo>
                  <a:pt x="2506156" y="0"/>
                  <a:pt x="2527026" y="4050"/>
                  <a:pt x="2546339" y="12150"/>
                </a:cubicBezTo>
                <a:lnTo>
                  <a:pt x="4182322" y="695056"/>
                </a:lnTo>
                <a:cubicBezTo>
                  <a:pt x="4220948" y="711256"/>
                  <a:pt x="4253344" y="742411"/>
                  <a:pt x="4268296" y="782288"/>
                </a:cubicBezTo>
                <a:lnTo>
                  <a:pt x="4921194" y="2413535"/>
                </a:lnTo>
                <a:cubicBezTo>
                  <a:pt x="4937392" y="2452167"/>
                  <a:pt x="4937392" y="2493291"/>
                  <a:pt x="4921194" y="2530676"/>
                </a:cubicBezTo>
                <a:lnTo>
                  <a:pt x="4248360" y="4230463"/>
                </a:lnTo>
                <a:lnTo>
                  <a:pt x="4189798" y="4206785"/>
                </a:lnTo>
                <a:lnTo>
                  <a:pt x="4862632" y="2506999"/>
                </a:lnTo>
                <a:cubicBezTo>
                  <a:pt x="4872600" y="2485814"/>
                  <a:pt x="4872600" y="2459644"/>
                  <a:pt x="4862632" y="2437213"/>
                </a:cubicBezTo>
                <a:lnTo>
                  <a:pt x="4209734" y="805966"/>
                </a:lnTo>
                <a:cubicBezTo>
                  <a:pt x="4199766" y="782288"/>
                  <a:pt x="4181076" y="763596"/>
                  <a:pt x="4157403" y="753626"/>
                </a:cubicBezTo>
                <a:lnTo>
                  <a:pt x="2522665" y="70721"/>
                </a:lnTo>
                <a:cubicBezTo>
                  <a:pt x="2498992" y="60751"/>
                  <a:pt x="2471580" y="60751"/>
                  <a:pt x="2449152" y="69475"/>
                </a:cubicBezTo>
                <a:lnTo>
                  <a:pt x="806939" y="753626"/>
                </a:lnTo>
                <a:cubicBezTo>
                  <a:pt x="782019" y="763596"/>
                  <a:pt x="764575" y="782288"/>
                  <a:pt x="754607" y="805966"/>
                </a:cubicBezTo>
                <a:lnTo>
                  <a:pt x="71805" y="2435966"/>
                </a:lnTo>
                <a:cubicBezTo>
                  <a:pt x="61837" y="2459644"/>
                  <a:pt x="61837" y="2485814"/>
                  <a:pt x="70559" y="2508245"/>
                </a:cubicBezTo>
                <a:lnTo>
                  <a:pt x="774543" y="4206785"/>
                </a:lnTo>
                <a:lnTo>
                  <a:pt x="715982" y="4231709"/>
                </a:lnTo>
                <a:lnTo>
                  <a:pt x="11998" y="2533168"/>
                </a:lnTo>
                <a:cubicBezTo>
                  <a:pt x="-4200" y="2494537"/>
                  <a:pt x="-4200" y="2449674"/>
                  <a:pt x="13244" y="2411043"/>
                </a:cubicBezTo>
                <a:lnTo>
                  <a:pt x="696046" y="779796"/>
                </a:lnTo>
                <a:cubicBezTo>
                  <a:pt x="712244" y="741165"/>
                  <a:pt x="743393" y="711256"/>
                  <a:pt x="782019" y="696302"/>
                </a:cubicBezTo>
                <a:lnTo>
                  <a:pt x="2424232" y="12150"/>
                </a:lnTo>
                <a:cubicBezTo>
                  <a:pt x="2443545" y="4050"/>
                  <a:pt x="2464415" y="0"/>
                  <a:pt x="248528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376309-8ED6-C647-BE57-2D99C87A18B9}"/>
              </a:ext>
            </a:extLst>
          </p:cNvPr>
          <p:cNvSpPr/>
          <p:nvPr/>
        </p:nvSpPr>
        <p:spPr>
          <a:xfrm>
            <a:off x="2504475" y="8881190"/>
            <a:ext cx="5472676" cy="2813268"/>
          </a:xfrm>
          <a:prstGeom prst="roundRect">
            <a:avLst>
              <a:gd name="adj" fmla="val 61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E276F86-FCD8-CB44-B9D8-56326ED448B8}"/>
              </a:ext>
            </a:extLst>
          </p:cNvPr>
          <p:cNvSpPr txBox="1">
            <a:spLocks/>
          </p:cNvSpPr>
          <p:nvPr/>
        </p:nvSpPr>
        <p:spPr>
          <a:xfrm>
            <a:off x="2944481" y="9882701"/>
            <a:ext cx="4592664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92041-7259-AB41-8813-199329A30323}"/>
              </a:ext>
            </a:extLst>
          </p:cNvPr>
          <p:cNvSpPr txBox="1"/>
          <p:nvPr/>
        </p:nvSpPr>
        <p:spPr>
          <a:xfrm>
            <a:off x="3762683" y="9300770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A7044E-2B61-CA48-8CD0-6FD998D105A8}"/>
              </a:ext>
            </a:extLst>
          </p:cNvPr>
          <p:cNvSpPr/>
          <p:nvPr/>
        </p:nvSpPr>
        <p:spPr>
          <a:xfrm rot="5400000">
            <a:off x="4762277" y="7876588"/>
            <a:ext cx="957067" cy="225671"/>
          </a:xfrm>
          <a:prstGeom prst="rightArrow">
            <a:avLst>
              <a:gd name="adj1" fmla="val 27239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Freeform 2">
            <a:extLst>
              <a:ext uri="{FF2B5EF4-FFF2-40B4-BE49-F238E27FC236}">
                <a16:creationId xmlns:a16="http://schemas.microsoft.com/office/drawing/2014/main" id="{24175446-4A98-1B4A-A919-54539BC68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0311" y="4325293"/>
            <a:ext cx="3417030" cy="3417030"/>
          </a:xfrm>
          <a:custGeom>
            <a:avLst/>
            <a:gdLst>
              <a:gd name="T0" fmla="*/ 1331 w 2741"/>
              <a:gd name="T1" fmla="*/ 10 h 2741"/>
              <a:gd name="T2" fmla="*/ 1331 w 2741"/>
              <a:gd name="T3" fmla="*/ 10 h 2741"/>
              <a:gd name="T4" fmla="*/ 1409 w 2741"/>
              <a:gd name="T5" fmla="*/ 10 h 2741"/>
              <a:gd name="T6" fmla="*/ 2304 w 2741"/>
              <a:gd name="T7" fmla="*/ 381 h 2741"/>
              <a:gd name="T8" fmla="*/ 2304 w 2741"/>
              <a:gd name="T9" fmla="*/ 381 h 2741"/>
              <a:gd name="T10" fmla="*/ 2359 w 2741"/>
              <a:gd name="T11" fmla="*/ 436 h 2741"/>
              <a:gd name="T12" fmla="*/ 2730 w 2741"/>
              <a:gd name="T13" fmla="*/ 1331 h 2741"/>
              <a:gd name="T14" fmla="*/ 2730 w 2741"/>
              <a:gd name="T15" fmla="*/ 1331 h 2741"/>
              <a:gd name="T16" fmla="*/ 2730 w 2741"/>
              <a:gd name="T17" fmla="*/ 1409 h 2741"/>
              <a:gd name="T18" fmla="*/ 2359 w 2741"/>
              <a:gd name="T19" fmla="*/ 2304 h 2741"/>
              <a:gd name="T20" fmla="*/ 2359 w 2741"/>
              <a:gd name="T21" fmla="*/ 2304 h 2741"/>
              <a:gd name="T22" fmla="*/ 2304 w 2741"/>
              <a:gd name="T23" fmla="*/ 2359 h 2741"/>
              <a:gd name="T24" fmla="*/ 1409 w 2741"/>
              <a:gd name="T25" fmla="*/ 2730 h 2741"/>
              <a:gd name="T26" fmla="*/ 1409 w 2741"/>
              <a:gd name="T27" fmla="*/ 2730 h 2741"/>
              <a:gd name="T28" fmla="*/ 1331 w 2741"/>
              <a:gd name="T29" fmla="*/ 2730 h 2741"/>
              <a:gd name="T30" fmla="*/ 436 w 2741"/>
              <a:gd name="T31" fmla="*/ 2359 h 2741"/>
              <a:gd name="T32" fmla="*/ 436 w 2741"/>
              <a:gd name="T33" fmla="*/ 2359 h 2741"/>
              <a:gd name="T34" fmla="*/ 381 w 2741"/>
              <a:gd name="T35" fmla="*/ 2304 h 2741"/>
              <a:gd name="T36" fmla="*/ 10 w 2741"/>
              <a:gd name="T37" fmla="*/ 1409 h 2741"/>
              <a:gd name="T38" fmla="*/ 10 w 2741"/>
              <a:gd name="T39" fmla="*/ 1409 h 2741"/>
              <a:gd name="T40" fmla="*/ 10 w 2741"/>
              <a:gd name="T41" fmla="*/ 1331 h 2741"/>
              <a:gd name="T42" fmla="*/ 381 w 2741"/>
              <a:gd name="T43" fmla="*/ 436 h 2741"/>
              <a:gd name="T44" fmla="*/ 381 w 2741"/>
              <a:gd name="T45" fmla="*/ 436 h 2741"/>
              <a:gd name="T46" fmla="*/ 436 w 2741"/>
              <a:gd name="T47" fmla="*/ 381 h 2741"/>
              <a:gd name="T48" fmla="*/ 1331 w 2741"/>
              <a:gd name="T49" fmla="*/ 10 h 2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41" h="2741">
                <a:moveTo>
                  <a:pt x="1331" y="10"/>
                </a:moveTo>
                <a:lnTo>
                  <a:pt x="1331" y="10"/>
                </a:lnTo>
                <a:cubicBezTo>
                  <a:pt x="1356" y="0"/>
                  <a:pt x="1384" y="0"/>
                  <a:pt x="1409" y="10"/>
                </a:cubicBezTo>
                <a:lnTo>
                  <a:pt x="2304" y="381"/>
                </a:lnTo>
                <a:lnTo>
                  <a:pt x="2304" y="381"/>
                </a:lnTo>
                <a:cubicBezTo>
                  <a:pt x="2329" y="391"/>
                  <a:pt x="2349" y="411"/>
                  <a:pt x="2359" y="436"/>
                </a:cubicBezTo>
                <a:lnTo>
                  <a:pt x="2730" y="1331"/>
                </a:lnTo>
                <a:lnTo>
                  <a:pt x="2730" y="1331"/>
                </a:lnTo>
                <a:cubicBezTo>
                  <a:pt x="2740" y="1356"/>
                  <a:pt x="2740" y="1384"/>
                  <a:pt x="2730" y="1409"/>
                </a:cubicBezTo>
                <a:lnTo>
                  <a:pt x="2359" y="2304"/>
                </a:lnTo>
                <a:lnTo>
                  <a:pt x="2359" y="2304"/>
                </a:lnTo>
                <a:cubicBezTo>
                  <a:pt x="2349" y="2329"/>
                  <a:pt x="2329" y="2349"/>
                  <a:pt x="2304" y="2359"/>
                </a:cubicBezTo>
                <a:lnTo>
                  <a:pt x="1409" y="2730"/>
                </a:lnTo>
                <a:lnTo>
                  <a:pt x="1409" y="2730"/>
                </a:lnTo>
                <a:cubicBezTo>
                  <a:pt x="1384" y="2740"/>
                  <a:pt x="1356" y="2740"/>
                  <a:pt x="1331" y="2730"/>
                </a:cubicBezTo>
                <a:lnTo>
                  <a:pt x="436" y="2359"/>
                </a:lnTo>
                <a:lnTo>
                  <a:pt x="436" y="2359"/>
                </a:lnTo>
                <a:cubicBezTo>
                  <a:pt x="411" y="2349"/>
                  <a:pt x="391" y="2329"/>
                  <a:pt x="381" y="2304"/>
                </a:cubicBezTo>
                <a:lnTo>
                  <a:pt x="10" y="1409"/>
                </a:lnTo>
                <a:lnTo>
                  <a:pt x="10" y="1409"/>
                </a:lnTo>
                <a:cubicBezTo>
                  <a:pt x="0" y="1384"/>
                  <a:pt x="0" y="1356"/>
                  <a:pt x="10" y="1331"/>
                </a:cubicBezTo>
                <a:lnTo>
                  <a:pt x="381" y="436"/>
                </a:lnTo>
                <a:lnTo>
                  <a:pt x="381" y="436"/>
                </a:lnTo>
                <a:cubicBezTo>
                  <a:pt x="391" y="411"/>
                  <a:pt x="411" y="391"/>
                  <a:pt x="436" y="381"/>
                </a:cubicBezTo>
                <a:lnTo>
                  <a:pt x="1331" y="1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D8EF46B-0B3C-8E47-87AD-67FB22EE7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414" y="3554741"/>
            <a:ext cx="4933342" cy="4231709"/>
          </a:xfrm>
          <a:custGeom>
            <a:avLst/>
            <a:gdLst>
              <a:gd name="connsiteX0" fmla="*/ 2485286 w 4933342"/>
              <a:gd name="connsiteY0" fmla="*/ 0 h 4231709"/>
              <a:gd name="connsiteX1" fmla="*/ 2546339 w 4933342"/>
              <a:gd name="connsiteY1" fmla="*/ 12150 h 4231709"/>
              <a:gd name="connsiteX2" fmla="*/ 4182322 w 4933342"/>
              <a:gd name="connsiteY2" fmla="*/ 695056 h 4231709"/>
              <a:gd name="connsiteX3" fmla="*/ 4268296 w 4933342"/>
              <a:gd name="connsiteY3" fmla="*/ 782288 h 4231709"/>
              <a:gd name="connsiteX4" fmla="*/ 4921194 w 4933342"/>
              <a:gd name="connsiteY4" fmla="*/ 2413535 h 4231709"/>
              <a:gd name="connsiteX5" fmla="*/ 4921194 w 4933342"/>
              <a:gd name="connsiteY5" fmla="*/ 2530676 h 4231709"/>
              <a:gd name="connsiteX6" fmla="*/ 4248360 w 4933342"/>
              <a:gd name="connsiteY6" fmla="*/ 4230463 h 4231709"/>
              <a:gd name="connsiteX7" fmla="*/ 4189798 w 4933342"/>
              <a:gd name="connsiteY7" fmla="*/ 4206785 h 4231709"/>
              <a:gd name="connsiteX8" fmla="*/ 4862632 w 4933342"/>
              <a:gd name="connsiteY8" fmla="*/ 2506999 h 4231709"/>
              <a:gd name="connsiteX9" fmla="*/ 4862632 w 4933342"/>
              <a:gd name="connsiteY9" fmla="*/ 2437213 h 4231709"/>
              <a:gd name="connsiteX10" fmla="*/ 4209734 w 4933342"/>
              <a:gd name="connsiteY10" fmla="*/ 805966 h 4231709"/>
              <a:gd name="connsiteX11" fmla="*/ 4157403 w 4933342"/>
              <a:gd name="connsiteY11" fmla="*/ 753626 h 4231709"/>
              <a:gd name="connsiteX12" fmla="*/ 2522665 w 4933342"/>
              <a:gd name="connsiteY12" fmla="*/ 70721 h 4231709"/>
              <a:gd name="connsiteX13" fmla="*/ 2449152 w 4933342"/>
              <a:gd name="connsiteY13" fmla="*/ 69475 h 4231709"/>
              <a:gd name="connsiteX14" fmla="*/ 806939 w 4933342"/>
              <a:gd name="connsiteY14" fmla="*/ 753626 h 4231709"/>
              <a:gd name="connsiteX15" fmla="*/ 754607 w 4933342"/>
              <a:gd name="connsiteY15" fmla="*/ 805966 h 4231709"/>
              <a:gd name="connsiteX16" fmla="*/ 71805 w 4933342"/>
              <a:gd name="connsiteY16" fmla="*/ 2435966 h 4231709"/>
              <a:gd name="connsiteX17" fmla="*/ 70559 w 4933342"/>
              <a:gd name="connsiteY17" fmla="*/ 2508245 h 4231709"/>
              <a:gd name="connsiteX18" fmla="*/ 774543 w 4933342"/>
              <a:gd name="connsiteY18" fmla="*/ 4206785 h 4231709"/>
              <a:gd name="connsiteX19" fmla="*/ 715982 w 4933342"/>
              <a:gd name="connsiteY19" fmla="*/ 4231709 h 4231709"/>
              <a:gd name="connsiteX20" fmla="*/ 11998 w 4933342"/>
              <a:gd name="connsiteY20" fmla="*/ 2533168 h 4231709"/>
              <a:gd name="connsiteX21" fmla="*/ 13244 w 4933342"/>
              <a:gd name="connsiteY21" fmla="*/ 2411043 h 4231709"/>
              <a:gd name="connsiteX22" fmla="*/ 696046 w 4933342"/>
              <a:gd name="connsiteY22" fmla="*/ 779796 h 4231709"/>
              <a:gd name="connsiteX23" fmla="*/ 782019 w 4933342"/>
              <a:gd name="connsiteY23" fmla="*/ 696302 h 4231709"/>
              <a:gd name="connsiteX24" fmla="*/ 2424232 w 4933342"/>
              <a:gd name="connsiteY24" fmla="*/ 12150 h 4231709"/>
              <a:gd name="connsiteX25" fmla="*/ 2485286 w 4933342"/>
              <a:gd name="connsiteY25" fmla="*/ 0 h 423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933342" h="4231709">
                <a:moveTo>
                  <a:pt x="2485286" y="0"/>
                </a:moveTo>
                <a:cubicBezTo>
                  <a:pt x="2506156" y="0"/>
                  <a:pt x="2527026" y="4050"/>
                  <a:pt x="2546339" y="12150"/>
                </a:cubicBezTo>
                <a:lnTo>
                  <a:pt x="4182322" y="695056"/>
                </a:lnTo>
                <a:cubicBezTo>
                  <a:pt x="4220948" y="711256"/>
                  <a:pt x="4253344" y="742411"/>
                  <a:pt x="4268296" y="782288"/>
                </a:cubicBezTo>
                <a:lnTo>
                  <a:pt x="4921194" y="2413535"/>
                </a:lnTo>
                <a:cubicBezTo>
                  <a:pt x="4937392" y="2452167"/>
                  <a:pt x="4937392" y="2493291"/>
                  <a:pt x="4921194" y="2530676"/>
                </a:cubicBezTo>
                <a:lnTo>
                  <a:pt x="4248360" y="4230463"/>
                </a:lnTo>
                <a:lnTo>
                  <a:pt x="4189798" y="4206785"/>
                </a:lnTo>
                <a:lnTo>
                  <a:pt x="4862632" y="2506999"/>
                </a:lnTo>
                <a:cubicBezTo>
                  <a:pt x="4872600" y="2485814"/>
                  <a:pt x="4872600" y="2459644"/>
                  <a:pt x="4862632" y="2437213"/>
                </a:cubicBezTo>
                <a:lnTo>
                  <a:pt x="4209734" y="805966"/>
                </a:lnTo>
                <a:cubicBezTo>
                  <a:pt x="4199766" y="782288"/>
                  <a:pt x="4181076" y="763596"/>
                  <a:pt x="4157403" y="753626"/>
                </a:cubicBezTo>
                <a:lnTo>
                  <a:pt x="2522665" y="70721"/>
                </a:lnTo>
                <a:cubicBezTo>
                  <a:pt x="2498992" y="60751"/>
                  <a:pt x="2471580" y="60751"/>
                  <a:pt x="2449152" y="69475"/>
                </a:cubicBezTo>
                <a:lnTo>
                  <a:pt x="806939" y="753626"/>
                </a:lnTo>
                <a:cubicBezTo>
                  <a:pt x="782019" y="763596"/>
                  <a:pt x="764575" y="782288"/>
                  <a:pt x="754607" y="805966"/>
                </a:cubicBezTo>
                <a:lnTo>
                  <a:pt x="71805" y="2435966"/>
                </a:lnTo>
                <a:cubicBezTo>
                  <a:pt x="61837" y="2459644"/>
                  <a:pt x="61837" y="2485814"/>
                  <a:pt x="70559" y="2508245"/>
                </a:cubicBezTo>
                <a:lnTo>
                  <a:pt x="774543" y="4206785"/>
                </a:lnTo>
                <a:lnTo>
                  <a:pt x="715982" y="4231709"/>
                </a:lnTo>
                <a:lnTo>
                  <a:pt x="11998" y="2533168"/>
                </a:lnTo>
                <a:cubicBezTo>
                  <a:pt x="-4200" y="2494537"/>
                  <a:pt x="-4200" y="2449674"/>
                  <a:pt x="13244" y="2411043"/>
                </a:cubicBezTo>
                <a:lnTo>
                  <a:pt x="696046" y="779796"/>
                </a:lnTo>
                <a:cubicBezTo>
                  <a:pt x="712244" y="741165"/>
                  <a:pt x="743393" y="711256"/>
                  <a:pt x="782019" y="696302"/>
                </a:cubicBezTo>
                <a:lnTo>
                  <a:pt x="2424232" y="12150"/>
                </a:lnTo>
                <a:cubicBezTo>
                  <a:pt x="2443545" y="4050"/>
                  <a:pt x="2464415" y="0"/>
                  <a:pt x="248528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0BEAD48-A702-F146-A80C-08596D9CF2B4}"/>
              </a:ext>
            </a:extLst>
          </p:cNvPr>
          <p:cNvSpPr/>
          <p:nvPr/>
        </p:nvSpPr>
        <p:spPr>
          <a:xfrm>
            <a:off x="9452488" y="9480828"/>
            <a:ext cx="5472676" cy="2813268"/>
          </a:xfrm>
          <a:prstGeom prst="roundRect">
            <a:avLst>
              <a:gd name="adj" fmla="val 61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216ACE8E-5C32-094F-A674-CE456316B8CF}"/>
              </a:ext>
            </a:extLst>
          </p:cNvPr>
          <p:cNvSpPr txBox="1">
            <a:spLocks/>
          </p:cNvSpPr>
          <p:nvPr/>
        </p:nvSpPr>
        <p:spPr>
          <a:xfrm>
            <a:off x="9892494" y="10482339"/>
            <a:ext cx="4592664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8CEA08-A90B-7842-B512-9F3B509B3E0B}"/>
              </a:ext>
            </a:extLst>
          </p:cNvPr>
          <p:cNvSpPr txBox="1"/>
          <p:nvPr/>
        </p:nvSpPr>
        <p:spPr>
          <a:xfrm>
            <a:off x="10710696" y="990040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6B100454-9188-8246-8FB2-D7ED042E451B}"/>
              </a:ext>
            </a:extLst>
          </p:cNvPr>
          <p:cNvSpPr/>
          <p:nvPr/>
        </p:nvSpPr>
        <p:spPr>
          <a:xfrm rot="5400000">
            <a:off x="11710290" y="8476226"/>
            <a:ext cx="957067" cy="225671"/>
          </a:xfrm>
          <a:prstGeom prst="rightArrow">
            <a:avLst>
              <a:gd name="adj1" fmla="val 27239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Freeform 2">
            <a:extLst>
              <a:ext uri="{FF2B5EF4-FFF2-40B4-BE49-F238E27FC236}">
                <a16:creationId xmlns:a16="http://schemas.microsoft.com/office/drawing/2014/main" id="{DD3ABF80-DAEB-DF4C-BAE5-29EEB604D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8323" y="4924930"/>
            <a:ext cx="3417030" cy="3417030"/>
          </a:xfrm>
          <a:custGeom>
            <a:avLst/>
            <a:gdLst>
              <a:gd name="T0" fmla="*/ 1331 w 2741"/>
              <a:gd name="T1" fmla="*/ 10 h 2741"/>
              <a:gd name="T2" fmla="*/ 1331 w 2741"/>
              <a:gd name="T3" fmla="*/ 10 h 2741"/>
              <a:gd name="T4" fmla="*/ 1409 w 2741"/>
              <a:gd name="T5" fmla="*/ 10 h 2741"/>
              <a:gd name="T6" fmla="*/ 2304 w 2741"/>
              <a:gd name="T7" fmla="*/ 381 h 2741"/>
              <a:gd name="T8" fmla="*/ 2304 w 2741"/>
              <a:gd name="T9" fmla="*/ 381 h 2741"/>
              <a:gd name="T10" fmla="*/ 2359 w 2741"/>
              <a:gd name="T11" fmla="*/ 436 h 2741"/>
              <a:gd name="T12" fmla="*/ 2730 w 2741"/>
              <a:gd name="T13" fmla="*/ 1331 h 2741"/>
              <a:gd name="T14" fmla="*/ 2730 w 2741"/>
              <a:gd name="T15" fmla="*/ 1331 h 2741"/>
              <a:gd name="T16" fmla="*/ 2730 w 2741"/>
              <a:gd name="T17" fmla="*/ 1409 h 2741"/>
              <a:gd name="T18" fmla="*/ 2359 w 2741"/>
              <a:gd name="T19" fmla="*/ 2304 h 2741"/>
              <a:gd name="T20" fmla="*/ 2359 w 2741"/>
              <a:gd name="T21" fmla="*/ 2304 h 2741"/>
              <a:gd name="T22" fmla="*/ 2304 w 2741"/>
              <a:gd name="T23" fmla="*/ 2359 h 2741"/>
              <a:gd name="T24" fmla="*/ 1409 w 2741"/>
              <a:gd name="T25" fmla="*/ 2730 h 2741"/>
              <a:gd name="T26" fmla="*/ 1409 w 2741"/>
              <a:gd name="T27" fmla="*/ 2730 h 2741"/>
              <a:gd name="T28" fmla="*/ 1331 w 2741"/>
              <a:gd name="T29" fmla="*/ 2730 h 2741"/>
              <a:gd name="T30" fmla="*/ 436 w 2741"/>
              <a:gd name="T31" fmla="*/ 2359 h 2741"/>
              <a:gd name="T32" fmla="*/ 436 w 2741"/>
              <a:gd name="T33" fmla="*/ 2359 h 2741"/>
              <a:gd name="T34" fmla="*/ 381 w 2741"/>
              <a:gd name="T35" fmla="*/ 2304 h 2741"/>
              <a:gd name="T36" fmla="*/ 10 w 2741"/>
              <a:gd name="T37" fmla="*/ 1409 h 2741"/>
              <a:gd name="T38" fmla="*/ 10 w 2741"/>
              <a:gd name="T39" fmla="*/ 1409 h 2741"/>
              <a:gd name="T40" fmla="*/ 10 w 2741"/>
              <a:gd name="T41" fmla="*/ 1331 h 2741"/>
              <a:gd name="T42" fmla="*/ 381 w 2741"/>
              <a:gd name="T43" fmla="*/ 436 h 2741"/>
              <a:gd name="T44" fmla="*/ 381 w 2741"/>
              <a:gd name="T45" fmla="*/ 436 h 2741"/>
              <a:gd name="T46" fmla="*/ 436 w 2741"/>
              <a:gd name="T47" fmla="*/ 381 h 2741"/>
              <a:gd name="T48" fmla="*/ 1331 w 2741"/>
              <a:gd name="T49" fmla="*/ 10 h 2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41" h="2741">
                <a:moveTo>
                  <a:pt x="1331" y="10"/>
                </a:moveTo>
                <a:lnTo>
                  <a:pt x="1331" y="10"/>
                </a:lnTo>
                <a:cubicBezTo>
                  <a:pt x="1356" y="0"/>
                  <a:pt x="1384" y="0"/>
                  <a:pt x="1409" y="10"/>
                </a:cubicBezTo>
                <a:lnTo>
                  <a:pt x="2304" y="381"/>
                </a:lnTo>
                <a:lnTo>
                  <a:pt x="2304" y="381"/>
                </a:lnTo>
                <a:cubicBezTo>
                  <a:pt x="2329" y="391"/>
                  <a:pt x="2349" y="411"/>
                  <a:pt x="2359" y="436"/>
                </a:cubicBezTo>
                <a:lnTo>
                  <a:pt x="2730" y="1331"/>
                </a:lnTo>
                <a:lnTo>
                  <a:pt x="2730" y="1331"/>
                </a:lnTo>
                <a:cubicBezTo>
                  <a:pt x="2740" y="1356"/>
                  <a:pt x="2740" y="1384"/>
                  <a:pt x="2730" y="1409"/>
                </a:cubicBezTo>
                <a:lnTo>
                  <a:pt x="2359" y="2304"/>
                </a:lnTo>
                <a:lnTo>
                  <a:pt x="2359" y="2304"/>
                </a:lnTo>
                <a:cubicBezTo>
                  <a:pt x="2349" y="2329"/>
                  <a:pt x="2329" y="2349"/>
                  <a:pt x="2304" y="2359"/>
                </a:cubicBezTo>
                <a:lnTo>
                  <a:pt x="1409" y="2730"/>
                </a:lnTo>
                <a:lnTo>
                  <a:pt x="1409" y="2730"/>
                </a:lnTo>
                <a:cubicBezTo>
                  <a:pt x="1384" y="2740"/>
                  <a:pt x="1356" y="2740"/>
                  <a:pt x="1331" y="2730"/>
                </a:cubicBezTo>
                <a:lnTo>
                  <a:pt x="436" y="2359"/>
                </a:lnTo>
                <a:lnTo>
                  <a:pt x="436" y="2359"/>
                </a:lnTo>
                <a:cubicBezTo>
                  <a:pt x="411" y="2349"/>
                  <a:pt x="391" y="2329"/>
                  <a:pt x="381" y="2304"/>
                </a:cubicBezTo>
                <a:lnTo>
                  <a:pt x="10" y="1409"/>
                </a:lnTo>
                <a:lnTo>
                  <a:pt x="10" y="1409"/>
                </a:lnTo>
                <a:cubicBezTo>
                  <a:pt x="0" y="1384"/>
                  <a:pt x="0" y="1356"/>
                  <a:pt x="10" y="1331"/>
                </a:cubicBezTo>
                <a:lnTo>
                  <a:pt x="381" y="436"/>
                </a:lnTo>
                <a:lnTo>
                  <a:pt x="381" y="436"/>
                </a:lnTo>
                <a:cubicBezTo>
                  <a:pt x="391" y="411"/>
                  <a:pt x="411" y="391"/>
                  <a:pt x="436" y="381"/>
                </a:cubicBezTo>
                <a:lnTo>
                  <a:pt x="1331" y="1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73D15F0-882C-C14D-B628-3D4311CD4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426" y="4154378"/>
            <a:ext cx="4933342" cy="4231709"/>
          </a:xfrm>
          <a:custGeom>
            <a:avLst/>
            <a:gdLst>
              <a:gd name="connsiteX0" fmla="*/ 2485286 w 4933342"/>
              <a:gd name="connsiteY0" fmla="*/ 0 h 4231709"/>
              <a:gd name="connsiteX1" fmla="*/ 2546339 w 4933342"/>
              <a:gd name="connsiteY1" fmla="*/ 12150 h 4231709"/>
              <a:gd name="connsiteX2" fmla="*/ 4182322 w 4933342"/>
              <a:gd name="connsiteY2" fmla="*/ 695056 h 4231709"/>
              <a:gd name="connsiteX3" fmla="*/ 4268296 w 4933342"/>
              <a:gd name="connsiteY3" fmla="*/ 782288 h 4231709"/>
              <a:gd name="connsiteX4" fmla="*/ 4921194 w 4933342"/>
              <a:gd name="connsiteY4" fmla="*/ 2413535 h 4231709"/>
              <a:gd name="connsiteX5" fmla="*/ 4921194 w 4933342"/>
              <a:gd name="connsiteY5" fmla="*/ 2530676 h 4231709"/>
              <a:gd name="connsiteX6" fmla="*/ 4248360 w 4933342"/>
              <a:gd name="connsiteY6" fmla="*/ 4230463 h 4231709"/>
              <a:gd name="connsiteX7" fmla="*/ 4189798 w 4933342"/>
              <a:gd name="connsiteY7" fmla="*/ 4206785 h 4231709"/>
              <a:gd name="connsiteX8" fmla="*/ 4862632 w 4933342"/>
              <a:gd name="connsiteY8" fmla="*/ 2506999 h 4231709"/>
              <a:gd name="connsiteX9" fmla="*/ 4862632 w 4933342"/>
              <a:gd name="connsiteY9" fmla="*/ 2437213 h 4231709"/>
              <a:gd name="connsiteX10" fmla="*/ 4209734 w 4933342"/>
              <a:gd name="connsiteY10" fmla="*/ 805966 h 4231709"/>
              <a:gd name="connsiteX11" fmla="*/ 4157403 w 4933342"/>
              <a:gd name="connsiteY11" fmla="*/ 753626 h 4231709"/>
              <a:gd name="connsiteX12" fmla="*/ 2522665 w 4933342"/>
              <a:gd name="connsiteY12" fmla="*/ 70721 h 4231709"/>
              <a:gd name="connsiteX13" fmla="*/ 2449152 w 4933342"/>
              <a:gd name="connsiteY13" fmla="*/ 69475 h 4231709"/>
              <a:gd name="connsiteX14" fmla="*/ 806939 w 4933342"/>
              <a:gd name="connsiteY14" fmla="*/ 753626 h 4231709"/>
              <a:gd name="connsiteX15" fmla="*/ 754607 w 4933342"/>
              <a:gd name="connsiteY15" fmla="*/ 805966 h 4231709"/>
              <a:gd name="connsiteX16" fmla="*/ 71805 w 4933342"/>
              <a:gd name="connsiteY16" fmla="*/ 2435966 h 4231709"/>
              <a:gd name="connsiteX17" fmla="*/ 70559 w 4933342"/>
              <a:gd name="connsiteY17" fmla="*/ 2508245 h 4231709"/>
              <a:gd name="connsiteX18" fmla="*/ 774543 w 4933342"/>
              <a:gd name="connsiteY18" fmla="*/ 4206785 h 4231709"/>
              <a:gd name="connsiteX19" fmla="*/ 715982 w 4933342"/>
              <a:gd name="connsiteY19" fmla="*/ 4231709 h 4231709"/>
              <a:gd name="connsiteX20" fmla="*/ 11998 w 4933342"/>
              <a:gd name="connsiteY20" fmla="*/ 2533168 h 4231709"/>
              <a:gd name="connsiteX21" fmla="*/ 13244 w 4933342"/>
              <a:gd name="connsiteY21" fmla="*/ 2411043 h 4231709"/>
              <a:gd name="connsiteX22" fmla="*/ 696046 w 4933342"/>
              <a:gd name="connsiteY22" fmla="*/ 779796 h 4231709"/>
              <a:gd name="connsiteX23" fmla="*/ 782019 w 4933342"/>
              <a:gd name="connsiteY23" fmla="*/ 696302 h 4231709"/>
              <a:gd name="connsiteX24" fmla="*/ 2424232 w 4933342"/>
              <a:gd name="connsiteY24" fmla="*/ 12150 h 4231709"/>
              <a:gd name="connsiteX25" fmla="*/ 2485286 w 4933342"/>
              <a:gd name="connsiteY25" fmla="*/ 0 h 423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933342" h="4231709">
                <a:moveTo>
                  <a:pt x="2485286" y="0"/>
                </a:moveTo>
                <a:cubicBezTo>
                  <a:pt x="2506156" y="0"/>
                  <a:pt x="2527026" y="4050"/>
                  <a:pt x="2546339" y="12150"/>
                </a:cubicBezTo>
                <a:lnTo>
                  <a:pt x="4182322" y="695056"/>
                </a:lnTo>
                <a:cubicBezTo>
                  <a:pt x="4220948" y="711256"/>
                  <a:pt x="4253344" y="742411"/>
                  <a:pt x="4268296" y="782288"/>
                </a:cubicBezTo>
                <a:lnTo>
                  <a:pt x="4921194" y="2413535"/>
                </a:lnTo>
                <a:cubicBezTo>
                  <a:pt x="4937392" y="2452167"/>
                  <a:pt x="4937392" y="2493291"/>
                  <a:pt x="4921194" y="2530676"/>
                </a:cubicBezTo>
                <a:lnTo>
                  <a:pt x="4248360" y="4230463"/>
                </a:lnTo>
                <a:lnTo>
                  <a:pt x="4189798" y="4206785"/>
                </a:lnTo>
                <a:lnTo>
                  <a:pt x="4862632" y="2506999"/>
                </a:lnTo>
                <a:cubicBezTo>
                  <a:pt x="4872600" y="2485814"/>
                  <a:pt x="4872600" y="2459644"/>
                  <a:pt x="4862632" y="2437213"/>
                </a:cubicBezTo>
                <a:lnTo>
                  <a:pt x="4209734" y="805966"/>
                </a:lnTo>
                <a:cubicBezTo>
                  <a:pt x="4199766" y="782288"/>
                  <a:pt x="4181076" y="763596"/>
                  <a:pt x="4157403" y="753626"/>
                </a:cubicBezTo>
                <a:lnTo>
                  <a:pt x="2522665" y="70721"/>
                </a:lnTo>
                <a:cubicBezTo>
                  <a:pt x="2498992" y="60751"/>
                  <a:pt x="2471580" y="60751"/>
                  <a:pt x="2449152" y="69475"/>
                </a:cubicBezTo>
                <a:lnTo>
                  <a:pt x="806939" y="753626"/>
                </a:lnTo>
                <a:cubicBezTo>
                  <a:pt x="782019" y="763596"/>
                  <a:pt x="764575" y="782288"/>
                  <a:pt x="754607" y="805966"/>
                </a:cubicBezTo>
                <a:lnTo>
                  <a:pt x="71805" y="2435966"/>
                </a:lnTo>
                <a:cubicBezTo>
                  <a:pt x="61837" y="2459644"/>
                  <a:pt x="61837" y="2485814"/>
                  <a:pt x="70559" y="2508245"/>
                </a:cubicBezTo>
                <a:lnTo>
                  <a:pt x="774543" y="4206785"/>
                </a:lnTo>
                <a:lnTo>
                  <a:pt x="715982" y="4231709"/>
                </a:lnTo>
                <a:lnTo>
                  <a:pt x="11998" y="2533168"/>
                </a:lnTo>
                <a:cubicBezTo>
                  <a:pt x="-4200" y="2494537"/>
                  <a:pt x="-4200" y="2449674"/>
                  <a:pt x="13244" y="2411043"/>
                </a:cubicBezTo>
                <a:lnTo>
                  <a:pt x="696046" y="779796"/>
                </a:lnTo>
                <a:cubicBezTo>
                  <a:pt x="712244" y="741165"/>
                  <a:pt x="743393" y="711256"/>
                  <a:pt x="782019" y="696302"/>
                </a:cubicBezTo>
                <a:lnTo>
                  <a:pt x="2424232" y="12150"/>
                </a:lnTo>
                <a:cubicBezTo>
                  <a:pt x="2443545" y="4050"/>
                  <a:pt x="2464415" y="0"/>
                  <a:pt x="248528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FD81D4-57FF-0C49-ADAD-751F6CAA3E61}"/>
              </a:ext>
            </a:extLst>
          </p:cNvPr>
          <p:cNvSpPr/>
          <p:nvPr/>
        </p:nvSpPr>
        <p:spPr>
          <a:xfrm>
            <a:off x="16400500" y="10080465"/>
            <a:ext cx="5472676" cy="2813268"/>
          </a:xfrm>
          <a:prstGeom prst="roundRect">
            <a:avLst>
              <a:gd name="adj" fmla="val 612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BC185770-B39C-284A-AB91-953F5858DD20}"/>
              </a:ext>
            </a:extLst>
          </p:cNvPr>
          <p:cNvSpPr txBox="1">
            <a:spLocks/>
          </p:cNvSpPr>
          <p:nvPr/>
        </p:nvSpPr>
        <p:spPr>
          <a:xfrm>
            <a:off x="16840506" y="11081976"/>
            <a:ext cx="4592664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3EDE91-C8EC-744C-97FD-968DAC7FB05C}"/>
              </a:ext>
            </a:extLst>
          </p:cNvPr>
          <p:cNvSpPr txBox="1"/>
          <p:nvPr/>
        </p:nvSpPr>
        <p:spPr>
          <a:xfrm>
            <a:off x="17658708" y="10500045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B51EB5D-95B5-634E-8ED9-296665CDDA00}"/>
              </a:ext>
            </a:extLst>
          </p:cNvPr>
          <p:cNvSpPr/>
          <p:nvPr/>
        </p:nvSpPr>
        <p:spPr>
          <a:xfrm rot="5400000">
            <a:off x="18658302" y="9075863"/>
            <a:ext cx="957067" cy="225671"/>
          </a:xfrm>
          <a:prstGeom prst="rightArrow">
            <a:avLst>
              <a:gd name="adj1" fmla="val 27239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31D1CB-279D-EC48-9B31-4CB68A64ADDD}"/>
              </a:ext>
            </a:extLst>
          </p:cNvPr>
          <p:cNvSpPr txBox="1"/>
          <p:nvPr/>
        </p:nvSpPr>
        <p:spPr>
          <a:xfrm>
            <a:off x="4439844" y="5018671"/>
            <a:ext cx="1566455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24BCEB-8CF8-5C45-AB65-9000DF190BCA}"/>
              </a:ext>
            </a:extLst>
          </p:cNvPr>
          <p:cNvSpPr txBox="1"/>
          <p:nvPr/>
        </p:nvSpPr>
        <p:spPr>
          <a:xfrm>
            <a:off x="11398276" y="5618309"/>
            <a:ext cx="1545616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E684DC-E2C2-2C44-B253-AF9A16C6E9F0}"/>
              </a:ext>
            </a:extLst>
          </p:cNvPr>
          <p:cNvSpPr txBox="1"/>
          <p:nvPr/>
        </p:nvSpPr>
        <p:spPr>
          <a:xfrm>
            <a:off x="18274955" y="6217946"/>
            <a:ext cx="168828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17753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6B8974-8C5B-4948-9347-69BC54C3D2F4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021B3-D096-404E-B346-5FA0AA9435E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EB21CD83-51EC-F248-B670-479E5328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5" y="2445528"/>
            <a:ext cx="65934" cy="10515600"/>
          </a:xfrm>
          <a:custGeom>
            <a:avLst/>
            <a:gdLst>
              <a:gd name="T0" fmla="*/ 26 w 53"/>
              <a:gd name="T1" fmla="*/ 8968 h 8969"/>
              <a:gd name="T2" fmla="*/ 26 w 53"/>
              <a:gd name="T3" fmla="*/ 8968 h 8969"/>
              <a:gd name="T4" fmla="*/ 0 w 53"/>
              <a:gd name="T5" fmla="*/ 8943 h 8969"/>
              <a:gd name="T6" fmla="*/ 0 w 53"/>
              <a:gd name="T7" fmla="*/ 24 h 8969"/>
              <a:gd name="T8" fmla="*/ 0 w 53"/>
              <a:gd name="T9" fmla="*/ 24 h 8969"/>
              <a:gd name="T10" fmla="*/ 26 w 53"/>
              <a:gd name="T11" fmla="*/ 0 h 8969"/>
              <a:gd name="T12" fmla="*/ 26 w 53"/>
              <a:gd name="T13" fmla="*/ 0 h 8969"/>
              <a:gd name="T14" fmla="*/ 52 w 53"/>
              <a:gd name="T15" fmla="*/ 24 h 8969"/>
              <a:gd name="T16" fmla="*/ 52 w 53"/>
              <a:gd name="T17" fmla="*/ 8943 h 8969"/>
              <a:gd name="T18" fmla="*/ 52 w 53"/>
              <a:gd name="T19" fmla="*/ 8943 h 8969"/>
              <a:gd name="T20" fmla="*/ 26 w 53"/>
              <a:gd name="T21" fmla="*/ 8968 h 8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" h="8969">
                <a:moveTo>
                  <a:pt x="26" y="8968"/>
                </a:moveTo>
                <a:lnTo>
                  <a:pt x="26" y="8968"/>
                </a:lnTo>
                <a:cubicBezTo>
                  <a:pt x="12" y="8968"/>
                  <a:pt x="0" y="8957"/>
                  <a:pt x="0" y="8943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2" y="0"/>
                  <a:pt x="26" y="0"/>
                </a:cubicBezTo>
                <a:lnTo>
                  <a:pt x="26" y="0"/>
                </a:lnTo>
                <a:cubicBezTo>
                  <a:pt x="40" y="0"/>
                  <a:pt x="52" y="11"/>
                  <a:pt x="52" y="24"/>
                </a:cubicBezTo>
                <a:lnTo>
                  <a:pt x="52" y="8943"/>
                </a:lnTo>
                <a:lnTo>
                  <a:pt x="52" y="8943"/>
                </a:lnTo>
                <a:cubicBezTo>
                  <a:pt x="52" y="8957"/>
                  <a:pt x="40" y="8968"/>
                  <a:pt x="26" y="896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4CDB1BB5-08FF-D34B-8D6B-EF9201548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4319" y="3016952"/>
            <a:ext cx="6713996" cy="267031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56">
            <a:extLst>
              <a:ext uri="{FF2B5EF4-FFF2-40B4-BE49-F238E27FC236}">
                <a16:creationId xmlns:a16="http://schemas.microsoft.com/office/drawing/2014/main" id="{AA595FF2-BE2E-434A-A678-6B0608F5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416" y="6419532"/>
            <a:ext cx="6710430" cy="2664817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118">
            <a:extLst>
              <a:ext uri="{FF2B5EF4-FFF2-40B4-BE49-F238E27FC236}">
                <a16:creationId xmlns:a16="http://schemas.microsoft.com/office/drawing/2014/main" id="{9D3B83ED-D2DB-6749-A6A1-C9D072DB5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4319" y="9816619"/>
            <a:ext cx="6713996" cy="2670310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18D0820-5A46-8048-8254-8942A2FAD7F5}"/>
              </a:ext>
            </a:extLst>
          </p:cNvPr>
          <p:cNvSpPr txBox="1">
            <a:spLocks/>
          </p:cNvSpPr>
          <p:nvPr/>
        </p:nvSpPr>
        <p:spPr>
          <a:xfrm>
            <a:off x="13204682" y="4171405"/>
            <a:ext cx="5693270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6AE080-1924-D040-B2A5-BB190845CB9B}"/>
              </a:ext>
            </a:extLst>
          </p:cNvPr>
          <p:cNvSpPr txBox="1"/>
          <p:nvPr/>
        </p:nvSpPr>
        <p:spPr>
          <a:xfrm>
            <a:off x="13204682" y="3589474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38EE066E-AA8E-194E-A622-8F4761A13478}"/>
              </a:ext>
            </a:extLst>
          </p:cNvPr>
          <p:cNvSpPr txBox="1">
            <a:spLocks/>
          </p:cNvSpPr>
          <p:nvPr/>
        </p:nvSpPr>
        <p:spPr>
          <a:xfrm>
            <a:off x="5473676" y="7571238"/>
            <a:ext cx="569790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868082-7AC4-AF46-8AB3-1C771DA392BE}"/>
              </a:ext>
            </a:extLst>
          </p:cNvPr>
          <p:cNvSpPr txBox="1"/>
          <p:nvPr/>
        </p:nvSpPr>
        <p:spPr>
          <a:xfrm>
            <a:off x="8135177" y="6989307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C8BDE81-CC43-E94F-AB5B-8D183D405CA3}"/>
              </a:ext>
            </a:extLst>
          </p:cNvPr>
          <p:cNvSpPr txBox="1">
            <a:spLocks/>
          </p:cNvSpPr>
          <p:nvPr/>
        </p:nvSpPr>
        <p:spPr>
          <a:xfrm>
            <a:off x="13204682" y="10971071"/>
            <a:ext cx="5693270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0B2BBE-0415-F940-82D0-B19387CE9CCC}"/>
              </a:ext>
            </a:extLst>
          </p:cNvPr>
          <p:cNvSpPr txBox="1"/>
          <p:nvPr/>
        </p:nvSpPr>
        <p:spPr>
          <a:xfrm>
            <a:off x="13204682" y="10389140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79E633-3AE3-B64D-9C79-4AD089B16331}"/>
              </a:ext>
            </a:extLst>
          </p:cNvPr>
          <p:cNvSpPr txBox="1"/>
          <p:nvPr/>
        </p:nvSpPr>
        <p:spPr>
          <a:xfrm>
            <a:off x="10124858" y="3936609"/>
            <a:ext cx="156645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4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615DA5-AA25-8B4D-8428-332BF68B3819}"/>
              </a:ext>
            </a:extLst>
          </p:cNvPr>
          <p:cNvSpPr txBox="1"/>
          <p:nvPr/>
        </p:nvSpPr>
        <p:spPr>
          <a:xfrm>
            <a:off x="12694319" y="7336441"/>
            <a:ext cx="1545616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245528-C651-424D-8FC5-3545745D446E}"/>
              </a:ext>
            </a:extLst>
          </p:cNvPr>
          <p:cNvSpPr txBox="1"/>
          <p:nvPr/>
        </p:nvSpPr>
        <p:spPr>
          <a:xfrm>
            <a:off x="10003028" y="10736275"/>
            <a:ext cx="168828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4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66931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909BDA-7FDD-034A-899C-E4A400AE1956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0C6103-B998-E74B-8BD6-D37031CC086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EFAC15-0539-6046-98C9-36D385A6874F}"/>
              </a:ext>
            </a:extLst>
          </p:cNvPr>
          <p:cNvSpPr>
            <a:spLocks noChangeArrowheads="1"/>
          </p:cNvSpPr>
          <p:nvPr/>
        </p:nvSpPr>
        <p:spPr bwMode="auto">
          <a:xfrm rot="20436682">
            <a:off x="2765999" y="9195534"/>
            <a:ext cx="20299680" cy="21921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870167F3-97BE-C24E-9415-760B527C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09" y="6498359"/>
            <a:ext cx="5157869" cy="5900145"/>
          </a:xfrm>
          <a:custGeom>
            <a:avLst/>
            <a:gdLst>
              <a:gd name="T0" fmla="*/ 736 w 4141"/>
              <a:gd name="T1" fmla="*/ 736 h 4737"/>
              <a:gd name="T2" fmla="*/ 736 w 4141"/>
              <a:gd name="T3" fmla="*/ 736 h 4737"/>
              <a:gd name="T4" fmla="*/ 3404 w 4141"/>
              <a:gd name="T5" fmla="*/ 736 h 4737"/>
              <a:gd name="T6" fmla="*/ 3404 w 4141"/>
              <a:gd name="T7" fmla="*/ 736 h 4737"/>
              <a:gd name="T8" fmla="*/ 3404 w 4141"/>
              <a:gd name="T9" fmla="*/ 3402 h 4737"/>
              <a:gd name="T10" fmla="*/ 2070 w 4141"/>
              <a:gd name="T11" fmla="*/ 4736 h 4737"/>
              <a:gd name="T12" fmla="*/ 736 w 4141"/>
              <a:gd name="T13" fmla="*/ 3402 h 4737"/>
              <a:gd name="T14" fmla="*/ 736 w 4141"/>
              <a:gd name="T15" fmla="*/ 3402 h 4737"/>
              <a:gd name="T16" fmla="*/ 736 w 4141"/>
              <a:gd name="T17" fmla="*/ 736 h 4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4737">
                <a:moveTo>
                  <a:pt x="736" y="736"/>
                </a:moveTo>
                <a:lnTo>
                  <a:pt x="736" y="736"/>
                </a:lnTo>
                <a:cubicBezTo>
                  <a:pt x="1473" y="0"/>
                  <a:pt x="2667" y="0"/>
                  <a:pt x="3404" y="736"/>
                </a:cubicBezTo>
                <a:lnTo>
                  <a:pt x="3404" y="736"/>
                </a:lnTo>
                <a:cubicBezTo>
                  <a:pt x="4140" y="1472"/>
                  <a:pt x="4140" y="2666"/>
                  <a:pt x="3404" y="3402"/>
                </a:cubicBezTo>
                <a:lnTo>
                  <a:pt x="2070" y="4736"/>
                </a:lnTo>
                <a:lnTo>
                  <a:pt x="736" y="3402"/>
                </a:lnTo>
                <a:lnTo>
                  <a:pt x="736" y="3402"/>
                </a:lnTo>
                <a:cubicBezTo>
                  <a:pt x="0" y="2666"/>
                  <a:pt x="0" y="1472"/>
                  <a:pt x="736" y="7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70">
            <a:extLst>
              <a:ext uri="{FF2B5EF4-FFF2-40B4-BE49-F238E27FC236}">
                <a16:creationId xmlns:a16="http://schemas.microsoft.com/office/drawing/2014/main" id="{C7418FC1-7A9C-5149-8B7B-38C9D88AE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7430" y="3481792"/>
            <a:ext cx="3762659" cy="4306996"/>
          </a:xfrm>
          <a:custGeom>
            <a:avLst/>
            <a:gdLst>
              <a:gd name="T0" fmla="*/ 537 w 3021"/>
              <a:gd name="T1" fmla="*/ 537 h 3457"/>
              <a:gd name="T2" fmla="*/ 537 w 3021"/>
              <a:gd name="T3" fmla="*/ 537 h 3457"/>
              <a:gd name="T4" fmla="*/ 2483 w 3021"/>
              <a:gd name="T5" fmla="*/ 537 h 3457"/>
              <a:gd name="T6" fmla="*/ 2483 w 3021"/>
              <a:gd name="T7" fmla="*/ 537 h 3457"/>
              <a:gd name="T8" fmla="*/ 2483 w 3021"/>
              <a:gd name="T9" fmla="*/ 2483 h 3457"/>
              <a:gd name="T10" fmla="*/ 1510 w 3021"/>
              <a:gd name="T11" fmla="*/ 3456 h 3457"/>
              <a:gd name="T12" fmla="*/ 537 w 3021"/>
              <a:gd name="T13" fmla="*/ 2483 h 3457"/>
              <a:gd name="T14" fmla="*/ 537 w 3021"/>
              <a:gd name="T15" fmla="*/ 2483 h 3457"/>
              <a:gd name="T16" fmla="*/ 537 w 3021"/>
              <a:gd name="T17" fmla="*/ 537 h 3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1" h="3457">
                <a:moveTo>
                  <a:pt x="537" y="537"/>
                </a:moveTo>
                <a:lnTo>
                  <a:pt x="537" y="537"/>
                </a:lnTo>
                <a:cubicBezTo>
                  <a:pt x="1074" y="0"/>
                  <a:pt x="1946" y="0"/>
                  <a:pt x="2483" y="537"/>
                </a:cubicBezTo>
                <a:lnTo>
                  <a:pt x="2483" y="537"/>
                </a:lnTo>
                <a:cubicBezTo>
                  <a:pt x="3020" y="1074"/>
                  <a:pt x="3020" y="1946"/>
                  <a:pt x="2483" y="2483"/>
                </a:cubicBezTo>
                <a:lnTo>
                  <a:pt x="1510" y="3456"/>
                </a:lnTo>
                <a:lnTo>
                  <a:pt x="537" y="2483"/>
                </a:lnTo>
                <a:lnTo>
                  <a:pt x="537" y="2483"/>
                </a:lnTo>
                <a:cubicBezTo>
                  <a:pt x="0" y="1946"/>
                  <a:pt x="0" y="1074"/>
                  <a:pt x="537" y="5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104">
            <a:extLst>
              <a:ext uri="{FF2B5EF4-FFF2-40B4-BE49-F238E27FC236}">
                <a16:creationId xmlns:a16="http://schemas.microsoft.com/office/drawing/2014/main" id="{A80A6135-BEE4-9544-9BE3-0D1629CF9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8679" y="2918552"/>
            <a:ext cx="3207875" cy="3669736"/>
          </a:xfrm>
          <a:custGeom>
            <a:avLst/>
            <a:gdLst>
              <a:gd name="T0" fmla="*/ 457 w 2574"/>
              <a:gd name="T1" fmla="*/ 459 h 2946"/>
              <a:gd name="T2" fmla="*/ 457 w 2574"/>
              <a:gd name="T3" fmla="*/ 459 h 2946"/>
              <a:gd name="T4" fmla="*/ 2115 w 2574"/>
              <a:gd name="T5" fmla="*/ 459 h 2946"/>
              <a:gd name="T6" fmla="*/ 2115 w 2574"/>
              <a:gd name="T7" fmla="*/ 459 h 2946"/>
              <a:gd name="T8" fmla="*/ 2115 w 2574"/>
              <a:gd name="T9" fmla="*/ 2117 h 2946"/>
              <a:gd name="T10" fmla="*/ 1286 w 2574"/>
              <a:gd name="T11" fmla="*/ 2945 h 2946"/>
              <a:gd name="T12" fmla="*/ 457 w 2574"/>
              <a:gd name="T13" fmla="*/ 2117 h 2946"/>
              <a:gd name="T14" fmla="*/ 457 w 2574"/>
              <a:gd name="T15" fmla="*/ 2117 h 2946"/>
              <a:gd name="T16" fmla="*/ 457 w 2574"/>
              <a:gd name="T17" fmla="*/ 459 h 2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4" h="2946">
                <a:moveTo>
                  <a:pt x="457" y="459"/>
                </a:moveTo>
                <a:lnTo>
                  <a:pt x="457" y="459"/>
                </a:lnTo>
                <a:cubicBezTo>
                  <a:pt x="915" y="0"/>
                  <a:pt x="1657" y="0"/>
                  <a:pt x="2115" y="459"/>
                </a:cubicBezTo>
                <a:lnTo>
                  <a:pt x="2115" y="459"/>
                </a:lnTo>
                <a:cubicBezTo>
                  <a:pt x="2573" y="916"/>
                  <a:pt x="2573" y="1659"/>
                  <a:pt x="2115" y="2117"/>
                </a:cubicBezTo>
                <a:lnTo>
                  <a:pt x="1286" y="2945"/>
                </a:lnTo>
                <a:lnTo>
                  <a:pt x="457" y="2117"/>
                </a:lnTo>
                <a:lnTo>
                  <a:pt x="457" y="2117"/>
                </a:lnTo>
                <a:cubicBezTo>
                  <a:pt x="0" y="1659"/>
                  <a:pt x="0" y="916"/>
                  <a:pt x="457" y="4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138">
            <a:extLst>
              <a:ext uri="{FF2B5EF4-FFF2-40B4-BE49-F238E27FC236}">
                <a16:creationId xmlns:a16="http://schemas.microsoft.com/office/drawing/2014/main" id="{E402D740-F5D4-CF48-ACB3-0C45FC215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403" y="5138497"/>
            <a:ext cx="4877727" cy="5581515"/>
          </a:xfrm>
          <a:custGeom>
            <a:avLst/>
            <a:gdLst>
              <a:gd name="T0" fmla="*/ 697 w 3917"/>
              <a:gd name="T1" fmla="*/ 696 h 4480"/>
              <a:gd name="T2" fmla="*/ 697 w 3917"/>
              <a:gd name="T3" fmla="*/ 696 h 4480"/>
              <a:gd name="T4" fmla="*/ 3219 w 3917"/>
              <a:gd name="T5" fmla="*/ 696 h 4480"/>
              <a:gd name="T6" fmla="*/ 3219 w 3917"/>
              <a:gd name="T7" fmla="*/ 696 h 4480"/>
              <a:gd name="T8" fmla="*/ 3219 w 3917"/>
              <a:gd name="T9" fmla="*/ 3218 h 4480"/>
              <a:gd name="T10" fmla="*/ 1958 w 3917"/>
              <a:gd name="T11" fmla="*/ 4479 h 4480"/>
              <a:gd name="T12" fmla="*/ 697 w 3917"/>
              <a:gd name="T13" fmla="*/ 3218 h 4480"/>
              <a:gd name="T14" fmla="*/ 697 w 3917"/>
              <a:gd name="T15" fmla="*/ 3218 h 4480"/>
              <a:gd name="T16" fmla="*/ 697 w 3917"/>
              <a:gd name="T17" fmla="*/ 696 h 4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7" h="4480">
                <a:moveTo>
                  <a:pt x="697" y="696"/>
                </a:moveTo>
                <a:lnTo>
                  <a:pt x="697" y="696"/>
                </a:lnTo>
                <a:cubicBezTo>
                  <a:pt x="1393" y="0"/>
                  <a:pt x="2522" y="0"/>
                  <a:pt x="3219" y="696"/>
                </a:cubicBezTo>
                <a:lnTo>
                  <a:pt x="3219" y="696"/>
                </a:lnTo>
                <a:cubicBezTo>
                  <a:pt x="3916" y="1392"/>
                  <a:pt x="3916" y="2522"/>
                  <a:pt x="3219" y="3218"/>
                </a:cubicBezTo>
                <a:lnTo>
                  <a:pt x="1958" y="4479"/>
                </a:lnTo>
                <a:lnTo>
                  <a:pt x="697" y="3218"/>
                </a:lnTo>
                <a:lnTo>
                  <a:pt x="697" y="3218"/>
                </a:lnTo>
                <a:cubicBezTo>
                  <a:pt x="0" y="2522"/>
                  <a:pt x="0" y="1392"/>
                  <a:pt x="697" y="6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" name="Freeform 205">
            <a:extLst>
              <a:ext uri="{FF2B5EF4-FFF2-40B4-BE49-F238E27FC236}">
                <a16:creationId xmlns:a16="http://schemas.microsoft.com/office/drawing/2014/main" id="{D1AD627E-3A35-A441-BF06-8C98E7144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9978" y="4078030"/>
            <a:ext cx="4460264" cy="5103572"/>
          </a:xfrm>
          <a:custGeom>
            <a:avLst/>
            <a:gdLst>
              <a:gd name="T0" fmla="*/ 637 w 3581"/>
              <a:gd name="T1" fmla="*/ 636 h 4096"/>
              <a:gd name="T2" fmla="*/ 637 w 3581"/>
              <a:gd name="T3" fmla="*/ 636 h 4096"/>
              <a:gd name="T4" fmla="*/ 2943 w 3581"/>
              <a:gd name="T5" fmla="*/ 636 h 4096"/>
              <a:gd name="T6" fmla="*/ 2943 w 3581"/>
              <a:gd name="T7" fmla="*/ 636 h 4096"/>
              <a:gd name="T8" fmla="*/ 2943 w 3581"/>
              <a:gd name="T9" fmla="*/ 2942 h 4096"/>
              <a:gd name="T10" fmla="*/ 1790 w 3581"/>
              <a:gd name="T11" fmla="*/ 4095 h 4096"/>
              <a:gd name="T12" fmla="*/ 637 w 3581"/>
              <a:gd name="T13" fmla="*/ 2942 h 4096"/>
              <a:gd name="T14" fmla="*/ 637 w 3581"/>
              <a:gd name="T15" fmla="*/ 2942 h 4096"/>
              <a:gd name="T16" fmla="*/ 637 w 3581"/>
              <a:gd name="T17" fmla="*/ 636 h 4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81" h="4096">
                <a:moveTo>
                  <a:pt x="637" y="636"/>
                </a:moveTo>
                <a:lnTo>
                  <a:pt x="637" y="636"/>
                </a:lnTo>
                <a:cubicBezTo>
                  <a:pt x="1273" y="0"/>
                  <a:pt x="2306" y="0"/>
                  <a:pt x="2943" y="636"/>
                </a:cubicBezTo>
                <a:lnTo>
                  <a:pt x="2943" y="636"/>
                </a:lnTo>
                <a:cubicBezTo>
                  <a:pt x="3580" y="1274"/>
                  <a:pt x="3580" y="2306"/>
                  <a:pt x="2943" y="2942"/>
                </a:cubicBezTo>
                <a:lnTo>
                  <a:pt x="1790" y="4095"/>
                </a:lnTo>
                <a:lnTo>
                  <a:pt x="637" y="2942"/>
                </a:lnTo>
                <a:lnTo>
                  <a:pt x="637" y="2942"/>
                </a:lnTo>
                <a:cubicBezTo>
                  <a:pt x="0" y="2306"/>
                  <a:pt x="0" y="1274"/>
                  <a:pt x="637" y="63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8C23D79-A2A5-B14E-B23D-3FB7F048D9D9}"/>
              </a:ext>
            </a:extLst>
          </p:cNvPr>
          <p:cNvSpPr txBox="1">
            <a:spLocks/>
          </p:cNvSpPr>
          <p:nvPr/>
        </p:nvSpPr>
        <p:spPr>
          <a:xfrm>
            <a:off x="2416882" y="8451175"/>
            <a:ext cx="3581322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EC5084-DAF4-6247-9E48-3E52D041DB22}"/>
              </a:ext>
            </a:extLst>
          </p:cNvPr>
          <p:cNvSpPr txBox="1"/>
          <p:nvPr/>
        </p:nvSpPr>
        <p:spPr>
          <a:xfrm>
            <a:off x="3656750" y="7869244"/>
            <a:ext cx="110158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2016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00D1157E-D070-9845-A636-2CD303D0A8C4}"/>
              </a:ext>
            </a:extLst>
          </p:cNvPr>
          <p:cNvSpPr txBox="1">
            <a:spLocks/>
          </p:cNvSpPr>
          <p:nvPr/>
        </p:nvSpPr>
        <p:spPr>
          <a:xfrm>
            <a:off x="7099008" y="6891744"/>
            <a:ext cx="3581322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A319E0-2E38-324E-97ED-9322714C07B6}"/>
              </a:ext>
            </a:extLst>
          </p:cNvPr>
          <p:cNvSpPr txBox="1"/>
          <p:nvPr/>
        </p:nvSpPr>
        <p:spPr>
          <a:xfrm>
            <a:off x="8359716" y="6309813"/>
            <a:ext cx="10599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0DE79219-F0DD-BA47-978D-9F064F601C99}"/>
              </a:ext>
            </a:extLst>
          </p:cNvPr>
          <p:cNvSpPr txBox="1">
            <a:spLocks/>
          </p:cNvSpPr>
          <p:nvPr/>
        </p:nvSpPr>
        <p:spPr>
          <a:xfrm>
            <a:off x="11872045" y="5904690"/>
            <a:ext cx="283904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62DCA0-26BB-1844-B71D-698234B8C4C1}"/>
              </a:ext>
            </a:extLst>
          </p:cNvPr>
          <p:cNvSpPr txBox="1"/>
          <p:nvPr/>
        </p:nvSpPr>
        <p:spPr>
          <a:xfrm>
            <a:off x="12738372" y="5322759"/>
            <a:ext cx="110639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CABE9856-A324-A645-BB92-D932E451B20E}"/>
              </a:ext>
            </a:extLst>
          </p:cNvPr>
          <p:cNvSpPr txBox="1">
            <a:spLocks/>
          </p:cNvSpPr>
          <p:nvPr/>
        </p:nvSpPr>
        <p:spPr>
          <a:xfrm>
            <a:off x="15839235" y="5080259"/>
            <a:ext cx="283904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EA48C8-F62A-A04C-BC6E-221FE6AE705F}"/>
              </a:ext>
            </a:extLst>
          </p:cNvPr>
          <p:cNvSpPr txBox="1"/>
          <p:nvPr/>
        </p:nvSpPr>
        <p:spPr>
          <a:xfrm>
            <a:off x="16712775" y="4498328"/>
            <a:ext cx="109196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B8F49752-D5DC-7E4E-9E2C-25479D5E9649}"/>
              </a:ext>
            </a:extLst>
          </p:cNvPr>
          <p:cNvSpPr txBox="1">
            <a:spLocks/>
          </p:cNvSpPr>
          <p:nvPr/>
        </p:nvSpPr>
        <p:spPr>
          <a:xfrm>
            <a:off x="19345492" y="4183670"/>
            <a:ext cx="265424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88D704-92BC-EB40-91A3-1D3D92C3680D}"/>
              </a:ext>
            </a:extLst>
          </p:cNvPr>
          <p:cNvSpPr txBox="1"/>
          <p:nvPr/>
        </p:nvSpPr>
        <p:spPr>
          <a:xfrm>
            <a:off x="20078542" y="3601739"/>
            <a:ext cx="118814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03861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CF7BB-10BC-AD4D-A83D-09E2CE2A646B}"/>
              </a:ext>
            </a:extLst>
          </p:cNvPr>
          <p:cNvSpPr txBox="1"/>
          <p:nvPr/>
        </p:nvSpPr>
        <p:spPr>
          <a:xfrm>
            <a:off x="9294473" y="612372"/>
            <a:ext cx="578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TIMELINE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E89A-8796-7747-94CB-7B3BA569053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A6B6141E-B574-1943-8DE3-0314C50DC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652" y="9797146"/>
            <a:ext cx="21205361" cy="65923"/>
          </a:xfrm>
          <a:custGeom>
            <a:avLst/>
            <a:gdLst>
              <a:gd name="T0" fmla="*/ 17021 w 17022"/>
              <a:gd name="T1" fmla="*/ 51 h 52"/>
              <a:gd name="T2" fmla="*/ 0 w 17022"/>
              <a:gd name="T3" fmla="*/ 51 h 52"/>
              <a:gd name="T4" fmla="*/ 0 w 17022"/>
              <a:gd name="T5" fmla="*/ 0 h 52"/>
              <a:gd name="T6" fmla="*/ 17021 w 17022"/>
              <a:gd name="T7" fmla="*/ 0 h 52"/>
              <a:gd name="T8" fmla="*/ 17021 w 17022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22" h="52">
                <a:moveTo>
                  <a:pt x="17021" y="51"/>
                </a:moveTo>
                <a:lnTo>
                  <a:pt x="0" y="51"/>
                </a:lnTo>
                <a:lnTo>
                  <a:pt x="0" y="0"/>
                </a:lnTo>
                <a:lnTo>
                  <a:pt x="17021" y="0"/>
                </a:lnTo>
                <a:lnTo>
                  <a:pt x="17021" y="51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40752904-C967-3E42-A16B-9B8439A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144" y="4281957"/>
            <a:ext cx="2373242" cy="2708351"/>
          </a:xfrm>
          <a:custGeom>
            <a:avLst/>
            <a:gdLst>
              <a:gd name="T0" fmla="*/ 339 w 1903"/>
              <a:gd name="T1" fmla="*/ 338 h 2176"/>
              <a:gd name="T2" fmla="*/ 339 w 1903"/>
              <a:gd name="T3" fmla="*/ 338 h 2176"/>
              <a:gd name="T4" fmla="*/ 1564 w 1903"/>
              <a:gd name="T5" fmla="*/ 338 h 2176"/>
              <a:gd name="T6" fmla="*/ 1564 w 1903"/>
              <a:gd name="T7" fmla="*/ 338 h 2176"/>
              <a:gd name="T8" fmla="*/ 1564 w 1903"/>
              <a:gd name="T9" fmla="*/ 1562 h 2176"/>
              <a:gd name="T10" fmla="*/ 951 w 1903"/>
              <a:gd name="T11" fmla="*/ 2175 h 2176"/>
              <a:gd name="T12" fmla="*/ 339 w 1903"/>
              <a:gd name="T13" fmla="*/ 1562 h 2176"/>
              <a:gd name="T14" fmla="*/ 339 w 1903"/>
              <a:gd name="T15" fmla="*/ 1562 h 2176"/>
              <a:gd name="T16" fmla="*/ 339 w 1903"/>
              <a:gd name="T17" fmla="*/ 338 h 2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3" h="2176">
                <a:moveTo>
                  <a:pt x="339" y="338"/>
                </a:moveTo>
                <a:lnTo>
                  <a:pt x="339" y="338"/>
                </a:lnTo>
                <a:cubicBezTo>
                  <a:pt x="677" y="0"/>
                  <a:pt x="1225" y="0"/>
                  <a:pt x="1564" y="338"/>
                </a:cubicBezTo>
                <a:lnTo>
                  <a:pt x="1564" y="338"/>
                </a:lnTo>
                <a:cubicBezTo>
                  <a:pt x="1902" y="676"/>
                  <a:pt x="1902" y="1224"/>
                  <a:pt x="1564" y="1562"/>
                </a:cubicBezTo>
                <a:lnTo>
                  <a:pt x="951" y="2175"/>
                </a:lnTo>
                <a:lnTo>
                  <a:pt x="339" y="1562"/>
                </a:lnTo>
                <a:lnTo>
                  <a:pt x="339" y="1562"/>
                </a:lnTo>
                <a:cubicBezTo>
                  <a:pt x="0" y="1224"/>
                  <a:pt x="0" y="676"/>
                  <a:pt x="339" y="3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71">
            <a:extLst>
              <a:ext uri="{FF2B5EF4-FFF2-40B4-BE49-F238E27FC236}">
                <a16:creationId xmlns:a16="http://schemas.microsoft.com/office/drawing/2014/main" id="{293D606E-0CB6-0040-B8DD-4AC30C160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793" y="4281957"/>
            <a:ext cx="2373242" cy="2708351"/>
          </a:xfrm>
          <a:custGeom>
            <a:avLst/>
            <a:gdLst>
              <a:gd name="T0" fmla="*/ 338 w 1903"/>
              <a:gd name="T1" fmla="*/ 338 h 2176"/>
              <a:gd name="T2" fmla="*/ 338 w 1903"/>
              <a:gd name="T3" fmla="*/ 338 h 2176"/>
              <a:gd name="T4" fmla="*/ 1564 w 1903"/>
              <a:gd name="T5" fmla="*/ 338 h 2176"/>
              <a:gd name="T6" fmla="*/ 1564 w 1903"/>
              <a:gd name="T7" fmla="*/ 338 h 2176"/>
              <a:gd name="T8" fmla="*/ 1564 w 1903"/>
              <a:gd name="T9" fmla="*/ 1562 h 2176"/>
              <a:gd name="T10" fmla="*/ 951 w 1903"/>
              <a:gd name="T11" fmla="*/ 2175 h 2176"/>
              <a:gd name="T12" fmla="*/ 338 w 1903"/>
              <a:gd name="T13" fmla="*/ 1562 h 2176"/>
              <a:gd name="T14" fmla="*/ 338 w 1903"/>
              <a:gd name="T15" fmla="*/ 1562 h 2176"/>
              <a:gd name="T16" fmla="*/ 338 w 1903"/>
              <a:gd name="T17" fmla="*/ 338 h 2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3" h="2176">
                <a:moveTo>
                  <a:pt x="338" y="338"/>
                </a:moveTo>
                <a:lnTo>
                  <a:pt x="338" y="338"/>
                </a:lnTo>
                <a:cubicBezTo>
                  <a:pt x="677" y="0"/>
                  <a:pt x="1226" y="0"/>
                  <a:pt x="1564" y="338"/>
                </a:cubicBezTo>
                <a:lnTo>
                  <a:pt x="1564" y="338"/>
                </a:lnTo>
                <a:cubicBezTo>
                  <a:pt x="1902" y="676"/>
                  <a:pt x="1902" y="1224"/>
                  <a:pt x="1564" y="1562"/>
                </a:cubicBezTo>
                <a:lnTo>
                  <a:pt x="951" y="2175"/>
                </a:lnTo>
                <a:lnTo>
                  <a:pt x="338" y="1562"/>
                </a:lnTo>
                <a:lnTo>
                  <a:pt x="338" y="1562"/>
                </a:lnTo>
                <a:cubicBezTo>
                  <a:pt x="0" y="1224"/>
                  <a:pt x="0" y="676"/>
                  <a:pt x="338" y="3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" name="Freeform 139">
            <a:extLst>
              <a:ext uri="{FF2B5EF4-FFF2-40B4-BE49-F238E27FC236}">
                <a16:creationId xmlns:a16="http://schemas.microsoft.com/office/drawing/2014/main" id="{2ED9781A-3652-6948-A67B-E371D6404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442" y="4281957"/>
            <a:ext cx="2367747" cy="2708351"/>
          </a:xfrm>
          <a:custGeom>
            <a:avLst/>
            <a:gdLst>
              <a:gd name="T0" fmla="*/ 338 w 1902"/>
              <a:gd name="T1" fmla="*/ 338 h 2176"/>
              <a:gd name="T2" fmla="*/ 338 w 1902"/>
              <a:gd name="T3" fmla="*/ 338 h 2176"/>
              <a:gd name="T4" fmla="*/ 1563 w 1902"/>
              <a:gd name="T5" fmla="*/ 338 h 2176"/>
              <a:gd name="T6" fmla="*/ 1563 w 1902"/>
              <a:gd name="T7" fmla="*/ 338 h 2176"/>
              <a:gd name="T8" fmla="*/ 1563 w 1902"/>
              <a:gd name="T9" fmla="*/ 1562 h 2176"/>
              <a:gd name="T10" fmla="*/ 950 w 1902"/>
              <a:gd name="T11" fmla="*/ 2175 h 2176"/>
              <a:gd name="T12" fmla="*/ 338 w 1902"/>
              <a:gd name="T13" fmla="*/ 1562 h 2176"/>
              <a:gd name="T14" fmla="*/ 338 w 1902"/>
              <a:gd name="T15" fmla="*/ 1562 h 2176"/>
              <a:gd name="T16" fmla="*/ 338 w 1902"/>
              <a:gd name="T17" fmla="*/ 338 h 2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2" h="2176">
                <a:moveTo>
                  <a:pt x="338" y="338"/>
                </a:moveTo>
                <a:lnTo>
                  <a:pt x="338" y="338"/>
                </a:lnTo>
                <a:cubicBezTo>
                  <a:pt x="676" y="0"/>
                  <a:pt x="1224" y="0"/>
                  <a:pt x="1563" y="338"/>
                </a:cubicBezTo>
                <a:lnTo>
                  <a:pt x="1563" y="338"/>
                </a:lnTo>
                <a:cubicBezTo>
                  <a:pt x="1901" y="676"/>
                  <a:pt x="1901" y="1224"/>
                  <a:pt x="1563" y="1562"/>
                </a:cubicBezTo>
                <a:lnTo>
                  <a:pt x="950" y="2175"/>
                </a:lnTo>
                <a:lnTo>
                  <a:pt x="338" y="1562"/>
                </a:lnTo>
                <a:lnTo>
                  <a:pt x="338" y="1562"/>
                </a:lnTo>
                <a:cubicBezTo>
                  <a:pt x="0" y="1224"/>
                  <a:pt x="0" y="676"/>
                  <a:pt x="338" y="3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207">
            <a:extLst>
              <a:ext uri="{FF2B5EF4-FFF2-40B4-BE49-F238E27FC236}">
                <a16:creationId xmlns:a16="http://schemas.microsoft.com/office/drawing/2014/main" id="{1B71C3A1-0776-F546-B89C-F13C50B17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8596" y="4281957"/>
            <a:ext cx="2367751" cy="2708351"/>
          </a:xfrm>
          <a:custGeom>
            <a:avLst/>
            <a:gdLst>
              <a:gd name="T0" fmla="*/ 338 w 1902"/>
              <a:gd name="T1" fmla="*/ 338 h 2176"/>
              <a:gd name="T2" fmla="*/ 338 w 1902"/>
              <a:gd name="T3" fmla="*/ 338 h 2176"/>
              <a:gd name="T4" fmla="*/ 1563 w 1902"/>
              <a:gd name="T5" fmla="*/ 338 h 2176"/>
              <a:gd name="T6" fmla="*/ 1563 w 1902"/>
              <a:gd name="T7" fmla="*/ 338 h 2176"/>
              <a:gd name="T8" fmla="*/ 1563 w 1902"/>
              <a:gd name="T9" fmla="*/ 1562 h 2176"/>
              <a:gd name="T10" fmla="*/ 950 w 1902"/>
              <a:gd name="T11" fmla="*/ 2175 h 2176"/>
              <a:gd name="T12" fmla="*/ 338 w 1902"/>
              <a:gd name="T13" fmla="*/ 1562 h 2176"/>
              <a:gd name="T14" fmla="*/ 338 w 1902"/>
              <a:gd name="T15" fmla="*/ 1562 h 2176"/>
              <a:gd name="T16" fmla="*/ 338 w 1902"/>
              <a:gd name="T17" fmla="*/ 338 h 2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2" h="2176">
                <a:moveTo>
                  <a:pt x="338" y="338"/>
                </a:moveTo>
                <a:lnTo>
                  <a:pt x="338" y="338"/>
                </a:lnTo>
                <a:cubicBezTo>
                  <a:pt x="676" y="0"/>
                  <a:pt x="1225" y="0"/>
                  <a:pt x="1563" y="338"/>
                </a:cubicBezTo>
                <a:lnTo>
                  <a:pt x="1563" y="338"/>
                </a:lnTo>
                <a:cubicBezTo>
                  <a:pt x="1901" y="676"/>
                  <a:pt x="1901" y="1224"/>
                  <a:pt x="1563" y="1562"/>
                </a:cubicBezTo>
                <a:lnTo>
                  <a:pt x="950" y="2175"/>
                </a:lnTo>
                <a:lnTo>
                  <a:pt x="338" y="1562"/>
                </a:lnTo>
                <a:lnTo>
                  <a:pt x="338" y="1562"/>
                </a:lnTo>
                <a:cubicBezTo>
                  <a:pt x="0" y="1224"/>
                  <a:pt x="0" y="676"/>
                  <a:pt x="338" y="3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7" name="Freeform 207">
            <a:extLst>
              <a:ext uri="{FF2B5EF4-FFF2-40B4-BE49-F238E27FC236}">
                <a16:creationId xmlns:a16="http://schemas.microsoft.com/office/drawing/2014/main" id="{841F330F-BC36-594C-8AF2-CD8C766A8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6755" y="4281957"/>
            <a:ext cx="2367751" cy="2708351"/>
          </a:xfrm>
          <a:custGeom>
            <a:avLst/>
            <a:gdLst>
              <a:gd name="T0" fmla="*/ 338 w 1902"/>
              <a:gd name="T1" fmla="*/ 338 h 2176"/>
              <a:gd name="T2" fmla="*/ 338 w 1902"/>
              <a:gd name="T3" fmla="*/ 338 h 2176"/>
              <a:gd name="T4" fmla="*/ 1563 w 1902"/>
              <a:gd name="T5" fmla="*/ 338 h 2176"/>
              <a:gd name="T6" fmla="*/ 1563 w 1902"/>
              <a:gd name="T7" fmla="*/ 338 h 2176"/>
              <a:gd name="T8" fmla="*/ 1563 w 1902"/>
              <a:gd name="T9" fmla="*/ 1562 h 2176"/>
              <a:gd name="T10" fmla="*/ 950 w 1902"/>
              <a:gd name="T11" fmla="*/ 2175 h 2176"/>
              <a:gd name="T12" fmla="*/ 338 w 1902"/>
              <a:gd name="T13" fmla="*/ 1562 h 2176"/>
              <a:gd name="T14" fmla="*/ 338 w 1902"/>
              <a:gd name="T15" fmla="*/ 1562 h 2176"/>
              <a:gd name="T16" fmla="*/ 338 w 1902"/>
              <a:gd name="T17" fmla="*/ 338 h 2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2" h="2176">
                <a:moveTo>
                  <a:pt x="338" y="338"/>
                </a:moveTo>
                <a:lnTo>
                  <a:pt x="338" y="338"/>
                </a:lnTo>
                <a:cubicBezTo>
                  <a:pt x="676" y="0"/>
                  <a:pt x="1225" y="0"/>
                  <a:pt x="1563" y="338"/>
                </a:cubicBezTo>
                <a:lnTo>
                  <a:pt x="1563" y="338"/>
                </a:lnTo>
                <a:cubicBezTo>
                  <a:pt x="1901" y="676"/>
                  <a:pt x="1901" y="1224"/>
                  <a:pt x="1563" y="1562"/>
                </a:cubicBezTo>
                <a:lnTo>
                  <a:pt x="950" y="2175"/>
                </a:lnTo>
                <a:lnTo>
                  <a:pt x="338" y="1562"/>
                </a:lnTo>
                <a:lnTo>
                  <a:pt x="338" y="1562"/>
                </a:lnTo>
                <a:cubicBezTo>
                  <a:pt x="0" y="1224"/>
                  <a:pt x="0" y="676"/>
                  <a:pt x="338" y="33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9185C5-7AA2-2F42-85D4-57CDBC84DE12}"/>
              </a:ext>
            </a:extLst>
          </p:cNvPr>
          <p:cNvSpPr txBox="1"/>
          <p:nvPr/>
        </p:nvSpPr>
        <p:spPr>
          <a:xfrm>
            <a:off x="2389743" y="10183426"/>
            <a:ext cx="1560043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64F306-65E4-CD4C-9FDB-544083200ED5}"/>
              </a:ext>
            </a:extLst>
          </p:cNvPr>
          <p:cNvSpPr txBox="1"/>
          <p:nvPr/>
        </p:nvSpPr>
        <p:spPr>
          <a:xfrm>
            <a:off x="6935452" y="10183426"/>
            <a:ext cx="1495923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F9B096-0F05-D148-ABFA-CA1C8550BBB0}"/>
              </a:ext>
            </a:extLst>
          </p:cNvPr>
          <p:cNvSpPr txBox="1"/>
          <p:nvPr/>
        </p:nvSpPr>
        <p:spPr>
          <a:xfrm>
            <a:off x="11405597" y="10183426"/>
            <a:ext cx="1566455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B861B-385A-B74B-A10D-E9FECEF727ED}"/>
              </a:ext>
            </a:extLst>
          </p:cNvPr>
          <p:cNvSpPr txBox="1"/>
          <p:nvPr/>
        </p:nvSpPr>
        <p:spPr>
          <a:xfrm>
            <a:off x="15929662" y="10183426"/>
            <a:ext cx="1545616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0AC2A0-1EA4-7345-80BF-AE63D8AE1E7E}"/>
              </a:ext>
            </a:extLst>
          </p:cNvPr>
          <p:cNvSpPr txBox="1"/>
          <p:nvPr/>
        </p:nvSpPr>
        <p:spPr>
          <a:xfrm>
            <a:off x="20363744" y="10183426"/>
            <a:ext cx="168828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CFBF5B3-DAEC-1045-9BB1-975FE7F18B24}"/>
              </a:ext>
            </a:extLst>
          </p:cNvPr>
          <p:cNvSpPr txBox="1">
            <a:spLocks/>
          </p:cNvSpPr>
          <p:nvPr/>
        </p:nvSpPr>
        <p:spPr>
          <a:xfrm>
            <a:off x="1520825" y="7473218"/>
            <a:ext cx="329787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7C0503D-3C1B-0F4A-9873-D6364FA07F88}"/>
              </a:ext>
            </a:extLst>
          </p:cNvPr>
          <p:cNvSpPr txBox="1">
            <a:spLocks/>
          </p:cNvSpPr>
          <p:nvPr/>
        </p:nvSpPr>
        <p:spPr>
          <a:xfrm>
            <a:off x="6034474" y="7473218"/>
            <a:ext cx="329787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E689D179-5AAC-FE47-8295-6612534147D0}"/>
              </a:ext>
            </a:extLst>
          </p:cNvPr>
          <p:cNvSpPr txBox="1">
            <a:spLocks/>
          </p:cNvSpPr>
          <p:nvPr/>
        </p:nvSpPr>
        <p:spPr>
          <a:xfrm>
            <a:off x="10539886" y="7473218"/>
            <a:ext cx="329787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C018CE84-EB17-DE42-BF78-9BE2513687D9}"/>
              </a:ext>
            </a:extLst>
          </p:cNvPr>
          <p:cNvSpPr txBox="1">
            <a:spLocks/>
          </p:cNvSpPr>
          <p:nvPr/>
        </p:nvSpPr>
        <p:spPr>
          <a:xfrm>
            <a:off x="15053531" y="7473218"/>
            <a:ext cx="329787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59BA52F-5E97-4749-BDB8-176FB9BD5FA3}"/>
              </a:ext>
            </a:extLst>
          </p:cNvPr>
          <p:cNvSpPr txBox="1">
            <a:spLocks/>
          </p:cNvSpPr>
          <p:nvPr/>
        </p:nvSpPr>
        <p:spPr>
          <a:xfrm>
            <a:off x="19558947" y="7473218"/>
            <a:ext cx="329787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8" name="Freeform 1053">
            <a:extLst>
              <a:ext uri="{FF2B5EF4-FFF2-40B4-BE49-F238E27FC236}">
                <a16:creationId xmlns:a16="http://schemas.microsoft.com/office/drawing/2014/main" id="{AA88CB9A-FA38-2048-8473-3A066EABBF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77007" y="4974054"/>
            <a:ext cx="1050925" cy="1054100"/>
          </a:xfrm>
          <a:custGeom>
            <a:avLst/>
            <a:gdLst>
              <a:gd name="T0" fmla="*/ 50512908 w 290150"/>
              <a:gd name="T1" fmla="*/ 112216769 h 290153"/>
              <a:gd name="T2" fmla="*/ 71643929 w 290150"/>
              <a:gd name="T3" fmla="*/ 112216769 h 290153"/>
              <a:gd name="T4" fmla="*/ 72851536 w 290150"/>
              <a:gd name="T5" fmla="*/ 104874323 h 290153"/>
              <a:gd name="T6" fmla="*/ 73303909 w 290150"/>
              <a:gd name="T7" fmla="*/ 125807186 h 290153"/>
              <a:gd name="T8" fmla="*/ 47041501 w 290150"/>
              <a:gd name="T9" fmla="*/ 112216769 h 290153"/>
              <a:gd name="T10" fmla="*/ 60928191 w 290150"/>
              <a:gd name="T11" fmla="*/ 92618361 h 290153"/>
              <a:gd name="T12" fmla="*/ 65299099 w 290150"/>
              <a:gd name="T13" fmla="*/ 96900809 h 290153"/>
              <a:gd name="T14" fmla="*/ 69067784 w 290150"/>
              <a:gd name="T15" fmla="*/ 96900809 h 290153"/>
              <a:gd name="T16" fmla="*/ 60928191 w 290150"/>
              <a:gd name="T17" fmla="*/ 88794158 h 290153"/>
              <a:gd name="T18" fmla="*/ 97925242 w 290150"/>
              <a:gd name="T19" fmla="*/ 95540301 h 290153"/>
              <a:gd name="T20" fmla="*/ 119137542 w 290150"/>
              <a:gd name="T21" fmla="*/ 95540301 h 290153"/>
              <a:gd name="T22" fmla="*/ 120521184 w 290150"/>
              <a:gd name="T23" fmla="*/ 88354753 h 290153"/>
              <a:gd name="T24" fmla="*/ 120982084 w 290150"/>
              <a:gd name="T25" fmla="*/ 109287812 h 290153"/>
              <a:gd name="T26" fmla="*/ 94083017 w 290150"/>
              <a:gd name="T27" fmla="*/ 95540301 h 290153"/>
              <a:gd name="T28" fmla="*/ 5225161 w 290150"/>
              <a:gd name="T29" fmla="*/ 88198331 h 290153"/>
              <a:gd name="T30" fmla="*/ 3841671 w 290150"/>
              <a:gd name="T31" fmla="*/ 105538387 h 290153"/>
              <a:gd name="T32" fmla="*/ 23210418 w 290150"/>
              <a:gd name="T33" fmla="*/ 90854292 h 290153"/>
              <a:gd name="T34" fmla="*/ 28743105 w 290150"/>
              <a:gd name="T35" fmla="*/ 95540301 h 290153"/>
              <a:gd name="T36" fmla="*/ 1843151 w 290150"/>
              <a:gd name="T37" fmla="*/ 109287812 h 290153"/>
              <a:gd name="T38" fmla="*/ 2613370 w 290150"/>
              <a:gd name="T39" fmla="*/ 88354753 h 290153"/>
              <a:gd name="T40" fmla="*/ 103749164 w 290150"/>
              <a:gd name="T41" fmla="*/ 80534003 h 290153"/>
              <a:gd name="T42" fmla="*/ 108120542 w 290150"/>
              <a:gd name="T43" fmla="*/ 76170591 h 290153"/>
              <a:gd name="T44" fmla="*/ 14113170 w 290150"/>
              <a:gd name="T45" fmla="*/ 84897974 h 290153"/>
              <a:gd name="T46" fmla="*/ 108120542 w 290150"/>
              <a:gd name="T47" fmla="*/ 72274450 h 290153"/>
              <a:gd name="T48" fmla="*/ 100131720 w 290150"/>
              <a:gd name="T49" fmla="*/ 80534003 h 290153"/>
              <a:gd name="T50" fmla="*/ 22026811 w 290150"/>
              <a:gd name="T51" fmla="*/ 80534003 h 290153"/>
              <a:gd name="T52" fmla="*/ 14113170 w 290150"/>
              <a:gd name="T53" fmla="*/ 72274450 h 290153"/>
              <a:gd name="T54" fmla="*/ 63008703 w 290150"/>
              <a:gd name="T55" fmla="*/ 80412125 h 290153"/>
              <a:gd name="T56" fmla="*/ 59137589 w 290150"/>
              <a:gd name="T57" fmla="*/ 62603942 h 290153"/>
              <a:gd name="T58" fmla="*/ 80256690 w 290150"/>
              <a:gd name="T59" fmla="*/ 57099948 h 290153"/>
              <a:gd name="T60" fmla="*/ 93931211 w 290150"/>
              <a:gd name="T61" fmla="*/ 80409045 h 290153"/>
              <a:gd name="T62" fmla="*/ 76610144 w 290150"/>
              <a:gd name="T63" fmla="*/ 80409045 h 290153"/>
              <a:gd name="T64" fmla="*/ 43722759 w 290150"/>
              <a:gd name="T65" fmla="*/ 55066252 h 290153"/>
              <a:gd name="T66" fmla="*/ 43722759 w 290150"/>
              <a:gd name="T67" fmla="*/ 82442127 h 290153"/>
              <a:gd name="T68" fmla="*/ 30048198 w 290150"/>
              <a:gd name="T69" fmla="*/ 78531644 h 290153"/>
              <a:gd name="T70" fmla="*/ 43722759 w 290150"/>
              <a:gd name="T71" fmla="*/ 55066252 h 290153"/>
              <a:gd name="T72" fmla="*/ 63252607 w 290150"/>
              <a:gd name="T73" fmla="*/ 25159684 h 290153"/>
              <a:gd name="T74" fmla="*/ 72601980 w 290150"/>
              <a:gd name="T75" fmla="*/ 29060761 h 290153"/>
              <a:gd name="T76" fmla="*/ 61566426 w 290150"/>
              <a:gd name="T77" fmla="*/ 40455101 h 290153"/>
              <a:gd name="T78" fmla="*/ 50225094 w 290150"/>
              <a:gd name="T79" fmla="*/ 29060761 h 290153"/>
              <a:gd name="T80" fmla="*/ 59574112 w 290150"/>
              <a:gd name="T81" fmla="*/ 25159684 h 290153"/>
              <a:gd name="T82" fmla="*/ 61230865 w 290150"/>
              <a:gd name="T83" fmla="*/ 3765819 h 290153"/>
              <a:gd name="T84" fmla="*/ 84052482 w 290150"/>
              <a:gd name="T85" fmla="*/ 27296629 h 290153"/>
              <a:gd name="T86" fmla="*/ 87881874 w 290150"/>
              <a:gd name="T87" fmla="*/ 27296629 h 290153"/>
              <a:gd name="T88" fmla="*/ 61230865 w 290150"/>
              <a:gd name="T89" fmla="*/ 0 h 29015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0150" h="290153">
                <a:moveTo>
                  <a:pt x="122891" y="241515"/>
                </a:moveTo>
                <a:cubicBezTo>
                  <a:pt x="124674" y="242596"/>
                  <a:pt x="125030" y="245478"/>
                  <a:pt x="123604" y="247639"/>
                </a:cubicBezTo>
                <a:cubicBezTo>
                  <a:pt x="121108" y="250882"/>
                  <a:pt x="119325" y="254485"/>
                  <a:pt x="119325" y="258808"/>
                </a:cubicBezTo>
                <a:lnTo>
                  <a:pt x="119325" y="281506"/>
                </a:lnTo>
                <a:lnTo>
                  <a:pt x="169243" y="281506"/>
                </a:lnTo>
                <a:lnTo>
                  <a:pt x="169243" y="258808"/>
                </a:lnTo>
                <a:cubicBezTo>
                  <a:pt x="169243" y="254485"/>
                  <a:pt x="167460" y="250882"/>
                  <a:pt x="164964" y="247639"/>
                </a:cubicBezTo>
                <a:cubicBezTo>
                  <a:pt x="163538" y="245478"/>
                  <a:pt x="163894" y="242596"/>
                  <a:pt x="166034" y="241515"/>
                </a:cubicBezTo>
                <a:cubicBezTo>
                  <a:pt x="167460" y="239713"/>
                  <a:pt x="170312" y="239713"/>
                  <a:pt x="172095" y="241875"/>
                </a:cubicBezTo>
                <a:cubicBezTo>
                  <a:pt x="175660" y="246919"/>
                  <a:pt x="177443" y="252683"/>
                  <a:pt x="177443" y="258808"/>
                </a:cubicBezTo>
                <a:lnTo>
                  <a:pt x="177443" y="285469"/>
                </a:lnTo>
                <a:cubicBezTo>
                  <a:pt x="177443" y="288352"/>
                  <a:pt x="175660" y="290153"/>
                  <a:pt x="173165" y="290153"/>
                </a:cubicBezTo>
                <a:lnTo>
                  <a:pt x="115047" y="290153"/>
                </a:lnTo>
                <a:cubicBezTo>
                  <a:pt x="112908" y="290153"/>
                  <a:pt x="111125" y="288352"/>
                  <a:pt x="111125" y="285469"/>
                </a:cubicBezTo>
                <a:lnTo>
                  <a:pt x="111125" y="258808"/>
                </a:lnTo>
                <a:cubicBezTo>
                  <a:pt x="111125" y="252683"/>
                  <a:pt x="112908" y="246919"/>
                  <a:pt x="116830" y="241875"/>
                </a:cubicBezTo>
                <a:cubicBezTo>
                  <a:pt x="118256" y="239713"/>
                  <a:pt x="121108" y="239713"/>
                  <a:pt x="122891" y="241515"/>
                </a:cubicBezTo>
                <a:close/>
                <a:moveTo>
                  <a:pt x="143929" y="213608"/>
                </a:moveTo>
                <a:cubicBezTo>
                  <a:pt x="138944" y="213608"/>
                  <a:pt x="134315" y="218194"/>
                  <a:pt x="134315" y="223485"/>
                </a:cubicBezTo>
                <a:cubicBezTo>
                  <a:pt x="134315" y="229483"/>
                  <a:pt x="138944" y="234069"/>
                  <a:pt x="143929" y="234069"/>
                </a:cubicBezTo>
                <a:cubicBezTo>
                  <a:pt x="149626" y="234069"/>
                  <a:pt x="154255" y="229483"/>
                  <a:pt x="154255" y="223485"/>
                </a:cubicBezTo>
                <a:cubicBezTo>
                  <a:pt x="154255" y="218194"/>
                  <a:pt x="149626" y="213608"/>
                  <a:pt x="143929" y="213608"/>
                </a:cubicBezTo>
                <a:close/>
                <a:moveTo>
                  <a:pt x="143929" y="204788"/>
                </a:moveTo>
                <a:cubicBezTo>
                  <a:pt x="154611" y="204788"/>
                  <a:pt x="163157" y="213608"/>
                  <a:pt x="163157" y="223485"/>
                </a:cubicBezTo>
                <a:cubicBezTo>
                  <a:pt x="163157" y="234069"/>
                  <a:pt x="154611" y="242535"/>
                  <a:pt x="143929" y="242535"/>
                </a:cubicBezTo>
                <a:cubicBezTo>
                  <a:pt x="133959" y="242535"/>
                  <a:pt x="125413" y="234069"/>
                  <a:pt x="125413" y="223485"/>
                </a:cubicBezTo>
                <a:cubicBezTo>
                  <a:pt x="125413" y="213608"/>
                  <a:pt x="133959" y="204788"/>
                  <a:pt x="143929" y="204788"/>
                </a:cubicBezTo>
                <a:close/>
                <a:moveTo>
                  <a:pt x="234596" y="203415"/>
                </a:moveTo>
                <a:cubicBezTo>
                  <a:pt x="236411" y="204856"/>
                  <a:pt x="236411" y="207378"/>
                  <a:pt x="235322" y="209539"/>
                </a:cubicBezTo>
                <a:cubicBezTo>
                  <a:pt x="232417" y="212782"/>
                  <a:pt x="231328" y="216385"/>
                  <a:pt x="231328" y="220348"/>
                </a:cubicBezTo>
                <a:lnTo>
                  <a:pt x="231328" y="243406"/>
                </a:lnTo>
                <a:lnTo>
                  <a:pt x="281436" y="243406"/>
                </a:lnTo>
                <a:lnTo>
                  <a:pt x="281436" y="220348"/>
                </a:lnTo>
                <a:cubicBezTo>
                  <a:pt x="281436" y="216385"/>
                  <a:pt x="279983" y="212782"/>
                  <a:pt x="277079" y="209539"/>
                </a:cubicBezTo>
                <a:cubicBezTo>
                  <a:pt x="275989" y="207378"/>
                  <a:pt x="276352" y="204856"/>
                  <a:pt x="278168" y="203415"/>
                </a:cubicBezTo>
                <a:cubicBezTo>
                  <a:pt x="279983" y="201613"/>
                  <a:pt x="282525" y="201974"/>
                  <a:pt x="284704" y="203775"/>
                </a:cubicBezTo>
                <a:cubicBezTo>
                  <a:pt x="288335" y="208459"/>
                  <a:pt x="290150" y="214223"/>
                  <a:pt x="290150" y="220348"/>
                </a:cubicBezTo>
                <a:lnTo>
                  <a:pt x="290150" y="247730"/>
                </a:lnTo>
                <a:cubicBezTo>
                  <a:pt x="290150" y="250252"/>
                  <a:pt x="288335" y="252053"/>
                  <a:pt x="285793" y="252053"/>
                </a:cubicBezTo>
                <a:lnTo>
                  <a:pt x="226607" y="252053"/>
                </a:lnTo>
                <a:cubicBezTo>
                  <a:pt x="224066" y="252053"/>
                  <a:pt x="222250" y="250252"/>
                  <a:pt x="222250" y="247730"/>
                </a:cubicBezTo>
                <a:lnTo>
                  <a:pt x="222250" y="220348"/>
                </a:lnTo>
                <a:cubicBezTo>
                  <a:pt x="222250" y="214223"/>
                  <a:pt x="224066" y="208459"/>
                  <a:pt x="228423" y="203775"/>
                </a:cubicBezTo>
                <a:cubicBezTo>
                  <a:pt x="229875" y="201974"/>
                  <a:pt x="232417" y="201613"/>
                  <a:pt x="234596" y="203415"/>
                </a:cubicBezTo>
                <a:close/>
                <a:moveTo>
                  <a:pt x="12345" y="203415"/>
                </a:moveTo>
                <a:cubicBezTo>
                  <a:pt x="13798" y="204856"/>
                  <a:pt x="14161" y="207378"/>
                  <a:pt x="12708" y="209539"/>
                </a:cubicBezTo>
                <a:cubicBezTo>
                  <a:pt x="10167" y="212782"/>
                  <a:pt x="9077" y="216385"/>
                  <a:pt x="9077" y="220348"/>
                </a:cubicBezTo>
                <a:lnTo>
                  <a:pt x="9077" y="243406"/>
                </a:lnTo>
                <a:lnTo>
                  <a:pt x="59185" y="243406"/>
                </a:lnTo>
                <a:lnTo>
                  <a:pt x="59185" y="220348"/>
                </a:lnTo>
                <a:cubicBezTo>
                  <a:pt x="59185" y="216385"/>
                  <a:pt x="57733" y="212782"/>
                  <a:pt x="54828" y="209539"/>
                </a:cubicBezTo>
                <a:cubicBezTo>
                  <a:pt x="53739" y="207378"/>
                  <a:pt x="53739" y="204856"/>
                  <a:pt x="55917" y="203415"/>
                </a:cubicBezTo>
                <a:cubicBezTo>
                  <a:pt x="57733" y="201613"/>
                  <a:pt x="60275" y="201974"/>
                  <a:pt x="62090" y="203775"/>
                </a:cubicBezTo>
                <a:cubicBezTo>
                  <a:pt x="66084" y="208459"/>
                  <a:pt x="67900" y="214223"/>
                  <a:pt x="67900" y="220348"/>
                </a:cubicBezTo>
                <a:lnTo>
                  <a:pt x="67900" y="247730"/>
                </a:lnTo>
                <a:cubicBezTo>
                  <a:pt x="67900" y="250252"/>
                  <a:pt x="66084" y="252053"/>
                  <a:pt x="63542" y="252053"/>
                </a:cubicBezTo>
                <a:lnTo>
                  <a:pt x="4357" y="252053"/>
                </a:lnTo>
                <a:cubicBezTo>
                  <a:pt x="1815" y="252053"/>
                  <a:pt x="0" y="250252"/>
                  <a:pt x="0" y="247730"/>
                </a:cubicBezTo>
                <a:lnTo>
                  <a:pt x="0" y="220348"/>
                </a:lnTo>
                <a:cubicBezTo>
                  <a:pt x="0" y="214223"/>
                  <a:pt x="2178" y="208459"/>
                  <a:pt x="6172" y="203775"/>
                </a:cubicBezTo>
                <a:cubicBezTo>
                  <a:pt x="7625" y="201974"/>
                  <a:pt x="10167" y="201613"/>
                  <a:pt x="12345" y="203415"/>
                </a:cubicBezTo>
                <a:close/>
                <a:moveTo>
                  <a:pt x="255410" y="175674"/>
                </a:moveTo>
                <a:cubicBezTo>
                  <a:pt x="249713" y="175674"/>
                  <a:pt x="245084" y="179987"/>
                  <a:pt x="245084" y="185738"/>
                </a:cubicBezTo>
                <a:cubicBezTo>
                  <a:pt x="245084" y="191130"/>
                  <a:pt x="249713" y="195802"/>
                  <a:pt x="255410" y="195802"/>
                </a:cubicBezTo>
                <a:cubicBezTo>
                  <a:pt x="260751" y="195802"/>
                  <a:pt x="265380" y="191130"/>
                  <a:pt x="265380" y="185738"/>
                </a:cubicBezTo>
                <a:cubicBezTo>
                  <a:pt x="265380" y="179987"/>
                  <a:pt x="260751" y="175674"/>
                  <a:pt x="255410" y="175674"/>
                </a:cubicBezTo>
                <a:close/>
                <a:moveTo>
                  <a:pt x="33338" y="175674"/>
                </a:moveTo>
                <a:cubicBezTo>
                  <a:pt x="27693" y="175674"/>
                  <a:pt x="23107" y="179987"/>
                  <a:pt x="23107" y="185738"/>
                </a:cubicBezTo>
                <a:cubicBezTo>
                  <a:pt x="23107" y="191130"/>
                  <a:pt x="27693" y="195802"/>
                  <a:pt x="33338" y="195802"/>
                </a:cubicBezTo>
                <a:cubicBezTo>
                  <a:pt x="38629" y="195802"/>
                  <a:pt x="43216" y="191130"/>
                  <a:pt x="43216" y="185738"/>
                </a:cubicBezTo>
                <a:cubicBezTo>
                  <a:pt x="43216" y="179987"/>
                  <a:pt x="38629" y="175674"/>
                  <a:pt x="33338" y="175674"/>
                </a:cubicBezTo>
                <a:close/>
                <a:moveTo>
                  <a:pt x="255410" y="166688"/>
                </a:moveTo>
                <a:cubicBezTo>
                  <a:pt x="265736" y="166688"/>
                  <a:pt x="274282" y="175315"/>
                  <a:pt x="274282" y="185738"/>
                </a:cubicBezTo>
                <a:cubicBezTo>
                  <a:pt x="274282" y="196521"/>
                  <a:pt x="265736" y="204429"/>
                  <a:pt x="255410" y="204429"/>
                </a:cubicBezTo>
                <a:cubicBezTo>
                  <a:pt x="244728" y="204429"/>
                  <a:pt x="236538" y="196521"/>
                  <a:pt x="236538" y="185738"/>
                </a:cubicBezTo>
                <a:cubicBezTo>
                  <a:pt x="236538" y="175315"/>
                  <a:pt x="244728" y="166688"/>
                  <a:pt x="255410" y="166688"/>
                </a:cubicBezTo>
                <a:close/>
                <a:moveTo>
                  <a:pt x="33338" y="166688"/>
                </a:moveTo>
                <a:cubicBezTo>
                  <a:pt x="43568" y="166688"/>
                  <a:pt x="52035" y="175315"/>
                  <a:pt x="52035" y="185738"/>
                </a:cubicBezTo>
                <a:cubicBezTo>
                  <a:pt x="52035" y="196521"/>
                  <a:pt x="43568" y="204429"/>
                  <a:pt x="33338" y="204429"/>
                </a:cubicBezTo>
                <a:cubicBezTo>
                  <a:pt x="22754" y="204429"/>
                  <a:pt x="14288" y="196521"/>
                  <a:pt x="14288" y="185738"/>
                </a:cubicBezTo>
                <a:cubicBezTo>
                  <a:pt x="14288" y="175315"/>
                  <a:pt x="22754" y="166688"/>
                  <a:pt x="33338" y="166688"/>
                </a:cubicBezTo>
                <a:close/>
                <a:moveTo>
                  <a:pt x="143891" y="139700"/>
                </a:moveTo>
                <a:cubicBezTo>
                  <a:pt x="146939" y="139700"/>
                  <a:pt x="148844" y="141862"/>
                  <a:pt x="148844" y="144384"/>
                </a:cubicBezTo>
                <a:lnTo>
                  <a:pt x="148844" y="185456"/>
                </a:lnTo>
                <a:cubicBezTo>
                  <a:pt x="148844" y="187978"/>
                  <a:pt x="146939" y="190140"/>
                  <a:pt x="143891" y="190140"/>
                </a:cubicBezTo>
                <a:cubicBezTo>
                  <a:pt x="141605" y="190140"/>
                  <a:pt x="139700" y="187978"/>
                  <a:pt x="139700" y="185456"/>
                </a:cubicBezTo>
                <a:lnTo>
                  <a:pt x="139700" y="144384"/>
                </a:lnTo>
                <a:cubicBezTo>
                  <a:pt x="139700" y="141862"/>
                  <a:pt x="141605" y="139700"/>
                  <a:pt x="143891" y="139700"/>
                </a:cubicBezTo>
                <a:close/>
                <a:moveTo>
                  <a:pt x="185282" y="127000"/>
                </a:moveTo>
                <a:cubicBezTo>
                  <a:pt x="188154" y="127000"/>
                  <a:pt x="189589" y="128804"/>
                  <a:pt x="189589" y="131691"/>
                </a:cubicBezTo>
                <a:lnTo>
                  <a:pt x="189589" y="181120"/>
                </a:lnTo>
                <a:lnTo>
                  <a:pt x="217225" y="181120"/>
                </a:lnTo>
                <a:cubicBezTo>
                  <a:pt x="219738" y="181120"/>
                  <a:pt x="221891" y="182924"/>
                  <a:pt x="221891" y="185449"/>
                </a:cubicBezTo>
                <a:cubicBezTo>
                  <a:pt x="221891" y="187975"/>
                  <a:pt x="219738" y="190139"/>
                  <a:pt x="217225" y="190139"/>
                </a:cubicBezTo>
                <a:lnTo>
                  <a:pt x="185282" y="190139"/>
                </a:lnTo>
                <a:cubicBezTo>
                  <a:pt x="182770" y="190139"/>
                  <a:pt x="180975" y="187975"/>
                  <a:pt x="180975" y="185449"/>
                </a:cubicBezTo>
                <a:lnTo>
                  <a:pt x="180975" y="131691"/>
                </a:lnTo>
                <a:cubicBezTo>
                  <a:pt x="180975" y="128804"/>
                  <a:pt x="182770" y="127000"/>
                  <a:pt x="185282" y="127000"/>
                </a:cubicBezTo>
                <a:close/>
                <a:moveTo>
                  <a:pt x="103284" y="127000"/>
                </a:moveTo>
                <a:cubicBezTo>
                  <a:pt x="105796" y="127000"/>
                  <a:pt x="107591" y="128804"/>
                  <a:pt x="107591" y="131691"/>
                </a:cubicBezTo>
                <a:lnTo>
                  <a:pt x="107591" y="185449"/>
                </a:lnTo>
                <a:cubicBezTo>
                  <a:pt x="107591" y="187975"/>
                  <a:pt x="105796" y="190139"/>
                  <a:pt x="103284" y="190139"/>
                </a:cubicBezTo>
                <a:lnTo>
                  <a:pt x="70982" y="190139"/>
                </a:lnTo>
                <a:cubicBezTo>
                  <a:pt x="68828" y="190139"/>
                  <a:pt x="66675" y="187975"/>
                  <a:pt x="66675" y="185449"/>
                </a:cubicBezTo>
                <a:cubicBezTo>
                  <a:pt x="66675" y="182924"/>
                  <a:pt x="68828" y="181120"/>
                  <a:pt x="70982" y="181120"/>
                </a:cubicBezTo>
                <a:lnTo>
                  <a:pt x="98977" y="181120"/>
                </a:lnTo>
                <a:lnTo>
                  <a:pt x="98977" y="131691"/>
                </a:lnTo>
                <a:cubicBezTo>
                  <a:pt x="98977" y="128804"/>
                  <a:pt x="101130" y="127000"/>
                  <a:pt x="103284" y="127000"/>
                </a:cubicBezTo>
                <a:close/>
                <a:moveTo>
                  <a:pt x="145437" y="31750"/>
                </a:moveTo>
                <a:cubicBezTo>
                  <a:pt x="147610" y="31750"/>
                  <a:pt x="149420" y="33550"/>
                  <a:pt x="149420" y="36429"/>
                </a:cubicBezTo>
                <a:lnTo>
                  <a:pt x="149420" y="58027"/>
                </a:lnTo>
                <a:lnTo>
                  <a:pt x="171506" y="58027"/>
                </a:lnTo>
                <a:cubicBezTo>
                  <a:pt x="174040" y="58027"/>
                  <a:pt x="175851" y="60546"/>
                  <a:pt x="175851" y="62346"/>
                </a:cubicBezTo>
                <a:cubicBezTo>
                  <a:pt x="175851" y="65226"/>
                  <a:pt x="174040" y="67026"/>
                  <a:pt x="171506" y="67026"/>
                </a:cubicBezTo>
                <a:lnTo>
                  <a:pt x="149420" y="67026"/>
                </a:lnTo>
                <a:lnTo>
                  <a:pt x="149420" y="88983"/>
                </a:lnTo>
                <a:cubicBezTo>
                  <a:pt x="149420" y="91503"/>
                  <a:pt x="147610" y="93303"/>
                  <a:pt x="145437" y="93303"/>
                </a:cubicBezTo>
                <a:cubicBezTo>
                  <a:pt x="142541" y="93303"/>
                  <a:pt x="140730" y="91503"/>
                  <a:pt x="140730" y="88983"/>
                </a:cubicBezTo>
                <a:lnTo>
                  <a:pt x="140730" y="67026"/>
                </a:lnTo>
                <a:lnTo>
                  <a:pt x="118645" y="67026"/>
                </a:lnTo>
                <a:cubicBezTo>
                  <a:pt x="116110" y="67026"/>
                  <a:pt x="114300" y="65226"/>
                  <a:pt x="114300" y="62346"/>
                </a:cubicBezTo>
                <a:cubicBezTo>
                  <a:pt x="114300" y="60546"/>
                  <a:pt x="116110" y="58027"/>
                  <a:pt x="118645" y="58027"/>
                </a:cubicBezTo>
                <a:lnTo>
                  <a:pt x="140730" y="58027"/>
                </a:lnTo>
                <a:lnTo>
                  <a:pt x="140730" y="36429"/>
                </a:lnTo>
                <a:cubicBezTo>
                  <a:pt x="140730" y="33550"/>
                  <a:pt x="142541" y="31750"/>
                  <a:pt x="145437" y="31750"/>
                </a:cubicBezTo>
                <a:close/>
                <a:moveTo>
                  <a:pt x="144644" y="8684"/>
                </a:moveTo>
                <a:cubicBezTo>
                  <a:pt x="114251" y="8684"/>
                  <a:pt x="89647" y="33288"/>
                  <a:pt x="89647" y="62957"/>
                </a:cubicBezTo>
                <a:cubicBezTo>
                  <a:pt x="89647" y="93350"/>
                  <a:pt x="114251" y="117954"/>
                  <a:pt x="144644" y="117954"/>
                </a:cubicBezTo>
                <a:cubicBezTo>
                  <a:pt x="174313" y="117954"/>
                  <a:pt x="198556" y="93350"/>
                  <a:pt x="198556" y="62957"/>
                </a:cubicBezTo>
                <a:cubicBezTo>
                  <a:pt x="198556" y="33288"/>
                  <a:pt x="174313" y="8684"/>
                  <a:pt x="144644" y="8684"/>
                </a:cubicBezTo>
                <a:close/>
                <a:moveTo>
                  <a:pt x="144644" y="0"/>
                </a:moveTo>
                <a:cubicBezTo>
                  <a:pt x="179379" y="0"/>
                  <a:pt x="207601" y="28222"/>
                  <a:pt x="207601" y="62957"/>
                </a:cubicBezTo>
                <a:cubicBezTo>
                  <a:pt x="207601" y="98416"/>
                  <a:pt x="179379" y="126638"/>
                  <a:pt x="144644" y="126638"/>
                </a:cubicBezTo>
                <a:cubicBezTo>
                  <a:pt x="109185" y="126638"/>
                  <a:pt x="80963" y="98416"/>
                  <a:pt x="80963" y="62957"/>
                </a:cubicBezTo>
                <a:cubicBezTo>
                  <a:pt x="80963" y="28222"/>
                  <a:pt x="109185" y="0"/>
                  <a:pt x="1446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Freeform 1061">
            <a:extLst>
              <a:ext uri="{FF2B5EF4-FFF2-40B4-BE49-F238E27FC236}">
                <a16:creationId xmlns:a16="http://schemas.microsoft.com/office/drawing/2014/main" id="{F9450158-56F9-9C48-888A-D3260D604A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58599" y="4974054"/>
            <a:ext cx="1060450" cy="1054100"/>
          </a:xfrm>
          <a:custGeom>
            <a:avLst/>
            <a:gdLst>
              <a:gd name="T0" fmla="*/ 6381463 w 291074"/>
              <a:gd name="T1" fmla="*/ 118260728 h 290436"/>
              <a:gd name="T2" fmla="*/ 117329382 w 291074"/>
              <a:gd name="T3" fmla="*/ 103178766 h 290436"/>
              <a:gd name="T4" fmla="*/ 127248536 w 291074"/>
              <a:gd name="T5" fmla="*/ 112881339 h 290436"/>
              <a:gd name="T6" fmla="*/ 99326893 w 291074"/>
              <a:gd name="T7" fmla="*/ 104121746 h 290436"/>
              <a:gd name="T8" fmla="*/ 111246539 w 291074"/>
              <a:gd name="T9" fmla="*/ 100893816 h 290436"/>
              <a:gd name="T10" fmla="*/ 20587701 w 291074"/>
              <a:gd name="T11" fmla="*/ 99970716 h 290436"/>
              <a:gd name="T12" fmla="*/ 25976383 w 291074"/>
              <a:gd name="T13" fmla="*/ 104888675 h 290436"/>
              <a:gd name="T14" fmla="*/ 112063241 w 291074"/>
              <a:gd name="T15" fmla="*/ 74148473 h 290436"/>
              <a:gd name="T16" fmla="*/ 114185614 w 291074"/>
              <a:gd name="T17" fmla="*/ 98279943 h 290436"/>
              <a:gd name="T18" fmla="*/ 127575500 w 291074"/>
              <a:gd name="T19" fmla="*/ 120873984 h 290436"/>
              <a:gd name="T20" fmla="*/ 103735349 w 291074"/>
              <a:gd name="T21" fmla="*/ 108269985 h 290436"/>
              <a:gd name="T22" fmla="*/ 82018180 w 291074"/>
              <a:gd name="T23" fmla="*/ 109960490 h 290436"/>
              <a:gd name="T24" fmla="*/ 84794463 w 291074"/>
              <a:gd name="T25" fmla="*/ 107195892 h 290436"/>
              <a:gd name="T26" fmla="*/ 114185614 w 291074"/>
              <a:gd name="T27" fmla="*/ 87367490 h 290436"/>
              <a:gd name="T28" fmla="*/ 19118593 w 291074"/>
              <a:gd name="T29" fmla="*/ 74148473 h 290436"/>
              <a:gd name="T30" fmla="*/ 16832540 w 291074"/>
              <a:gd name="T31" fmla="*/ 87367490 h 290436"/>
              <a:gd name="T32" fmla="*/ 46550735 w 291074"/>
              <a:gd name="T33" fmla="*/ 107195892 h 290436"/>
              <a:gd name="T34" fmla="*/ 49326661 w 291074"/>
              <a:gd name="T35" fmla="*/ 109960490 h 290436"/>
              <a:gd name="T36" fmla="*/ 27609146 w 291074"/>
              <a:gd name="T37" fmla="*/ 108269985 h 290436"/>
              <a:gd name="T38" fmla="*/ 3605544 w 291074"/>
              <a:gd name="T39" fmla="*/ 120873984 h 290436"/>
              <a:gd name="T40" fmla="*/ 16342408 w 291074"/>
              <a:gd name="T41" fmla="*/ 99663363 h 290436"/>
              <a:gd name="T42" fmla="*/ 15362259 w 291074"/>
              <a:gd name="T43" fmla="*/ 77684115 h 290436"/>
              <a:gd name="T44" fmla="*/ 103517169 w 291074"/>
              <a:gd name="T45" fmla="*/ 64213815 h 290436"/>
              <a:gd name="T46" fmla="*/ 90254916 w 291074"/>
              <a:gd name="T47" fmla="*/ 89822304 h 290436"/>
              <a:gd name="T48" fmla="*/ 40765357 w 291074"/>
              <a:gd name="T49" fmla="*/ 89822304 h 290436"/>
              <a:gd name="T50" fmla="*/ 27503865 w 291074"/>
              <a:gd name="T51" fmla="*/ 64213815 h 290436"/>
              <a:gd name="T52" fmla="*/ 93167027 w 291074"/>
              <a:gd name="T53" fmla="*/ 37532648 h 290436"/>
              <a:gd name="T54" fmla="*/ 37854342 w 291074"/>
              <a:gd name="T55" fmla="*/ 37532648 h 290436"/>
              <a:gd name="T56" fmla="*/ 67451366 w 291074"/>
              <a:gd name="T57" fmla="*/ 26338658 h 290436"/>
              <a:gd name="T58" fmla="*/ 67451366 w 291074"/>
              <a:gd name="T59" fmla="*/ 26338658 h 290436"/>
              <a:gd name="T60" fmla="*/ 63569847 w 291074"/>
              <a:gd name="T61" fmla="*/ 60534775 h 290436"/>
              <a:gd name="T62" fmla="*/ 65510590 w 291074"/>
              <a:gd name="T63" fmla="*/ 102396416 h 290436"/>
              <a:gd name="T64" fmla="*/ 105347701 w 291074"/>
              <a:gd name="T65" fmla="*/ 19545095 h 290436"/>
              <a:gd name="T66" fmla="*/ 111024396 w 291074"/>
              <a:gd name="T67" fmla="*/ 23400513 h 290436"/>
              <a:gd name="T68" fmla="*/ 22546907 w 291074"/>
              <a:gd name="T69" fmla="*/ 21445794 h 290436"/>
              <a:gd name="T70" fmla="*/ 31854966 w 291074"/>
              <a:gd name="T71" fmla="*/ 20209379 h 290436"/>
              <a:gd name="T72" fmla="*/ 111835813 w 291074"/>
              <a:gd name="T73" fmla="*/ 7210767 h 290436"/>
              <a:gd name="T74" fmla="*/ 124489747 w 291074"/>
              <a:gd name="T75" fmla="*/ 6133343 h 290436"/>
              <a:gd name="T76" fmla="*/ 6381463 w 291074"/>
              <a:gd name="T77" fmla="*/ 5976613 h 290436"/>
              <a:gd name="T78" fmla="*/ 18954381 w 291074"/>
              <a:gd name="T79" fmla="*/ 7057561 h 290436"/>
              <a:gd name="T80" fmla="*/ 126274243 w 291074"/>
              <a:gd name="T81" fmla="*/ 20779408 h 290436"/>
              <a:gd name="T82" fmla="*/ 114106565 w 291074"/>
              <a:gd name="T83" fmla="*/ 30799944 h 290436"/>
              <a:gd name="T84" fmla="*/ 110375232 w 291074"/>
              <a:gd name="T85" fmla="*/ 50841781 h 290436"/>
              <a:gd name="T86" fmla="*/ 113944458 w 291074"/>
              <a:gd name="T87" fmla="*/ 37274747 h 290436"/>
              <a:gd name="T88" fmla="*/ 84744057 w 291074"/>
              <a:gd name="T89" fmla="*/ 17233676 h 290436"/>
              <a:gd name="T90" fmla="*/ 77930966 w 291074"/>
              <a:gd name="T91" fmla="*/ 18157288 h 290436"/>
              <a:gd name="T92" fmla="*/ 103562180 w 291074"/>
              <a:gd name="T93" fmla="*/ 16153871 h 290436"/>
              <a:gd name="T94" fmla="*/ 118649116 w 291074"/>
              <a:gd name="T95" fmla="*/ 120409 h 290436"/>
              <a:gd name="T96" fmla="*/ 27445716 w 291074"/>
              <a:gd name="T97" fmla="*/ 16031862 h 290436"/>
              <a:gd name="T98" fmla="*/ 53082351 w 291074"/>
              <a:gd name="T99" fmla="*/ 18042582 h 290436"/>
              <a:gd name="T100" fmla="*/ 46550735 w 291074"/>
              <a:gd name="T101" fmla="*/ 17114714 h 290436"/>
              <a:gd name="T102" fmla="*/ 16832540 w 291074"/>
              <a:gd name="T103" fmla="*/ 37226834 h 290436"/>
              <a:gd name="T104" fmla="*/ 20587701 w 291074"/>
              <a:gd name="T105" fmla="*/ 50841697 h 290436"/>
              <a:gd name="T106" fmla="*/ 16832540 w 291074"/>
              <a:gd name="T107" fmla="*/ 30728957 h 290436"/>
              <a:gd name="T108" fmla="*/ 4585657 w 291074"/>
              <a:gd name="T109" fmla="*/ 20673549 h 2904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1074" h="290436">
                <a:moveTo>
                  <a:pt x="31551" y="241515"/>
                </a:moveTo>
                <a:cubicBezTo>
                  <a:pt x="26841" y="241515"/>
                  <a:pt x="21406" y="243674"/>
                  <a:pt x="16334" y="248710"/>
                </a:cubicBezTo>
                <a:cubicBezTo>
                  <a:pt x="11986" y="253386"/>
                  <a:pt x="9088" y="258781"/>
                  <a:pt x="8726" y="264177"/>
                </a:cubicBezTo>
                <a:cubicBezTo>
                  <a:pt x="8726" y="268493"/>
                  <a:pt x="10899" y="273170"/>
                  <a:pt x="14160" y="276767"/>
                </a:cubicBezTo>
                <a:cubicBezTo>
                  <a:pt x="21769" y="284321"/>
                  <a:pt x="33000" y="283601"/>
                  <a:pt x="42058" y="274249"/>
                </a:cubicBezTo>
                <a:cubicBezTo>
                  <a:pt x="51478" y="264896"/>
                  <a:pt x="52204" y="255184"/>
                  <a:pt x="43870" y="246911"/>
                </a:cubicBezTo>
                <a:cubicBezTo>
                  <a:pt x="40247" y="243314"/>
                  <a:pt x="36261" y="241515"/>
                  <a:pt x="31551" y="241515"/>
                </a:cubicBezTo>
                <a:close/>
                <a:moveTo>
                  <a:pt x="260338" y="241470"/>
                </a:moveTo>
                <a:cubicBezTo>
                  <a:pt x="255718" y="241156"/>
                  <a:pt x="251189" y="242954"/>
                  <a:pt x="247204" y="246911"/>
                </a:cubicBezTo>
                <a:cubicBezTo>
                  <a:pt x="238871" y="255184"/>
                  <a:pt x="239595" y="264896"/>
                  <a:pt x="248653" y="274249"/>
                </a:cubicBezTo>
                <a:cubicBezTo>
                  <a:pt x="258073" y="283601"/>
                  <a:pt x="269305" y="284321"/>
                  <a:pt x="276913" y="276767"/>
                </a:cubicBezTo>
                <a:cubicBezTo>
                  <a:pt x="280899" y="273170"/>
                  <a:pt x="282348" y="268493"/>
                  <a:pt x="282348" y="264177"/>
                </a:cubicBezTo>
                <a:cubicBezTo>
                  <a:pt x="281986" y="258781"/>
                  <a:pt x="279450" y="253386"/>
                  <a:pt x="274015" y="248710"/>
                </a:cubicBezTo>
                <a:cubicBezTo>
                  <a:pt x="269667" y="244213"/>
                  <a:pt x="264957" y="241785"/>
                  <a:pt x="260338" y="241470"/>
                </a:cubicBezTo>
                <a:close/>
                <a:moveTo>
                  <a:pt x="243943" y="220652"/>
                </a:moveTo>
                <a:cubicBezTo>
                  <a:pt x="232349" y="223530"/>
                  <a:pt x="223291" y="231803"/>
                  <a:pt x="220393" y="243674"/>
                </a:cubicBezTo>
                <a:cubicBezTo>
                  <a:pt x="225103" y="242595"/>
                  <a:pt x="229451" y="242954"/>
                  <a:pt x="234523" y="245472"/>
                </a:cubicBezTo>
                <a:lnTo>
                  <a:pt x="236334" y="246551"/>
                </a:lnTo>
                <a:cubicBezTo>
                  <a:pt x="237784" y="244753"/>
                  <a:pt x="238871" y="242595"/>
                  <a:pt x="241045" y="240796"/>
                </a:cubicBezTo>
                <a:cubicBezTo>
                  <a:pt x="242494" y="238997"/>
                  <a:pt x="244668" y="237199"/>
                  <a:pt x="246842" y="236120"/>
                </a:cubicBezTo>
                <a:lnTo>
                  <a:pt x="245392" y="233602"/>
                </a:lnTo>
                <a:cubicBezTo>
                  <a:pt x="243581" y="229645"/>
                  <a:pt x="242494" y="224609"/>
                  <a:pt x="243943" y="220652"/>
                </a:cubicBezTo>
                <a:close/>
                <a:moveTo>
                  <a:pt x="47131" y="220652"/>
                </a:moveTo>
                <a:cubicBezTo>
                  <a:pt x="48580" y="224609"/>
                  <a:pt x="47493" y="229645"/>
                  <a:pt x="45681" y="233962"/>
                </a:cubicBezTo>
                <a:lnTo>
                  <a:pt x="44232" y="236120"/>
                </a:lnTo>
                <a:cubicBezTo>
                  <a:pt x="46406" y="237199"/>
                  <a:pt x="48580" y="238997"/>
                  <a:pt x="50029" y="240796"/>
                </a:cubicBezTo>
                <a:cubicBezTo>
                  <a:pt x="52204" y="242595"/>
                  <a:pt x="53290" y="244753"/>
                  <a:pt x="54740" y="246551"/>
                </a:cubicBezTo>
                <a:lnTo>
                  <a:pt x="57638" y="245472"/>
                </a:lnTo>
                <a:cubicBezTo>
                  <a:pt x="61624" y="242954"/>
                  <a:pt x="65971" y="242595"/>
                  <a:pt x="70681" y="243674"/>
                </a:cubicBezTo>
                <a:cubicBezTo>
                  <a:pt x="67783" y="231803"/>
                  <a:pt x="59087" y="223530"/>
                  <a:pt x="47131" y="220652"/>
                </a:cubicBezTo>
                <a:close/>
                <a:moveTo>
                  <a:pt x="242494" y="173531"/>
                </a:moveTo>
                <a:cubicBezTo>
                  <a:pt x="244305" y="171732"/>
                  <a:pt x="247204" y="171732"/>
                  <a:pt x="248653" y="173531"/>
                </a:cubicBezTo>
                <a:lnTo>
                  <a:pt x="257349" y="181804"/>
                </a:lnTo>
                <a:cubicBezTo>
                  <a:pt x="265319" y="189718"/>
                  <a:pt x="266406" y="201588"/>
                  <a:pt x="260609" y="209501"/>
                </a:cubicBezTo>
                <a:lnTo>
                  <a:pt x="253725" y="219214"/>
                </a:lnTo>
                <a:cubicBezTo>
                  <a:pt x="251552" y="222091"/>
                  <a:pt x="251552" y="226408"/>
                  <a:pt x="253363" y="230005"/>
                </a:cubicBezTo>
                <a:lnTo>
                  <a:pt x="254812" y="233242"/>
                </a:lnTo>
                <a:cubicBezTo>
                  <a:pt x="263508" y="231444"/>
                  <a:pt x="272928" y="234321"/>
                  <a:pt x="280899" y="242595"/>
                </a:cubicBezTo>
                <a:cubicBezTo>
                  <a:pt x="287420" y="249069"/>
                  <a:pt x="290681" y="256263"/>
                  <a:pt x="291044" y="263817"/>
                </a:cubicBezTo>
                <a:cubicBezTo>
                  <a:pt x="291406" y="270652"/>
                  <a:pt x="288507" y="277486"/>
                  <a:pt x="283073" y="282882"/>
                </a:cubicBezTo>
                <a:cubicBezTo>
                  <a:pt x="278363" y="287918"/>
                  <a:pt x="272203" y="290436"/>
                  <a:pt x="264595" y="290436"/>
                </a:cubicBezTo>
                <a:cubicBezTo>
                  <a:pt x="257711" y="290436"/>
                  <a:pt x="250102" y="287918"/>
                  <a:pt x="242494" y="280364"/>
                </a:cubicBezTo>
                <a:cubicBezTo>
                  <a:pt x="234885" y="272450"/>
                  <a:pt x="231624" y="263458"/>
                  <a:pt x="232711" y="254825"/>
                </a:cubicBezTo>
                <a:lnTo>
                  <a:pt x="230175" y="253386"/>
                </a:lnTo>
                <a:cubicBezTo>
                  <a:pt x="226190" y="251587"/>
                  <a:pt x="222204" y="251587"/>
                  <a:pt x="219306" y="253386"/>
                </a:cubicBezTo>
                <a:lnTo>
                  <a:pt x="209523" y="260580"/>
                </a:lnTo>
                <a:cubicBezTo>
                  <a:pt x="206263" y="262738"/>
                  <a:pt x="201915" y="263817"/>
                  <a:pt x="198292" y="263817"/>
                </a:cubicBezTo>
                <a:cubicBezTo>
                  <a:pt x="192132" y="263817"/>
                  <a:pt x="186335" y="261659"/>
                  <a:pt x="181988" y="257342"/>
                </a:cubicBezTo>
                <a:lnTo>
                  <a:pt x="172930" y="248710"/>
                </a:lnTo>
                <a:cubicBezTo>
                  <a:pt x="171118" y="246911"/>
                  <a:pt x="171118" y="244033"/>
                  <a:pt x="172930" y="242595"/>
                </a:cubicBezTo>
                <a:cubicBezTo>
                  <a:pt x="174741" y="240796"/>
                  <a:pt x="178002" y="240796"/>
                  <a:pt x="179451" y="242595"/>
                </a:cubicBezTo>
                <a:lnTo>
                  <a:pt x="188147" y="250868"/>
                </a:lnTo>
                <a:cubicBezTo>
                  <a:pt x="192495" y="255544"/>
                  <a:pt x="199741" y="256263"/>
                  <a:pt x="204089" y="253386"/>
                </a:cubicBezTo>
                <a:lnTo>
                  <a:pt x="210610" y="248710"/>
                </a:lnTo>
                <a:cubicBezTo>
                  <a:pt x="211697" y="228206"/>
                  <a:pt x="228364" y="212019"/>
                  <a:pt x="248653" y="210940"/>
                </a:cubicBezTo>
                <a:lnTo>
                  <a:pt x="253363" y="204466"/>
                </a:lnTo>
                <a:cubicBezTo>
                  <a:pt x="256986" y="199789"/>
                  <a:pt x="255899" y="192955"/>
                  <a:pt x="251189" y="187919"/>
                </a:cubicBezTo>
                <a:lnTo>
                  <a:pt x="242494" y="180006"/>
                </a:lnTo>
                <a:cubicBezTo>
                  <a:pt x="240682" y="178207"/>
                  <a:pt x="240682" y="175329"/>
                  <a:pt x="242494" y="173531"/>
                </a:cubicBezTo>
                <a:close/>
                <a:moveTo>
                  <a:pt x="42421" y="173531"/>
                </a:moveTo>
                <a:cubicBezTo>
                  <a:pt x="43870" y="171732"/>
                  <a:pt x="46768" y="171732"/>
                  <a:pt x="48580" y="173531"/>
                </a:cubicBezTo>
                <a:cubicBezTo>
                  <a:pt x="50029" y="175329"/>
                  <a:pt x="50029" y="178207"/>
                  <a:pt x="48580" y="180006"/>
                </a:cubicBezTo>
                <a:lnTo>
                  <a:pt x="40247" y="187919"/>
                </a:lnTo>
                <a:cubicBezTo>
                  <a:pt x="35537" y="192955"/>
                  <a:pt x="34087" y="199789"/>
                  <a:pt x="37348" y="204466"/>
                </a:cubicBezTo>
                <a:lnTo>
                  <a:pt x="42058" y="210940"/>
                </a:lnTo>
                <a:cubicBezTo>
                  <a:pt x="62711" y="212019"/>
                  <a:pt x="79377" y="228206"/>
                  <a:pt x="80464" y="248710"/>
                </a:cubicBezTo>
                <a:lnTo>
                  <a:pt x="86986" y="253386"/>
                </a:lnTo>
                <a:cubicBezTo>
                  <a:pt x="91696" y="256263"/>
                  <a:pt x="98580" y="255544"/>
                  <a:pt x="103290" y="250868"/>
                </a:cubicBezTo>
                <a:lnTo>
                  <a:pt x="111623" y="242595"/>
                </a:lnTo>
                <a:cubicBezTo>
                  <a:pt x="113434" y="240796"/>
                  <a:pt x="115970" y="240796"/>
                  <a:pt x="117782" y="242595"/>
                </a:cubicBezTo>
                <a:cubicBezTo>
                  <a:pt x="119956" y="244033"/>
                  <a:pt x="119956" y="246911"/>
                  <a:pt x="117782" y="248710"/>
                </a:cubicBezTo>
                <a:lnTo>
                  <a:pt x="109449" y="257342"/>
                </a:lnTo>
                <a:cubicBezTo>
                  <a:pt x="104739" y="261659"/>
                  <a:pt x="98942" y="263817"/>
                  <a:pt x="93145" y="263817"/>
                </a:cubicBezTo>
                <a:cubicBezTo>
                  <a:pt x="89159" y="263817"/>
                  <a:pt x="85536" y="262738"/>
                  <a:pt x="82275" y="260580"/>
                </a:cubicBezTo>
                <a:lnTo>
                  <a:pt x="71768" y="253386"/>
                </a:lnTo>
                <a:cubicBezTo>
                  <a:pt x="68870" y="251587"/>
                  <a:pt x="64884" y="251227"/>
                  <a:pt x="61261" y="253386"/>
                </a:cubicBezTo>
                <a:lnTo>
                  <a:pt x="58001" y="254825"/>
                </a:lnTo>
                <a:cubicBezTo>
                  <a:pt x="59450" y="263458"/>
                  <a:pt x="56551" y="272450"/>
                  <a:pt x="48580" y="280364"/>
                </a:cubicBezTo>
                <a:cubicBezTo>
                  <a:pt x="40971" y="287918"/>
                  <a:pt x="33363" y="290436"/>
                  <a:pt x="26479" y="290436"/>
                </a:cubicBezTo>
                <a:cubicBezTo>
                  <a:pt x="18870" y="290436"/>
                  <a:pt x="12349" y="287918"/>
                  <a:pt x="8001" y="282882"/>
                </a:cubicBezTo>
                <a:cubicBezTo>
                  <a:pt x="2566" y="277486"/>
                  <a:pt x="-332" y="270652"/>
                  <a:pt x="30" y="263817"/>
                </a:cubicBezTo>
                <a:cubicBezTo>
                  <a:pt x="30" y="256263"/>
                  <a:pt x="3653" y="249069"/>
                  <a:pt x="10175" y="242595"/>
                </a:cubicBezTo>
                <a:cubicBezTo>
                  <a:pt x="17059" y="236120"/>
                  <a:pt x="24305" y="232882"/>
                  <a:pt x="31551" y="232882"/>
                </a:cubicBezTo>
                <a:cubicBezTo>
                  <a:pt x="33363" y="232882"/>
                  <a:pt x="34450" y="232882"/>
                  <a:pt x="36261" y="233242"/>
                </a:cubicBezTo>
                <a:lnTo>
                  <a:pt x="37348" y="230364"/>
                </a:lnTo>
                <a:cubicBezTo>
                  <a:pt x="39522" y="226408"/>
                  <a:pt x="39522" y="222091"/>
                  <a:pt x="37348" y="219214"/>
                </a:cubicBezTo>
                <a:lnTo>
                  <a:pt x="30464" y="209501"/>
                </a:lnTo>
                <a:cubicBezTo>
                  <a:pt x="24667" y="201588"/>
                  <a:pt x="25754" y="189718"/>
                  <a:pt x="34087" y="181804"/>
                </a:cubicBezTo>
                <a:lnTo>
                  <a:pt x="42421" y="173531"/>
                </a:lnTo>
                <a:close/>
                <a:moveTo>
                  <a:pt x="183399" y="150280"/>
                </a:moveTo>
                <a:cubicBezTo>
                  <a:pt x="184834" y="171094"/>
                  <a:pt x="192729" y="189755"/>
                  <a:pt x="206725" y="204109"/>
                </a:cubicBezTo>
                <a:cubicBezTo>
                  <a:pt x="220362" y="190114"/>
                  <a:pt x="228974" y="171453"/>
                  <a:pt x="229692" y="150280"/>
                </a:cubicBezTo>
                <a:lnTo>
                  <a:pt x="183399" y="150280"/>
                </a:lnTo>
                <a:close/>
                <a:moveTo>
                  <a:pt x="149666" y="150280"/>
                </a:moveTo>
                <a:lnTo>
                  <a:pt x="149666" y="230665"/>
                </a:lnTo>
                <a:cubicBezTo>
                  <a:pt x="169045" y="229588"/>
                  <a:pt x="186629" y="222052"/>
                  <a:pt x="200265" y="210210"/>
                </a:cubicBezTo>
                <a:cubicBezTo>
                  <a:pt x="184834" y="194061"/>
                  <a:pt x="175863" y="172888"/>
                  <a:pt x="174786" y="150280"/>
                </a:cubicBezTo>
                <a:lnTo>
                  <a:pt x="149666" y="150280"/>
                </a:lnTo>
                <a:close/>
                <a:moveTo>
                  <a:pt x="115574" y="150280"/>
                </a:moveTo>
                <a:cubicBezTo>
                  <a:pt x="114857" y="172888"/>
                  <a:pt x="105885" y="194061"/>
                  <a:pt x="90454" y="210210"/>
                </a:cubicBezTo>
                <a:cubicBezTo>
                  <a:pt x="104450" y="222052"/>
                  <a:pt x="121316" y="229588"/>
                  <a:pt x="141054" y="230665"/>
                </a:cubicBezTo>
                <a:lnTo>
                  <a:pt x="141054" y="150280"/>
                </a:lnTo>
                <a:lnTo>
                  <a:pt x="115574" y="150280"/>
                </a:lnTo>
                <a:close/>
                <a:moveTo>
                  <a:pt x="61028" y="150280"/>
                </a:moveTo>
                <a:cubicBezTo>
                  <a:pt x="62104" y="171453"/>
                  <a:pt x="70717" y="190114"/>
                  <a:pt x="83995" y="204109"/>
                </a:cubicBezTo>
                <a:cubicBezTo>
                  <a:pt x="97990" y="189755"/>
                  <a:pt x="105885" y="171094"/>
                  <a:pt x="107321" y="150280"/>
                </a:cubicBezTo>
                <a:lnTo>
                  <a:pt x="61028" y="150280"/>
                </a:lnTo>
                <a:close/>
                <a:moveTo>
                  <a:pt x="206725" y="87839"/>
                </a:moveTo>
                <a:cubicBezTo>
                  <a:pt x="192729" y="102911"/>
                  <a:pt x="184834" y="121571"/>
                  <a:pt x="183399" y="141668"/>
                </a:cubicBezTo>
                <a:lnTo>
                  <a:pt x="229692" y="141668"/>
                </a:lnTo>
                <a:cubicBezTo>
                  <a:pt x="228974" y="120854"/>
                  <a:pt x="220362" y="101834"/>
                  <a:pt x="206725" y="87839"/>
                </a:cubicBezTo>
                <a:close/>
                <a:moveTo>
                  <a:pt x="83995" y="87839"/>
                </a:moveTo>
                <a:cubicBezTo>
                  <a:pt x="70717" y="101834"/>
                  <a:pt x="62104" y="120854"/>
                  <a:pt x="61028" y="141668"/>
                </a:cubicBezTo>
                <a:lnTo>
                  <a:pt x="107321" y="141668"/>
                </a:lnTo>
                <a:cubicBezTo>
                  <a:pt x="105885" y="121571"/>
                  <a:pt x="97990" y="102911"/>
                  <a:pt x="83995" y="87839"/>
                </a:cubicBezTo>
                <a:close/>
                <a:moveTo>
                  <a:pt x="149666" y="61642"/>
                </a:moveTo>
                <a:lnTo>
                  <a:pt x="149666" y="141668"/>
                </a:lnTo>
                <a:lnTo>
                  <a:pt x="174786" y="141668"/>
                </a:lnTo>
                <a:cubicBezTo>
                  <a:pt x="175863" y="119059"/>
                  <a:pt x="184834" y="98245"/>
                  <a:pt x="200265" y="82097"/>
                </a:cubicBezTo>
                <a:cubicBezTo>
                  <a:pt x="186629" y="69896"/>
                  <a:pt x="169045" y="62718"/>
                  <a:pt x="149666" y="61642"/>
                </a:cubicBezTo>
                <a:close/>
                <a:moveTo>
                  <a:pt x="141054" y="61642"/>
                </a:moveTo>
                <a:cubicBezTo>
                  <a:pt x="121316" y="62718"/>
                  <a:pt x="104450" y="69896"/>
                  <a:pt x="90454" y="82097"/>
                </a:cubicBezTo>
                <a:cubicBezTo>
                  <a:pt x="105885" y="98245"/>
                  <a:pt x="114857" y="119059"/>
                  <a:pt x="115574" y="141668"/>
                </a:cubicBezTo>
                <a:lnTo>
                  <a:pt x="141054" y="141668"/>
                </a:lnTo>
                <a:lnTo>
                  <a:pt x="141054" y="61642"/>
                </a:lnTo>
                <a:close/>
                <a:moveTo>
                  <a:pt x="145360" y="52670"/>
                </a:moveTo>
                <a:cubicBezTo>
                  <a:pt x="197036" y="52670"/>
                  <a:pt x="239022" y="94657"/>
                  <a:pt x="239022" y="146333"/>
                </a:cubicBezTo>
                <a:cubicBezTo>
                  <a:pt x="239022" y="197650"/>
                  <a:pt x="197036" y="239636"/>
                  <a:pt x="145360" y="239636"/>
                </a:cubicBezTo>
                <a:cubicBezTo>
                  <a:pt x="93684" y="239636"/>
                  <a:pt x="52056" y="197650"/>
                  <a:pt x="52056" y="146333"/>
                </a:cubicBezTo>
                <a:cubicBezTo>
                  <a:pt x="52056" y="94657"/>
                  <a:pt x="93684" y="52670"/>
                  <a:pt x="145360" y="52670"/>
                </a:cubicBezTo>
                <a:close/>
                <a:moveTo>
                  <a:pt x="235910" y="44660"/>
                </a:moveTo>
                <a:lnTo>
                  <a:pt x="233751" y="45742"/>
                </a:lnTo>
                <a:cubicBezTo>
                  <a:pt x="229071" y="47907"/>
                  <a:pt x="224752" y="48268"/>
                  <a:pt x="220072" y="47546"/>
                </a:cubicBezTo>
                <a:cubicBezTo>
                  <a:pt x="222952" y="59092"/>
                  <a:pt x="231951" y="67751"/>
                  <a:pt x="243469" y="70638"/>
                </a:cubicBezTo>
                <a:cubicBezTo>
                  <a:pt x="242030" y="66308"/>
                  <a:pt x="243110" y="61257"/>
                  <a:pt x="245269" y="56927"/>
                </a:cubicBezTo>
                <a:lnTo>
                  <a:pt x="246349" y="54763"/>
                </a:lnTo>
                <a:cubicBezTo>
                  <a:pt x="244189" y="53680"/>
                  <a:pt x="242030" y="52237"/>
                  <a:pt x="240590" y="50433"/>
                </a:cubicBezTo>
                <a:cubicBezTo>
                  <a:pt x="238430" y="48629"/>
                  <a:pt x="237350" y="46825"/>
                  <a:pt x="235910" y="44660"/>
                </a:cubicBezTo>
                <a:close/>
                <a:moveTo>
                  <a:pt x="54740" y="44398"/>
                </a:moveTo>
                <a:cubicBezTo>
                  <a:pt x="53290" y="46570"/>
                  <a:pt x="52204" y="48381"/>
                  <a:pt x="50029" y="50191"/>
                </a:cubicBezTo>
                <a:cubicBezTo>
                  <a:pt x="48580" y="52001"/>
                  <a:pt x="46406" y="53450"/>
                  <a:pt x="44232" y="54536"/>
                </a:cubicBezTo>
                <a:lnTo>
                  <a:pt x="45681" y="57071"/>
                </a:lnTo>
                <a:cubicBezTo>
                  <a:pt x="47493" y="61053"/>
                  <a:pt x="48580" y="66122"/>
                  <a:pt x="47131" y="70467"/>
                </a:cubicBezTo>
                <a:cubicBezTo>
                  <a:pt x="59087" y="67570"/>
                  <a:pt x="67783" y="58881"/>
                  <a:pt x="70681" y="47295"/>
                </a:cubicBezTo>
                <a:cubicBezTo>
                  <a:pt x="65971" y="48019"/>
                  <a:pt x="61624" y="47657"/>
                  <a:pt x="56914" y="45122"/>
                </a:cubicBezTo>
                <a:lnTo>
                  <a:pt x="54740" y="44398"/>
                </a:lnTo>
                <a:close/>
                <a:moveTo>
                  <a:pt x="263627" y="9302"/>
                </a:moveTo>
                <a:cubicBezTo>
                  <a:pt x="258948" y="9662"/>
                  <a:pt x="253188" y="11827"/>
                  <a:pt x="248149" y="16878"/>
                </a:cubicBezTo>
                <a:cubicBezTo>
                  <a:pt x="243829" y="21930"/>
                  <a:pt x="240950" y="26620"/>
                  <a:pt x="240950" y="32032"/>
                </a:cubicBezTo>
                <a:cubicBezTo>
                  <a:pt x="240950" y="36001"/>
                  <a:pt x="243110" y="40691"/>
                  <a:pt x="246709" y="44299"/>
                </a:cubicBezTo>
                <a:cubicBezTo>
                  <a:pt x="254628" y="52237"/>
                  <a:pt x="264707" y="51515"/>
                  <a:pt x="273346" y="42495"/>
                </a:cubicBezTo>
                <a:cubicBezTo>
                  <a:pt x="283425" y="33114"/>
                  <a:pt x="284145" y="22290"/>
                  <a:pt x="276226" y="14353"/>
                </a:cubicBezTo>
                <a:cubicBezTo>
                  <a:pt x="272626" y="11106"/>
                  <a:pt x="268666" y="9302"/>
                  <a:pt x="264707" y="9302"/>
                </a:cubicBezTo>
                <a:cubicBezTo>
                  <a:pt x="263987" y="9302"/>
                  <a:pt x="263987" y="9302"/>
                  <a:pt x="263627" y="9302"/>
                </a:cubicBezTo>
                <a:close/>
                <a:moveTo>
                  <a:pt x="26479" y="8916"/>
                </a:moveTo>
                <a:cubicBezTo>
                  <a:pt x="21769" y="8916"/>
                  <a:pt x="17783" y="10364"/>
                  <a:pt x="14160" y="13985"/>
                </a:cubicBezTo>
                <a:cubicBezTo>
                  <a:pt x="10899" y="17605"/>
                  <a:pt x="8726" y="21950"/>
                  <a:pt x="8726" y="26657"/>
                </a:cubicBezTo>
                <a:cubicBezTo>
                  <a:pt x="9088" y="31726"/>
                  <a:pt x="11986" y="37157"/>
                  <a:pt x="16334" y="42226"/>
                </a:cubicBezTo>
                <a:cubicBezTo>
                  <a:pt x="25754" y="51277"/>
                  <a:pt x="35899" y="52001"/>
                  <a:pt x="43870" y="44036"/>
                </a:cubicBezTo>
                <a:cubicBezTo>
                  <a:pt x="52204" y="35709"/>
                  <a:pt x="51478" y="25933"/>
                  <a:pt x="42058" y="16519"/>
                </a:cubicBezTo>
                <a:cubicBezTo>
                  <a:pt x="36986" y="11088"/>
                  <a:pt x="31551" y="8916"/>
                  <a:pt x="26479" y="8916"/>
                </a:cubicBezTo>
                <a:close/>
                <a:moveTo>
                  <a:pt x="263267" y="282"/>
                </a:moveTo>
                <a:cubicBezTo>
                  <a:pt x="270826" y="282"/>
                  <a:pt x="277305" y="3168"/>
                  <a:pt x="282345" y="8219"/>
                </a:cubicBezTo>
                <a:cubicBezTo>
                  <a:pt x="291704" y="17600"/>
                  <a:pt x="294583" y="34197"/>
                  <a:pt x="280185" y="48629"/>
                </a:cubicBezTo>
                <a:cubicBezTo>
                  <a:pt x="273346" y="55123"/>
                  <a:pt x="266147" y="58371"/>
                  <a:pt x="258948" y="58371"/>
                </a:cubicBezTo>
                <a:cubicBezTo>
                  <a:pt x="257148" y="58371"/>
                  <a:pt x="256068" y="58371"/>
                  <a:pt x="254268" y="58010"/>
                </a:cubicBezTo>
                <a:lnTo>
                  <a:pt x="253188" y="60896"/>
                </a:lnTo>
                <a:cubicBezTo>
                  <a:pt x="251029" y="65226"/>
                  <a:pt x="251029" y="69194"/>
                  <a:pt x="253188" y="72081"/>
                </a:cubicBezTo>
                <a:lnTo>
                  <a:pt x="260027" y="81822"/>
                </a:lnTo>
                <a:cubicBezTo>
                  <a:pt x="266147" y="90121"/>
                  <a:pt x="264707" y="101305"/>
                  <a:pt x="256788" y="109604"/>
                </a:cubicBezTo>
                <a:lnTo>
                  <a:pt x="248149" y="117902"/>
                </a:lnTo>
                <a:cubicBezTo>
                  <a:pt x="247429" y="118624"/>
                  <a:pt x="246349" y="118984"/>
                  <a:pt x="244909" y="118984"/>
                </a:cubicBezTo>
                <a:cubicBezTo>
                  <a:pt x="244189" y="118984"/>
                  <a:pt x="243110" y="118624"/>
                  <a:pt x="242030" y="117902"/>
                </a:cubicBezTo>
                <a:cubicBezTo>
                  <a:pt x="240230" y="116098"/>
                  <a:pt x="240230" y="113572"/>
                  <a:pt x="242030" y="111769"/>
                </a:cubicBezTo>
                <a:lnTo>
                  <a:pt x="250669" y="103109"/>
                </a:lnTo>
                <a:cubicBezTo>
                  <a:pt x="255348" y="98419"/>
                  <a:pt x="256428" y="91564"/>
                  <a:pt x="252828" y="87234"/>
                </a:cubicBezTo>
                <a:lnTo>
                  <a:pt x="248149" y="80740"/>
                </a:lnTo>
                <a:cubicBezTo>
                  <a:pt x="227991" y="79297"/>
                  <a:pt x="211433" y="63061"/>
                  <a:pt x="210353" y="42495"/>
                </a:cubicBezTo>
                <a:lnTo>
                  <a:pt x="203874" y="37805"/>
                </a:lnTo>
                <a:cubicBezTo>
                  <a:pt x="199555" y="34557"/>
                  <a:pt x="192356" y="35640"/>
                  <a:pt x="188036" y="40330"/>
                </a:cubicBezTo>
                <a:lnTo>
                  <a:pt x="179397" y="48629"/>
                </a:lnTo>
                <a:cubicBezTo>
                  <a:pt x="178677" y="49711"/>
                  <a:pt x="177238" y="50072"/>
                  <a:pt x="176158" y="50072"/>
                </a:cubicBezTo>
                <a:cubicBezTo>
                  <a:pt x="175438" y="50072"/>
                  <a:pt x="173998" y="49711"/>
                  <a:pt x="172918" y="48629"/>
                </a:cubicBezTo>
                <a:cubicBezTo>
                  <a:pt x="171118" y="47185"/>
                  <a:pt x="171118" y="44299"/>
                  <a:pt x="172918" y="42495"/>
                </a:cubicBezTo>
                <a:lnTo>
                  <a:pt x="181917" y="34197"/>
                </a:lnTo>
                <a:cubicBezTo>
                  <a:pt x="189116" y="26259"/>
                  <a:pt x="200995" y="24816"/>
                  <a:pt x="209274" y="30228"/>
                </a:cubicBezTo>
                <a:lnTo>
                  <a:pt x="218992" y="37805"/>
                </a:lnTo>
                <a:cubicBezTo>
                  <a:pt x="221872" y="39609"/>
                  <a:pt x="225832" y="39609"/>
                  <a:pt x="229791" y="37805"/>
                </a:cubicBezTo>
                <a:lnTo>
                  <a:pt x="232311" y="36361"/>
                </a:lnTo>
                <a:cubicBezTo>
                  <a:pt x="232311" y="34918"/>
                  <a:pt x="231951" y="33114"/>
                  <a:pt x="231951" y="32032"/>
                </a:cubicBezTo>
                <a:cubicBezTo>
                  <a:pt x="231951" y="24094"/>
                  <a:pt x="235550" y="17239"/>
                  <a:pt x="242030" y="10745"/>
                </a:cubicBezTo>
                <a:cubicBezTo>
                  <a:pt x="248509" y="4251"/>
                  <a:pt x="256068" y="643"/>
                  <a:pt x="263267" y="282"/>
                </a:cubicBezTo>
                <a:close/>
                <a:moveTo>
                  <a:pt x="26253" y="0"/>
                </a:moveTo>
                <a:cubicBezTo>
                  <a:pt x="33363" y="-45"/>
                  <a:pt x="41153" y="2942"/>
                  <a:pt x="48580" y="10364"/>
                </a:cubicBezTo>
                <a:cubicBezTo>
                  <a:pt x="56551" y="18692"/>
                  <a:pt x="59450" y="27743"/>
                  <a:pt x="58001" y="36071"/>
                </a:cubicBezTo>
                <a:lnTo>
                  <a:pt x="60899" y="37519"/>
                </a:lnTo>
                <a:cubicBezTo>
                  <a:pt x="64884" y="39329"/>
                  <a:pt x="68870" y="39329"/>
                  <a:pt x="71768" y="37519"/>
                </a:cubicBezTo>
                <a:lnTo>
                  <a:pt x="82275" y="29916"/>
                </a:lnTo>
                <a:cubicBezTo>
                  <a:pt x="89884" y="24485"/>
                  <a:pt x="101840" y="25933"/>
                  <a:pt x="109449" y="33898"/>
                </a:cubicBezTo>
                <a:lnTo>
                  <a:pt x="117782" y="42226"/>
                </a:lnTo>
                <a:cubicBezTo>
                  <a:pt x="119956" y="44036"/>
                  <a:pt x="119956" y="46932"/>
                  <a:pt x="117782" y="48381"/>
                </a:cubicBezTo>
                <a:cubicBezTo>
                  <a:pt x="117057" y="49467"/>
                  <a:pt x="115970" y="49829"/>
                  <a:pt x="114884" y="49829"/>
                </a:cubicBezTo>
                <a:cubicBezTo>
                  <a:pt x="113797" y="49829"/>
                  <a:pt x="112710" y="49467"/>
                  <a:pt x="111623" y="48381"/>
                </a:cubicBezTo>
                <a:lnTo>
                  <a:pt x="103290" y="40053"/>
                </a:lnTo>
                <a:cubicBezTo>
                  <a:pt x="98580" y="35347"/>
                  <a:pt x="91696" y="34260"/>
                  <a:pt x="86986" y="37519"/>
                </a:cubicBezTo>
                <a:lnTo>
                  <a:pt x="80464" y="42226"/>
                </a:lnTo>
                <a:cubicBezTo>
                  <a:pt x="79377" y="62864"/>
                  <a:pt x="62711" y="79156"/>
                  <a:pt x="42058" y="80605"/>
                </a:cubicBezTo>
                <a:lnTo>
                  <a:pt x="37348" y="87122"/>
                </a:lnTo>
                <a:cubicBezTo>
                  <a:pt x="34087" y="91467"/>
                  <a:pt x="35537" y="98346"/>
                  <a:pt x="40247" y="103052"/>
                </a:cubicBezTo>
                <a:lnTo>
                  <a:pt x="48580" y="111742"/>
                </a:lnTo>
                <a:cubicBezTo>
                  <a:pt x="50029" y="113552"/>
                  <a:pt x="50029" y="116087"/>
                  <a:pt x="48580" y="117897"/>
                </a:cubicBezTo>
                <a:cubicBezTo>
                  <a:pt x="47493" y="118621"/>
                  <a:pt x="46768" y="118983"/>
                  <a:pt x="45681" y="118983"/>
                </a:cubicBezTo>
                <a:cubicBezTo>
                  <a:pt x="44232" y="118983"/>
                  <a:pt x="43145" y="118621"/>
                  <a:pt x="42421" y="117897"/>
                </a:cubicBezTo>
                <a:lnTo>
                  <a:pt x="34087" y="109570"/>
                </a:lnTo>
                <a:cubicBezTo>
                  <a:pt x="25754" y="101242"/>
                  <a:pt x="24667" y="90018"/>
                  <a:pt x="30464" y="81691"/>
                </a:cubicBezTo>
                <a:lnTo>
                  <a:pt x="37348" y="71915"/>
                </a:lnTo>
                <a:cubicBezTo>
                  <a:pt x="39522" y="69019"/>
                  <a:pt x="39522" y="65036"/>
                  <a:pt x="37348" y="60691"/>
                </a:cubicBezTo>
                <a:lnTo>
                  <a:pt x="36261" y="57795"/>
                </a:lnTo>
                <a:cubicBezTo>
                  <a:pt x="34450" y="58157"/>
                  <a:pt x="33363" y="58157"/>
                  <a:pt x="31551" y="58157"/>
                </a:cubicBezTo>
                <a:cubicBezTo>
                  <a:pt x="24667" y="58157"/>
                  <a:pt x="17059" y="54898"/>
                  <a:pt x="10175" y="48381"/>
                </a:cubicBezTo>
                <a:cubicBezTo>
                  <a:pt x="3653" y="41864"/>
                  <a:pt x="30" y="34622"/>
                  <a:pt x="30" y="27019"/>
                </a:cubicBezTo>
                <a:cubicBezTo>
                  <a:pt x="-332" y="19778"/>
                  <a:pt x="2566" y="13261"/>
                  <a:pt x="8001" y="7830"/>
                </a:cubicBezTo>
                <a:cubicBezTo>
                  <a:pt x="12711" y="3123"/>
                  <a:pt x="19142" y="46"/>
                  <a:pt x="262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Freeform 1059">
            <a:extLst>
              <a:ext uri="{FF2B5EF4-FFF2-40B4-BE49-F238E27FC236}">
                <a16:creationId xmlns:a16="http://schemas.microsoft.com/office/drawing/2014/main" id="{0CEA3C14-EEC6-AC4C-AF5E-B793A9FB49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77661" y="4974054"/>
            <a:ext cx="1060450" cy="1054100"/>
          </a:xfrm>
          <a:custGeom>
            <a:avLst/>
            <a:gdLst>
              <a:gd name="T0" fmla="*/ 89779237 w 291737"/>
              <a:gd name="T1" fmla="*/ 109284772 h 290153"/>
              <a:gd name="T2" fmla="*/ 102871663 w 291737"/>
              <a:gd name="T3" fmla="*/ 104718570 h 290153"/>
              <a:gd name="T4" fmla="*/ 123273045 w 291737"/>
              <a:gd name="T5" fmla="*/ 122214270 h 290153"/>
              <a:gd name="T6" fmla="*/ 124538682 w 291737"/>
              <a:gd name="T7" fmla="*/ 105031042 h 290153"/>
              <a:gd name="T8" fmla="*/ 99391902 w 291737"/>
              <a:gd name="T9" fmla="*/ 125807186 h 290153"/>
              <a:gd name="T10" fmla="*/ 102871663 w 291737"/>
              <a:gd name="T11" fmla="*/ 104718570 h 290153"/>
              <a:gd name="T12" fmla="*/ 3931849 w 291737"/>
              <a:gd name="T13" fmla="*/ 122214270 h 290153"/>
              <a:gd name="T14" fmla="*/ 24383897 w 291737"/>
              <a:gd name="T15" fmla="*/ 104718570 h 290153"/>
              <a:gd name="T16" fmla="*/ 27686387 w 291737"/>
              <a:gd name="T17" fmla="*/ 125807186 h 290153"/>
              <a:gd name="T18" fmla="*/ 2675210 w 291737"/>
              <a:gd name="T19" fmla="*/ 105031042 h 290153"/>
              <a:gd name="T20" fmla="*/ 111858698 w 291737"/>
              <a:gd name="T21" fmla="*/ 101300184 h 290153"/>
              <a:gd name="T22" fmla="*/ 10672229 w 291737"/>
              <a:gd name="T23" fmla="*/ 96976848 h 290153"/>
              <a:gd name="T24" fmla="*/ 111858698 w 291737"/>
              <a:gd name="T25" fmla="*/ 88794158 h 290153"/>
              <a:gd name="T26" fmla="*/ 111858698 w 291737"/>
              <a:gd name="T27" fmla="*/ 88794158 h 290153"/>
              <a:gd name="T28" fmla="*/ 6915088 w 291737"/>
              <a:gd name="T29" fmla="*/ 96976848 h 290153"/>
              <a:gd name="T30" fmla="*/ 99462300 w 291737"/>
              <a:gd name="T31" fmla="*/ 96153616 h 290153"/>
              <a:gd name="T32" fmla="*/ 82229262 w 291737"/>
              <a:gd name="T33" fmla="*/ 84875441 h 290153"/>
              <a:gd name="T34" fmla="*/ 44678279 w 291737"/>
              <a:gd name="T35" fmla="*/ 84875441 h 290153"/>
              <a:gd name="T36" fmla="*/ 27764580 w 291737"/>
              <a:gd name="T37" fmla="*/ 96153616 h 290153"/>
              <a:gd name="T38" fmla="*/ 52334178 w 291737"/>
              <a:gd name="T39" fmla="*/ 68852146 h 290153"/>
              <a:gd name="T40" fmla="*/ 72313118 w 291737"/>
              <a:gd name="T41" fmla="*/ 64165631 h 290153"/>
              <a:gd name="T42" fmla="*/ 77976585 w 291737"/>
              <a:gd name="T43" fmla="*/ 80724467 h 290153"/>
              <a:gd name="T44" fmla="*/ 48401249 w 291737"/>
              <a:gd name="T45" fmla="*/ 68852146 h 290153"/>
              <a:gd name="T46" fmla="*/ 59193458 w 291737"/>
              <a:gd name="T47" fmla="*/ 54222035 h 290153"/>
              <a:gd name="T48" fmla="*/ 63536008 w 291737"/>
              <a:gd name="T49" fmla="*/ 46117364 h 290153"/>
              <a:gd name="T50" fmla="*/ 63536008 w 291737"/>
              <a:gd name="T51" fmla="*/ 46117364 h 290153"/>
              <a:gd name="T52" fmla="*/ 111765453 w 291737"/>
              <a:gd name="T53" fmla="*/ 83819484 h 290153"/>
              <a:gd name="T54" fmla="*/ 15051580 w 291737"/>
              <a:gd name="T55" fmla="*/ 41987648 h 290153"/>
              <a:gd name="T56" fmla="*/ 13138120 w 291737"/>
              <a:gd name="T57" fmla="*/ 82102572 h 290153"/>
              <a:gd name="T58" fmla="*/ 91709610 w 291737"/>
              <a:gd name="T59" fmla="*/ 35208138 h 290153"/>
              <a:gd name="T60" fmla="*/ 77223386 w 291737"/>
              <a:gd name="T61" fmla="*/ 49457136 h 290153"/>
              <a:gd name="T62" fmla="*/ 37911938 w 291737"/>
              <a:gd name="T63" fmla="*/ 35208138 h 290153"/>
              <a:gd name="T64" fmla="*/ 46976875 w 291737"/>
              <a:gd name="T65" fmla="*/ 49457136 h 290153"/>
              <a:gd name="T66" fmla="*/ 89779237 w 291737"/>
              <a:gd name="T67" fmla="*/ 16518775 h 290153"/>
              <a:gd name="T68" fmla="*/ 34572388 w 291737"/>
              <a:gd name="T69" fmla="*/ 18502114 h 290153"/>
              <a:gd name="T70" fmla="*/ 101289900 w 291737"/>
              <a:gd name="T71" fmla="*/ 23421996 h 290153"/>
              <a:gd name="T72" fmla="*/ 121533257 w 291737"/>
              <a:gd name="T73" fmla="*/ 18424099 h 290153"/>
              <a:gd name="T74" fmla="*/ 127068263 w 291737"/>
              <a:gd name="T75" fmla="*/ 35139610 h 290153"/>
              <a:gd name="T76" fmla="*/ 97494406 w 291737"/>
              <a:gd name="T77" fmla="*/ 23421996 h 290153"/>
              <a:gd name="T78" fmla="*/ 5662450 w 291737"/>
              <a:gd name="T79" fmla="*/ 18424099 h 290153"/>
              <a:gd name="T80" fmla="*/ 25641957 w 291737"/>
              <a:gd name="T81" fmla="*/ 23421996 h 290153"/>
              <a:gd name="T82" fmla="*/ 29575230 w 291737"/>
              <a:gd name="T83" fmla="*/ 23421996 h 290153"/>
              <a:gd name="T84" fmla="*/ 0 w 291737"/>
              <a:gd name="T85" fmla="*/ 35139610 h 290153"/>
              <a:gd name="T86" fmla="*/ 111858698 w 291737"/>
              <a:gd name="T87" fmla="*/ 3859771 h 290153"/>
              <a:gd name="T88" fmla="*/ 111858698 w 291737"/>
              <a:gd name="T89" fmla="*/ 3859771 h 290153"/>
              <a:gd name="T90" fmla="*/ 19439297 w 291737"/>
              <a:gd name="T91" fmla="*/ 8182036 h 290153"/>
              <a:gd name="T92" fmla="*/ 111858698 w 291737"/>
              <a:gd name="T93" fmla="*/ 16365797 h 290153"/>
              <a:gd name="T94" fmla="*/ 23352569 w 291737"/>
              <a:gd name="T95" fmla="*/ 8182036 h 2901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37" h="290153">
                <a:moveTo>
                  <a:pt x="83671" y="242888"/>
                </a:moveTo>
                <a:lnTo>
                  <a:pt x="206125" y="242888"/>
                </a:lnTo>
                <a:cubicBezTo>
                  <a:pt x="208631" y="242888"/>
                  <a:pt x="210779" y="245086"/>
                  <a:pt x="210779" y="247651"/>
                </a:cubicBezTo>
                <a:cubicBezTo>
                  <a:pt x="210779" y="250215"/>
                  <a:pt x="208631" y="252047"/>
                  <a:pt x="206125" y="252047"/>
                </a:cubicBezTo>
                <a:lnTo>
                  <a:pt x="83671" y="252047"/>
                </a:lnTo>
                <a:cubicBezTo>
                  <a:pt x="81523" y="252047"/>
                  <a:pt x="79375" y="250215"/>
                  <a:pt x="79375" y="247651"/>
                </a:cubicBezTo>
                <a:cubicBezTo>
                  <a:pt x="79375" y="245086"/>
                  <a:pt x="81523" y="242888"/>
                  <a:pt x="83671" y="242888"/>
                </a:cubicBezTo>
                <a:close/>
                <a:moveTo>
                  <a:pt x="236183" y="241515"/>
                </a:moveTo>
                <a:cubicBezTo>
                  <a:pt x="237998" y="242956"/>
                  <a:pt x="238361" y="245838"/>
                  <a:pt x="236546" y="248000"/>
                </a:cubicBezTo>
                <a:cubicBezTo>
                  <a:pt x="233641" y="250882"/>
                  <a:pt x="232552" y="254845"/>
                  <a:pt x="232552" y="258808"/>
                </a:cubicBezTo>
                <a:lnTo>
                  <a:pt x="232552" y="281866"/>
                </a:lnTo>
                <a:lnTo>
                  <a:pt x="283023" y="281866"/>
                </a:lnTo>
                <a:lnTo>
                  <a:pt x="283023" y="258808"/>
                </a:lnTo>
                <a:cubicBezTo>
                  <a:pt x="283023" y="254845"/>
                  <a:pt x="281570" y="250882"/>
                  <a:pt x="279029" y="248000"/>
                </a:cubicBezTo>
                <a:cubicBezTo>
                  <a:pt x="277213" y="245838"/>
                  <a:pt x="277939" y="242956"/>
                  <a:pt x="279392" y="241515"/>
                </a:cubicBezTo>
                <a:cubicBezTo>
                  <a:pt x="281570" y="239713"/>
                  <a:pt x="284475" y="240074"/>
                  <a:pt x="285928" y="242235"/>
                </a:cubicBezTo>
                <a:cubicBezTo>
                  <a:pt x="289559" y="246559"/>
                  <a:pt x="291737" y="252683"/>
                  <a:pt x="291737" y="258808"/>
                </a:cubicBezTo>
                <a:lnTo>
                  <a:pt x="291737" y="285830"/>
                </a:lnTo>
                <a:cubicBezTo>
                  <a:pt x="291737" y="288712"/>
                  <a:pt x="289922" y="290153"/>
                  <a:pt x="287743" y="290153"/>
                </a:cubicBezTo>
                <a:lnTo>
                  <a:pt x="228194" y="290153"/>
                </a:lnTo>
                <a:cubicBezTo>
                  <a:pt x="226016" y="290153"/>
                  <a:pt x="223837" y="288712"/>
                  <a:pt x="223837" y="285830"/>
                </a:cubicBezTo>
                <a:lnTo>
                  <a:pt x="223837" y="258808"/>
                </a:lnTo>
                <a:cubicBezTo>
                  <a:pt x="223837" y="252683"/>
                  <a:pt x="226016" y="246559"/>
                  <a:pt x="229647" y="242235"/>
                </a:cubicBezTo>
                <a:cubicBezTo>
                  <a:pt x="231462" y="240074"/>
                  <a:pt x="234367" y="239713"/>
                  <a:pt x="236183" y="241515"/>
                </a:cubicBezTo>
                <a:close/>
                <a:moveTo>
                  <a:pt x="12280" y="241515"/>
                </a:moveTo>
                <a:cubicBezTo>
                  <a:pt x="14447" y="242956"/>
                  <a:pt x="14808" y="245838"/>
                  <a:pt x="13002" y="248000"/>
                </a:cubicBezTo>
                <a:cubicBezTo>
                  <a:pt x="10835" y="250882"/>
                  <a:pt x="9029" y="254845"/>
                  <a:pt x="9029" y="258808"/>
                </a:cubicBezTo>
                <a:lnTo>
                  <a:pt x="9029" y="281866"/>
                </a:lnTo>
                <a:lnTo>
                  <a:pt x="59232" y="281866"/>
                </a:lnTo>
                <a:lnTo>
                  <a:pt x="59232" y="258808"/>
                </a:lnTo>
                <a:cubicBezTo>
                  <a:pt x="59232" y="254845"/>
                  <a:pt x="57788" y="250882"/>
                  <a:pt x="55259" y="248000"/>
                </a:cubicBezTo>
                <a:cubicBezTo>
                  <a:pt x="53454" y="245838"/>
                  <a:pt x="54176" y="242956"/>
                  <a:pt x="55982" y="241515"/>
                </a:cubicBezTo>
                <a:cubicBezTo>
                  <a:pt x="57788" y="239713"/>
                  <a:pt x="60677" y="240074"/>
                  <a:pt x="61761" y="242235"/>
                </a:cubicBezTo>
                <a:cubicBezTo>
                  <a:pt x="65734" y="246559"/>
                  <a:pt x="67901" y="252683"/>
                  <a:pt x="67901" y="258808"/>
                </a:cubicBezTo>
                <a:lnTo>
                  <a:pt x="67901" y="285830"/>
                </a:lnTo>
                <a:cubicBezTo>
                  <a:pt x="67901" y="288712"/>
                  <a:pt x="65734" y="290153"/>
                  <a:pt x="63566" y="290153"/>
                </a:cubicBezTo>
                <a:lnTo>
                  <a:pt x="4695" y="290153"/>
                </a:lnTo>
                <a:cubicBezTo>
                  <a:pt x="2528" y="290153"/>
                  <a:pt x="0" y="288712"/>
                  <a:pt x="0" y="285830"/>
                </a:cubicBezTo>
                <a:lnTo>
                  <a:pt x="0" y="258808"/>
                </a:lnTo>
                <a:cubicBezTo>
                  <a:pt x="0" y="252683"/>
                  <a:pt x="2528" y="246559"/>
                  <a:pt x="6140" y="242235"/>
                </a:cubicBezTo>
                <a:cubicBezTo>
                  <a:pt x="7946" y="240074"/>
                  <a:pt x="10835" y="239713"/>
                  <a:pt x="12280" y="241515"/>
                </a:cubicBezTo>
                <a:close/>
                <a:moveTo>
                  <a:pt x="256816" y="213690"/>
                </a:moveTo>
                <a:cubicBezTo>
                  <a:pt x="251065" y="213690"/>
                  <a:pt x="246752" y="217963"/>
                  <a:pt x="246752" y="223660"/>
                </a:cubicBezTo>
                <a:cubicBezTo>
                  <a:pt x="246752" y="229357"/>
                  <a:pt x="251065" y="233630"/>
                  <a:pt x="256816" y="233630"/>
                </a:cubicBezTo>
                <a:cubicBezTo>
                  <a:pt x="262926" y="233630"/>
                  <a:pt x="267599" y="229357"/>
                  <a:pt x="267599" y="223660"/>
                </a:cubicBezTo>
                <a:cubicBezTo>
                  <a:pt x="267599" y="217963"/>
                  <a:pt x="262926" y="213690"/>
                  <a:pt x="256816" y="213690"/>
                </a:cubicBezTo>
                <a:close/>
                <a:moveTo>
                  <a:pt x="34565" y="213690"/>
                </a:moveTo>
                <a:cubicBezTo>
                  <a:pt x="29174" y="213690"/>
                  <a:pt x="24501" y="217963"/>
                  <a:pt x="24501" y="223660"/>
                </a:cubicBezTo>
                <a:cubicBezTo>
                  <a:pt x="24501" y="229357"/>
                  <a:pt x="29174" y="233630"/>
                  <a:pt x="34565" y="233630"/>
                </a:cubicBezTo>
                <a:cubicBezTo>
                  <a:pt x="40316" y="233630"/>
                  <a:pt x="44629" y="229357"/>
                  <a:pt x="44629" y="223660"/>
                </a:cubicBezTo>
                <a:cubicBezTo>
                  <a:pt x="44629" y="217963"/>
                  <a:pt x="40316" y="213690"/>
                  <a:pt x="34565" y="213690"/>
                </a:cubicBezTo>
                <a:close/>
                <a:moveTo>
                  <a:pt x="256816" y="204788"/>
                </a:moveTo>
                <a:cubicBezTo>
                  <a:pt x="267599" y="204788"/>
                  <a:pt x="275866" y="213334"/>
                  <a:pt x="275866" y="223660"/>
                </a:cubicBezTo>
                <a:cubicBezTo>
                  <a:pt x="275866" y="234342"/>
                  <a:pt x="267599" y="242532"/>
                  <a:pt x="256816" y="242532"/>
                </a:cubicBezTo>
                <a:cubicBezTo>
                  <a:pt x="246752" y="242532"/>
                  <a:pt x="238125" y="234342"/>
                  <a:pt x="238125" y="223660"/>
                </a:cubicBezTo>
                <a:cubicBezTo>
                  <a:pt x="238125" y="213334"/>
                  <a:pt x="246752" y="204788"/>
                  <a:pt x="256816" y="204788"/>
                </a:cubicBezTo>
                <a:close/>
                <a:moveTo>
                  <a:pt x="34565" y="204788"/>
                </a:moveTo>
                <a:cubicBezTo>
                  <a:pt x="45348" y="204788"/>
                  <a:pt x="53615" y="213334"/>
                  <a:pt x="53615" y="223660"/>
                </a:cubicBezTo>
                <a:cubicBezTo>
                  <a:pt x="53615" y="234342"/>
                  <a:pt x="45348" y="242532"/>
                  <a:pt x="34565" y="242532"/>
                </a:cubicBezTo>
                <a:cubicBezTo>
                  <a:pt x="24142" y="242532"/>
                  <a:pt x="15875" y="234342"/>
                  <a:pt x="15875" y="223660"/>
                </a:cubicBezTo>
                <a:cubicBezTo>
                  <a:pt x="15875" y="213334"/>
                  <a:pt x="24142" y="204788"/>
                  <a:pt x="34565" y="204788"/>
                </a:cubicBezTo>
                <a:close/>
                <a:moveTo>
                  <a:pt x="188791" y="189157"/>
                </a:moveTo>
                <a:cubicBezTo>
                  <a:pt x="190622" y="187325"/>
                  <a:pt x="193553" y="187325"/>
                  <a:pt x="195385" y="189157"/>
                </a:cubicBezTo>
                <a:lnTo>
                  <a:pt x="228356" y="221762"/>
                </a:lnTo>
                <a:cubicBezTo>
                  <a:pt x="229821" y="223960"/>
                  <a:pt x="229821" y="226891"/>
                  <a:pt x="228356" y="228356"/>
                </a:cubicBezTo>
                <a:cubicBezTo>
                  <a:pt x="226890" y="229089"/>
                  <a:pt x="226157" y="229822"/>
                  <a:pt x="225058" y="229822"/>
                </a:cubicBezTo>
                <a:cubicBezTo>
                  <a:pt x="223593" y="229822"/>
                  <a:pt x="222860" y="229089"/>
                  <a:pt x="222128" y="228356"/>
                </a:cubicBezTo>
                <a:lnTo>
                  <a:pt x="188791" y="195751"/>
                </a:lnTo>
                <a:cubicBezTo>
                  <a:pt x="187325" y="193553"/>
                  <a:pt x="187325" y="190622"/>
                  <a:pt x="188791" y="189157"/>
                </a:cubicBezTo>
                <a:close/>
                <a:moveTo>
                  <a:pt x="96349" y="189157"/>
                </a:moveTo>
                <a:cubicBezTo>
                  <a:pt x="98180" y="187325"/>
                  <a:pt x="100745" y="187325"/>
                  <a:pt x="102577" y="189157"/>
                </a:cubicBezTo>
                <a:cubicBezTo>
                  <a:pt x="104408" y="190622"/>
                  <a:pt x="104408" y="193553"/>
                  <a:pt x="102577" y="195751"/>
                </a:cubicBezTo>
                <a:lnTo>
                  <a:pt x="69971" y="228356"/>
                </a:lnTo>
                <a:cubicBezTo>
                  <a:pt x="68872" y="229089"/>
                  <a:pt x="67773" y="229822"/>
                  <a:pt x="66674" y="229822"/>
                </a:cubicBezTo>
                <a:cubicBezTo>
                  <a:pt x="65575" y="229822"/>
                  <a:pt x="64476" y="229089"/>
                  <a:pt x="63744" y="228356"/>
                </a:cubicBezTo>
                <a:cubicBezTo>
                  <a:pt x="61912" y="226891"/>
                  <a:pt x="61912" y="223960"/>
                  <a:pt x="63744" y="221762"/>
                </a:cubicBezTo>
                <a:lnTo>
                  <a:pt x="96349" y="189157"/>
                </a:lnTo>
                <a:close/>
                <a:moveTo>
                  <a:pt x="123405" y="141862"/>
                </a:moveTo>
                <a:cubicBezTo>
                  <a:pt x="125572" y="142943"/>
                  <a:pt x="125572" y="145825"/>
                  <a:pt x="123766" y="147987"/>
                </a:cubicBezTo>
                <a:cubicBezTo>
                  <a:pt x="121599" y="150509"/>
                  <a:pt x="120154" y="154832"/>
                  <a:pt x="120154" y="158795"/>
                </a:cubicBezTo>
                <a:lnTo>
                  <a:pt x="120154" y="181493"/>
                </a:lnTo>
                <a:lnTo>
                  <a:pt x="169996" y="181493"/>
                </a:lnTo>
                <a:lnTo>
                  <a:pt x="169996" y="158795"/>
                </a:lnTo>
                <a:cubicBezTo>
                  <a:pt x="169996" y="154832"/>
                  <a:pt x="168913" y="150509"/>
                  <a:pt x="166023" y="147987"/>
                </a:cubicBezTo>
                <a:cubicBezTo>
                  <a:pt x="164217" y="145825"/>
                  <a:pt x="164940" y="142943"/>
                  <a:pt x="166746" y="141862"/>
                </a:cubicBezTo>
                <a:cubicBezTo>
                  <a:pt x="168552" y="140061"/>
                  <a:pt x="171802" y="140421"/>
                  <a:pt x="172886" y="142222"/>
                </a:cubicBezTo>
                <a:cubicBezTo>
                  <a:pt x="176498" y="146546"/>
                  <a:pt x="179026" y="152670"/>
                  <a:pt x="179026" y="158795"/>
                </a:cubicBezTo>
                <a:lnTo>
                  <a:pt x="179026" y="186177"/>
                </a:lnTo>
                <a:cubicBezTo>
                  <a:pt x="179026" y="188699"/>
                  <a:pt x="176859" y="190140"/>
                  <a:pt x="174691" y="190140"/>
                </a:cubicBezTo>
                <a:lnTo>
                  <a:pt x="115820" y="190140"/>
                </a:lnTo>
                <a:cubicBezTo>
                  <a:pt x="113292" y="190140"/>
                  <a:pt x="111125" y="188699"/>
                  <a:pt x="111125" y="186177"/>
                </a:cubicBezTo>
                <a:lnTo>
                  <a:pt x="111125" y="158795"/>
                </a:lnTo>
                <a:cubicBezTo>
                  <a:pt x="111125" y="152670"/>
                  <a:pt x="113292" y="146546"/>
                  <a:pt x="117265" y="142222"/>
                </a:cubicBezTo>
                <a:cubicBezTo>
                  <a:pt x="118709" y="140421"/>
                  <a:pt x="121599" y="139700"/>
                  <a:pt x="123405" y="141862"/>
                </a:cubicBezTo>
                <a:close/>
                <a:moveTo>
                  <a:pt x="145872" y="114990"/>
                </a:moveTo>
                <a:cubicBezTo>
                  <a:pt x="140175" y="114990"/>
                  <a:pt x="135902" y="119662"/>
                  <a:pt x="135902" y="125054"/>
                </a:cubicBezTo>
                <a:cubicBezTo>
                  <a:pt x="135902" y="130805"/>
                  <a:pt x="140175" y="135118"/>
                  <a:pt x="145872" y="135118"/>
                </a:cubicBezTo>
                <a:cubicBezTo>
                  <a:pt x="151569" y="135118"/>
                  <a:pt x="155842" y="130805"/>
                  <a:pt x="155842" y="125054"/>
                </a:cubicBezTo>
                <a:cubicBezTo>
                  <a:pt x="155842" y="119662"/>
                  <a:pt x="151569" y="114990"/>
                  <a:pt x="145872" y="114990"/>
                </a:cubicBezTo>
                <a:close/>
                <a:moveTo>
                  <a:pt x="145872" y="106363"/>
                </a:moveTo>
                <a:cubicBezTo>
                  <a:pt x="156554" y="106363"/>
                  <a:pt x="164744" y="114271"/>
                  <a:pt x="164744" y="125054"/>
                </a:cubicBezTo>
                <a:cubicBezTo>
                  <a:pt x="164744" y="135477"/>
                  <a:pt x="156554" y="144104"/>
                  <a:pt x="145872" y="144104"/>
                </a:cubicBezTo>
                <a:cubicBezTo>
                  <a:pt x="135546" y="144104"/>
                  <a:pt x="127000" y="135477"/>
                  <a:pt x="127000" y="125054"/>
                </a:cubicBezTo>
                <a:cubicBezTo>
                  <a:pt x="127000" y="114271"/>
                  <a:pt x="135546" y="106363"/>
                  <a:pt x="145872" y="106363"/>
                </a:cubicBezTo>
                <a:close/>
                <a:moveTo>
                  <a:pt x="256603" y="96838"/>
                </a:moveTo>
                <a:cubicBezTo>
                  <a:pt x="259270" y="96838"/>
                  <a:pt x="261556" y="98998"/>
                  <a:pt x="261556" y="101158"/>
                </a:cubicBezTo>
                <a:lnTo>
                  <a:pt x="261556" y="189355"/>
                </a:lnTo>
                <a:cubicBezTo>
                  <a:pt x="261556" y="191875"/>
                  <a:pt x="259270" y="193315"/>
                  <a:pt x="256603" y="193315"/>
                </a:cubicBezTo>
                <a:cubicBezTo>
                  <a:pt x="254317" y="193315"/>
                  <a:pt x="252412" y="191875"/>
                  <a:pt x="252412" y="189355"/>
                </a:cubicBezTo>
                <a:lnTo>
                  <a:pt x="252412" y="101158"/>
                </a:lnTo>
                <a:cubicBezTo>
                  <a:pt x="252412" y="98998"/>
                  <a:pt x="254317" y="96838"/>
                  <a:pt x="256603" y="96838"/>
                </a:cubicBezTo>
                <a:close/>
                <a:moveTo>
                  <a:pt x="34558" y="96838"/>
                </a:moveTo>
                <a:cubicBezTo>
                  <a:pt x="37122" y="96838"/>
                  <a:pt x="39320" y="98998"/>
                  <a:pt x="39320" y="101158"/>
                </a:cubicBezTo>
                <a:lnTo>
                  <a:pt x="39320" y="189355"/>
                </a:lnTo>
                <a:cubicBezTo>
                  <a:pt x="39320" y="191875"/>
                  <a:pt x="37122" y="193315"/>
                  <a:pt x="34558" y="193315"/>
                </a:cubicBezTo>
                <a:cubicBezTo>
                  <a:pt x="31993" y="193315"/>
                  <a:pt x="30162" y="191875"/>
                  <a:pt x="30162" y="189355"/>
                </a:cubicBezTo>
                <a:lnTo>
                  <a:pt x="30162" y="101158"/>
                </a:lnTo>
                <a:cubicBezTo>
                  <a:pt x="30162" y="98998"/>
                  <a:pt x="31993" y="96838"/>
                  <a:pt x="34558" y="96838"/>
                </a:cubicBezTo>
                <a:close/>
                <a:moveTo>
                  <a:pt x="204410" y="81201"/>
                </a:moveTo>
                <a:cubicBezTo>
                  <a:pt x="206218" y="79375"/>
                  <a:pt x="208387" y="79375"/>
                  <a:pt x="210556" y="81201"/>
                </a:cubicBezTo>
                <a:cubicBezTo>
                  <a:pt x="212364" y="82661"/>
                  <a:pt x="212364" y="85582"/>
                  <a:pt x="210556" y="87408"/>
                </a:cubicBezTo>
                <a:lnTo>
                  <a:pt x="184166" y="114063"/>
                </a:lnTo>
                <a:cubicBezTo>
                  <a:pt x="183081" y="114793"/>
                  <a:pt x="181996" y="115523"/>
                  <a:pt x="180912" y="115523"/>
                </a:cubicBezTo>
                <a:cubicBezTo>
                  <a:pt x="179466" y="115523"/>
                  <a:pt x="178743" y="114793"/>
                  <a:pt x="177297" y="114063"/>
                </a:cubicBezTo>
                <a:cubicBezTo>
                  <a:pt x="176212" y="112602"/>
                  <a:pt x="176212" y="109681"/>
                  <a:pt x="177297" y="107855"/>
                </a:cubicBezTo>
                <a:lnTo>
                  <a:pt x="204410" y="81201"/>
                </a:lnTo>
                <a:close/>
                <a:moveTo>
                  <a:pt x="80835" y="81201"/>
                </a:moveTo>
                <a:cubicBezTo>
                  <a:pt x="82661" y="79375"/>
                  <a:pt x="85947" y="79375"/>
                  <a:pt x="87042" y="81201"/>
                </a:cubicBezTo>
                <a:lnTo>
                  <a:pt x="114061" y="107855"/>
                </a:lnTo>
                <a:cubicBezTo>
                  <a:pt x="115522" y="109681"/>
                  <a:pt x="115522" y="112602"/>
                  <a:pt x="114061" y="114063"/>
                </a:cubicBezTo>
                <a:cubicBezTo>
                  <a:pt x="113331" y="114793"/>
                  <a:pt x="111870" y="115523"/>
                  <a:pt x="111140" y="115523"/>
                </a:cubicBezTo>
                <a:cubicBezTo>
                  <a:pt x="109680" y="115523"/>
                  <a:pt x="108584" y="114793"/>
                  <a:pt x="107854" y="114063"/>
                </a:cubicBezTo>
                <a:lnTo>
                  <a:pt x="80835" y="87408"/>
                </a:lnTo>
                <a:cubicBezTo>
                  <a:pt x="79375" y="85582"/>
                  <a:pt x="79375" y="82661"/>
                  <a:pt x="80835" y="81201"/>
                </a:cubicBezTo>
                <a:close/>
                <a:moveTo>
                  <a:pt x="83671" y="38100"/>
                </a:moveTo>
                <a:lnTo>
                  <a:pt x="206125" y="38100"/>
                </a:lnTo>
                <a:cubicBezTo>
                  <a:pt x="208631" y="38100"/>
                  <a:pt x="210779" y="40386"/>
                  <a:pt x="210779" y="42672"/>
                </a:cubicBezTo>
                <a:cubicBezTo>
                  <a:pt x="210779" y="45339"/>
                  <a:pt x="208631" y="47244"/>
                  <a:pt x="206125" y="47244"/>
                </a:cubicBezTo>
                <a:lnTo>
                  <a:pt x="83671" y="47244"/>
                </a:lnTo>
                <a:cubicBezTo>
                  <a:pt x="81523" y="47244"/>
                  <a:pt x="79375" y="45339"/>
                  <a:pt x="79375" y="42672"/>
                </a:cubicBezTo>
                <a:cubicBezTo>
                  <a:pt x="79375" y="40386"/>
                  <a:pt x="81523" y="38100"/>
                  <a:pt x="83671" y="38100"/>
                </a:cubicBezTo>
                <a:close/>
                <a:moveTo>
                  <a:pt x="236183" y="36366"/>
                </a:moveTo>
                <a:cubicBezTo>
                  <a:pt x="237998" y="38167"/>
                  <a:pt x="238361" y="41050"/>
                  <a:pt x="236546" y="42491"/>
                </a:cubicBezTo>
                <a:cubicBezTo>
                  <a:pt x="233641" y="45733"/>
                  <a:pt x="232552" y="50057"/>
                  <a:pt x="232552" y="54020"/>
                </a:cubicBezTo>
                <a:lnTo>
                  <a:pt x="232552" y="76718"/>
                </a:lnTo>
                <a:lnTo>
                  <a:pt x="283023" y="76718"/>
                </a:lnTo>
                <a:lnTo>
                  <a:pt x="283023" y="54020"/>
                </a:lnTo>
                <a:cubicBezTo>
                  <a:pt x="283023" y="50057"/>
                  <a:pt x="281570" y="45733"/>
                  <a:pt x="279029" y="42491"/>
                </a:cubicBezTo>
                <a:cubicBezTo>
                  <a:pt x="277213" y="41050"/>
                  <a:pt x="277939" y="38167"/>
                  <a:pt x="279392" y="36366"/>
                </a:cubicBezTo>
                <a:cubicBezTo>
                  <a:pt x="281570" y="34925"/>
                  <a:pt x="284475" y="35285"/>
                  <a:pt x="285928" y="37447"/>
                </a:cubicBezTo>
                <a:cubicBezTo>
                  <a:pt x="289559" y="41770"/>
                  <a:pt x="291737" y="47895"/>
                  <a:pt x="291737" y="54020"/>
                </a:cubicBezTo>
                <a:lnTo>
                  <a:pt x="291737" y="81042"/>
                </a:lnTo>
                <a:cubicBezTo>
                  <a:pt x="291737" y="83924"/>
                  <a:pt x="289922" y="85365"/>
                  <a:pt x="287743" y="85365"/>
                </a:cubicBezTo>
                <a:lnTo>
                  <a:pt x="228194" y="85365"/>
                </a:lnTo>
                <a:cubicBezTo>
                  <a:pt x="226016" y="85365"/>
                  <a:pt x="223837" y="83924"/>
                  <a:pt x="223837" y="81042"/>
                </a:cubicBezTo>
                <a:lnTo>
                  <a:pt x="223837" y="54020"/>
                </a:lnTo>
                <a:cubicBezTo>
                  <a:pt x="223837" y="47895"/>
                  <a:pt x="226016" y="41770"/>
                  <a:pt x="229647" y="37447"/>
                </a:cubicBezTo>
                <a:cubicBezTo>
                  <a:pt x="231462" y="35285"/>
                  <a:pt x="234367" y="34925"/>
                  <a:pt x="236183" y="36366"/>
                </a:cubicBezTo>
                <a:close/>
                <a:moveTo>
                  <a:pt x="12280" y="36366"/>
                </a:moveTo>
                <a:cubicBezTo>
                  <a:pt x="14447" y="38167"/>
                  <a:pt x="14808" y="41050"/>
                  <a:pt x="13002" y="42491"/>
                </a:cubicBezTo>
                <a:cubicBezTo>
                  <a:pt x="10835" y="45733"/>
                  <a:pt x="9029" y="50057"/>
                  <a:pt x="9029" y="54020"/>
                </a:cubicBezTo>
                <a:lnTo>
                  <a:pt x="9029" y="76718"/>
                </a:lnTo>
                <a:lnTo>
                  <a:pt x="58871" y="76718"/>
                </a:lnTo>
                <a:lnTo>
                  <a:pt x="58871" y="54020"/>
                </a:lnTo>
                <a:cubicBezTo>
                  <a:pt x="58871" y="50057"/>
                  <a:pt x="57788" y="45733"/>
                  <a:pt x="55259" y="42491"/>
                </a:cubicBezTo>
                <a:cubicBezTo>
                  <a:pt x="53454" y="41050"/>
                  <a:pt x="54176" y="38167"/>
                  <a:pt x="55982" y="36366"/>
                </a:cubicBezTo>
                <a:cubicBezTo>
                  <a:pt x="57788" y="34925"/>
                  <a:pt x="60677" y="35285"/>
                  <a:pt x="61761" y="37447"/>
                </a:cubicBezTo>
                <a:cubicBezTo>
                  <a:pt x="65734" y="41770"/>
                  <a:pt x="67901" y="47895"/>
                  <a:pt x="67901" y="54020"/>
                </a:cubicBezTo>
                <a:lnTo>
                  <a:pt x="67901" y="81042"/>
                </a:lnTo>
                <a:cubicBezTo>
                  <a:pt x="67901" y="83924"/>
                  <a:pt x="65734" y="85365"/>
                  <a:pt x="63566" y="85365"/>
                </a:cubicBezTo>
                <a:lnTo>
                  <a:pt x="4695" y="85365"/>
                </a:lnTo>
                <a:cubicBezTo>
                  <a:pt x="2528" y="85365"/>
                  <a:pt x="0" y="83924"/>
                  <a:pt x="0" y="81042"/>
                </a:cubicBezTo>
                <a:lnTo>
                  <a:pt x="0" y="54020"/>
                </a:lnTo>
                <a:cubicBezTo>
                  <a:pt x="0" y="47895"/>
                  <a:pt x="2528" y="41770"/>
                  <a:pt x="6140" y="37447"/>
                </a:cubicBezTo>
                <a:cubicBezTo>
                  <a:pt x="7946" y="35285"/>
                  <a:pt x="10835" y="34925"/>
                  <a:pt x="12280" y="36366"/>
                </a:cubicBezTo>
                <a:close/>
                <a:moveTo>
                  <a:pt x="256816" y="8902"/>
                </a:moveTo>
                <a:cubicBezTo>
                  <a:pt x="251065" y="8902"/>
                  <a:pt x="246752" y="13175"/>
                  <a:pt x="246752" y="18872"/>
                </a:cubicBezTo>
                <a:cubicBezTo>
                  <a:pt x="246752" y="24569"/>
                  <a:pt x="251065" y="29198"/>
                  <a:pt x="256816" y="29198"/>
                </a:cubicBezTo>
                <a:cubicBezTo>
                  <a:pt x="262926" y="29198"/>
                  <a:pt x="267599" y="24569"/>
                  <a:pt x="267599" y="18872"/>
                </a:cubicBezTo>
                <a:cubicBezTo>
                  <a:pt x="267599" y="13175"/>
                  <a:pt x="262926" y="8902"/>
                  <a:pt x="256816" y="8902"/>
                </a:cubicBezTo>
                <a:close/>
                <a:moveTo>
                  <a:pt x="34565" y="8902"/>
                </a:moveTo>
                <a:cubicBezTo>
                  <a:pt x="29174" y="8902"/>
                  <a:pt x="24501" y="13175"/>
                  <a:pt x="24501" y="18872"/>
                </a:cubicBezTo>
                <a:cubicBezTo>
                  <a:pt x="24501" y="24569"/>
                  <a:pt x="29174" y="29198"/>
                  <a:pt x="34565" y="29198"/>
                </a:cubicBezTo>
                <a:cubicBezTo>
                  <a:pt x="40316" y="29198"/>
                  <a:pt x="44629" y="24569"/>
                  <a:pt x="44629" y="18872"/>
                </a:cubicBezTo>
                <a:cubicBezTo>
                  <a:pt x="44629" y="13175"/>
                  <a:pt x="40316" y="8902"/>
                  <a:pt x="34565" y="8902"/>
                </a:cubicBezTo>
                <a:close/>
                <a:moveTo>
                  <a:pt x="256816" y="0"/>
                </a:moveTo>
                <a:cubicBezTo>
                  <a:pt x="267599" y="0"/>
                  <a:pt x="275866" y="8189"/>
                  <a:pt x="275866" y="18872"/>
                </a:cubicBezTo>
                <a:cubicBezTo>
                  <a:pt x="275866" y="29198"/>
                  <a:pt x="267599" y="37744"/>
                  <a:pt x="256816" y="37744"/>
                </a:cubicBezTo>
                <a:cubicBezTo>
                  <a:pt x="246752" y="37744"/>
                  <a:pt x="238125" y="29198"/>
                  <a:pt x="238125" y="18872"/>
                </a:cubicBezTo>
                <a:cubicBezTo>
                  <a:pt x="238125" y="8189"/>
                  <a:pt x="246752" y="0"/>
                  <a:pt x="256816" y="0"/>
                </a:cubicBezTo>
                <a:close/>
                <a:moveTo>
                  <a:pt x="34565" y="0"/>
                </a:moveTo>
                <a:cubicBezTo>
                  <a:pt x="45348" y="0"/>
                  <a:pt x="53615" y="8189"/>
                  <a:pt x="53615" y="18872"/>
                </a:cubicBezTo>
                <a:cubicBezTo>
                  <a:pt x="53615" y="29198"/>
                  <a:pt x="45348" y="37744"/>
                  <a:pt x="34565" y="37744"/>
                </a:cubicBezTo>
                <a:cubicBezTo>
                  <a:pt x="24142" y="37744"/>
                  <a:pt x="15875" y="29198"/>
                  <a:pt x="15875" y="18872"/>
                </a:cubicBezTo>
                <a:cubicBezTo>
                  <a:pt x="15875" y="8189"/>
                  <a:pt x="24142" y="0"/>
                  <a:pt x="345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Freeform 1021">
            <a:extLst>
              <a:ext uri="{FF2B5EF4-FFF2-40B4-BE49-F238E27FC236}">
                <a16:creationId xmlns:a16="http://schemas.microsoft.com/office/drawing/2014/main" id="{5718FFF6-E1E5-0F4C-B677-FF958BD52D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7156" y="4974054"/>
            <a:ext cx="1052513" cy="1054100"/>
          </a:xfrm>
          <a:custGeom>
            <a:avLst/>
            <a:gdLst>
              <a:gd name="T0" fmla="*/ 69401580 w 290150"/>
              <a:gd name="T1" fmla="*/ 121905821 h 290152"/>
              <a:gd name="T2" fmla="*/ 101735209 w 290150"/>
              <a:gd name="T3" fmla="*/ 104566787 h 290152"/>
              <a:gd name="T4" fmla="*/ 122048015 w 290150"/>
              <a:gd name="T5" fmla="*/ 121907862 h 290152"/>
              <a:gd name="T6" fmla="*/ 123308159 w 290150"/>
              <a:gd name="T7" fmla="*/ 104878861 h 290152"/>
              <a:gd name="T8" fmla="*/ 98428740 w 290150"/>
              <a:gd name="T9" fmla="*/ 125812788 h 290152"/>
              <a:gd name="T10" fmla="*/ 101735209 w 290150"/>
              <a:gd name="T11" fmla="*/ 104566787 h 290152"/>
              <a:gd name="T12" fmla="*/ 3711393 w 290150"/>
              <a:gd name="T13" fmla="*/ 121907862 h 290152"/>
              <a:gd name="T14" fmla="*/ 23657262 w 290150"/>
              <a:gd name="T15" fmla="*/ 104566787 h 290152"/>
              <a:gd name="T16" fmla="*/ 26904877 w 290150"/>
              <a:gd name="T17" fmla="*/ 125812788 h 290152"/>
              <a:gd name="T18" fmla="*/ 2629532 w 290150"/>
              <a:gd name="T19" fmla="*/ 104878861 h 290152"/>
              <a:gd name="T20" fmla="*/ 80814075 w 290150"/>
              <a:gd name="T21" fmla="*/ 110495926 h 290152"/>
              <a:gd name="T22" fmla="*/ 106318684 w 290150"/>
              <a:gd name="T23" fmla="*/ 97058230 h 290152"/>
              <a:gd name="T24" fmla="*/ 14300614 w 290150"/>
              <a:gd name="T25" fmla="*/ 92538574 h 290152"/>
              <a:gd name="T26" fmla="*/ 14300614 w 290150"/>
              <a:gd name="T27" fmla="*/ 92538574 h 290152"/>
              <a:gd name="T28" fmla="*/ 102577386 w 290150"/>
              <a:gd name="T29" fmla="*/ 97058230 h 290152"/>
              <a:gd name="T30" fmla="*/ 14300614 w 290150"/>
              <a:gd name="T31" fmla="*/ 105162994 h 290152"/>
              <a:gd name="T32" fmla="*/ 57207559 w 290150"/>
              <a:gd name="T33" fmla="*/ 99086212 h 290152"/>
              <a:gd name="T34" fmla="*/ 76124319 w 290150"/>
              <a:gd name="T35" fmla="*/ 71108083 h 290152"/>
              <a:gd name="T36" fmla="*/ 80032537 w 290150"/>
              <a:gd name="T37" fmla="*/ 74859260 h 290152"/>
              <a:gd name="T38" fmla="*/ 49547474 w 290150"/>
              <a:gd name="T39" fmla="*/ 78766754 h 290152"/>
              <a:gd name="T40" fmla="*/ 7803059 w 290150"/>
              <a:gd name="T41" fmla="*/ 43366069 h 290152"/>
              <a:gd name="T42" fmla="*/ 8874038 w 290150"/>
              <a:gd name="T43" fmla="*/ 85731906 h 290152"/>
              <a:gd name="T44" fmla="*/ 0 w 290150"/>
              <a:gd name="T45" fmla="*/ 51338760 h 290152"/>
              <a:gd name="T46" fmla="*/ 121572332 w 290150"/>
              <a:gd name="T47" fmla="*/ 75808223 h 290152"/>
              <a:gd name="T48" fmla="*/ 117848892 w 290150"/>
              <a:gd name="T49" fmla="*/ 74564562 h 290152"/>
              <a:gd name="T50" fmla="*/ 87807546 w 290150"/>
              <a:gd name="T51" fmla="*/ 58917106 h 290152"/>
              <a:gd name="T52" fmla="*/ 62460013 w 290150"/>
              <a:gd name="T53" fmla="*/ 41082802 h 290152"/>
              <a:gd name="T54" fmla="*/ 29224563 w 290150"/>
              <a:gd name="T55" fmla="*/ 62824121 h 290152"/>
              <a:gd name="T56" fmla="*/ 53456051 w 290150"/>
              <a:gd name="T57" fmla="*/ 82518084 h 290152"/>
              <a:gd name="T58" fmla="*/ 57207559 w 290150"/>
              <a:gd name="T59" fmla="*/ 74859260 h 290152"/>
              <a:gd name="T60" fmla="*/ 76124319 w 290150"/>
              <a:gd name="T61" fmla="*/ 67356844 h 290152"/>
              <a:gd name="T62" fmla="*/ 72372353 w 290150"/>
              <a:gd name="T63" fmla="*/ 99086212 h 290152"/>
              <a:gd name="T64" fmla="*/ 62835889 w 290150"/>
              <a:gd name="T65" fmla="*/ 29220374 h 290152"/>
              <a:gd name="T66" fmla="*/ 84722256 w 290150"/>
              <a:gd name="T67" fmla="*/ 101430210 h 290152"/>
              <a:gd name="T68" fmla="*/ 78938244 w 290150"/>
              <a:gd name="T69" fmla="*/ 116279211 h 290152"/>
              <a:gd name="T70" fmla="*/ 47203090 w 290150"/>
              <a:gd name="T71" fmla="*/ 114246758 h 290152"/>
              <a:gd name="T72" fmla="*/ 36415736 w 290150"/>
              <a:gd name="T73" fmla="*/ 89238866 h 290152"/>
              <a:gd name="T74" fmla="*/ 102050172 w 290150"/>
              <a:gd name="T75" fmla="*/ 18424697 h 290152"/>
              <a:gd name="T76" fmla="*/ 122048015 w 290150"/>
              <a:gd name="T77" fmla="*/ 23268009 h 290152"/>
              <a:gd name="T78" fmla="*/ 125826538 w 290150"/>
              <a:gd name="T79" fmla="*/ 23268009 h 290152"/>
              <a:gd name="T80" fmla="*/ 96381088 w 290150"/>
              <a:gd name="T81" fmla="*/ 35140894 h 290152"/>
              <a:gd name="T82" fmla="*/ 5103055 w 290150"/>
              <a:gd name="T83" fmla="*/ 15925338 h 290152"/>
              <a:gd name="T84" fmla="*/ 25048641 w 290150"/>
              <a:gd name="T85" fmla="*/ 33265548 h 290152"/>
              <a:gd name="T86" fmla="*/ 26285795 w 290150"/>
              <a:gd name="T87" fmla="*/ 16080347 h 290152"/>
              <a:gd name="T88" fmla="*/ 1854307 w 290150"/>
              <a:gd name="T89" fmla="*/ 37015182 h 290152"/>
              <a:gd name="T90" fmla="*/ 5103055 w 290150"/>
              <a:gd name="T91" fmla="*/ 15925338 h 290152"/>
              <a:gd name="T92" fmla="*/ 115203078 w 290150"/>
              <a:gd name="T93" fmla="*/ 8183128 h 290152"/>
              <a:gd name="T94" fmla="*/ 14300614 w 290150"/>
              <a:gd name="T95" fmla="*/ 12660410 h 290152"/>
              <a:gd name="T96" fmla="*/ 85475857 w 290150"/>
              <a:gd name="T97" fmla="*/ 7107584 h 290152"/>
              <a:gd name="T98" fmla="*/ 83908002 w 290150"/>
              <a:gd name="T99" fmla="*/ 10353978 h 290152"/>
              <a:gd name="T100" fmla="*/ 31389377 w 290150"/>
              <a:gd name="T101" fmla="*/ 11435744 h 290152"/>
              <a:gd name="T102" fmla="*/ 110839091 w 290150"/>
              <a:gd name="T103" fmla="*/ 16366151 h 290152"/>
              <a:gd name="T104" fmla="*/ 22561810 w 290150"/>
              <a:gd name="T105" fmla="*/ 8183128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Freeform 1031">
            <a:extLst>
              <a:ext uri="{FF2B5EF4-FFF2-40B4-BE49-F238E27FC236}">
                <a16:creationId xmlns:a16="http://schemas.microsoft.com/office/drawing/2014/main" id="{3B3DF43B-B699-FA42-B171-FBC838C61F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37951" y="4968498"/>
            <a:ext cx="1063625" cy="1065213"/>
          </a:xfrm>
          <a:custGeom>
            <a:avLst/>
            <a:gdLst>
              <a:gd name="T0" fmla="*/ 68774937 w 293328"/>
              <a:gd name="T1" fmla="*/ 119643747 h 293328"/>
              <a:gd name="T2" fmla="*/ 77985361 w 293328"/>
              <a:gd name="T3" fmla="*/ 119643747 h 293328"/>
              <a:gd name="T4" fmla="*/ 79828350 w 293328"/>
              <a:gd name="T5" fmla="*/ 88042880 h 293328"/>
              <a:gd name="T6" fmla="*/ 81670393 w 293328"/>
              <a:gd name="T7" fmla="*/ 119643747 h 293328"/>
              <a:gd name="T8" fmla="*/ 90880933 w 293328"/>
              <a:gd name="T9" fmla="*/ 119643747 h 293328"/>
              <a:gd name="T10" fmla="*/ 68774937 w 293328"/>
              <a:gd name="T11" fmla="*/ 83169438 h 293328"/>
              <a:gd name="T12" fmla="*/ 81769808 w 293328"/>
              <a:gd name="T13" fmla="*/ 72036662 h 293328"/>
              <a:gd name="T14" fmla="*/ 77869883 w 293328"/>
              <a:gd name="T15" fmla="*/ 72036662 h 293328"/>
              <a:gd name="T16" fmla="*/ 79820244 w 293328"/>
              <a:gd name="T17" fmla="*/ 61024530 h 293328"/>
              <a:gd name="T18" fmla="*/ 79820244 w 293328"/>
              <a:gd name="T19" fmla="*/ 65025693 h 293328"/>
              <a:gd name="T20" fmla="*/ 79820244 w 293328"/>
              <a:gd name="T21" fmla="*/ 61024530 h 293328"/>
              <a:gd name="T22" fmla="*/ 81769808 w 293328"/>
              <a:gd name="T23" fmla="*/ 53313538 h 293328"/>
              <a:gd name="T24" fmla="*/ 77869883 w 293328"/>
              <a:gd name="T25" fmla="*/ 53313538 h 293328"/>
              <a:gd name="T26" fmla="*/ 41142411 w 293328"/>
              <a:gd name="T27" fmla="*/ 25155529 h 293328"/>
              <a:gd name="T28" fmla="*/ 65551253 w 293328"/>
              <a:gd name="T29" fmla="*/ 55026678 h 293328"/>
              <a:gd name="T30" fmla="*/ 68774937 w 293328"/>
              <a:gd name="T31" fmla="*/ 79238482 h 293328"/>
              <a:gd name="T32" fmla="*/ 90880933 w 293328"/>
              <a:gd name="T33" fmla="*/ 56284742 h 293328"/>
              <a:gd name="T34" fmla="*/ 94719662 w 293328"/>
              <a:gd name="T35" fmla="*/ 56284742 h 293328"/>
              <a:gd name="T36" fmla="*/ 97943104 w 293328"/>
              <a:gd name="T37" fmla="*/ 84898726 h 293328"/>
              <a:gd name="T38" fmla="*/ 101166843 w 293328"/>
              <a:gd name="T39" fmla="*/ 54555247 h 293328"/>
              <a:gd name="T40" fmla="*/ 71077972 w 293328"/>
              <a:gd name="T41" fmla="*/ 46065160 h 293328"/>
              <a:gd name="T42" fmla="*/ 45594413 w 293328"/>
              <a:gd name="T43" fmla="*/ 25155529 h 293328"/>
              <a:gd name="T44" fmla="*/ 79900704 w 293328"/>
              <a:gd name="T45" fmla="*/ 19856664 h 293328"/>
              <a:gd name="T46" fmla="*/ 79900704 w 293328"/>
              <a:gd name="T47" fmla="*/ 34077248 h 293328"/>
              <a:gd name="T48" fmla="*/ 79900704 w 293328"/>
              <a:gd name="T49" fmla="*/ 19856664 h 293328"/>
              <a:gd name="T50" fmla="*/ 90582629 w 293328"/>
              <a:gd name="T51" fmla="*/ 26889373 h 293328"/>
              <a:gd name="T52" fmla="*/ 69066944 w 293328"/>
              <a:gd name="T53" fmla="*/ 26889373 h 293328"/>
              <a:gd name="T54" fmla="*/ 1841582 w 293328"/>
              <a:gd name="T55" fmla="*/ 0 h 293328"/>
              <a:gd name="T56" fmla="*/ 125114871 w 293328"/>
              <a:gd name="T57" fmla="*/ 2044476 h 293328"/>
              <a:gd name="T58" fmla="*/ 117592766 w 293328"/>
              <a:gd name="T59" fmla="*/ 3930422 h 293328"/>
              <a:gd name="T60" fmla="*/ 115597421 w 293328"/>
              <a:gd name="T61" fmla="*/ 73735681 h 293328"/>
              <a:gd name="T62" fmla="*/ 105004974 w 293328"/>
              <a:gd name="T63" fmla="*/ 81754117 h 293328"/>
              <a:gd name="T64" fmla="*/ 94719662 w 293328"/>
              <a:gd name="T65" fmla="*/ 88042880 h 293328"/>
              <a:gd name="T66" fmla="*/ 86275502 w 293328"/>
              <a:gd name="T67" fmla="*/ 128133161 h 293328"/>
              <a:gd name="T68" fmla="*/ 73380249 w 293328"/>
              <a:gd name="T69" fmla="*/ 128133161 h 293328"/>
              <a:gd name="T70" fmla="*/ 64937487 w 293328"/>
              <a:gd name="T71" fmla="*/ 62730148 h 293328"/>
              <a:gd name="T72" fmla="*/ 38379011 w 293328"/>
              <a:gd name="T73" fmla="*/ 32544374 h 293328"/>
              <a:gd name="T74" fmla="*/ 48357047 w 293328"/>
              <a:gd name="T75" fmla="*/ 22325141 h 293328"/>
              <a:gd name="T76" fmla="*/ 71077972 w 293328"/>
              <a:gd name="T77" fmla="*/ 42134862 h 293328"/>
              <a:gd name="T78" fmla="*/ 105004974 w 293328"/>
              <a:gd name="T79" fmla="*/ 54555247 h 293328"/>
              <a:gd name="T80" fmla="*/ 113755352 w 293328"/>
              <a:gd name="T81" fmla="*/ 69962757 h 293328"/>
              <a:gd name="T82" fmla="*/ 11360453 w 293328"/>
              <a:gd name="T83" fmla="*/ 3930422 h 293328"/>
              <a:gd name="T84" fmla="*/ 59103376 w 293328"/>
              <a:gd name="T85" fmla="*/ 69962757 h 293328"/>
              <a:gd name="T86" fmla="*/ 59103376 w 293328"/>
              <a:gd name="T87" fmla="*/ 73735681 h 293328"/>
              <a:gd name="T88" fmla="*/ 7522971 w 293328"/>
              <a:gd name="T89" fmla="*/ 71849273 h 293328"/>
              <a:gd name="T90" fmla="*/ 1841582 w 293328"/>
              <a:gd name="T91" fmla="*/ 3930422 h 293328"/>
              <a:gd name="T92" fmla="*/ 1841582 w 293328"/>
              <a:gd name="T93" fmla="*/ 0 h 29332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3328" h="293328">
                <a:moveTo>
                  <a:pt x="161240" y="190394"/>
                </a:moveTo>
                <a:lnTo>
                  <a:pt x="161240" y="273893"/>
                </a:lnTo>
                <a:cubicBezTo>
                  <a:pt x="161240" y="279652"/>
                  <a:pt x="165919" y="284690"/>
                  <a:pt x="172038" y="284690"/>
                </a:cubicBezTo>
                <a:cubicBezTo>
                  <a:pt x="177796" y="284690"/>
                  <a:pt x="182835" y="279652"/>
                  <a:pt x="182835" y="273893"/>
                </a:cubicBezTo>
                <a:lnTo>
                  <a:pt x="182835" y="205870"/>
                </a:lnTo>
                <a:cubicBezTo>
                  <a:pt x="182835" y="203350"/>
                  <a:pt x="184635" y="201551"/>
                  <a:pt x="187154" y="201551"/>
                </a:cubicBezTo>
                <a:cubicBezTo>
                  <a:pt x="189674" y="201551"/>
                  <a:pt x="191473" y="203350"/>
                  <a:pt x="191473" y="205870"/>
                </a:cubicBezTo>
                <a:lnTo>
                  <a:pt x="191473" y="273893"/>
                </a:lnTo>
                <a:cubicBezTo>
                  <a:pt x="191473" y="279652"/>
                  <a:pt x="196512" y="284690"/>
                  <a:pt x="202270" y="284690"/>
                </a:cubicBezTo>
                <a:cubicBezTo>
                  <a:pt x="208389" y="284690"/>
                  <a:pt x="213068" y="279652"/>
                  <a:pt x="213068" y="273893"/>
                </a:cubicBezTo>
                <a:lnTo>
                  <a:pt x="213068" y="190394"/>
                </a:lnTo>
                <a:lnTo>
                  <a:pt x="161240" y="190394"/>
                </a:lnTo>
                <a:close/>
                <a:moveTo>
                  <a:pt x="187135" y="160338"/>
                </a:moveTo>
                <a:cubicBezTo>
                  <a:pt x="189802" y="160338"/>
                  <a:pt x="191707" y="162624"/>
                  <a:pt x="191707" y="164910"/>
                </a:cubicBezTo>
                <a:cubicBezTo>
                  <a:pt x="191707" y="167577"/>
                  <a:pt x="189802" y="169482"/>
                  <a:pt x="187135" y="169482"/>
                </a:cubicBezTo>
                <a:cubicBezTo>
                  <a:pt x="184468" y="169482"/>
                  <a:pt x="182563" y="167577"/>
                  <a:pt x="182563" y="164910"/>
                </a:cubicBezTo>
                <a:cubicBezTo>
                  <a:pt x="182563" y="162243"/>
                  <a:pt x="184468" y="160338"/>
                  <a:pt x="187135" y="160338"/>
                </a:cubicBezTo>
                <a:close/>
                <a:moveTo>
                  <a:pt x="187135" y="139700"/>
                </a:moveTo>
                <a:cubicBezTo>
                  <a:pt x="189802" y="139700"/>
                  <a:pt x="191707" y="141532"/>
                  <a:pt x="191707" y="144096"/>
                </a:cubicBezTo>
                <a:cubicBezTo>
                  <a:pt x="191707" y="146661"/>
                  <a:pt x="189802" y="148859"/>
                  <a:pt x="187135" y="148859"/>
                </a:cubicBezTo>
                <a:cubicBezTo>
                  <a:pt x="184468" y="148859"/>
                  <a:pt x="182563" y="146661"/>
                  <a:pt x="182563" y="144096"/>
                </a:cubicBezTo>
                <a:cubicBezTo>
                  <a:pt x="182563" y="141532"/>
                  <a:pt x="184468" y="139700"/>
                  <a:pt x="187135" y="139700"/>
                </a:cubicBezTo>
                <a:close/>
                <a:moveTo>
                  <a:pt x="187135" y="117475"/>
                </a:moveTo>
                <a:cubicBezTo>
                  <a:pt x="189802" y="117475"/>
                  <a:pt x="191707" y="119761"/>
                  <a:pt x="191707" y="122047"/>
                </a:cubicBezTo>
                <a:cubicBezTo>
                  <a:pt x="191707" y="124714"/>
                  <a:pt x="189802" y="126619"/>
                  <a:pt x="187135" y="126619"/>
                </a:cubicBezTo>
                <a:cubicBezTo>
                  <a:pt x="184468" y="126619"/>
                  <a:pt x="182563" y="124714"/>
                  <a:pt x="182563" y="122047"/>
                </a:cubicBezTo>
                <a:cubicBezTo>
                  <a:pt x="182563" y="119761"/>
                  <a:pt x="184468" y="117475"/>
                  <a:pt x="187135" y="117475"/>
                </a:cubicBezTo>
                <a:close/>
                <a:moveTo>
                  <a:pt x="96456" y="57586"/>
                </a:moveTo>
                <a:cubicBezTo>
                  <a:pt x="93577" y="60465"/>
                  <a:pt x="93577" y="65144"/>
                  <a:pt x="96456" y="68023"/>
                </a:cubicBezTo>
                <a:lnTo>
                  <a:pt x="153682" y="125969"/>
                </a:lnTo>
                <a:cubicBezTo>
                  <a:pt x="158361" y="130648"/>
                  <a:pt x="161240" y="136767"/>
                  <a:pt x="161240" y="143605"/>
                </a:cubicBezTo>
                <a:lnTo>
                  <a:pt x="161240" y="181396"/>
                </a:lnTo>
                <a:lnTo>
                  <a:pt x="213068" y="181396"/>
                </a:lnTo>
                <a:lnTo>
                  <a:pt x="213068" y="128849"/>
                </a:lnTo>
                <a:cubicBezTo>
                  <a:pt x="213068" y="126329"/>
                  <a:pt x="215227" y="124530"/>
                  <a:pt x="217387" y="124530"/>
                </a:cubicBezTo>
                <a:cubicBezTo>
                  <a:pt x="219906" y="124530"/>
                  <a:pt x="222066" y="126329"/>
                  <a:pt x="222066" y="128849"/>
                </a:cubicBezTo>
                <a:lnTo>
                  <a:pt x="222066" y="187154"/>
                </a:lnTo>
                <a:cubicBezTo>
                  <a:pt x="222066" y="191113"/>
                  <a:pt x="225305" y="194353"/>
                  <a:pt x="229624" y="194353"/>
                </a:cubicBezTo>
                <a:cubicBezTo>
                  <a:pt x="233943" y="194353"/>
                  <a:pt x="237182" y="191113"/>
                  <a:pt x="237182" y="187154"/>
                </a:cubicBezTo>
                <a:lnTo>
                  <a:pt x="237182" y="124890"/>
                </a:lnTo>
                <a:cubicBezTo>
                  <a:pt x="237182" y="114092"/>
                  <a:pt x="228184" y="105454"/>
                  <a:pt x="217387" y="105454"/>
                </a:cubicBezTo>
                <a:lnTo>
                  <a:pt x="166639" y="105454"/>
                </a:lnTo>
                <a:cubicBezTo>
                  <a:pt x="159081" y="105454"/>
                  <a:pt x="151883" y="102575"/>
                  <a:pt x="146124" y="96816"/>
                </a:cubicBezTo>
                <a:lnTo>
                  <a:pt x="106894" y="57586"/>
                </a:lnTo>
                <a:cubicBezTo>
                  <a:pt x="104014" y="54706"/>
                  <a:pt x="98976" y="54706"/>
                  <a:pt x="96456" y="57586"/>
                </a:cubicBezTo>
                <a:close/>
                <a:moveTo>
                  <a:pt x="187325" y="45456"/>
                </a:moveTo>
                <a:cubicBezTo>
                  <a:pt x="178381" y="45456"/>
                  <a:pt x="170869" y="52611"/>
                  <a:pt x="170869" y="61555"/>
                </a:cubicBezTo>
                <a:cubicBezTo>
                  <a:pt x="170869" y="70856"/>
                  <a:pt x="178381" y="78011"/>
                  <a:pt x="187325" y="78011"/>
                </a:cubicBezTo>
                <a:cubicBezTo>
                  <a:pt x="196269" y="78011"/>
                  <a:pt x="203781" y="70856"/>
                  <a:pt x="203781" y="61555"/>
                </a:cubicBezTo>
                <a:cubicBezTo>
                  <a:pt x="203781" y="52611"/>
                  <a:pt x="196269" y="45456"/>
                  <a:pt x="187325" y="45456"/>
                </a:cubicBezTo>
                <a:close/>
                <a:moveTo>
                  <a:pt x="187325" y="36513"/>
                </a:moveTo>
                <a:cubicBezTo>
                  <a:pt x="201277" y="36513"/>
                  <a:pt x="212367" y="47961"/>
                  <a:pt x="212367" y="61555"/>
                </a:cubicBezTo>
                <a:cubicBezTo>
                  <a:pt x="212367" y="75507"/>
                  <a:pt x="201277" y="86955"/>
                  <a:pt x="187325" y="86955"/>
                </a:cubicBezTo>
                <a:cubicBezTo>
                  <a:pt x="173373" y="86955"/>
                  <a:pt x="161925" y="75507"/>
                  <a:pt x="161925" y="61555"/>
                </a:cubicBezTo>
                <a:cubicBezTo>
                  <a:pt x="161925" y="47961"/>
                  <a:pt x="173373" y="36513"/>
                  <a:pt x="187325" y="36513"/>
                </a:cubicBezTo>
                <a:close/>
                <a:moveTo>
                  <a:pt x="4319" y="0"/>
                </a:moveTo>
                <a:lnTo>
                  <a:pt x="289009" y="0"/>
                </a:lnTo>
                <a:cubicBezTo>
                  <a:pt x="291529" y="0"/>
                  <a:pt x="293328" y="1799"/>
                  <a:pt x="293328" y="4679"/>
                </a:cubicBezTo>
                <a:cubicBezTo>
                  <a:pt x="293328" y="6838"/>
                  <a:pt x="291529" y="8998"/>
                  <a:pt x="289009" y="8998"/>
                </a:cubicBezTo>
                <a:lnTo>
                  <a:pt x="275692" y="8998"/>
                </a:lnTo>
                <a:lnTo>
                  <a:pt x="275692" y="164480"/>
                </a:lnTo>
                <a:cubicBezTo>
                  <a:pt x="275692" y="166999"/>
                  <a:pt x="273893" y="168799"/>
                  <a:pt x="271014" y="168799"/>
                </a:cubicBezTo>
                <a:lnTo>
                  <a:pt x="246180" y="168799"/>
                </a:lnTo>
                <a:lnTo>
                  <a:pt x="246180" y="187154"/>
                </a:lnTo>
                <a:cubicBezTo>
                  <a:pt x="246180" y="196152"/>
                  <a:pt x="238622" y="203710"/>
                  <a:pt x="229624" y="203710"/>
                </a:cubicBezTo>
                <a:cubicBezTo>
                  <a:pt x="226744" y="203710"/>
                  <a:pt x="224225" y="202631"/>
                  <a:pt x="222066" y="201551"/>
                </a:cubicBezTo>
                <a:lnTo>
                  <a:pt x="222066" y="273893"/>
                </a:lnTo>
                <a:cubicBezTo>
                  <a:pt x="222066" y="284690"/>
                  <a:pt x="213068" y="293328"/>
                  <a:pt x="202270" y="293328"/>
                </a:cubicBezTo>
                <a:cubicBezTo>
                  <a:pt x="196152" y="293328"/>
                  <a:pt x="190753" y="290449"/>
                  <a:pt x="187154" y="286130"/>
                </a:cubicBezTo>
                <a:cubicBezTo>
                  <a:pt x="183555" y="290449"/>
                  <a:pt x="178156" y="293328"/>
                  <a:pt x="172038" y="293328"/>
                </a:cubicBezTo>
                <a:cubicBezTo>
                  <a:pt x="161240" y="293328"/>
                  <a:pt x="152243" y="284690"/>
                  <a:pt x="152243" y="273893"/>
                </a:cubicBezTo>
                <a:lnTo>
                  <a:pt x="152243" y="143605"/>
                </a:lnTo>
                <a:cubicBezTo>
                  <a:pt x="152243" y="139286"/>
                  <a:pt x="150443" y="135327"/>
                  <a:pt x="147204" y="132088"/>
                </a:cubicBezTo>
                <a:lnTo>
                  <a:pt x="89978" y="74501"/>
                </a:lnTo>
                <a:cubicBezTo>
                  <a:pt x="83859" y="68023"/>
                  <a:pt x="83859" y="57586"/>
                  <a:pt x="89978" y="51107"/>
                </a:cubicBezTo>
                <a:cubicBezTo>
                  <a:pt x="96456" y="44989"/>
                  <a:pt x="106894" y="44989"/>
                  <a:pt x="113372" y="51107"/>
                </a:cubicBezTo>
                <a:lnTo>
                  <a:pt x="152603" y="90698"/>
                </a:lnTo>
                <a:cubicBezTo>
                  <a:pt x="156562" y="94297"/>
                  <a:pt x="161600" y="96456"/>
                  <a:pt x="166639" y="96456"/>
                </a:cubicBezTo>
                <a:lnTo>
                  <a:pt x="217387" y="96456"/>
                </a:lnTo>
                <a:cubicBezTo>
                  <a:pt x="233223" y="96456"/>
                  <a:pt x="246180" y="109053"/>
                  <a:pt x="246180" y="124890"/>
                </a:cubicBezTo>
                <a:lnTo>
                  <a:pt x="246180" y="160161"/>
                </a:lnTo>
                <a:lnTo>
                  <a:pt x="266695" y="160161"/>
                </a:lnTo>
                <a:lnTo>
                  <a:pt x="266695" y="8998"/>
                </a:lnTo>
                <a:lnTo>
                  <a:pt x="26633" y="8998"/>
                </a:lnTo>
                <a:lnTo>
                  <a:pt x="26633" y="160161"/>
                </a:lnTo>
                <a:lnTo>
                  <a:pt x="138566" y="160161"/>
                </a:lnTo>
                <a:cubicBezTo>
                  <a:pt x="141085" y="160161"/>
                  <a:pt x="143245" y="161961"/>
                  <a:pt x="143245" y="164480"/>
                </a:cubicBezTo>
                <a:cubicBezTo>
                  <a:pt x="143245" y="166999"/>
                  <a:pt x="141085" y="168799"/>
                  <a:pt x="138566" y="168799"/>
                </a:cubicBezTo>
                <a:lnTo>
                  <a:pt x="22314" y="168799"/>
                </a:lnTo>
                <a:cubicBezTo>
                  <a:pt x="19795" y="168799"/>
                  <a:pt x="17636" y="166999"/>
                  <a:pt x="17636" y="164480"/>
                </a:cubicBezTo>
                <a:lnTo>
                  <a:pt x="17636" y="8998"/>
                </a:lnTo>
                <a:lnTo>
                  <a:pt x="4319" y="8998"/>
                </a:lnTo>
                <a:cubicBezTo>
                  <a:pt x="1799" y="8998"/>
                  <a:pt x="0" y="6838"/>
                  <a:pt x="0" y="4679"/>
                </a:cubicBezTo>
                <a:cubicBezTo>
                  <a:pt x="0" y="1799"/>
                  <a:pt x="1799" y="0"/>
                  <a:pt x="4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909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IGPIA - Theme 12 -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5DCEDB"/>
      </a:accent1>
      <a:accent2>
        <a:srgbClr val="5ECB95"/>
      </a:accent2>
      <a:accent3>
        <a:srgbClr val="F0D065"/>
      </a:accent3>
      <a:accent4>
        <a:srgbClr val="EC9F56"/>
      </a:accent4>
      <a:accent5>
        <a:srgbClr val="DC653D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82417</TotalTime>
  <Words>2503</Words>
  <Application>Microsoft Macintosh PowerPoint</Application>
  <PresentationFormat>Custom</PresentationFormat>
  <Paragraphs>412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Lato Light</vt:lpstr>
      <vt:lpstr>League Spartan</vt:lpstr>
      <vt:lpstr>Mukta ExtraLight</vt:lpstr>
      <vt:lpstr>Open Sans</vt:lpstr>
      <vt:lpstr>Open Sans Light</vt:lpstr>
      <vt:lpstr>Poppins</vt:lpstr>
      <vt:lpstr>Poppins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Jetfabrik Design</cp:lastModifiedBy>
  <cp:revision>9728</cp:revision>
  <cp:lastPrinted>2020-01-20T19:08:35Z</cp:lastPrinted>
  <dcterms:created xsi:type="dcterms:W3CDTF">2014-11-12T21:47:38Z</dcterms:created>
  <dcterms:modified xsi:type="dcterms:W3CDTF">2020-01-20T19:09:54Z</dcterms:modified>
  <cp:category/>
</cp:coreProperties>
</file>