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2"/>
  </p:notesMasterIdLst>
  <p:sldIdLst>
    <p:sldId id="3310" r:id="rId2"/>
    <p:sldId id="3303" r:id="rId3"/>
    <p:sldId id="3304" r:id="rId4"/>
    <p:sldId id="3305" r:id="rId5"/>
    <p:sldId id="3308" r:id="rId6"/>
    <p:sldId id="3302" r:id="rId7"/>
    <p:sldId id="3301" r:id="rId8"/>
    <p:sldId id="3306" r:id="rId9"/>
    <p:sldId id="3307" r:id="rId10"/>
    <p:sldId id="3309" r:id="rId1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pos="14398" userDrawn="1">
          <p15:clr>
            <a:srgbClr val="A4A3A4"/>
          </p15:clr>
        </p15:guide>
        <p15:guide id="55"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85" autoAdjust="0"/>
    <p:restoredTop sz="95439" autoAdjust="0"/>
  </p:normalViewPr>
  <p:slideViewPr>
    <p:cSldViewPr snapToGrid="0" snapToObjects="1">
      <p:cViewPr varScale="1">
        <p:scale>
          <a:sx n="59" d="100"/>
          <a:sy n="59" d="100"/>
        </p:scale>
        <p:origin x="208" y="280"/>
      </p:cViewPr>
      <p:guideLst>
        <p:guide pos="958"/>
        <p:guide orient="horz" pos="8160"/>
        <p:guide pos="14398"/>
        <p:guide orient="horz" pos="48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pitchFamily="2"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pitchFamily="2" charset="77"/>
              </a:defRPr>
            </a:lvl1pPr>
          </a:lstStyle>
          <a:p>
            <a:fld id="{EFC10EE1-B198-C942-8235-326C972CBB30}" type="datetimeFigureOut">
              <a:rPr lang="en-US" smtClean="0"/>
              <a:pPr/>
              <a:t>12/4/19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pitchFamily="2" charset="77"/>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pitchFamily="2" charset="77"/>
        <a:ea typeface="+mn-ea"/>
        <a:cs typeface="+mn-cs"/>
      </a:defRPr>
    </a:lvl1pPr>
    <a:lvl2pPr marL="914217" algn="l" defTabSz="914217" rtl="0" eaLnBrk="1" latinLnBrk="0" hangingPunct="1">
      <a:defRPr sz="2400" b="0" i="0" kern="1200">
        <a:solidFill>
          <a:schemeClr val="tx1"/>
        </a:solidFill>
        <a:latin typeface="Montserrat Light" pitchFamily="2" charset="77"/>
        <a:ea typeface="+mn-ea"/>
        <a:cs typeface="+mn-cs"/>
      </a:defRPr>
    </a:lvl2pPr>
    <a:lvl3pPr marL="1828434" algn="l" defTabSz="914217" rtl="0" eaLnBrk="1" latinLnBrk="0" hangingPunct="1">
      <a:defRPr sz="2400" b="0" i="0" kern="1200">
        <a:solidFill>
          <a:schemeClr val="tx1"/>
        </a:solidFill>
        <a:latin typeface="Montserrat Light" pitchFamily="2" charset="77"/>
        <a:ea typeface="+mn-ea"/>
        <a:cs typeface="+mn-cs"/>
      </a:defRPr>
    </a:lvl3pPr>
    <a:lvl4pPr marL="2742651" algn="l" defTabSz="914217" rtl="0" eaLnBrk="1" latinLnBrk="0" hangingPunct="1">
      <a:defRPr sz="2400" b="0" i="0" kern="1200">
        <a:solidFill>
          <a:schemeClr val="tx1"/>
        </a:solidFill>
        <a:latin typeface="Montserrat Light" pitchFamily="2" charset="77"/>
        <a:ea typeface="+mn-ea"/>
        <a:cs typeface="+mn-cs"/>
      </a:defRPr>
    </a:lvl4pPr>
    <a:lvl5pPr marL="3656868" algn="l" defTabSz="914217" rtl="0" eaLnBrk="1" latinLnBrk="0" hangingPunct="1">
      <a:defRPr sz="2400" b="0" i="0" kern="1200">
        <a:solidFill>
          <a:schemeClr val="tx1"/>
        </a:solidFill>
        <a:latin typeface="Montserrat Light" pitchFamily="2" charset="77"/>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useBgFill="1">
        <p:nvSpPr>
          <p:cNvPr id="3" name="Picture Placeholder 7">
            <a:extLst>
              <a:ext uri="{FF2B5EF4-FFF2-40B4-BE49-F238E27FC236}">
                <a16:creationId xmlns:a16="http://schemas.microsoft.com/office/drawing/2014/main" id="{486B5B5D-86AD-E14A-9FE3-48D9828177E9}"/>
              </a:ext>
            </a:extLst>
          </p:cNvPr>
          <p:cNvSpPr>
            <a:spLocks noGrp="1"/>
          </p:cNvSpPr>
          <p:nvPr>
            <p:ph type="pic" sz="quarter" idx="10"/>
          </p:nvPr>
        </p:nvSpPr>
        <p:spPr>
          <a:xfrm>
            <a:off x="9128821" y="2531344"/>
            <a:ext cx="6120009" cy="5211328"/>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 useBgFill="1">
        <p:nvSpPr>
          <p:cNvPr id="4" name="Picture Placeholder 7">
            <a:extLst>
              <a:ext uri="{FF2B5EF4-FFF2-40B4-BE49-F238E27FC236}">
                <a16:creationId xmlns:a16="http://schemas.microsoft.com/office/drawing/2014/main" id="{BA640023-6D4F-A24B-89F6-8CD63F0B3504}"/>
              </a:ext>
            </a:extLst>
          </p:cNvPr>
          <p:cNvSpPr>
            <a:spLocks noGrp="1"/>
          </p:cNvSpPr>
          <p:nvPr>
            <p:ph type="pic" sz="quarter" idx="11"/>
          </p:nvPr>
        </p:nvSpPr>
        <p:spPr>
          <a:xfrm>
            <a:off x="9128820" y="7742672"/>
            <a:ext cx="6120009" cy="5211328"/>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 useBgFill="1">
        <p:nvSpPr>
          <p:cNvPr id="5" name="Picture Placeholder 7">
            <a:extLst>
              <a:ext uri="{FF2B5EF4-FFF2-40B4-BE49-F238E27FC236}">
                <a16:creationId xmlns:a16="http://schemas.microsoft.com/office/drawing/2014/main" id="{A636DDFA-1C71-CB4B-B7D7-560A08042B34}"/>
              </a:ext>
            </a:extLst>
          </p:cNvPr>
          <p:cNvSpPr>
            <a:spLocks noGrp="1"/>
          </p:cNvSpPr>
          <p:nvPr>
            <p:ph type="pic" sz="quarter" idx="12"/>
          </p:nvPr>
        </p:nvSpPr>
        <p:spPr>
          <a:xfrm>
            <a:off x="15248829" y="5137008"/>
            <a:ext cx="6120009" cy="5211328"/>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dirty="0"/>
          </a:p>
        </p:txBody>
      </p:sp>
      <p:sp useBgFill="1">
        <p:nvSpPr>
          <p:cNvPr id="6" name="Picture Placeholder 7">
            <a:extLst>
              <a:ext uri="{FF2B5EF4-FFF2-40B4-BE49-F238E27FC236}">
                <a16:creationId xmlns:a16="http://schemas.microsoft.com/office/drawing/2014/main" id="{AA46244D-1898-C04D-893A-F73B52147306}"/>
              </a:ext>
            </a:extLst>
          </p:cNvPr>
          <p:cNvSpPr>
            <a:spLocks noGrp="1"/>
          </p:cNvSpPr>
          <p:nvPr>
            <p:ph type="pic" sz="quarter" idx="13"/>
          </p:nvPr>
        </p:nvSpPr>
        <p:spPr>
          <a:xfrm>
            <a:off x="3008810" y="5137008"/>
            <a:ext cx="6120009" cy="5211328"/>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315406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useBgFill="1">
        <p:nvSpPr>
          <p:cNvPr id="3" name="Picture Placeholder 7">
            <a:extLst>
              <a:ext uri="{FF2B5EF4-FFF2-40B4-BE49-F238E27FC236}">
                <a16:creationId xmlns:a16="http://schemas.microsoft.com/office/drawing/2014/main" id="{486B5B5D-86AD-E14A-9FE3-48D9828177E9}"/>
              </a:ext>
            </a:extLst>
          </p:cNvPr>
          <p:cNvSpPr>
            <a:spLocks noGrp="1"/>
          </p:cNvSpPr>
          <p:nvPr>
            <p:ph type="pic" sz="quarter" idx="10"/>
          </p:nvPr>
        </p:nvSpPr>
        <p:spPr>
          <a:xfrm>
            <a:off x="1" y="2761683"/>
            <a:ext cx="24377650" cy="4485781"/>
          </a:xfrm>
          <a:custGeom>
            <a:avLst/>
            <a:gdLst>
              <a:gd name="connsiteX0" fmla="*/ 0 w 3676650"/>
              <a:gd name="connsiteY0" fmla="*/ 0 h 5486400"/>
              <a:gd name="connsiteX1" fmla="*/ 3676650 w 3676650"/>
              <a:gd name="connsiteY1" fmla="*/ 0 h 5486400"/>
              <a:gd name="connsiteX2" fmla="*/ 3676650 w 3676650"/>
              <a:gd name="connsiteY2" fmla="*/ 5486400 h 5486400"/>
              <a:gd name="connsiteX3" fmla="*/ 0 w 36766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76650" h="5486400">
                <a:moveTo>
                  <a:pt x="0" y="0"/>
                </a:moveTo>
                <a:lnTo>
                  <a:pt x="3676650" y="0"/>
                </a:lnTo>
                <a:lnTo>
                  <a:pt x="3676650" y="5486400"/>
                </a:lnTo>
                <a:lnTo>
                  <a:pt x="0" y="5486400"/>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58131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useBgFill="1">
        <p:nvSpPr>
          <p:cNvPr id="4" name="Picture Placeholder 3">
            <a:extLst>
              <a:ext uri="{FF2B5EF4-FFF2-40B4-BE49-F238E27FC236}">
                <a16:creationId xmlns:a16="http://schemas.microsoft.com/office/drawing/2014/main" id="{DF4FE90C-5EA9-F946-B3D8-707E7C0AFAD9}"/>
              </a:ext>
            </a:extLst>
          </p:cNvPr>
          <p:cNvSpPr>
            <a:spLocks noGrp="1"/>
          </p:cNvSpPr>
          <p:nvPr>
            <p:ph type="pic" sz="quarter" idx="10"/>
          </p:nvPr>
        </p:nvSpPr>
        <p:spPr>
          <a:xfrm>
            <a:off x="1" y="0"/>
            <a:ext cx="11307081" cy="13716000"/>
          </a:xfrm>
          <a:custGeom>
            <a:avLst/>
            <a:gdLst>
              <a:gd name="connsiteX0" fmla="*/ 0 w 11307081"/>
              <a:gd name="connsiteY0" fmla="*/ 0 h 13716000"/>
              <a:gd name="connsiteX1" fmla="*/ 7248934 w 11307081"/>
              <a:gd name="connsiteY1" fmla="*/ 0 h 13716000"/>
              <a:gd name="connsiteX2" fmla="*/ 7486337 w 11307081"/>
              <a:gd name="connsiteY2" fmla="*/ 136504 h 13716000"/>
              <a:gd name="connsiteX3" fmla="*/ 11307081 w 11307081"/>
              <a:gd name="connsiteY3" fmla="*/ 6923314 h 13716000"/>
              <a:gd name="connsiteX4" fmla="*/ 7486337 w 11307081"/>
              <a:gd name="connsiteY4" fmla="*/ 13710124 h 13716000"/>
              <a:gd name="connsiteX5" fmla="*/ 7476118 w 11307081"/>
              <a:gd name="connsiteY5" fmla="*/ 13716000 h 13716000"/>
              <a:gd name="connsiteX6" fmla="*/ 0 w 11307081"/>
              <a:gd name="connsiteY6"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7081" h="13716000">
                <a:moveTo>
                  <a:pt x="0" y="0"/>
                </a:moveTo>
                <a:lnTo>
                  <a:pt x="7248934" y="0"/>
                </a:lnTo>
                <a:lnTo>
                  <a:pt x="7486337" y="136504"/>
                </a:lnTo>
                <a:cubicBezTo>
                  <a:pt x="9776963" y="1528322"/>
                  <a:pt x="11307081" y="4047129"/>
                  <a:pt x="11307081" y="6923314"/>
                </a:cubicBezTo>
                <a:cubicBezTo>
                  <a:pt x="11307081" y="9799499"/>
                  <a:pt x="9776963" y="12318306"/>
                  <a:pt x="7486337" y="13710124"/>
                </a:cubicBezTo>
                <a:lnTo>
                  <a:pt x="7476118" y="13716000"/>
                </a:lnTo>
                <a:lnTo>
                  <a:pt x="0" y="13716000"/>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217711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useBgFill="1">
        <p:nvSpPr>
          <p:cNvPr id="3" name="Picture Placeholder 7">
            <a:extLst>
              <a:ext uri="{FF2B5EF4-FFF2-40B4-BE49-F238E27FC236}">
                <a16:creationId xmlns:a16="http://schemas.microsoft.com/office/drawing/2014/main" id="{F2F79CAF-71FF-EF49-9B95-6EF3D1EE9D66}"/>
              </a:ext>
            </a:extLst>
          </p:cNvPr>
          <p:cNvSpPr>
            <a:spLocks noGrp="1" noChangeAspect="1"/>
          </p:cNvSpPr>
          <p:nvPr>
            <p:ph type="pic" sz="quarter" idx="10"/>
          </p:nvPr>
        </p:nvSpPr>
        <p:spPr>
          <a:xfrm>
            <a:off x="1520825" y="2454442"/>
            <a:ext cx="9397498" cy="9397498"/>
          </a:xfrm>
          <a:prstGeom prst="ellipse">
            <a:avLst/>
          </a:prstGeom>
        </p:spPr>
        <p:txBody>
          <a:bodyPr wrap="square" anchor="ctr">
            <a:noAutofit/>
          </a:bodyPr>
          <a:lstStyle>
            <a:lvl1pPr marL="0" indent="0" algn="ctr">
              <a:buNone/>
              <a:defRPr sz="2399"/>
            </a:lvl1pPr>
          </a:lstStyle>
          <a:p>
            <a:endParaRPr lang="en-US"/>
          </a:p>
        </p:txBody>
      </p:sp>
      <p:sp useBgFill="1">
        <p:nvSpPr>
          <p:cNvPr id="5" name="Picture Placeholder 7">
            <a:extLst>
              <a:ext uri="{FF2B5EF4-FFF2-40B4-BE49-F238E27FC236}">
                <a16:creationId xmlns:a16="http://schemas.microsoft.com/office/drawing/2014/main" id="{3DB274AB-44FF-5B49-8D15-896900DE3F8A}"/>
              </a:ext>
            </a:extLst>
          </p:cNvPr>
          <p:cNvSpPr>
            <a:spLocks noGrp="1" noChangeAspect="1"/>
          </p:cNvSpPr>
          <p:nvPr>
            <p:ph type="pic" sz="quarter" idx="11"/>
          </p:nvPr>
        </p:nvSpPr>
        <p:spPr>
          <a:xfrm>
            <a:off x="7218947" y="7984122"/>
            <a:ext cx="4969878" cy="4969878"/>
          </a:xfrm>
          <a:prstGeom prst="ellipse">
            <a:avLst/>
          </a:pr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19044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useBgFill="1">
        <p:nvSpPr>
          <p:cNvPr id="3" name="Picture Placeholder 7">
            <a:extLst>
              <a:ext uri="{FF2B5EF4-FFF2-40B4-BE49-F238E27FC236}">
                <a16:creationId xmlns:a16="http://schemas.microsoft.com/office/drawing/2014/main" id="{F2F79CAF-71FF-EF49-9B95-6EF3D1EE9D66}"/>
              </a:ext>
            </a:extLst>
          </p:cNvPr>
          <p:cNvSpPr>
            <a:spLocks noGrp="1" noChangeAspect="1"/>
          </p:cNvSpPr>
          <p:nvPr>
            <p:ph type="pic" sz="quarter" idx="10"/>
          </p:nvPr>
        </p:nvSpPr>
        <p:spPr>
          <a:xfrm>
            <a:off x="0" y="0"/>
            <a:ext cx="24377650" cy="6858000"/>
          </a:xfrm>
          <a:prstGeom prst="rect">
            <a:avLst/>
          </a:pr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271941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useBgFill="1">
        <p:nvSpPr>
          <p:cNvPr id="4" name="Picture Placeholder 3">
            <a:extLst>
              <a:ext uri="{FF2B5EF4-FFF2-40B4-BE49-F238E27FC236}">
                <a16:creationId xmlns:a16="http://schemas.microsoft.com/office/drawing/2014/main" id="{DAADC000-8D24-8F47-888C-8091210ECBBC}"/>
              </a:ext>
            </a:extLst>
          </p:cNvPr>
          <p:cNvSpPr>
            <a:spLocks noGrp="1" noChangeAspect="1"/>
          </p:cNvSpPr>
          <p:nvPr>
            <p:ph type="pic" sz="quarter" idx="10"/>
          </p:nvPr>
        </p:nvSpPr>
        <p:spPr>
          <a:xfrm>
            <a:off x="5320920" y="0"/>
            <a:ext cx="19056731" cy="13716000"/>
          </a:xfrm>
          <a:custGeom>
            <a:avLst/>
            <a:gdLst>
              <a:gd name="connsiteX0" fmla="*/ 8278154 w 19056731"/>
              <a:gd name="connsiteY0" fmla="*/ 0 h 13716000"/>
              <a:gd name="connsiteX1" fmla="*/ 19056731 w 19056731"/>
              <a:gd name="connsiteY1" fmla="*/ 0 h 13716000"/>
              <a:gd name="connsiteX2" fmla="*/ 19056731 w 19056731"/>
              <a:gd name="connsiteY2" fmla="*/ 13716000 h 13716000"/>
              <a:gd name="connsiteX3" fmla="*/ 0 w 19056731"/>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9056731" h="13716000">
                <a:moveTo>
                  <a:pt x="8278154" y="0"/>
                </a:moveTo>
                <a:lnTo>
                  <a:pt x="19056731" y="0"/>
                </a:lnTo>
                <a:lnTo>
                  <a:pt x="19056731" y="13716000"/>
                </a:lnTo>
                <a:lnTo>
                  <a:pt x="0" y="13716000"/>
                </a:lnTo>
                <a:close/>
              </a:path>
            </a:pathLst>
          </a:custGeom>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381465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408992" y="12616886"/>
            <a:ext cx="550151" cy="430887"/>
          </a:xfrm>
          <a:prstGeom prst="rect">
            <a:avLst/>
          </a:prstGeom>
          <a:noFill/>
        </p:spPr>
        <p:txBody>
          <a:bodyPr wrap="none" rtlCol="0" anchor="ctr">
            <a:spAutoFit/>
          </a:bodyPr>
          <a:lstStyle/>
          <a:p>
            <a:pPr algn="r"/>
            <a:fld id="{C2130A1F-96FE-9345-9E91-FD9BE4197128}" type="slidenum">
              <a:rPr lang="en-US" sz="2200" b="0" i="0" spc="0" smtClean="0">
                <a:solidFill>
                  <a:schemeClr val="bg1">
                    <a:lumMod val="50000"/>
                  </a:schemeClr>
                </a:solidFill>
                <a:latin typeface="Montserrat" pitchFamily="2" charset="77"/>
                <a:cs typeface="Poppins Medium" pitchFamily="2" charset="77"/>
              </a:rPr>
              <a:pPr algn="r"/>
              <a:t>‹#›</a:t>
            </a:fld>
            <a:endParaRPr lang="en-US" sz="2200" b="0" i="0" spc="0" dirty="0">
              <a:solidFill>
                <a:schemeClr val="bg1">
                  <a:lumMod val="50000"/>
                </a:schemeClr>
              </a:solidFill>
              <a:latin typeface="Montserrat"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 id="2147483980" r:id="rId2"/>
    <p:sldLayoutId id="2147483981" r:id="rId3"/>
    <p:sldLayoutId id="2147483982" r:id="rId4"/>
    <p:sldLayoutId id="2147483983" r:id="rId5"/>
    <p:sldLayoutId id="2147483984" r:id="rId6"/>
    <p:sldLayoutId id="2147483985" r:id="rId7"/>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T Serif" panose="020A0603040505020204" pitchFamily="18"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Montserrat Light" pitchFamily="2" charset="77"/>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Montserrat Light" pitchFamily="2" charset="77"/>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Montserrat Light" pitchFamily="2" charset="77"/>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Montserrat Light" pitchFamily="2" charset="77"/>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Montserrat Light" pitchFamily="2" charset="77"/>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E72F34-4B97-0043-89D0-BE5A41DB0A1D}"/>
              </a:ext>
            </a:extLst>
          </p:cNvPr>
          <p:cNvSpPr txBox="1"/>
          <p:nvPr/>
        </p:nvSpPr>
        <p:spPr>
          <a:xfrm>
            <a:off x="1520825" y="762000"/>
            <a:ext cx="10668000" cy="3631763"/>
          </a:xfrm>
          <a:prstGeom prst="rect">
            <a:avLst/>
          </a:prstGeom>
          <a:noFill/>
        </p:spPr>
        <p:txBody>
          <a:bodyPr wrap="square" rtlCol="0" anchor="t">
            <a:spAutoFit/>
          </a:bodyPr>
          <a:lstStyle/>
          <a:p>
            <a:r>
              <a:rPr lang="en-US" sz="11500" b="1" dirty="0">
                <a:solidFill>
                  <a:schemeClr val="tx2"/>
                </a:solidFill>
                <a:latin typeface="PT Serif" panose="020A0603040505020204" pitchFamily="18" charset="77"/>
              </a:rPr>
              <a:t>Travel Presentation</a:t>
            </a:r>
          </a:p>
        </p:txBody>
      </p:sp>
      <p:sp>
        <p:nvSpPr>
          <p:cNvPr id="7" name="TextBox 6">
            <a:extLst>
              <a:ext uri="{FF2B5EF4-FFF2-40B4-BE49-F238E27FC236}">
                <a16:creationId xmlns:a16="http://schemas.microsoft.com/office/drawing/2014/main" id="{9211C7C9-5AFE-B442-B6C2-AA26169B2EF6}"/>
              </a:ext>
            </a:extLst>
          </p:cNvPr>
          <p:cNvSpPr txBox="1"/>
          <p:nvPr/>
        </p:nvSpPr>
        <p:spPr>
          <a:xfrm>
            <a:off x="1520825" y="4871170"/>
            <a:ext cx="4078361" cy="523220"/>
          </a:xfrm>
          <a:prstGeom prst="rect">
            <a:avLst/>
          </a:prstGeom>
          <a:noFill/>
        </p:spPr>
        <p:txBody>
          <a:bodyPr wrap="none" rtlCol="0">
            <a:spAutoFit/>
          </a:bodyPr>
          <a:lstStyle/>
          <a:p>
            <a:r>
              <a:rPr lang="en-US" sz="2800" spc="600" dirty="0">
                <a:solidFill>
                  <a:schemeClr val="bg1">
                    <a:lumMod val="65000"/>
                  </a:schemeClr>
                </a:solidFill>
                <a:latin typeface="Montserrat Medium" pitchFamily="2" charset="77"/>
              </a:rPr>
              <a:t>SUBTITLE HERE</a:t>
            </a:r>
          </a:p>
        </p:txBody>
      </p:sp>
      <p:sp>
        <p:nvSpPr>
          <p:cNvPr id="8" name="Subtitle 2">
            <a:extLst>
              <a:ext uri="{FF2B5EF4-FFF2-40B4-BE49-F238E27FC236}">
                <a16:creationId xmlns:a16="http://schemas.microsoft.com/office/drawing/2014/main" id="{2F2A593F-CF43-654E-BF0A-625D93A28393}"/>
              </a:ext>
            </a:extLst>
          </p:cNvPr>
          <p:cNvSpPr txBox="1">
            <a:spLocks/>
          </p:cNvSpPr>
          <p:nvPr/>
        </p:nvSpPr>
        <p:spPr>
          <a:xfrm>
            <a:off x="1520826" y="5871798"/>
            <a:ext cx="6126883" cy="194764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a:t>
            </a:r>
          </a:p>
        </p:txBody>
      </p:sp>
      <p:sp>
        <p:nvSpPr>
          <p:cNvPr id="3" name="Picture Placeholder 2">
            <a:extLst>
              <a:ext uri="{FF2B5EF4-FFF2-40B4-BE49-F238E27FC236}">
                <a16:creationId xmlns:a16="http://schemas.microsoft.com/office/drawing/2014/main" id="{D50CF022-B127-A34A-AE79-C655603733F9}"/>
              </a:ext>
            </a:extLst>
          </p:cNvPr>
          <p:cNvSpPr>
            <a:spLocks noGrp="1"/>
          </p:cNvSpPr>
          <p:nvPr>
            <p:ph type="pic" sz="quarter" idx="10"/>
          </p:nvPr>
        </p:nvSpPr>
        <p:spPr>
          <a:solidFill>
            <a:schemeClr val="bg1">
              <a:lumMod val="95000"/>
            </a:schemeClr>
          </a:solidFill>
        </p:spPr>
      </p:sp>
    </p:spTree>
    <p:extLst>
      <p:ext uri="{BB962C8B-B14F-4D97-AF65-F5344CB8AC3E}">
        <p14:creationId xmlns:p14="http://schemas.microsoft.com/office/powerpoint/2010/main" val="2342225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AA4C41-C809-A24F-B781-2CCF285ECAE3}"/>
              </a:ext>
            </a:extLst>
          </p:cNvPr>
          <p:cNvSpPr>
            <a:spLocks noGrp="1"/>
          </p:cNvSpPr>
          <p:nvPr>
            <p:ph type="pic" sz="quarter" idx="10"/>
          </p:nvPr>
        </p:nvSpPr>
        <p:spPr>
          <a:solidFill>
            <a:schemeClr val="bg1">
              <a:lumMod val="95000"/>
            </a:schemeClr>
          </a:solidFill>
        </p:spPr>
      </p:sp>
      <p:sp>
        <p:nvSpPr>
          <p:cNvPr id="7" name="Rectangle 6">
            <a:extLst>
              <a:ext uri="{FF2B5EF4-FFF2-40B4-BE49-F238E27FC236}">
                <a16:creationId xmlns:a16="http://schemas.microsoft.com/office/drawing/2014/main" id="{A674500D-1860-D049-A8FA-B2A3A813FC89}"/>
              </a:ext>
            </a:extLst>
          </p:cNvPr>
          <p:cNvSpPr/>
          <p:nvPr/>
        </p:nvSpPr>
        <p:spPr>
          <a:xfrm>
            <a:off x="0" y="0"/>
            <a:ext cx="24377650" cy="6858000"/>
          </a:xfrm>
          <a:prstGeom prst="rect">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8" name="Oval 7">
            <a:extLst>
              <a:ext uri="{FF2B5EF4-FFF2-40B4-BE49-F238E27FC236}">
                <a16:creationId xmlns:a16="http://schemas.microsoft.com/office/drawing/2014/main" id="{7E445A8A-A765-B146-BC6F-4CC8B2C8CCCA}"/>
              </a:ext>
            </a:extLst>
          </p:cNvPr>
          <p:cNvSpPr/>
          <p:nvPr/>
        </p:nvSpPr>
        <p:spPr>
          <a:xfrm>
            <a:off x="2974355" y="5943600"/>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9" name="Oval 8">
            <a:extLst>
              <a:ext uri="{FF2B5EF4-FFF2-40B4-BE49-F238E27FC236}">
                <a16:creationId xmlns:a16="http://schemas.microsoft.com/office/drawing/2014/main" id="{487C11BE-E8D4-DC46-9753-6D82CCD44815}"/>
              </a:ext>
            </a:extLst>
          </p:cNvPr>
          <p:cNvSpPr/>
          <p:nvPr/>
        </p:nvSpPr>
        <p:spPr>
          <a:xfrm>
            <a:off x="8602174" y="5943600"/>
            <a:ext cx="1828800" cy="1828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10" name="Oval 9">
            <a:extLst>
              <a:ext uri="{FF2B5EF4-FFF2-40B4-BE49-F238E27FC236}">
                <a16:creationId xmlns:a16="http://schemas.microsoft.com/office/drawing/2014/main" id="{52EDB6FD-4649-D444-9128-FACF67190081}"/>
              </a:ext>
            </a:extLst>
          </p:cNvPr>
          <p:cNvSpPr/>
          <p:nvPr/>
        </p:nvSpPr>
        <p:spPr>
          <a:xfrm>
            <a:off x="13946678" y="5943600"/>
            <a:ext cx="1828800" cy="182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11" name="Oval 10">
            <a:extLst>
              <a:ext uri="{FF2B5EF4-FFF2-40B4-BE49-F238E27FC236}">
                <a16:creationId xmlns:a16="http://schemas.microsoft.com/office/drawing/2014/main" id="{10CBBDD9-057F-B344-99AD-88DA7E745650}"/>
              </a:ext>
            </a:extLst>
          </p:cNvPr>
          <p:cNvSpPr/>
          <p:nvPr/>
        </p:nvSpPr>
        <p:spPr>
          <a:xfrm>
            <a:off x="19524001" y="5943600"/>
            <a:ext cx="1828800" cy="1828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13" name="Freeform 50">
            <a:extLst>
              <a:ext uri="{FF2B5EF4-FFF2-40B4-BE49-F238E27FC236}">
                <a16:creationId xmlns:a16="http://schemas.microsoft.com/office/drawing/2014/main" id="{38EDAA48-B007-4841-ABD7-E37CB495A2C6}"/>
              </a:ext>
            </a:extLst>
          </p:cNvPr>
          <p:cNvSpPr>
            <a:spLocks noEditPoints="1"/>
          </p:cNvSpPr>
          <p:nvPr/>
        </p:nvSpPr>
        <p:spPr bwMode="auto">
          <a:xfrm>
            <a:off x="3563406" y="6380018"/>
            <a:ext cx="650698" cy="955964"/>
          </a:xfrm>
          <a:custGeom>
            <a:avLst/>
            <a:gdLst>
              <a:gd name="T0" fmla="*/ 68 w 136"/>
              <a:gd name="T1" fmla="*/ 39 h 200"/>
              <a:gd name="T2" fmla="*/ 39 w 136"/>
              <a:gd name="T3" fmla="*/ 68 h 200"/>
              <a:gd name="T4" fmla="*/ 68 w 136"/>
              <a:gd name="T5" fmla="*/ 97 h 200"/>
              <a:gd name="T6" fmla="*/ 97 w 136"/>
              <a:gd name="T7" fmla="*/ 68 h 200"/>
              <a:gd name="T8" fmla="*/ 68 w 136"/>
              <a:gd name="T9" fmla="*/ 39 h 200"/>
              <a:gd name="T10" fmla="*/ 68 w 136"/>
              <a:gd name="T11" fmla="*/ 89 h 200"/>
              <a:gd name="T12" fmla="*/ 47 w 136"/>
              <a:gd name="T13" fmla="*/ 68 h 200"/>
              <a:gd name="T14" fmla="*/ 68 w 136"/>
              <a:gd name="T15" fmla="*/ 47 h 200"/>
              <a:gd name="T16" fmla="*/ 89 w 136"/>
              <a:gd name="T17" fmla="*/ 68 h 200"/>
              <a:gd name="T18" fmla="*/ 68 w 136"/>
              <a:gd name="T19" fmla="*/ 89 h 200"/>
              <a:gd name="T20" fmla="*/ 68 w 136"/>
              <a:gd name="T21" fmla="*/ 0 h 200"/>
              <a:gd name="T22" fmla="*/ 0 w 136"/>
              <a:gd name="T23" fmla="*/ 70 h 200"/>
              <a:gd name="T24" fmla="*/ 65 w 136"/>
              <a:gd name="T25" fmla="*/ 196 h 200"/>
              <a:gd name="T26" fmla="*/ 68 w 136"/>
              <a:gd name="T27" fmla="*/ 200 h 200"/>
              <a:gd name="T28" fmla="*/ 71 w 136"/>
              <a:gd name="T29" fmla="*/ 196 h 200"/>
              <a:gd name="T30" fmla="*/ 136 w 136"/>
              <a:gd name="T31" fmla="*/ 70 h 200"/>
              <a:gd name="T32" fmla="*/ 68 w 136"/>
              <a:gd name="T33" fmla="*/ 0 h 200"/>
              <a:gd name="T34" fmla="*/ 68 w 136"/>
              <a:gd name="T35" fmla="*/ 187 h 200"/>
              <a:gd name="T36" fmla="*/ 8 w 136"/>
              <a:gd name="T37" fmla="*/ 70 h 200"/>
              <a:gd name="T38" fmla="*/ 68 w 136"/>
              <a:gd name="T39" fmla="*/ 8 h 200"/>
              <a:gd name="T40" fmla="*/ 128 w 136"/>
              <a:gd name="T41" fmla="*/ 70 h 200"/>
              <a:gd name="T42" fmla="*/ 68 w 136"/>
              <a:gd name="T43" fmla="*/ 1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00">
                <a:moveTo>
                  <a:pt x="68" y="39"/>
                </a:moveTo>
                <a:cubicBezTo>
                  <a:pt x="52" y="39"/>
                  <a:pt x="39" y="52"/>
                  <a:pt x="39" y="68"/>
                </a:cubicBezTo>
                <a:cubicBezTo>
                  <a:pt x="39" y="84"/>
                  <a:pt x="52" y="97"/>
                  <a:pt x="68" y="97"/>
                </a:cubicBezTo>
                <a:cubicBezTo>
                  <a:pt x="84" y="97"/>
                  <a:pt x="97" y="84"/>
                  <a:pt x="97" y="68"/>
                </a:cubicBezTo>
                <a:cubicBezTo>
                  <a:pt x="97" y="52"/>
                  <a:pt x="84" y="39"/>
                  <a:pt x="68" y="39"/>
                </a:cubicBezTo>
                <a:close/>
                <a:moveTo>
                  <a:pt x="68" y="89"/>
                </a:moveTo>
                <a:cubicBezTo>
                  <a:pt x="56" y="89"/>
                  <a:pt x="47" y="80"/>
                  <a:pt x="47" y="68"/>
                </a:cubicBezTo>
                <a:cubicBezTo>
                  <a:pt x="47" y="56"/>
                  <a:pt x="56" y="47"/>
                  <a:pt x="68" y="47"/>
                </a:cubicBezTo>
                <a:cubicBezTo>
                  <a:pt x="80" y="47"/>
                  <a:pt x="89" y="56"/>
                  <a:pt x="89" y="68"/>
                </a:cubicBezTo>
                <a:cubicBezTo>
                  <a:pt x="89" y="80"/>
                  <a:pt x="80" y="89"/>
                  <a:pt x="68" y="89"/>
                </a:cubicBezTo>
                <a:close/>
                <a:moveTo>
                  <a:pt x="68" y="0"/>
                </a:moveTo>
                <a:cubicBezTo>
                  <a:pt x="30" y="0"/>
                  <a:pt x="0" y="31"/>
                  <a:pt x="0" y="70"/>
                </a:cubicBezTo>
                <a:cubicBezTo>
                  <a:pt x="0" y="119"/>
                  <a:pt x="62" y="193"/>
                  <a:pt x="65" y="196"/>
                </a:cubicBezTo>
                <a:cubicBezTo>
                  <a:pt x="68" y="200"/>
                  <a:pt x="68" y="200"/>
                  <a:pt x="68" y="200"/>
                </a:cubicBezTo>
                <a:cubicBezTo>
                  <a:pt x="71" y="196"/>
                  <a:pt x="71" y="196"/>
                  <a:pt x="71" y="196"/>
                </a:cubicBezTo>
                <a:cubicBezTo>
                  <a:pt x="73" y="193"/>
                  <a:pt x="136" y="119"/>
                  <a:pt x="136" y="70"/>
                </a:cubicBezTo>
                <a:cubicBezTo>
                  <a:pt x="136" y="31"/>
                  <a:pt x="105" y="0"/>
                  <a:pt x="68" y="0"/>
                </a:cubicBezTo>
                <a:close/>
                <a:moveTo>
                  <a:pt x="68" y="187"/>
                </a:moveTo>
                <a:cubicBezTo>
                  <a:pt x="55" y="171"/>
                  <a:pt x="8" y="110"/>
                  <a:pt x="8" y="70"/>
                </a:cubicBezTo>
                <a:cubicBezTo>
                  <a:pt x="8" y="36"/>
                  <a:pt x="35" y="8"/>
                  <a:pt x="68" y="8"/>
                </a:cubicBezTo>
                <a:cubicBezTo>
                  <a:pt x="101" y="8"/>
                  <a:pt x="128" y="36"/>
                  <a:pt x="128" y="70"/>
                </a:cubicBezTo>
                <a:cubicBezTo>
                  <a:pt x="128" y="110"/>
                  <a:pt x="80" y="171"/>
                  <a:pt x="68" y="18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4" name="Freeform 703">
            <a:extLst>
              <a:ext uri="{FF2B5EF4-FFF2-40B4-BE49-F238E27FC236}">
                <a16:creationId xmlns:a16="http://schemas.microsoft.com/office/drawing/2014/main" id="{C8BA5346-C070-D048-8EB0-04F4661106FD}"/>
              </a:ext>
            </a:extLst>
          </p:cNvPr>
          <p:cNvSpPr>
            <a:spLocks noEditPoints="1"/>
          </p:cNvSpPr>
          <p:nvPr/>
        </p:nvSpPr>
        <p:spPr bwMode="auto">
          <a:xfrm>
            <a:off x="8994410" y="6323791"/>
            <a:ext cx="1044328" cy="963990"/>
          </a:xfrm>
          <a:custGeom>
            <a:avLst/>
            <a:gdLst>
              <a:gd name="T0" fmla="*/ 174 w 240"/>
              <a:gd name="T1" fmla="*/ 221 h 221"/>
              <a:gd name="T2" fmla="*/ 174 w 240"/>
              <a:gd name="T3" fmla="*/ 221 h 221"/>
              <a:gd name="T4" fmla="*/ 137 w 240"/>
              <a:gd name="T5" fmla="*/ 213 h 221"/>
              <a:gd name="T6" fmla="*/ 128 w 240"/>
              <a:gd name="T7" fmla="*/ 207 h 221"/>
              <a:gd name="T8" fmla="*/ 75 w 240"/>
              <a:gd name="T9" fmla="*/ 164 h 221"/>
              <a:gd name="T10" fmla="*/ 32 w 240"/>
              <a:gd name="T11" fmla="*/ 111 h 221"/>
              <a:gd name="T12" fmla="*/ 27 w 240"/>
              <a:gd name="T13" fmla="*/ 103 h 221"/>
              <a:gd name="T14" fmla="*/ 47 w 240"/>
              <a:gd name="T15" fmla="*/ 6 h 221"/>
              <a:gd name="T16" fmla="*/ 60 w 240"/>
              <a:gd name="T17" fmla="*/ 0 h 221"/>
              <a:gd name="T18" fmla="*/ 90 w 240"/>
              <a:gd name="T19" fmla="*/ 21 h 221"/>
              <a:gd name="T20" fmla="*/ 98 w 240"/>
              <a:gd name="T21" fmla="*/ 68 h 221"/>
              <a:gd name="T22" fmla="*/ 98 w 240"/>
              <a:gd name="T23" fmla="*/ 68 h 221"/>
              <a:gd name="T24" fmla="*/ 81 w 240"/>
              <a:gd name="T25" fmla="*/ 97 h 221"/>
              <a:gd name="T26" fmla="*/ 109 w 240"/>
              <a:gd name="T27" fmla="*/ 130 h 221"/>
              <a:gd name="T28" fmla="*/ 142 w 240"/>
              <a:gd name="T29" fmla="*/ 158 h 221"/>
              <a:gd name="T30" fmla="*/ 145 w 240"/>
              <a:gd name="T31" fmla="*/ 159 h 221"/>
              <a:gd name="T32" fmla="*/ 145 w 240"/>
              <a:gd name="T33" fmla="*/ 159 h 221"/>
              <a:gd name="T34" fmla="*/ 171 w 240"/>
              <a:gd name="T35" fmla="*/ 142 h 221"/>
              <a:gd name="T36" fmla="*/ 171 w 240"/>
              <a:gd name="T37" fmla="*/ 141 h 221"/>
              <a:gd name="T38" fmla="*/ 185 w 240"/>
              <a:gd name="T39" fmla="*/ 136 h 221"/>
              <a:gd name="T40" fmla="*/ 219 w 240"/>
              <a:gd name="T41" fmla="*/ 150 h 221"/>
              <a:gd name="T42" fmla="*/ 239 w 240"/>
              <a:gd name="T43" fmla="*/ 177 h 221"/>
              <a:gd name="T44" fmla="*/ 234 w 240"/>
              <a:gd name="T45" fmla="*/ 192 h 221"/>
              <a:gd name="T46" fmla="*/ 174 w 240"/>
              <a:gd name="T47" fmla="*/ 221 h 221"/>
              <a:gd name="T48" fmla="*/ 60 w 240"/>
              <a:gd name="T49" fmla="*/ 8 h 221"/>
              <a:gd name="T50" fmla="*/ 53 w 240"/>
              <a:gd name="T51" fmla="*/ 12 h 221"/>
              <a:gd name="T52" fmla="*/ 52 w 240"/>
              <a:gd name="T53" fmla="*/ 12 h 221"/>
              <a:gd name="T54" fmla="*/ 34 w 240"/>
              <a:gd name="T55" fmla="*/ 99 h 221"/>
              <a:gd name="T56" fmla="*/ 39 w 240"/>
              <a:gd name="T57" fmla="*/ 107 h 221"/>
              <a:gd name="T58" fmla="*/ 81 w 240"/>
              <a:gd name="T59" fmla="*/ 159 h 221"/>
              <a:gd name="T60" fmla="*/ 133 w 240"/>
              <a:gd name="T61" fmla="*/ 200 h 221"/>
              <a:gd name="T62" fmla="*/ 141 w 240"/>
              <a:gd name="T63" fmla="*/ 205 h 221"/>
              <a:gd name="T64" fmla="*/ 174 w 240"/>
              <a:gd name="T65" fmla="*/ 213 h 221"/>
              <a:gd name="T66" fmla="*/ 227 w 240"/>
              <a:gd name="T67" fmla="*/ 187 h 221"/>
              <a:gd name="T68" fmla="*/ 228 w 240"/>
              <a:gd name="T69" fmla="*/ 187 h 221"/>
              <a:gd name="T70" fmla="*/ 231 w 240"/>
              <a:gd name="T71" fmla="*/ 178 h 221"/>
              <a:gd name="T72" fmla="*/ 214 w 240"/>
              <a:gd name="T73" fmla="*/ 156 h 221"/>
              <a:gd name="T74" fmla="*/ 185 w 240"/>
              <a:gd name="T75" fmla="*/ 144 h 221"/>
              <a:gd name="T76" fmla="*/ 177 w 240"/>
              <a:gd name="T77" fmla="*/ 147 h 221"/>
              <a:gd name="T78" fmla="*/ 145 w 240"/>
              <a:gd name="T79" fmla="*/ 167 h 221"/>
              <a:gd name="T80" fmla="*/ 145 w 240"/>
              <a:gd name="T81" fmla="*/ 167 h 221"/>
              <a:gd name="T82" fmla="*/ 138 w 240"/>
              <a:gd name="T83" fmla="*/ 165 h 221"/>
              <a:gd name="T84" fmla="*/ 138 w 240"/>
              <a:gd name="T85" fmla="*/ 165 h 221"/>
              <a:gd name="T86" fmla="*/ 103 w 240"/>
              <a:gd name="T87" fmla="*/ 136 h 221"/>
              <a:gd name="T88" fmla="*/ 75 w 240"/>
              <a:gd name="T89" fmla="*/ 102 h 221"/>
              <a:gd name="T90" fmla="*/ 74 w 240"/>
              <a:gd name="T91" fmla="*/ 101 h 221"/>
              <a:gd name="T92" fmla="*/ 92 w 240"/>
              <a:gd name="T93" fmla="*/ 62 h 221"/>
              <a:gd name="T94" fmla="*/ 83 w 240"/>
              <a:gd name="T95" fmla="*/ 25 h 221"/>
              <a:gd name="T96" fmla="*/ 60 w 240"/>
              <a:gd name="T97" fmla="*/ 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0" h="221">
                <a:moveTo>
                  <a:pt x="174" y="221"/>
                </a:moveTo>
                <a:cubicBezTo>
                  <a:pt x="174" y="221"/>
                  <a:pt x="174" y="221"/>
                  <a:pt x="174" y="221"/>
                </a:cubicBezTo>
                <a:cubicBezTo>
                  <a:pt x="162" y="221"/>
                  <a:pt x="149" y="218"/>
                  <a:pt x="137" y="213"/>
                </a:cubicBezTo>
                <a:cubicBezTo>
                  <a:pt x="134" y="211"/>
                  <a:pt x="131" y="209"/>
                  <a:pt x="128" y="207"/>
                </a:cubicBezTo>
                <a:cubicBezTo>
                  <a:pt x="118" y="200"/>
                  <a:pt x="92" y="181"/>
                  <a:pt x="75" y="164"/>
                </a:cubicBezTo>
                <a:cubicBezTo>
                  <a:pt x="58" y="147"/>
                  <a:pt x="40" y="122"/>
                  <a:pt x="32" y="111"/>
                </a:cubicBezTo>
                <a:cubicBezTo>
                  <a:pt x="30" y="108"/>
                  <a:pt x="28" y="105"/>
                  <a:pt x="27" y="103"/>
                </a:cubicBezTo>
                <a:cubicBezTo>
                  <a:pt x="0" y="46"/>
                  <a:pt x="43" y="9"/>
                  <a:pt x="47" y="6"/>
                </a:cubicBezTo>
                <a:cubicBezTo>
                  <a:pt x="51" y="2"/>
                  <a:pt x="55" y="0"/>
                  <a:pt x="60" y="0"/>
                </a:cubicBezTo>
                <a:cubicBezTo>
                  <a:pt x="76" y="0"/>
                  <a:pt x="89" y="20"/>
                  <a:pt x="90" y="21"/>
                </a:cubicBezTo>
                <a:cubicBezTo>
                  <a:pt x="91" y="22"/>
                  <a:pt x="113" y="53"/>
                  <a:pt x="98" y="68"/>
                </a:cubicBezTo>
                <a:cubicBezTo>
                  <a:pt x="98" y="68"/>
                  <a:pt x="98" y="68"/>
                  <a:pt x="98" y="68"/>
                </a:cubicBezTo>
                <a:cubicBezTo>
                  <a:pt x="92" y="73"/>
                  <a:pt x="78" y="88"/>
                  <a:pt x="81" y="97"/>
                </a:cubicBezTo>
                <a:cubicBezTo>
                  <a:pt x="84" y="100"/>
                  <a:pt x="99" y="121"/>
                  <a:pt x="109" y="130"/>
                </a:cubicBezTo>
                <a:cubicBezTo>
                  <a:pt x="121" y="143"/>
                  <a:pt x="140" y="156"/>
                  <a:pt x="142" y="158"/>
                </a:cubicBezTo>
                <a:cubicBezTo>
                  <a:pt x="143" y="158"/>
                  <a:pt x="144" y="159"/>
                  <a:pt x="145" y="159"/>
                </a:cubicBezTo>
                <a:cubicBezTo>
                  <a:pt x="145" y="159"/>
                  <a:pt x="145" y="159"/>
                  <a:pt x="145" y="159"/>
                </a:cubicBezTo>
                <a:cubicBezTo>
                  <a:pt x="155" y="159"/>
                  <a:pt x="167" y="146"/>
                  <a:pt x="171" y="142"/>
                </a:cubicBezTo>
                <a:cubicBezTo>
                  <a:pt x="171" y="141"/>
                  <a:pt x="171" y="141"/>
                  <a:pt x="171" y="141"/>
                </a:cubicBezTo>
                <a:cubicBezTo>
                  <a:pt x="175" y="138"/>
                  <a:pt x="179" y="136"/>
                  <a:pt x="185" y="136"/>
                </a:cubicBezTo>
                <a:cubicBezTo>
                  <a:pt x="200" y="136"/>
                  <a:pt x="218" y="149"/>
                  <a:pt x="219" y="150"/>
                </a:cubicBezTo>
                <a:cubicBezTo>
                  <a:pt x="219" y="150"/>
                  <a:pt x="238" y="163"/>
                  <a:pt x="239" y="177"/>
                </a:cubicBezTo>
                <a:cubicBezTo>
                  <a:pt x="240" y="183"/>
                  <a:pt x="238" y="188"/>
                  <a:pt x="234" y="192"/>
                </a:cubicBezTo>
                <a:cubicBezTo>
                  <a:pt x="231" y="195"/>
                  <a:pt x="209" y="221"/>
                  <a:pt x="174" y="221"/>
                </a:cubicBezTo>
                <a:close/>
                <a:moveTo>
                  <a:pt x="60" y="8"/>
                </a:moveTo>
                <a:cubicBezTo>
                  <a:pt x="58" y="8"/>
                  <a:pt x="55" y="9"/>
                  <a:pt x="53" y="12"/>
                </a:cubicBezTo>
                <a:cubicBezTo>
                  <a:pt x="52" y="12"/>
                  <a:pt x="52" y="12"/>
                  <a:pt x="52" y="12"/>
                </a:cubicBezTo>
                <a:cubicBezTo>
                  <a:pt x="50" y="13"/>
                  <a:pt x="9" y="47"/>
                  <a:pt x="34" y="99"/>
                </a:cubicBezTo>
                <a:cubicBezTo>
                  <a:pt x="35" y="101"/>
                  <a:pt x="37" y="104"/>
                  <a:pt x="39" y="107"/>
                </a:cubicBezTo>
                <a:cubicBezTo>
                  <a:pt x="46" y="117"/>
                  <a:pt x="64" y="142"/>
                  <a:pt x="81" y="159"/>
                </a:cubicBezTo>
                <a:cubicBezTo>
                  <a:pt x="97" y="175"/>
                  <a:pt x="122" y="193"/>
                  <a:pt x="133" y="200"/>
                </a:cubicBezTo>
                <a:cubicBezTo>
                  <a:pt x="136" y="203"/>
                  <a:pt x="138" y="204"/>
                  <a:pt x="141" y="205"/>
                </a:cubicBezTo>
                <a:cubicBezTo>
                  <a:pt x="152" y="211"/>
                  <a:pt x="163" y="213"/>
                  <a:pt x="174" y="213"/>
                </a:cubicBezTo>
                <a:cubicBezTo>
                  <a:pt x="207" y="213"/>
                  <a:pt x="227" y="187"/>
                  <a:pt x="227" y="187"/>
                </a:cubicBezTo>
                <a:cubicBezTo>
                  <a:pt x="228" y="187"/>
                  <a:pt x="228" y="187"/>
                  <a:pt x="228" y="187"/>
                </a:cubicBezTo>
                <a:cubicBezTo>
                  <a:pt x="230" y="184"/>
                  <a:pt x="232" y="181"/>
                  <a:pt x="231" y="178"/>
                </a:cubicBezTo>
                <a:cubicBezTo>
                  <a:pt x="230" y="169"/>
                  <a:pt x="219" y="159"/>
                  <a:pt x="214" y="156"/>
                </a:cubicBezTo>
                <a:cubicBezTo>
                  <a:pt x="214" y="156"/>
                  <a:pt x="198" y="144"/>
                  <a:pt x="185" y="144"/>
                </a:cubicBezTo>
                <a:cubicBezTo>
                  <a:pt x="182" y="144"/>
                  <a:pt x="179" y="145"/>
                  <a:pt x="177" y="147"/>
                </a:cubicBezTo>
                <a:cubicBezTo>
                  <a:pt x="175" y="150"/>
                  <a:pt x="159" y="167"/>
                  <a:pt x="145" y="167"/>
                </a:cubicBezTo>
                <a:cubicBezTo>
                  <a:pt x="145" y="167"/>
                  <a:pt x="145" y="167"/>
                  <a:pt x="145" y="167"/>
                </a:cubicBezTo>
                <a:cubicBezTo>
                  <a:pt x="143" y="167"/>
                  <a:pt x="141" y="166"/>
                  <a:pt x="138" y="165"/>
                </a:cubicBezTo>
                <a:cubicBezTo>
                  <a:pt x="138" y="165"/>
                  <a:pt x="138" y="165"/>
                  <a:pt x="138" y="165"/>
                </a:cubicBezTo>
                <a:cubicBezTo>
                  <a:pt x="137" y="164"/>
                  <a:pt x="117" y="149"/>
                  <a:pt x="103" y="136"/>
                </a:cubicBezTo>
                <a:cubicBezTo>
                  <a:pt x="93" y="125"/>
                  <a:pt x="76" y="103"/>
                  <a:pt x="75" y="102"/>
                </a:cubicBezTo>
                <a:cubicBezTo>
                  <a:pt x="74" y="101"/>
                  <a:pt x="74" y="101"/>
                  <a:pt x="74" y="101"/>
                </a:cubicBezTo>
                <a:cubicBezTo>
                  <a:pt x="67" y="86"/>
                  <a:pt x="89" y="65"/>
                  <a:pt x="92" y="62"/>
                </a:cubicBezTo>
                <a:cubicBezTo>
                  <a:pt x="100" y="54"/>
                  <a:pt x="89" y="33"/>
                  <a:pt x="83" y="25"/>
                </a:cubicBezTo>
                <a:cubicBezTo>
                  <a:pt x="80" y="20"/>
                  <a:pt x="70" y="8"/>
                  <a:pt x="60" y="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5" name="Freeform 101">
            <a:extLst>
              <a:ext uri="{FF2B5EF4-FFF2-40B4-BE49-F238E27FC236}">
                <a16:creationId xmlns:a16="http://schemas.microsoft.com/office/drawing/2014/main" id="{928F4660-D332-2645-8466-4402037DD18A}"/>
              </a:ext>
            </a:extLst>
          </p:cNvPr>
          <p:cNvSpPr>
            <a:spLocks noEditPoints="1"/>
          </p:cNvSpPr>
          <p:nvPr/>
        </p:nvSpPr>
        <p:spPr bwMode="auto">
          <a:xfrm>
            <a:off x="14326860" y="6428219"/>
            <a:ext cx="1068436" cy="859562"/>
          </a:xfrm>
          <a:custGeom>
            <a:avLst/>
            <a:gdLst>
              <a:gd name="T0" fmla="*/ 204 w 224"/>
              <a:gd name="T1" fmla="*/ 0 h 180"/>
              <a:gd name="T2" fmla="*/ 20 w 224"/>
              <a:gd name="T3" fmla="*/ 0 h 180"/>
              <a:gd name="T4" fmla="*/ 7 w 224"/>
              <a:gd name="T5" fmla="*/ 5 h 180"/>
              <a:gd name="T6" fmla="*/ 6 w 224"/>
              <a:gd name="T7" fmla="*/ 6 h 180"/>
              <a:gd name="T8" fmla="*/ 6 w 224"/>
              <a:gd name="T9" fmla="*/ 6 h 180"/>
              <a:gd name="T10" fmla="*/ 0 w 224"/>
              <a:gd name="T11" fmla="*/ 20 h 180"/>
              <a:gd name="T12" fmla="*/ 0 w 224"/>
              <a:gd name="T13" fmla="*/ 160 h 180"/>
              <a:gd name="T14" fmla="*/ 20 w 224"/>
              <a:gd name="T15" fmla="*/ 180 h 180"/>
              <a:gd name="T16" fmla="*/ 204 w 224"/>
              <a:gd name="T17" fmla="*/ 180 h 180"/>
              <a:gd name="T18" fmla="*/ 224 w 224"/>
              <a:gd name="T19" fmla="*/ 160 h 180"/>
              <a:gd name="T20" fmla="*/ 224 w 224"/>
              <a:gd name="T21" fmla="*/ 20 h 180"/>
              <a:gd name="T22" fmla="*/ 204 w 224"/>
              <a:gd name="T23" fmla="*/ 0 h 180"/>
              <a:gd name="T24" fmla="*/ 20 w 224"/>
              <a:gd name="T25" fmla="*/ 8 h 180"/>
              <a:gd name="T26" fmla="*/ 204 w 224"/>
              <a:gd name="T27" fmla="*/ 8 h 180"/>
              <a:gd name="T28" fmla="*/ 209 w 224"/>
              <a:gd name="T29" fmla="*/ 9 h 180"/>
              <a:gd name="T30" fmla="*/ 112 w 224"/>
              <a:gd name="T31" fmla="*/ 106 h 180"/>
              <a:gd name="T32" fmla="*/ 15 w 224"/>
              <a:gd name="T33" fmla="*/ 9 h 180"/>
              <a:gd name="T34" fmla="*/ 20 w 224"/>
              <a:gd name="T35" fmla="*/ 8 h 180"/>
              <a:gd name="T36" fmla="*/ 8 w 224"/>
              <a:gd name="T37" fmla="*/ 160 h 180"/>
              <a:gd name="T38" fmla="*/ 8 w 224"/>
              <a:gd name="T39" fmla="*/ 20 h 180"/>
              <a:gd name="T40" fmla="*/ 9 w 224"/>
              <a:gd name="T41" fmla="*/ 14 h 180"/>
              <a:gd name="T42" fmla="*/ 84 w 224"/>
              <a:gd name="T43" fmla="*/ 89 h 180"/>
              <a:gd name="T44" fmla="*/ 9 w 224"/>
              <a:gd name="T45" fmla="*/ 165 h 180"/>
              <a:gd name="T46" fmla="*/ 8 w 224"/>
              <a:gd name="T47" fmla="*/ 160 h 180"/>
              <a:gd name="T48" fmla="*/ 204 w 224"/>
              <a:gd name="T49" fmla="*/ 172 h 180"/>
              <a:gd name="T50" fmla="*/ 20 w 224"/>
              <a:gd name="T51" fmla="*/ 172 h 180"/>
              <a:gd name="T52" fmla="*/ 14 w 224"/>
              <a:gd name="T53" fmla="*/ 171 h 180"/>
              <a:gd name="T54" fmla="*/ 90 w 224"/>
              <a:gd name="T55" fmla="*/ 95 h 180"/>
              <a:gd name="T56" fmla="*/ 108 w 224"/>
              <a:gd name="T57" fmla="*/ 113 h 180"/>
              <a:gd name="T58" fmla="*/ 108 w 224"/>
              <a:gd name="T59" fmla="*/ 113 h 180"/>
              <a:gd name="T60" fmla="*/ 112 w 224"/>
              <a:gd name="T61" fmla="*/ 116 h 180"/>
              <a:gd name="T62" fmla="*/ 116 w 224"/>
              <a:gd name="T63" fmla="*/ 113 h 180"/>
              <a:gd name="T64" fmla="*/ 116 w 224"/>
              <a:gd name="T65" fmla="*/ 113 h 180"/>
              <a:gd name="T66" fmla="*/ 134 w 224"/>
              <a:gd name="T67" fmla="*/ 95 h 180"/>
              <a:gd name="T68" fmla="*/ 210 w 224"/>
              <a:gd name="T69" fmla="*/ 171 h 180"/>
              <a:gd name="T70" fmla="*/ 204 w 224"/>
              <a:gd name="T71" fmla="*/ 172 h 180"/>
              <a:gd name="T72" fmla="*/ 216 w 224"/>
              <a:gd name="T73" fmla="*/ 160 h 180"/>
              <a:gd name="T74" fmla="*/ 215 w 224"/>
              <a:gd name="T75" fmla="*/ 165 h 180"/>
              <a:gd name="T76" fmla="*/ 140 w 224"/>
              <a:gd name="T77" fmla="*/ 89 h 180"/>
              <a:gd name="T78" fmla="*/ 215 w 224"/>
              <a:gd name="T79" fmla="*/ 14 h 180"/>
              <a:gd name="T80" fmla="*/ 216 w 224"/>
              <a:gd name="T81" fmla="*/ 20 h 180"/>
              <a:gd name="T82" fmla="*/ 216 w 224"/>
              <a:gd name="T83" fmla="*/ 16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4" h="180">
                <a:moveTo>
                  <a:pt x="204" y="0"/>
                </a:moveTo>
                <a:cubicBezTo>
                  <a:pt x="20" y="0"/>
                  <a:pt x="20" y="0"/>
                  <a:pt x="20" y="0"/>
                </a:cubicBezTo>
                <a:cubicBezTo>
                  <a:pt x="15" y="0"/>
                  <a:pt x="10" y="2"/>
                  <a:pt x="7" y="5"/>
                </a:cubicBezTo>
                <a:cubicBezTo>
                  <a:pt x="7" y="5"/>
                  <a:pt x="6" y="5"/>
                  <a:pt x="6" y="6"/>
                </a:cubicBezTo>
                <a:cubicBezTo>
                  <a:pt x="6" y="6"/>
                  <a:pt x="6" y="6"/>
                  <a:pt x="6" y="6"/>
                </a:cubicBezTo>
                <a:cubicBezTo>
                  <a:pt x="2" y="9"/>
                  <a:pt x="0" y="14"/>
                  <a:pt x="0" y="20"/>
                </a:cubicBezTo>
                <a:cubicBezTo>
                  <a:pt x="0" y="160"/>
                  <a:pt x="0" y="160"/>
                  <a:pt x="0" y="160"/>
                </a:cubicBezTo>
                <a:cubicBezTo>
                  <a:pt x="0" y="171"/>
                  <a:pt x="9" y="180"/>
                  <a:pt x="20" y="180"/>
                </a:cubicBezTo>
                <a:cubicBezTo>
                  <a:pt x="204" y="180"/>
                  <a:pt x="204" y="180"/>
                  <a:pt x="204" y="180"/>
                </a:cubicBezTo>
                <a:cubicBezTo>
                  <a:pt x="215" y="180"/>
                  <a:pt x="224" y="171"/>
                  <a:pt x="224" y="160"/>
                </a:cubicBezTo>
                <a:cubicBezTo>
                  <a:pt x="224" y="20"/>
                  <a:pt x="224" y="20"/>
                  <a:pt x="224" y="20"/>
                </a:cubicBezTo>
                <a:cubicBezTo>
                  <a:pt x="224" y="9"/>
                  <a:pt x="215" y="0"/>
                  <a:pt x="204" y="0"/>
                </a:cubicBezTo>
                <a:close/>
                <a:moveTo>
                  <a:pt x="20" y="8"/>
                </a:moveTo>
                <a:cubicBezTo>
                  <a:pt x="204" y="8"/>
                  <a:pt x="204" y="8"/>
                  <a:pt x="204" y="8"/>
                </a:cubicBezTo>
                <a:cubicBezTo>
                  <a:pt x="206" y="8"/>
                  <a:pt x="207" y="8"/>
                  <a:pt x="209" y="9"/>
                </a:cubicBezTo>
                <a:cubicBezTo>
                  <a:pt x="112" y="106"/>
                  <a:pt x="112" y="106"/>
                  <a:pt x="112" y="106"/>
                </a:cubicBezTo>
                <a:cubicBezTo>
                  <a:pt x="15" y="9"/>
                  <a:pt x="15" y="9"/>
                  <a:pt x="15" y="9"/>
                </a:cubicBezTo>
                <a:cubicBezTo>
                  <a:pt x="17" y="8"/>
                  <a:pt x="18" y="8"/>
                  <a:pt x="20" y="8"/>
                </a:cubicBezTo>
                <a:close/>
                <a:moveTo>
                  <a:pt x="8" y="160"/>
                </a:moveTo>
                <a:cubicBezTo>
                  <a:pt x="8" y="20"/>
                  <a:pt x="8" y="20"/>
                  <a:pt x="8" y="20"/>
                </a:cubicBezTo>
                <a:cubicBezTo>
                  <a:pt x="8" y="18"/>
                  <a:pt x="9" y="16"/>
                  <a:pt x="9" y="14"/>
                </a:cubicBezTo>
                <a:cubicBezTo>
                  <a:pt x="84" y="89"/>
                  <a:pt x="84" y="89"/>
                  <a:pt x="84" y="89"/>
                </a:cubicBezTo>
                <a:cubicBezTo>
                  <a:pt x="9" y="165"/>
                  <a:pt x="9" y="165"/>
                  <a:pt x="9" y="165"/>
                </a:cubicBezTo>
                <a:cubicBezTo>
                  <a:pt x="8" y="163"/>
                  <a:pt x="8" y="162"/>
                  <a:pt x="8" y="160"/>
                </a:cubicBezTo>
                <a:close/>
                <a:moveTo>
                  <a:pt x="204" y="172"/>
                </a:moveTo>
                <a:cubicBezTo>
                  <a:pt x="20" y="172"/>
                  <a:pt x="20" y="172"/>
                  <a:pt x="20" y="172"/>
                </a:cubicBezTo>
                <a:cubicBezTo>
                  <a:pt x="18" y="172"/>
                  <a:pt x="16" y="171"/>
                  <a:pt x="14" y="171"/>
                </a:cubicBezTo>
                <a:cubicBezTo>
                  <a:pt x="90" y="95"/>
                  <a:pt x="90" y="95"/>
                  <a:pt x="90" y="95"/>
                </a:cubicBezTo>
                <a:cubicBezTo>
                  <a:pt x="108" y="113"/>
                  <a:pt x="108" y="113"/>
                  <a:pt x="108" y="113"/>
                </a:cubicBezTo>
                <a:cubicBezTo>
                  <a:pt x="108" y="113"/>
                  <a:pt x="108" y="113"/>
                  <a:pt x="108" y="113"/>
                </a:cubicBezTo>
                <a:cubicBezTo>
                  <a:pt x="109" y="115"/>
                  <a:pt x="110" y="116"/>
                  <a:pt x="112" y="116"/>
                </a:cubicBezTo>
                <a:cubicBezTo>
                  <a:pt x="114" y="116"/>
                  <a:pt x="115" y="115"/>
                  <a:pt x="116" y="113"/>
                </a:cubicBezTo>
                <a:cubicBezTo>
                  <a:pt x="116" y="113"/>
                  <a:pt x="116" y="113"/>
                  <a:pt x="116" y="113"/>
                </a:cubicBezTo>
                <a:cubicBezTo>
                  <a:pt x="134" y="95"/>
                  <a:pt x="134" y="95"/>
                  <a:pt x="134" y="95"/>
                </a:cubicBezTo>
                <a:cubicBezTo>
                  <a:pt x="210" y="171"/>
                  <a:pt x="210" y="171"/>
                  <a:pt x="210" y="171"/>
                </a:cubicBezTo>
                <a:cubicBezTo>
                  <a:pt x="208" y="171"/>
                  <a:pt x="206" y="172"/>
                  <a:pt x="204" y="172"/>
                </a:cubicBezTo>
                <a:close/>
                <a:moveTo>
                  <a:pt x="216" y="160"/>
                </a:moveTo>
                <a:cubicBezTo>
                  <a:pt x="216" y="162"/>
                  <a:pt x="216" y="163"/>
                  <a:pt x="215" y="165"/>
                </a:cubicBezTo>
                <a:cubicBezTo>
                  <a:pt x="140" y="89"/>
                  <a:pt x="140" y="89"/>
                  <a:pt x="140" y="89"/>
                </a:cubicBezTo>
                <a:cubicBezTo>
                  <a:pt x="215" y="14"/>
                  <a:pt x="215" y="14"/>
                  <a:pt x="215" y="14"/>
                </a:cubicBezTo>
                <a:cubicBezTo>
                  <a:pt x="215" y="16"/>
                  <a:pt x="216" y="18"/>
                  <a:pt x="216" y="20"/>
                </a:cubicBezTo>
                <a:lnTo>
                  <a:pt x="216" y="1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6" name="Freeform 54">
            <a:extLst>
              <a:ext uri="{FF2B5EF4-FFF2-40B4-BE49-F238E27FC236}">
                <a16:creationId xmlns:a16="http://schemas.microsoft.com/office/drawing/2014/main" id="{C43ABAFB-4CE7-2B4E-BC8F-C67B46E0AE51}"/>
              </a:ext>
            </a:extLst>
          </p:cNvPr>
          <p:cNvSpPr>
            <a:spLocks noEditPoints="1"/>
          </p:cNvSpPr>
          <p:nvPr/>
        </p:nvSpPr>
        <p:spPr bwMode="auto">
          <a:xfrm>
            <a:off x="19960419" y="6380018"/>
            <a:ext cx="955964" cy="955964"/>
          </a:xfrm>
          <a:custGeom>
            <a:avLst/>
            <a:gdLst>
              <a:gd name="T0" fmla="*/ 100 w 200"/>
              <a:gd name="T1" fmla="*/ 0 h 200"/>
              <a:gd name="T2" fmla="*/ 100 w 200"/>
              <a:gd name="T3" fmla="*/ 0 h 200"/>
              <a:gd name="T4" fmla="*/ 100 w 200"/>
              <a:gd name="T5" fmla="*/ 200 h 200"/>
              <a:gd name="T6" fmla="*/ 100 w 200"/>
              <a:gd name="T7" fmla="*/ 200 h 200"/>
              <a:gd name="T8" fmla="*/ 200 w 200"/>
              <a:gd name="T9" fmla="*/ 100 h 200"/>
              <a:gd name="T10" fmla="*/ 104 w 200"/>
              <a:gd name="T11" fmla="*/ 59 h 200"/>
              <a:gd name="T12" fmla="*/ 140 w 200"/>
              <a:gd name="T13" fmla="*/ 96 h 200"/>
              <a:gd name="T14" fmla="*/ 104 w 200"/>
              <a:gd name="T15" fmla="*/ 59 h 200"/>
              <a:gd name="T16" fmla="*/ 104 w 200"/>
              <a:gd name="T17" fmla="*/ 8 h 200"/>
              <a:gd name="T18" fmla="*/ 104 w 200"/>
              <a:gd name="T19" fmla="*/ 51 h 200"/>
              <a:gd name="T20" fmla="*/ 96 w 200"/>
              <a:gd name="T21" fmla="*/ 51 h 200"/>
              <a:gd name="T22" fmla="*/ 96 w 200"/>
              <a:gd name="T23" fmla="*/ 8 h 200"/>
              <a:gd name="T24" fmla="*/ 96 w 200"/>
              <a:gd name="T25" fmla="*/ 96 h 200"/>
              <a:gd name="T26" fmla="*/ 65 w 200"/>
              <a:gd name="T27" fmla="*/ 55 h 200"/>
              <a:gd name="T28" fmla="*/ 52 w 200"/>
              <a:gd name="T29" fmla="*/ 96 h 200"/>
              <a:gd name="T30" fmla="*/ 29 w 200"/>
              <a:gd name="T31" fmla="*/ 41 h 200"/>
              <a:gd name="T32" fmla="*/ 52 w 200"/>
              <a:gd name="T33" fmla="*/ 96 h 200"/>
              <a:gd name="T34" fmla="*/ 57 w 200"/>
              <a:gd name="T35" fmla="*/ 146 h 200"/>
              <a:gd name="T36" fmla="*/ 8 w 200"/>
              <a:gd name="T37" fmla="*/ 104 h 200"/>
              <a:gd name="T38" fmla="*/ 60 w 200"/>
              <a:gd name="T39" fmla="*/ 104 h 200"/>
              <a:gd name="T40" fmla="*/ 96 w 200"/>
              <a:gd name="T41" fmla="*/ 140 h 200"/>
              <a:gd name="T42" fmla="*/ 60 w 200"/>
              <a:gd name="T43" fmla="*/ 104 h 200"/>
              <a:gd name="T44" fmla="*/ 96 w 200"/>
              <a:gd name="T45" fmla="*/ 191 h 200"/>
              <a:gd name="T46" fmla="*/ 96 w 200"/>
              <a:gd name="T47" fmla="*/ 148 h 200"/>
              <a:gd name="T48" fmla="*/ 104 w 200"/>
              <a:gd name="T49" fmla="*/ 148 h 200"/>
              <a:gd name="T50" fmla="*/ 104 w 200"/>
              <a:gd name="T51" fmla="*/ 191 h 200"/>
              <a:gd name="T52" fmla="*/ 104 w 200"/>
              <a:gd name="T53" fmla="*/ 104 h 200"/>
              <a:gd name="T54" fmla="*/ 135 w 200"/>
              <a:gd name="T55" fmla="*/ 144 h 200"/>
              <a:gd name="T56" fmla="*/ 148 w 200"/>
              <a:gd name="T57" fmla="*/ 104 h 200"/>
              <a:gd name="T58" fmla="*/ 171 w 200"/>
              <a:gd name="T59" fmla="*/ 158 h 200"/>
              <a:gd name="T60" fmla="*/ 148 w 200"/>
              <a:gd name="T61" fmla="*/ 104 h 200"/>
              <a:gd name="T62" fmla="*/ 143 w 200"/>
              <a:gd name="T63" fmla="*/ 53 h 200"/>
              <a:gd name="T64" fmla="*/ 192 w 200"/>
              <a:gd name="T65" fmla="*/ 96 h 200"/>
              <a:gd name="T66" fmla="*/ 166 w 200"/>
              <a:gd name="T67" fmla="*/ 35 h 200"/>
              <a:gd name="T68" fmla="*/ 121 w 200"/>
              <a:gd name="T69" fmla="*/ 10 h 200"/>
              <a:gd name="T70" fmla="*/ 78 w 200"/>
              <a:gd name="T71" fmla="*/ 10 h 200"/>
              <a:gd name="T72" fmla="*/ 34 w 200"/>
              <a:gd name="T73" fmla="*/ 35 h 200"/>
              <a:gd name="T74" fmla="*/ 34 w 200"/>
              <a:gd name="T75" fmla="*/ 164 h 200"/>
              <a:gd name="T76" fmla="*/ 78 w 200"/>
              <a:gd name="T77" fmla="*/ 189 h 200"/>
              <a:gd name="T78" fmla="*/ 121 w 200"/>
              <a:gd name="T79" fmla="*/ 189 h 200"/>
              <a:gd name="T80" fmla="*/ 166 w 200"/>
              <a:gd name="T81"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5" y="200"/>
                  <a:pt x="200" y="155"/>
                  <a:pt x="200" y="100"/>
                </a:cubicBezTo>
                <a:cubicBezTo>
                  <a:pt x="200" y="44"/>
                  <a:pt x="155"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3" y="50"/>
                  <a:pt x="114" y="51"/>
                  <a:pt x="104" y="51"/>
                </a:cubicBezTo>
                <a:close/>
                <a:moveTo>
                  <a:pt x="96" y="8"/>
                </a:moveTo>
                <a:cubicBezTo>
                  <a:pt x="96" y="51"/>
                  <a:pt x="96" y="51"/>
                  <a:pt x="96" y="51"/>
                </a:cubicBezTo>
                <a:cubicBezTo>
                  <a:pt x="86" y="51"/>
                  <a:pt x="76" y="50"/>
                  <a:pt x="67" y="48"/>
                </a:cubicBezTo>
                <a:cubicBezTo>
                  <a:pt x="74" y="25"/>
                  <a:pt x="85" y="11"/>
                  <a:pt x="96" y="8"/>
                </a:cubicBezTo>
                <a:close/>
                <a:moveTo>
                  <a:pt x="96" y="59"/>
                </a:moveTo>
                <a:cubicBezTo>
                  <a:pt x="96" y="96"/>
                  <a:pt x="96" y="96"/>
                  <a:pt x="96" y="96"/>
                </a:cubicBezTo>
                <a:cubicBezTo>
                  <a:pt x="60" y="96"/>
                  <a:pt x="60" y="96"/>
                  <a:pt x="60" y="96"/>
                </a:cubicBezTo>
                <a:cubicBezTo>
                  <a:pt x="60" y="81"/>
                  <a:pt x="62" y="67"/>
                  <a:pt x="65" y="55"/>
                </a:cubicBezTo>
                <a:cubicBezTo>
                  <a:pt x="75" y="58"/>
                  <a:pt x="85" y="59"/>
                  <a:pt x="96" y="59"/>
                </a:cubicBezTo>
                <a:close/>
                <a:moveTo>
                  <a:pt x="52" y="96"/>
                </a:moveTo>
                <a:cubicBezTo>
                  <a:pt x="8" y="96"/>
                  <a:pt x="8" y="96"/>
                  <a:pt x="8" y="96"/>
                </a:cubicBezTo>
                <a:cubicBezTo>
                  <a:pt x="9" y="75"/>
                  <a:pt x="17" y="56"/>
                  <a:pt x="29" y="41"/>
                </a:cubicBezTo>
                <a:cubicBezTo>
                  <a:pt x="38" y="46"/>
                  <a:pt x="47" y="50"/>
                  <a:pt x="57" y="53"/>
                </a:cubicBezTo>
                <a:cubicBezTo>
                  <a:pt x="54" y="66"/>
                  <a:pt x="52" y="80"/>
                  <a:pt x="52" y="96"/>
                </a:cubicBezTo>
                <a:close/>
                <a:moveTo>
                  <a:pt x="52" y="104"/>
                </a:moveTo>
                <a:cubicBezTo>
                  <a:pt x="52" y="119"/>
                  <a:pt x="54" y="133"/>
                  <a:pt x="57" y="146"/>
                </a:cubicBezTo>
                <a:cubicBezTo>
                  <a:pt x="47" y="149"/>
                  <a:pt x="38" y="153"/>
                  <a:pt x="29" y="158"/>
                </a:cubicBezTo>
                <a:cubicBezTo>
                  <a:pt x="17" y="143"/>
                  <a:pt x="9" y="124"/>
                  <a:pt x="8" y="104"/>
                </a:cubicBezTo>
                <a:lnTo>
                  <a:pt x="52" y="104"/>
                </a:lnTo>
                <a:close/>
                <a:moveTo>
                  <a:pt x="60" y="104"/>
                </a:moveTo>
                <a:cubicBezTo>
                  <a:pt x="96" y="104"/>
                  <a:pt x="96" y="104"/>
                  <a:pt x="96" y="104"/>
                </a:cubicBezTo>
                <a:cubicBezTo>
                  <a:pt x="96" y="140"/>
                  <a:pt x="96" y="140"/>
                  <a:pt x="96" y="140"/>
                </a:cubicBezTo>
                <a:cubicBezTo>
                  <a:pt x="85" y="140"/>
                  <a:pt x="75" y="141"/>
                  <a:pt x="65" y="144"/>
                </a:cubicBezTo>
                <a:cubicBezTo>
                  <a:pt x="62" y="132"/>
                  <a:pt x="60" y="118"/>
                  <a:pt x="60" y="104"/>
                </a:cubicBezTo>
                <a:close/>
                <a:moveTo>
                  <a:pt x="96" y="148"/>
                </a:moveTo>
                <a:cubicBezTo>
                  <a:pt x="96" y="191"/>
                  <a:pt x="96" y="191"/>
                  <a:pt x="96" y="191"/>
                </a:cubicBezTo>
                <a:cubicBezTo>
                  <a:pt x="85" y="188"/>
                  <a:pt x="74" y="174"/>
                  <a:pt x="67" y="152"/>
                </a:cubicBezTo>
                <a:cubicBezTo>
                  <a:pt x="76" y="149"/>
                  <a:pt x="86" y="148"/>
                  <a:pt x="96" y="148"/>
                </a:cubicBezTo>
                <a:close/>
                <a:moveTo>
                  <a:pt x="104" y="191"/>
                </a:moveTo>
                <a:cubicBezTo>
                  <a:pt x="104" y="148"/>
                  <a:pt x="104" y="148"/>
                  <a:pt x="104" y="148"/>
                </a:cubicBezTo>
                <a:cubicBezTo>
                  <a:pt x="114" y="148"/>
                  <a:pt x="123"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3" y="143"/>
                  <a:pt x="171" y="158"/>
                </a:cubicBezTo>
                <a:cubicBezTo>
                  <a:pt x="162" y="153"/>
                  <a:pt x="153" y="149"/>
                  <a:pt x="143" y="146"/>
                </a:cubicBezTo>
                <a:cubicBezTo>
                  <a:pt x="146" y="133"/>
                  <a:pt x="148" y="119"/>
                  <a:pt x="148" y="104"/>
                </a:cubicBezTo>
                <a:close/>
                <a:moveTo>
                  <a:pt x="148" y="96"/>
                </a:moveTo>
                <a:cubicBezTo>
                  <a:pt x="148" y="80"/>
                  <a:pt x="146" y="66"/>
                  <a:pt x="143" y="53"/>
                </a:cubicBezTo>
                <a:cubicBezTo>
                  <a:pt x="153" y="50"/>
                  <a:pt x="162" y="46"/>
                  <a:pt x="171" y="41"/>
                </a:cubicBezTo>
                <a:cubicBezTo>
                  <a:pt x="183" y="56"/>
                  <a:pt x="191" y="75"/>
                  <a:pt x="192" y="96"/>
                </a:cubicBezTo>
                <a:lnTo>
                  <a:pt x="148" y="96"/>
                </a:lnTo>
                <a:close/>
                <a:moveTo>
                  <a:pt x="166" y="35"/>
                </a:moveTo>
                <a:cubicBezTo>
                  <a:pt x="158" y="39"/>
                  <a:pt x="149" y="43"/>
                  <a:pt x="140" y="46"/>
                </a:cubicBezTo>
                <a:cubicBezTo>
                  <a:pt x="136" y="30"/>
                  <a:pt x="129" y="18"/>
                  <a:pt x="121" y="10"/>
                </a:cubicBezTo>
                <a:cubicBezTo>
                  <a:pt x="138" y="14"/>
                  <a:pt x="154" y="23"/>
                  <a:pt x="166" y="35"/>
                </a:cubicBezTo>
                <a:close/>
                <a:moveTo>
                  <a:pt x="78" y="10"/>
                </a:moveTo>
                <a:cubicBezTo>
                  <a:pt x="71" y="18"/>
                  <a:pt x="64" y="30"/>
                  <a:pt x="59" y="45"/>
                </a:cubicBezTo>
                <a:cubicBezTo>
                  <a:pt x="51" y="43"/>
                  <a:pt x="42" y="39"/>
                  <a:pt x="34" y="35"/>
                </a:cubicBezTo>
                <a:cubicBezTo>
                  <a:pt x="46" y="23"/>
                  <a:pt x="61" y="14"/>
                  <a:pt x="78" y="10"/>
                </a:cubicBezTo>
                <a:close/>
                <a:moveTo>
                  <a:pt x="34" y="164"/>
                </a:moveTo>
                <a:cubicBezTo>
                  <a:pt x="42" y="160"/>
                  <a:pt x="51" y="156"/>
                  <a:pt x="59" y="154"/>
                </a:cubicBezTo>
                <a:cubicBezTo>
                  <a:pt x="64" y="169"/>
                  <a:pt x="71" y="181"/>
                  <a:pt x="78" y="189"/>
                </a:cubicBezTo>
                <a:cubicBezTo>
                  <a:pt x="61" y="185"/>
                  <a:pt x="46" y="176"/>
                  <a:pt x="34" y="164"/>
                </a:cubicBezTo>
                <a:close/>
                <a:moveTo>
                  <a:pt x="121" y="189"/>
                </a:moveTo>
                <a:cubicBezTo>
                  <a:pt x="129" y="181"/>
                  <a:pt x="136" y="169"/>
                  <a:pt x="140" y="154"/>
                </a:cubicBezTo>
                <a:cubicBezTo>
                  <a:pt x="149" y="156"/>
                  <a:pt x="158" y="160"/>
                  <a:pt x="166" y="164"/>
                </a:cubicBezTo>
                <a:cubicBezTo>
                  <a:pt x="154" y="176"/>
                  <a:pt x="138" y="185"/>
                  <a:pt x="121" y="18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7" name="TextBox 16">
            <a:extLst>
              <a:ext uri="{FF2B5EF4-FFF2-40B4-BE49-F238E27FC236}">
                <a16:creationId xmlns:a16="http://schemas.microsoft.com/office/drawing/2014/main" id="{7DC7516E-917A-9A49-A2E6-78C5EB127D13}"/>
              </a:ext>
            </a:extLst>
          </p:cNvPr>
          <p:cNvSpPr txBox="1"/>
          <p:nvPr/>
        </p:nvSpPr>
        <p:spPr>
          <a:xfrm>
            <a:off x="9908409" y="575268"/>
            <a:ext cx="4560865" cy="1107996"/>
          </a:xfrm>
          <a:prstGeom prst="rect">
            <a:avLst/>
          </a:prstGeom>
          <a:noFill/>
        </p:spPr>
        <p:txBody>
          <a:bodyPr wrap="none" rtlCol="0" anchor="t">
            <a:spAutoFit/>
          </a:bodyPr>
          <a:lstStyle/>
          <a:p>
            <a:pPr algn="ctr"/>
            <a:r>
              <a:rPr lang="en-US" sz="6600" b="1" dirty="0">
                <a:solidFill>
                  <a:schemeClr val="bg1"/>
                </a:solidFill>
                <a:latin typeface="PT Serif" panose="020A0603040505020204" pitchFamily="18" charset="77"/>
              </a:rPr>
              <a:t>Contact Us</a:t>
            </a:r>
          </a:p>
        </p:txBody>
      </p:sp>
      <p:sp>
        <p:nvSpPr>
          <p:cNvPr id="18" name="TextBox 17">
            <a:extLst>
              <a:ext uri="{FF2B5EF4-FFF2-40B4-BE49-F238E27FC236}">
                <a16:creationId xmlns:a16="http://schemas.microsoft.com/office/drawing/2014/main" id="{D73D0902-FF0B-4A46-A41B-32C59DAEC23B}"/>
              </a:ext>
            </a:extLst>
          </p:cNvPr>
          <p:cNvSpPr txBox="1"/>
          <p:nvPr/>
        </p:nvSpPr>
        <p:spPr>
          <a:xfrm>
            <a:off x="10562418" y="1723099"/>
            <a:ext cx="3252814" cy="400110"/>
          </a:xfrm>
          <a:prstGeom prst="rect">
            <a:avLst/>
          </a:prstGeom>
          <a:noFill/>
        </p:spPr>
        <p:txBody>
          <a:bodyPr wrap="none" rtlCol="0">
            <a:spAutoFit/>
          </a:bodyPr>
          <a:lstStyle/>
          <a:p>
            <a:pPr algn="ctr"/>
            <a:r>
              <a:rPr lang="en-US" sz="2000" spc="600" dirty="0">
                <a:solidFill>
                  <a:schemeClr val="bg1"/>
                </a:solidFill>
                <a:latin typeface="Montserrat Medium" pitchFamily="2" charset="77"/>
              </a:rPr>
              <a:t>SUBTITLE HERE</a:t>
            </a:r>
          </a:p>
        </p:txBody>
      </p:sp>
      <p:sp>
        <p:nvSpPr>
          <p:cNvPr id="19" name="TextBox 18">
            <a:extLst>
              <a:ext uri="{FF2B5EF4-FFF2-40B4-BE49-F238E27FC236}">
                <a16:creationId xmlns:a16="http://schemas.microsoft.com/office/drawing/2014/main" id="{62607925-002A-C642-BA51-92C632C76020}"/>
              </a:ext>
            </a:extLst>
          </p:cNvPr>
          <p:cNvSpPr txBox="1"/>
          <p:nvPr/>
        </p:nvSpPr>
        <p:spPr>
          <a:xfrm>
            <a:off x="1881122" y="8410129"/>
            <a:ext cx="4015266" cy="523220"/>
          </a:xfrm>
          <a:prstGeom prst="rect">
            <a:avLst/>
          </a:prstGeom>
          <a:noFill/>
        </p:spPr>
        <p:txBody>
          <a:bodyPr wrap="none" rtlCol="0" anchor="ctr" anchorCtr="0">
            <a:spAutoFit/>
          </a:bodyPr>
          <a:lstStyle/>
          <a:p>
            <a:pPr algn="ctr"/>
            <a:r>
              <a:rPr lang="en-US" sz="2800" b="1" dirty="0">
                <a:solidFill>
                  <a:schemeClr val="tx2"/>
                </a:solidFill>
                <a:latin typeface="PT Serif" panose="020A0603040505020204" pitchFamily="18" charset="77"/>
                <a:ea typeface="League Spartan" charset="0"/>
                <a:cs typeface="Poppins" pitchFamily="2" charset="77"/>
              </a:rPr>
              <a:t>Wallaby St. 42, Sydney</a:t>
            </a:r>
          </a:p>
        </p:txBody>
      </p:sp>
      <p:sp>
        <p:nvSpPr>
          <p:cNvPr id="20" name="TextBox 19">
            <a:extLst>
              <a:ext uri="{FF2B5EF4-FFF2-40B4-BE49-F238E27FC236}">
                <a16:creationId xmlns:a16="http://schemas.microsoft.com/office/drawing/2014/main" id="{2D9581B5-F82E-5C40-A45A-872507FF2242}"/>
              </a:ext>
            </a:extLst>
          </p:cNvPr>
          <p:cNvSpPr txBox="1"/>
          <p:nvPr/>
        </p:nvSpPr>
        <p:spPr>
          <a:xfrm>
            <a:off x="8149052" y="8410129"/>
            <a:ext cx="2735044" cy="523220"/>
          </a:xfrm>
          <a:prstGeom prst="rect">
            <a:avLst/>
          </a:prstGeom>
          <a:noFill/>
        </p:spPr>
        <p:txBody>
          <a:bodyPr wrap="none" rtlCol="0" anchor="ctr" anchorCtr="0">
            <a:spAutoFit/>
          </a:bodyPr>
          <a:lstStyle/>
          <a:p>
            <a:pPr algn="ctr"/>
            <a:r>
              <a:rPr lang="en-US" sz="2800" b="1" dirty="0">
                <a:solidFill>
                  <a:schemeClr val="tx2"/>
                </a:solidFill>
                <a:latin typeface="PT Serif" panose="020A0603040505020204" pitchFamily="18" charset="77"/>
                <a:ea typeface="League Spartan" charset="0"/>
                <a:cs typeface="Poppins" pitchFamily="2" charset="77"/>
              </a:rPr>
              <a:t>(333) 444-5555</a:t>
            </a:r>
          </a:p>
        </p:txBody>
      </p:sp>
      <p:sp>
        <p:nvSpPr>
          <p:cNvPr id="21" name="TextBox 20">
            <a:extLst>
              <a:ext uri="{FF2B5EF4-FFF2-40B4-BE49-F238E27FC236}">
                <a16:creationId xmlns:a16="http://schemas.microsoft.com/office/drawing/2014/main" id="{EE974A0A-C1B9-6D46-8906-EEA74DC026BE}"/>
              </a:ext>
            </a:extLst>
          </p:cNvPr>
          <p:cNvSpPr txBox="1"/>
          <p:nvPr/>
        </p:nvSpPr>
        <p:spPr>
          <a:xfrm>
            <a:off x="13146506" y="8410129"/>
            <a:ext cx="3429144" cy="523220"/>
          </a:xfrm>
          <a:prstGeom prst="rect">
            <a:avLst/>
          </a:prstGeom>
          <a:noFill/>
        </p:spPr>
        <p:txBody>
          <a:bodyPr wrap="none" rtlCol="0" anchor="ctr" anchorCtr="0">
            <a:spAutoFit/>
          </a:bodyPr>
          <a:lstStyle/>
          <a:p>
            <a:pPr algn="ctr"/>
            <a:r>
              <a:rPr lang="en-US" sz="2800" b="1" dirty="0" err="1">
                <a:solidFill>
                  <a:schemeClr val="tx2"/>
                </a:solidFill>
                <a:latin typeface="PT Serif" panose="020A0603040505020204" pitchFamily="18" charset="77"/>
                <a:ea typeface="League Spartan" charset="0"/>
                <a:cs typeface="Poppins" pitchFamily="2" charset="77"/>
              </a:rPr>
              <a:t>rsvp@domain.com</a:t>
            </a:r>
            <a:endParaRPr lang="en-US" sz="2800" b="1" dirty="0">
              <a:solidFill>
                <a:schemeClr val="tx2"/>
              </a:solidFill>
              <a:latin typeface="PT Serif" panose="020A0603040505020204" pitchFamily="18" charset="77"/>
              <a:ea typeface="League Spartan" charset="0"/>
              <a:cs typeface="Poppins" pitchFamily="2" charset="77"/>
            </a:endParaRPr>
          </a:p>
        </p:txBody>
      </p:sp>
      <p:sp>
        <p:nvSpPr>
          <p:cNvPr id="22" name="TextBox 21">
            <a:extLst>
              <a:ext uri="{FF2B5EF4-FFF2-40B4-BE49-F238E27FC236}">
                <a16:creationId xmlns:a16="http://schemas.microsoft.com/office/drawing/2014/main" id="{6FF9E8E9-8E95-6B4F-824C-694F1DF128B3}"/>
              </a:ext>
            </a:extLst>
          </p:cNvPr>
          <p:cNvSpPr txBox="1"/>
          <p:nvPr/>
        </p:nvSpPr>
        <p:spPr>
          <a:xfrm>
            <a:off x="18429709" y="8410129"/>
            <a:ext cx="4017383" cy="523220"/>
          </a:xfrm>
          <a:prstGeom prst="rect">
            <a:avLst/>
          </a:prstGeom>
          <a:noFill/>
        </p:spPr>
        <p:txBody>
          <a:bodyPr wrap="none" rtlCol="0" anchor="ctr" anchorCtr="0">
            <a:spAutoFit/>
          </a:bodyPr>
          <a:lstStyle/>
          <a:p>
            <a:pPr algn="ctr"/>
            <a:r>
              <a:rPr lang="en-US" sz="2800" b="1" dirty="0" err="1">
                <a:solidFill>
                  <a:schemeClr val="tx2"/>
                </a:solidFill>
                <a:latin typeface="PT Serif" panose="020A0603040505020204" pitchFamily="18" charset="77"/>
                <a:ea typeface="League Spartan" charset="0"/>
                <a:cs typeface="Poppins" pitchFamily="2" charset="77"/>
              </a:rPr>
              <a:t>www.yourdomain.com</a:t>
            </a:r>
            <a:endParaRPr lang="en-US" sz="2800" b="1" dirty="0">
              <a:solidFill>
                <a:schemeClr val="tx2"/>
              </a:solidFill>
              <a:latin typeface="PT Serif" panose="020A0603040505020204" pitchFamily="18" charset="77"/>
              <a:ea typeface="League Spartan" charset="0"/>
              <a:cs typeface="Poppins" pitchFamily="2" charset="77"/>
            </a:endParaRPr>
          </a:p>
        </p:txBody>
      </p:sp>
      <p:sp>
        <p:nvSpPr>
          <p:cNvPr id="23" name="Subtitle 2">
            <a:extLst>
              <a:ext uri="{FF2B5EF4-FFF2-40B4-BE49-F238E27FC236}">
                <a16:creationId xmlns:a16="http://schemas.microsoft.com/office/drawing/2014/main" id="{A1BFB919-DEFF-AD4D-A5DD-AA4D1DD4C341}"/>
              </a:ext>
            </a:extLst>
          </p:cNvPr>
          <p:cNvSpPr txBox="1">
            <a:spLocks/>
          </p:cNvSpPr>
          <p:nvPr/>
        </p:nvSpPr>
        <p:spPr>
          <a:xfrm>
            <a:off x="1520825" y="10242029"/>
            <a:ext cx="21336000" cy="147316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as 99 percent of our history, following the seasons, hunting, opportunities and ritual patterns. Sometime around 10,000 years ago, agriculture, aka the skill to harvest crops in one place that could feed bigger communities, was developed.</a:t>
            </a:r>
          </a:p>
        </p:txBody>
      </p:sp>
    </p:spTree>
    <p:extLst>
      <p:ext uri="{BB962C8B-B14F-4D97-AF65-F5344CB8AC3E}">
        <p14:creationId xmlns:p14="http://schemas.microsoft.com/office/powerpoint/2010/main" val="123603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15F8C-0DE5-B641-8D34-8F49E86AB81C}"/>
              </a:ext>
            </a:extLst>
          </p:cNvPr>
          <p:cNvSpPr txBox="1"/>
          <p:nvPr/>
        </p:nvSpPr>
        <p:spPr>
          <a:xfrm>
            <a:off x="9351064" y="575268"/>
            <a:ext cx="5675529" cy="1107996"/>
          </a:xfrm>
          <a:prstGeom prst="rect">
            <a:avLst/>
          </a:prstGeom>
          <a:noFill/>
        </p:spPr>
        <p:txBody>
          <a:bodyPr wrap="none" rtlCol="0" anchor="t">
            <a:spAutoFit/>
          </a:bodyPr>
          <a:lstStyle/>
          <a:p>
            <a:pPr algn="ctr"/>
            <a:r>
              <a:rPr lang="en-US" sz="6600" b="1" dirty="0">
                <a:solidFill>
                  <a:schemeClr val="tx2"/>
                </a:solidFill>
                <a:latin typeface="PT Serif" panose="020A0603040505020204" pitchFamily="18" charset="77"/>
              </a:rPr>
              <a:t>Who Are We?</a:t>
            </a:r>
          </a:p>
        </p:txBody>
      </p:sp>
      <p:sp>
        <p:nvSpPr>
          <p:cNvPr id="3" name="TextBox 2">
            <a:extLst>
              <a:ext uri="{FF2B5EF4-FFF2-40B4-BE49-F238E27FC236}">
                <a16:creationId xmlns:a16="http://schemas.microsoft.com/office/drawing/2014/main" id="{907003E5-CCBD-5843-BBC8-379196512E28}"/>
              </a:ext>
            </a:extLst>
          </p:cNvPr>
          <p:cNvSpPr txBox="1"/>
          <p:nvPr/>
        </p:nvSpPr>
        <p:spPr>
          <a:xfrm>
            <a:off x="10562418" y="1723099"/>
            <a:ext cx="3252814" cy="400110"/>
          </a:xfrm>
          <a:prstGeom prst="rect">
            <a:avLst/>
          </a:prstGeom>
          <a:noFill/>
        </p:spPr>
        <p:txBody>
          <a:bodyPr wrap="none" rtlCol="0">
            <a:spAutoFit/>
          </a:bodyPr>
          <a:lstStyle/>
          <a:p>
            <a:pPr algn="ctr"/>
            <a:r>
              <a:rPr lang="en-US" sz="2000" spc="600" dirty="0">
                <a:solidFill>
                  <a:schemeClr val="bg1">
                    <a:lumMod val="65000"/>
                  </a:schemeClr>
                </a:solidFill>
                <a:latin typeface="Montserrat Medium" pitchFamily="2" charset="77"/>
              </a:rPr>
              <a:t>SUBTITLE HERE</a:t>
            </a:r>
          </a:p>
        </p:txBody>
      </p:sp>
      <p:sp>
        <p:nvSpPr>
          <p:cNvPr id="50" name="TextBox 49">
            <a:extLst>
              <a:ext uri="{FF2B5EF4-FFF2-40B4-BE49-F238E27FC236}">
                <a16:creationId xmlns:a16="http://schemas.microsoft.com/office/drawing/2014/main" id="{FD496F2A-9E11-0A4D-BA2B-D0BE79E81DAB}"/>
              </a:ext>
            </a:extLst>
          </p:cNvPr>
          <p:cNvSpPr txBox="1"/>
          <p:nvPr/>
        </p:nvSpPr>
        <p:spPr>
          <a:xfrm>
            <a:off x="4541795" y="3049346"/>
            <a:ext cx="3054042" cy="1569660"/>
          </a:xfrm>
          <a:prstGeom prst="rect">
            <a:avLst/>
          </a:prstGeom>
          <a:noFill/>
        </p:spPr>
        <p:txBody>
          <a:bodyPr wrap="none" rtlCol="0" anchor="ctr" anchorCtr="0">
            <a:spAutoFit/>
          </a:bodyPr>
          <a:lstStyle/>
          <a:p>
            <a:pPr algn="ctr"/>
            <a:r>
              <a:rPr lang="en-US" sz="4800" b="1" dirty="0">
                <a:solidFill>
                  <a:schemeClr val="tx2"/>
                </a:solidFill>
                <a:latin typeface="PT Serif" panose="020A0603040505020204" pitchFamily="18" charset="77"/>
                <a:ea typeface="League Spartan" charset="0"/>
                <a:cs typeface="Noto Serif" panose="02020600060500020200" pitchFamily="18" charset="0"/>
              </a:rPr>
              <a:t>30</a:t>
            </a:r>
          </a:p>
          <a:p>
            <a:pPr algn="ctr"/>
            <a:r>
              <a:rPr lang="en-US" sz="4800" b="1" dirty="0">
                <a:solidFill>
                  <a:schemeClr val="tx2"/>
                </a:solidFill>
                <a:latin typeface="PT Serif" panose="020A0603040505020204" pitchFamily="18" charset="77"/>
                <a:ea typeface="League Spartan" charset="0"/>
                <a:cs typeface="Noto Serif" panose="02020600060500020200" pitchFamily="18" charset="0"/>
              </a:rPr>
              <a:t>Countries</a:t>
            </a:r>
          </a:p>
        </p:txBody>
      </p:sp>
      <p:sp>
        <p:nvSpPr>
          <p:cNvPr id="51" name="TextBox 50">
            <a:extLst>
              <a:ext uri="{FF2B5EF4-FFF2-40B4-BE49-F238E27FC236}">
                <a16:creationId xmlns:a16="http://schemas.microsoft.com/office/drawing/2014/main" id="{97A0E65C-A41C-5A49-B0F5-D2637BE9C396}"/>
              </a:ext>
            </a:extLst>
          </p:cNvPr>
          <p:cNvSpPr txBox="1"/>
          <p:nvPr/>
        </p:nvSpPr>
        <p:spPr>
          <a:xfrm>
            <a:off x="16641549" y="3049346"/>
            <a:ext cx="3334567" cy="1569660"/>
          </a:xfrm>
          <a:prstGeom prst="rect">
            <a:avLst/>
          </a:prstGeom>
          <a:noFill/>
        </p:spPr>
        <p:txBody>
          <a:bodyPr wrap="none" rtlCol="0" anchor="ctr" anchorCtr="0">
            <a:spAutoFit/>
          </a:bodyPr>
          <a:lstStyle/>
          <a:p>
            <a:pPr algn="ctr"/>
            <a:r>
              <a:rPr lang="en-US" sz="4800" b="1" dirty="0">
                <a:solidFill>
                  <a:schemeClr val="tx2"/>
                </a:solidFill>
                <a:latin typeface="PT Serif" panose="020A0603040505020204" pitchFamily="18" charset="77"/>
                <a:ea typeface="League Spartan" charset="0"/>
                <a:cs typeface="Noto Serif" panose="02020600060500020200" pitchFamily="18" charset="0"/>
              </a:rPr>
              <a:t>1,020</a:t>
            </a:r>
          </a:p>
          <a:p>
            <a:pPr algn="ctr"/>
            <a:r>
              <a:rPr lang="en-US" sz="4800" b="1" dirty="0">
                <a:solidFill>
                  <a:schemeClr val="tx2"/>
                </a:solidFill>
                <a:latin typeface="PT Serif" panose="020A0603040505020204" pitchFamily="18" charset="77"/>
                <a:ea typeface="League Spartan" charset="0"/>
                <a:cs typeface="Noto Serif" panose="02020600060500020200" pitchFamily="18" charset="0"/>
              </a:rPr>
              <a:t>Employees</a:t>
            </a:r>
          </a:p>
        </p:txBody>
      </p:sp>
      <p:sp>
        <p:nvSpPr>
          <p:cNvPr id="52" name="TextBox 51">
            <a:extLst>
              <a:ext uri="{FF2B5EF4-FFF2-40B4-BE49-F238E27FC236}">
                <a16:creationId xmlns:a16="http://schemas.microsoft.com/office/drawing/2014/main" id="{F7DD81E1-46B5-E943-91B4-EB1E8424E6B8}"/>
              </a:ext>
            </a:extLst>
          </p:cNvPr>
          <p:cNvSpPr txBox="1"/>
          <p:nvPr/>
        </p:nvSpPr>
        <p:spPr>
          <a:xfrm>
            <a:off x="5145326" y="10866338"/>
            <a:ext cx="1846980" cy="1569660"/>
          </a:xfrm>
          <a:prstGeom prst="rect">
            <a:avLst/>
          </a:prstGeom>
          <a:noFill/>
        </p:spPr>
        <p:txBody>
          <a:bodyPr wrap="none" rtlCol="0" anchor="ctr" anchorCtr="0">
            <a:spAutoFit/>
          </a:bodyPr>
          <a:lstStyle/>
          <a:p>
            <a:pPr algn="ctr"/>
            <a:r>
              <a:rPr lang="en-US" sz="4800" b="1" dirty="0">
                <a:solidFill>
                  <a:schemeClr val="tx2"/>
                </a:solidFill>
                <a:latin typeface="PT Serif" panose="020A0603040505020204" pitchFamily="18" charset="77"/>
                <a:ea typeface="League Spartan" charset="0"/>
                <a:cs typeface="Noto Serif" panose="02020600060500020200" pitchFamily="18" charset="0"/>
              </a:rPr>
              <a:t>200</a:t>
            </a:r>
          </a:p>
          <a:p>
            <a:pPr algn="ctr"/>
            <a:r>
              <a:rPr lang="en-US" sz="4800" b="1" dirty="0">
                <a:solidFill>
                  <a:schemeClr val="tx2"/>
                </a:solidFill>
                <a:latin typeface="PT Serif" panose="020A0603040505020204" pitchFamily="18" charset="77"/>
                <a:ea typeface="League Spartan" charset="0"/>
                <a:cs typeface="Noto Serif" panose="02020600060500020200" pitchFamily="18" charset="0"/>
              </a:rPr>
              <a:t>Cities</a:t>
            </a:r>
          </a:p>
        </p:txBody>
      </p:sp>
      <p:sp>
        <p:nvSpPr>
          <p:cNvPr id="53" name="TextBox 52">
            <a:extLst>
              <a:ext uri="{FF2B5EF4-FFF2-40B4-BE49-F238E27FC236}">
                <a16:creationId xmlns:a16="http://schemas.microsoft.com/office/drawing/2014/main" id="{9CAEADFD-EF43-0F43-8AFE-C87162276BC9}"/>
              </a:ext>
            </a:extLst>
          </p:cNvPr>
          <p:cNvSpPr txBox="1"/>
          <p:nvPr/>
        </p:nvSpPr>
        <p:spPr>
          <a:xfrm>
            <a:off x="17187370" y="10866338"/>
            <a:ext cx="2242923" cy="1569660"/>
          </a:xfrm>
          <a:prstGeom prst="rect">
            <a:avLst/>
          </a:prstGeom>
          <a:noFill/>
        </p:spPr>
        <p:txBody>
          <a:bodyPr wrap="none" rtlCol="0" anchor="ctr" anchorCtr="0">
            <a:spAutoFit/>
          </a:bodyPr>
          <a:lstStyle/>
          <a:p>
            <a:pPr algn="ctr"/>
            <a:r>
              <a:rPr lang="en-US" sz="4800" b="1" dirty="0">
                <a:solidFill>
                  <a:schemeClr val="tx2"/>
                </a:solidFill>
                <a:latin typeface="PT Serif" panose="020A0603040505020204" pitchFamily="18" charset="77"/>
                <a:ea typeface="League Spartan" charset="0"/>
                <a:cs typeface="Noto Serif" panose="02020600060500020200" pitchFamily="18" charset="0"/>
              </a:rPr>
              <a:t>600</a:t>
            </a:r>
          </a:p>
          <a:p>
            <a:pPr algn="ctr"/>
            <a:r>
              <a:rPr lang="en-US" sz="4800" b="1" dirty="0">
                <a:solidFill>
                  <a:schemeClr val="tx2"/>
                </a:solidFill>
                <a:latin typeface="PT Serif" panose="020A0603040505020204" pitchFamily="18" charset="77"/>
                <a:ea typeface="League Spartan" charset="0"/>
                <a:cs typeface="Noto Serif" panose="02020600060500020200" pitchFamily="18" charset="0"/>
              </a:rPr>
              <a:t>Clients</a:t>
            </a:r>
          </a:p>
        </p:txBody>
      </p:sp>
      <p:sp>
        <p:nvSpPr>
          <p:cNvPr id="5" name="Picture Placeholder 4">
            <a:extLst>
              <a:ext uri="{FF2B5EF4-FFF2-40B4-BE49-F238E27FC236}">
                <a16:creationId xmlns:a16="http://schemas.microsoft.com/office/drawing/2014/main" id="{A2978BA7-78B5-4349-A75B-318F3770DE7E}"/>
              </a:ext>
            </a:extLst>
          </p:cNvPr>
          <p:cNvSpPr>
            <a:spLocks noGrp="1"/>
          </p:cNvSpPr>
          <p:nvPr>
            <p:ph type="pic" sz="quarter" idx="13"/>
          </p:nvPr>
        </p:nvSpPr>
        <p:spPr>
          <a:solidFill>
            <a:schemeClr val="bg1">
              <a:lumMod val="95000"/>
            </a:schemeClr>
          </a:solidFill>
        </p:spPr>
      </p:sp>
      <p:sp>
        <p:nvSpPr>
          <p:cNvPr id="7" name="Picture Placeholder 6">
            <a:extLst>
              <a:ext uri="{FF2B5EF4-FFF2-40B4-BE49-F238E27FC236}">
                <a16:creationId xmlns:a16="http://schemas.microsoft.com/office/drawing/2014/main" id="{011D6E5E-EE83-004D-811A-BE97FB3D2920}"/>
              </a:ext>
            </a:extLst>
          </p:cNvPr>
          <p:cNvSpPr>
            <a:spLocks noGrp="1"/>
          </p:cNvSpPr>
          <p:nvPr>
            <p:ph type="pic" sz="quarter" idx="10"/>
          </p:nvPr>
        </p:nvSpPr>
        <p:spPr>
          <a:solidFill>
            <a:schemeClr val="bg1">
              <a:lumMod val="95000"/>
            </a:schemeClr>
          </a:solidFill>
        </p:spPr>
      </p:sp>
      <p:sp>
        <p:nvSpPr>
          <p:cNvPr id="9" name="Picture Placeholder 8">
            <a:extLst>
              <a:ext uri="{FF2B5EF4-FFF2-40B4-BE49-F238E27FC236}">
                <a16:creationId xmlns:a16="http://schemas.microsoft.com/office/drawing/2014/main" id="{DBFA7798-BAE8-B344-BCAF-F121D3FB2D50}"/>
              </a:ext>
            </a:extLst>
          </p:cNvPr>
          <p:cNvSpPr>
            <a:spLocks noGrp="1"/>
          </p:cNvSpPr>
          <p:nvPr>
            <p:ph type="pic" sz="quarter" idx="12"/>
          </p:nvPr>
        </p:nvSpPr>
        <p:spPr>
          <a:solidFill>
            <a:schemeClr val="bg1">
              <a:lumMod val="95000"/>
            </a:schemeClr>
          </a:solidFill>
        </p:spPr>
      </p:sp>
      <p:sp>
        <p:nvSpPr>
          <p:cNvPr id="11" name="Picture Placeholder 10">
            <a:extLst>
              <a:ext uri="{FF2B5EF4-FFF2-40B4-BE49-F238E27FC236}">
                <a16:creationId xmlns:a16="http://schemas.microsoft.com/office/drawing/2014/main" id="{8E7A59D7-06DC-4F4E-A5A8-F7A411260797}"/>
              </a:ext>
            </a:extLst>
          </p:cNvPr>
          <p:cNvSpPr>
            <a:spLocks noGrp="1"/>
          </p:cNvSpPr>
          <p:nvPr>
            <p:ph type="pic" sz="quarter" idx="11"/>
          </p:nvPr>
        </p:nvSpPr>
        <p:spPr>
          <a:solidFill>
            <a:schemeClr val="bg1">
              <a:lumMod val="95000"/>
            </a:schemeClr>
          </a:solidFill>
        </p:spPr>
      </p:sp>
    </p:spTree>
    <p:extLst>
      <p:ext uri="{BB962C8B-B14F-4D97-AF65-F5344CB8AC3E}">
        <p14:creationId xmlns:p14="http://schemas.microsoft.com/office/powerpoint/2010/main" val="109227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D2FFC46-1CBF-7C4A-BF12-372FD962685D}"/>
              </a:ext>
            </a:extLst>
          </p:cNvPr>
          <p:cNvSpPr>
            <a:spLocks noGrp="1"/>
          </p:cNvSpPr>
          <p:nvPr>
            <p:ph type="pic" sz="quarter" idx="10"/>
          </p:nvPr>
        </p:nvSpPr>
        <p:spPr>
          <a:solidFill>
            <a:schemeClr val="bg1">
              <a:lumMod val="95000"/>
            </a:schemeClr>
          </a:solidFill>
        </p:spPr>
      </p:sp>
      <p:sp>
        <p:nvSpPr>
          <p:cNvPr id="23" name="Rectangle 22">
            <a:extLst>
              <a:ext uri="{FF2B5EF4-FFF2-40B4-BE49-F238E27FC236}">
                <a16:creationId xmlns:a16="http://schemas.microsoft.com/office/drawing/2014/main" id="{2FADAE4D-616F-AA44-A8CE-425E1E850F62}"/>
              </a:ext>
            </a:extLst>
          </p:cNvPr>
          <p:cNvSpPr/>
          <p:nvPr/>
        </p:nvSpPr>
        <p:spPr>
          <a:xfrm>
            <a:off x="0" y="2761683"/>
            <a:ext cx="24377650" cy="4485781"/>
          </a:xfrm>
          <a:prstGeom prst="rect">
            <a:avLst/>
          </a:prstGeom>
          <a:solidFill>
            <a:schemeClr val="tx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7" name="TextBox 6">
            <a:extLst>
              <a:ext uri="{FF2B5EF4-FFF2-40B4-BE49-F238E27FC236}">
                <a16:creationId xmlns:a16="http://schemas.microsoft.com/office/drawing/2014/main" id="{D7BA0B42-DF02-F04A-B61D-834FDA0073A4}"/>
              </a:ext>
            </a:extLst>
          </p:cNvPr>
          <p:cNvSpPr txBox="1"/>
          <p:nvPr/>
        </p:nvSpPr>
        <p:spPr>
          <a:xfrm>
            <a:off x="9732870" y="575268"/>
            <a:ext cx="4911922" cy="1107996"/>
          </a:xfrm>
          <a:prstGeom prst="rect">
            <a:avLst/>
          </a:prstGeom>
          <a:noFill/>
        </p:spPr>
        <p:txBody>
          <a:bodyPr wrap="none" rtlCol="0" anchor="t">
            <a:spAutoFit/>
          </a:bodyPr>
          <a:lstStyle/>
          <a:p>
            <a:pPr algn="ctr"/>
            <a:r>
              <a:rPr lang="en-US" sz="6600" b="1" dirty="0">
                <a:solidFill>
                  <a:schemeClr val="tx2"/>
                </a:solidFill>
                <a:latin typeface="PT Serif" panose="020A0603040505020204" pitchFamily="18" charset="77"/>
              </a:rPr>
              <a:t>Our History</a:t>
            </a:r>
          </a:p>
        </p:txBody>
      </p:sp>
      <p:sp>
        <p:nvSpPr>
          <p:cNvPr id="8" name="TextBox 7">
            <a:extLst>
              <a:ext uri="{FF2B5EF4-FFF2-40B4-BE49-F238E27FC236}">
                <a16:creationId xmlns:a16="http://schemas.microsoft.com/office/drawing/2014/main" id="{2FF55426-1AF3-1C46-B83F-2363B62FF628}"/>
              </a:ext>
            </a:extLst>
          </p:cNvPr>
          <p:cNvSpPr txBox="1"/>
          <p:nvPr/>
        </p:nvSpPr>
        <p:spPr>
          <a:xfrm>
            <a:off x="10562418" y="1723099"/>
            <a:ext cx="3252814" cy="400110"/>
          </a:xfrm>
          <a:prstGeom prst="rect">
            <a:avLst/>
          </a:prstGeom>
          <a:noFill/>
        </p:spPr>
        <p:txBody>
          <a:bodyPr wrap="none" rtlCol="0">
            <a:spAutoFit/>
          </a:bodyPr>
          <a:lstStyle/>
          <a:p>
            <a:pPr algn="ctr"/>
            <a:r>
              <a:rPr lang="en-US" sz="2000" spc="600" dirty="0">
                <a:solidFill>
                  <a:schemeClr val="bg1">
                    <a:lumMod val="65000"/>
                  </a:schemeClr>
                </a:solidFill>
                <a:latin typeface="Montserrat Medium" pitchFamily="2" charset="77"/>
              </a:rPr>
              <a:t>SUBTITLE HERE</a:t>
            </a:r>
          </a:p>
        </p:txBody>
      </p:sp>
      <p:sp>
        <p:nvSpPr>
          <p:cNvPr id="11" name="Rounded Rectangle 10">
            <a:extLst>
              <a:ext uri="{FF2B5EF4-FFF2-40B4-BE49-F238E27FC236}">
                <a16:creationId xmlns:a16="http://schemas.microsoft.com/office/drawing/2014/main" id="{8CA8B836-F511-354D-A95B-7FB1115A659F}"/>
              </a:ext>
            </a:extLst>
          </p:cNvPr>
          <p:cNvSpPr/>
          <p:nvPr/>
        </p:nvSpPr>
        <p:spPr>
          <a:xfrm>
            <a:off x="2692401" y="6475421"/>
            <a:ext cx="4334932" cy="154408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12" name="Rounded Rectangle 11">
            <a:extLst>
              <a:ext uri="{FF2B5EF4-FFF2-40B4-BE49-F238E27FC236}">
                <a16:creationId xmlns:a16="http://schemas.microsoft.com/office/drawing/2014/main" id="{022B7524-DF9B-6E4F-9EAD-3E9E77930EE8}"/>
              </a:ext>
            </a:extLst>
          </p:cNvPr>
          <p:cNvSpPr/>
          <p:nvPr/>
        </p:nvSpPr>
        <p:spPr>
          <a:xfrm>
            <a:off x="10021359" y="6475421"/>
            <a:ext cx="4334932" cy="154408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13" name="Rounded Rectangle 12">
            <a:extLst>
              <a:ext uri="{FF2B5EF4-FFF2-40B4-BE49-F238E27FC236}">
                <a16:creationId xmlns:a16="http://schemas.microsoft.com/office/drawing/2014/main" id="{70545315-9E1B-F148-B2CF-91FC9CE5AD94}"/>
              </a:ext>
            </a:extLst>
          </p:cNvPr>
          <p:cNvSpPr/>
          <p:nvPr/>
        </p:nvSpPr>
        <p:spPr>
          <a:xfrm>
            <a:off x="17350317" y="6475421"/>
            <a:ext cx="4334932" cy="154408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14" name="TextBox 13">
            <a:extLst>
              <a:ext uri="{FF2B5EF4-FFF2-40B4-BE49-F238E27FC236}">
                <a16:creationId xmlns:a16="http://schemas.microsoft.com/office/drawing/2014/main" id="{19E306F1-5DD1-A84F-9DCC-B0F18A16C029}"/>
              </a:ext>
            </a:extLst>
          </p:cNvPr>
          <p:cNvSpPr txBox="1"/>
          <p:nvPr/>
        </p:nvSpPr>
        <p:spPr>
          <a:xfrm>
            <a:off x="3812147" y="6693468"/>
            <a:ext cx="2095445" cy="1107996"/>
          </a:xfrm>
          <a:prstGeom prst="rect">
            <a:avLst/>
          </a:prstGeom>
          <a:noFill/>
        </p:spPr>
        <p:txBody>
          <a:bodyPr wrap="none" rtlCol="0" anchor="ctr" anchorCtr="0">
            <a:spAutoFit/>
          </a:bodyPr>
          <a:lstStyle/>
          <a:p>
            <a:pPr algn="ctr"/>
            <a:r>
              <a:rPr lang="en-US" sz="6600" b="1" dirty="0">
                <a:solidFill>
                  <a:schemeClr val="bg1"/>
                </a:solidFill>
                <a:latin typeface="PT Serif" panose="020A0603040505020204" pitchFamily="18" charset="77"/>
                <a:ea typeface="League Spartan" charset="0"/>
                <a:cs typeface="Noto Serif" panose="02020600060500020200" pitchFamily="18" charset="0"/>
              </a:rPr>
              <a:t>1999</a:t>
            </a:r>
          </a:p>
        </p:txBody>
      </p:sp>
      <p:sp>
        <p:nvSpPr>
          <p:cNvPr id="15" name="TextBox 14">
            <a:extLst>
              <a:ext uri="{FF2B5EF4-FFF2-40B4-BE49-F238E27FC236}">
                <a16:creationId xmlns:a16="http://schemas.microsoft.com/office/drawing/2014/main" id="{8F6BE908-FB3E-FA4D-A1C9-19A73DA7A225}"/>
              </a:ext>
            </a:extLst>
          </p:cNvPr>
          <p:cNvSpPr txBox="1"/>
          <p:nvPr/>
        </p:nvSpPr>
        <p:spPr>
          <a:xfrm>
            <a:off x="11141102" y="6693468"/>
            <a:ext cx="2095445" cy="1107996"/>
          </a:xfrm>
          <a:prstGeom prst="rect">
            <a:avLst/>
          </a:prstGeom>
          <a:noFill/>
        </p:spPr>
        <p:txBody>
          <a:bodyPr wrap="none" rtlCol="0" anchor="ctr" anchorCtr="0">
            <a:spAutoFit/>
          </a:bodyPr>
          <a:lstStyle/>
          <a:p>
            <a:pPr algn="ctr"/>
            <a:r>
              <a:rPr lang="en-US" sz="6600" b="1" dirty="0">
                <a:solidFill>
                  <a:schemeClr val="bg1"/>
                </a:solidFill>
                <a:latin typeface="PT Serif" panose="020A0603040505020204" pitchFamily="18" charset="77"/>
                <a:ea typeface="League Spartan" charset="0"/>
                <a:cs typeface="Noto Serif" panose="02020600060500020200" pitchFamily="18" charset="0"/>
              </a:rPr>
              <a:t>2009</a:t>
            </a:r>
          </a:p>
        </p:txBody>
      </p:sp>
      <p:sp>
        <p:nvSpPr>
          <p:cNvPr id="16" name="TextBox 15">
            <a:extLst>
              <a:ext uri="{FF2B5EF4-FFF2-40B4-BE49-F238E27FC236}">
                <a16:creationId xmlns:a16="http://schemas.microsoft.com/office/drawing/2014/main" id="{BEF2E792-826F-334D-9059-CCA82F4945E5}"/>
              </a:ext>
            </a:extLst>
          </p:cNvPr>
          <p:cNvSpPr txBox="1"/>
          <p:nvPr/>
        </p:nvSpPr>
        <p:spPr>
          <a:xfrm>
            <a:off x="18470060" y="6693468"/>
            <a:ext cx="2095445" cy="1107996"/>
          </a:xfrm>
          <a:prstGeom prst="rect">
            <a:avLst/>
          </a:prstGeom>
          <a:noFill/>
        </p:spPr>
        <p:txBody>
          <a:bodyPr wrap="none" rtlCol="0" anchor="ctr" anchorCtr="0">
            <a:spAutoFit/>
          </a:bodyPr>
          <a:lstStyle/>
          <a:p>
            <a:pPr algn="ctr"/>
            <a:r>
              <a:rPr lang="en-US" sz="6600" b="1" dirty="0">
                <a:solidFill>
                  <a:schemeClr val="bg1"/>
                </a:solidFill>
                <a:latin typeface="PT Serif" panose="020A0603040505020204" pitchFamily="18" charset="77"/>
                <a:ea typeface="League Spartan" charset="0"/>
                <a:cs typeface="Noto Serif" panose="02020600060500020200" pitchFamily="18" charset="0"/>
              </a:rPr>
              <a:t>2019</a:t>
            </a:r>
          </a:p>
        </p:txBody>
      </p:sp>
      <p:sp>
        <p:nvSpPr>
          <p:cNvPr id="17" name="TextBox 16">
            <a:extLst>
              <a:ext uri="{FF2B5EF4-FFF2-40B4-BE49-F238E27FC236}">
                <a16:creationId xmlns:a16="http://schemas.microsoft.com/office/drawing/2014/main" id="{14F9E6DB-21D7-EB41-B06E-DC74CBB586CB}"/>
              </a:ext>
            </a:extLst>
          </p:cNvPr>
          <p:cNvSpPr txBox="1"/>
          <p:nvPr/>
        </p:nvSpPr>
        <p:spPr>
          <a:xfrm>
            <a:off x="3762580" y="8743976"/>
            <a:ext cx="2145011" cy="584775"/>
          </a:xfrm>
          <a:prstGeom prst="rect">
            <a:avLst/>
          </a:prstGeom>
          <a:noFill/>
        </p:spPr>
        <p:txBody>
          <a:bodyPr wrap="none" rtlCol="0" anchor="ctr" anchorCtr="0">
            <a:spAutoFit/>
          </a:bodyPr>
          <a:lstStyle/>
          <a:p>
            <a:pPr algn="ct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18" name="Subtitle 2">
            <a:extLst>
              <a:ext uri="{FF2B5EF4-FFF2-40B4-BE49-F238E27FC236}">
                <a16:creationId xmlns:a16="http://schemas.microsoft.com/office/drawing/2014/main" id="{71F0E6FE-69F2-3749-A7CA-996DB3AADB92}"/>
              </a:ext>
            </a:extLst>
          </p:cNvPr>
          <p:cNvSpPr txBox="1">
            <a:spLocks/>
          </p:cNvSpPr>
          <p:nvPr/>
        </p:nvSpPr>
        <p:spPr>
          <a:xfrm>
            <a:off x="1891251" y="9451059"/>
            <a:ext cx="5887668" cy="194764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t>
            </a:r>
          </a:p>
        </p:txBody>
      </p:sp>
      <p:sp>
        <p:nvSpPr>
          <p:cNvPr id="19" name="TextBox 18">
            <a:extLst>
              <a:ext uri="{FF2B5EF4-FFF2-40B4-BE49-F238E27FC236}">
                <a16:creationId xmlns:a16="http://schemas.microsoft.com/office/drawing/2014/main" id="{81F4B031-230E-2B45-8C08-0E414BAC3E8F}"/>
              </a:ext>
            </a:extLst>
          </p:cNvPr>
          <p:cNvSpPr txBox="1"/>
          <p:nvPr/>
        </p:nvSpPr>
        <p:spPr>
          <a:xfrm>
            <a:off x="11116320" y="8743976"/>
            <a:ext cx="2145011" cy="584775"/>
          </a:xfrm>
          <a:prstGeom prst="rect">
            <a:avLst/>
          </a:prstGeom>
          <a:noFill/>
        </p:spPr>
        <p:txBody>
          <a:bodyPr wrap="none" rtlCol="0" anchor="ctr" anchorCtr="0">
            <a:spAutoFit/>
          </a:bodyPr>
          <a:lstStyle/>
          <a:p>
            <a:pPr algn="ct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20" name="Subtitle 2">
            <a:extLst>
              <a:ext uri="{FF2B5EF4-FFF2-40B4-BE49-F238E27FC236}">
                <a16:creationId xmlns:a16="http://schemas.microsoft.com/office/drawing/2014/main" id="{E84BF4A8-3F80-F644-BBF4-254A44B16659}"/>
              </a:ext>
            </a:extLst>
          </p:cNvPr>
          <p:cNvSpPr txBox="1">
            <a:spLocks/>
          </p:cNvSpPr>
          <p:nvPr/>
        </p:nvSpPr>
        <p:spPr>
          <a:xfrm>
            <a:off x="9244991" y="9451059"/>
            <a:ext cx="5887668" cy="194764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t>
            </a:r>
          </a:p>
        </p:txBody>
      </p:sp>
      <p:sp>
        <p:nvSpPr>
          <p:cNvPr id="21" name="TextBox 20">
            <a:extLst>
              <a:ext uri="{FF2B5EF4-FFF2-40B4-BE49-F238E27FC236}">
                <a16:creationId xmlns:a16="http://schemas.microsoft.com/office/drawing/2014/main" id="{BC2E9E44-AF6D-A942-ABA2-F808C4CC4216}"/>
              </a:ext>
            </a:extLst>
          </p:cNvPr>
          <p:cNvSpPr txBox="1"/>
          <p:nvPr/>
        </p:nvSpPr>
        <p:spPr>
          <a:xfrm>
            <a:off x="18470060" y="8743976"/>
            <a:ext cx="2145011" cy="584775"/>
          </a:xfrm>
          <a:prstGeom prst="rect">
            <a:avLst/>
          </a:prstGeom>
          <a:noFill/>
        </p:spPr>
        <p:txBody>
          <a:bodyPr wrap="none" rtlCol="0" anchor="ctr" anchorCtr="0">
            <a:spAutoFit/>
          </a:bodyPr>
          <a:lstStyle/>
          <a:p>
            <a:pPr algn="ct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22" name="Subtitle 2">
            <a:extLst>
              <a:ext uri="{FF2B5EF4-FFF2-40B4-BE49-F238E27FC236}">
                <a16:creationId xmlns:a16="http://schemas.microsoft.com/office/drawing/2014/main" id="{33BCECD0-46AB-5946-AFA8-7FB466A95C62}"/>
              </a:ext>
            </a:extLst>
          </p:cNvPr>
          <p:cNvSpPr txBox="1">
            <a:spLocks/>
          </p:cNvSpPr>
          <p:nvPr/>
        </p:nvSpPr>
        <p:spPr>
          <a:xfrm>
            <a:off x="16598731" y="9451059"/>
            <a:ext cx="5887668" cy="194764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t>
            </a:r>
          </a:p>
        </p:txBody>
      </p:sp>
    </p:spTree>
    <p:extLst>
      <p:ext uri="{BB962C8B-B14F-4D97-AF65-F5344CB8AC3E}">
        <p14:creationId xmlns:p14="http://schemas.microsoft.com/office/powerpoint/2010/main" val="165911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E912A9F-FC49-0D45-8C48-D7FB92FD7AC9}"/>
              </a:ext>
            </a:extLst>
          </p:cNvPr>
          <p:cNvSpPr/>
          <p:nvPr/>
        </p:nvSpPr>
        <p:spPr>
          <a:xfrm>
            <a:off x="0" y="0"/>
            <a:ext cx="12646026" cy="13716000"/>
          </a:xfrm>
          <a:custGeom>
            <a:avLst/>
            <a:gdLst>
              <a:gd name="connsiteX0" fmla="*/ 0 w 12646026"/>
              <a:gd name="connsiteY0" fmla="*/ 0 h 13716000"/>
              <a:gd name="connsiteX1" fmla="*/ 9762877 w 12646026"/>
              <a:gd name="connsiteY1" fmla="*/ 0 h 13716000"/>
              <a:gd name="connsiteX2" fmla="*/ 9833069 w 12646026"/>
              <a:gd name="connsiteY2" fmla="*/ 66922 h 13716000"/>
              <a:gd name="connsiteX3" fmla="*/ 12646026 w 12646026"/>
              <a:gd name="connsiteY3" fmla="*/ 6858000 h 13716000"/>
              <a:gd name="connsiteX4" fmla="*/ 9833069 w 12646026"/>
              <a:gd name="connsiteY4" fmla="*/ 13649078 h 13716000"/>
              <a:gd name="connsiteX5" fmla="*/ 9762877 w 12646026"/>
              <a:gd name="connsiteY5" fmla="*/ 13716000 h 13716000"/>
              <a:gd name="connsiteX6" fmla="*/ 0 w 12646026"/>
              <a:gd name="connsiteY6"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46026" h="13716000">
                <a:moveTo>
                  <a:pt x="0" y="0"/>
                </a:moveTo>
                <a:lnTo>
                  <a:pt x="9762877" y="0"/>
                </a:lnTo>
                <a:lnTo>
                  <a:pt x="9833069" y="66922"/>
                </a:lnTo>
                <a:cubicBezTo>
                  <a:pt x="11571058" y="1804911"/>
                  <a:pt x="12646026" y="4205920"/>
                  <a:pt x="12646026" y="6858000"/>
                </a:cubicBezTo>
                <a:cubicBezTo>
                  <a:pt x="12646026" y="9510081"/>
                  <a:pt x="11571058" y="11911090"/>
                  <a:pt x="9833069" y="13649078"/>
                </a:cubicBezTo>
                <a:lnTo>
                  <a:pt x="9762877" y="13716000"/>
                </a:lnTo>
                <a:lnTo>
                  <a:pt x="0" y="13716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Light" pitchFamily="2" charset="77"/>
              </a:rPr>
              <a:t>x</a:t>
            </a:r>
          </a:p>
        </p:txBody>
      </p:sp>
      <p:sp>
        <p:nvSpPr>
          <p:cNvPr id="6" name="TextBox 5">
            <a:extLst>
              <a:ext uri="{FF2B5EF4-FFF2-40B4-BE49-F238E27FC236}">
                <a16:creationId xmlns:a16="http://schemas.microsoft.com/office/drawing/2014/main" id="{FB89F27E-B6AD-EE42-A19C-36881E5C6591}"/>
              </a:ext>
            </a:extLst>
          </p:cNvPr>
          <p:cNvSpPr txBox="1"/>
          <p:nvPr/>
        </p:nvSpPr>
        <p:spPr>
          <a:xfrm>
            <a:off x="13446153" y="575268"/>
            <a:ext cx="6824689" cy="1107996"/>
          </a:xfrm>
          <a:prstGeom prst="rect">
            <a:avLst/>
          </a:prstGeom>
          <a:noFill/>
        </p:spPr>
        <p:txBody>
          <a:bodyPr wrap="none" rtlCol="0" anchor="t">
            <a:spAutoFit/>
          </a:bodyPr>
          <a:lstStyle/>
          <a:p>
            <a:r>
              <a:rPr lang="en-US" sz="6600" b="1" dirty="0">
                <a:solidFill>
                  <a:schemeClr val="tx2"/>
                </a:solidFill>
                <a:latin typeface="PT Serif" panose="020A0603040505020204" pitchFamily="18" charset="77"/>
              </a:rPr>
              <a:t>Book Your Hotel</a:t>
            </a:r>
          </a:p>
        </p:txBody>
      </p:sp>
      <p:sp>
        <p:nvSpPr>
          <p:cNvPr id="7" name="TextBox 6">
            <a:extLst>
              <a:ext uri="{FF2B5EF4-FFF2-40B4-BE49-F238E27FC236}">
                <a16:creationId xmlns:a16="http://schemas.microsoft.com/office/drawing/2014/main" id="{9C049CF4-6087-5B43-9263-33FCC1069EDD}"/>
              </a:ext>
            </a:extLst>
          </p:cNvPr>
          <p:cNvSpPr txBox="1"/>
          <p:nvPr/>
        </p:nvSpPr>
        <p:spPr>
          <a:xfrm>
            <a:off x="13446147" y="1723099"/>
            <a:ext cx="3252814" cy="400110"/>
          </a:xfrm>
          <a:prstGeom prst="rect">
            <a:avLst/>
          </a:prstGeom>
          <a:noFill/>
        </p:spPr>
        <p:txBody>
          <a:bodyPr wrap="none" rtlCol="0">
            <a:spAutoFit/>
          </a:bodyPr>
          <a:lstStyle/>
          <a:p>
            <a:r>
              <a:rPr lang="en-US" sz="2000" spc="600" dirty="0">
                <a:solidFill>
                  <a:schemeClr val="bg1">
                    <a:lumMod val="65000"/>
                  </a:schemeClr>
                </a:solidFill>
                <a:latin typeface="Montserrat Medium" pitchFamily="2" charset="77"/>
              </a:rPr>
              <a:t>SUBTITLE HERE</a:t>
            </a:r>
          </a:p>
        </p:txBody>
      </p:sp>
      <p:sp>
        <p:nvSpPr>
          <p:cNvPr id="9" name="TextBox 8">
            <a:extLst>
              <a:ext uri="{FF2B5EF4-FFF2-40B4-BE49-F238E27FC236}">
                <a16:creationId xmlns:a16="http://schemas.microsoft.com/office/drawing/2014/main" id="{6A67F886-F448-414A-A3C6-B284D6F07EA6}"/>
              </a:ext>
            </a:extLst>
          </p:cNvPr>
          <p:cNvSpPr txBox="1"/>
          <p:nvPr/>
        </p:nvSpPr>
        <p:spPr>
          <a:xfrm>
            <a:off x="15136831" y="11008838"/>
            <a:ext cx="2145011" cy="584775"/>
          </a:xfrm>
          <a:prstGeom prst="rect">
            <a:avLst/>
          </a:prstGeom>
          <a:noFill/>
        </p:spPr>
        <p:txBody>
          <a:bodyPr wrap="none" rtlCol="0" anchor="ctr" anchorCtr="0">
            <a:spAutoFit/>
          </a:bodyPr>
          <a:lstStyle/>
          <a:p>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10" name="Subtitle 2">
            <a:extLst>
              <a:ext uri="{FF2B5EF4-FFF2-40B4-BE49-F238E27FC236}">
                <a16:creationId xmlns:a16="http://schemas.microsoft.com/office/drawing/2014/main" id="{9700E179-34A6-1941-A578-69D60D44DBD1}"/>
              </a:ext>
            </a:extLst>
          </p:cNvPr>
          <p:cNvSpPr txBox="1">
            <a:spLocks/>
          </p:cNvSpPr>
          <p:nvPr/>
        </p:nvSpPr>
        <p:spPr>
          <a:xfrm>
            <a:off x="15136831" y="11685007"/>
            <a:ext cx="7719994" cy="998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 history modern. </a:t>
            </a:r>
          </a:p>
        </p:txBody>
      </p:sp>
      <p:sp>
        <p:nvSpPr>
          <p:cNvPr id="11" name="TextBox 10">
            <a:extLst>
              <a:ext uri="{FF2B5EF4-FFF2-40B4-BE49-F238E27FC236}">
                <a16:creationId xmlns:a16="http://schemas.microsoft.com/office/drawing/2014/main" id="{74FFB084-3D7E-EA41-910F-1B5DEEB59290}"/>
              </a:ext>
            </a:extLst>
          </p:cNvPr>
          <p:cNvSpPr txBox="1"/>
          <p:nvPr/>
        </p:nvSpPr>
        <p:spPr>
          <a:xfrm>
            <a:off x="15136831" y="3009189"/>
            <a:ext cx="2145011" cy="584775"/>
          </a:xfrm>
          <a:prstGeom prst="rect">
            <a:avLst/>
          </a:prstGeom>
          <a:noFill/>
        </p:spPr>
        <p:txBody>
          <a:bodyPr wrap="none" rtlCol="0" anchor="ctr" anchorCtr="0">
            <a:spAutoFit/>
          </a:bodyPr>
          <a:lstStyle/>
          <a:p>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12" name="Subtitle 2">
            <a:extLst>
              <a:ext uri="{FF2B5EF4-FFF2-40B4-BE49-F238E27FC236}">
                <a16:creationId xmlns:a16="http://schemas.microsoft.com/office/drawing/2014/main" id="{71F51CA3-0252-4B40-A34F-6D39278BCC90}"/>
              </a:ext>
            </a:extLst>
          </p:cNvPr>
          <p:cNvSpPr txBox="1">
            <a:spLocks/>
          </p:cNvSpPr>
          <p:nvPr/>
        </p:nvSpPr>
        <p:spPr>
          <a:xfrm>
            <a:off x="15136831" y="3685358"/>
            <a:ext cx="7719994" cy="998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 history modern. </a:t>
            </a:r>
          </a:p>
        </p:txBody>
      </p:sp>
      <p:sp>
        <p:nvSpPr>
          <p:cNvPr id="13" name="TextBox 12">
            <a:extLst>
              <a:ext uri="{FF2B5EF4-FFF2-40B4-BE49-F238E27FC236}">
                <a16:creationId xmlns:a16="http://schemas.microsoft.com/office/drawing/2014/main" id="{3D36FA28-3B2F-6F42-8C42-2E02BE51C67C}"/>
              </a:ext>
            </a:extLst>
          </p:cNvPr>
          <p:cNvSpPr txBox="1"/>
          <p:nvPr/>
        </p:nvSpPr>
        <p:spPr>
          <a:xfrm>
            <a:off x="15136831" y="5680091"/>
            <a:ext cx="2138727" cy="584775"/>
          </a:xfrm>
          <a:prstGeom prst="rect">
            <a:avLst/>
          </a:prstGeom>
          <a:noFill/>
        </p:spPr>
        <p:txBody>
          <a:bodyPr wrap="none" rtlCol="0" anchor="ctr" anchorCtr="0">
            <a:spAutoFit/>
          </a:bodyPr>
          <a:lstStyle/>
          <a:p>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14" name="Subtitle 2">
            <a:extLst>
              <a:ext uri="{FF2B5EF4-FFF2-40B4-BE49-F238E27FC236}">
                <a16:creationId xmlns:a16="http://schemas.microsoft.com/office/drawing/2014/main" id="{DFD304A8-A3A3-6C41-8616-0B0A05479BA7}"/>
              </a:ext>
            </a:extLst>
          </p:cNvPr>
          <p:cNvSpPr txBox="1">
            <a:spLocks/>
          </p:cNvSpPr>
          <p:nvPr/>
        </p:nvSpPr>
        <p:spPr>
          <a:xfrm>
            <a:off x="15136831" y="6356260"/>
            <a:ext cx="7719994" cy="998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 history modern. </a:t>
            </a:r>
          </a:p>
        </p:txBody>
      </p:sp>
      <p:sp>
        <p:nvSpPr>
          <p:cNvPr id="15" name="TextBox 14">
            <a:extLst>
              <a:ext uri="{FF2B5EF4-FFF2-40B4-BE49-F238E27FC236}">
                <a16:creationId xmlns:a16="http://schemas.microsoft.com/office/drawing/2014/main" id="{20D7CF99-963A-5143-909E-9117893DE4CD}"/>
              </a:ext>
            </a:extLst>
          </p:cNvPr>
          <p:cNvSpPr txBox="1"/>
          <p:nvPr/>
        </p:nvSpPr>
        <p:spPr>
          <a:xfrm>
            <a:off x="15136831" y="8342493"/>
            <a:ext cx="2145011" cy="584775"/>
          </a:xfrm>
          <a:prstGeom prst="rect">
            <a:avLst/>
          </a:prstGeom>
          <a:noFill/>
        </p:spPr>
        <p:txBody>
          <a:bodyPr wrap="none" rtlCol="0" anchor="ctr" anchorCtr="0">
            <a:spAutoFit/>
          </a:bodyPr>
          <a:lstStyle/>
          <a:p>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16" name="Subtitle 2">
            <a:extLst>
              <a:ext uri="{FF2B5EF4-FFF2-40B4-BE49-F238E27FC236}">
                <a16:creationId xmlns:a16="http://schemas.microsoft.com/office/drawing/2014/main" id="{14F1B443-E90F-664D-862A-AFFE47713275}"/>
              </a:ext>
            </a:extLst>
          </p:cNvPr>
          <p:cNvSpPr txBox="1">
            <a:spLocks/>
          </p:cNvSpPr>
          <p:nvPr/>
        </p:nvSpPr>
        <p:spPr>
          <a:xfrm>
            <a:off x="15136831" y="9018662"/>
            <a:ext cx="7719994" cy="998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 history modern. </a:t>
            </a:r>
          </a:p>
        </p:txBody>
      </p:sp>
      <p:sp>
        <p:nvSpPr>
          <p:cNvPr id="17" name="Freeform 986">
            <a:extLst>
              <a:ext uri="{FF2B5EF4-FFF2-40B4-BE49-F238E27FC236}">
                <a16:creationId xmlns:a16="http://schemas.microsoft.com/office/drawing/2014/main" id="{0AEE121E-7D2D-1C43-9897-5C67D3504A52}"/>
              </a:ext>
            </a:extLst>
          </p:cNvPr>
          <p:cNvSpPr>
            <a:spLocks noChangeArrowheads="1"/>
          </p:cNvSpPr>
          <p:nvPr/>
        </p:nvSpPr>
        <p:spPr bwMode="auto">
          <a:xfrm>
            <a:off x="13539782" y="5997593"/>
            <a:ext cx="967665" cy="967665"/>
          </a:xfrm>
          <a:custGeom>
            <a:avLst/>
            <a:gdLst>
              <a:gd name="T0" fmla="*/ 40244 w 293328"/>
              <a:gd name="T1" fmla="*/ 286431 h 293327"/>
              <a:gd name="T2" fmla="*/ 79041 w 293328"/>
              <a:gd name="T3" fmla="*/ 269753 h 293327"/>
              <a:gd name="T4" fmla="*/ 97894 w 293328"/>
              <a:gd name="T5" fmla="*/ 286431 h 293327"/>
              <a:gd name="T6" fmla="*/ 121098 w 293328"/>
              <a:gd name="T7" fmla="*/ 275917 h 293327"/>
              <a:gd name="T8" fmla="*/ 156268 w 293328"/>
              <a:gd name="T9" fmla="*/ 269753 h 293327"/>
              <a:gd name="T10" fmla="*/ 152279 w 293328"/>
              <a:gd name="T11" fmla="*/ 286431 h 293327"/>
              <a:gd name="T12" fmla="*/ 204489 w 293328"/>
              <a:gd name="T13" fmla="*/ 269753 h 293327"/>
              <a:gd name="T14" fmla="*/ 223343 w 293328"/>
              <a:gd name="T15" fmla="*/ 286431 h 293327"/>
              <a:gd name="T16" fmla="*/ 246185 w 293328"/>
              <a:gd name="T17" fmla="*/ 275917 h 293327"/>
              <a:gd name="T18" fmla="*/ 286430 w 293328"/>
              <a:gd name="T19" fmla="*/ 254888 h 293327"/>
              <a:gd name="T20" fmla="*/ 34443 w 293328"/>
              <a:gd name="T21" fmla="*/ 211742 h 293327"/>
              <a:gd name="T22" fmla="*/ 249086 w 293328"/>
              <a:gd name="T23" fmla="*/ 238572 h 293327"/>
              <a:gd name="T24" fmla="*/ 218268 w 293328"/>
              <a:gd name="T25" fmla="*/ 211742 h 293327"/>
              <a:gd name="T26" fmla="*/ 201590 w 293328"/>
              <a:gd name="T27" fmla="*/ 229146 h 293327"/>
              <a:gd name="T28" fmla="*/ 244010 w 293328"/>
              <a:gd name="T29" fmla="*/ 176209 h 293327"/>
              <a:gd name="T30" fmla="*/ 274466 w 293328"/>
              <a:gd name="T31" fmla="*/ 189262 h 293327"/>
              <a:gd name="T32" fmla="*/ 102970 w 293328"/>
              <a:gd name="T33" fmla="*/ 176209 h 293327"/>
              <a:gd name="T34" fmla="*/ 102970 w 293328"/>
              <a:gd name="T35" fmla="*/ 176209 h 293327"/>
              <a:gd name="T36" fmla="*/ 46410 w 293328"/>
              <a:gd name="T37" fmla="*/ 202678 h 293327"/>
              <a:gd name="T38" fmla="*/ 46410 w 293328"/>
              <a:gd name="T39" fmla="*/ 176209 h 293327"/>
              <a:gd name="T40" fmla="*/ 34443 w 293328"/>
              <a:gd name="T41" fmla="*/ 167145 h 293327"/>
              <a:gd name="T42" fmla="*/ 249086 w 293328"/>
              <a:gd name="T43" fmla="*/ 140315 h 293327"/>
              <a:gd name="T44" fmla="*/ 167507 w 293328"/>
              <a:gd name="T45" fmla="*/ 158081 h 293327"/>
              <a:gd name="T46" fmla="*/ 34443 w 293328"/>
              <a:gd name="T47" fmla="*/ 140315 h 293327"/>
              <a:gd name="T48" fmla="*/ 261051 w 293328"/>
              <a:gd name="T49" fmla="*/ 131250 h 293327"/>
              <a:gd name="T50" fmla="*/ 207753 w 293328"/>
              <a:gd name="T51" fmla="*/ 104421 h 293327"/>
              <a:gd name="T52" fmla="*/ 196875 w 293328"/>
              <a:gd name="T53" fmla="*/ 104421 h 293327"/>
              <a:gd name="T54" fmla="*/ 32632 w 293328"/>
              <a:gd name="T55" fmla="*/ 117837 h 293327"/>
              <a:gd name="T56" fmla="*/ 45320 w 293328"/>
              <a:gd name="T57" fmla="*/ 104421 h 293327"/>
              <a:gd name="T58" fmla="*/ 100013 w 293328"/>
              <a:gd name="T59" fmla="*/ 65311 h 293327"/>
              <a:gd name="T60" fmla="*/ 79741 w 293328"/>
              <a:gd name="T61" fmla="*/ 78444 h 293327"/>
              <a:gd name="T62" fmla="*/ 240420 w 293328"/>
              <a:gd name="T63" fmla="*/ 36928 h 293327"/>
              <a:gd name="T64" fmla="*/ 210877 w 293328"/>
              <a:gd name="T65" fmla="*/ 78433 h 293327"/>
              <a:gd name="T66" fmla="*/ 204678 w 293328"/>
              <a:gd name="T67" fmla="*/ 71992 h 293327"/>
              <a:gd name="T68" fmla="*/ 217018 w 293328"/>
              <a:gd name="T69" fmla="*/ 25779 h 293327"/>
              <a:gd name="T70" fmla="*/ 166387 w 293328"/>
              <a:gd name="T71" fmla="*/ 81098 h 293327"/>
              <a:gd name="T72" fmla="*/ 210508 w 293328"/>
              <a:gd name="T73" fmla="*/ 25779 h 293327"/>
              <a:gd name="T74" fmla="*/ 175489 w 293328"/>
              <a:gd name="T75" fmla="*/ 31965 h 293327"/>
              <a:gd name="T76" fmla="*/ 121604 w 293328"/>
              <a:gd name="T77" fmla="*/ 80005 h 293327"/>
              <a:gd name="T78" fmla="*/ 84375 w 293328"/>
              <a:gd name="T79" fmla="*/ 25779 h 293327"/>
              <a:gd name="T80" fmla="*/ 43048 w 293328"/>
              <a:gd name="T81" fmla="*/ 80005 h 293327"/>
              <a:gd name="T82" fmla="*/ 36936 w 293328"/>
              <a:gd name="T83" fmla="*/ 73455 h 293327"/>
              <a:gd name="T84" fmla="*/ 133971 w 293328"/>
              <a:gd name="T85" fmla="*/ 25755 h 293327"/>
              <a:gd name="T86" fmla="*/ 111689 w 293328"/>
              <a:gd name="T87" fmla="*/ 52350 h 293327"/>
              <a:gd name="T88" fmla="*/ 127503 w 293328"/>
              <a:gd name="T89" fmla="*/ 25755 h 293327"/>
              <a:gd name="T90" fmla="*/ 16316 w 293328"/>
              <a:gd name="T91" fmla="*/ 95720 h 293327"/>
              <a:gd name="T92" fmla="*/ 207390 w 293328"/>
              <a:gd name="T93" fmla="*/ 9064 h 293327"/>
              <a:gd name="T94" fmla="*/ 207390 w 293328"/>
              <a:gd name="T95" fmla="*/ 0 h 293327"/>
              <a:gd name="T96" fmla="*/ 278454 w 293328"/>
              <a:gd name="T97" fmla="*/ 104421 h 293327"/>
              <a:gd name="T98" fmla="*/ 271202 w 293328"/>
              <a:gd name="T99" fmla="*/ 153732 h 293327"/>
              <a:gd name="T100" fmla="*/ 266127 w 293328"/>
              <a:gd name="T101" fmla="*/ 211016 h 293327"/>
              <a:gd name="T102" fmla="*/ 278817 w 293328"/>
              <a:gd name="T103" fmla="*/ 238572 h 293327"/>
              <a:gd name="T104" fmla="*/ 40244 w 293328"/>
              <a:gd name="T105" fmla="*/ 295133 h 293327"/>
              <a:gd name="T106" fmla="*/ 11601 w 293328"/>
              <a:gd name="T107" fmla="*/ 225157 h 293327"/>
              <a:gd name="T108" fmla="*/ 29005 w 293328"/>
              <a:gd name="T109" fmla="*/ 175485 h 293327"/>
              <a:gd name="T110" fmla="*/ 23568 w 293328"/>
              <a:gd name="T111" fmla="*/ 117837 h 293327"/>
              <a:gd name="T112" fmla="*/ 0 w 293328"/>
              <a:gd name="T113" fmla="*/ 88105 h 2933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328" h="293327">
                <a:moveTo>
                  <a:pt x="16216" y="246121"/>
                </a:moveTo>
                <a:cubicBezTo>
                  <a:pt x="12252" y="246121"/>
                  <a:pt x="8648" y="249364"/>
                  <a:pt x="8648" y="253328"/>
                </a:cubicBezTo>
                <a:cubicBezTo>
                  <a:pt x="8648" y="270625"/>
                  <a:pt x="22702" y="284678"/>
                  <a:pt x="39999" y="284678"/>
                </a:cubicBezTo>
                <a:lnTo>
                  <a:pt x="55855" y="284678"/>
                </a:lnTo>
                <a:lnTo>
                  <a:pt x="72431" y="268102"/>
                </a:lnTo>
                <a:cubicBezTo>
                  <a:pt x="74233" y="266300"/>
                  <a:pt x="76755" y="266300"/>
                  <a:pt x="78557" y="268102"/>
                </a:cubicBezTo>
                <a:cubicBezTo>
                  <a:pt x="80359" y="269904"/>
                  <a:pt x="80359" y="272426"/>
                  <a:pt x="78557" y="274228"/>
                </a:cubicBezTo>
                <a:lnTo>
                  <a:pt x="68467" y="284678"/>
                </a:lnTo>
                <a:lnTo>
                  <a:pt x="97295" y="284678"/>
                </a:lnTo>
                <a:lnTo>
                  <a:pt x="113872" y="268102"/>
                </a:lnTo>
                <a:cubicBezTo>
                  <a:pt x="115673" y="266300"/>
                  <a:pt x="118196" y="266300"/>
                  <a:pt x="120358" y="268102"/>
                </a:cubicBezTo>
                <a:cubicBezTo>
                  <a:pt x="121799" y="269904"/>
                  <a:pt x="121799" y="272426"/>
                  <a:pt x="120358" y="274228"/>
                </a:cubicBezTo>
                <a:lnTo>
                  <a:pt x="109908" y="284678"/>
                </a:lnTo>
                <a:lnTo>
                  <a:pt x="138736" y="284678"/>
                </a:lnTo>
                <a:lnTo>
                  <a:pt x="155312" y="268102"/>
                </a:lnTo>
                <a:cubicBezTo>
                  <a:pt x="157114" y="266300"/>
                  <a:pt x="159997" y="266300"/>
                  <a:pt x="161799" y="268102"/>
                </a:cubicBezTo>
                <a:cubicBezTo>
                  <a:pt x="163601" y="269904"/>
                  <a:pt x="163601" y="272426"/>
                  <a:pt x="161799" y="274228"/>
                </a:cubicBezTo>
                <a:lnTo>
                  <a:pt x="151348" y="284678"/>
                </a:lnTo>
                <a:lnTo>
                  <a:pt x="180177" y="284678"/>
                </a:lnTo>
                <a:lnTo>
                  <a:pt x="196753" y="268102"/>
                </a:lnTo>
                <a:cubicBezTo>
                  <a:pt x="198555" y="266300"/>
                  <a:pt x="201438" y="266300"/>
                  <a:pt x="203239" y="268102"/>
                </a:cubicBezTo>
                <a:cubicBezTo>
                  <a:pt x="205041" y="269904"/>
                  <a:pt x="205041" y="272426"/>
                  <a:pt x="203239" y="274228"/>
                </a:cubicBezTo>
                <a:lnTo>
                  <a:pt x="192789" y="284678"/>
                </a:lnTo>
                <a:lnTo>
                  <a:pt x="221978" y="284678"/>
                </a:lnTo>
                <a:lnTo>
                  <a:pt x="238194" y="268102"/>
                </a:lnTo>
                <a:cubicBezTo>
                  <a:pt x="239995" y="266300"/>
                  <a:pt x="242878" y="266300"/>
                  <a:pt x="244680" y="268102"/>
                </a:cubicBezTo>
                <a:cubicBezTo>
                  <a:pt x="246482" y="269904"/>
                  <a:pt x="246482" y="272426"/>
                  <a:pt x="244680" y="274228"/>
                </a:cubicBezTo>
                <a:lnTo>
                  <a:pt x="234230" y="284678"/>
                </a:lnTo>
                <a:lnTo>
                  <a:pt x="253329" y="284678"/>
                </a:lnTo>
                <a:cubicBezTo>
                  <a:pt x="270626" y="284678"/>
                  <a:pt x="284679" y="270625"/>
                  <a:pt x="284679" y="253328"/>
                </a:cubicBezTo>
                <a:cubicBezTo>
                  <a:pt x="284679" y="249364"/>
                  <a:pt x="281076" y="246121"/>
                  <a:pt x="277112" y="246121"/>
                </a:cubicBezTo>
                <a:lnTo>
                  <a:pt x="16216" y="246121"/>
                </a:lnTo>
                <a:close/>
                <a:moveTo>
                  <a:pt x="34233" y="210446"/>
                </a:moveTo>
                <a:cubicBezTo>
                  <a:pt x="26666" y="210446"/>
                  <a:pt x="20540" y="216572"/>
                  <a:pt x="20540" y="223779"/>
                </a:cubicBezTo>
                <a:cubicBezTo>
                  <a:pt x="20540" y="231346"/>
                  <a:pt x="26666" y="237112"/>
                  <a:pt x="34233" y="237112"/>
                </a:cubicBezTo>
                <a:lnTo>
                  <a:pt x="247563" y="237112"/>
                </a:lnTo>
                <a:cubicBezTo>
                  <a:pt x="254770" y="237112"/>
                  <a:pt x="260896" y="231346"/>
                  <a:pt x="260896" y="223779"/>
                </a:cubicBezTo>
                <a:cubicBezTo>
                  <a:pt x="260896" y="216572"/>
                  <a:pt x="254770" y="210446"/>
                  <a:pt x="247563" y="210446"/>
                </a:cubicBezTo>
                <a:lnTo>
                  <a:pt x="216933" y="210446"/>
                </a:lnTo>
                <a:lnTo>
                  <a:pt x="205402" y="226301"/>
                </a:lnTo>
                <a:cubicBezTo>
                  <a:pt x="204681" y="227743"/>
                  <a:pt x="203600" y="228103"/>
                  <a:pt x="201798" y="228103"/>
                </a:cubicBezTo>
                <a:cubicBezTo>
                  <a:pt x="201438" y="228103"/>
                  <a:pt x="201077" y="228103"/>
                  <a:pt x="200357" y="227743"/>
                </a:cubicBezTo>
                <a:lnTo>
                  <a:pt x="161078" y="210446"/>
                </a:lnTo>
                <a:lnTo>
                  <a:pt x="34233" y="210446"/>
                </a:lnTo>
                <a:close/>
                <a:moveTo>
                  <a:pt x="242518" y="175131"/>
                </a:moveTo>
                <a:lnTo>
                  <a:pt x="223419" y="201437"/>
                </a:lnTo>
                <a:lnTo>
                  <a:pt x="259455" y="201437"/>
                </a:lnTo>
                <a:cubicBezTo>
                  <a:pt x="266662" y="201437"/>
                  <a:pt x="272788" y="195671"/>
                  <a:pt x="272788" y="188104"/>
                </a:cubicBezTo>
                <a:cubicBezTo>
                  <a:pt x="272788" y="180897"/>
                  <a:pt x="266662" y="175131"/>
                  <a:pt x="259455" y="175131"/>
                </a:cubicBezTo>
                <a:lnTo>
                  <a:pt x="242518" y="175131"/>
                </a:lnTo>
                <a:close/>
                <a:moveTo>
                  <a:pt x="102340" y="175131"/>
                </a:moveTo>
                <a:lnTo>
                  <a:pt x="200357" y="218374"/>
                </a:lnTo>
                <a:lnTo>
                  <a:pt x="231347" y="175131"/>
                </a:lnTo>
                <a:lnTo>
                  <a:pt x="102340" y="175131"/>
                </a:lnTo>
                <a:close/>
                <a:moveTo>
                  <a:pt x="46125" y="175131"/>
                </a:moveTo>
                <a:cubicBezTo>
                  <a:pt x="38558" y="175131"/>
                  <a:pt x="32432" y="180897"/>
                  <a:pt x="32432" y="188104"/>
                </a:cubicBezTo>
                <a:cubicBezTo>
                  <a:pt x="32432" y="195671"/>
                  <a:pt x="38558" y="201437"/>
                  <a:pt x="46125" y="201437"/>
                </a:cubicBezTo>
                <a:lnTo>
                  <a:pt x="140898" y="201437"/>
                </a:lnTo>
                <a:lnTo>
                  <a:pt x="80719" y="175131"/>
                </a:lnTo>
                <a:lnTo>
                  <a:pt x="46125" y="175131"/>
                </a:lnTo>
                <a:close/>
                <a:moveTo>
                  <a:pt x="34233" y="139457"/>
                </a:moveTo>
                <a:cubicBezTo>
                  <a:pt x="26666" y="139457"/>
                  <a:pt x="20540" y="145222"/>
                  <a:pt x="20540" y="152790"/>
                </a:cubicBezTo>
                <a:cubicBezTo>
                  <a:pt x="20540" y="159997"/>
                  <a:pt x="26666" y="166123"/>
                  <a:pt x="34233" y="166123"/>
                </a:cubicBezTo>
                <a:lnTo>
                  <a:pt x="247563" y="166123"/>
                </a:lnTo>
                <a:cubicBezTo>
                  <a:pt x="254770" y="166123"/>
                  <a:pt x="260896" y="159997"/>
                  <a:pt x="260896" y="152790"/>
                </a:cubicBezTo>
                <a:cubicBezTo>
                  <a:pt x="260896" y="145222"/>
                  <a:pt x="254770" y="139457"/>
                  <a:pt x="247563" y="139457"/>
                </a:cubicBezTo>
                <a:lnTo>
                  <a:pt x="181618" y="139457"/>
                </a:lnTo>
                <a:lnTo>
                  <a:pt x="170087" y="155312"/>
                </a:lnTo>
                <a:cubicBezTo>
                  <a:pt x="169006" y="156393"/>
                  <a:pt x="167925" y="157114"/>
                  <a:pt x="166483" y="157114"/>
                </a:cubicBezTo>
                <a:cubicBezTo>
                  <a:pt x="165763" y="157114"/>
                  <a:pt x="165042" y="157114"/>
                  <a:pt x="164682" y="156753"/>
                </a:cubicBezTo>
                <a:lnTo>
                  <a:pt x="125403" y="139457"/>
                </a:lnTo>
                <a:lnTo>
                  <a:pt x="34233" y="139457"/>
                </a:lnTo>
                <a:close/>
                <a:moveTo>
                  <a:pt x="206483" y="103782"/>
                </a:moveTo>
                <a:lnTo>
                  <a:pt x="187744" y="130448"/>
                </a:lnTo>
                <a:lnTo>
                  <a:pt x="259455" y="130448"/>
                </a:lnTo>
                <a:cubicBezTo>
                  <a:pt x="266662" y="130448"/>
                  <a:pt x="272788" y="124682"/>
                  <a:pt x="272788" y="117115"/>
                </a:cubicBezTo>
                <a:cubicBezTo>
                  <a:pt x="272788" y="109908"/>
                  <a:pt x="266662" y="103782"/>
                  <a:pt x="259455" y="103782"/>
                </a:cubicBezTo>
                <a:lnTo>
                  <a:pt x="206483" y="103782"/>
                </a:lnTo>
                <a:close/>
                <a:moveTo>
                  <a:pt x="67026" y="103782"/>
                </a:moveTo>
                <a:lnTo>
                  <a:pt x="165042" y="147024"/>
                </a:lnTo>
                <a:lnTo>
                  <a:pt x="195672" y="103782"/>
                </a:lnTo>
                <a:lnTo>
                  <a:pt x="67026" y="103782"/>
                </a:lnTo>
                <a:close/>
                <a:moveTo>
                  <a:pt x="45044" y="103782"/>
                </a:moveTo>
                <a:cubicBezTo>
                  <a:pt x="38197" y="104142"/>
                  <a:pt x="32432" y="109908"/>
                  <a:pt x="32432" y="117115"/>
                </a:cubicBezTo>
                <a:cubicBezTo>
                  <a:pt x="32432" y="124682"/>
                  <a:pt x="38558" y="130448"/>
                  <a:pt x="46125" y="130448"/>
                </a:cubicBezTo>
                <a:lnTo>
                  <a:pt x="105223" y="130448"/>
                </a:lnTo>
                <a:lnTo>
                  <a:pt x="45044" y="103782"/>
                </a:lnTo>
                <a:close/>
                <a:moveTo>
                  <a:pt x="92808" y="58561"/>
                </a:moveTo>
                <a:cubicBezTo>
                  <a:pt x="94639" y="57150"/>
                  <a:pt x="97570" y="57150"/>
                  <a:pt x="99402" y="58561"/>
                </a:cubicBezTo>
                <a:cubicBezTo>
                  <a:pt x="101234" y="60325"/>
                  <a:pt x="101234" y="62795"/>
                  <a:pt x="99402" y="64911"/>
                </a:cubicBezTo>
                <a:lnTo>
                  <a:pt x="85481" y="77964"/>
                </a:lnTo>
                <a:cubicBezTo>
                  <a:pt x="84748" y="78670"/>
                  <a:pt x="83649" y="79022"/>
                  <a:pt x="82550" y="79022"/>
                </a:cubicBezTo>
                <a:cubicBezTo>
                  <a:pt x="81451" y="79022"/>
                  <a:pt x="80352" y="78670"/>
                  <a:pt x="79253" y="77964"/>
                </a:cubicBezTo>
                <a:cubicBezTo>
                  <a:pt x="77788" y="76200"/>
                  <a:pt x="77788" y="73378"/>
                  <a:pt x="79253" y="71614"/>
                </a:cubicBezTo>
                <a:lnTo>
                  <a:pt x="92808" y="58561"/>
                </a:lnTo>
                <a:close/>
                <a:moveTo>
                  <a:pt x="238950" y="36703"/>
                </a:moveTo>
                <a:cubicBezTo>
                  <a:pt x="240763" y="34925"/>
                  <a:pt x="243663" y="34925"/>
                  <a:pt x="245475" y="36703"/>
                </a:cubicBezTo>
                <a:cubicBezTo>
                  <a:pt x="247288" y="38126"/>
                  <a:pt x="247288" y="40970"/>
                  <a:pt x="245475" y="42748"/>
                </a:cubicBezTo>
                <a:lnTo>
                  <a:pt x="209588" y="77953"/>
                </a:lnTo>
                <a:cubicBezTo>
                  <a:pt x="208863" y="78664"/>
                  <a:pt x="207776" y="79020"/>
                  <a:pt x="206688" y="79020"/>
                </a:cubicBezTo>
                <a:cubicBezTo>
                  <a:pt x="205601" y="79020"/>
                  <a:pt x="204151" y="78664"/>
                  <a:pt x="203426" y="77953"/>
                </a:cubicBezTo>
                <a:cubicBezTo>
                  <a:pt x="201613" y="76175"/>
                  <a:pt x="201613" y="73330"/>
                  <a:pt x="203426" y="71552"/>
                </a:cubicBezTo>
                <a:lnTo>
                  <a:pt x="238950" y="36703"/>
                </a:lnTo>
                <a:close/>
                <a:moveTo>
                  <a:pt x="209221" y="25621"/>
                </a:moveTo>
                <a:cubicBezTo>
                  <a:pt x="211018" y="23812"/>
                  <a:pt x="213894" y="23812"/>
                  <a:pt x="215691" y="25621"/>
                </a:cubicBezTo>
                <a:cubicBezTo>
                  <a:pt x="217129" y="27068"/>
                  <a:pt x="217129" y="29961"/>
                  <a:pt x="215691" y="31770"/>
                </a:cubicBezTo>
                <a:lnTo>
                  <a:pt x="168246" y="79515"/>
                </a:lnTo>
                <a:cubicBezTo>
                  <a:pt x="167527" y="80239"/>
                  <a:pt x="166089" y="80601"/>
                  <a:pt x="165370" y="80601"/>
                </a:cubicBezTo>
                <a:cubicBezTo>
                  <a:pt x="163932" y="80601"/>
                  <a:pt x="162854" y="80239"/>
                  <a:pt x="162135" y="79515"/>
                </a:cubicBezTo>
                <a:cubicBezTo>
                  <a:pt x="160338" y="77707"/>
                  <a:pt x="160338" y="74813"/>
                  <a:pt x="162135" y="73005"/>
                </a:cubicBezTo>
                <a:lnTo>
                  <a:pt x="209221" y="25621"/>
                </a:lnTo>
                <a:close/>
                <a:moveTo>
                  <a:pt x="167946" y="25621"/>
                </a:moveTo>
                <a:cubicBezTo>
                  <a:pt x="169743" y="23812"/>
                  <a:pt x="172259" y="23812"/>
                  <a:pt x="174416" y="25621"/>
                </a:cubicBezTo>
                <a:cubicBezTo>
                  <a:pt x="175854" y="27068"/>
                  <a:pt x="175854" y="29961"/>
                  <a:pt x="174416" y="31770"/>
                </a:cubicBezTo>
                <a:lnTo>
                  <a:pt x="126970" y="79515"/>
                </a:lnTo>
                <a:cubicBezTo>
                  <a:pt x="125892" y="80239"/>
                  <a:pt x="124814" y="80601"/>
                  <a:pt x="123736" y="80601"/>
                </a:cubicBezTo>
                <a:cubicBezTo>
                  <a:pt x="122657" y="80601"/>
                  <a:pt x="121579" y="80239"/>
                  <a:pt x="120860" y="79515"/>
                </a:cubicBezTo>
                <a:cubicBezTo>
                  <a:pt x="119063" y="77707"/>
                  <a:pt x="119063" y="74813"/>
                  <a:pt x="120860" y="73005"/>
                </a:cubicBezTo>
                <a:lnTo>
                  <a:pt x="167946" y="25621"/>
                </a:lnTo>
                <a:close/>
                <a:moveTo>
                  <a:pt x="83860" y="25621"/>
                </a:moveTo>
                <a:cubicBezTo>
                  <a:pt x="85645" y="23812"/>
                  <a:pt x="88146" y="23812"/>
                  <a:pt x="89932" y="25621"/>
                </a:cubicBezTo>
                <a:cubicBezTo>
                  <a:pt x="91718" y="27068"/>
                  <a:pt x="91718" y="29961"/>
                  <a:pt x="89932" y="31770"/>
                </a:cubicBezTo>
                <a:lnTo>
                  <a:pt x="42783" y="79515"/>
                </a:lnTo>
                <a:cubicBezTo>
                  <a:pt x="42069" y="80239"/>
                  <a:pt x="40997" y="80601"/>
                  <a:pt x="39925" y="80601"/>
                </a:cubicBezTo>
                <a:cubicBezTo>
                  <a:pt x="38854" y="80601"/>
                  <a:pt x="37782" y="80239"/>
                  <a:pt x="36711" y="79515"/>
                </a:cubicBezTo>
                <a:cubicBezTo>
                  <a:pt x="34925" y="77707"/>
                  <a:pt x="34925" y="74813"/>
                  <a:pt x="36711" y="73005"/>
                </a:cubicBezTo>
                <a:lnTo>
                  <a:pt x="83860" y="25621"/>
                </a:lnTo>
                <a:close/>
                <a:moveTo>
                  <a:pt x="126723" y="25598"/>
                </a:moveTo>
                <a:cubicBezTo>
                  <a:pt x="128508" y="23812"/>
                  <a:pt x="131009" y="23812"/>
                  <a:pt x="133152" y="25598"/>
                </a:cubicBezTo>
                <a:cubicBezTo>
                  <a:pt x="134581" y="27027"/>
                  <a:pt x="134581" y="29884"/>
                  <a:pt x="133152" y="31670"/>
                </a:cubicBezTo>
                <a:lnTo>
                  <a:pt x="114221" y="50601"/>
                </a:lnTo>
                <a:cubicBezTo>
                  <a:pt x="113507" y="51316"/>
                  <a:pt x="112078" y="52030"/>
                  <a:pt x="111006" y="52030"/>
                </a:cubicBezTo>
                <a:cubicBezTo>
                  <a:pt x="109935" y="52030"/>
                  <a:pt x="108506" y="51316"/>
                  <a:pt x="107792" y="50601"/>
                </a:cubicBezTo>
                <a:cubicBezTo>
                  <a:pt x="106363" y="48815"/>
                  <a:pt x="106363" y="45958"/>
                  <a:pt x="107792" y="44529"/>
                </a:cubicBezTo>
                <a:lnTo>
                  <a:pt x="126723" y="25598"/>
                </a:lnTo>
                <a:close/>
                <a:moveTo>
                  <a:pt x="87566" y="9009"/>
                </a:moveTo>
                <a:cubicBezTo>
                  <a:pt x="43963" y="9009"/>
                  <a:pt x="8648" y="44324"/>
                  <a:pt x="8648" y="87566"/>
                </a:cubicBezTo>
                <a:cubicBezTo>
                  <a:pt x="8648" y="91530"/>
                  <a:pt x="12252" y="95133"/>
                  <a:pt x="16216" y="95133"/>
                </a:cubicBezTo>
                <a:lnTo>
                  <a:pt x="277112" y="95133"/>
                </a:lnTo>
                <a:cubicBezTo>
                  <a:pt x="281076" y="95133"/>
                  <a:pt x="284679" y="91530"/>
                  <a:pt x="284679" y="87566"/>
                </a:cubicBezTo>
                <a:cubicBezTo>
                  <a:pt x="284679" y="44324"/>
                  <a:pt x="249365" y="9009"/>
                  <a:pt x="206122" y="9009"/>
                </a:cubicBezTo>
                <a:lnTo>
                  <a:pt x="87566" y="9009"/>
                </a:lnTo>
                <a:close/>
                <a:moveTo>
                  <a:pt x="87566" y="0"/>
                </a:moveTo>
                <a:lnTo>
                  <a:pt x="206122" y="0"/>
                </a:lnTo>
                <a:cubicBezTo>
                  <a:pt x="254410" y="0"/>
                  <a:pt x="293328" y="39279"/>
                  <a:pt x="293328" y="87566"/>
                </a:cubicBezTo>
                <a:cubicBezTo>
                  <a:pt x="293328" y="96214"/>
                  <a:pt x="286121" y="103782"/>
                  <a:pt x="277112" y="103782"/>
                </a:cubicBezTo>
                <a:lnTo>
                  <a:pt x="276752" y="103782"/>
                </a:lnTo>
                <a:cubicBezTo>
                  <a:pt x="279995" y="107385"/>
                  <a:pt x="281436" y="112070"/>
                  <a:pt x="281436" y="117115"/>
                </a:cubicBezTo>
                <a:cubicBezTo>
                  <a:pt x="281436" y="127565"/>
                  <a:pt x="274229" y="136213"/>
                  <a:pt x="264500" y="138736"/>
                </a:cubicBezTo>
                <a:cubicBezTo>
                  <a:pt x="267743" y="142700"/>
                  <a:pt x="269544" y="147384"/>
                  <a:pt x="269544" y="152790"/>
                </a:cubicBezTo>
                <a:cubicBezTo>
                  <a:pt x="269544" y="157834"/>
                  <a:pt x="267743" y="162879"/>
                  <a:pt x="264500" y="166843"/>
                </a:cubicBezTo>
                <a:cubicBezTo>
                  <a:pt x="274229" y="169005"/>
                  <a:pt x="281436" y="178014"/>
                  <a:pt x="281436" y="188104"/>
                </a:cubicBezTo>
                <a:cubicBezTo>
                  <a:pt x="281436" y="198554"/>
                  <a:pt x="274229" y="207563"/>
                  <a:pt x="264500" y="209725"/>
                </a:cubicBezTo>
                <a:cubicBezTo>
                  <a:pt x="267743" y="213689"/>
                  <a:pt x="269544" y="218734"/>
                  <a:pt x="269544" y="223779"/>
                </a:cubicBezTo>
                <a:cubicBezTo>
                  <a:pt x="269544" y="228824"/>
                  <a:pt x="268103" y="233508"/>
                  <a:pt x="264860" y="237112"/>
                </a:cubicBezTo>
                <a:lnTo>
                  <a:pt x="277112" y="237112"/>
                </a:lnTo>
                <a:cubicBezTo>
                  <a:pt x="286121" y="237112"/>
                  <a:pt x="293328" y="244679"/>
                  <a:pt x="293328" y="253328"/>
                </a:cubicBezTo>
                <a:cubicBezTo>
                  <a:pt x="293328" y="275670"/>
                  <a:pt x="275310" y="293327"/>
                  <a:pt x="253329" y="293327"/>
                </a:cubicBezTo>
                <a:lnTo>
                  <a:pt x="39999" y="293327"/>
                </a:lnTo>
                <a:cubicBezTo>
                  <a:pt x="18018" y="293327"/>
                  <a:pt x="0" y="275670"/>
                  <a:pt x="0" y="253328"/>
                </a:cubicBezTo>
                <a:cubicBezTo>
                  <a:pt x="0" y="244679"/>
                  <a:pt x="7207" y="237112"/>
                  <a:pt x="16216" y="237112"/>
                </a:cubicBezTo>
                <a:cubicBezTo>
                  <a:pt x="13693" y="233508"/>
                  <a:pt x="11531" y="228824"/>
                  <a:pt x="11531" y="223779"/>
                </a:cubicBezTo>
                <a:cubicBezTo>
                  <a:pt x="11531" y="213329"/>
                  <a:pt x="19099" y="204680"/>
                  <a:pt x="28828" y="202518"/>
                </a:cubicBezTo>
                <a:cubicBezTo>
                  <a:pt x="25585" y="198554"/>
                  <a:pt x="23423" y="193509"/>
                  <a:pt x="23423" y="188104"/>
                </a:cubicBezTo>
                <a:cubicBezTo>
                  <a:pt x="23423" y="183059"/>
                  <a:pt x="25585" y="178014"/>
                  <a:pt x="28828" y="174411"/>
                </a:cubicBezTo>
                <a:cubicBezTo>
                  <a:pt x="19099" y="171888"/>
                  <a:pt x="11531" y="163240"/>
                  <a:pt x="11531" y="152790"/>
                </a:cubicBezTo>
                <a:cubicBezTo>
                  <a:pt x="11531" y="142339"/>
                  <a:pt x="19099" y="133331"/>
                  <a:pt x="28828" y="131168"/>
                </a:cubicBezTo>
                <a:cubicBezTo>
                  <a:pt x="25585" y="127205"/>
                  <a:pt x="23423" y="122520"/>
                  <a:pt x="23423" y="117115"/>
                </a:cubicBezTo>
                <a:cubicBezTo>
                  <a:pt x="23423" y="112070"/>
                  <a:pt x="25585" y="107385"/>
                  <a:pt x="28107" y="103782"/>
                </a:cubicBezTo>
                <a:lnTo>
                  <a:pt x="16216" y="103782"/>
                </a:lnTo>
                <a:cubicBezTo>
                  <a:pt x="7207" y="103782"/>
                  <a:pt x="0" y="96214"/>
                  <a:pt x="0" y="87566"/>
                </a:cubicBezTo>
                <a:cubicBezTo>
                  <a:pt x="0" y="39279"/>
                  <a:pt x="39278" y="0"/>
                  <a:pt x="87566" y="0"/>
                </a:cubicBezTo>
                <a:close/>
              </a:path>
            </a:pathLst>
          </a:custGeom>
          <a:solidFill>
            <a:schemeClr val="accent2"/>
          </a:solidFill>
          <a:ln>
            <a:noFill/>
          </a:ln>
          <a:effectLst/>
        </p:spPr>
        <p:txBody>
          <a:bodyPr anchor="ctr"/>
          <a:lstStyle/>
          <a:p>
            <a:endParaRPr lang="en-US" dirty="0">
              <a:latin typeface="Montserrat Light" pitchFamily="2" charset="77"/>
            </a:endParaRPr>
          </a:p>
        </p:txBody>
      </p:sp>
      <p:sp>
        <p:nvSpPr>
          <p:cNvPr id="18" name="Freeform 997">
            <a:extLst>
              <a:ext uri="{FF2B5EF4-FFF2-40B4-BE49-F238E27FC236}">
                <a16:creationId xmlns:a16="http://schemas.microsoft.com/office/drawing/2014/main" id="{A44B77E4-D86D-A147-B19E-6C6505C102EF}"/>
              </a:ext>
            </a:extLst>
          </p:cNvPr>
          <p:cNvSpPr>
            <a:spLocks noChangeArrowheads="1"/>
          </p:cNvSpPr>
          <p:nvPr/>
        </p:nvSpPr>
        <p:spPr bwMode="auto">
          <a:xfrm>
            <a:off x="13539785" y="3301576"/>
            <a:ext cx="967662" cy="941511"/>
          </a:xfrm>
          <a:custGeom>
            <a:avLst/>
            <a:gdLst>
              <a:gd name="T0" fmla="*/ 280757 w 293327"/>
              <a:gd name="T1" fmla="*/ 282794 h 285384"/>
              <a:gd name="T2" fmla="*/ 153337 w 293327"/>
              <a:gd name="T3" fmla="*/ 282794 h 285384"/>
              <a:gd name="T4" fmla="*/ 126331 w 293327"/>
              <a:gd name="T5" fmla="*/ 278001 h 285384"/>
              <a:gd name="T6" fmla="*/ 80956 w 293327"/>
              <a:gd name="T7" fmla="*/ 287218 h 285384"/>
              <a:gd name="T8" fmla="*/ 4356 w 293327"/>
              <a:gd name="T9" fmla="*/ 247644 h 285384"/>
              <a:gd name="T10" fmla="*/ 247647 w 293327"/>
              <a:gd name="T11" fmla="*/ 256861 h 285384"/>
              <a:gd name="T12" fmla="*/ 4356 w 293327"/>
              <a:gd name="T13" fmla="*/ 247644 h 285384"/>
              <a:gd name="T14" fmla="*/ 213841 w 293327"/>
              <a:gd name="T15" fmla="*/ 200927 h 285384"/>
              <a:gd name="T16" fmla="*/ 81268 w 293327"/>
              <a:gd name="T17" fmla="*/ 191725 h 285384"/>
              <a:gd name="T18" fmla="*/ 76670 w 293327"/>
              <a:gd name="T19" fmla="*/ 196325 h 285384"/>
              <a:gd name="T20" fmla="*/ 187811 w 293327"/>
              <a:gd name="T21" fmla="*/ 195596 h 285384"/>
              <a:gd name="T22" fmla="*/ 213190 w 293327"/>
              <a:gd name="T23" fmla="*/ 170193 h 285384"/>
              <a:gd name="T24" fmla="*/ 81940 w 293327"/>
              <a:gd name="T25" fmla="*/ 220998 h 285384"/>
              <a:gd name="T26" fmla="*/ 9064 w 293327"/>
              <a:gd name="T27" fmla="*/ 98704 h 285384"/>
              <a:gd name="T28" fmla="*/ 32632 w 293327"/>
              <a:gd name="T29" fmla="*/ 144429 h 285384"/>
              <a:gd name="T30" fmla="*/ 9064 w 293327"/>
              <a:gd name="T31" fmla="*/ 163662 h 285384"/>
              <a:gd name="T32" fmla="*/ 28281 w 293327"/>
              <a:gd name="T33" fmla="*/ 172733 h 285384"/>
              <a:gd name="T34" fmla="*/ 22479 w 293327"/>
              <a:gd name="T35" fmla="*/ 191241 h 285384"/>
              <a:gd name="T36" fmla="*/ 115659 w 293327"/>
              <a:gd name="T37" fmla="*/ 191241 h 285384"/>
              <a:gd name="T38" fmla="*/ 247272 w 293327"/>
              <a:gd name="T39" fmla="*/ 191241 h 285384"/>
              <a:gd name="T40" fmla="*/ 286067 w 293327"/>
              <a:gd name="T41" fmla="*/ 172733 h 285384"/>
              <a:gd name="T42" fmla="*/ 271202 w 293327"/>
              <a:gd name="T43" fmla="*/ 163662 h 285384"/>
              <a:gd name="T44" fmla="*/ 259237 w 293327"/>
              <a:gd name="T45" fmla="*/ 148784 h 285384"/>
              <a:gd name="T46" fmla="*/ 286067 w 293327"/>
              <a:gd name="T47" fmla="*/ 140073 h 285384"/>
              <a:gd name="T48" fmla="*/ 228057 w 293327"/>
              <a:gd name="T49" fmla="*/ 124107 h 285384"/>
              <a:gd name="T50" fmla="*/ 139952 w 293327"/>
              <a:gd name="T51" fmla="*/ 41730 h 285384"/>
              <a:gd name="T52" fmla="*/ 196513 w 293327"/>
              <a:gd name="T53" fmla="*/ 41730 h 285384"/>
              <a:gd name="T54" fmla="*/ 9064 w 293327"/>
              <a:gd name="T55" fmla="*/ 89633 h 285384"/>
              <a:gd name="T56" fmla="*/ 9064 w 293327"/>
              <a:gd name="T57" fmla="*/ 41730 h 285384"/>
              <a:gd name="T58" fmla="*/ 232769 w 293327"/>
              <a:gd name="T59" fmla="*/ 116123 h 285384"/>
              <a:gd name="T60" fmla="*/ 281716 w 293327"/>
              <a:gd name="T61" fmla="*/ 78382 h 285384"/>
              <a:gd name="T62" fmla="*/ 205577 w 293327"/>
              <a:gd name="T63" fmla="*/ 9074 h 285384"/>
              <a:gd name="T64" fmla="*/ 196513 w 293327"/>
              <a:gd name="T65" fmla="*/ 33021 h 285384"/>
              <a:gd name="T66" fmla="*/ 74327 w 293327"/>
              <a:gd name="T67" fmla="*/ 9074 h 285384"/>
              <a:gd name="T68" fmla="*/ 131250 w 293327"/>
              <a:gd name="T69" fmla="*/ 9074 h 285384"/>
              <a:gd name="T70" fmla="*/ 9064 w 293327"/>
              <a:gd name="T71" fmla="*/ 22500 h 285384"/>
              <a:gd name="T72" fmla="*/ 65624 w 293327"/>
              <a:gd name="T73" fmla="*/ 9074 h 285384"/>
              <a:gd name="T74" fmla="*/ 235307 w 293327"/>
              <a:gd name="T75" fmla="*/ 0 h 285384"/>
              <a:gd name="T76" fmla="*/ 295131 w 293327"/>
              <a:gd name="T77" fmla="*/ 100156 h 285384"/>
              <a:gd name="T78" fmla="*/ 247272 w 293327"/>
              <a:gd name="T79" fmla="*/ 199950 h 285384"/>
              <a:gd name="T80" fmla="*/ 115659 w 293327"/>
              <a:gd name="T81" fmla="*/ 199950 h 285384"/>
              <a:gd name="T82" fmla="*/ 22479 w 293327"/>
              <a:gd name="T83" fmla="*/ 199950 h 285384"/>
              <a:gd name="T84" fmla="*/ 22479 w 293327"/>
              <a:gd name="T85" fmla="*/ 0 h 28538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7" h="285384">
                <a:moveTo>
                  <a:pt x="157064" y="276225"/>
                </a:moveTo>
                <a:lnTo>
                  <a:pt x="274736" y="276225"/>
                </a:lnTo>
                <a:cubicBezTo>
                  <a:pt x="277248" y="276225"/>
                  <a:pt x="279041" y="278423"/>
                  <a:pt x="279041" y="280988"/>
                </a:cubicBezTo>
                <a:cubicBezTo>
                  <a:pt x="279041" y="283186"/>
                  <a:pt x="277248" y="285384"/>
                  <a:pt x="274736" y="285384"/>
                </a:cubicBezTo>
                <a:lnTo>
                  <a:pt x="157064" y="285384"/>
                </a:lnTo>
                <a:cubicBezTo>
                  <a:pt x="154553" y="285384"/>
                  <a:pt x="152400" y="283186"/>
                  <a:pt x="152400" y="280988"/>
                </a:cubicBezTo>
                <a:cubicBezTo>
                  <a:pt x="152400" y="278423"/>
                  <a:pt x="154553" y="276225"/>
                  <a:pt x="157064" y="276225"/>
                </a:cubicBezTo>
                <a:close/>
                <a:moveTo>
                  <a:pt x="80461" y="276225"/>
                </a:moveTo>
                <a:lnTo>
                  <a:pt x="125559" y="276225"/>
                </a:lnTo>
                <a:cubicBezTo>
                  <a:pt x="128045" y="276225"/>
                  <a:pt x="129820" y="278423"/>
                  <a:pt x="129820" y="280988"/>
                </a:cubicBezTo>
                <a:cubicBezTo>
                  <a:pt x="129820" y="283186"/>
                  <a:pt x="128045" y="285384"/>
                  <a:pt x="125559" y="285384"/>
                </a:cubicBezTo>
                <a:lnTo>
                  <a:pt x="80461" y="285384"/>
                </a:lnTo>
                <a:cubicBezTo>
                  <a:pt x="77976" y="285384"/>
                  <a:pt x="76200" y="283186"/>
                  <a:pt x="76200" y="280988"/>
                </a:cubicBezTo>
                <a:cubicBezTo>
                  <a:pt x="76200" y="278423"/>
                  <a:pt x="77976" y="276225"/>
                  <a:pt x="80461" y="276225"/>
                </a:cubicBezTo>
                <a:close/>
                <a:moveTo>
                  <a:pt x="4331" y="246062"/>
                </a:moveTo>
                <a:lnTo>
                  <a:pt x="246133" y="246062"/>
                </a:lnTo>
                <a:cubicBezTo>
                  <a:pt x="248299" y="246062"/>
                  <a:pt x="250464" y="248260"/>
                  <a:pt x="250464" y="250458"/>
                </a:cubicBezTo>
                <a:cubicBezTo>
                  <a:pt x="250464" y="253022"/>
                  <a:pt x="248299" y="255220"/>
                  <a:pt x="246133" y="255220"/>
                </a:cubicBezTo>
                <a:lnTo>
                  <a:pt x="4331" y="255220"/>
                </a:lnTo>
                <a:cubicBezTo>
                  <a:pt x="1804" y="255220"/>
                  <a:pt x="0" y="253022"/>
                  <a:pt x="0" y="250458"/>
                </a:cubicBezTo>
                <a:cubicBezTo>
                  <a:pt x="0" y="248260"/>
                  <a:pt x="1804" y="246062"/>
                  <a:pt x="4331" y="246062"/>
                </a:cubicBezTo>
                <a:close/>
                <a:moveTo>
                  <a:pt x="212534" y="190500"/>
                </a:moveTo>
                <a:cubicBezTo>
                  <a:pt x="215201" y="190500"/>
                  <a:pt x="217106" y="192405"/>
                  <a:pt x="217106" y="195072"/>
                </a:cubicBezTo>
                <a:cubicBezTo>
                  <a:pt x="217106" y="197739"/>
                  <a:pt x="215201" y="199644"/>
                  <a:pt x="212534" y="199644"/>
                </a:cubicBezTo>
                <a:cubicBezTo>
                  <a:pt x="209867" y="199644"/>
                  <a:pt x="207962" y="197739"/>
                  <a:pt x="207962" y="195072"/>
                </a:cubicBezTo>
                <a:cubicBezTo>
                  <a:pt x="207962" y="192405"/>
                  <a:pt x="209867" y="190500"/>
                  <a:pt x="212534" y="190500"/>
                </a:cubicBezTo>
                <a:close/>
                <a:moveTo>
                  <a:pt x="80772" y="190500"/>
                </a:moveTo>
                <a:cubicBezTo>
                  <a:pt x="83439" y="190500"/>
                  <a:pt x="85344" y="192405"/>
                  <a:pt x="85344" y="195072"/>
                </a:cubicBezTo>
                <a:cubicBezTo>
                  <a:pt x="85344" y="197739"/>
                  <a:pt x="83439" y="199644"/>
                  <a:pt x="80772" y="199644"/>
                </a:cubicBezTo>
                <a:cubicBezTo>
                  <a:pt x="78105" y="199644"/>
                  <a:pt x="76200" y="197739"/>
                  <a:pt x="76200" y="195072"/>
                </a:cubicBezTo>
                <a:cubicBezTo>
                  <a:pt x="76200" y="192405"/>
                  <a:pt x="78105" y="190500"/>
                  <a:pt x="80772" y="190500"/>
                </a:cubicBezTo>
                <a:close/>
                <a:moveTo>
                  <a:pt x="211887" y="169106"/>
                </a:moveTo>
                <a:cubicBezTo>
                  <a:pt x="198194" y="169106"/>
                  <a:pt x="186663" y="180644"/>
                  <a:pt x="186663" y="194346"/>
                </a:cubicBezTo>
                <a:cubicBezTo>
                  <a:pt x="186663" y="208408"/>
                  <a:pt x="198194" y="219586"/>
                  <a:pt x="211887" y="219586"/>
                </a:cubicBezTo>
                <a:cubicBezTo>
                  <a:pt x="225941" y="219586"/>
                  <a:pt x="237112" y="208408"/>
                  <a:pt x="237112" y="194346"/>
                </a:cubicBezTo>
                <a:cubicBezTo>
                  <a:pt x="237112" y="180644"/>
                  <a:pt x="225941" y="169106"/>
                  <a:pt x="211887" y="169106"/>
                </a:cubicBezTo>
                <a:close/>
                <a:moveTo>
                  <a:pt x="81440" y="169106"/>
                </a:moveTo>
                <a:cubicBezTo>
                  <a:pt x="67386" y="169106"/>
                  <a:pt x="56215" y="180644"/>
                  <a:pt x="56215" y="194346"/>
                </a:cubicBezTo>
                <a:cubicBezTo>
                  <a:pt x="56215" y="208408"/>
                  <a:pt x="67386" y="219586"/>
                  <a:pt x="81440" y="219586"/>
                </a:cubicBezTo>
                <a:cubicBezTo>
                  <a:pt x="95493" y="219586"/>
                  <a:pt x="106664" y="208408"/>
                  <a:pt x="106664" y="194346"/>
                </a:cubicBezTo>
                <a:cubicBezTo>
                  <a:pt x="106664" y="180644"/>
                  <a:pt x="95493" y="169106"/>
                  <a:pt x="81440" y="169106"/>
                </a:cubicBezTo>
                <a:close/>
                <a:moveTo>
                  <a:pt x="9009" y="98074"/>
                </a:moveTo>
                <a:lnTo>
                  <a:pt x="9009" y="139179"/>
                </a:lnTo>
                <a:lnTo>
                  <a:pt x="27747" y="139179"/>
                </a:lnTo>
                <a:cubicBezTo>
                  <a:pt x="30269" y="139179"/>
                  <a:pt x="32432" y="141342"/>
                  <a:pt x="32432" y="143506"/>
                </a:cubicBezTo>
                <a:cubicBezTo>
                  <a:pt x="32432" y="146030"/>
                  <a:pt x="30269" y="147833"/>
                  <a:pt x="27747" y="147833"/>
                </a:cubicBezTo>
                <a:lnTo>
                  <a:pt x="9009" y="147833"/>
                </a:lnTo>
                <a:lnTo>
                  <a:pt x="9009" y="162616"/>
                </a:lnTo>
                <a:lnTo>
                  <a:pt x="28107" y="162616"/>
                </a:lnTo>
                <a:cubicBezTo>
                  <a:pt x="30269" y="162616"/>
                  <a:pt x="32432" y="164779"/>
                  <a:pt x="32432" y="167303"/>
                </a:cubicBezTo>
                <a:cubicBezTo>
                  <a:pt x="32432" y="169827"/>
                  <a:pt x="30269" y="171630"/>
                  <a:pt x="28107" y="171630"/>
                </a:cubicBezTo>
                <a:lnTo>
                  <a:pt x="9009" y="171630"/>
                </a:lnTo>
                <a:lnTo>
                  <a:pt x="9009" y="176317"/>
                </a:lnTo>
                <a:cubicBezTo>
                  <a:pt x="9009" y="183889"/>
                  <a:pt x="14774" y="190019"/>
                  <a:pt x="22342" y="190019"/>
                </a:cubicBezTo>
                <a:lnTo>
                  <a:pt x="47566" y="190019"/>
                </a:lnTo>
                <a:cubicBezTo>
                  <a:pt x="49728" y="173072"/>
                  <a:pt x="64143" y="160092"/>
                  <a:pt x="81440" y="160092"/>
                </a:cubicBezTo>
                <a:cubicBezTo>
                  <a:pt x="98737" y="160092"/>
                  <a:pt x="113151" y="173072"/>
                  <a:pt x="114952" y="190019"/>
                </a:cubicBezTo>
                <a:lnTo>
                  <a:pt x="178014" y="190019"/>
                </a:lnTo>
                <a:cubicBezTo>
                  <a:pt x="180176" y="173072"/>
                  <a:pt x="194590" y="160092"/>
                  <a:pt x="211887" y="160092"/>
                </a:cubicBezTo>
                <a:cubicBezTo>
                  <a:pt x="229184" y="160092"/>
                  <a:pt x="243238" y="173072"/>
                  <a:pt x="245760" y="190019"/>
                </a:cubicBezTo>
                <a:lnTo>
                  <a:pt x="270985" y="190019"/>
                </a:lnTo>
                <a:cubicBezTo>
                  <a:pt x="278552" y="190019"/>
                  <a:pt x="284318" y="183889"/>
                  <a:pt x="284318" y="176317"/>
                </a:cubicBezTo>
                <a:lnTo>
                  <a:pt x="284318" y="171630"/>
                </a:lnTo>
                <a:lnTo>
                  <a:pt x="269544" y="171630"/>
                </a:lnTo>
                <a:cubicBezTo>
                  <a:pt x="267021" y="171630"/>
                  <a:pt x="264859" y="169827"/>
                  <a:pt x="264859" y="167303"/>
                </a:cubicBezTo>
                <a:cubicBezTo>
                  <a:pt x="264859" y="164779"/>
                  <a:pt x="267021" y="162616"/>
                  <a:pt x="269544" y="162616"/>
                </a:cubicBezTo>
                <a:lnTo>
                  <a:pt x="284318" y="162616"/>
                </a:lnTo>
                <a:lnTo>
                  <a:pt x="284318" y="147833"/>
                </a:lnTo>
                <a:lnTo>
                  <a:pt x="257652" y="147833"/>
                </a:lnTo>
                <a:cubicBezTo>
                  <a:pt x="255129" y="147833"/>
                  <a:pt x="252967" y="146030"/>
                  <a:pt x="252967" y="143506"/>
                </a:cubicBezTo>
                <a:cubicBezTo>
                  <a:pt x="252967" y="141342"/>
                  <a:pt x="255129" y="139179"/>
                  <a:pt x="257652" y="139179"/>
                </a:cubicBezTo>
                <a:lnTo>
                  <a:pt x="284318" y="139179"/>
                </a:lnTo>
                <a:lnTo>
                  <a:pt x="284318" y="124396"/>
                </a:lnTo>
                <a:lnTo>
                  <a:pt x="229544" y="124396"/>
                </a:lnTo>
                <a:cubicBezTo>
                  <a:pt x="228463" y="124396"/>
                  <a:pt x="227382" y="123675"/>
                  <a:pt x="226662" y="123314"/>
                </a:cubicBezTo>
                <a:lnTo>
                  <a:pt x="198194" y="98074"/>
                </a:lnTo>
                <a:lnTo>
                  <a:pt x="9009" y="98074"/>
                </a:lnTo>
                <a:close/>
                <a:moveTo>
                  <a:pt x="139096" y="41465"/>
                </a:moveTo>
                <a:lnTo>
                  <a:pt x="139096" y="89060"/>
                </a:lnTo>
                <a:lnTo>
                  <a:pt x="195311" y="89060"/>
                </a:lnTo>
                <a:lnTo>
                  <a:pt x="195311" y="41465"/>
                </a:lnTo>
                <a:lnTo>
                  <a:pt x="139096" y="41465"/>
                </a:lnTo>
                <a:close/>
                <a:moveTo>
                  <a:pt x="9009" y="41465"/>
                </a:moveTo>
                <a:lnTo>
                  <a:pt x="9009" y="89060"/>
                </a:lnTo>
                <a:lnTo>
                  <a:pt x="65224" y="89060"/>
                </a:lnTo>
                <a:lnTo>
                  <a:pt x="65224" y="41465"/>
                </a:lnTo>
                <a:lnTo>
                  <a:pt x="9009" y="41465"/>
                </a:lnTo>
                <a:close/>
                <a:moveTo>
                  <a:pt x="204320" y="9014"/>
                </a:moveTo>
                <a:lnTo>
                  <a:pt x="204320" y="91584"/>
                </a:lnTo>
                <a:lnTo>
                  <a:pt x="231346" y="115381"/>
                </a:lnTo>
                <a:lnTo>
                  <a:pt x="284318" y="115381"/>
                </a:lnTo>
                <a:lnTo>
                  <a:pt x="284318" y="99516"/>
                </a:lnTo>
                <a:cubicBezTo>
                  <a:pt x="284318" y="92305"/>
                  <a:pt x="282877" y="85094"/>
                  <a:pt x="279994" y="77882"/>
                </a:cubicBezTo>
                <a:lnTo>
                  <a:pt x="256931" y="24158"/>
                </a:lnTo>
                <a:cubicBezTo>
                  <a:pt x="252967" y="14783"/>
                  <a:pt x="243959" y="9014"/>
                  <a:pt x="233869" y="9014"/>
                </a:cubicBezTo>
                <a:lnTo>
                  <a:pt x="204320" y="9014"/>
                </a:lnTo>
                <a:close/>
                <a:moveTo>
                  <a:pt x="139096" y="9014"/>
                </a:moveTo>
                <a:lnTo>
                  <a:pt x="139096" y="32811"/>
                </a:lnTo>
                <a:lnTo>
                  <a:pt x="195311" y="32811"/>
                </a:lnTo>
                <a:lnTo>
                  <a:pt x="195311" y="9014"/>
                </a:lnTo>
                <a:lnTo>
                  <a:pt x="139096" y="9014"/>
                </a:lnTo>
                <a:close/>
                <a:moveTo>
                  <a:pt x="73872" y="9014"/>
                </a:moveTo>
                <a:lnTo>
                  <a:pt x="73872" y="89060"/>
                </a:lnTo>
                <a:lnTo>
                  <a:pt x="130448" y="89060"/>
                </a:lnTo>
                <a:lnTo>
                  <a:pt x="130448" y="9014"/>
                </a:lnTo>
                <a:lnTo>
                  <a:pt x="73872" y="9014"/>
                </a:lnTo>
                <a:close/>
                <a:moveTo>
                  <a:pt x="22342" y="9014"/>
                </a:moveTo>
                <a:cubicBezTo>
                  <a:pt x="14774" y="9014"/>
                  <a:pt x="9009" y="14783"/>
                  <a:pt x="9009" y="22355"/>
                </a:cubicBezTo>
                <a:lnTo>
                  <a:pt x="9009" y="32811"/>
                </a:lnTo>
                <a:lnTo>
                  <a:pt x="65224" y="32811"/>
                </a:lnTo>
                <a:lnTo>
                  <a:pt x="65224" y="9014"/>
                </a:lnTo>
                <a:lnTo>
                  <a:pt x="22342" y="9014"/>
                </a:lnTo>
                <a:close/>
                <a:moveTo>
                  <a:pt x="22342" y="0"/>
                </a:moveTo>
                <a:lnTo>
                  <a:pt x="233869" y="0"/>
                </a:lnTo>
                <a:cubicBezTo>
                  <a:pt x="247562" y="0"/>
                  <a:pt x="259814" y="8293"/>
                  <a:pt x="265219" y="20552"/>
                </a:cubicBezTo>
                <a:lnTo>
                  <a:pt x="288282" y="74637"/>
                </a:lnTo>
                <a:cubicBezTo>
                  <a:pt x="291525" y="82570"/>
                  <a:pt x="293327" y="91223"/>
                  <a:pt x="293327" y="99516"/>
                </a:cubicBezTo>
                <a:lnTo>
                  <a:pt x="293327" y="176317"/>
                </a:lnTo>
                <a:cubicBezTo>
                  <a:pt x="293327" y="188937"/>
                  <a:pt x="283237" y="198673"/>
                  <a:pt x="270985" y="198673"/>
                </a:cubicBezTo>
                <a:lnTo>
                  <a:pt x="245760" y="198673"/>
                </a:lnTo>
                <a:cubicBezTo>
                  <a:pt x="243238" y="215619"/>
                  <a:pt x="229184" y="228239"/>
                  <a:pt x="211887" y="228239"/>
                </a:cubicBezTo>
                <a:cubicBezTo>
                  <a:pt x="194590" y="228239"/>
                  <a:pt x="180176" y="215619"/>
                  <a:pt x="178014" y="198673"/>
                </a:cubicBezTo>
                <a:lnTo>
                  <a:pt x="114952" y="198673"/>
                </a:lnTo>
                <a:cubicBezTo>
                  <a:pt x="113151" y="215619"/>
                  <a:pt x="98737" y="228239"/>
                  <a:pt x="81440" y="228239"/>
                </a:cubicBezTo>
                <a:cubicBezTo>
                  <a:pt x="64143" y="228239"/>
                  <a:pt x="49728" y="215619"/>
                  <a:pt x="47566" y="198673"/>
                </a:cubicBezTo>
                <a:lnTo>
                  <a:pt x="22342" y="198673"/>
                </a:lnTo>
                <a:cubicBezTo>
                  <a:pt x="9729" y="198673"/>
                  <a:pt x="0" y="188937"/>
                  <a:pt x="0" y="176317"/>
                </a:cubicBezTo>
                <a:lnTo>
                  <a:pt x="0" y="22355"/>
                </a:lnTo>
                <a:cubicBezTo>
                  <a:pt x="0" y="10096"/>
                  <a:pt x="9729" y="0"/>
                  <a:pt x="22342" y="0"/>
                </a:cubicBezTo>
                <a:close/>
              </a:path>
            </a:pathLst>
          </a:custGeom>
          <a:solidFill>
            <a:schemeClr val="accent1"/>
          </a:solidFill>
          <a:ln>
            <a:noFill/>
          </a:ln>
          <a:effectLst/>
        </p:spPr>
        <p:txBody>
          <a:bodyPr anchor="ctr"/>
          <a:lstStyle/>
          <a:p>
            <a:endParaRPr lang="en-US" dirty="0">
              <a:latin typeface="Montserrat Light" pitchFamily="2" charset="77"/>
            </a:endParaRPr>
          </a:p>
        </p:txBody>
      </p:sp>
      <p:sp>
        <p:nvSpPr>
          <p:cNvPr id="19" name="Freeform 996">
            <a:extLst>
              <a:ext uri="{FF2B5EF4-FFF2-40B4-BE49-F238E27FC236}">
                <a16:creationId xmlns:a16="http://schemas.microsoft.com/office/drawing/2014/main" id="{4EF66479-6D2A-2248-850C-B75FE8F39B75}"/>
              </a:ext>
            </a:extLst>
          </p:cNvPr>
          <p:cNvSpPr>
            <a:spLocks noChangeArrowheads="1"/>
          </p:cNvSpPr>
          <p:nvPr/>
        </p:nvSpPr>
        <p:spPr bwMode="auto">
          <a:xfrm>
            <a:off x="13539785" y="8634880"/>
            <a:ext cx="967662" cy="941511"/>
          </a:xfrm>
          <a:custGeom>
            <a:avLst/>
            <a:gdLst>
              <a:gd name="T0" fmla="*/ 295139 w 293325"/>
              <a:gd name="T1" fmla="*/ 282794 h 285384"/>
              <a:gd name="T2" fmla="*/ 217235 w 293325"/>
              <a:gd name="T3" fmla="*/ 282794 h 285384"/>
              <a:gd name="T4" fmla="*/ 188595 w 293325"/>
              <a:gd name="T5" fmla="*/ 278001 h 285384"/>
              <a:gd name="T6" fmla="*/ 84547 w 293325"/>
              <a:gd name="T7" fmla="*/ 287218 h 285384"/>
              <a:gd name="T8" fmla="*/ 160862 w 293325"/>
              <a:gd name="T9" fmla="*/ 247644 h 285384"/>
              <a:gd name="T10" fmla="*/ 258512 w 293325"/>
              <a:gd name="T11" fmla="*/ 256862 h 285384"/>
              <a:gd name="T12" fmla="*/ 160862 w 293325"/>
              <a:gd name="T13" fmla="*/ 247644 h 285384"/>
              <a:gd name="T14" fmla="*/ 133814 w 293325"/>
              <a:gd name="T15" fmla="*/ 252068 h 285384"/>
              <a:gd name="T16" fmla="*/ 0 w 293325"/>
              <a:gd name="T17" fmla="*/ 252068 h 285384"/>
              <a:gd name="T18" fmla="*/ 218464 w 293325"/>
              <a:gd name="T19" fmla="*/ 196325 h 285384"/>
              <a:gd name="T20" fmla="*/ 213671 w 293325"/>
              <a:gd name="T21" fmla="*/ 191725 h 285384"/>
              <a:gd name="T22" fmla="*/ 69913 w 293325"/>
              <a:gd name="T23" fmla="*/ 200927 h 285384"/>
              <a:gd name="T24" fmla="*/ 212259 w 293325"/>
              <a:gd name="T25" fmla="*/ 170194 h 285384"/>
              <a:gd name="T26" fmla="*/ 237615 w 293325"/>
              <a:gd name="T27" fmla="*/ 195596 h 285384"/>
              <a:gd name="T28" fmla="*/ 43829 w 293325"/>
              <a:gd name="T29" fmla="*/ 195596 h 285384"/>
              <a:gd name="T30" fmla="*/ 69183 w 293325"/>
              <a:gd name="T31" fmla="*/ 170194 h 285384"/>
              <a:gd name="T32" fmla="*/ 160970 w 293325"/>
              <a:gd name="T33" fmla="*/ 146797 h 285384"/>
              <a:gd name="T34" fmla="*/ 140564 w 293325"/>
              <a:gd name="T35" fmla="*/ 146797 h 285384"/>
              <a:gd name="T36" fmla="*/ 91184 w 293325"/>
              <a:gd name="T37" fmla="*/ 142195 h 285384"/>
              <a:gd name="T38" fmla="*/ 79370 w 293325"/>
              <a:gd name="T39" fmla="*/ 151398 h 285384"/>
              <a:gd name="T40" fmla="*/ 10505 w 293325"/>
              <a:gd name="T41" fmla="*/ 123018 h 285384"/>
              <a:gd name="T42" fmla="*/ 14124 w 293325"/>
              <a:gd name="T43" fmla="*/ 155315 h 285384"/>
              <a:gd name="T44" fmla="*/ 34049 w 293325"/>
              <a:gd name="T45" fmla="*/ 164387 h 285384"/>
              <a:gd name="T46" fmla="*/ 25719 w 293325"/>
              <a:gd name="T47" fmla="*/ 191241 h 285384"/>
              <a:gd name="T48" fmla="*/ 103232 w 293325"/>
              <a:gd name="T49" fmla="*/ 191241 h 285384"/>
              <a:gd name="T50" fmla="*/ 246307 w 293325"/>
              <a:gd name="T51" fmla="*/ 191241 h 285384"/>
              <a:gd name="T52" fmla="*/ 273474 w 293325"/>
              <a:gd name="T53" fmla="*/ 164387 h 285384"/>
              <a:gd name="T54" fmla="*/ 253914 w 293325"/>
              <a:gd name="T55" fmla="*/ 155315 h 285384"/>
              <a:gd name="T56" fmla="*/ 282529 w 293325"/>
              <a:gd name="T57" fmla="*/ 140437 h 285384"/>
              <a:gd name="T58" fmla="*/ 10505 w 293325"/>
              <a:gd name="T59" fmla="*/ 123018 h 285384"/>
              <a:gd name="T60" fmla="*/ 221314 w 293325"/>
              <a:gd name="T61" fmla="*/ 127009 h 285384"/>
              <a:gd name="T62" fmla="*/ 143800 w 293325"/>
              <a:gd name="T63" fmla="*/ 56974 h 285384"/>
              <a:gd name="T64" fmla="*/ 145611 w 293325"/>
              <a:gd name="T65" fmla="*/ 122292 h 285384"/>
              <a:gd name="T66" fmla="*/ 65198 w 293325"/>
              <a:gd name="T67" fmla="*/ 56974 h 285384"/>
              <a:gd name="T68" fmla="*/ 79688 w 293325"/>
              <a:gd name="T69" fmla="*/ 118301 h 285384"/>
              <a:gd name="T70" fmla="*/ 129383 w 293325"/>
              <a:gd name="T71" fmla="*/ 31955 h 285384"/>
              <a:gd name="T72" fmla="*/ 124591 w 293325"/>
              <a:gd name="T73" fmla="*/ 36747 h 285384"/>
              <a:gd name="T74" fmla="*/ 117834 w 293325"/>
              <a:gd name="T75" fmla="*/ 36747 h 285384"/>
              <a:gd name="T76" fmla="*/ 113410 w 293325"/>
              <a:gd name="T77" fmla="*/ 31955 h 285384"/>
              <a:gd name="T78" fmla="*/ 97245 w 293325"/>
              <a:gd name="T79" fmla="*/ 41172 h 285384"/>
              <a:gd name="T80" fmla="*/ 121027 w 293325"/>
              <a:gd name="T81" fmla="*/ 17573 h 285384"/>
              <a:gd name="T82" fmla="*/ 116604 w 293325"/>
              <a:gd name="T83" fmla="*/ 22369 h 285384"/>
              <a:gd name="T84" fmla="*/ 109846 w 293325"/>
              <a:gd name="T85" fmla="*/ 22369 h 285384"/>
              <a:gd name="T86" fmla="*/ 105053 w 293325"/>
              <a:gd name="T87" fmla="*/ 17573 h 285384"/>
              <a:gd name="T88" fmla="*/ 150320 w 293325"/>
              <a:gd name="T89" fmla="*/ 47900 h 285384"/>
              <a:gd name="T90" fmla="*/ 85483 w 293325"/>
              <a:gd name="T91" fmla="*/ 0 h 285384"/>
              <a:gd name="T92" fmla="*/ 159738 w 293325"/>
              <a:gd name="T93" fmla="*/ 47900 h 285384"/>
              <a:gd name="T94" fmla="*/ 232544 w 293325"/>
              <a:gd name="T95" fmla="*/ 127736 h 285384"/>
              <a:gd name="T96" fmla="*/ 290861 w 293325"/>
              <a:gd name="T97" fmla="*/ 145154 h 285384"/>
              <a:gd name="T98" fmla="*/ 246307 w 293325"/>
              <a:gd name="T99" fmla="*/ 199950 h 285384"/>
              <a:gd name="T100" fmla="*/ 103232 w 293325"/>
              <a:gd name="T101" fmla="*/ 199950 h 285384"/>
              <a:gd name="T102" fmla="*/ 25719 w 293325"/>
              <a:gd name="T103" fmla="*/ 199950 h 285384"/>
              <a:gd name="T104" fmla="*/ 2900 w 293325"/>
              <a:gd name="T105" fmla="*/ 117212 h 285384"/>
              <a:gd name="T106" fmla="*/ 50348 w 293325"/>
              <a:gd name="T107" fmla="*/ 57700 h 285384"/>
              <a:gd name="T108" fmla="*/ 85483 w 293325"/>
              <a:gd name="T109" fmla="*/ 0 h 2853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3325" h="285384">
                <a:moveTo>
                  <a:pt x="220604" y="276225"/>
                </a:moveTo>
                <a:lnTo>
                  <a:pt x="288622" y="276225"/>
                </a:lnTo>
                <a:cubicBezTo>
                  <a:pt x="291516" y="276225"/>
                  <a:pt x="293325" y="278423"/>
                  <a:pt x="293325" y="280988"/>
                </a:cubicBezTo>
                <a:cubicBezTo>
                  <a:pt x="293325" y="283186"/>
                  <a:pt x="291516" y="285384"/>
                  <a:pt x="288622" y="285384"/>
                </a:cubicBezTo>
                <a:lnTo>
                  <a:pt x="220604" y="285384"/>
                </a:lnTo>
                <a:cubicBezTo>
                  <a:pt x="217709" y="285384"/>
                  <a:pt x="215900" y="283186"/>
                  <a:pt x="215900" y="280988"/>
                </a:cubicBezTo>
                <a:cubicBezTo>
                  <a:pt x="215900" y="278423"/>
                  <a:pt x="217709" y="276225"/>
                  <a:pt x="220604" y="276225"/>
                </a:cubicBezTo>
                <a:close/>
                <a:moveTo>
                  <a:pt x="84027" y="276225"/>
                </a:moveTo>
                <a:lnTo>
                  <a:pt x="187436" y="276225"/>
                </a:lnTo>
                <a:cubicBezTo>
                  <a:pt x="189940" y="276225"/>
                  <a:pt x="191729" y="278423"/>
                  <a:pt x="191729" y="280988"/>
                </a:cubicBezTo>
                <a:cubicBezTo>
                  <a:pt x="191729" y="283186"/>
                  <a:pt x="189940" y="285384"/>
                  <a:pt x="187436" y="285384"/>
                </a:cubicBezTo>
                <a:lnTo>
                  <a:pt x="84027" y="285384"/>
                </a:lnTo>
                <a:cubicBezTo>
                  <a:pt x="81522" y="285384"/>
                  <a:pt x="79375" y="283186"/>
                  <a:pt x="79375" y="280988"/>
                </a:cubicBezTo>
                <a:cubicBezTo>
                  <a:pt x="79375" y="278423"/>
                  <a:pt x="81522" y="276225"/>
                  <a:pt x="84027" y="276225"/>
                </a:cubicBezTo>
                <a:close/>
                <a:moveTo>
                  <a:pt x="159873" y="246062"/>
                </a:moveTo>
                <a:lnTo>
                  <a:pt x="256923" y="246062"/>
                </a:lnTo>
                <a:cubicBezTo>
                  <a:pt x="259430" y="246062"/>
                  <a:pt x="261579" y="248260"/>
                  <a:pt x="261579" y="250458"/>
                </a:cubicBezTo>
                <a:cubicBezTo>
                  <a:pt x="261579" y="253023"/>
                  <a:pt x="259430" y="255221"/>
                  <a:pt x="256923" y="255221"/>
                </a:cubicBezTo>
                <a:lnTo>
                  <a:pt x="159873" y="255221"/>
                </a:lnTo>
                <a:cubicBezTo>
                  <a:pt x="157366" y="255221"/>
                  <a:pt x="155575" y="253023"/>
                  <a:pt x="155575" y="250458"/>
                </a:cubicBezTo>
                <a:cubicBezTo>
                  <a:pt x="155575" y="248260"/>
                  <a:pt x="157366" y="246062"/>
                  <a:pt x="159873" y="246062"/>
                </a:cubicBezTo>
                <a:close/>
                <a:moveTo>
                  <a:pt x="4313" y="246062"/>
                </a:moveTo>
                <a:lnTo>
                  <a:pt x="128677" y="246062"/>
                </a:lnTo>
                <a:cubicBezTo>
                  <a:pt x="131194" y="246062"/>
                  <a:pt x="132991" y="248260"/>
                  <a:pt x="132991" y="250458"/>
                </a:cubicBezTo>
                <a:cubicBezTo>
                  <a:pt x="132991" y="253023"/>
                  <a:pt x="131194" y="255221"/>
                  <a:pt x="128677" y="255221"/>
                </a:cubicBezTo>
                <a:lnTo>
                  <a:pt x="4313" y="255221"/>
                </a:lnTo>
                <a:cubicBezTo>
                  <a:pt x="1797" y="255221"/>
                  <a:pt x="0" y="253023"/>
                  <a:pt x="0" y="250458"/>
                </a:cubicBezTo>
                <a:cubicBezTo>
                  <a:pt x="0" y="248260"/>
                  <a:pt x="1797" y="246062"/>
                  <a:pt x="4313" y="246062"/>
                </a:cubicBezTo>
                <a:close/>
                <a:moveTo>
                  <a:pt x="212358" y="190500"/>
                </a:moveTo>
                <a:cubicBezTo>
                  <a:pt x="214923" y="190500"/>
                  <a:pt x="217121" y="192405"/>
                  <a:pt x="217121" y="195072"/>
                </a:cubicBezTo>
                <a:cubicBezTo>
                  <a:pt x="217121" y="197739"/>
                  <a:pt x="214923" y="199644"/>
                  <a:pt x="212358" y="199644"/>
                </a:cubicBezTo>
                <a:cubicBezTo>
                  <a:pt x="209794" y="199644"/>
                  <a:pt x="207962" y="197739"/>
                  <a:pt x="207962" y="195072"/>
                </a:cubicBezTo>
                <a:cubicBezTo>
                  <a:pt x="207962" y="192405"/>
                  <a:pt x="209794" y="190500"/>
                  <a:pt x="212358" y="190500"/>
                </a:cubicBezTo>
                <a:close/>
                <a:moveTo>
                  <a:pt x="69483" y="190500"/>
                </a:moveTo>
                <a:cubicBezTo>
                  <a:pt x="72047" y="190500"/>
                  <a:pt x="74246" y="192405"/>
                  <a:pt x="74246" y="195072"/>
                </a:cubicBezTo>
                <a:cubicBezTo>
                  <a:pt x="74246" y="197739"/>
                  <a:pt x="72047" y="199644"/>
                  <a:pt x="69483" y="199644"/>
                </a:cubicBezTo>
                <a:cubicBezTo>
                  <a:pt x="67285" y="199644"/>
                  <a:pt x="65087" y="197739"/>
                  <a:pt x="65087" y="195072"/>
                </a:cubicBezTo>
                <a:cubicBezTo>
                  <a:pt x="65087" y="192405"/>
                  <a:pt x="67285" y="190500"/>
                  <a:pt x="69483" y="190500"/>
                </a:cubicBezTo>
                <a:close/>
                <a:moveTo>
                  <a:pt x="210954" y="169107"/>
                </a:moveTo>
                <a:cubicBezTo>
                  <a:pt x="196915" y="169107"/>
                  <a:pt x="185755" y="180645"/>
                  <a:pt x="185755" y="194346"/>
                </a:cubicBezTo>
                <a:cubicBezTo>
                  <a:pt x="185755" y="208408"/>
                  <a:pt x="196915" y="219586"/>
                  <a:pt x="210954" y="219586"/>
                </a:cubicBezTo>
                <a:cubicBezTo>
                  <a:pt x="224994" y="219586"/>
                  <a:pt x="236154" y="208408"/>
                  <a:pt x="236154" y="194346"/>
                </a:cubicBezTo>
                <a:cubicBezTo>
                  <a:pt x="236154" y="180645"/>
                  <a:pt x="224994" y="169107"/>
                  <a:pt x="210954" y="169107"/>
                </a:cubicBezTo>
                <a:close/>
                <a:moveTo>
                  <a:pt x="68758" y="169107"/>
                </a:moveTo>
                <a:cubicBezTo>
                  <a:pt x="55078" y="169107"/>
                  <a:pt x="43559" y="180645"/>
                  <a:pt x="43559" y="194346"/>
                </a:cubicBezTo>
                <a:cubicBezTo>
                  <a:pt x="43559" y="208408"/>
                  <a:pt x="55078" y="219586"/>
                  <a:pt x="68758" y="219586"/>
                </a:cubicBezTo>
                <a:cubicBezTo>
                  <a:pt x="82798" y="219586"/>
                  <a:pt x="93958" y="208408"/>
                  <a:pt x="93958" y="194346"/>
                </a:cubicBezTo>
                <a:cubicBezTo>
                  <a:pt x="93958" y="180645"/>
                  <a:pt x="82798" y="169107"/>
                  <a:pt x="68758" y="169107"/>
                </a:cubicBezTo>
                <a:close/>
                <a:moveTo>
                  <a:pt x="143970" y="141287"/>
                </a:moveTo>
                <a:lnTo>
                  <a:pt x="155712" y="141287"/>
                </a:lnTo>
                <a:cubicBezTo>
                  <a:pt x="158202" y="141287"/>
                  <a:pt x="159981" y="143192"/>
                  <a:pt x="159981" y="145859"/>
                </a:cubicBezTo>
                <a:cubicBezTo>
                  <a:pt x="159981" y="148145"/>
                  <a:pt x="158202" y="150431"/>
                  <a:pt x="155712" y="150431"/>
                </a:cubicBezTo>
                <a:lnTo>
                  <a:pt x="143970" y="150431"/>
                </a:lnTo>
                <a:cubicBezTo>
                  <a:pt x="141479" y="150431"/>
                  <a:pt x="139700" y="148145"/>
                  <a:pt x="139700" y="145859"/>
                </a:cubicBezTo>
                <a:cubicBezTo>
                  <a:pt x="139700" y="143192"/>
                  <a:pt x="141479" y="141287"/>
                  <a:pt x="143970" y="141287"/>
                </a:cubicBezTo>
                <a:close/>
                <a:moveTo>
                  <a:pt x="78882" y="141287"/>
                </a:moveTo>
                <a:lnTo>
                  <a:pt x="90624" y="141287"/>
                </a:lnTo>
                <a:cubicBezTo>
                  <a:pt x="92759" y="141287"/>
                  <a:pt x="94894" y="143192"/>
                  <a:pt x="94894" y="145859"/>
                </a:cubicBezTo>
                <a:cubicBezTo>
                  <a:pt x="94894" y="148145"/>
                  <a:pt x="92759" y="150431"/>
                  <a:pt x="90624" y="150431"/>
                </a:cubicBezTo>
                <a:lnTo>
                  <a:pt x="78882" y="150431"/>
                </a:lnTo>
                <a:cubicBezTo>
                  <a:pt x="76391" y="150431"/>
                  <a:pt x="74612" y="148145"/>
                  <a:pt x="74612" y="145859"/>
                </a:cubicBezTo>
                <a:cubicBezTo>
                  <a:pt x="74612" y="143192"/>
                  <a:pt x="76391" y="141287"/>
                  <a:pt x="78882" y="141287"/>
                </a:cubicBezTo>
                <a:close/>
                <a:moveTo>
                  <a:pt x="10440" y="122232"/>
                </a:moveTo>
                <a:cubicBezTo>
                  <a:pt x="10080" y="122232"/>
                  <a:pt x="9720" y="122593"/>
                  <a:pt x="9360" y="122593"/>
                </a:cubicBezTo>
                <a:cubicBezTo>
                  <a:pt x="9360" y="122593"/>
                  <a:pt x="9000" y="123314"/>
                  <a:pt x="9000" y="123675"/>
                </a:cubicBezTo>
                <a:lnTo>
                  <a:pt x="14039" y="154323"/>
                </a:lnTo>
                <a:lnTo>
                  <a:pt x="33839" y="154323"/>
                </a:lnTo>
                <a:cubicBezTo>
                  <a:pt x="35999" y="154323"/>
                  <a:pt x="38159" y="156487"/>
                  <a:pt x="38159" y="158650"/>
                </a:cubicBezTo>
                <a:cubicBezTo>
                  <a:pt x="38159" y="161174"/>
                  <a:pt x="35999" y="163337"/>
                  <a:pt x="33839" y="163337"/>
                </a:cubicBezTo>
                <a:lnTo>
                  <a:pt x="15119" y="163337"/>
                </a:lnTo>
                <a:lnTo>
                  <a:pt x="18359" y="183529"/>
                </a:lnTo>
                <a:cubicBezTo>
                  <a:pt x="19079" y="187135"/>
                  <a:pt x="21959" y="190019"/>
                  <a:pt x="25559" y="190019"/>
                </a:cubicBezTo>
                <a:lnTo>
                  <a:pt x="34919" y="190019"/>
                </a:lnTo>
                <a:cubicBezTo>
                  <a:pt x="37439" y="173073"/>
                  <a:pt x="51478" y="160092"/>
                  <a:pt x="68758" y="160092"/>
                </a:cubicBezTo>
                <a:cubicBezTo>
                  <a:pt x="86038" y="160092"/>
                  <a:pt x="100437" y="173073"/>
                  <a:pt x="102597" y="190019"/>
                </a:cubicBezTo>
                <a:lnTo>
                  <a:pt x="177115" y="190019"/>
                </a:lnTo>
                <a:cubicBezTo>
                  <a:pt x="179635" y="173073"/>
                  <a:pt x="193675" y="160092"/>
                  <a:pt x="210954" y="160092"/>
                </a:cubicBezTo>
                <a:cubicBezTo>
                  <a:pt x="228234" y="160092"/>
                  <a:pt x="242633" y="173073"/>
                  <a:pt x="244793" y="190019"/>
                </a:cubicBezTo>
                <a:lnTo>
                  <a:pt x="256313" y="190019"/>
                </a:lnTo>
                <a:cubicBezTo>
                  <a:pt x="259193" y="190019"/>
                  <a:pt x="262073" y="188217"/>
                  <a:pt x="263153" y="185332"/>
                </a:cubicBezTo>
                <a:lnTo>
                  <a:pt x="271793" y="163337"/>
                </a:lnTo>
                <a:lnTo>
                  <a:pt x="252353" y="163337"/>
                </a:lnTo>
                <a:cubicBezTo>
                  <a:pt x="249833" y="163337"/>
                  <a:pt x="248033" y="161174"/>
                  <a:pt x="248033" y="158650"/>
                </a:cubicBezTo>
                <a:cubicBezTo>
                  <a:pt x="248033" y="156487"/>
                  <a:pt x="249833" y="154323"/>
                  <a:pt x="252353" y="154323"/>
                </a:cubicBezTo>
                <a:lnTo>
                  <a:pt x="275393" y="154323"/>
                </a:lnTo>
                <a:lnTo>
                  <a:pt x="280792" y="140982"/>
                </a:lnTo>
                <a:cubicBezTo>
                  <a:pt x="281152" y="140261"/>
                  <a:pt x="280792" y="139900"/>
                  <a:pt x="280792" y="139540"/>
                </a:cubicBezTo>
                <a:cubicBezTo>
                  <a:pt x="280432" y="139540"/>
                  <a:pt x="280072" y="139179"/>
                  <a:pt x="279352" y="139179"/>
                </a:cubicBezTo>
                <a:lnTo>
                  <a:pt x="10800" y="122232"/>
                </a:lnTo>
                <a:lnTo>
                  <a:pt x="10440" y="122232"/>
                </a:lnTo>
                <a:close/>
                <a:moveTo>
                  <a:pt x="142916" y="56609"/>
                </a:moveTo>
                <a:lnTo>
                  <a:pt x="154076" y="122232"/>
                </a:lnTo>
                <a:lnTo>
                  <a:pt x="219954" y="126198"/>
                </a:lnTo>
                <a:lnTo>
                  <a:pt x="180715" y="67426"/>
                </a:lnTo>
                <a:cubicBezTo>
                  <a:pt x="176035" y="60575"/>
                  <a:pt x="168116" y="56609"/>
                  <a:pt x="159476" y="56609"/>
                </a:cubicBezTo>
                <a:lnTo>
                  <a:pt x="142916" y="56609"/>
                </a:lnTo>
                <a:close/>
                <a:moveTo>
                  <a:pt x="77758" y="56609"/>
                </a:moveTo>
                <a:lnTo>
                  <a:pt x="88198" y="117905"/>
                </a:lnTo>
                <a:lnTo>
                  <a:pt x="144716" y="121511"/>
                </a:lnTo>
                <a:lnTo>
                  <a:pt x="133916" y="56609"/>
                </a:lnTo>
                <a:lnTo>
                  <a:pt x="77758" y="56609"/>
                </a:lnTo>
                <a:close/>
                <a:moveTo>
                  <a:pt x="64798" y="56609"/>
                </a:moveTo>
                <a:cubicBezTo>
                  <a:pt x="61558" y="56609"/>
                  <a:pt x="59398" y="58051"/>
                  <a:pt x="57958" y="60936"/>
                </a:cubicBezTo>
                <a:lnTo>
                  <a:pt x="34199" y="114660"/>
                </a:lnTo>
                <a:lnTo>
                  <a:pt x="79198" y="117545"/>
                </a:lnTo>
                <a:lnTo>
                  <a:pt x="68758" y="56609"/>
                </a:lnTo>
                <a:lnTo>
                  <a:pt x="64798" y="56609"/>
                </a:lnTo>
                <a:close/>
                <a:moveTo>
                  <a:pt x="128588" y="31750"/>
                </a:moveTo>
                <a:cubicBezTo>
                  <a:pt x="131152" y="31750"/>
                  <a:pt x="132984" y="33948"/>
                  <a:pt x="132984" y="36512"/>
                </a:cubicBezTo>
                <a:cubicBezTo>
                  <a:pt x="132984" y="39077"/>
                  <a:pt x="131152" y="40908"/>
                  <a:pt x="128588" y="40908"/>
                </a:cubicBezTo>
                <a:cubicBezTo>
                  <a:pt x="126023" y="40908"/>
                  <a:pt x="123825" y="39077"/>
                  <a:pt x="123825" y="36512"/>
                </a:cubicBezTo>
                <a:cubicBezTo>
                  <a:pt x="123825" y="33948"/>
                  <a:pt x="126023" y="31750"/>
                  <a:pt x="128588" y="31750"/>
                </a:cubicBezTo>
                <a:close/>
                <a:moveTo>
                  <a:pt x="112713" y="31750"/>
                </a:moveTo>
                <a:cubicBezTo>
                  <a:pt x="114911" y="31750"/>
                  <a:pt x="117109" y="33948"/>
                  <a:pt x="117109" y="36512"/>
                </a:cubicBezTo>
                <a:cubicBezTo>
                  <a:pt x="117109" y="39077"/>
                  <a:pt x="114911" y="40908"/>
                  <a:pt x="112713" y="40908"/>
                </a:cubicBezTo>
                <a:cubicBezTo>
                  <a:pt x="109782" y="40908"/>
                  <a:pt x="107950" y="39077"/>
                  <a:pt x="107950" y="36512"/>
                </a:cubicBezTo>
                <a:cubicBezTo>
                  <a:pt x="107950" y="33948"/>
                  <a:pt x="109782" y="31750"/>
                  <a:pt x="112713" y="31750"/>
                </a:cubicBezTo>
                <a:close/>
                <a:moveTo>
                  <a:pt x="96647" y="31750"/>
                </a:moveTo>
                <a:cubicBezTo>
                  <a:pt x="99314" y="31750"/>
                  <a:pt x="101219" y="33948"/>
                  <a:pt x="101219" y="36512"/>
                </a:cubicBezTo>
                <a:cubicBezTo>
                  <a:pt x="101219" y="39077"/>
                  <a:pt x="99314" y="40908"/>
                  <a:pt x="96647" y="40908"/>
                </a:cubicBezTo>
                <a:cubicBezTo>
                  <a:pt x="93980" y="40908"/>
                  <a:pt x="92075" y="39077"/>
                  <a:pt x="92075" y="36512"/>
                </a:cubicBezTo>
                <a:cubicBezTo>
                  <a:pt x="92075" y="33948"/>
                  <a:pt x="93980" y="31750"/>
                  <a:pt x="96647" y="31750"/>
                </a:cubicBezTo>
                <a:close/>
                <a:moveTo>
                  <a:pt x="120283" y="17462"/>
                </a:moveTo>
                <a:cubicBezTo>
                  <a:pt x="122848" y="17462"/>
                  <a:pt x="125046" y="19660"/>
                  <a:pt x="125046" y="22224"/>
                </a:cubicBezTo>
                <a:cubicBezTo>
                  <a:pt x="125046" y="24789"/>
                  <a:pt x="122848" y="26620"/>
                  <a:pt x="120283" y="26620"/>
                </a:cubicBezTo>
                <a:cubicBezTo>
                  <a:pt x="118085" y="26620"/>
                  <a:pt x="115887" y="24789"/>
                  <a:pt x="115887" y="22224"/>
                </a:cubicBezTo>
                <a:cubicBezTo>
                  <a:pt x="115887" y="19660"/>
                  <a:pt x="118085" y="17462"/>
                  <a:pt x="120283" y="17462"/>
                </a:cubicBezTo>
                <a:close/>
                <a:moveTo>
                  <a:pt x="104408" y="17462"/>
                </a:moveTo>
                <a:cubicBezTo>
                  <a:pt x="106973" y="17462"/>
                  <a:pt x="109171" y="19660"/>
                  <a:pt x="109171" y="22224"/>
                </a:cubicBezTo>
                <a:cubicBezTo>
                  <a:pt x="109171" y="24789"/>
                  <a:pt x="106973" y="26620"/>
                  <a:pt x="104408" y="26620"/>
                </a:cubicBezTo>
                <a:cubicBezTo>
                  <a:pt x="101844" y="26620"/>
                  <a:pt x="100012" y="24789"/>
                  <a:pt x="100012" y="22224"/>
                </a:cubicBezTo>
                <a:cubicBezTo>
                  <a:pt x="100012" y="19660"/>
                  <a:pt x="101844" y="17462"/>
                  <a:pt x="104408" y="17462"/>
                </a:cubicBezTo>
                <a:close/>
                <a:moveTo>
                  <a:pt x="87838" y="9014"/>
                </a:moveTo>
                <a:lnTo>
                  <a:pt x="73438" y="47595"/>
                </a:lnTo>
                <a:lnTo>
                  <a:pt x="149396" y="47595"/>
                </a:lnTo>
                <a:lnTo>
                  <a:pt x="134996" y="9014"/>
                </a:lnTo>
                <a:lnTo>
                  <a:pt x="87838" y="9014"/>
                </a:lnTo>
                <a:close/>
                <a:moveTo>
                  <a:pt x="84958" y="0"/>
                </a:moveTo>
                <a:lnTo>
                  <a:pt x="137876" y="0"/>
                </a:lnTo>
                <a:cubicBezTo>
                  <a:pt x="139676" y="0"/>
                  <a:pt x="141476" y="1081"/>
                  <a:pt x="142196" y="2884"/>
                </a:cubicBezTo>
                <a:lnTo>
                  <a:pt x="158756" y="47595"/>
                </a:lnTo>
                <a:lnTo>
                  <a:pt x="159476" y="47595"/>
                </a:lnTo>
                <a:cubicBezTo>
                  <a:pt x="170995" y="47595"/>
                  <a:pt x="181435" y="53003"/>
                  <a:pt x="187915" y="62739"/>
                </a:cubicBezTo>
                <a:lnTo>
                  <a:pt x="231114" y="126920"/>
                </a:lnTo>
                <a:lnTo>
                  <a:pt x="280072" y="130165"/>
                </a:lnTo>
                <a:cubicBezTo>
                  <a:pt x="283312" y="130525"/>
                  <a:pt x="286552" y="131968"/>
                  <a:pt x="288352" y="134852"/>
                </a:cubicBezTo>
                <a:cubicBezTo>
                  <a:pt x="289792" y="137737"/>
                  <a:pt x="290152" y="141343"/>
                  <a:pt x="289072" y="144227"/>
                </a:cubicBezTo>
                <a:lnTo>
                  <a:pt x="271433" y="188577"/>
                </a:lnTo>
                <a:cubicBezTo>
                  <a:pt x="268913" y="194707"/>
                  <a:pt x="263153" y="198673"/>
                  <a:pt x="256313" y="198673"/>
                </a:cubicBezTo>
                <a:lnTo>
                  <a:pt x="244793" y="198673"/>
                </a:lnTo>
                <a:cubicBezTo>
                  <a:pt x="242633" y="215620"/>
                  <a:pt x="228234" y="228240"/>
                  <a:pt x="210954" y="228240"/>
                </a:cubicBezTo>
                <a:cubicBezTo>
                  <a:pt x="193675" y="228240"/>
                  <a:pt x="179635" y="215620"/>
                  <a:pt x="177115" y="198673"/>
                </a:cubicBezTo>
                <a:lnTo>
                  <a:pt x="102597" y="198673"/>
                </a:lnTo>
                <a:cubicBezTo>
                  <a:pt x="100437" y="215620"/>
                  <a:pt x="86038" y="228240"/>
                  <a:pt x="68758" y="228240"/>
                </a:cubicBezTo>
                <a:cubicBezTo>
                  <a:pt x="51478" y="228240"/>
                  <a:pt x="37439" y="215620"/>
                  <a:pt x="34919" y="198673"/>
                </a:cubicBezTo>
                <a:lnTo>
                  <a:pt x="25559" y="198673"/>
                </a:lnTo>
                <a:cubicBezTo>
                  <a:pt x="17639" y="198673"/>
                  <a:pt x="10800" y="193265"/>
                  <a:pt x="9360" y="184972"/>
                </a:cubicBezTo>
                <a:lnTo>
                  <a:pt x="360" y="125117"/>
                </a:lnTo>
                <a:cubicBezTo>
                  <a:pt x="0" y="122232"/>
                  <a:pt x="1080" y="118987"/>
                  <a:pt x="2880" y="116463"/>
                </a:cubicBezTo>
                <a:cubicBezTo>
                  <a:pt x="5040" y="114300"/>
                  <a:pt x="8280" y="112857"/>
                  <a:pt x="11160" y="113218"/>
                </a:cubicBezTo>
                <a:lnTo>
                  <a:pt x="24479" y="113939"/>
                </a:lnTo>
                <a:lnTo>
                  <a:pt x="50038" y="57330"/>
                </a:lnTo>
                <a:cubicBezTo>
                  <a:pt x="52198" y="51561"/>
                  <a:pt x="57598" y="47955"/>
                  <a:pt x="63718" y="47595"/>
                </a:cubicBezTo>
                <a:lnTo>
                  <a:pt x="80638" y="2884"/>
                </a:lnTo>
                <a:cubicBezTo>
                  <a:pt x="81358" y="1081"/>
                  <a:pt x="82798" y="0"/>
                  <a:pt x="84958" y="0"/>
                </a:cubicBezTo>
                <a:close/>
              </a:path>
            </a:pathLst>
          </a:custGeom>
          <a:solidFill>
            <a:schemeClr val="accent3"/>
          </a:solidFill>
          <a:ln>
            <a:noFill/>
          </a:ln>
          <a:effectLst/>
        </p:spPr>
        <p:txBody>
          <a:bodyPr anchor="ctr"/>
          <a:lstStyle/>
          <a:p>
            <a:endParaRPr lang="en-US" dirty="0">
              <a:latin typeface="Montserrat Light" pitchFamily="2" charset="77"/>
            </a:endParaRPr>
          </a:p>
        </p:txBody>
      </p:sp>
      <p:sp>
        <p:nvSpPr>
          <p:cNvPr id="20" name="Freeform 1002">
            <a:extLst>
              <a:ext uri="{FF2B5EF4-FFF2-40B4-BE49-F238E27FC236}">
                <a16:creationId xmlns:a16="http://schemas.microsoft.com/office/drawing/2014/main" id="{FCAB0351-D77E-6C4F-80BE-CCF6CA013CD0}"/>
              </a:ext>
            </a:extLst>
          </p:cNvPr>
          <p:cNvSpPr>
            <a:spLocks noChangeArrowheads="1"/>
          </p:cNvSpPr>
          <p:nvPr/>
        </p:nvSpPr>
        <p:spPr bwMode="auto">
          <a:xfrm>
            <a:off x="13539782" y="11301225"/>
            <a:ext cx="967665" cy="967665"/>
          </a:xfrm>
          <a:custGeom>
            <a:avLst/>
            <a:gdLst>
              <a:gd name="T0" fmla="*/ 170907 w 293328"/>
              <a:gd name="T1" fmla="*/ 266376 h 293327"/>
              <a:gd name="T2" fmla="*/ 150144 w 293328"/>
              <a:gd name="T3" fmla="*/ 271169 h 293327"/>
              <a:gd name="T4" fmla="*/ 247592 w 293328"/>
              <a:gd name="T5" fmla="*/ 257161 h 293327"/>
              <a:gd name="T6" fmla="*/ 215631 w 293328"/>
              <a:gd name="T7" fmla="*/ 261761 h 293327"/>
              <a:gd name="T8" fmla="*/ 175700 w 293328"/>
              <a:gd name="T9" fmla="*/ 247209 h 293327"/>
              <a:gd name="T10" fmla="*/ 154567 w 293328"/>
              <a:gd name="T11" fmla="*/ 242417 h 293327"/>
              <a:gd name="T12" fmla="*/ 220408 w 293328"/>
              <a:gd name="T13" fmla="*/ 226813 h 293327"/>
              <a:gd name="T14" fmla="*/ 220408 w 293328"/>
              <a:gd name="T15" fmla="*/ 236029 h 293327"/>
              <a:gd name="T16" fmla="*/ 180124 w 293328"/>
              <a:gd name="T17" fmla="*/ 218828 h 293327"/>
              <a:gd name="T18" fmla="*/ 150144 w 293328"/>
              <a:gd name="T19" fmla="*/ 214035 h 293327"/>
              <a:gd name="T20" fmla="*/ 150144 w 293328"/>
              <a:gd name="T21" fmla="*/ 214035 h 293327"/>
              <a:gd name="T22" fmla="*/ 247592 w 293328"/>
              <a:gd name="T23" fmla="*/ 205681 h 293327"/>
              <a:gd name="T24" fmla="*/ 175700 w 293328"/>
              <a:gd name="T25" fmla="*/ 190075 h 293327"/>
              <a:gd name="T26" fmla="*/ 175700 w 293328"/>
              <a:gd name="T27" fmla="*/ 190075 h 293327"/>
              <a:gd name="T28" fmla="*/ 145352 w 293328"/>
              <a:gd name="T29" fmla="*/ 194675 h 293327"/>
              <a:gd name="T30" fmla="*/ 252001 w 293328"/>
              <a:gd name="T31" fmla="*/ 170540 h 293327"/>
              <a:gd name="T32" fmla="*/ 220408 w 293328"/>
              <a:gd name="T33" fmla="*/ 166117 h 293327"/>
              <a:gd name="T34" fmla="*/ 170907 w 293328"/>
              <a:gd name="T35" fmla="*/ 170540 h 293327"/>
              <a:gd name="T36" fmla="*/ 150144 w 293328"/>
              <a:gd name="T37" fmla="*/ 175332 h 293327"/>
              <a:gd name="T38" fmla="*/ 180124 w 293328"/>
              <a:gd name="T39" fmla="*/ 148178 h 293327"/>
              <a:gd name="T40" fmla="*/ 150144 w 293328"/>
              <a:gd name="T41" fmla="*/ 143755 h 293327"/>
              <a:gd name="T42" fmla="*/ 150144 w 293328"/>
              <a:gd name="T43" fmla="*/ 143755 h 293327"/>
              <a:gd name="T44" fmla="*/ 247592 w 293328"/>
              <a:gd name="T45" fmla="*/ 146581 h 293327"/>
              <a:gd name="T46" fmla="*/ 175700 w 293328"/>
              <a:gd name="T47" fmla="*/ 119794 h 293327"/>
              <a:gd name="T48" fmla="*/ 175700 w 293328"/>
              <a:gd name="T49" fmla="*/ 119794 h 293327"/>
              <a:gd name="T50" fmla="*/ 145352 w 293328"/>
              <a:gd name="T51" fmla="*/ 124587 h 293327"/>
              <a:gd name="T52" fmla="*/ 175700 w 293328"/>
              <a:gd name="T53" fmla="*/ 105051 h 293327"/>
              <a:gd name="T54" fmla="*/ 154567 w 293328"/>
              <a:gd name="T55" fmla="*/ 100630 h 293327"/>
              <a:gd name="T56" fmla="*/ 97242 w 293328"/>
              <a:gd name="T57" fmla="*/ 23957 h 293327"/>
              <a:gd name="T58" fmla="*/ 92641 w 293328"/>
              <a:gd name="T59" fmla="*/ 266477 h 293327"/>
              <a:gd name="T60" fmla="*/ 74688 w 293328"/>
              <a:gd name="T61" fmla="*/ 28657 h 293327"/>
              <a:gd name="T62" fmla="*/ 65488 w 293328"/>
              <a:gd name="T63" fmla="*/ 28657 h 293327"/>
              <a:gd name="T64" fmla="*/ 49132 w 293328"/>
              <a:gd name="T65" fmla="*/ 266477 h 293327"/>
              <a:gd name="T66" fmla="*/ 44532 w 293328"/>
              <a:gd name="T67" fmla="*/ 23957 h 293327"/>
              <a:gd name="T68" fmla="*/ 193250 w 293328"/>
              <a:gd name="T69" fmla="*/ 39521 h 293327"/>
              <a:gd name="T70" fmla="*/ 217542 w 293328"/>
              <a:gd name="T71" fmla="*/ 58374 h 293327"/>
              <a:gd name="T72" fmla="*/ 261413 w 293328"/>
              <a:gd name="T73" fmla="*/ 75778 h 293327"/>
              <a:gd name="T74" fmla="*/ 261051 w 293328"/>
              <a:gd name="T75" fmla="*/ 43873 h 293327"/>
              <a:gd name="T76" fmla="*/ 240747 w 293328"/>
              <a:gd name="T77" fmla="*/ 32269 h 293327"/>
              <a:gd name="T78" fmla="*/ 20665 w 293328"/>
              <a:gd name="T79" fmla="*/ 286431 h 293327"/>
              <a:gd name="T80" fmla="*/ 4349 w 293328"/>
              <a:gd name="T81" fmla="*/ 0 h 293327"/>
              <a:gd name="T82" fmla="*/ 127988 w 293328"/>
              <a:gd name="T83" fmla="*/ 8703 h 293327"/>
              <a:gd name="T84" fmla="*/ 141402 w 293328"/>
              <a:gd name="T85" fmla="*/ 62726 h 293327"/>
              <a:gd name="T86" fmla="*/ 185274 w 293328"/>
              <a:gd name="T87" fmla="*/ 31181 h 293327"/>
              <a:gd name="T88" fmla="*/ 271202 w 293328"/>
              <a:gd name="T89" fmla="*/ 38795 h 293327"/>
              <a:gd name="T90" fmla="*/ 205940 w 293328"/>
              <a:gd name="T91" fmla="*/ 84479 h 293327"/>
              <a:gd name="T92" fmla="*/ 219356 w 293328"/>
              <a:gd name="T93" fmla="*/ 116385 h 293327"/>
              <a:gd name="T94" fmla="*/ 295132 w 293328"/>
              <a:gd name="T95" fmla="*/ 112036 h 293327"/>
              <a:gd name="T96" fmla="*/ 290782 w 293328"/>
              <a:gd name="T97" fmla="*/ 286431 h 293327"/>
              <a:gd name="T98" fmla="*/ 0 w 293328"/>
              <a:gd name="T99" fmla="*/ 290783 h 293327"/>
              <a:gd name="T100" fmla="*/ 4349 w 293328"/>
              <a:gd name="T101" fmla="*/ 8703 h 2933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3328" h="293327">
                <a:moveTo>
                  <a:pt x="174626" y="260350"/>
                </a:moveTo>
                <a:cubicBezTo>
                  <a:pt x="177190" y="260350"/>
                  <a:pt x="179022" y="262182"/>
                  <a:pt x="179022" y="264746"/>
                </a:cubicBezTo>
                <a:cubicBezTo>
                  <a:pt x="179022" y="267311"/>
                  <a:pt x="177190" y="269509"/>
                  <a:pt x="174626" y="269509"/>
                </a:cubicBezTo>
                <a:cubicBezTo>
                  <a:pt x="172061" y="269509"/>
                  <a:pt x="169863" y="267311"/>
                  <a:pt x="169863" y="264746"/>
                </a:cubicBezTo>
                <a:cubicBezTo>
                  <a:pt x="169863" y="262182"/>
                  <a:pt x="172061" y="260350"/>
                  <a:pt x="174626" y="260350"/>
                </a:cubicBezTo>
                <a:close/>
                <a:moveTo>
                  <a:pt x="149226" y="260350"/>
                </a:moveTo>
                <a:cubicBezTo>
                  <a:pt x="151424" y="260350"/>
                  <a:pt x="153622" y="262182"/>
                  <a:pt x="153622" y="264746"/>
                </a:cubicBezTo>
                <a:cubicBezTo>
                  <a:pt x="153622" y="267311"/>
                  <a:pt x="151424" y="269509"/>
                  <a:pt x="149226" y="269509"/>
                </a:cubicBezTo>
                <a:cubicBezTo>
                  <a:pt x="146661" y="269509"/>
                  <a:pt x="144463" y="267311"/>
                  <a:pt x="144463" y="264746"/>
                </a:cubicBezTo>
                <a:cubicBezTo>
                  <a:pt x="144463" y="262182"/>
                  <a:pt x="146661" y="260350"/>
                  <a:pt x="149226" y="260350"/>
                </a:cubicBezTo>
                <a:close/>
                <a:moveTo>
                  <a:pt x="219060" y="255587"/>
                </a:moveTo>
                <a:lnTo>
                  <a:pt x="246079" y="255587"/>
                </a:lnTo>
                <a:cubicBezTo>
                  <a:pt x="248269" y="255587"/>
                  <a:pt x="250460" y="257492"/>
                  <a:pt x="250460" y="260159"/>
                </a:cubicBezTo>
                <a:cubicBezTo>
                  <a:pt x="250460" y="262826"/>
                  <a:pt x="248269" y="264731"/>
                  <a:pt x="246079" y="264731"/>
                </a:cubicBezTo>
                <a:lnTo>
                  <a:pt x="219060" y="264731"/>
                </a:lnTo>
                <a:cubicBezTo>
                  <a:pt x="216504" y="264731"/>
                  <a:pt x="214313" y="262826"/>
                  <a:pt x="214313" y="260159"/>
                </a:cubicBezTo>
                <a:cubicBezTo>
                  <a:pt x="214313" y="257492"/>
                  <a:pt x="216504" y="255587"/>
                  <a:pt x="219060" y="255587"/>
                </a:cubicBezTo>
                <a:close/>
                <a:moveTo>
                  <a:pt x="174626" y="236537"/>
                </a:moveTo>
                <a:cubicBezTo>
                  <a:pt x="177190" y="236537"/>
                  <a:pt x="179022" y="238369"/>
                  <a:pt x="179022" y="240933"/>
                </a:cubicBezTo>
                <a:cubicBezTo>
                  <a:pt x="179022" y="243498"/>
                  <a:pt x="177190" y="245696"/>
                  <a:pt x="174626" y="245696"/>
                </a:cubicBezTo>
                <a:cubicBezTo>
                  <a:pt x="172061" y="245696"/>
                  <a:pt x="169863" y="243498"/>
                  <a:pt x="169863" y="240933"/>
                </a:cubicBezTo>
                <a:cubicBezTo>
                  <a:pt x="169863" y="238369"/>
                  <a:pt x="172061" y="236537"/>
                  <a:pt x="174626" y="236537"/>
                </a:cubicBezTo>
                <a:close/>
                <a:moveTo>
                  <a:pt x="149226" y="236537"/>
                </a:moveTo>
                <a:cubicBezTo>
                  <a:pt x="151424" y="236537"/>
                  <a:pt x="153622" y="238369"/>
                  <a:pt x="153622" y="240933"/>
                </a:cubicBezTo>
                <a:cubicBezTo>
                  <a:pt x="153622" y="243498"/>
                  <a:pt x="151424" y="245696"/>
                  <a:pt x="149226" y="245696"/>
                </a:cubicBezTo>
                <a:cubicBezTo>
                  <a:pt x="146661" y="245696"/>
                  <a:pt x="144463" y="243498"/>
                  <a:pt x="144463" y="240933"/>
                </a:cubicBezTo>
                <a:cubicBezTo>
                  <a:pt x="144463" y="238369"/>
                  <a:pt x="146661" y="236537"/>
                  <a:pt x="149226" y="236537"/>
                </a:cubicBezTo>
                <a:close/>
                <a:moveTo>
                  <a:pt x="219060" y="225425"/>
                </a:moveTo>
                <a:lnTo>
                  <a:pt x="246079" y="225425"/>
                </a:lnTo>
                <a:cubicBezTo>
                  <a:pt x="248269" y="225425"/>
                  <a:pt x="250460" y="227257"/>
                  <a:pt x="250460" y="230188"/>
                </a:cubicBezTo>
                <a:cubicBezTo>
                  <a:pt x="250460" y="232752"/>
                  <a:pt x="248269" y="234584"/>
                  <a:pt x="246079" y="234584"/>
                </a:cubicBezTo>
                <a:lnTo>
                  <a:pt x="219060" y="234584"/>
                </a:lnTo>
                <a:cubicBezTo>
                  <a:pt x="216504" y="234584"/>
                  <a:pt x="214313" y="232752"/>
                  <a:pt x="214313" y="230188"/>
                </a:cubicBezTo>
                <a:cubicBezTo>
                  <a:pt x="214313" y="227257"/>
                  <a:pt x="216504" y="225425"/>
                  <a:pt x="219060" y="225425"/>
                </a:cubicBezTo>
                <a:close/>
                <a:moveTo>
                  <a:pt x="174626" y="212725"/>
                </a:moveTo>
                <a:cubicBezTo>
                  <a:pt x="177190" y="212725"/>
                  <a:pt x="179022" y="214923"/>
                  <a:pt x="179022" y="217488"/>
                </a:cubicBezTo>
                <a:cubicBezTo>
                  <a:pt x="179022" y="219686"/>
                  <a:pt x="177190" y="221884"/>
                  <a:pt x="174626" y="221884"/>
                </a:cubicBezTo>
                <a:cubicBezTo>
                  <a:pt x="172061" y="221884"/>
                  <a:pt x="169863" y="219686"/>
                  <a:pt x="169863" y="217488"/>
                </a:cubicBezTo>
                <a:cubicBezTo>
                  <a:pt x="169863" y="214923"/>
                  <a:pt x="172061" y="212725"/>
                  <a:pt x="174626" y="212725"/>
                </a:cubicBezTo>
                <a:close/>
                <a:moveTo>
                  <a:pt x="149226" y="212725"/>
                </a:moveTo>
                <a:cubicBezTo>
                  <a:pt x="151424" y="212725"/>
                  <a:pt x="153622" y="214923"/>
                  <a:pt x="153622" y="217488"/>
                </a:cubicBezTo>
                <a:cubicBezTo>
                  <a:pt x="153622" y="219686"/>
                  <a:pt x="151424" y="221884"/>
                  <a:pt x="149226" y="221884"/>
                </a:cubicBezTo>
                <a:cubicBezTo>
                  <a:pt x="146661" y="221884"/>
                  <a:pt x="144463" y="219686"/>
                  <a:pt x="144463" y="217488"/>
                </a:cubicBezTo>
                <a:cubicBezTo>
                  <a:pt x="144463" y="214923"/>
                  <a:pt x="146661" y="212725"/>
                  <a:pt x="149226" y="212725"/>
                </a:cubicBezTo>
                <a:close/>
                <a:moveTo>
                  <a:pt x="219060" y="195262"/>
                </a:moveTo>
                <a:lnTo>
                  <a:pt x="246079" y="195262"/>
                </a:lnTo>
                <a:cubicBezTo>
                  <a:pt x="248269" y="195262"/>
                  <a:pt x="250460" y="197094"/>
                  <a:pt x="250460" y="199658"/>
                </a:cubicBezTo>
                <a:cubicBezTo>
                  <a:pt x="250460" y="202223"/>
                  <a:pt x="248269" y="204421"/>
                  <a:pt x="246079" y="204421"/>
                </a:cubicBezTo>
                <a:lnTo>
                  <a:pt x="219060" y="204421"/>
                </a:lnTo>
                <a:cubicBezTo>
                  <a:pt x="216504" y="204421"/>
                  <a:pt x="214313" y="202223"/>
                  <a:pt x="214313" y="199658"/>
                </a:cubicBezTo>
                <a:cubicBezTo>
                  <a:pt x="214313" y="197094"/>
                  <a:pt x="216504" y="195262"/>
                  <a:pt x="219060" y="195262"/>
                </a:cubicBezTo>
                <a:close/>
                <a:moveTo>
                  <a:pt x="174626" y="188912"/>
                </a:moveTo>
                <a:cubicBezTo>
                  <a:pt x="177190" y="188912"/>
                  <a:pt x="179022" y="190817"/>
                  <a:pt x="179022" y="193484"/>
                </a:cubicBezTo>
                <a:cubicBezTo>
                  <a:pt x="179022" y="195770"/>
                  <a:pt x="177190" y="198056"/>
                  <a:pt x="174626" y="198056"/>
                </a:cubicBezTo>
                <a:cubicBezTo>
                  <a:pt x="172061" y="198056"/>
                  <a:pt x="169863" y="195770"/>
                  <a:pt x="169863" y="193484"/>
                </a:cubicBezTo>
                <a:cubicBezTo>
                  <a:pt x="169863" y="190817"/>
                  <a:pt x="172061" y="188912"/>
                  <a:pt x="174626" y="188912"/>
                </a:cubicBezTo>
                <a:close/>
                <a:moveTo>
                  <a:pt x="149226" y="188912"/>
                </a:moveTo>
                <a:cubicBezTo>
                  <a:pt x="151424" y="188912"/>
                  <a:pt x="153622" y="190817"/>
                  <a:pt x="153622" y="193484"/>
                </a:cubicBezTo>
                <a:cubicBezTo>
                  <a:pt x="153622" y="195770"/>
                  <a:pt x="151424" y="198056"/>
                  <a:pt x="149226" y="198056"/>
                </a:cubicBezTo>
                <a:cubicBezTo>
                  <a:pt x="146661" y="198056"/>
                  <a:pt x="144463" y="195770"/>
                  <a:pt x="144463" y="193484"/>
                </a:cubicBezTo>
                <a:cubicBezTo>
                  <a:pt x="144463" y="190817"/>
                  <a:pt x="146661" y="188912"/>
                  <a:pt x="149226" y="188912"/>
                </a:cubicBezTo>
                <a:close/>
                <a:moveTo>
                  <a:pt x="219060" y="165100"/>
                </a:moveTo>
                <a:lnTo>
                  <a:pt x="246079" y="165100"/>
                </a:lnTo>
                <a:cubicBezTo>
                  <a:pt x="248269" y="165100"/>
                  <a:pt x="250460" y="166932"/>
                  <a:pt x="250460" y="169496"/>
                </a:cubicBezTo>
                <a:cubicBezTo>
                  <a:pt x="250460" y="171694"/>
                  <a:pt x="248269" y="174259"/>
                  <a:pt x="246079" y="174259"/>
                </a:cubicBezTo>
                <a:lnTo>
                  <a:pt x="219060" y="174259"/>
                </a:lnTo>
                <a:cubicBezTo>
                  <a:pt x="216504" y="174259"/>
                  <a:pt x="214313" y="171694"/>
                  <a:pt x="214313" y="169496"/>
                </a:cubicBezTo>
                <a:cubicBezTo>
                  <a:pt x="214313" y="166932"/>
                  <a:pt x="216504" y="165100"/>
                  <a:pt x="219060" y="165100"/>
                </a:cubicBezTo>
                <a:close/>
                <a:moveTo>
                  <a:pt x="174626" y="165100"/>
                </a:moveTo>
                <a:cubicBezTo>
                  <a:pt x="177190" y="165100"/>
                  <a:pt x="179022" y="166932"/>
                  <a:pt x="179022" y="169496"/>
                </a:cubicBezTo>
                <a:cubicBezTo>
                  <a:pt x="179022" y="171694"/>
                  <a:pt x="177190" y="174259"/>
                  <a:pt x="174626" y="174259"/>
                </a:cubicBezTo>
                <a:cubicBezTo>
                  <a:pt x="172061" y="174259"/>
                  <a:pt x="169863" y="171694"/>
                  <a:pt x="169863" y="169496"/>
                </a:cubicBezTo>
                <a:cubicBezTo>
                  <a:pt x="169863" y="166932"/>
                  <a:pt x="172061" y="165100"/>
                  <a:pt x="174626" y="165100"/>
                </a:cubicBezTo>
                <a:close/>
                <a:moveTo>
                  <a:pt x="149226" y="165100"/>
                </a:moveTo>
                <a:cubicBezTo>
                  <a:pt x="151424" y="165100"/>
                  <a:pt x="153622" y="166932"/>
                  <a:pt x="153622" y="169496"/>
                </a:cubicBezTo>
                <a:cubicBezTo>
                  <a:pt x="153622" y="171694"/>
                  <a:pt x="151424" y="174259"/>
                  <a:pt x="149226" y="174259"/>
                </a:cubicBezTo>
                <a:cubicBezTo>
                  <a:pt x="146661" y="174259"/>
                  <a:pt x="144463" y="171694"/>
                  <a:pt x="144463" y="169496"/>
                </a:cubicBezTo>
                <a:cubicBezTo>
                  <a:pt x="144463" y="166932"/>
                  <a:pt x="146661" y="165100"/>
                  <a:pt x="149226" y="165100"/>
                </a:cubicBezTo>
                <a:close/>
                <a:moveTo>
                  <a:pt x="174626" y="142875"/>
                </a:moveTo>
                <a:cubicBezTo>
                  <a:pt x="177190" y="142875"/>
                  <a:pt x="179022" y="144707"/>
                  <a:pt x="179022" y="147271"/>
                </a:cubicBezTo>
                <a:cubicBezTo>
                  <a:pt x="179022" y="149836"/>
                  <a:pt x="177190" y="152034"/>
                  <a:pt x="174626" y="152034"/>
                </a:cubicBezTo>
                <a:cubicBezTo>
                  <a:pt x="172061" y="152034"/>
                  <a:pt x="169863" y="149836"/>
                  <a:pt x="169863" y="147271"/>
                </a:cubicBezTo>
                <a:cubicBezTo>
                  <a:pt x="169863" y="144707"/>
                  <a:pt x="172061" y="142875"/>
                  <a:pt x="174626" y="142875"/>
                </a:cubicBezTo>
                <a:close/>
                <a:moveTo>
                  <a:pt x="149226" y="142875"/>
                </a:moveTo>
                <a:cubicBezTo>
                  <a:pt x="151424" y="142875"/>
                  <a:pt x="153622" y="144707"/>
                  <a:pt x="153622" y="147271"/>
                </a:cubicBezTo>
                <a:cubicBezTo>
                  <a:pt x="153622" y="149836"/>
                  <a:pt x="151424" y="152034"/>
                  <a:pt x="149226" y="152034"/>
                </a:cubicBezTo>
                <a:cubicBezTo>
                  <a:pt x="146661" y="152034"/>
                  <a:pt x="144463" y="149836"/>
                  <a:pt x="144463" y="147271"/>
                </a:cubicBezTo>
                <a:cubicBezTo>
                  <a:pt x="144463" y="144707"/>
                  <a:pt x="146661" y="142875"/>
                  <a:pt x="149226" y="142875"/>
                </a:cubicBezTo>
                <a:close/>
                <a:moveTo>
                  <a:pt x="219060" y="136525"/>
                </a:moveTo>
                <a:lnTo>
                  <a:pt x="246079" y="136525"/>
                </a:lnTo>
                <a:cubicBezTo>
                  <a:pt x="248269" y="136525"/>
                  <a:pt x="250460" y="138723"/>
                  <a:pt x="250460" y="141288"/>
                </a:cubicBezTo>
                <a:cubicBezTo>
                  <a:pt x="250460" y="143486"/>
                  <a:pt x="248269" y="145684"/>
                  <a:pt x="246079" y="145684"/>
                </a:cubicBezTo>
                <a:lnTo>
                  <a:pt x="219060" y="145684"/>
                </a:lnTo>
                <a:cubicBezTo>
                  <a:pt x="216504" y="145684"/>
                  <a:pt x="214313" y="143486"/>
                  <a:pt x="214313" y="141288"/>
                </a:cubicBezTo>
                <a:cubicBezTo>
                  <a:pt x="214313" y="138723"/>
                  <a:pt x="216504" y="136525"/>
                  <a:pt x="219060" y="136525"/>
                </a:cubicBezTo>
                <a:close/>
                <a:moveTo>
                  <a:pt x="174626" y="119062"/>
                </a:moveTo>
                <a:cubicBezTo>
                  <a:pt x="177190" y="119062"/>
                  <a:pt x="179022" y="121260"/>
                  <a:pt x="179022" y="123825"/>
                </a:cubicBezTo>
                <a:cubicBezTo>
                  <a:pt x="179022" y="126023"/>
                  <a:pt x="177190" y="128221"/>
                  <a:pt x="174626" y="128221"/>
                </a:cubicBezTo>
                <a:cubicBezTo>
                  <a:pt x="172061" y="128221"/>
                  <a:pt x="169863" y="126023"/>
                  <a:pt x="169863" y="123825"/>
                </a:cubicBezTo>
                <a:cubicBezTo>
                  <a:pt x="169863" y="121260"/>
                  <a:pt x="172061" y="119062"/>
                  <a:pt x="174626" y="119062"/>
                </a:cubicBezTo>
                <a:close/>
                <a:moveTo>
                  <a:pt x="149226" y="119062"/>
                </a:moveTo>
                <a:cubicBezTo>
                  <a:pt x="151424" y="119062"/>
                  <a:pt x="153622" y="121260"/>
                  <a:pt x="153622" y="123825"/>
                </a:cubicBezTo>
                <a:cubicBezTo>
                  <a:pt x="153622" y="126023"/>
                  <a:pt x="151424" y="128221"/>
                  <a:pt x="149226" y="128221"/>
                </a:cubicBezTo>
                <a:cubicBezTo>
                  <a:pt x="146661" y="128221"/>
                  <a:pt x="144463" y="126023"/>
                  <a:pt x="144463" y="123825"/>
                </a:cubicBezTo>
                <a:cubicBezTo>
                  <a:pt x="144463" y="121260"/>
                  <a:pt x="146661" y="119062"/>
                  <a:pt x="149226" y="119062"/>
                </a:cubicBezTo>
                <a:close/>
                <a:moveTo>
                  <a:pt x="174626" y="95250"/>
                </a:moveTo>
                <a:cubicBezTo>
                  <a:pt x="177190" y="95250"/>
                  <a:pt x="179022" y="97448"/>
                  <a:pt x="179022" y="100013"/>
                </a:cubicBezTo>
                <a:cubicBezTo>
                  <a:pt x="179022" y="102211"/>
                  <a:pt x="177190" y="104409"/>
                  <a:pt x="174626" y="104409"/>
                </a:cubicBezTo>
                <a:cubicBezTo>
                  <a:pt x="172061" y="104409"/>
                  <a:pt x="169863" y="102211"/>
                  <a:pt x="169863" y="100013"/>
                </a:cubicBezTo>
                <a:cubicBezTo>
                  <a:pt x="169863" y="97448"/>
                  <a:pt x="172061" y="95250"/>
                  <a:pt x="174626" y="95250"/>
                </a:cubicBezTo>
                <a:close/>
                <a:moveTo>
                  <a:pt x="149226" y="95250"/>
                </a:moveTo>
                <a:cubicBezTo>
                  <a:pt x="151424" y="95250"/>
                  <a:pt x="153622" y="97448"/>
                  <a:pt x="153622" y="100013"/>
                </a:cubicBezTo>
                <a:cubicBezTo>
                  <a:pt x="153622" y="102211"/>
                  <a:pt x="151424" y="104409"/>
                  <a:pt x="149226" y="104409"/>
                </a:cubicBezTo>
                <a:cubicBezTo>
                  <a:pt x="146661" y="104409"/>
                  <a:pt x="144463" y="102211"/>
                  <a:pt x="144463" y="100013"/>
                </a:cubicBezTo>
                <a:cubicBezTo>
                  <a:pt x="144463" y="97448"/>
                  <a:pt x="146661" y="95250"/>
                  <a:pt x="149226" y="95250"/>
                </a:cubicBezTo>
                <a:close/>
                <a:moveTo>
                  <a:pt x="96647" y="23812"/>
                </a:moveTo>
                <a:cubicBezTo>
                  <a:pt x="99314" y="23812"/>
                  <a:pt x="101219" y="25968"/>
                  <a:pt x="101219" y="28482"/>
                </a:cubicBezTo>
                <a:lnTo>
                  <a:pt x="101219" y="264846"/>
                </a:lnTo>
                <a:cubicBezTo>
                  <a:pt x="101219" y="267361"/>
                  <a:pt x="99314" y="269516"/>
                  <a:pt x="96647" y="269516"/>
                </a:cubicBezTo>
                <a:cubicBezTo>
                  <a:pt x="94361" y="269516"/>
                  <a:pt x="92075" y="267361"/>
                  <a:pt x="92075" y="264846"/>
                </a:cubicBezTo>
                <a:lnTo>
                  <a:pt x="92075" y="28482"/>
                </a:lnTo>
                <a:cubicBezTo>
                  <a:pt x="92075" y="25968"/>
                  <a:pt x="94361" y="23812"/>
                  <a:pt x="96647" y="23812"/>
                </a:cubicBezTo>
                <a:close/>
                <a:moveTo>
                  <a:pt x="69660" y="23812"/>
                </a:moveTo>
                <a:cubicBezTo>
                  <a:pt x="72327" y="23812"/>
                  <a:pt x="74232" y="25968"/>
                  <a:pt x="74232" y="28482"/>
                </a:cubicBezTo>
                <a:lnTo>
                  <a:pt x="74232" y="264846"/>
                </a:lnTo>
                <a:cubicBezTo>
                  <a:pt x="74232" y="267361"/>
                  <a:pt x="72327" y="269516"/>
                  <a:pt x="69660" y="269516"/>
                </a:cubicBezTo>
                <a:cubicBezTo>
                  <a:pt x="66993" y="269516"/>
                  <a:pt x="65088" y="267361"/>
                  <a:pt x="65088" y="264846"/>
                </a:cubicBezTo>
                <a:lnTo>
                  <a:pt x="65088" y="28482"/>
                </a:lnTo>
                <a:cubicBezTo>
                  <a:pt x="65088" y="25968"/>
                  <a:pt x="66993" y="23812"/>
                  <a:pt x="69660" y="23812"/>
                </a:cubicBezTo>
                <a:close/>
                <a:moveTo>
                  <a:pt x="44260" y="23812"/>
                </a:moveTo>
                <a:cubicBezTo>
                  <a:pt x="46927" y="23812"/>
                  <a:pt x="48832" y="25968"/>
                  <a:pt x="48832" y="28482"/>
                </a:cubicBezTo>
                <a:lnTo>
                  <a:pt x="48832" y="264846"/>
                </a:lnTo>
                <a:cubicBezTo>
                  <a:pt x="48832" y="267361"/>
                  <a:pt x="46927" y="269516"/>
                  <a:pt x="44260" y="269516"/>
                </a:cubicBezTo>
                <a:cubicBezTo>
                  <a:pt x="41593" y="269516"/>
                  <a:pt x="39688" y="267361"/>
                  <a:pt x="39688" y="264846"/>
                </a:cubicBezTo>
                <a:lnTo>
                  <a:pt x="39688" y="28482"/>
                </a:lnTo>
                <a:cubicBezTo>
                  <a:pt x="39688" y="25968"/>
                  <a:pt x="41593" y="23812"/>
                  <a:pt x="44260" y="23812"/>
                </a:cubicBezTo>
                <a:close/>
                <a:moveTo>
                  <a:pt x="214771" y="9369"/>
                </a:moveTo>
                <a:cubicBezTo>
                  <a:pt x="202519" y="9369"/>
                  <a:pt x="192789" y="19098"/>
                  <a:pt x="192789" y="31351"/>
                </a:cubicBezTo>
                <a:cubicBezTo>
                  <a:pt x="192789" y="32432"/>
                  <a:pt x="193150" y="33873"/>
                  <a:pt x="193510" y="35315"/>
                </a:cubicBezTo>
                <a:cubicBezTo>
                  <a:pt x="193510" y="36756"/>
                  <a:pt x="193150" y="38198"/>
                  <a:pt x="192068" y="39279"/>
                </a:cubicBezTo>
                <a:cubicBezTo>
                  <a:pt x="190987" y="40360"/>
                  <a:pt x="189546" y="40720"/>
                  <a:pt x="188105" y="40360"/>
                </a:cubicBezTo>
                <a:cubicBezTo>
                  <a:pt x="178015" y="38198"/>
                  <a:pt x="169366" y="44684"/>
                  <a:pt x="167204" y="53332"/>
                </a:cubicBezTo>
                <a:lnTo>
                  <a:pt x="211888" y="53332"/>
                </a:lnTo>
                <a:cubicBezTo>
                  <a:pt x="214410" y="53332"/>
                  <a:pt x="216212" y="55494"/>
                  <a:pt x="216212" y="58017"/>
                </a:cubicBezTo>
                <a:cubicBezTo>
                  <a:pt x="216212" y="60179"/>
                  <a:pt x="214410" y="62341"/>
                  <a:pt x="211888" y="62341"/>
                </a:cubicBezTo>
                <a:lnTo>
                  <a:pt x="204681" y="62341"/>
                </a:lnTo>
                <a:lnTo>
                  <a:pt x="204681" y="75314"/>
                </a:lnTo>
                <a:lnTo>
                  <a:pt x="259815" y="75314"/>
                </a:lnTo>
                <a:cubicBezTo>
                  <a:pt x="267022" y="75314"/>
                  <a:pt x="272788" y="69548"/>
                  <a:pt x="272788" y="62702"/>
                </a:cubicBezTo>
                <a:cubicBezTo>
                  <a:pt x="272788" y="56576"/>
                  <a:pt x="268103" y="51170"/>
                  <a:pt x="262337" y="50089"/>
                </a:cubicBezTo>
                <a:cubicBezTo>
                  <a:pt x="260896" y="49729"/>
                  <a:pt x="259815" y="48648"/>
                  <a:pt x="259094" y="47567"/>
                </a:cubicBezTo>
                <a:cubicBezTo>
                  <a:pt x="258734" y="46125"/>
                  <a:pt x="258734" y="44684"/>
                  <a:pt x="259455" y="43603"/>
                </a:cubicBezTo>
                <a:cubicBezTo>
                  <a:pt x="260175" y="42161"/>
                  <a:pt x="260536" y="40360"/>
                  <a:pt x="260536" y="38558"/>
                </a:cubicBezTo>
                <a:cubicBezTo>
                  <a:pt x="260536" y="32792"/>
                  <a:pt x="255851" y="28468"/>
                  <a:pt x="250446" y="28468"/>
                </a:cubicBezTo>
                <a:cubicBezTo>
                  <a:pt x="247923" y="28468"/>
                  <a:pt x="245761" y="29189"/>
                  <a:pt x="243599" y="30991"/>
                </a:cubicBezTo>
                <a:cubicBezTo>
                  <a:pt x="242518" y="32432"/>
                  <a:pt x="240716" y="32432"/>
                  <a:pt x="239275" y="32072"/>
                </a:cubicBezTo>
                <a:cubicBezTo>
                  <a:pt x="237473" y="31351"/>
                  <a:pt x="236392" y="29909"/>
                  <a:pt x="236392" y="28468"/>
                </a:cubicBezTo>
                <a:cubicBezTo>
                  <a:pt x="234951" y="17657"/>
                  <a:pt x="225581" y="9369"/>
                  <a:pt x="214771" y="9369"/>
                </a:cubicBezTo>
                <a:close/>
                <a:moveTo>
                  <a:pt x="20540" y="8648"/>
                </a:moveTo>
                <a:lnTo>
                  <a:pt x="20540" y="284678"/>
                </a:lnTo>
                <a:lnTo>
                  <a:pt x="118556" y="284678"/>
                </a:lnTo>
                <a:lnTo>
                  <a:pt x="118556" y="8648"/>
                </a:lnTo>
                <a:lnTo>
                  <a:pt x="20540" y="8648"/>
                </a:lnTo>
                <a:close/>
                <a:moveTo>
                  <a:pt x="4324" y="0"/>
                </a:moveTo>
                <a:lnTo>
                  <a:pt x="134772" y="0"/>
                </a:lnTo>
                <a:cubicBezTo>
                  <a:pt x="137295" y="0"/>
                  <a:pt x="139097" y="2162"/>
                  <a:pt x="139097" y="4324"/>
                </a:cubicBezTo>
                <a:cubicBezTo>
                  <a:pt x="139097" y="6846"/>
                  <a:pt x="137295" y="8648"/>
                  <a:pt x="134772" y="8648"/>
                </a:cubicBezTo>
                <a:lnTo>
                  <a:pt x="127205" y="8648"/>
                </a:lnTo>
                <a:lnTo>
                  <a:pt x="127205" y="284678"/>
                </a:lnTo>
                <a:lnTo>
                  <a:pt x="195672" y="284678"/>
                </a:lnTo>
                <a:lnTo>
                  <a:pt x="195672" y="62341"/>
                </a:lnTo>
                <a:lnTo>
                  <a:pt x="140538" y="62341"/>
                </a:lnTo>
                <a:cubicBezTo>
                  <a:pt x="138376" y="62341"/>
                  <a:pt x="136214" y="60179"/>
                  <a:pt x="136214" y="58017"/>
                </a:cubicBezTo>
                <a:cubicBezTo>
                  <a:pt x="136214" y="55494"/>
                  <a:pt x="138376" y="53332"/>
                  <a:pt x="140538" y="53332"/>
                </a:cubicBezTo>
                <a:lnTo>
                  <a:pt x="158195" y="53332"/>
                </a:lnTo>
                <a:cubicBezTo>
                  <a:pt x="160357" y="40720"/>
                  <a:pt x="171168" y="31351"/>
                  <a:pt x="184141" y="30991"/>
                </a:cubicBezTo>
                <a:cubicBezTo>
                  <a:pt x="184141" y="14414"/>
                  <a:pt x="197834" y="360"/>
                  <a:pt x="214771" y="360"/>
                </a:cubicBezTo>
                <a:cubicBezTo>
                  <a:pt x="227743" y="360"/>
                  <a:pt x="239275" y="8648"/>
                  <a:pt x="243599" y="20900"/>
                </a:cubicBezTo>
                <a:cubicBezTo>
                  <a:pt x="245761" y="19819"/>
                  <a:pt x="248284" y="19459"/>
                  <a:pt x="250446" y="19459"/>
                </a:cubicBezTo>
                <a:cubicBezTo>
                  <a:pt x="261256" y="19459"/>
                  <a:pt x="269544" y="28108"/>
                  <a:pt x="269544" y="38558"/>
                </a:cubicBezTo>
                <a:cubicBezTo>
                  <a:pt x="269544" y="39999"/>
                  <a:pt x="269184" y="41441"/>
                  <a:pt x="268824" y="42882"/>
                </a:cubicBezTo>
                <a:cubicBezTo>
                  <a:pt x="276391" y="46486"/>
                  <a:pt x="281436" y="54053"/>
                  <a:pt x="281436" y="62702"/>
                </a:cubicBezTo>
                <a:cubicBezTo>
                  <a:pt x="281436" y="74233"/>
                  <a:pt x="271707" y="83962"/>
                  <a:pt x="259815" y="83962"/>
                </a:cubicBezTo>
                <a:lnTo>
                  <a:pt x="204681" y="83962"/>
                </a:lnTo>
                <a:lnTo>
                  <a:pt x="204681" y="284678"/>
                </a:lnTo>
                <a:lnTo>
                  <a:pt x="272788" y="284678"/>
                </a:lnTo>
                <a:lnTo>
                  <a:pt x="272788" y="115673"/>
                </a:lnTo>
                <a:lnTo>
                  <a:pt x="218014" y="115673"/>
                </a:lnTo>
                <a:cubicBezTo>
                  <a:pt x="215491" y="115673"/>
                  <a:pt x="213329" y="113511"/>
                  <a:pt x="213329" y="111349"/>
                </a:cubicBezTo>
                <a:cubicBezTo>
                  <a:pt x="213329" y="108827"/>
                  <a:pt x="215491" y="106664"/>
                  <a:pt x="218014" y="106664"/>
                </a:cubicBezTo>
                <a:lnTo>
                  <a:pt x="289004" y="106664"/>
                </a:lnTo>
                <a:cubicBezTo>
                  <a:pt x="291526" y="106664"/>
                  <a:pt x="293328" y="108827"/>
                  <a:pt x="293328" y="111349"/>
                </a:cubicBezTo>
                <a:cubicBezTo>
                  <a:pt x="293328" y="113511"/>
                  <a:pt x="291526" y="115673"/>
                  <a:pt x="289004" y="115673"/>
                </a:cubicBezTo>
                <a:lnTo>
                  <a:pt x="281436" y="115673"/>
                </a:lnTo>
                <a:lnTo>
                  <a:pt x="281436" y="284678"/>
                </a:lnTo>
                <a:lnTo>
                  <a:pt x="289004" y="284678"/>
                </a:lnTo>
                <a:cubicBezTo>
                  <a:pt x="291526" y="284678"/>
                  <a:pt x="293328" y="286480"/>
                  <a:pt x="293328" y="289003"/>
                </a:cubicBezTo>
                <a:cubicBezTo>
                  <a:pt x="293328" y="291525"/>
                  <a:pt x="291526" y="293327"/>
                  <a:pt x="289004" y="293327"/>
                </a:cubicBezTo>
                <a:lnTo>
                  <a:pt x="4324" y="293327"/>
                </a:lnTo>
                <a:cubicBezTo>
                  <a:pt x="2162" y="293327"/>
                  <a:pt x="0" y="291525"/>
                  <a:pt x="0" y="289003"/>
                </a:cubicBezTo>
                <a:cubicBezTo>
                  <a:pt x="0" y="286480"/>
                  <a:pt x="2162" y="284678"/>
                  <a:pt x="4324" y="284678"/>
                </a:cubicBezTo>
                <a:lnTo>
                  <a:pt x="11892" y="284678"/>
                </a:lnTo>
                <a:lnTo>
                  <a:pt x="11892" y="8648"/>
                </a:lnTo>
                <a:lnTo>
                  <a:pt x="4324" y="8648"/>
                </a:lnTo>
                <a:cubicBezTo>
                  <a:pt x="2162" y="8648"/>
                  <a:pt x="0" y="6846"/>
                  <a:pt x="0" y="4324"/>
                </a:cubicBezTo>
                <a:cubicBezTo>
                  <a:pt x="0" y="2162"/>
                  <a:pt x="2162" y="0"/>
                  <a:pt x="4324" y="0"/>
                </a:cubicBezTo>
                <a:close/>
              </a:path>
            </a:pathLst>
          </a:custGeom>
          <a:solidFill>
            <a:schemeClr val="accent4"/>
          </a:solidFill>
          <a:ln>
            <a:noFill/>
          </a:ln>
          <a:effectLst/>
        </p:spPr>
        <p:txBody>
          <a:bodyPr anchor="ctr"/>
          <a:lstStyle/>
          <a:p>
            <a:endParaRPr lang="en-US" dirty="0">
              <a:latin typeface="Montserrat Light" pitchFamily="2" charset="77"/>
            </a:endParaRPr>
          </a:p>
        </p:txBody>
      </p:sp>
      <p:sp>
        <p:nvSpPr>
          <p:cNvPr id="3" name="Picture Placeholder 2">
            <a:extLst>
              <a:ext uri="{FF2B5EF4-FFF2-40B4-BE49-F238E27FC236}">
                <a16:creationId xmlns:a16="http://schemas.microsoft.com/office/drawing/2014/main" id="{A1882911-2AB7-8D41-9284-824B9235BBD3}"/>
              </a:ext>
            </a:extLst>
          </p:cNvPr>
          <p:cNvSpPr>
            <a:spLocks noGrp="1"/>
          </p:cNvSpPr>
          <p:nvPr>
            <p:ph type="pic" sz="quarter" idx="10"/>
          </p:nvPr>
        </p:nvSpPr>
        <p:spPr>
          <a:solidFill>
            <a:schemeClr val="bg1">
              <a:lumMod val="95000"/>
            </a:schemeClr>
          </a:solidFill>
        </p:spPr>
      </p:sp>
    </p:spTree>
    <p:extLst>
      <p:ext uri="{BB962C8B-B14F-4D97-AF65-F5344CB8AC3E}">
        <p14:creationId xmlns:p14="http://schemas.microsoft.com/office/powerpoint/2010/main" val="93926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7D4489D-A235-5845-AAB2-4634140A0A58}"/>
              </a:ext>
            </a:extLst>
          </p:cNvPr>
          <p:cNvSpPr txBox="1"/>
          <p:nvPr/>
        </p:nvSpPr>
        <p:spPr>
          <a:xfrm>
            <a:off x="7475856" y="575268"/>
            <a:ext cx="9425978" cy="1107996"/>
          </a:xfrm>
          <a:prstGeom prst="rect">
            <a:avLst/>
          </a:prstGeom>
          <a:noFill/>
        </p:spPr>
        <p:txBody>
          <a:bodyPr wrap="none" rtlCol="0" anchor="t">
            <a:spAutoFit/>
          </a:bodyPr>
          <a:lstStyle/>
          <a:p>
            <a:pPr algn="ctr"/>
            <a:r>
              <a:rPr lang="en-US" sz="6600" b="1" dirty="0">
                <a:solidFill>
                  <a:schemeClr val="tx2"/>
                </a:solidFill>
                <a:latin typeface="PT Serif" panose="020A0603040505020204" pitchFamily="18" charset="77"/>
              </a:rPr>
              <a:t>Our Signature Package</a:t>
            </a:r>
          </a:p>
        </p:txBody>
      </p:sp>
      <p:sp>
        <p:nvSpPr>
          <p:cNvPr id="13" name="TextBox 12">
            <a:extLst>
              <a:ext uri="{FF2B5EF4-FFF2-40B4-BE49-F238E27FC236}">
                <a16:creationId xmlns:a16="http://schemas.microsoft.com/office/drawing/2014/main" id="{47D977FF-31F0-7444-BC1C-64CB69134C8C}"/>
              </a:ext>
            </a:extLst>
          </p:cNvPr>
          <p:cNvSpPr txBox="1"/>
          <p:nvPr/>
        </p:nvSpPr>
        <p:spPr>
          <a:xfrm>
            <a:off x="10562418" y="1723099"/>
            <a:ext cx="3252814" cy="400110"/>
          </a:xfrm>
          <a:prstGeom prst="rect">
            <a:avLst/>
          </a:prstGeom>
          <a:noFill/>
        </p:spPr>
        <p:txBody>
          <a:bodyPr wrap="none" rtlCol="0">
            <a:spAutoFit/>
          </a:bodyPr>
          <a:lstStyle/>
          <a:p>
            <a:pPr algn="ctr"/>
            <a:r>
              <a:rPr lang="en-US" sz="2000" spc="600" dirty="0">
                <a:solidFill>
                  <a:schemeClr val="bg1">
                    <a:lumMod val="65000"/>
                  </a:schemeClr>
                </a:solidFill>
                <a:latin typeface="Montserrat Medium" pitchFamily="2" charset="77"/>
              </a:rPr>
              <a:t>SUBTITLE HERE</a:t>
            </a:r>
          </a:p>
        </p:txBody>
      </p:sp>
      <p:sp>
        <p:nvSpPr>
          <p:cNvPr id="14" name="Subtitle 2">
            <a:extLst>
              <a:ext uri="{FF2B5EF4-FFF2-40B4-BE49-F238E27FC236}">
                <a16:creationId xmlns:a16="http://schemas.microsoft.com/office/drawing/2014/main" id="{99994542-043F-4048-8EB1-2A9E6B727FD9}"/>
              </a:ext>
            </a:extLst>
          </p:cNvPr>
          <p:cNvSpPr txBox="1">
            <a:spLocks/>
          </p:cNvSpPr>
          <p:nvPr/>
        </p:nvSpPr>
        <p:spPr>
          <a:xfrm>
            <a:off x="12811269" y="2899406"/>
            <a:ext cx="10045556" cy="289669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as 99 percent of our history, following the seasons, hunting, opportunities and ritual patterns. Sometime around 10,000 years ago, agriculture, aka the skill to harvest crops in one place that could feed bigger communities, was developed.</a:t>
            </a:r>
          </a:p>
        </p:txBody>
      </p:sp>
      <p:sp>
        <p:nvSpPr>
          <p:cNvPr id="15" name="TextBox 14">
            <a:extLst>
              <a:ext uri="{FF2B5EF4-FFF2-40B4-BE49-F238E27FC236}">
                <a16:creationId xmlns:a16="http://schemas.microsoft.com/office/drawing/2014/main" id="{E3DD26CA-4C3F-894E-98BB-D1D784BBBD67}"/>
              </a:ext>
            </a:extLst>
          </p:cNvPr>
          <p:cNvSpPr txBox="1"/>
          <p:nvPr/>
        </p:nvSpPr>
        <p:spPr>
          <a:xfrm>
            <a:off x="14541644" y="7204667"/>
            <a:ext cx="3310522" cy="1107996"/>
          </a:xfrm>
          <a:prstGeom prst="rect">
            <a:avLst/>
          </a:prstGeom>
          <a:noFill/>
        </p:spPr>
        <p:txBody>
          <a:bodyPr wrap="none" rtlCol="0" anchor="ctr" anchorCtr="0">
            <a:spAutoFit/>
          </a:bodyPr>
          <a:lstStyle/>
          <a:p>
            <a:r>
              <a:rPr lang="en-US" sz="6600" b="1" dirty="0">
                <a:solidFill>
                  <a:schemeClr val="tx2"/>
                </a:solidFill>
                <a:latin typeface="PT Serif" panose="020A0603040505020204" pitchFamily="18" charset="77"/>
                <a:ea typeface="League Spartan" charset="0"/>
                <a:cs typeface="Noto Serif" panose="02020600060500020200" pitchFamily="18" charset="0"/>
              </a:rPr>
              <a:t>235,150</a:t>
            </a:r>
          </a:p>
        </p:txBody>
      </p:sp>
      <p:sp>
        <p:nvSpPr>
          <p:cNvPr id="16" name="Subtitle 2">
            <a:extLst>
              <a:ext uri="{FF2B5EF4-FFF2-40B4-BE49-F238E27FC236}">
                <a16:creationId xmlns:a16="http://schemas.microsoft.com/office/drawing/2014/main" id="{609BF6FB-E803-014F-B868-4BB7D5FB7836}"/>
              </a:ext>
            </a:extLst>
          </p:cNvPr>
          <p:cNvSpPr txBox="1">
            <a:spLocks/>
          </p:cNvSpPr>
          <p:nvPr/>
        </p:nvSpPr>
        <p:spPr>
          <a:xfrm>
            <a:off x="14541644" y="8319487"/>
            <a:ext cx="8050749" cy="998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a:t>
            </a:r>
          </a:p>
        </p:txBody>
      </p:sp>
      <p:sp>
        <p:nvSpPr>
          <p:cNvPr id="17" name="TextBox 16">
            <a:extLst>
              <a:ext uri="{FF2B5EF4-FFF2-40B4-BE49-F238E27FC236}">
                <a16:creationId xmlns:a16="http://schemas.microsoft.com/office/drawing/2014/main" id="{3084B8B7-76EE-1040-A793-B7040087AAF3}"/>
              </a:ext>
            </a:extLst>
          </p:cNvPr>
          <p:cNvSpPr txBox="1"/>
          <p:nvPr/>
        </p:nvSpPr>
        <p:spPr>
          <a:xfrm>
            <a:off x="14541644" y="9967512"/>
            <a:ext cx="2355132" cy="1107996"/>
          </a:xfrm>
          <a:prstGeom prst="rect">
            <a:avLst/>
          </a:prstGeom>
          <a:noFill/>
        </p:spPr>
        <p:txBody>
          <a:bodyPr wrap="none" rtlCol="0" anchor="ctr" anchorCtr="0">
            <a:spAutoFit/>
          </a:bodyPr>
          <a:lstStyle/>
          <a:p>
            <a:r>
              <a:rPr lang="en-US" sz="6600" b="1" dirty="0">
                <a:solidFill>
                  <a:schemeClr val="tx2"/>
                </a:solidFill>
                <a:latin typeface="PT Serif" panose="020A0603040505020204" pitchFamily="18" charset="77"/>
                <a:ea typeface="League Spartan" charset="0"/>
                <a:cs typeface="Noto Serif" panose="02020600060500020200" pitchFamily="18" charset="0"/>
              </a:rPr>
              <a:t>2,000</a:t>
            </a:r>
          </a:p>
        </p:txBody>
      </p:sp>
      <p:sp>
        <p:nvSpPr>
          <p:cNvPr id="18" name="Subtitle 2">
            <a:extLst>
              <a:ext uri="{FF2B5EF4-FFF2-40B4-BE49-F238E27FC236}">
                <a16:creationId xmlns:a16="http://schemas.microsoft.com/office/drawing/2014/main" id="{D84EEB5C-D961-CF40-A355-EC82AB7653B4}"/>
              </a:ext>
            </a:extLst>
          </p:cNvPr>
          <p:cNvSpPr txBox="1">
            <a:spLocks/>
          </p:cNvSpPr>
          <p:nvPr/>
        </p:nvSpPr>
        <p:spPr>
          <a:xfrm>
            <a:off x="14541644" y="11082332"/>
            <a:ext cx="8050749" cy="998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a:t>
            </a:r>
          </a:p>
        </p:txBody>
      </p:sp>
      <p:sp>
        <p:nvSpPr>
          <p:cNvPr id="19" name="Freeform 902">
            <a:extLst>
              <a:ext uri="{FF2B5EF4-FFF2-40B4-BE49-F238E27FC236}">
                <a16:creationId xmlns:a16="http://schemas.microsoft.com/office/drawing/2014/main" id="{DBF17684-4B0F-A54C-8DD2-FF183AB0CCBE}"/>
              </a:ext>
            </a:extLst>
          </p:cNvPr>
          <p:cNvSpPr>
            <a:spLocks noChangeArrowheads="1"/>
          </p:cNvSpPr>
          <p:nvPr/>
        </p:nvSpPr>
        <p:spPr bwMode="auto">
          <a:xfrm>
            <a:off x="12906519" y="10244720"/>
            <a:ext cx="1167238" cy="990012"/>
          </a:xfrm>
          <a:custGeom>
            <a:avLst/>
            <a:gdLst>
              <a:gd name="T0" fmla="*/ 183329 w 302525"/>
              <a:gd name="T1" fmla="*/ 247797 h 256814"/>
              <a:gd name="T2" fmla="*/ 113876 w 302525"/>
              <a:gd name="T3" fmla="*/ 185737 h 256814"/>
              <a:gd name="T4" fmla="*/ 187094 w 302525"/>
              <a:gd name="T5" fmla="*/ 194896 h 256814"/>
              <a:gd name="T6" fmla="*/ 113876 w 302525"/>
              <a:gd name="T7" fmla="*/ 185737 h 256814"/>
              <a:gd name="T8" fmla="*/ 191401 w 302525"/>
              <a:gd name="T9" fmla="*/ 160161 h 256814"/>
              <a:gd name="T10" fmla="*/ 109210 w 302525"/>
              <a:gd name="T11" fmla="*/ 160161 h 256814"/>
              <a:gd name="T12" fmla="*/ 187094 w 302525"/>
              <a:gd name="T13" fmla="*/ 123825 h 256814"/>
              <a:gd name="T14" fmla="*/ 113876 w 302525"/>
              <a:gd name="T15" fmla="*/ 132997 h 256814"/>
              <a:gd name="T16" fmla="*/ 220060 w 302525"/>
              <a:gd name="T17" fmla="*/ 102077 h 256814"/>
              <a:gd name="T18" fmla="*/ 263273 w 302525"/>
              <a:gd name="T19" fmla="*/ 128768 h 256814"/>
              <a:gd name="T20" fmla="*/ 220060 w 302525"/>
              <a:gd name="T21" fmla="*/ 155099 h 256814"/>
              <a:gd name="T22" fmla="*/ 258592 w 302525"/>
              <a:gd name="T23" fmla="*/ 164477 h 256814"/>
              <a:gd name="T24" fmla="*/ 258592 w 302525"/>
              <a:gd name="T25" fmla="*/ 185758 h 256814"/>
              <a:gd name="T26" fmla="*/ 220060 w 302525"/>
              <a:gd name="T27" fmla="*/ 194775 h 256814"/>
              <a:gd name="T28" fmla="*/ 263273 w 302525"/>
              <a:gd name="T29" fmla="*/ 221466 h 256814"/>
              <a:gd name="T30" fmla="*/ 220060 w 302525"/>
              <a:gd name="T31" fmla="*/ 247797 h 256814"/>
              <a:gd name="T32" fmla="*/ 220060 w 302525"/>
              <a:gd name="T33" fmla="*/ 102077 h 256814"/>
              <a:gd name="T34" fmla="*/ 82497 w 302525"/>
              <a:gd name="T35" fmla="*/ 247797 h 256814"/>
              <a:gd name="T36" fmla="*/ 39284 w 302525"/>
              <a:gd name="T37" fmla="*/ 221466 h 256814"/>
              <a:gd name="T38" fmla="*/ 82497 w 302525"/>
              <a:gd name="T39" fmla="*/ 194775 h 256814"/>
              <a:gd name="T40" fmla="*/ 43965 w 302525"/>
              <a:gd name="T41" fmla="*/ 185758 h 256814"/>
              <a:gd name="T42" fmla="*/ 43965 w 302525"/>
              <a:gd name="T43" fmla="*/ 164477 h 256814"/>
              <a:gd name="T44" fmla="*/ 82497 w 302525"/>
              <a:gd name="T45" fmla="*/ 155099 h 256814"/>
              <a:gd name="T46" fmla="*/ 39284 w 302525"/>
              <a:gd name="T47" fmla="*/ 128768 h 256814"/>
              <a:gd name="T48" fmla="*/ 82497 w 302525"/>
              <a:gd name="T49" fmla="*/ 102077 h 256814"/>
              <a:gd name="T50" fmla="*/ 187094 w 302525"/>
              <a:gd name="T51" fmla="*/ 93662 h 256814"/>
              <a:gd name="T52" fmla="*/ 113876 w 302525"/>
              <a:gd name="T53" fmla="*/ 102821 h 256814"/>
              <a:gd name="T54" fmla="*/ 220060 w 302525"/>
              <a:gd name="T55" fmla="*/ 71418 h 256814"/>
              <a:gd name="T56" fmla="*/ 290641 w 302525"/>
              <a:gd name="T57" fmla="*/ 71418 h 256814"/>
              <a:gd name="T58" fmla="*/ 21278 w 302525"/>
              <a:gd name="T59" fmla="*/ 93059 h 256814"/>
              <a:gd name="T60" fmla="*/ 11555 w 302525"/>
              <a:gd name="T61" fmla="*/ 71418 h 256814"/>
              <a:gd name="T62" fmla="*/ 191401 w 302525"/>
              <a:gd name="T63" fmla="*/ 66498 h 256814"/>
              <a:gd name="T64" fmla="*/ 109210 w 302525"/>
              <a:gd name="T65" fmla="*/ 66498 h 256814"/>
              <a:gd name="T66" fmla="*/ 91860 w 302525"/>
              <a:gd name="T67" fmla="*/ 247797 h 256814"/>
              <a:gd name="T68" fmla="*/ 114547 w 302525"/>
              <a:gd name="T69" fmla="*/ 216777 h 256814"/>
              <a:gd name="T70" fmla="*/ 192331 w 302525"/>
              <a:gd name="T71" fmla="*/ 247797 h 256814"/>
              <a:gd name="T72" fmla="*/ 91860 w 302525"/>
              <a:gd name="T73" fmla="*/ 40398 h 256814"/>
              <a:gd name="T74" fmla="*/ 212498 w 302525"/>
              <a:gd name="T75" fmla="*/ 31380 h 256814"/>
              <a:gd name="T76" fmla="*/ 73494 w 302525"/>
              <a:gd name="T77" fmla="*/ 0 h 256814"/>
              <a:gd name="T78" fmla="*/ 233384 w 302525"/>
              <a:gd name="T79" fmla="*/ 6853 h 256814"/>
              <a:gd name="T80" fmla="*/ 297844 w 302525"/>
              <a:gd name="T81" fmla="*/ 62040 h 256814"/>
              <a:gd name="T82" fmla="*/ 288481 w 302525"/>
              <a:gd name="T83" fmla="*/ 98470 h 256814"/>
              <a:gd name="T84" fmla="*/ 302525 w 302525"/>
              <a:gd name="T85" fmla="*/ 252125 h 256814"/>
              <a:gd name="T86" fmla="*/ 215378 w 302525"/>
              <a:gd name="T87" fmla="*/ 256814 h 256814"/>
              <a:gd name="T88" fmla="*/ 87179 w 302525"/>
              <a:gd name="T89" fmla="*/ 256814 h 256814"/>
              <a:gd name="T90" fmla="*/ 32 w 302525"/>
              <a:gd name="T91" fmla="*/ 252125 h 256814"/>
              <a:gd name="T92" fmla="*/ 13716 w 302525"/>
              <a:gd name="T93" fmla="*/ 98470 h 256814"/>
              <a:gd name="T94" fmla="*/ 4713 w 302525"/>
              <a:gd name="T95" fmla="*/ 62040 h 256814"/>
              <a:gd name="T96" fmla="*/ 69173 w 302525"/>
              <a:gd name="T97" fmla="*/ 6853 h 256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525" h="256814">
                <a:moveTo>
                  <a:pt x="119229" y="225795"/>
                </a:moveTo>
                <a:lnTo>
                  <a:pt x="119229" y="247797"/>
                </a:lnTo>
                <a:lnTo>
                  <a:pt x="183329" y="247797"/>
                </a:lnTo>
                <a:lnTo>
                  <a:pt x="183329" y="225795"/>
                </a:lnTo>
                <a:lnTo>
                  <a:pt x="119229" y="225795"/>
                </a:lnTo>
                <a:close/>
                <a:moveTo>
                  <a:pt x="113876" y="185737"/>
                </a:moveTo>
                <a:lnTo>
                  <a:pt x="187094" y="185737"/>
                </a:lnTo>
                <a:cubicBezTo>
                  <a:pt x="189607" y="185737"/>
                  <a:pt x="191401" y="187569"/>
                  <a:pt x="191401" y="190133"/>
                </a:cubicBezTo>
                <a:cubicBezTo>
                  <a:pt x="191401" y="193064"/>
                  <a:pt x="189607" y="194896"/>
                  <a:pt x="187094" y="194896"/>
                </a:cubicBezTo>
                <a:lnTo>
                  <a:pt x="113876" y="194896"/>
                </a:lnTo>
                <a:cubicBezTo>
                  <a:pt x="111364" y="194896"/>
                  <a:pt x="109210" y="193064"/>
                  <a:pt x="109210" y="190133"/>
                </a:cubicBezTo>
                <a:cubicBezTo>
                  <a:pt x="109210" y="187569"/>
                  <a:pt x="111364" y="185737"/>
                  <a:pt x="113876" y="185737"/>
                </a:cubicBezTo>
                <a:close/>
                <a:moveTo>
                  <a:pt x="113876" y="155575"/>
                </a:moveTo>
                <a:lnTo>
                  <a:pt x="187094" y="155575"/>
                </a:lnTo>
                <a:cubicBezTo>
                  <a:pt x="189607" y="155575"/>
                  <a:pt x="191401" y="157692"/>
                  <a:pt x="191401" y="160161"/>
                </a:cubicBezTo>
                <a:cubicBezTo>
                  <a:pt x="191401" y="162631"/>
                  <a:pt x="189607" y="164747"/>
                  <a:pt x="187094" y="164747"/>
                </a:cubicBezTo>
                <a:lnTo>
                  <a:pt x="113876" y="164747"/>
                </a:lnTo>
                <a:cubicBezTo>
                  <a:pt x="111364" y="164747"/>
                  <a:pt x="109210" y="162631"/>
                  <a:pt x="109210" y="160161"/>
                </a:cubicBezTo>
                <a:cubicBezTo>
                  <a:pt x="109210" y="157692"/>
                  <a:pt x="111364" y="155575"/>
                  <a:pt x="113876" y="155575"/>
                </a:cubicBezTo>
                <a:close/>
                <a:moveTo>
                  <a:pt x="113876" y="123825"/>
                </a:moveTo>
                <a:lnTo>
                  <a:pt x="187094" y="123825"/>
                </a:lnTo>
                <a:cubicBezTo>
                  <a:pt x="189607" y="123825"/>
                  <a:pt x="191401" y="125942"/>
                  <a:pt x="191401" y="128411"/>
                </a:cubicBezTo>
                <a:cubicBezTo>
                  <a:pt x="191401" y="130881"/>
                  <a:pt x="189607" y="132997"/>
                  <a:pt x="187094" y="132997"/>
                </a:cubicBezTo>
                <a:lnTo>
                  <a:pt x="113876" y="132997"/>
                </a:lnTo>
                <a:cubicBezTo>
                  <a:pt x="111364" y="132997"/>
                  <a:pt x="109210" y="130881"/>
                  <a:pt x="109210" y="128411"/>
                </a:cubicBezTo>
                <a:cubicBezTo>
                  <a:pt x="109210" y="125942"/>
                  <a:pt x="111364" y="123825"/>
                  <a:pt x="113876" y="123825"/>
                </a:cubicBezTo>
                <a:close/>
                <a:moveTo>
                  <a:pt x="220060" y="102077"/>
                </a:moveTo>
                <a:lnTo>
                  <a:pt x="220060" y="124079"/>
                </a:lnTo>
                <a:lnTo>
                  <a:pt x="258592" y="124079"/>
                </a:lnTo>
                <a:cubicBezTo>
                  <a:pt x="261112" y="124079"/>
                  <a:pt x="263273" y="126243"/>
                  <a:pt x="263273" y="128768"/>
                </a:cubicBezTo>
                <a:cubicBezTo>
                  <a:pt x="263273" y="131293"/>
                  <a:pt x="261112" y="133457"/>
                  <a:pt x="258592" y="133457"/>
                </a:cubicBezTo>
                <a:lnTo>
                  <a:pt x="220060" y="133457"/>
                </a:lnTo>
                <a:lnTo>
                  <a:pt x="220060" y="155099"/>
                </a:lnTo>
                <a:lnTo>
                  <a:pt x="258592" y="155099"/>
                </a:lnTo>
                <a:cubicBezTo>
                  <a:pt x="261112" y="155099"/>
                  <a:pt x="263273" y="157263"/>
                  <a:pt x="263273" y="159788"/>
                </a:cubicBezTo>
                <a:cubicBezTo>
                  <a:pt x="263273" y="162313"/>
                  <a:pt x="261112" y="164477"/>
                  <a:pt x="258592" y="164477"/>
                </a:cubicBezTo>
                <a:lnTo>
                  <a:pt x="220060" y="164477"/>
                </a:lnTo>
                <a:lnTo>
                  <a:pt x="220060" y="185758"/>
                </a:lnTo>
                <a:lnTo>
                  <a:pt x="258592" y="185758"/>
                </a:lnTo>
                <a:cubicBezTo>
                  <a:pt x="261112" y="185758"/>
                  <a:pt x="263273" y="187561"/>
                  <a:pt x="263273" y="190086"/>
                </a:cubicBezTo>
                <a:cubicBezTo>
                  <a:pt x="263273" y="192972"/>
                  <a:pt x="261112" y="194775"/>
                  <a:pt x="258592" y="194775"/>
                </a:cubicBezTo>
                <a:lnTo>
                  <a:pt x="220060" y="194775"/>
                </a:lnTo>
                <a:lnTo>
                  <a:pt x="220060" y="216777"/>
                </a:lnTo>
                <a:lnTo>
                  <a:pt x="258592" y="216777"/>
                </a:lnTo>
                <a:cubicBezTo>
                  <a:pt x="261112" y="216777"/>
                  <a:pt x="263273" y="218942"/>
                  <a:pt x="263273" y="221466"/>
                </a:cubicBezTo>
                <a:cubicBezTo>
                  <a:pt x="263273" y="223631"/>
                  <a:pt x="261112" y="225795"/>
                  <a:pt x="258592" y="225795"/>
                </a:cubicBezTo>
                <a:lnTo>
                  <a:pt x="220060" y="225795"/>
                </a:lnTo>
                <a:lnTo>
                  <a:pt x="220060" y="247797"/>
                </a:lnTo>
                <a:lnTo>
                  <a:pt x="279478" y="247797"/>
                </a:lnTo>
                <a:lnTo>
                  <a:pt x="279478" y="102077"/>
                </a:lnTo>
                <a:lnTo>
                  <a:pt x="220060" y="102077"/>
                </a:lnTo>
                <a:close/>
                <a:moveTo>
                  <a:pt x="23079" y="102077"/>
                </a:moveTo>
                <a:lnTo>
                  <a:pt x="23079" y="247797"/>
                </a:lnTo>
                <a:lnTo>
                  <a:pt x="82497" y="247797"/>
                </a:lnTo>
                <a:lnTo>
                  <a:pt x="82497" y="225795"/>
                </a:lnTo>
                <a:lnTo>
                  <a:pt x="43965" y="225795"/>
                </a:lnTo>
                <a:cubicBezTo>
                  <a:pt x="41445" y="225795"/>
                  <a:pt x="39284" y="223631"/>
                  <a:pt x="39284" y="221466"/>
                </a:cubicBezTo>
                <a:cubicBezTo>
                  <a:pt x="39284" y="218942"/>
                  <a:pt x="41445" y="216777"/>
                  <a:pt x="43965" y="216777"/>
                </a:cubicBezTo>
                <a:lnTo>
                  <a:pt x="82497" y="216777"/>
                </a:lnTo>
                <a:lnTo>
                  <a:pt x="82497" y="194775"/>
                </a:lnTo>
                <a:lnTo>
                  <a:pt x="43965" y="194775"/>
                </a:lnTo>
                <a:cubicBezTo>
                  <a:pt x="41445" y="194775"/>
                  <a:pt x="39284" y="192972"/>
                  <a:pt x="39284" y="190086"/>
                </a:cubicBezTo>
                <a:cubicBezTo>
                  <a:pt x="39284" y="187561"/>
                  <a:pt x="41445" y="185758"/>
                  <a:pt x="43965" y="185758"/>
                </a:cubicBezTo>
                <a:lnTo>
                  <a:pt x="82497" y="185758"/>
                </a:lnTo>
                <a:lnTo>
                  <a:pt x="82497" y="164477"/>
                </a:lnTo>
                <a:lnTo>
                  <a:pt x="43965" y="164477"/>
                </a:lnTo>
                <a:cubicBezTo>
                  <a:pt x="41445" y="164477"/>
                  <a:pt x="39284" y="162313"/>
                  <a:pt x="39284" y="159788"/>
                </a:cubicBezTo>
                <a:cubicBezTo>
                  <a:pt x="39284" y="157263"/>
                  <a:pt x="41445" y="155099"/>
                  <a:pt x="43965" y="155099"/>
                </a:cubicBezTo>
                <a:lnTo>
                  <a:pt x="82497" y="155099"/>
                </a:lnTo>
                <a:lnTo>
                  <a:pt x="82497" y="133457"/>
                </a:lnTo>
                <a:lnTo>
                  <a:pt x="43965" y="133457"/>
                </a:lnTo>
                <a:cubicBezTo>
                  <a:pt x="41445" y="133457"/>
                  <a:pt x="39284" y="131293"/>
                  <a:pt x="39284" y="128768"/>
                </a:cubicBezTo>
                <a:cubicBezTo>
                  <a:pt x="39284" y="126243"/>
                  <a:pt x="41445" y="124079"/>
                  <a:pt x="43965" y="124079"/>
                </a:cubicBezTo>
                <a:lnTo>
                  <a:pt x="82497" y="124079"/>
                </a:lnTo>
                <a:lnTo>
                  <a:pt x="82497" y="102077"/>
                </a:lnTo>
                <a:lnTo>
                  <a:pt x="23079" y="102077"/>
                </a:lnTo>
                <a:close/>
                <a:moveTo>
                  <a:pt x="113876" y="93662"/>
                </a:moveTo>
                <a:lnTo>
                  <a:pt x="187094" y="93662"/>
                </a:lnTo>
                <a:cubicBezTo>
                  <a:pt x="189607" y="93662"/>
                  <a:pt x="191401" y="95860"/>
                  <a:pt x="191401" y="98425"/>
                </a:cubicBezTo>
                <a:cubicBezTo>
                  <a:pt x="191401" y="100989"/>
                  <a:pt x="189607" y="102821"/>
                  <a:pt x="187094" y="102821"/>
                </a:cubicBezTo>
                <a:lnTo>
                  <a:pt x="113876" y="102821"/>
                </a:lnTo>
                <a:cubicBezTo>
                  <a:pt x="111364" y="102821"/>
                  <a:pt x="109210" y="100989"/>
                  <a:pt x="109210" y="98425"/>
                </a:cubicBezTo>
                <a:cubicBezTo>
                  <a:pt x="109210" y="95860"/>
                  <a:pt x="111364" y="93662"/>
                  <a:pt x="113876" y="93662"/>
                </a:cubicBezTo>
                <a:close/>
                <a:moveTo>
                  <a:pt x="220060" y="71418"/>
                </a:moveTo>
                <a:lnTo>
                  <a:pt x="220060" y="93059"/>
                </a:lnTo>
                <a:lnTo>
                  <a:pt x="280918" y="93059"/>
                </a:lnTo>
                <a:lnTo>
                  <a:pt x="290641" y="71418"/>
                </a:lnTo>
                <a:lnTo>
                  <a:pt x="220060" y="71418"/>
                </a:lnTo>
                <a:close/>
                <a:moveTo>
                  <a:pt x="11555" y="71418"/>
                </a:moveTo>
                <a:lnTo>
                  <a:pt x="21278" y="93059"/>
                </a:lnTo>
                <a:lnTo>
                  <a:pt x="82497" y="93059"/>
                </a:lnTo>
                <a:lnTo>
                  <a:pt x="82497" y="71418"/>
                </a:lnTo>
                <a:lnTo>
                  <a:pt x="11555" y="71418"/>
                </a:lnTo>
                <a:close/>
                <a:moveTo>
                  <a:pt x="113876" y="61912"/>
                </a:moveTo>
                <a:lnTo>
                  <a:pt x="187094" y="61912"/>
                </a:lnTo>
                <a:cubicBezTo>
                  <a:pt x="189607" y="61912"/>
                  <a:pt x="191401" y="64029"/>
                  <a:pt x="191401" y="66498"/>
                </a:cubicBezTo>
                <a:cubicBezTo>
                  <a:pt x="191401" y="68968"/>
                  <a:pt x="189607" y="71084"/>
                  <a:pt x="187094" y="71084"/>
                </a:cubicBezTo>
                <a:lnTo>
                  <a:pt x="113876" y="71084"/>
                </a:lnTo>
                <a:cubicBezTo>
                  <a:pt x="111364" y="71084"/>
                  <a:pt x="109210" y="68968"/>
                  <a:pt x="109210" y="66498"/>
                </a:cubicBezTo>
                <a:cubicBezTo>
                  <a:pt x="109210" y="64029"/>
                  <a:pt x="111364" y="61912"/>
                  <a:pt x="113876" y="61912"/>
                </a:cubicBezTo>
                <a:close/>
                <a:moveTo>
                  <a:pt x="91860" y="40398"/>
                </a:moveTo>
                <a:lnTo>
                  <a:pt x="91860" y="247797"/>
                </a:lnTo>
                <a:lnTo>
                  <a:pt x="109866" y="247797"/>
                </a:lnTo>
                <a:lnTo>
                  <a:pt x="109866" y="221466"/>
                </a:lnTo>
                <a:cubicBezTo>
                  <a:pt x="109866" y="218942"/>
                  <a:pt x="112027" y="216777"/>
                  <a:pt x="114547" y="216777"/>
                </a:cubicBezTo>
                <a:lnTo>
                  <a:pt x="188010" y="216777"/>
                </a:lnTo>
                <a:cubicBezTo>
                  <a:pt x="190531" y="216777"/>
                  <a:pt x="192331" y="218942"/>
                  <a:pt x="192331" y="221466"/>
                </a:cubicBezTo>
                <a:lnTo>
                  <a:pt x="192331" y="247797"/>
                </a:lnTo>
                <a:lnTo>
                  <a:pt x="210697" y="247797"/>
                </a:lnTo>
                <a:lnTo>
                  <a:pt x="210697" y="40398"/>
                </a:lnTo>
                <a:lnTo>
                  <a:pt x="91860" y="40398"/>
                </a:lnTo>
                <a:close/>
                <a:moveTo>
                  <a:pt x="80336" y="9378"/>
                </a:moveTo>
                <a:lnTo>
                  <a:pt x="90059" y="31380"/>
                </a:lnTo>
                <a:lnTo>
                  <a:pt x="212498" y="31380"/>
                </a:lnTo>
                <a:lnTo>
                  <a:pt x="222221" y="9378"/>
                </a:lnTo>
                <a:lnTo>
                  <a:pt x="80336" y="9378"/>
                </a:lnTo>
                <a:close/>
                <a:moveTo>
                  <a:pt x="73494" y="0"/>
                </a:moveTo>
                <a:lnTo>
                  <a:pt x="229423" y="0"/>
                </a:lnTo>
                <a:cubicBezTo>
                  <a:pt x="230863" y="0"/>
                  <a:pt x="232304" y="1082"/>
                  <a:pt x="233024" y="2164"/>
                </a:cubicBezTo>
                <a:cubicBezTo>
                  <a:pt x="233744" y="3607"/>
                  <a:pt x="233744" y="5050"/>
                  <a:pt x="233384" y="6853"/>
                </a:cubicBezTo>
                <a:lnTo>
                  <a:pt x="220060" y="36791"/>
                </a:lnTo>
                <a:lnTo>
                  <a:pt x="220060" y="62040"/>
                </a:lnTo>
                <a:lnTo>
                  <a:pt x="297844" y="62040"/>
                </a:lnTo>
                <a:cubicBezTo>
                  <a:pt x="299284" y="62040"/>
                  <a:pt x="301085" y="62761"/>
                  <a:pt x="301805" y="64204"/>
                </a:cubicBezTo>
                <a:cubicBezTo>
                  <a:pt x="302525" y="65646"/>
                  <a:pt x="302525" y="67089"/>
                  <a:pt x="302165" y="68532"/>
                </a:cubicBezTo>
                <a:lnTo>
                  <a:pt x="288481" y="98470"/>
                </a:lnTo>
                <a:lnTo>
                  <a:pt x="288481" y="247797"/>
                </a:lnTo>
                <a:lnTo>
                  <a:pt x="297844" y="247797"/>
                </a:lnTo>
                <a:cubicBezTo>
                  <a:pt x="300364" y="247797"/>
                  <a:pt x="302525" y="249601"/>
                  <a:pt x="302525" y="252125"/>
                </a:cubicBezTo>
                <a:cubicBezTo>
                  <a:pt x="302525" y="255011"/>
                  <a:pt x="300364" y="256814"/>
                  <a:pt x="297844" y="256814"/>
                </a:cubicBezTo>
                <a:lnTo>
                  <a:pt x="284159" y="256814"/>
                </a:lnTo>
                <a:lnTo>
                  <a:pt x="215378" y="256814"/>
                </a:lnTo>
                <a:lnTo>
                  <a:pt x="188010" y="256814"/>
                </a:lnTo>
                <a:lnTo>
                  <a:pt x="114547" y="256814"/>
                </a:lnTo>
                <a:lnTo>
                  <a:pt x="87179" y="256814"/>
                </a:lnTo>
                <a:lnTo>
                  <a:pt x="18397" y="256814"/>
                </a:lnTo>
                <a:lnTo>
                  <a:pt x="4713" y="256814"/>
                </a:lnTo>
                <a:cubicBezTo>
                  <a:pt x="2193" y="256814"/>
                  <a:pt x="32" y="255011"/>
                  <a:pt x="32" y="252125"/>
                </a:cubicBezTo>
                <a:cubicBezTo>
                  <a:pt x="32" y="249601"/>
                  <a:pt x="2193" y="247797"/>
                  <a:pt x="4713" y="247797"/>
                </a:cubicBezTo>
                <a:lnTo>
                  <a:pt x="13716" y="247797"/>
                </a:lnTo>
                <a:lnTo>
                  <a:pt x="13716" y="98470"/>
                </a:lnTo>
                <a:lnTo>
                  <a:pt x="392" y="68532"/>
                </a:lnTo>
                <a:cubicBezTo>
                  <a:pt x="-328" y="67089"/>
                  <a:pt x="32" y="65646"/>
                  <a:pt x="752" y="64204"/>
                </a:cubicBezTo>
                <a:cubicBezTo>
                  <a:pt x="1832" y="62761"/>
                  <a:pt x="3273" y="62040"/>
                  <a:pt x="4713" y="62040"/>
                </a:cubicBezTo>
                <a:lnTo>
                  <a:pt x="82497" y="62040"/>
                </a:lnTo>
                <a:lnTo>
                  <a:pt x="82497" y="36791"/>
                </a:lnTo>
                <a:lnTo>
                  <a:pt x="69173" y="6853"/>
                </a:lnTo>
                <a:cubicBezTo>
                  <a:pt x="68453" y="5050"/>
                  <a:pt x="68813" y="3607"/>
                  <a:pt x="69533" y="2164"/>
                </a:cubicBezTo>
                <a:cubicBezTo>
                  <a:pt x="70253" y="1082"/>
                  <a:pt x="72054" y="0"/>
                  <a:pt x="73494" y="0"/>
                </a:cubicBezTo>
                <a:close/>
              </a:path>
            </a:pathLst>
          </a:custGeom>
          <a:solidFill>
            <a:schemeClr val="accent3"/>
          </a:solidFill>
          <a:ln>
            <a:noFill/>
          </a:ln>
          <a:effectLst/>
        </p:spPr>
        <p:txBody>
          <a:bodyPr anchor="ctr"/>
          <a:lstStyle/>
          <a:p>
            <a:endParaRPr lang="en-US" dirty="0">
              <a:latin typeface="Montserrat Light" pitchFamily="2" charset="77"/>
            </a:endParaRPr>
          </a:p>
        </p:txBody>
      </p:sp>
      <p:sp>
        <p:nvSpPr>
          <p:cNvPr id="20" name="Freeform 829">
            <a:extLst>
              <a:ext uri="{FF2B5EF4-FFF2-40B4-BE49-F238E27FC236}">
                <a16:creationId xmlns:a16="http://schemas.microsoft.com/office/drawing/2014/main" id="{54069DCA-4023-804E-A401-EE5EDCF9CC28}"/>
              </a:ext>
            </a:extLst>
          </p:cNvPr>
          <p:cNvSpPr>
            <a:spLocks noChangeArrowheads="1"/>
          </p:cNvSpPr>
          <p:nvPr/>
        </p:nvSpPr>
        <p:spPr bwMode="auto">
          <a:xfrm>
            <a:off x="12906519" y="7471260"/>
            <a:ext cx="1167238" cy="1161124"/>
          </a:xfrm>
          <a:custGeom>
            <a:avLst/>
            <a:gdLst>
              <a:gd name="T0" fmla="*/ 59274716 w 841"/>
              <a:gd name="T1" fmla="*/ 25916410 h 840"/>
              <a:gd name="T2" fmla="*/ 59924407 w 841"/>
              <a:gd name="T3" fmla="*/ 19727352 h 840"/>
              <a:gd name="T4" fmla="*/ 60964561 w 841"/>
              <a:gd name="T5" fmla="*/ 19211717 h 840"/>
              <a:gd name="T6" fmla="*/ 61484458 w 841"/>
              <a:gd name="T7" fmla="*/ 18308997 h 840"/>
              <a:gd name="T8" fmla="*/ 75392957 w 841"/>
              <a:gd name="T9" fmla="*/ 15214468 h 840"/>
              <a:gd name="T10" fmla="*/ 88131869 w 841"/>
              <a:gd name="T11" fmla="*/ 18308997 h 840"/>
              <a:gd name="T12" fmla="*/ 88781920 w 841"/>
              <a:gd name="T13" fmla="*/ 19469535 h 840"/>
              <a:gd name="T14" fmla="*/ 89691920 w 841"/>
              <a:gd name="T15" fmla="*/ 19727352 h 840"/>
              <a:gd name="T16" fmla="*/ 89301817 w 841"/>
              <a:gd name="T17" fmla="*/ 27076589 h 840"/>
              <a:gd name="T18" fmla="*/ 65384044 w 841"/>
              <a:gd name="T19" fmla="*/ 46288306 h 840"/>
              <a:gd name="T20" fmla="*/ 81632439 w 841"/>
              <a:gd name="T21" fmla="*/ 42291057 h 840"/>
              <a:gd name="T22" fmla="*/ 80332697 w 841"/>
              <a:gd name="T23" fmla="*/ 71688722 h 840"/>
              <a:gd name="T24" fmla="*/ 63564045 w 841"/>
              <a:gd name="T25" fmla="*/ 81101217 h 840"/>
              <a:gd name="T26" fmla="*/ 57194769 w 841"/>
              <a:gd name="T27" fmla="*/ 71688722 h 840"/>
              <a:gd name="T28" fmla="*/ 68763733 w 841"/>
              <a:gd name="T29" fmla="*/ 55571534 h 840"/>
              <a:gd name="T30" fmla="*/ 68763733 w 841"/>
              <a:gd name="T31" fmla="*/ 93994609 h 840"/>
              <a:gd name="T32" fmla="*/ 68763733 w 841"/>
              <a:gd name="T33" fmla="*/ 86129737 h 840"/>
              <a:gd name="T34" fmla="*/ 74743266 w 841"/>
              <a:gd name="T35" fmla="*/ 3223438 h 840"/>
              <a:gd name="T36" fmla="*/ 74743266 w 841"/>
              <a:gd name="T37" fmla="*/ 3223438 h 840"/>
              <a:gd name="T38" fmla="*/ 36006634 w 841"/>
              <a:gd name="T39" fmla="*/ 53121908 h 840"/>
              <a:gd name="T40" fmla="*/ 23137928 w 841"/>
              <a:gd name="T41" fmla="*/ 37778531 h 840"/>
              <a:gd name="T42" fmla="*/ 21057981 w 841"/>
              <a:gd name="T43" fmla="*/ 33652373 h 840"/>
              <a:gd name="T44" fmla="*/ 27167668 w 841"/>
              <a:gd name="T45" fmla="*/ 25658233 h 840"/>
              <a:gd name="T46" fmla="*/ 44845960 w 841"/>
              <a:gd name="T47" fmla="*/ 25658233 h 840"/>
              <a:gd name="T48" fmla="*/ 49655545 w 841"/>
              <a:gd name="T49" fmla="*/ 31460565 h 840"/>
              <a:gd name="T50" fmla="*/ 49785339 w 841"/>
              <a:gd name="T51" fmla="*/ 36617993 h 840"/>
              <a:gd name="T52" fmla="*/ 29637358 w 841"/>
              <a:gd name="T53" fmla="*/ 47706662 h 840"/>
              <a:gd name="T54" fmla="*/ 90731713 w 841"/>
              <a:gd name="T55" fmla="*/ 44998859 h 840"/>
              <a:gd name="T56" fmla="*/ 92421558 w 841"/>
              <a:gd name="T57" fmla="*/ 28494945 h 840"/>
              <a:gd name="T58" fmla="*/ 74743266 w 841"/>
              <a:gd name="T59" fmla="*/ 0 h 840"/>
              <a:gd name="T60" fmla="*/ 57324923 w 841"/>
              <a:gd name="T61" fmla="*/ 28623853 h 840"/>
              <a:gd name="T62" fmla="*/ 58754459 w 841"/>
              <a:gd name="T63" fmla="*/ 45127768 h 840"/>
              <a:gd name="T64" fmla="*/ 56284769 w 841"/>
              <a:gd name="T65" fmla="*/ 49253926 h 840"/>
              <a:gd name="T66" fmla="*/ 65253889 w 841"/>
              <a:gd name="T67" fmla="*/ 52606273 h 840"/>
              <a:gd name="T68" fmla="*/ 48355443 w 841"/>
              <a:gd name="T69" fmla="*/ 53895360 h 840"/>
              <a:gd name="T70" fmla="*/ 52255390 w 841"/>
              <a:gd name="T71" fmla="*/ 39196887 h 840"/>
              <a:gd name="T72" fmla="*/ 46925547 w 841"/>
              <a:gd name="T73" fmla="*/ 22950790 h 840"/>
              <a:gd name="T74" fmla="*/ 21188135 w 841"/>
              <a:gd name="T75" fmla="*/ 28366036 h 840"/>
              <a:gd name="T76" fmla="*/ 20147981 w 841"/>
              <a:gd name="T77" fmla="*/ 39325796 h 840"/>
              <a:gd name="T78" fmla="*/ 19368136 w 841"/>
              <a:gd name="T79" fmla="*/ 54926990 h 840"/>
              <a:gd name="T80" fmla="*/ 50305236 w 841"/>
              <a:gd name="T81" fmla="*/ 14956650 h 840"/>
              <a:gd name="T82" fmla="*/ 36006634 w 841"/>
              <a:gd name="T83" fmla="*/ 7091419 h 840"/>
              <a:gd name="T84" fmla="*/ 0 w 841"/>
              <a:gd name="T85" fmla="*/ 71044178 h 840"/>
              <a:gd name="T86" fmla="*/ 3379689 w 841"/>
              <a:gd name="T87" fmla="*/ 71044178 h 840"/>
              <a:gd name="T88" fmla="*/ 23137928 w 841"/>
              <a:gd name="T89" fmla="*/ 57505883 h 840"/>
              <a:gd name="T90" fmla="*/ 51995081 w 841"/>
              <a:gd name="T91" fmla="*/ 58021519 h 840"/>
              <a:gd name="T92" fmla="*/ 53165029 w 841"/>
              <a:gd name="T93" fmla="*/ 69496914 h 840"/>
              <a:gd name="T94" fmla="*/ 59274716 w 841"/>
              <a:gd name="T95" fmla="*/ 86000828 h 840"/>
              <a:gd name="T96" fmla="*/ 41596064 w 841"/>
              <a:gd name="T97" fmla="*/ 99281305 h 840"/>
              <a:gd name="T98" fmla="*/ 44845960 w 841"/>
              <a:gd name="T99" fmla="*/ 99281305 h 840"/>
              <a:gd name="T100" fmla="*/ 58754459 w 841"/>
              <a:gd name="T101" fmla="*/ 89482083 h 840"/>
              <a:gd name="T102" fmla="*/ 80592645 w 841"/>
              <a:gd name="T103" fmla="*/ 89868810 h 840"/>
              <a:gd name="T104" fmla="*/ 92811661 w 841"/>
              <a:gd name="T105" fmla="*/ 106501633 h 840"/>
              <a:gd name="T106" fmla="*/ 90471765 w 841"/>
              <a:gd name="T107" fmla="*/ 89997718 h 840"/>
              <a:gd name="T108" fmla="*/ 76693059 w 841"/>
              <a:gd name="T109" fmla="*/ 83035208 h 840"/>
              <a:gd name="T110" fmla="*/ 81632439 w 841"/>
              <a:gd name="T111" fmla="*/ 64984029 h 840"/>
              <a:gd name="T112" fmla="*/ 93201403 w 841"/>
              <a:gd name="T113" fmla="*/ 49124658 h 840"/>
              <a:gd name="T114" fmla="*/ 107500005 w 841"/>
              <a:gd name="T115" fmla="*/ 108177806 h 8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41" h="840">
                <a:moveTo>
                  <a:pt x="632" y="297"/>
                </a:moveTo>
                <a:lnTo>
                  <a:pt x="632" y="297"/>
                </a:lnTo>
                <a:cubicBezTo>
                  <a:pt x="597" y="322"/>
                  <a:pt x="553" y="322"/>
                  <a:pt x="519" y="297"/>
                </a:cubicBezTo>
                <a:cubicBezTo>
                  <a:pt x="493" y="278"/>
                  <a:pt x="473" y="247"/>
                  <a:pt x="464" y="210"/>
                </a:cubicBezTo>
                <a:cubicBezTo>
                  <a:pt x="462" y="206"/>
                  <a:pt x="460" y="203"/>
                  <a:pt x="456" y="201"/>
                </a:cubicBezTo>
                <a:cubicBezTo>
                  <a:pt x="456" y="201"/>
                  <a:pt x="455" y="200"/>
                  <a:pt x="454" y="200"/>
                </a:cubicBezTo>
                <a:cubicBezTo>
                  <a:pt x="452" y="199"/>
                  <a:pt x="443" y="193"/>
                  <a:pt x="444" y="174"/>
                </a:cubicBezTo>
                <a:cubicBezTo>
                  <a:pt x="445" y="156"/>
                  <a:pt x="457" y="153"/>
                  <a:pt x="461" y="153"/>
                </a:cubicBezTo>
                <a:cubicBezTo>
                  <a:pt x="462" y="153"/>
                  <a:pt x="462" y="153"/>
                  <a:pt x="463" y="152"/>
                </a:cubicBezTo>
                <a:cubicBezTo>
                  <a:pt x="464" y="152"/>
                  <a:pt x="465" y="152"/>
                  <a:pt x="465" y="152"/>
                </a:cubicBezTo>
                <a:cubicBezTo>
                  <a:pt x="466" y="152"/>
                  <a:pt x="467" y="151"/>
                  <a:pt x="468" y="151"/>
                </a:cubicBezTo>
                <a:cubicBezTo>
                  <a:pt x="468" y="150"/>
                  <a:pt x="469" y="149"/>
                  <a:pt x="469" y="149"/>
                </a:cubicBezTo>
                <a:cubicBezTo>
                  <a:pt x="470" y="148"/>
                  <a:pt x="471" y="147"/>
                  <a:pt x="471" y="147"/>
                </a:cubicBezTo>
                <a:cubicBezTo>
                  <a:pt x="471" y="146"/>
                  <a:pt x="472" y="146"/>
                  <a:pt x="472" y="145"/>
                </a:cubicBezTo>
                <a:cubicBezTo>
                  <a:pt x="472" y="144"/>
                  <a:pt x="472" y="143"/>
                  <a:pt x="473" y="142"/>
                </a:cubicBezTo>
                <a:cubicBezTo>
                  <a:pt x="473" y="142"/>
                  <a:pt x="473" y="141"/>
                  <a:pt x="473" y="140"/>
                </a:cubicBezTo>
                <a:cubicBezTo>
                  <a:pt x="473" y="135"/>
                  <a:pt x="473" y="129"/>
                  <a:pt x="473" y="124"/>
                </a:cubicBezTo>
                <a:cubicBezTo>
                  <a:pt x="486" y="127"/>
                  <a:pt x="502" y="129"/>
                  <a:pt x="518" y="129"/>
                </a:cubicBezTo>
                <a:cubicBezTo>
                  <a:pt x="542" y="129"/>
                  <a:pt x="565" y="125"/>
                  <a:pt x="580" y="118"/>
                </a:cubicBezTo>
                <a:cubicBezTo>
                  <a:pt x="603" y="108"/>
                  <a:pt x="651" y="107"/>
                  <a:pt x="677" y="115"/>
                </a:cubicBezTo>
                <a:cubicBezTo>
                  <a:pt x="677" y="123"/>
                  <a:pt x="677" y="132"/>
                  <a:pt x="677" y="140"/>
                </a:cubicBezTo>
                <a:cubicBezTo>
                  <a:pt x="677" y="141"/>
                  <a:pt x="678" y="142"/>
                  <a:pt x="678" y="142"/>
                </a:cubicBezTo>
                <a:cubicBezTo>
                  <a:pt x="678" y="143"/>
                  <a:pt x="678" y="144"/>
                  <a:pt x="678" y="145"/>
                </a:cubicBezTo>
                <a:cubicBezTo>
                  <a:pt x="679" y="146"/>
                  <a:pt x="680" y="146"/>
                  <a:pt x="680" y="147"/>
                </a:cubicBezTo>
                <a:cubicBezTo>
                  <a:pt x="680" y="147"/>
                  <a:pt x="681" y="148"/>
                  <a:pt x="681" y="149"/>
                </a:cubicBezTo>
                <a:cubicBezTo>
                  <a:pt x="682" y="149"/>
                  <a:pt x="683" y="150"/>
                  <a:pt x="683" y="151"/>
                </a:cubicBezTo>
                <a:cubicBezTo>
                  <a:pt x="684" y="151"/>
                  <a:pt x="684" y="152"/>
                  <a:pt x="685" y="152"/>
                </a:cubicBezTo>
                <a:cubicBezTo>
                  <a:pt x="686" y="152"/>
                  <a:pt x="687" y="152"/>
                  <a:pt x="688" y="152"/>
                </a:cubicBezTo>
                <a:cubicBezTo>
                  <a:pt x="688" y="153"/>
                  <a:pt x="689" y="153"/>
                  <a:pt x="690" y="153"/>
                </a:cubicBezTo>
                <a:cubicBezTo>
                  <a:pt x="691" y="153"/>
                  <a:pt x="706" y="154"/>
                  <a:pt x="707" y="174"/>
                </a:cubicBezTo>
                <a:cubicBezTo>
                  <a:pt x="708" y="193"/>
                  <a:pt x="698" y="199"/>
                  <a:pt x="696" y="200"/>
                </a:cubicBezTo>
                <a:cubicBezTo>
                  <a:pt x="696" y="200"/>
                  <a:pt x="695" y="201"/>
                  <a:pt x="694" y="201"/>
                </a:cubicBezTo>
                <a:cubicBezTo>
                  <a:pt x="691" y="203"/>
                  <a:pt x="688" y="206"/>
                  <a:pt x="687" y="210"/>
                </a:cubicBezTo>
                <a:cubicBezTo>
                  <a:pt x="677" y="247"/>
                  <a:pt x="658" y="278"/>
                  <a:pt x="632" y="297"/>
                </a:cubicBezTo>
                <a:close/>
                <a:moveTo>
                  <a:pt x="599" y="424"/>
                </a:moveTo>
                <a:lnTo>
                  <a:pt x="599" y="424"/>
                </a:lnTo>
                <a:cubicBezTo>
                  <a:pt x="585" y="414"/>
                  <a:pt x="564" y="407"/>
                  <a:pt x="533" y="406"/>
                </a:cubicBezTo>
                <a:cubicBezTo>
                  <a:pt x="518" y="389"/>
                  <a:pt x="506" y="372"/>
                  <a:pt x="503" y="359"/>
                </a:cubicBezTo>
                <a:cubicBezTo>
                  <a:pt x="512" y="349"/>
                  <a:pt x="518" y="338"/>
                  <a:pt x="522" y="328"/>
                </a:cubicBezTo>
                <a:cubicBezTo>
                  <a:pt x="539" y="337"/>
                  <a:pt x="557" y="342"/>
                  <a:pt x="575" y="342"/>
                </a:cubicBezTo>
                <a:cubicBezTo>
                  <a:pt x="594" y="342"/>
                  <a:pt x="612" y="337"/>
                  <a:pt x="628" y="328"/>
                </a:cubicBezTo>
                <a:cubicBezTo>
                  <a:pt x="633" y="339"/>
                  <a:pt x="639" y="349"/>
                  <a:pt x="647" y="357"/>
                </a:cubicBezTo>
                <a:cubicBezTo>
                  <a:pt x="644" y="375"/>
                  <a:pt x="622" y="402"/>
                  <a:pt x="599" y="424"/>
                </a:cubicBezTo>
                <a:close/>
                <a:moveTo>
                  <a:pt x="624" y="540"/>
                </a:moveTo>
                <a:lnTo>
                  <a:pt x="624" y="540"/>
                </a:lnTo>
                <a:cubicBezTo>
                  <a:pt x="624" y="551"/>
                  <a:pt x="620" y="555"/>
                  <a:pt x="618" y="556"/>
                </a:cubicBezTo>
                <a:lnTo>
                  <a:pt x="617" y="556"/>
                </a:lnTo>
                <a:cubicBezTo>
                  <a:pt x="613" y="558"/>
                  <a:pt x="610" y="561"/>
                  <a:pt x="610" y="565"/>
                </a:cubicBezTo>
                <a:cubicBezTo>
                  <a:pt x="603" y="592"/>
                  <a:pt x="589" y="615"/>
                  <a:pt x="569" y="629"/>
                </a:cubicBezTo>
                <a:cubicBezTo>
                  <a:pt x="545" y="647"/>
                  <a:pt x="514" y="647"/>
                  <a:pt x="489" y="629"/>
                </a:cubicBezTo>
                <a:cubicBezTo>
                  <a:pt x="470" y="615"/>
                  <a:pt x="456" y="592"/>
                  <a:pt x="449" y="565"/>
                </a:cubicBezTo>
                <a:cubicBezTo>
                  <a:pt x="448" y="561"/>
                  <a:pt x="445" y="558"/>
                  <a:pt x="442" y="556"/>
                </a:cubicBezTo>
                <a:cubicBezTo>
                  <a:pt x="441" y="556"/>
                  <a:pt x="441" y="556"/>
                  <a:pt x="440" y="556"/>
                </a:cubicBezTo>
                <a:cubicBezTo>
                  <a:pt x="439" y="555"/>
                  <a:pt x="434" y="551"/>
                  <a:pt x="435" y="540"/>
                </a:cubicBezTo>
                <a:cubicBezTo>
                  <a:pt x="435" y="529"/>
                  <a:pt x="441" y="527"/>
                  <a:pt x="444" y="526"/>
                </a:cubicBezTo>
                <a:cubicBezTo>
                  <a:pt x="451" y="526"/>
                  <a:pt x="456" y="521"/>
                  <a:pt x="456" y="514"/>
                </a:cubicBezTo>
                <a:cubicBezTo>
                  <a:pt x="456" y="466"/>
                  <a:pt x="456" y="431"/>
                  <a:pt x="529" y="431"/>
                </a:cubicBezTo>
                <a:cubicBezTo>
                  <a:pt x="602" y="431"/>
                  <a:pt x="602" y="466"/>
                  <a:pt x="602" y="514"/>
                </a:cubicBezTo>
                <a:cubicBezTo>
                  <a:pt x="602" y="520"/>
                  <a:pt x="608" y="526"/>
                  <a:pt x="614" y="526"/>
                </a:cubicBezTo>
                <a:cubicBezTo>
                  <a:pt x="618" y="527"/>
                  <a:pt x="623" y="529"/>
                  <a:pt x="624" y="540"/>
                </a:cubicBezTo>
                <a:close/>
                <a:moveTo>
                  <a:pt x="529" y="729"/>
                </a:moveTo>
                <a:lnTo>
                  <a:pt x="529" y="729"/>
                </a:lnTo>
                <a:cubicBezTo>
                  <a:pt x="497" y="729"/>
                  <a:pt x="479" y="700"/>
                  <a:pt x="476" y="683"/>
                </a:cubicBezTo>
                <a:cubicBezTo>
                  <a:pt x="482" y="676"/>
                  <a:pt x="487" y="667"/>
                  <a:pt x="491" y="659"/>
                </a:cubicBezTo>
                <a:cubicBezTo>
                  <a:pt x="503" y="664"/>
                  <a:pt x="516" y="668"/>
                  <a:pt x="529" y="668"/>
                </a:cubicBezTo>
                <a:cubicBezTo>
                  <a:pt x="543" y="668"/>
                  <a:pt x="556" y="664"/>
                  <a:pt x="568" y="659"/>
                </a:cubicBezTo>
                <a:cubicBezTo>
                  <a:pt x="572" y="668"/>
                  <a:pt x="576" y="676"/>
                  <a:pt x="583" y="683"/>
                </a:cubicBezTo>
                <a:cubicBezTo>
                  <a:pt x="580" y="700"/>
                  <a:pt x="562" y="729"/>
                  <a:pt x="529" y="729"/>
                </a:cubicBezTo>
                <a:close/>
                <a:moveTo>
                  <a:pt x="575" y="25"/>
                </a:moveTo>
                <a:lnTo>
                  <a:pt x="575" y="25"/>
                </a:lnTo>
                <a:cubicBezTo>
                  <a:pt x="648" y="25"/>
                  <a:pt x="669" y="51"/>
                  <a:pt x="675" y="88"/>
                </a:cubicBezTo>
                <a:cubicBezTo>
                  <a:pt x="642" y="81"/>
                  <a:pt x="595" y="83"/>
                  <a:pt x="570" y="95"/>
                </a:cubicBezTo>
                <a:cubicBezTo>
                  <a:pt x="548" y="105"/>
                  <a:pt x="501" y="106"/>
                  <a:pt x="475" y="98"/>
                </a:cubicBezTo>
                <a:cubicBezTo>
                  <a:pt x="479" y="55"/>
                  <a:pt x="497" y="25"/>
                  <a:pt x="575" y="25"/>
                </a:cubicBezTo>
                <a:close/>
                <a:moveTo>
                  <a:pt x="277" y="642"/>
                </a:moveTo>
                <a:lnTo>
                  <a:pt x="277" y="642"/>
                </a:lnTo>
                <a:cubicBezTo>
                  <a:pt x="254" y="641"/>
                  <a:pt x="204" y="485"/>
                  <a:pt x="201" y="435"/>
                </a:cubicBezTo>
                <a:cubicBezTo>
                  <a:pt x="211" y="424"/>
                  <a:pt x="218" y="411"/>
                  <a:pt x="223" y="397"/>
                </a:cubicBezTo>
                <a:cubicBezTo>
                  <a:pt x="240" y="407"/>
                  <a:pt x="258" y="412"/>
                  <a:pt x="277" y="412"/>
                </a:cubicBezTo>
                <a:cubicBezTo>
                  <a:pt x="296" y="412"/>
                  <a:pt x="314" y="407"/>
                  <a:pt x="331" y="397"/>
                </a:cubicBezTo>
                <a:cubicBezTo>
                  <a:pt x="336" y="411"/>
                  <a:pt x="343" y="424"/>
                  <a:pt x="353" y="435"/>
                </a:cubicBezTo>
                <a:cubicBezTo>
                  <a:pt x="350" y="485"/>
                  <a:pt x="300" y="641"/>
                  <a:pt x="277" y="642"/>
                </a:cubicBezTo>
                <a:close/>
                <a:moveTo>
                  <a:pt x="178" y="293"/>
                </a:moveTo>
                <a:lnTo>
                  <a:pt x="178" y="293"/>
                </a:lnTo>
                <a:cubicBezTo>
                  <a:pt x="177" y="288"/>
                  <a:pt x="175" y="286"/>
                  <a:pt x="171" y="284"/>
                </a:cubicBezTo>
                <a:cubicBezTo>
                  <a:pt x="170" y="283"/>
                  <a:pt x="169" y="283"/>
                  <a:pt x="168" y="283"/>
                </a:cubicBezTo>
                <a:cubicBezTo>
                  <a:pt x="166" y="282"/>
                  <a:pt x="160" y="278"/>
                  <a:pt x="162" y="261"/>
                </a:cubicBezTo>
                <a:cubicBezTo>
                  <a:pt x="162" y="253"/>
                  <a:pt x="164" y="248"/>
                  <a:pt x="167" y="246"/>
                </a:cubicBezTo>
                <a:cubicBezTo>
                  <a:pt x="169" y="244"/>
                  <a:pt x="172" y="244"/>
                  <a:pt x="171" y="244"/>
                </a:cubicBezTo>
                <a:cubicBezTo>
                  <a:pt x="179" y="245"/>
                  <a:pt x="186" y="240"/>
                  <a:pt x="186" y="233"/>
                </a:cubicBezTo>
                <a:cubicBezTo>
                  <a:pt x="186" y="233"/>
                  <a:pt x="190" y="209"/>
                  <a:pt x="209" y="199"/>
                </a:cubicBezTo>
                <a:cubicBezTo>
                  <a:pt x="224" y="190"/>
                  <a:pt x="246" y="192"/>
                  <a:pt x="272" y="204"/>
                </a:cubicBezTo>
                <a:cubicBezTo>
                  <a:pt x="275" y="206"/>
                  <a:pt x="279" y="206"/>
                  <a:pt x="283" y="204"/>
                </a:cubicBezTo>
                <a:cubicBezTo>
                  <a:pt x="309" y="192"/>
                  <a:pt x="330" y="190"/>
                  <a:pt x="345" y="199"/>
                </a:cubicBezTo>
                <a:cubicBezTo>
                  <a:pt x="363" y="209"/>
                  <a:pt x="368" y="232"/>
                  <a:pt x="368" y="232"/>
                </a:cubicBezTo>
                <a:cubicBezTo>
                  <a:pt x="368" y="238"/>
                  <a:pt x="374" y="244"/>
                  <a:pt x="381" y="244"/>
                </a:cubicBezTo>
                <a:lnTo>
                  <a:pt x="382" y="244"/>
                </a:lnTo>
                <a:cubicBezTo>
                  <a:pt x="382" y="244"/>
                  <a:pt x="385" y="244"/>
                  <a:pt x="387" y="246"/>
                </a:cubicBezTo>
                <a:cubicBezTo>
                  <a:pt x="390" y="248"/>
                  <a:pt x="392" y="253"/>
                  <a:pt x="393" y="261"/>
                </a:cubicBezTo>
                <a:cubicBezTo>
                  <a:pt x="394" y="278"/>
                  <a:pt x="388" y="282"/>
                  <a:pt x="387" y="283"/>
                </a:cubicBezTo>
                <a:cubicBezTo>
                  <a:pt x="385" y="283"/>
                  <a:pt x="384" y="283"/>
                  <a:pt x="383" y="284"/>
                </a:cubicBezTo>
                <a:cubicBezTo>
                  <a:pt x="380" y="286"/>
                  <a:pt x="377" y="288"/>
                  <a:pt x="376" y="293"/>
                </a:cubicBezTo>
                <a:cubicBezTo>
                  <a:pt x="368" y="325"/>
                  <a:pt x="350" y="353"/>
                  <a:pt x="327" y="370"/>
                </a:cubicBezTo>
                <a:cubicBezTo>
                  <a:pt x="297" y="392"/>
                  <a:pt x="258" y="392"/>
                  <a:pt x="228" y="370"/>
                </a:cubicBezTo>
                <a:cubicBezTo>
                  <a:pt x="204" y="353"/>
                  <a:pt x="186" y="325"/>
                  <a:pt x="178" y="293"/>
                </a:cubicBezTo>
                <a:close/>
                <a:moveTo>
                  <a:pt x="786" y="382"/>
                </a:moveTo>
                <a:lnTo>
                  <a:pt x="786" y="382"/>
                </a:lnTo>
                <a:cubicBezTo>
                  <a:pt x="768" y="373"/>
                  <a:pt x="747" y="364"/>
                  <a:pt x="726" y="357"/>
                </a:cubicBezTo>
                <a:cubicBezTo>
                  <a:pt x="716" y="354"/>
                  <a:pt x="707" y="351"/>
                  <a:pt x="698" y="349"/>
                </a:cubicBezTo>
                <a:cubicBezTo>
                  <a:pt x="688" y="346"/>
                  <a:pt x="678" y="344"/>
                  <a:pt x="667" y="341"/>
                </a:cubicBezTo>
                <a:cubicBezTo>
                  <a:pt x="660" y="334"/>
                  <a:pt x="654" y="324"/>
                  <a:pt x="651" y="314"/>
                </a:cubicBezTo>
                <a:cubicBezTo>
                  <a:pt x="678" y="293"/>
                  <a:pt x="699" y="260"/>
                  <a:pt x="710" y="222"/>
                </a:cubicBezTo>
                <a:cubicBezTo>
                  <a:pt x="711" y="222"/>
                  <a:pt x="711" y="221"/>
                  <a:pt x="711" y="221"/>
                </a:cubicBezTo>
                <a:cubicBezTo>
                  <a:pt x="718" y="216"/>
                  <a:pt x="734" y="203"/>
                  <a:pt x="732" y="173"/>
                </a:cubicBezTo>
                <a:cubicBezTo>
                  <a:pt x="731" y="147"/>
                  <a:pt x="716" y="135"/>
                  <a:pt x="703" y="130"/>
                </a:cubicBezTo>
                <a:cubicBezTo>
                  <a:pt x="703" y="69"/>
                  <a:pt x="696" y="0"/>
                  <a:pt x="575" y="0"/>
                </a:cubicBezTo>
                <a:cubicBezTo>
                  <a:pt x="455" y="0"/>
                  <a:pt x="448" y="69"/>
                  <a:pt x="448" y="130"/>
                </a:cubicBezTo>
                <a:cubicBezTo>
                  <a:pt x="435" y="135"/>
                  <a:pt x="420" y="147"/>
                  <a:pt x="419" y="173"/>
                </a:cubicBezTo>
                <a:cubicBezTo>
                  <a:pt x="417" y="203"/>
                  <a:pt x="433" y="217"/>
                  <a:pt x="440" y="221"/>
                </a:cubicBezTo>
                <a:cubicBezTo>
                  <a:pt x="440" y="222"/>
                  <a:pt x="440" y="222"/>
                  <a:pt x="441" y="222"/>
                </a:cubicBezTo>
                <a:cubicBezTo>
                  <a:pt x="451" y="260"/>
                  <a:pt x="472" y="293"/>
                  <a:pt x="500" y="314"/>
                </a:cubicBezTo>
                <a:cubicBezTo>
                  <a:pt x="497" y="324"/>
                  <a:pt x="492" y="334"/>
                  <a:pt x="484" y="343"/>
                </a:cubicBezTo>
                <a:cubicBezTo>
                  <a:pt x="473" y="345"/>
                  <a:pt x="462" y="347"/>
                  <a:pt x="452" y="350"/>
                </a:cubicBezTo>
                <a:cubicBezTo>
                  <a:pt x="444" y="353"/>
                  <a:pt x="434" y="355"/>
                  <a:pt x="425" y="358"/>
                </a:cubicBezTo>
                <a:cubicBezTo>
                  <a:pt x="419" y="361"/>
                  <a:pt x="415" y="368"/>
                  <a:pt x="417" y="374"/>
                </a:cubicBezTo>
                <a:cubicBezTo>
                  <a:pt x="419" y="379"/>
                  <a:pt x="424" y="383"/>
                  <a:pt x="430" y="383"/>
                </a:cubicBezTo>
                <a:cubicBezTo>
                  <a:pt x="431" y="383"/>
                  <a:pt x="432" y="383"/>
                  <a:pt x="433" y="382"/>
                </a:cubicBezTo>
                <a:cubicBezTo>
                  <a:pt x="442" y="379"/>
                  <a:pt x="450" y="377"/>
                  <a:pt x="459" y="375"/>
                </a:cubicBezTo>
                <a:cubicBezTo>
                  <a:pt x="466" y="373"/>
                  <a:pt x="473" y="371"/>
                  <a:pt x="481" y="369"/>
                </a:cubicBezTo>
                <a:cubicBezTo>
                  <a:pt x="484" y="382"/>
                  <a:pt x="492" y="395"/>
                  <a:pt x="502" y="408"/>
                </a:cubicBezTo>
                <a:cubicBezTo>
                  <a:pt x="474" y="412"/>
                  <a:pt x="456" y="424"/>
                  <a:pt x="446" y="438"/>
                </a:cubicBezTo>
                <a:cubicBezTo>
                  <a:pt x="442" y="437"/>
                  <a:pt x="438" y="435"/>
                  <a:pt x="434" y="434"/>
                </a:cubicBezTo>
                <a:cubicBezTo>
                  <a:pt x="424" y="430"/>
                  <a:pt x="414" y="428"/>
                  <a:pt x="406" y="426"/>
                </a:cubicBezTo>
                <a:cubicBezTo>
                  <a:pt x="395" y="422"/>
                  <a:pt x="384" y="420"/>
                  <a:pt x="372" y="418"/>
                </a:cubicBezTo>
                <a:cubicBezTo>
                  <a:pt x="362" y="408"/>
                  <a:pt x="357" y="395"/>
                  <a:pt x="354" y="381"/>
                </a:cubicBezTo>
                <a:cubicBezTo>
                  <a:pt x="374" y="362"/>
                  <a:pt x="390" y="336"/>
                  <a:pt x="399" y="305"/>
                </a:cubicBezTo>
                <a:cubicBezTo>
                  <a:pt x="400" y="304"/>
                  <a:pt x="401" y="304"/>
                  <a:pt x="402" y="304"/>
                </a:cubicBezTo>
                <a:cubicBezTo>
                  <a:pt x="409" y="298"/>
                  <a:pt x="421" y="286"/>
                  <a:pt x="418" y="258"/>
                </a:cubicBezTo>
                <a:cubicBezTo>
                  <a:pt x="416" y="243"/>
                  <a:pt x="412" y="232"/>
                  <a:pt x="402" y="225"/>
                </a:cubicBezTo>
                <a:cubicBezTo>
                  <a:pt x="398" y="222"/>
                  <a:pt x="394" y="220"/>
                  <a:pt x="391" y="220"/>
                </a:cubicBezTo>
                <a:cubicBezTo>
                  <a:pt x="387" y="207"/>
                  <a:pt x="378" y="190"/>
                  <a:pt x="361" y="178"/>
                </a:cubicBezTo>
                <a:cubicBezTo>
                  <a:pt x="339" y="164"/>
                  <a:pt x="311" y="164"/>
                  <a:pt x="277" y="179"/>
                </a:cubicBezTo>
                <a:cubicBezTo>
                  <a:pt x="243" y="164"/>
                  <a:pt x="215" y="164"/>
                  <a:pt x="193" y="178"/>
                </a:cubicBezTo>
                <a:cubicBezTo>
                  <a:pt x="176" y="190"/>
                  <a:pt x="167" y="207"/>
                  <a:pt x="163" y="220"/>
                </a:cubicBezTo>
                <a:cubicBezTo>
                  <a:pt x="160" y="220"/>
                  <a:pt x="156" y="222"/>
                  <a:pt x="152" y="225"/>
                </a:cubicBezTo>
                <a:cubicBezTo>
                  <a:pt x="143" y="232"/>
                  <a:pt x="138" y="243"/>
                  <a:pt x="136" y="258"/>
                </a:cubicBezTo>
                <a:cubicBezTo>
                  <a:pt x="133" y="286"/>
                  <a:pt x="145" y="298"/>
                  <a:pt x="152" y="304"/>
                </a:cubicBezTo>
                <a:cubicBezTo>
                  <a:pt x="153" y="304"/>
                  <a:pt x="154" y="304"/>
                  <a:pt x="155" y="305"/>
                </a:cubicBezTo>
                <a:cubicBezTo>
                  <a:pt x="164" y="336"/>
                  <a:pt x="180" y="362"/>
                  <a:pt x="201" y="381"/>
                </a:cubicBezTo>
                <a:cubicBezTo>
                  <a:pt x="198" y="396"/>
                  <a:pt x="191" y="409"/>
                  <a:pt x="180" y="419"/>
                </a:cubicBezTo>
                <a:cubicBezTo>
                  <a:pt x="161" y="423"/>
                  <a:pt x="149" y="426"/>
                  <a:pt x="149" y="426"/>
                </a:cubicBezTo>
                <a:cubicBezTo>
                  <a:pt x="142" y="428"/>
                  <a:pt x="134" y="430"/>
                  <a:pt x="125" y="432"/>
                </a:cubicBezTo>
                <a:cubicBezTo>
                  <a:pt x="101" y="396"/>
                  <a:pt x="87" y="351"/>
                  <a:pt x="87" y="307"/>
                </a:cubicBezTo>
                <a:cubicBezTo>
                  <a:pt x="87" y="197"/>
                  <a:pt x="147" y="80"/>
                  <a:pt x="277" y="80"/>
                </a:cubicBezTo>
                <a:cubicBezTo>
                  <a:pt x="320" y="80"/>
                  <a:pt x="357" y="92"/>
                  <a:pt x="387" y="116"/>
                </a:cubicBezTo>
                <a:cubicBezTo>
                  <a:pt x="393" y="121"/>
                  <a:pt x="401" y="120"/>
                  <a:pt x="405" y="114"/>
                </a:cubicBezTo>
                <a:cubicBezTo>
                  <a:pt x="410" y="109"/>
                  <a:pt x="408" y="101"/>
                  <a:pt x="403" y="96"/>
                </a:cubicBezTo>
                <a:cubicBezTo>
                  <a:pt x="368" y="69"/>
                  <a:pt x="325" y="55"/>
                  <a:pt x="277" y="55"/>
                </a:cubicBezTo>
                <a:cubicBezTo>
                  <a:pt x="129" y="55"/>
                  <a:pt x="62" y="185"/>
                  <a:pt x="62" y="307"/>
                </a:cubicBezTo>
                <a:cubicBezTo>
                  <a:pt x="62" y="355"/>
                  <a:pt x="75" y="401"/>
                  <a:pt x="100" y="441"/>
                </a:cubicBezTo>
                <a:cubicBezTo>
                  <a:pt x="85" y="447"/>
                  <a:pt x="70" y="453"/>
                  <a:pt x="57" y="460"/>
                </a:cubicBezTo>
                <a:cubicBezTo>
                  <a:pt x="22" y="478"/>
                  <a:pt x="0" y="513"/>
                  <a:pt x="0" y="551"/>
                </a:cubicBezTo>
                <a:lnTo>
                  <a:pt x="0" y="826"/>
                </a:lnTo>
                <a:cubicBezTo>
                  <a:pt x="0" y="833"/>
                  <a:pt x="6" y="839"/>
                  <a:pt x="13" y="839"/>
                </a:cubicBezTo>
                <a:cubicBezTo>
                  <a:pt x="20" y="839"/>
                  <a:pt x="26" y="833"/>
                  <a:pt x="26" y="826"/>
                </a:cubicBezTo>
                <a:lnTo>
                  <a:pt x="26" y="551"/>
                </a:lnTo>
                <a:cubicBezTo>
                  <a:pt x="26" y="523"/>
                  <a:pt x="42" y="496"/>
                  <a:pt x="68" y="483"/>
                </a:cubicBezTo>
                <a:cubicBezTo>
                  <a:pt x="86" y="474"/>
                  <a:pt x="107" y="465"/>
                  <a:pt x="128" y="458"/>
                </a:cubicBezTo>
                <a:cubicBezTo>
                  <a:pt x="138" y="455"/>
                  <a:pt x="147" y="452"/>
                  <a:pt x="155" y="450"/>
                </a:cubicBezTo>
                <a:cubicBezTo>
                  <a:pt x="155" y="450"/>
                  <a:pt x="163" y="448"/>
                  <a:pt x="178" y="446"/>
                </a:cubicBezTo>
                <a:cubicBezTo>
                  <a:pt x="186" y="502"/>
                  <a:pt x="229" y="667"/>
                  <a:pt x="277" y="667"/>
                </a:cubicBezTo>
                <a:cubicBezTo>
                  <a:pt x="326" y="667"/>
                  <a:pt x="368" y="500"/>
                  <a:pt x="377" y="445"/>
                </a:cubicBezTo>
                <a:cubicBezTo>
                  <a:pt x="385" y="446"/>
                  <a:pt x="392" y="448"/>
                  <a:pt x="400" y="450"/>
                </a:cubicBezTo>
                <a:cubicBezTo>
                  <a:pt x="408" y="452"/>
                  <a:pt x="416" y="455"/>
                  <a:pt x="426" y="458"/>
                </a:cubicBezTo>
                <a:cubicBezTo>
                  <a:pt x="430" y="459"/>
                  <a:pt x="432" y="460"/>
                  <a:pt x="435" y="462"/>
                </a:cubicBezTo>
                <a:cubicBezTo>
                  <a:pt x="432" y="475"/>
                  <a:pt x="431" y="490"/>
                  <a:pt x="431" y="504"/>
                </a:cubicBezTo>
                <a:cubicBezTo>
                  <a:pt x="420" y="509"/>
                  <a:pt x="410" y="520"/>
                  <a:pt x="409" y="539"/>
                </a:cubicBezTo>
                <a:cubicBezTo>
                  <a:pt x="408" y="562"/>
                  <a:pt x="420" y="573"/>
                  <a:pt x="426" y="577"/>
                </a:cubicBezTo>
                <a:cubicBezTo>
                  <a:pt x="434" y="604"/>
                  <a:pt x="449" y="629"/>
                  <a:pt x="468" y="644"/>
                </a:cubicBezTo>
                <a:cubicBezTo>
                  <a:pt x="466" y="653"/>
                  <a:pt x="462" y="661"/>
                  <a:pt x="456" y="667"/>
                </a:cubicBezTo>
                <a:cubicBezTo>
                  <a:pt x="442" y="670"/>
                  <a:pt x="433" y="672"/>
                  <a:pt x="432" y="672"/>
                </a:cubicBezTo>
                <a:cubicBezTo>
                  <a:pt x="425" y="674"/>
                  <a:pt x="418" y="676"/>
                  <a:pt x="411" y="679"/>
                </a:cubicBezTo>
                <a:cubicBezTo>
                  <a:pt x="394" y="684"/>
                  <a:pt x="378" y="691"/>
                  <a:pt x="363" y="699"/>
                </a:cubicBezTo>
                <a:cubicBezTo>
                  <a:pt x="336" y="712"/>
                  <a:pt x="320" y="740"/>
                  <a:pt x="320" y="770"/>
                </a:cubicBezTo>
                <a:lnTo>
                  <a:pt x="320" y="826"/>
                </a:lnTo>
                <a:cubicBezTo>
                  <a:pt x="320" y="833"/>
                  <a:pt x="325" y="839"/>
                  <a:pt x="332" y="839"/>
                </a:cubicBezTo>
                <a:cubicBezTo>
                  <a:pt x="339" y="839"/>
                  <a:pt x="345" y="833"/>
                  <a:pt x="345" y="826"/>
                </a:cubicBezTo>
                <a:lnTo>
                  <a:pt x="345" y="770"/>
                </a:lnTo>
                <a:cubicBezTo>
                  <a:pt x="345" y="749"/>
                  <a:pt x="357" y="730"/>
                  <a:pt x="375" y="721"/>
                </a:cubicBezTo>
                <a:cubicBezTo>
                  <a:pt x="388" y="714"/>
                  <a:pt x="403" y="708"/>
                  <a:pt x="419" y="702"/>
                </a:cubicBezTo>
                <a:cubicBezTo>
                  <a:pt x="425" y="701"/>
                  <a:pt x="432" y="699"/>
                  <a:pt x="439" y="697"/>
                </a:cubicBezTo>
                <a:cubicBezTo>
                  <a:pt x="439" y="697"/>
                  <a:pt x="444" y="695"/>
                  <a:pt x="452" y="694"/>
                </a:cubicBezTo>
                <a:cubicBezTo>
                  <a:pt x="461" y="722"/>
                  <a:pt x="489" y="754"/>
                  <a:pt x="529" y="754"/>
                </a:cubicBezTo>
                <a:cubicBezTo>
                  <a:pt x="570" y="754"/>
                  <a:pt x="599" y="722"/>
                  <a:pt x="606" y="693"/>
                </a:cubicBezTo>
                <a:cubicBezTo>
                  <a:pt x="611" y="694"/>
                  <a:pt x="615" y="695"/>
                  <a:pt x="620" y="697"/>
                </a:cubicBezTo>
                <a:cubicBezTo>
                  <a:pt x="626" y="699"/>
                  <a:pt x="633" y="701"/>
                  <a:pt x="640" y="702"/>
                </a:cubicBezTo>
                <a:cubicBezTo>
                  <a:pt x="656" y="708"/>
                  <a:pt x="671" y="714"/>
                  <a:pt x="684" y="721"/>
                </a:cubicBezTo>
                <a:cubicBezTo>
                  <a:pt x="703" y="730"/>
                  <a:pt x="714" y="749"/>
                  <a:pt x="714" y="770"/>
                </a:cubicBezTo>
                <a:lnTo>
                  <a:pt x="714" y="826"/>
                </a:lnTo>
                <a:cubicBezTo>
                  <a:pt x="714" y="833"/>
                  <a:pt x="719" y="839"/>
                  <a:pt x="727" y="839"/>
                </a:cubicBezTo>
                <a:cubicBezTo>
                  <a:pt x="734" y="839"/>
                  <a:pt x="739" y="833"/>
                  <a:pt x="739" y="826"/>
                </a:cubicBezTo>
                <a:lnTo>
                  <a:pt x="739" y="770"/>
                </a:lnTo>
                <a:cubicBezTo>
                  <a:pt x="739" y="740"/>
                  <a:pt x="723" y="712"/>
                  <a:pt x="696" y="698"/>
                </a:cubicBezTo>
                <a:cubicBezTo>
                  <a:pt x="681" y="691"/>
                  <a:pt x="665" y="684"/>
                  <a:pt x="647" y="679"/>
                </a:cubicBezTo>
                <a:cubicBezTo>
                  <a:pt x="640" y="676"/>
                  <a:pt x="633" y="674"/>
                  <a:pt x="627" y="672"/>
                </a:cubicBezTo>
                <a:cubicBezTo>
                  <a:pt x="618" y="670"/>
                  <a:pt x="610" y="668"/>
                  <a:pt x="602" y="667"/>
                </a:cubicBezTo>
                <a:cubicBezTo>
                  <a:pt x="596" y="660"/>
                  <a:pt x="593" y="652"/>
                  <a:pt x="590" y="644"/>
                </a:cubicBezTo>
                <a:cubicBezTo>
                  <a:pt x="610" y="628"/>
                  <a:pt x="624" y="604"/>
                  <a:pt x="633" y="577"/>
                </a:cubicBezTo>
                <a:cubicBezTo>
                  <a:pt x="638" y="573"/>
                  <a:pt x="651" y="562"/>
                  <a:pt x="650" y="539"/>
                </a:cubicBezTo>
                <a:cubicBezTo>
                  <a:pt x="648" y="520"/>
                  <a:pt x="638" y="509"/>
                  <a:pt x="628" y="504"/>
                </a:cubicBezTo>
                <a:cubicBezTo>
                  <a:pt x="627" y="484"/>
                  <a:pt x="626" y="462"/>
                  <a:pt x="616" y="444"/>
                </a:cubicBezTo>
                <a:cubicBezTo>
                  <a:pt x="637" y="422"/>
                  <a:pt x="663" y="394"/>
                  <a:pt x="670" y="368"/>
                </a:cubicBezTo>
                <a:cubicBezTo>
                  <a:pt x="677" y="369"/>
                  <a:pt x="685" y="371"/>
                  <a:pt x="691" y="374"/>
                </a:cubicBezTo>
                <a:cubicBezTo>
                  <a:pt x="700" y="376"/>
                  <a:pt x="709" y="378"/>
                  <a:pt x="717" y="381"/>
                </a:cubicBezTo>
                <a:cubicBezTo>
                  <a:pt x="738" y="388"/>
                  <a:pt x="757" y="395"/>
                  <a:pt x="774" y="404"/>
                </a:cubicBezTo>
                <a:cubicBezTo>
                  <a:pt x="799" y="417"/>
                  <a:pt x="815" y="442"/>
                  <a:pt x="815" y="470"/>
                </a:cubicBezTo>
                <a:lnTo>
                  <a:pt x="815" y="826"/>
                </a:lnTo>
                <a:cubicBezTo>
                  <a:pt x="815" y="833"/>
                  <a:pt x="820" y="839"/>
                  <a:pt x="827" y="839"/>
                </a:cubicBezTo>
                <a:cubicBezTo>
                  <a:pt x="834" y="839"/>
                  <a:pt x="840" y="833"/>
                  <a:pt x="840" y="826"/>
                </a:cubicBezTo>
                <a:lnTo>
                  <a:pt x="840" y="470"/>
                </a:lnTo>
                <a:cubicBezTo>
                  <a:pt x="840" y="432"/>
                  <a:pt x="819" y="399"/>
                  <a:pt x="786" y="382"/>
                </a:cubicBezTo>
                <a:close/>
              </a:path>
            </a:pathLst>
          </a:custGeom>
          <a:solidFill>
            <a:schemeClr val="accent2"/>
          </a:solidFill>
          <a:ln>
            <a:noFill/>
          </a:ln>
          <a:effectLst/>
        </p:spPr>
        <p:txBody>
          <a:bodyPr wrap="none" anchor="ctr"/>
          <a:lstStyle/>
          <a:p>
            <a:endParaRPr lang="en-US" dirty="0">
              <a:latin typeface="Montserrat Light" pitchFamily="2" charset="77"/>
            </a:endParaRPr>
          </a:p>
        </p:txBody>
      </p:sp>
      <p:sp>
        <p:nvSpPr>
          <p:cNvPr id="3" name="Picture Placeholder 2">
            <a:extLst>
              <a:ext uri="{FF2B5EF4-FFF2-40B4-BE49-F238E27FC236}">
                <a16:creationId xmlns:a16="http://schemas.microsoft.com/office/drawing/2014/main" id="{C79EA442-B61C-8549-8B47-54F90B741E80}"/>
              </a:ext>
            </a:extLst>
          </p:cNvPr>
          <p:cNvSpPr>
            <a:spLocks noGrp="1"/>
          </p:cNvSpPr>
          <p:nvPr>
            <p:ph type="pic" sz="quarter" idx="10"/>
          </p:nvPr>
        </p:nvSpPr>
        <p:spPr>
          <a:solidFill>
            <a:schemeClr val="bg1">
              <a:lumMod val="95000"/>
            </a:schemeClr>
          </a:solidFill>
        </p:spPr>
      </p:sp>
      <p:sp>
        <p:nvSpPr>
          <p:cNvPr id="5" name="Picture Placeholder 4">
            <a:extLst>
              <a:ext uri="{FF2B5EF4-FFF2-40B4-BE49-F238E27FC236}">
                <a16:creationId xmlns:a16="http://schemas.microsoft.com/office/drawing/2014/main" id="{2C6A3991-DF93-EC42-BCEE-B9B9C0282C03}"/>
              </a:ext>
            </a:extLst>
          </p:cNvPr>
          <p:cNvSpPr>
            <a:spLocks noGrp="1"/>
          </p:cNvSpPr>
          <p:nvPr>
            <p:ph type="pic" sz="quarter" idx="11"/>
          </p:nvPr>
        </p:nvSpPr>
        <p:spPr>
          <a:solidFill>
            <a:schemeClr val="bg1">
              <a:lumMod val="95000"/>
            </a:schemeClr>
          </a:solidFill>
        </p:spPr>
      </p:sp>
    </p:spTree>
    <p:extLst>
      <p:ext uri="{BB962C8B-B14F-4D97-AF65-F5344CB8AC3E}">
        <p14:creationId xmlns:p14="http://schemas.microsoft.com/office/powerpoint/2010/main" val="109269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03A095C0-82B0-C243-A3A8-98EE58B238F5}"/>
              </a:ext>
            </a:extLst>
          </p:cNvPr>
          <p:cNvGrpSpPr/>
          <p:nvPr/>
        </p:nvGrpSpPr>
        <p:grpSpPr>
          <a:xfrm>
            <a:off x="8768959" y="4169666"/>
            <a:ext cx="6839736" cy="6839710"/>
            <a:chOff x="9509919" y="4179103"/>
            <a:chExt cx="5357816" cy="5357796"/>
          </a:xfrm>
        </p:grpSpPr>
        <p:sp>
          <p:nvSpPr>
            <p:cNvPr id="49" name="Shape 13872">
              <a:extLst>
                <a:ext uri="{FF2B5EF4-FFF2-40B4-BE49-F238E27FC236}">
                  <a16:creationId xmlns:a16="http://schemas.microsoft.com/office/drawing/2014/main" id="{A95403A7-09C0-7641-9C71-83FA05986F84}"/>
                </a:ext>
              </a:extLst>
            </p:cNvPr>
            <p:cNvSpPr/>
            <p:nvPr/>
          </p:nvSpPr>
          <p:spPr>
            <a:xfrm>
              <a:off x="10017545" y="4686729"/>
              <a:ext cx="4348715" cy="4348701"/>
            </a:xfrm>
            <a:prstGeom prst="ellipse">
              <a:avLst/>
            </a:pr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Montserrat Light" pitchFamily="2" charset="77"/>
              </a:endParaRPr>
            </a:p>
          </p:txBody>
        </p:sp>
        <p:sp>
          <p:nvSpPr>
            <p:cNvPr id="50" name="Shape 13873">
              <a:extLst>
                <a:ext uri="{FF2B5EF4-FFF2-40B4-BE49-F238E27FC236}">
                  <a16:creationId xmlns:a16="http://schemas.microsoft.com/office/drawing/2014/main" id="{8250841C-5386-0446-9750-C70EB8C3292B}"/>
                </a:ext>
              </a:extLst>
            </p:cNvPr>
            <p:cNvSpPr/>
            <p:nvPr/>
          </p:nvSpPr>
          <p:spPr>
            <a:xfrm>
              <a:off x="9509919" y="4179103"/>
              <a:ext cx="5357816" cy="5357796"/>
            </a:xfrm>
            <a:custGeom>
              <a:avLst/>
              <a:gdLst/>
              <a:ahLst/>
              <a:cxnLst>
                <a:cxn ang="0">
                  <a:pos x="wd2" y="hd2"/>
                </a:cxn>
                <a:cxn ang="5400000">
                  <a:pos x="wd2" y="hd2"/>
                </a:cxn>
                <a:cxn ang="10800000">
                  <a:pos x="wd2" y="hd2"/>
                </a:cxn>
                <a:cxn ang="16200000">
                  <a:pos x="wd2" y="hd2"/>
                </a:cxn>
              </a:cxnLst>
              <a:rect l="0" t="0" r="r" b="b"/>
              <a:pathLst>
                <a:path w="21600" h="21600" extrusionOk="0">
                  <a:moveTo>
                    <a:pt x="17426" y="16540"/>
                  </a:moveTo>
                  <a:lnTo>
                    <a:pt x="15817" y="15817"/>
                  </a:lnTo>
                  <a:lnTo>
                    <a:pt x="16540" y="17426"/>
                  </a:lnTo>
                  <a:cubicBezTo>
                    <a:pt x="15002" y="18759"/>
                    <a:pt x="12995" y="19566"/>
                    <a:pt x="10800" y="19566"/>
                  </a:cubicBezTo>
                  <a:cubicBezTo>
                    <a:pt x="8605" y="19566"/>
                    <a:pt x="6598" y="18759"/>
                    <a:pt x="5060" y="17426"/>
                  </a:cubicBezTo>
                  <a:lnTo>
                    <a:pt x="5783" y="15817"/>
                  </a:lnTo>
                  <a:lnTo>
                    <a:pt x="4174" y="16540"/>
                  </a:lnTo>
                  <a:cubicBezTo>
                    <a:pt x="2841" y="15002"/>
                    <a:pt x="2034" y="12995"/>
                    <a:pt x="2034" y="10800"/>
                  </a:cubicBezTo>
                  <a:cubicBezTo>
                    <a:pt x="2034" y="8605"/>
                    <a:pt x="2841" y="6598"/>
                    <a:pt x="4174" y="5060"/>
                  </a:cubicBezTo>
                  <a:lnTo>
                    <a:pt x="5783" y="5783"/>
                  </a:lnTo>
                  <a:lnTo>
                    <a:pt x="5060" y="4174"/>
                  </a:lnTo>
                  <a:cubicBezTo>
                    <a:pt x="6598" y="2841"/>
                    <a:pt x="8605" y="2034"/>
                    <a:pt x="10800" y="2034"/>
                  </a:cubicBezTo>
                  <a:cubicBezTo>
                    <a:pt x="12995" y="2034"/>
                    <a:pt x="15002" y="2841"/>
                    <a:pt x="16540" y="4174"/>
                  </a:cubicBezTo>
                  <a:lnTo>
                    <a:pt x="15817" y="5783"/>
                  </a:lnTo>
                  <a:lnTo>
                    <a:pt x="17426" y="5060"/>
                  </a:lnTo>
                  <a:cubicBezTo>
                    <a:pt x="18759" y="6598"/>
                    <a:pt x="19566" y="8605"/>
                    <a:pt x="19566" y="10800"/>
                  </a:cubicBezTo>
                  <a:cubicBezTo>
                    <a:pt x="19566" y="12995"/>
                    <a:pt x="18759" y="15002"/>
                    <a:pt x="17426" y="16540"/>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Montserrat Light" pitchFamily="2" charset="77"/>
              </a:endParaRPr>
            </a:p>
          </p:txBody>
        </p:sp>
        <p:sp>
          <p:nvSpPr>
            <p:cNvPr id="51" name="Shape 13874">
              <a:extLst>
                <a:ext uri="{FF2B5EF4-FFF2-40B4-BE49-F238E27FC236}">
                  <a16:creationId xmlns:a16="http://schemas.microsoft.com/office/drawing/2014/main" id="{03C69568-9C51-324D-B404-10D88F0FE8E1}"/>
                </a:ext>
              </a:extLst>
            </p:cNvPr>
            <p:cNvSpPr/>
            <p:nvPr/>
          </p:nvSpPr>
          <p:spPr>
            <a:xfrm>
              <a:off x="9620961" y="4306009"/>
              <a:ext cx="5133764" cy="5119390"/>
            </a:xfrm>
            <a:custGeom>
              <a:avLst/>
              <a:gdLst/>
              <a:ahLst/>
              <a:cxnLst>
                <a:cxn ang="0">
                  <a:pos x="wd2" y="hd2"/>
                </a:cxn>
                <a:cxn ang="5400000">
                  <a:pos x="wd2" y="hd2"/>
                </a:cxn>
                <a:cxn ang="10800000">
                  <a:pos x="wd2" y="hd2"/>
                </a:cxn>
                <a:cxn ang="16200000">
                  <a:pos x="wd2" y="hd2"/>
                </a:cxn>
              </a:cxnLst>
              <a:rect l="0" t="0" r="r" b="b"/>
              <a:pathLst>
                <a:path w="21600" h="21600" extrusionOk="0">
                  <a:moveTo>
                    <a:pt x="9676" y="0"/>
                  </a:moveTo>
                  <a:lnTo>
                    <a:pt x="9478" y="23"/>
                  </a:lnTo>
                  <a:lnTo>
                    <a:pt x="9603" y="1123"/>
                  </a:lnTo>
                  <a:cubicBezTo>
                    <a:pt x="9603" y="1123"/>
                    <a:pt x="9803" y="1100"/>
                    <a:pt x="9803" y="1100"/>
                  </a:cubicBezTo>
                  <a:lnTo>
                    <a:pt x="9676" y="0"/>
                  </a:lnTo>
                  <a:close/>
                  <a:moveTo>
                    <a:pt x="10679" y="0"/>
                  </a:moveTo>
                  <a:lnTo>
                    <a:pt x="10679" y="1109"/>
                  </a:lnTo>
                  <a:lnTo>
                    <a:pt x="10879" y="1109"/>
                  </a:lnTo>
                  <a:cubicBezTo>
                    <a:pt x="10879" y="1109"/>
                    <a:pt x="10879" y="0"/>
                    <a:pt x="10879" y="0"/>
                  </a:cubicBezTo>
                  <a:lnTo>
                    <a:pt x="10679" y="0"/>
                  </a:lnTo>
                  <a:close/>
                  <a:moveTo>
                    <a:pt x="11939" y="0"/>
                  </a:moveTo>
                  <a:lnTo>
                    <a:pt x="11814" y="1100"/>
                  </a:lnTo>
                  <a:lnTo>
                    <a:pt x="12012" y="1123"/>
                  </a:lnTo>
                  <a:cubicBezTo>
                    <a:pt x="12012" y="1123"/>
                    <a:pt x="12139" y="23"/>
                    <a:pt x="12139" y="23"/>
                  </a:cubicBezTo>
                  <a:lnTo>
                    <a:pt x="11939" y="0"/>
                  </a:lnTo>
                  <a:close/>
                  <a:moveTo>
                    <a:pt x="8472" y="201"/>
                  </a:moveTo>
                  <a:lnTo>
                    <a:pt x="8276" y="247"/>
                  </a:lnTo>
                  <a:lnTo>
                    <a:pt x="8527" y="1326"/>
                  </a:lnTo>
                  <a:cubicBezTo>
                    <a:pt x="8527" y="1326"/>
                    <a:pt x="8723" y="1280"/>
                    <a:pt x="8723" y="1280"/>
                  </a:cubicBezTo>
                  <a:lnTo>
                    <a:pt x="8472" y="201"/>
                  </a:lnTo>
                  <a:close/>
                  <a:moveTo>
                    <a:pt x="13132" y="201"/>
                  </a:moveTo>
                  <a:lnTo>
                    <a:pt x="12882" y="1280"/>
                  </a:lnTo>
                  <a:lnTo>
                    <a:pt x="13078" y="1326"/>
                  </a:lnTo>
                  <a:cubicBezTo>
                    <a:pt x="13078" y="1326"/>
                    <a:pt x="13326" y="247"/>
                    <a:pt x="13326" y="247"/>
                  </a:cubicBezTo>
                  <a:lnTo>
                    <a:pt x="13132" y="201"/>
                  </a:lnTo>
                  <a:close/>
                  <a:moveTo>
                    <a:pt x="7263" y="535"/>
                  </a:moveTo>
                  <a:lnTo>
                    <a:pt x="7075" y="602"/>
                  </a:lnTo>
                  <a:lnTo>
                    <a:pt x="7446" y="1646"/>
                  </a:lnTo>
                  <a:cubicBezTo>
                    <a:pt x="7446" y="1646"/>
                    <a:pt x="7634" y="1579"/>
                    <a:pt x="7634" y="1579"/>
                  </a:cubicBezTo>
                  <a:lnTo>
                    <a:pt x="7263" y="535"/>
                  </a:lnTo>
                  <a:close/>
                  <a:moveTo>
                    <a:pt x="14321" y="535"/>
                  </a:moveTo>
                  <a:lnTo>
                    <a:pt x="13949" y="1579"/>
                  </a:lnTo>
                  <a:lnTo>
                    <a:pt x="14137" y="1646"/>
                  </a:lnTo>
                  <a:cubicBezTo>
                    <a:pt x="14137" y="1646"/>
                    <a:pt x="14508" y="602"/>
                    <a:pt x="14508" y="602"/>
                  </a:cubicBezTo>
                  <a:lnTo>
                    <a:pt x="14321" y="535"/>
                  </a:lnTo>
                  <a:close/>
                  <a:moveTo>
                    <a:pt x="6120" y="1004"/>
                  </a:moveTo>
                  <a:lnTo>
                    <a:pt x="5940" y="1092"/>
                  </a:lnTo>
                  <a:lnTo>
                    <a:pt x="6428" y="2087"/>
                  </a:lnTo>
                  <a:cubicBezTo>
                    <a:pt x="6428" y="2087"/>
                    <a:pt x="6608" y="1997"/>
                    <a:pt x="6608" y="1997"/>
                  </a:cubicBezTo>
                  <a:lnTo>
                    <a:pt x="6120" y="1004"/>
                  </a:lnTo>
                  <a:close/>
                  <a:moveTo>
                    <a:pt x="15439" y="1004"/>
                  </a:moveTo>
                  <a:lnTo>
                    <a:pt x="14951" y="2000"/>
                  </a:lnTo>
                  <a:lnTo>
                    <a:pt x="15130" y="2087"/>
                  </a:lnTo>
                  <a:cubicBezTo>
                    <a:pt x="15130" y="2087"/>
                    <a:pt x="15618" y="1092"/>
                    <a:pt x="15618" y="1092"/>
                  </a:cubicBezTo>
                  <a:lnTo>
                    <a:pt x="15439" y="1004"/>
                  </a:lnTo>
                  <a:close/>
                  <a:moveTo>
                    <a:pt x="5041" y="1606"/>
                  </a:moveTo>
                  <a:lnTo>
                    <a:pt x="4872" y="1715"/>
                  </a:lnTo>
                  <a:lnTo>
                    <a:pt x="5469" y="2648"/>
                  </a:lnTo>
                  <a:cubicBezTo>
                    <a:pt x="5469" y="2648"/>
                    <a:pt x="5638" y="2539"/>
                    <a:pt x="5638" y="2539"/>
                  </a:cubicBezTo>
                  <a:lnTo>
                    <a:pt x="5041" y="1606"/>
                  </a:lnTo>
                  <a:close/>
                  <a:moveTo>
                    <a:pt x="16548" y="1606"/>
                  </a:moveTo>
                  <a:lnTo>
                    <a:pt x="15952" y="2539"/>
                  </a:lnTo>
                  <a:lnTo>
                    <a:pt x="16121" y="2648"/>
                  </a:lnTo>
                  <a:cubicBezTo>
                    <a:pt x="16121" y="2648"/>
                    <a:pt x="16717" y="1715"/>
                    <a:pt x="16717" y="1715"/>
                  </a:cubicBezTo>
                  <a:lnTo>
                    <a:pt x="16548" y="1606"/>
                  </a:lnTo>
                  <a:close/>
                  <a:moveTo>
                    <a:pt x="4025" y="2343"/>
                  </a:moveTo>
                  <a:lnTo>
                    <a:pt x="3871" y="2470"/>
                  </a:lnTo>
                  <a:lnTo>
                    <a:pt x="4570" y="3328"/>
                  </a:lnTo>
                  <a:cubicBezTo>
                    <a:pt x="4570" y="3328"/>
                    <a:pt x="4726" y="3200"/>
                    <a:pt x="4726" y="3200"/>
                  </a:cubicBezTo>
                  <a:lnTo>
                    <a:pt x="4025" y="2343"/>
                  </a:lnTo>
                  <a:close/>
                  <a:moveTo>
                    <a:pt x="17518" y="2343"/>
                  </a:moveTo>
                  <a:lnTo>
                    <a:pt x="16819" y="3200"/>
                  </a:lnTo>
                  <a:lnTo>
                    <a:pt x="16974" y="3328"/>
                  </a:lnTo>
                  <a:cubicBezTo>
                    <a:pt x="16974" y="3328"/>
                    <a:pt x="17675" y="2470"/>
                    <a:pt x="17675" y="2470"/>
                  </a:cubicBezTo>
                  <a:lnTo>
                    <a:pt x="17518" y="2343"/>
                  </a:lnTo>
                  <a:close/>
                  <a:moveTo>
                    <a:pt x="3143" y="3146"/>
                  </a:moveTo>
                  <a:lnTo>
                    <a:pt x="3003" y="3290"/>
                  </a:lnTo>
                  <a:lnTo>
                    <a:pt x="3796" y="4062"/>
                  </a:lnTo>
                  <a:cubicBezTo>
                    <a:pt x="3796" y="4062"/>
                    <a:pt x="3936" y="3918"/>
                    <a:pt x="3936" y="3918"/>
                  </a:cubicBezTo>
                  <a:lnTo>
                    <a:pt x="3143" y="3146"/>
                  </a:lnTo>
                  <a:close/>
                  <a:moveTo>
                    <a:pt x="18480" y="3146"/>
                  </a:moveTo>
                  <a:lnTo>
                    <a:pt x="17687" y="3918"/>
                  </a:lnTo>
                  <a:lnTo>
                    <a:pt x="17827" y="4062"/>
                  </a:lnTo>
                  <a:cubicBezTo>
                    <a:pt x="17827" y="4062"/>
                    <a:pt x="18619" y="3290"/>
                    <a:pt x="18619" y="3290"/>
                  </a:cubicBezTo>
                  <a:lnTo>
                    <a:pt x="18480" y="3146"/>
                  </a:lnTo>
                  <a:close/>
                  <a:moveTo>
                    <a:pt x="2326" y="4083"/>
                  </a:moveTo>
                  <a:lnTo>
                    <a:pt x="2203" y="4242"/>
                  </a:lnTo>
                  <a:lnTo>
                    <a:pt x="3079" y="4919"/>
                  </a:lnTo>
                  <a:cubicBezTo>
                    <a:pt x="3079" y="4919"/>
                    <a:pt x="3200" y="4760"/>
                    <a:pt x="3200" y="4760"/>
                  </a:cubicBezTo>
                  <a:lnTo>
                    <a:pt x="2326" y="4083"/>
                  </a:lnTo>
                  <a:close/>
                  <a:moveTo>
                    <a:pt x="19297" y="4083"/>
                  </a:moveTo>
                  <a:lnTo>
                    <a:pt x="18421" y="4760"/>
                  </a:lnTo>
                  <a:lnTo>
                    <a:pt x="18544" y="4919"/>
                  </a:lnTo>
                  <a:cubicBezTo>
                    <a:pt x="18544" y="4919"/>
                    <a:pt x="19418" y="4242"/>
                    <a:pt x="19418" y="4242"/>
                  </a:cubicBezTo>
                  <a:lnTo>
                    <a:pt x="19297" y="4083"/>
                  </a:lnTo>
                  <a:close/>
                  <a:moveTo>
                    <a:pt x="1639" y="5087"/>
                  </a:moveTo>
                  <a:lnTo>
                    <a:pt x="1535" y="5258"/>
                  </a:lnTo>
                  <a:lnTo>
                    <a:pt x="2482" y="5831"/>
                  </a:lnTo>
                  <a:cubicBezTo>
                    <a:pt x="2482" y="5831"/>
                    <a:pt x="2584" y="5660"/>
                    <a:pt x="2584" y="5660"/>
                  </a:cubicBezTo>
                  <a:lnTo>
                    <a:pt x="1639" y="5087"/>
                  </a:lnTo>
                  <a:close/>
                  <a:moveTo>
                    <a:pt x="19969" y="5087"/>
                  </a:moveTo>
                  <a:lnTo>
                    <a:pt x="19022" y="5660"/>
                  </a:lnTo>
                  <a:lnTo>
                    <a:pt x="19126" y="5831"/>
                  </a:lnTo>
                  <a:cubicBezTo>
                    <a:pt x="19126" y="5831"/>
                    <a:pt x="20071" y="5258"/>
                    <a:pt x="20071" y="5258"/>
                  </a:cubicBezTo>
                  <a:lnTo>
                    <a:pt x="19969" y="5087"/>
                  </a:lnTo>
                  <a:close/>
                  <a:moveTo>
                    <a:pt x="1018" y="6225"/>
                  </a:moveTo>
                  <a:lnTo>
                    <a:pt x="934" y="6407"/>
                  </a:lnTo>
                  <a:lnTo>
                    <a:pt x="1940" y="6867"/>
                  </a:lnTo>
                  <a:cubicBezTo>
                    <a:pt x="1940" y="6867"/>
                    <a:pt x="2023" y="6685"/>
                    <a:pt x="2023" y="6685"/>
                  </a:cubicBezTo>
                  <a:lnTo>
                    <a:pt x="1018" y="6225"/>
                  </a:lnTo>
                  <a:close/>
                  <a:moveTo>
                    <a:pt x="20561" y="6225"/>
                  </a:moveTo>
                  <a:lnTo>
                    <a:pt x="19556" y="6685"/>
                  </a:lnTo>
                  <a:lnTo>
                    <a:pt x="19639" y="6869"/>
                  </a:lnTo>
                  <a:cubicBezTo>
                    <a:pt x="19639" y="6869"/>
                    <a:pt x="20645" y="6407"/>
                    <a:pt x="20645" y="6407"/>
                  </a:cubicBezTo>
                  <a:lnTo>
                    <a:pt x="20561" y="6225"/>
                  </a:lnTo>
                  <a:close/>
                  <a:moveTo>
                    <a:pt x="597" y="7362"/>
                  </a:moveTo>
                  <a:lnTo>
                    <a:pt x="534" y="7553"/>
                  </a:lnTo>
                  <a:lnTo>
                    <a:pt x="1585" y="7896"/>
                  </a:lnTo>
                  <a:cubicBezTo>
                    <a:pt x="1585" y="7896"/>
                    <a:pt x="1648" y="7705"/>
                    <a:pt x="1648" y="7705"/>
                  </a:cubicBezTo>
                  <a:lnTo>
                    <a:pt x="597" y="7362"/>
                  </a:lnTo>
                  <a:close/>
                  <a:moveTo>
                    <a:pt x="21008" y="7362"/>
                  </a:moveTo>
                  <a:lnTo>
                    <a:pt x="19956" y="7705"/>
                  </a:lnTo>
                  <a:lnTo>
                    <a:pt x="20019" y="7896"/>
                  </a:lnTo>
                  <a:cubicBezTo>
                    <a:pt x="20019" y="7896"/>
                    <a:pt x="21070" y="7553"/>
                    <a:pt x="21070" y="7553"/>
                  </a:cubicBezTo>
                  <a:lnTo>
                    <a:pt x="21008" y="7362"/>
                  </a:lnTo>
                  <a:close/>
                  <a:moveTo>
                    <a:pt x="240" y="8567"/>
                  </a:moveTo>
                  <a:lnTo>
                    <a:pt x="200" y="8764"/>
                  </a:lnTo>
                  <a:lnTo>
                    <a:pt x="1283" y="8983"/>
                  </a:lnTo>
                  <a:cubicBezTo>
                    <a:pt x="1283" y="8983"/>
                    <a:pt x="1322" y="8787"/>
                    <a:pt x="1322" y="8787"/>
                  </a:cubicBezTo>
                  <a:lnTo>
                    <a:pt x="240" y="8567"/>
                  </a:lnTo>
                  <a:close/>
                  <a:moveTo>
                    <a:pt x="21373" y="8567"/>
                  </a:moveTo>
                  <a:lnTo>
                    <a:pt x="20290" y="8787"/>
                  </a:lnTo>
                  <a:lnTo>
                    <a:pt x="20330" y="8983"/>
                  </a:lnTo>
                  <a:cubicBezTo>
                    <a:pt x="20330" y="8983"/>
                    <a:pt x="21412" y="8764"/>
                    <a:pt x="21412" y="8764"/>
                  </a:cubicBezTo>
                  <a:lnTo>
                    <a:pt x="21373" y="8567"/>
                  </a:lnTo>
                  <a:close/>
                  <a:moveTo>
                    <a:pt x="83" y="9772"/>
                  </a:moveTo>
                  <a:lnTo>
                    <a:pt x="67" y="9973"/>
                  </a:lnTo>
                  <a:lnTo>
                    <a:pt x="1168" y="10067"/>
                  </a:lnTo>
                  <a:cubicBezTo>
                    <a:pt x="1168" y="10067"/>
                    <a:pt x="1185" y="9866"/>
                    <a:pt x="1185" y="9866"/>
                  </a:cubicBezTo>
                  <a:lnTo>
                    <a:pt x="83" y="9772"/>
                  </a:lnTo>
                  <a:close/>
                  <a:moveTo>
                    <a:pt x="21525" y="9772"/>
                  </a:moveTo>
                  <a:lnTo>
                    <a:pt x="20424" y="9866"/>
                  </a:lnTo>
                  <a:lnTo>
                    <a:pt x="20440" y="10067"/>
                  </a:lnTo>
                  <a:cubicBezTo>
                    <a:pt x="20440" y="10067"/>
                    <a:pt x="21542" y="9973"/>
                    <a:pt x="21542" y="9973"/>
                  </a:cubicBezTo>
                  <a:lnTo>
                    <a:pt x="21525" y="9772"/>
                  </a:lnTo>
                  <a:close/>
                  <a:moveTo>
                    <a:pt x="1105" y="10977"/>
                  </a:moveTo>
                  <a:lnTo>
                    <a:pt x="0" y="11008"/>
                  </a:lnTo>
                  <a:lnTo>
                    <a:pt x="6" y="11209"/>
                  </a:lnTo>
                  <a:cubicBezTo>
                    <a:pt x="6" y="11209"/>
                    <a:pt x="1110" y="11178"/>
                    <a:pt x="1110" y="11178"/>
                  </a:cubicBezTo>
                  <a:lnTo>
                    <a:pt x="1105" y="10977"/>
                  </a:lnTo>
                  <a:close/>
                  <a:moveTo>
                    <a:pt x="20497" y="10977"/>
                  </a:moveTo>
                  <a:lnTo>
                    <a:pt x="20490" y="11178"/>
                  </a:lnTo>
                  <a:lnTo>
                    <a:pt x="21596" y="11209"/>
                  </a:lnTo>
                  <a:cubicBezTo>
                    <a:pt x="21596" y="11209"/>
                    <a:pt x="21600" y="11008"/>
                    <a:pt x="21600" y="11008"/>
                  </a:cubicBezTo>
                  <a:lnTo>
                    <a:pt x="20497" y="10977"/>
                  </a:lnTo>
                  <a:close/>
                  <a:moveTo>
                    <a:pt x="1226" y="12048"/>
                  </a:moveTo>
                  <a:lnTo>
                    <a:pt x="133" y="12205"/>
                  </a:lnTo>
                  <a:lnTo>
                    <a:pt x="163" y="12403"/>
                  </a:lnTo>
                  <a:cubicBezTo>
                    <a:pt x="163" y="12403"/>
                    <a:pt x="1256" y="12246"/>
                    <a:pt x="1256" y="12246"/>
                  </a:cubicBezTo>
                  <a:lnTo>
                    <a:pt x="1226" y="12048"/>
                  </a:lnTo>
                  <a:close/>
                  <a:moveTo>
                    <a:pt x="20386" y="12048"/>
                  </a:moveTo>
                  <a:lnTo>
                    <a:pt x="20357" y="12246"/>
                  </a:lnTo>
                  <a:lnTo>
                    <a:pt x="21452" y="12403"/>
                  </a:lnTo>
                  <a:cubicBezTo>
                    <a:pt x="21452" y="12403"/>
                    <a:pt x="21479" y="12205"/>
                    <a:pt x="21479" y="12205"/>
                  </a:cubicBezTo>
                  <a:lnTo>
                    <a:pt x="20386" y="12048"/>
                  </a:lnTo>
                  <a:close/>
                  <a:moveTo>
                    <a:pt x="1402" y="13185"/>
                  </a:moveTo>
                  <a:lnTo>
                    <a:pt x="334" y="13468"/>
                  </a:lnTo>
                  <a:lnTo>
                    <a:pt x="384" y="13662"/>
                  </a:lnTo>
                  <a:cubicBezTo>
                    <a:pt x="384" y="13662"/>
                    <a:pt x="1454" y="13380"/>
                    <a:pt x="1454" y="13380"/>
                  </a:cubicBezTo>
                  <a:lnTo>
                    <a:pt x="1402" y="13185"/>
                  </a:lnTo>
                  <a:close/>
                  <a:moveTo>
                    <a:pt x="20207" y="13185"/>
                  </a:moveTo>
                  <a:lnTo>
                    <a:pt x="20157" y="13380"/>
                  </a:lnTo>
                  <a:lnTo>
                    <a:pt x="21227" y="13660"/>
                  </a:lnTo>
                  <a:cubicBezTo>
                    <a:pt x="21227" y="13660"/>
                    <a:pt x="21277" y="13468"/>
                    <a:pt x="21277" y="13468"/>
                  </a:cubicBezTo>
                  <a:lnTo>
                    <a:pt x="20207" y="13185"/>
                  </a:lnTo>
                  <a:close/>
                  <a:moveTo>
                    <a:pt x="1765" y="14189"/>
                  </a:moveTo>
                  <a:lnTo>
                    <a:pt x="734" y="14591"/>
                  </a:lnTo>
                  <a:lnTo>
                    <a:pt x="807" y="14779"/>
                  </a:lnTo>
                  <a:cubicBezTo>
                    <a:pt x="807" y="14779"/>
                    <a:pt x="1838" y="14376"/>
                    <a:pt x="1838" y="14376"/>
                  </a:cubicBezTo>
                  <a:lnTo>
                    <a:pt x="1765" y="14189"/>
                  </a:lnTo>
                  <a:close/>
                  <a:moveTo>
                    <a:pt x="19829" y="14189"/>
                  </a:moveTo>
                  <a:lnTo>
                    <a:pt x="19756" y="14376"/>
                  </a:lnTo>
                  <a:lnTo>
                    <a:pt x="20787" y="14779"/>
                  </a:lnTo>
                  <a:cubicBezTo>
                    <a:pt x="20787" y="14779"/>
                    <a:pt x="20860" y="14591"/>
                    <a:pt x="20860" y="14591"/>
                  </a:cubicBezTo>
                  <a:lnTo>
                    <a:pt x="19829" y="14189"/>
                  </a:lnTo>
                  <a:close/>
                  <a:moveTo>
                    <a:pt x="2180" y="15260"/>
                  </a:moveTo>
                  <a:lnTo>
                    <a:pt x="1201" y="15777"/>
                  </a:lnTo>
                  <a:lnTo>
                    <a:pt x="1295" y="15955"/>
                  </a:lnTo>
                  <a:cubicBezTo>
                    <a:pt x="1295" y="15955"/>
                    <a:pt x="2271" y="15438"/>
                    <a:pt x="2271" y="15438"/>
                  </a:cubicBezTo>
                  <a:lnTo>
                    <a:pt x="2180" y="15260"/>
                  </a:lnTo>
                  <a:close/>
                  <a:moveTo>
                    <a:pt x="19383" y="15260"/>
                  </a:moveTo>
                  <a:lnTo>
                    <a:pt x="19289" y="15438"/>
                  </a:lnTo>
                  <a:lnTo>
                    <a:pt x="20267" y="15955"/>
                  </a:lnTo>
                  <a:cubicBezTo>
                    <a:pt x="20267" y="15955"/>
                    <a:pt x="20359" y="15777"/>
                    <a:pt x="20359" y="15777"/>
                  </a:cubicBezTo>
                  <a:lnTo>
                    <a:pt x="19383" y="15260"/>
                  </a:lnTo>
                  <a:close/>
                  <a:moveTo>
                    <a:pt x="2780" y="16197"/>
                  </a:moveTo>
                  <a:lnTo>
                    <a:pt x="1869" y="16823"/>
                  </a:lnTo>
                  <a:lnTo>
                    <a:pt x="1981" y="16988"/>
                  </a:lnTo>
                  <a:cubicBezTo>
                    <a:pt x="1981" y="16988"/>
                    <a:pt x="2895" y="16363"/>
                    <a:pt x="2895" y="16363"/>
                  </a:cubicBezTo>
                  <a:lnTo>
                    <a:pt x="2780" y="16197"/>
                  </a:lnTo>
                  <a:close/>
                  <a:moveTo>
                    <a:pt x="18868" y="16197"/>
                  </a:moveTo>
                  <a:lnTo>
                    <a:pt x="18755" y="16363"/>
                  </a:lnTo>
                  <a:lnTo>
                    <a:pt x="19667" y="16988"/>
                  </a:lnTo>
                  <a:cubicBezTo>
                    <a:pt x="19667" y="16988"/>
                    <a:pt x="19781" y="16823"/>
                    <a:pt x="19781" y="16823"/>
                  </a:cubicBezTo>
                  <a:lnTo>
                    <a:pt x="18868" y="16197"/>
                  </a:lnTo>
                  <a:close/>
                  <a:moveTo>
                    <a:pt x="3437" y="17067"/>
                  </a:moveTo>
                  <a:lnTo>
                    <a:pt x="2603" y="17793"/>
                  </a:lnTo>
                  <a:lnTo>
                    <a:pt x="2734" y="17946"/>
                  </a:lnTo>
                  <a:cubicBezTo>
                    <a:pt x="2734" y="17946"/>
                    <a:pt x="3569" y="17220"/>
                    <a:pt x="3569" y="17220"/>
                  </a:cubicBezTo>
                  <a:lnTo>
                    <a:pt x="3437" y="17067"/>
                  </a:lnTo>
                  <a:close/>
                  <a:moveTo>
                    <a:pt x="18152" y="17067"/>
                  </a:moveTo>
                  <a:lnTo>
                    <a:pt x="18021" y="17220"/>
                  </a:lnTo>
                  <a:lnTo>
                    <a:pt x="18857" y="17946"/>
                  </a:lnTo>
                  <a:cubicBezTo>
                    <a:pt x="18857" y="17946"/>
                    <a:pt x="18987" y="17793"/>
                    <a:pt x="18987" y="17793"/>
                  </a:cubicBezTo>
                  <a:lnTo>
                    <a:pt x="18152" y="17067"/>
                  </a:lnTo>
                  <a:close/>
                  <a:moveTo>
                    <a:pt x="4151" y="17871"/>
                  </a:moveTo>
                  <a:lnTo>
                    <a:pt x="3404" y="18686"/>
                  </a:lnTo>
                  <a:lnTo>
                    <a:pt x="3552" y="18822"/>
                  </a:lnTo>
                  <a:cubicBezTo>
                    <a:pt x="3552" y="18822"/>
                    <a:pt x="4299" y="18007"/>
                    <a:pt x="4299" y="18007"/>
                  </a:cubicBezTo>
                  <a:lnTo>
                    <a:pt x="4151" y="17871"/>
                  </a:lnTo>
                  <a:close/>
                  <a:moveTo>
                    <a:pt x="17435" y="17871"/>
                  </a:moveTo>
                  <a:lnTo>
                    <a:pt x="17287" y="18007"/>
                  </a:lnTo>
                  <a:lnTo>
                    <a:pt x="18033" y="18822"/>
                  </a:lnTo>
                  <a:cubicBezTo>
                    <a:pt x="18033" y="18822"/>
                    <a:pt x="18181" y="18686"/>
                    <a:pt x="18181" y="18686"/>
                  </a:cubicBezTo>
                  <a:lnTo>
                    <a:pt x="17435" y="17871"/>
                  </a:lnTo>
                  <a:close/>
                  <a:moveTo>
                    <a:pt x="5054" y="18607"/>
                  </a:moveTo>
                  <a:lnTo>
                    <a:pt x="4405" y="19504"/>
                  </a:lnTo>
                  <a:lnTo>
                    <a:pt x="4568" y="19621"/>
                  </a:lnTo>
                  <a:cubicBezTo>
                    <a:pt x="4568" y="19621"/>
                    <a:pt x="5216" y="18724"/>
                    <a:pt x="5216" y="18724"/>
                  </a:cubicBezTo>
                  <a:lnTo>
                    <a:pt x="5054" y="18607"/>
                  </a:lnTo>
                  <a:close/>
                  <a:moveTo>
                    <a:pt x="16582" y="18607"/>
                  </a:moveTo>
                  <a:lnTo>
                    <a:pt x="16419" y="18724"/>
                  </a:lnTo>
                  <a:lnTo>
                    <a:pt x="17070" y="19621"/>
                  </a:lnTo>
                  <a:cubicBezTo>
                    <a:pt x="17070" y="19621"/>
                    <a:pt x="17230" y="19504"/>
                    <a:pt x="17230" y="19504"/>
                  </a:cubicBezTo>
                  <a:lnTo>
                    <a:pt x="16582" y="18607"/>
                  </a:lnTo>
                  <a:close/>
                  <a:moveTo>
                    <a:pt x="5951" y="19209"/>
                  </a:moveTo>
                  <a:lnTo>
                    <a:pt x="5406" y="20174"/>
                  </a:lnTo>
                  <a:lnTo>
                    <a:pt x="5581" y="20274"/>
                  </a:lnTo>
                  <a:cubicBezTo>
                    <a:pt x="5581" y="20274"/>
                    <a:pt x="6124" y="19308"/>
                    <a:pt x="6124" y="19308"/>
                  </a:cubicBezTo>
                  <a:lnTo>
                    <a:pt x="5951" y="19209"/>
                  </a:lnTo>
                  <a:close/>
                  <a:moveTo>
                    <a:pt x="15660" y="19209"/>
                  </a:moveTo>
                  <a:lnTo>
                    <a:pt x="15485" y="19308"/>
                  </a:lnTo>
                  <a:lnTo>
                    <a:pt x="16029" y="20274"/>
                  </a:lnTo>
                  <a:cubicBezTo>
                    <a:pt x="16029" y="20274"/>
                    <a:pt x="16202" y="20174"/>
                    <a:pt x="16202" y="20174"/>
                  </a:cubicBezTo>
                  <a:lnTo>
                    <a:pt x="15660" y="19209"/>
                  </a:lnTo>
                  <a:close/>
                  <a:moveTo>
                    <a:pt x="6971" y="19678"/>
                  </a:moveTo>
                  <a:lnTo>
                    <a:pt x="6541" y="20699"/>
                  </a:lnTo>
                  <a:lnTo>
                    <a:pt x="6724" y="20776"/>
                  </a:lnTo>
                  <a:cubicBezTo>
                    <a:pt x="6724" y="20776"/>
                    <a:pt x="7156" y="19755"/>
                    <a:pt x="7156" y="19755"/>
                  </a:cubicBezTo>
                  <a:lnTo>
                    <a:pt x="6971" y="19678"/>
                  </a:lnTo>
                  <a:close/>
                  <a:moveTo>
                    <a:pt x="14667" y="19678"/>
                  </a:moveTo>
                  <a:lnTo>
                    <a:pt x="14483" y="19755"/>
                  </a:lnTo>
                  <a:lnTo>
                    <a:pt x="14913" y="20776"/>
                  </a:lnTo>
                  <a:cubicBezTo>
                    <a:pt x="14913" y="20776"/>
                    <a:pt x="15099" y="20699"/>
                    <a:pt x="15099" y="20699"/>
                  </a:cubicBezTo>
                  <a:lnTo>
                    <a:pt x="14667" y="19678"/>
                  </a:lnTo>
                  <a:close/>
                  <a:moveTo>
                    <a:pt x="7986" y="20079"/>
                  </a:moveTo>
                  <a:lnTo>
                    <a:pt x="7676" y="21142"/>
                  </a:lnTo>
                  <a:lnTo>
                    <a:pt x="7867" y="21198"/>
                  </a:lnTo>
                  <a:cubicBezTo>
                    <a:pt x="7867" y="21198"/>
                    <a:pt x="8178" y="20136"/>
                    <a:pt x="8178" y="20136"/>
                  </a:cubicBezTo>
                  <a:lnTo>
                    <a:pt x="7986" y="20079"/>
                  </a:lnTo>
                  <a:close/>
                  <a:moveTo>
                    <a:pt x="13607" y="20079"/>
                  </a:moveTo>
                  <a:lnTo>
                    <a:pt x="13416" y="20136"/>
                  </a:lnTo>
                  <a:lnTo>
                    <a:pt x="13726" y="21198"/>
                  </a:lnTo>
                  <a:cubicBezTo>
                    <a:pt x="13726" y="21198"/>
                    <a:pt x="13918" y="21142"/>
                    <a:pt x="13918" y="21142"/>
                  </a:cubicBezTo>
                  <a:lnTo>
                    <a:pt x="13607" y="20079"/>
                  </a:lnTo>
                  <a:close/>
                  <a:moveTo>
                    <a:pt x="9065" y="20347"/>
                  </a:moveTo>
                  <a:lnTo>
                    <a:pt x="8877" y="21439"/>
                  </a:lnTo>
                  <a:lnTo>
                    <a:pt x="9075" y="21472"/>
                  </a:lnTo>
                  <a:cubicBezTo>
                    <a:pt x="9075" y="21472"/>
                    <a:pt x="9263" y="20381"/>
                    <a:pt x="9263" y="20381"/>
                  </a:cubicBezTo>
                  <a:lnTo>
                    <a:pt x="9065" y="20347"/>
                  </a:lnTo>
                  <a:close/>
                  <a:moveTo>
                    <a:pt x="12546" y="20347"/>
                  </a:moveTo>
                  <a:lnTo>
                    <a:pt x="12348" y="20381"/>
                  </a:lnTo>
                  <a:lnTo>
                    <a:pt x="12535" y="21472"/>
                  </a:lnTo>
                  <a:cubicBezTo>
                    <a:pt x="12535" y="21472"/>
                    <a:pt x="12733" y="21439"/>
                    <a:pt x="12733" y="21439"/>
                  </a:cubicBezTo>
                  <a:lnTo>
                    <a:pt x="12546" y="20347"/>
                  </a:lnTo>
                  <a:close/>
                  <a:moveTo>
                    <a:pt x="10141" y="20481"/>
                  </a:moveTo>
                  <a:lnTo>
                    <a:pt x="10078" y="21587"/>
                  </a:lnTo>
                  <a:lnTo>
                    <a:pt x="10279" y="21600"/>
                  </a:lnTo>
                  <a:cubicBezTo>
                    <a:pt x="10279" y="21600"/>
                    <a:pt x="10341" y="20494"/>
                    <a:pt x="10341" y="20494"/>
                  </a:cubicBezTo>
                  <a:lnTo>
                    <a:pt x="10141" y="20481"/>
                  </a:lnTo>
                  <a:close/>
                  <a:moveTo>
                    <a:pt x="11480" y="20481"/>
                  </a:moveTo>
                  <a:lnTo>
                    <a:pt x="11280" y="20494"/>
                  </a:lnTo>
                  <a:lnTo>
                    <a:pt x="11342" y="21598"/>
                  </a:lnTo>
                  <a:cubicBezTo>
                    <a:pt x="11342" y="21598"/>
                    <a:pt x="11543" y="21587"/>
                    <a:pt x="11543" y="21587"/>
                  </a:cubicBezTo>
                  <a:lnTo>
                    <a:pt x="11480" y="20481"/>
                  </a:ln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Montserrat Light" pitchFamily="2" charset="77"/>
              </a:endParaRPr>
            </a:p>
          </p:txBody>
        </p:sp>
        <p:sp>
          <p:nvSpPr>
            <p:cNvPr id="47" name="Shape 13876">
              <a:extLst>
                <a:ext uri="{FF2B5EF4-FFF2-40B4-BE49-F238E27FC236}">
                  <a16:creationId xmlns:a16="http://schemas.microsoft.com/office/drawing/2014/main" id="{C3742042-2289-0049-BE21-7594525D2DB1}"/>
                </a:ext>
              </a:extLst>
            </p:cNvPr>
            <p:cNvSpPr/>
            <p:nvPr/>
          </p:nvSpPr>
          <p:spPr>
            <a:xfrm rot="18900000">
              <a:off x="11626265" y="6231560"/>
              <a:ext cx="278245" cy="41894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48" name="Shape 13877">
              <a:extLst>
                <a:ext uri="{FF2B5EF4-FFF2-40B4-BE49-F238E27FC236}">
                  <a16:creationId xmlns:a16="http://schemas.microsoft.com/office/drawing/2014/main" id="{C960459B-F8AF-8E46-9D44-BAF47206B91C}"/>
                </a:ext>
              </a:extLst>
            </p:cNvPr>
            <p:cNvSpPr/>
            <p:nvPr/>
          </p:nvSpPr>
          <p:spPr>
            <a:xfrm rot="18900000">
              <a:off x="11745034" y="6182316"/>
              <a:ext cx="139123" cy="4193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45" name="Shape 13879">
              <a:extLst>
                <a:ext uri="{FF2B5EF4-FFF2-40B4-BE49-F238E27FC236}">
                  <a16:creationId xmlns:a16="http://schemas.microsoft.com/office/drawing/2014/main" id="{8B1BE81A-40A3-D24E-9912-73C568CEE769}"/>
                </a:ext>
              </a:extLst>
            </p:cNvPr>
            <p:cNvSpPr/>
            <p:nvPr/>
          </p:nvSpPr>
          <p:spPr>
            <a:xfrm rot="8100000">
              <a:off x="12473145" y="7065175"/>
              <a:ext cx="278245" cy="41894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46" name="Shape 13880">
              <a:extLst>
                <a:ext uri="{FF2B5EF4-FFF2-40B4-BE49-F238E27FC236}">
                  <a16:creationId xmlns:a16="http://schemas.microsoft.com/office/drawing/2014/main" id="{7A75505F-E70E-2643-8B42-2BCEC3F3EE2D}"/>
                </a:ext>
              </a:extLst>
            </p:cNvPr>
            <p:cNvSpPr/>
            <p:nvPr/>
          </p:nvSpPr>
          <p:spPr>
            <a:xfrm rot="8100000">
              <a:off x="12493499" y="7113998"/>
              <a:ext cx="139123" cy="4193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43" name="Shape 13882">
              <a:extLst>
                <a:ext uri="{FF2B5EF4-FFF2-40B4-BE49-F238E27FC236}">
                  <a16:creationId xmlns:a16="http://schemas.microsoft.com/office/drawing/2014/main" id="{B89A6F7C-C02A-694C-8ED0-D11C64CF5FE0}"/>
                </a:ext>
              </a:extLst>
            </p:cNvPr>
            <p:cNvSpPr/>
            <p:nvPr/>
          </p:nvSpPr>
          <p:spPr>
            <a:xfrm rot="2700000">
              <a:off x="12473146" y="6231561"/>
              <a:ext cx="278245" cy="41894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44" name="Shape 13883">
              <a:extLst>
                <a:ext uri="{FF2B5EF4-FFF2-40B4-BE49-F238E27FC236}">
                  <a16:creationId xmlns:a16="http://schemas.microsoft.com/office/drawing/2014/main" id="{F7CBAE54-10D7-8A4A-9CB5-3F5126985C9D}"/>
                </a:ext>
              </a:extLst>
            </p:cNvPr>
            <p:cNvSpPr/>
            <p:nvPr/>
          </p:nvSpPr>
          <p:spPr>
            <a:xfrm rot="2700000">
              <a:off x="12591741" y="6280558"/>
              <a:ext cx="139123" cy="4193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41" name="Shape 13885">
              <a:extLst>
                <a:ext uri="{FF2B5EF4-FFF2-40B4-BE49-F238E27FC236}">
                  <a16:creationId xmlns:a16="http://schemas.microsoft.com/office/drawing/2014/main" id="{85ECE5FA-D199-FF47-9C39-9E5D98409BB2}"/>
                </a:ext>
              </a:extLst>
            </p:cNvPr>
            <p:cNvSpPr/>
            <p:nvPr/>
          </p:nvSpPr>
          <p:spPr>
            <a:xfrm rot="13500000">
              <a:off x="11626264" y="7065174"/>
              <a:ext cx="278245" cy="41894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42" name="Shape 13886">
              <a:extLst>
                <a:ext uri="{FF2B5EF4-FFF2-40B4-BE49-F238E27FC236}">
                  <a16:creationId xmlns:a16="http://schemas.microsoft.com/office/drawing/2014/main" id="{1A87814C-4B81-9F48-A293-986E1C8505C6}"/>
                </a:ext>
              </a:extLst>
            </p:cNvPr>
            <p:cNvSpPr/>
            <p:nvPr/>
          </p:nvSpPr>
          <p:spPr>
            <a:xfrm rot="13500000">
              <a:off x="11646792" y="7015756"/>
              <a:ext cx="139123" cy="4193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35" name="Shape 13889">
              <a:extLst>
                <a:ext uri="{FF2B5EF4-FFF2-40B4-BE49-F238E27FC236}">
                  <a16:creationId xmlns:a16="http://schemas.microsoft.com/office/drawing/2014/main" id="{9F8C80FB-99C9-6540-95CA-8D8790CC7227}"/>
                </a:ext>
              </a:extLst>
            </p:cNvPr>
            <p:cNvSpPr/>
            <p:nvPr/>
          </p:nvSpPr>
          <p:spPr>
            <a:xfrm>
              <a:off x="11923975" y="5072062"/>
              <a:ext cx="530528" cy="1785939"/>
            </a:xfrm>
            <a:custGeom>
              <a:avLst/>
              <a:gdLst/>
              <a:ahLst/>
              <a:cxnLst>
                <a:cxn ang="0">
                  <a:pos x="wd2" y="hd2"/>
                </a:cxn>
                <a:cxn ang="5400000">
                  <a:pos x="wd2" y="hd2"/>
                </a:cxn>
                <a:cxn ang="10800000">
                  <a:pos x="wd2" y="hd2"/>
                </a:cxn>
                <a:cxn ang="16200000">
                  <a:pos x="wd2" y="hd2"/>
                </a:cxn>
              </a:cxnLst>
              <a:rect l="0" t="0" r="r" b="b"/>
              <a:pathLst>
                <a:path w="21600" h="21600" extrusionOk="0">
                  <a:moveTo>
                    <a:pt x="10759" y="0"/>
                  </a:moveTo>
                  <a:lnTo>
                    <a:pt x="21600" y="18122"/>
                  </a:lnTo>
                  <a:lnTo>
                    <a:pt x="10759" y="21600"/>
                  </a:lnTo>
                  <a:lnTo>
                    <a:pt x="10759" y="0"/>
                  </a:lnTo>
                  <a:close/>
                  <a:moveTo>
                    <a:pt x="10759" y="0"/>
                  </a:moveTo>
                  <a:lnTo>
                    <a:pt x="0" y="18187"/>
                  </a:lnTo>
                  <a:lnTo>
                    <a:pt x="10759" y="21600"/>
                  </a:lnTo>
                  <a:lnTo>
                    <a:pt x="10759"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36" name="Shape 13890">
              <a:extLst>
                <a:ext uri="{FF2B5EF4-FFF2-40B4-BE49-F238E27FC236}">
                  <a16:creationId xmlns:a16="http://schemas.microsoft.com/office/drawing/2014/main" id="{F2B2D292-8276-C841-B45F-E4E71598BA93}"/>
                </a:ext>
              </a:extLst>
            </p:cNvPr>
            <p:cNvSpPr/>
            <p:nvPr/>
          </p:nvSpPr>
          <p:spPr>
            <a:xfrm>
              <a:off x="12188240" y="5072062"/>
              <a:ext cx="266221" cy="17859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22"/>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33" name="Shape 13892">
              <a:extLst>
                <a:ext uri="{FF2B5EF4-FFF2-40B4-BE49-F238E27FC236}">
                  <a16:creationId xmlns:a16="http://schemas.microsoft.com/office/drawing/2014/main" id="{E81EBBEF-7F35-0048-BCF1-64C8E65B3649}"/>
                </a:ext>
              </a:extLst>
            </p:cNvPr>
            <p:cNvSpPr/>
            <p:nvPr/>
          </p:nvSpPr>
          <p:spPr>
            <a:xfrm rot="10800000">
              <a:off x="11923563" y="6858001"/>
              <a:ext cx="530528" cy="1785939"/>
            </a:xfrm>
            <a:custGeom>
              <a:avLst/>
              <a:gdLst/>
              <a:ahLst/>
              <a:cxnLst>
                <a:cxn ang="0">
                  <a:pos x="wd2" y="hd2"/>
                </a:cxn>
                <a:cxn ang="5400000">
                  <a:pos x="wd2" y="hd2"/>
                </a:cxn>
                <a:cxn ang="10800000">
                  <a:pos x="wd2" y="hd2"/>
                </a:cxn>
                <a:cxn ang="16200000">
                  <a:pos x="wd2" y="hd2"/>
                </a:cxn>
              </a:cxnLst>
              <a:rect l="0" t="0" r="r" b="b"/>
              <a:pathLst>
                <a:path w="21600" h="21600" extrusionOk="0">
                  <a:moveTo>
                    <a:pt x="10759" y="0"/>
                  </a:moveTo>
                  <a:lnTo>
                    <a:pt x="21600" y="18122"/>
                  </a:lnTo>
                  <a:lnTo>
                    <a:pt x="10759" y="21600"/>
                  </a:lnTo>
                  <a:lnTo>
                    <a:pt x="10759" y="0"/>
                  </a:lnTo>
                  <a:close/>
                  <a:moveTo>
                    <a:pt x="10759" y="0"/>
                  </a:moveTo>
                  <a:lnTo>
                    <a:pt x="0" y="18187"/>
                  </a:lnTo>
                  <a:lnTo>
                    <a:pt x="10759" y="21600"/>
                  </a:lnTo>
                  <a:lnTo>
                    <a:pt x="10759"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34" name="Shape 13893">
              <a:extLst>
                <a:ext uri="{FF2B5EF4-FFF2-40B4-BE49-F238E27FC236}">
                  <a16:creationId xmlns:a16="http://schemas.microsoft.com/office/drawing/2014/main" id="{326E4F2B-CF04-4744-83DC-E0BEB3A23689}"/>
                </a:ext>
              </a:extLst>
            </p:cNvPr>
            <p:cNvSpPr/>
            <p:nvPr/>
          </p:nvSpPr>
          <p:spPr>
            <a:xfrm rot="10800000">
              <a:off x="11923605" y="6858001"/>
              <a:ext cx="266221" cy="17859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22"/>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29" name="Shape 13896">
              <a:extLst>
                <a:ext uri="{FF2B5EF4-FFF2-40B4-BE49-F238E27FC236}">
                  <a16:creationId xmlns:a16="http://schemas.microsoft.com/office/drawing/2014/main" id="{38C62F4C-28D5-7E4A-8BBF-F15D84F86C83}"/>
                </a:ext>
              </a:extLst>
            </p:cNvPr>
            <p:cNvSpPr/>
            <p:nvPr/>
          </p:nvSpPr>
          <p:spPr>
            <a:xfrm rot="16200000">
              <a:off x="11019943" y="5975314"/>
              <a:ext cx="551830" cy="1785941"/>
            </a:xfrm>
            <a:custGeom>
              <a:avLst/>
              <a:gdLst/>
              <a:ahLst/>
              <a:cxnLst>
                <a:cxn ang="0">
                  <a:pos x="wd2" y="hd2"/>
                </a:cxn>
                <a:cxn ang="5400000">
                  <a:pos x="wd2" y="hd2"/>
                </a:cxn>
                <a:cxn ang="10800000">
                  <a:pos x="wd2" y="hd2"/>
                </a:cxn>
                <a:cxn ang="16200000">
                  <a:pos x="wd2" y="hd2"/>
                </a:cxn>
              </a:cxnLst>
              <a:rect l="0" t="0" r="r" b="b"/>
              <a:pathLst>
                <a:path w="21600" h="21600" extrusionOk="0">
                  <a:moveTo>
                    <a:pt x="11178" y="0"/>
                  </a:moveTo>
                  <a:lnTo>
                    <a:pt x="21600" y="18122"/>
                  </a:lnTo>
                  <a:lnTo>
                    <a:pt x="11178" y="21600"/>
                  </a:lnTo>
                  <a:lnTo>
                    <a:pt x="11178" y="0"/>
                  </a:lnTo>
                  <a:close/>
                  <a:moveTo>
                    <a:pt x="11178" y="0"/>
                  </a:moveTo>
                  <a:lnTo>
                    <a:pt x="0" y="18444"/>
                  </a:lnTo>
                  <a:lnTo>
                    <a:pt x="11178" y="21600"/>
                  </a:lnTo>
                  <a:lnTo>
                    <a:pt x="11178"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30" name="Shape 13897">
              <a:extLst>
                <a:ext uri="{FF2B5EF4-FFF2-40B4-BE49-F238E27FC236}">
                  <a16:creationId xmlns:a16="http://schemas.microsoft.com/office/drawing/2014/main" id="{B5F3297B-ECE6-F54C-9C2B-86EDA258B913}"/>
                </a:ext>
              </a:extLst>
            </p:cNvPr>
            <p:cNvSpPr/>
            <p:nvPr/>
          </p:nvSpPr>
          <p:spPr>
            <a:xfrm rot="16200000">
              <a:off x="11152096" y="5821901"/>
              <a:ext cx="287523" cy="17859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380"/>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27" name="Shape 13899">
              <a:extLst>
                <a:ext uri="{FF2B5EF4-FFF2-40B4-BE49-F238E27FC236}">
                  <a16:creationId xmlns:a16="http://schemas.microsoft.com/office/drawing/2014/main" id="{31EAD93D-C024-3744-A33A-A0397803C3D3}"/>
                </a:ext>
              </a:extLst>
            </p:cNvPr>
            <p:cNvSpPr/>
            <p:nvPr/>
          </p:nvSpPr>
          <p:spPr>
            <a:xfrm rot="5400000">
              <a:off x="12795233" y="5965074"/>
              <a:ext cx="573131" cy="1785941"/>
            </a:xfrm>
            <a:custGeom>
              <a:avLst/>
              <a:gdLst/>
              <a:ahLst/>
              <a:cxnLst>
                <a:cxn ang="0">
                  <a:pos x="wd2" y="hd2"/>
                </a:cxn>
                <a:cxn ang="5400000">
                  <a:pos x="wd2" y="hd2"/>
                </a:cxn>
                <a:cxn ang="10800000">
                  <a:pos x="wd2" y="hd2"/>
                </a:cxn>
                <a:cxn ang="16200000">
                  <a:pos x="wd2" y="hd2"/>
                </a:cxn>
              </a:cxnLst>
              <a:rect l="0" t="0" r="r" b="b"/>
              <a:pathLst>
                <a:path w="21600" h="21600" extrusionOk="0">
                  <a:moveTo>
                    <a:pt x="10762" y="0"/>
                  </a:moveTo>
                  <a:lnTo>
                    <a:pt x="21600" y="18380"/>
                  </a:lnTo>
                  <a:lnTo>
                    <a:pt x="10762" y="21600"/>
                  </a:lnTo>
                  <a:lnTo>
                    <a:pt x="10762" y="0"/>
                  </a:lnTo>
                  <a:close/>
                  <a:moveTo>
                    <a:pt x="10762" y="0"/>
                  </a:moveTo>
                  <a:lnTo>
                    <a:pt x="0" y="18444"/>
                  </a:lnTo>
                  <a:lnTo>
                    <a:pt x="10762" y="21600"/>
                  </a:lnTo>
                  <a:lnTo>
                    <a:pt x="10762"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28" name="Shape 13900">
              <a:extLst>
                <a:ext uri="{FF2B5EF4-FFF2-40B4-BE49-F238E27FC236}">
                  <a16:creationId xmlns:a16="http://schemas.microsoft.com/office/drawing/2014/main" id="{78FA50BE-22A5-0E44-ABEE-33BD3B034453}"/>
                </a:ext>
              </a:extLst>
            </p:cNvPr>
            <p:cNvSpPr/>
            <p:nvPr/>
          </p:nvSpPr>
          <p:spPr>
            <a:xfrm rot="5400000">
              <a:off x="12938036" y="6107837"/>
              <a:ext cx="287523" cy="17859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380"/>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20" name="Shape 13904">
              <a:extLst>
                <a:ext uri="{FF2B5EF4-FFF2-40B4-BE49-F238E27FC236}">
                  <a16:creationId xmlns:a16="http://schemas.microsoft.com/office/drawing/2014/main" id="{B9D4C1D4-B81C-7A45-9E01-7FB4F3E2B4C5}"/>
                </a:ext>
              </a:extLst>
            </p:cNvPr>
            <p:cNvSpPr/>
            <p:nvPr/>
          </p:nvSpPr>
          <p:spPr>
            <a:xfrm rot="20280000">
              <a:off x="10045503" y="6678922"/>
              <a:ext cx="4286259" cy="357189"/>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lnTo>
                    <a:pt x="0" y="10832"/>
                  </a:lnTo>
                  <a:lnTo>
                    <a:pt x="10756" y="21516"/>
                  </a:lnTo>
                  <a:lnTo>
                    <a:pt x="10768" y="21600"/>
                  </a:lnTo>
                  <a:lnTo>
                    <a:pt x="10800" y="21579"/>
                  </a:lnTo>
                  <a:lnTo>
                    <a:pt x="10832" y="21600"/>
                  </a:lnTo>
                  <a:lnTo>
                    <a:pt x="10844" y="21516"/>
                  </a:lnTo>
                  <a:lnTo>
                    <a:pt x="21600" y="10832"/>
                  </a:lnTo>
                  <a:lnTo>
                    <a:pt x="10804" y="0"/>
                  </a:lnTo>
                  <a:lnTo>
                    <a:pt x="10800" y="21"/>
                  </a:lnTo>
                  <a:lnTo>
                    <a:pt x="10796" y="0"/>
                  </a:lnTo>
                  <a:close/>
                </a:path>
              </a:pathLst>
            </a:custGeom>
            <a:solidFill>
              <a:schemeClr val="bg1">
                <a:lumMod val="50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21" name="Shape 13905">
              <a:extLst>
                <a:ext uri="{FF2B5EF4-FFF2-40B4-BE49-F238E27FC236}">
                  <a16:creationId xmlns:a16="http://schemas.microsoft.com/office/drawing/2014/main" id="{2F9B5CC6-E73F-AF42-9AE9-4198CE0709BE}"/>
                </a:ext>
              </a:extLst>
            </p:cNvPr>
            <p:cNvSpPr/>
            <p:nvPr/>
          </p:nvSpPr>
          <p:spPr>
            <a:xfrm>
              <a:off x="12045952" y="6715125"/>
              <a:ext cx="285752" cy="285752"/>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Montserrat Light" pitchFamily="2" charset="77"/>
              </a:endParaRPr>
            </a:p>
          </p:txBody>
        </p:sp>
      </p:grpSp>
      <p:sp>
        <p:nvSpPr>
          <p:cNvPr id="53" name="TextBox 52">
            <a:extLst>
              <a:ext uri="{FF2B5EF4-FFF2-40B4-BE49-F238E27FC236}">
                <a16:creationId xmlns:a16="http://schemas.microsoft.com/office/drawing/2014/main" id="{8F2F8ECB-8E01-2242-B03F-5063F323D8B3}"/>
              </a:ext>
            </a:extLst>
          </p:cNvPr>
          <p:cNvSpPr txBox="1"/>
          <p:nvPr/>
        </p:nvSpPr>
        <p:spPr>
          <a:xfrm>
            <a:off x="8315010" y="575268"/>
            <a:ext cx="7747634" cy="1107996"/>
          </a:xfrm>
          <a:prstGeom prst="rect">
            <a:avLst/>
          </a:prstGeom>
          <a:noFill/>
        </p:spPr>
        <p:txBody>
          <a:bodyPr wrap="none" rtlCol="0" anchor="t">
            <a:spAutoFit/>
          </a:bodyPr>
          <a:lstStyle/>
          <a:p>
            <a:pPr algn="ctr"/>
            <a:r>
              <a:rPr lang="en-US" sz="6600" b="1" dirty="0">
                <a:solidFill>
                  <a:schemeClr val="tx2"/>
                </a:solidFill>
                <a:latin typeface="PT Serif" panose="020A0603040505020204" pitchFamily="18" charset="77"/>
              </a:rPr>
              <a:t>Travel Infographic</a:t>
            </a:r>
          </a:p>
        </p:txBody>
      </p:sp>
      <p:sp>
        <p:nvSpPr>
          <p:cNvPr id="54" name="TextBox 53">
            <a:extLst>
              <a:ext uri="{FF2B5EF4-FFF2-40B4-BE49-F238E27FC236}">
                <a16:creationId xmlns:a16="http://schemas.microsoft.com/office/drawing/2014/main" id="{480DB5D1-C4F2-4D41-8A69-FE22603F887D}"/>
              </a:ext>
            </a:extLst>
          </p:cNvPr>
          <p:cNvSpPr txBox="1"/>
          <p:nvPr/>
        </p:nvSpPr>
        <p:spPr>
          <a:xfrm>
            <a:off x="10562418" y="1723099"/>
            <a:ext cx="3252814" cy="400110"/>
          </a:xfrm>
          <a:prstGeom prst="rect">
            <a:avLst/>
          </a:prstGeom>
          <a:noFill/>
        </p:spPr>
        <p:txBody>
          <a:bodyPr wrap="none" rtlCol="0">
            <a:spAutoFit/>
          </a:bodyPr>
          <a:lstStyle/>
          <a:p>
            <a:pPr algn="ctr"/>
            <a:r>
              <a:rPr lang="en-US" sz="2000" spc="600" dirty="0">
                <a:solidFill>
                  <a:schemeClr val="bg1">
                    <a:lumMod val="65000"/>
                  </a:schemeClr>
                </a:solidFill>
                <a:latin typeface="Montserrat Medium" pitchFamily="2" charset="77"/>
              </a:rPr>
              <a:t>SUBTITLE HERE</a:t>
            </a:r>
          </a:p>
        </p:txBody>
      </p:sp>
      <p:sp>
        <p:nvSpPr>
          <p:cNvPr id="55" name="TextBox 54">
            <a:extLst>
              <a:ext uri="{FF2B5EF4-FFF2-40B4-BE49-F238E27FC236}">
                <a16:creationId xmlns:a16="http://schemas.microsoft.com/office/drawing/2014/main" id="{1D953570-DD2A-124E-9FF8-EADBFCDFF3AE}"/>
              </a:ext>
            </a:extLst>
          </p:cNvPr>
          <p:cNvSpPr txBox="1"/>
          <p:nvPr/>
        </p:nvSpPr>
        <p:spPr>
          <a:xfrm>
            <a:off x="16989657" y="3430730"/>
            <a:ext cx="2145011" cy="584775"/>
          </a:xfrm>
          <a:prstGeom prst="rect">
            <a:avLst/>
          </a:prstGeom>
          <a:noFill/>
        </p:spPr>
        <p:txBody>
          <a:bodyPr wrap="none" rtlCol="0" anchor="ctr" anchorCtr="0">
            <a:spAutoFit/>
          </a:bodyPr>
          <a:lstStyle/>
          <a:p>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56" name="Subtitle 2">
            <a:extLst>
              <a:ext uri="{FF2B5EF4-FFF2-40B4-BE49-F238E27FC236}">
                <a16:creationId xmlns:a16="http://schemas.microsoft.com/office/drawing/2014/main" id="{3200556B-FAAE-C646-A4AF-83E006ED25B0}"/>
              </a:ext>
            </a:extLst>
          </p:cNvPr>
          <p:cNvSpPr txBox="1">
            <a:spLocks/>
          </p:cNvSpPr>
          <p:nvPr/>
        </p:nvSpPr>
        <p:spPr>
          <a:xfrm>
            <a:off x="16989658" y="4099903"/>
            <a:ext cx="5887668" cy="194764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t>
            </a:r>
          </a:p>
        </p:txBody>
      </p:sp>
      <p:sp>
        <p:nvSpPr>
          <p:cNvPr id="57" name="TextBox 56">
            <a:extLst>
              <a:ext uri="{FF2B5EF4-FFF2-40B4-BE49-F238E27FC236}">
                <a16:creationId xmlns:a16="http://schemas.microsoft.com/office/drawing/2014/main" id="{49C9DAB0-1A7E-1E45-927D-070902285E4A}"/>
              </a:ext>
            </a:extLst>
          </p:cNvPr>
          <p:cNvSpPr txBox="1"/>
          <p:nvPr/>
        </p:nvSpPr>
        <p:spPr>
          <a:xfrm>
            <a:off x="16989657" y="9154336"/>
            <a:ext cx="2145011" cy="584775"/>
          </a:xfrm>
          <a:prstGeom prst="rect">
            <a:avLst/>
          </a:prstGeom>
          <a:noFill/>
        </p:spPr>
        <p:txBody>
          <a:bodyPr wrap="none" rtlCol="0" anchor="ctr" anchorCtr="0">
            <a:spAutoFit/>
          </a:bodyPr>
          <a:lstStyle/>
          <a:p>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58" name="Subtitle 2">
            <a:extLst>
              <a:ext uri="{FF2B5EF4-FFF2-40B4-BE49-F238E27FC236}">
                <a16:creationId xmlns:a16="http://schemas.microsoft.com/office/drawing/2014/main" id="{E9DCA79A-CDC9-A24B-B231-3C8ACCD90EE0}"/>
              </a:ext>
            </a:extLst>
          </p:cNvPr>
          <p:cNvSpPr txBox="1">
            <a:spLocks/>
          </p:cNvSpPr>
          <p:nvPr/>
        </p:nvSpPr>
        <p:spPr>
          <a:xfrm>
            <a:off x="16989658" y="9823509"/>
            <a:ext cx="5887668" cy="194764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t>
            </a:r>
          </a:p>
        </p:txBody>
      </p:sp>
      <p:sp>
        <p:nvSpPr>
          <p:cNvPr id="60" name="TextBox 59">
            <a:extLst>
              <a:ext uri="{FF2B5EF4-FFF2-40B4-BE49-F238E27FC236}">
                <a16:creationId xmlns:a16="http://schemas.microsoft.com/office/drawing/2014/main" id="{7C9390E9-C6C5-D544-8C64-1B60CAE604BC}"/>
              </a:ext>
            </a:extLst>
          </p:cNvPr>
          <p:cNvSpPr txBox="1"/>
          <p:nvPr/>
        </p:nvSpPr>
        <p:spPr>
          <a:xfrm>
            <a:off x="5242234" y="3430730"/>
            <a:ext cx="2145011" cy="584775"/>
          </a:xfrm>
          <a:prstGeom prst="rect">
            <a:avLst/>
          </a:prstGeom>
          <a:noFill/>
        </p:spPr>
        <p:txBody>
          <a:bodyPr wrap="none" rtlCol="0" anchor="ctr" anchorCtr="0">
            <a:spAutoFit/>
          </a:bodyPr>
          <a:lstStyle/>
          <a:p>
            <a:pPr algn="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61" name="Subtitle 2">
            <a:extLst>
              <a:ext uri="{FF2B5EF4-FFF2-40B4-BE49-F238E27FC236}">
                <a16:creationId xmlns:a16="http://schemas.microsoft.com/office/drawing/2014/main" id="{3B90AF36-3ECA-5C4B-B069-AECB2EDAA789}"/>
              </a:ext>
            </a:extLst>
          </p:cNvPr>
          <p:cNvSpPr txBox="1">
            <a:spLocks/>
          </p:cNvSpPr>
          <p:nvPr/>
        </p:nvSpPr>
        <p:spPr>
          <a:xfrm>
            <a:off x="1500324" y="4099903"/>
            <a:ext cx="5887668" cy="194764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t>
            </a:r>
          </a:p>
        </p:txBody>
      </p:sp>
      <p:sp>
        <p:nvSpPr>
          <p:cNvPr id="62" name="TextBox 61">
            <a:extLst>
              <a:ext uri="{FF2B5EF4-FFF2-40B4-BE49-F238E27FC236}">
                <a16:creationId xmlns:a16="http://schemas.microsoft.com/office/drawing/2014/main" id="{DAE4F2BF-1224-6E40-B838-76F41EDC638C}"/>
              </a:ext>
            </a:extLst>
          </p:cNvPr>
          <p:cNvSpPr txBox="1"/>
          <p:nvPr/>
        </p:nvSpPr>
        <p:spPr>
          <a:xfrm>
            <a:off x="5242234" y="9154336"/>
            <a:ext cx="2145011" cy="584775"/>
          </a:xfrm>
          <a:prstGeom prst="rect">
            <a:avLst/>
          </a:prstGeom>
          <a:noFill/>
        </p:spPr>
        <p:txBody>
          <a:bodyPr wrap="none" rtlCol="0" anchor="ctr" anchorCtr="0">
            <a:spAutoFit/>
          </a:bodyPr>
          <a:lstStyle/>
          <a:p>
            <a:pPr algn="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63" name="Subtitle 2">
            <a:extLst>
              <a:ext uri="{FF2B5EF4-FFF2-40B4-BE49-F238E27FC236}">
                <a16:creationId xmlns:a16="http://schemas.microsoft.com/office/drawing/2014/main" id="{BF87EF62-BE1C-4A46-9E62-1941FB11C19F}"/>
              </a:ext>
            </a:extLst>
          </p:cNvPr>
          <p:cNvSpPr txBox="1">
            <a:spLocks/>
          </p:cNvSpPr>
          <p:nvPr/>
        </p:nvSpPr>
        <p:spPr>
          <a:xfrm>
            <a:off x="1500324" y="9823509"/>
            <a:ext cx="5887668" cy="194764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Modern humans, it's estimated, lived in nomadic communities for as much. </a:t>
            </a:r>
          </a:p>
        </p:txBody>
      </p:sp>
    </p:spTree>
    <p:extLst>
      <p:ext uri="{BB962C8B-B14F-4D97-AF65-F5344CB8AC3E}">
        <p14:creationId xmlns:p14="http://schemas.microsoft.com/office/powerpoint/2010/main" val="362084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14461">
            <a:extLst>
              <a:ext uri="{FF2B5EF4-FFF2-40B4-BE49-F238E27FC236}">
                <a16:creationId xmlns:a16="http://schemas.microsoft.com/office/drawing/2014/main" id="{1E6E0629-6E46-B248-8928-1E636475B766}"/>
              </a:ext>
            </a:extLst>
          </p:cNvPr>
          <p:cNvSpPr/>
          <p:nvPr/>
        </p:nvSpPr>
        <p:spPr>
          <a:xfrm>
            <a:off x="8061509" y="3397712"/>
            <a:ext cx="8254633" cy="10318288"/>
          </a:xfrm>
          <a:custGeom>
            <a:avLst/>
            <a:gdLst/>
            <a:ahLst/>
            <a:cxnLst>
              <a:cxn ang="0">
                <a:pos x="wd2" y="hd2"/>
              </a:cxn>
              <a:cxn ang="5400000">
                <a:pos x="wd2" y="hd2"/>
              </a:cxn>
              <a:cxn ang="10800000">
                <a:pos x="wd2" y="hd2"/>
              </a:cxn>
              <a:cxn ang="16200000">
                <a:pos x="wd2" y="hd2"/>
              </a:cxn>
            </a:cxnLst>
            <a:rect l="0" t="0" r="r" b="b"/>
            <a:pathLst>
              <a:path w="21600" h="21600" extrusionOk="0">
                <a:moveTo>
                  <a:pt x="9644" y="0"/>
                </a:moveTo>
                <a:lnTo>
                  <a:pt x="0" y="21600"/>
                </a:lnTo>
                <a:lnTo>
                  <a:pt x="21600" y="21600"/>
                </a:lnTo>
                <a:lnTo>
                  <a:pt x="11956" y="0"/>
                </a:lnTo>
                <a:lnTo>
                  <a:pt x="9644" y="0"/>
                </a:lnTo>
                <a:close/>
              </a:path>
            </a:pathLst>
          </a:cu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Montserrat Light" pitchFamily="2" charset="77"/>
            </a:endParaRPr>
          </a:p>
        </p:txBody>
      </p:sp>
      <p:sp>
        <p:nvSpPr>
          <p:cNvPr id="45" name="Shape 14462">
            <a:extLst>
              <a:ext uri="{FF2B5EF4-FFF2-40B4-BE49-F238E27FC236}">
                <a16:creationId xmlns:a16="http://schemas.microsoft.com/office/drawing/2014/main" id="{16FFE9D2-5656-2949-8725-FBFA5E078148}"/>
              </a:ext>
            </a:extLst>
          </p:cNvPr>
          <p:cNvSpPr/>
          <p:nvPr/>
        </p:nvSpPr>
        <p:spPr>
          <a:xfrm>
            <a:off x="12081127" y="3645994"/>
            <a:ext cx="215397" cy="98217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47"/>
                </a:lnTo>
                <a:lnTo>
                  <a:pt x="21600" y="947"/>
                </a:lnTo>
                <a:cubicBezTo>
                  <a:pt x="21600" y="947"/>
                  <a:pt x="21600" y="0"/>
                  <a:pt x="21600" y="0"/>
                </a:cubicBezTo>
                <a:lnTo>
                  <a:pt x="0" y="0"/>
                </a:lnTo>
                <a:close/>
                <a:moveTo>
                  <a:pt x="0" y="1896"/>
                </a:moveTo>
                <a:lnTo>
                  <a:pt x="0" y="2844"/>
                </a:lnTo>
                <a:lnTo>
                  <a:pt x="21600" y="2844"/>
                </a:lnTo>
                <a:cubicBezTo>
                  <a:pt x="21600" y="2844"/>
                  <a:pt x="21600" y="1896"/>
                  <a:pt x="21600" y="1896"/>
                </a:cubicBezTo>
                <a:lnTo>
                  <a:pt x="0" y="1896"/>
                </a:lnTo>
                <a:close/>
                <a:moveTo>
                  <a:pt x="0" y="3792"/>
                </a:moveTo>
                <a:lnTo>
                  <a:pt x="0" y="4740"/>
                </a:lnTo>
                <a:lnTo>
                  <a:pt x="21600" y="4740"/>
                </a:lnTo>
                <a:cubicBezTo>
                  <a:pt x="21600" y="4740"/>
                  <a:pt x="21600" y="3792"/>
                  <a:pt x="21600" y="3792"/>
                </a:cubicBezTo>
                <a:lnTo>
                  <a:pt x="0" y="3792"/>
                </a:lnTo>
                <a:close/>
                <a:moveTo>
                  <a:pt x="0" y="5687"/>
                </a:moveTo>
                <a:lnTo>
                  <a:pt x="0" y="6636"/>
                </a:lnTo>
                <a:lnTo>
                  <a:pt x="21600" y="6636"/>
                </a:lnTo>
                <a:cubicBezTo>
                  <a:pt x="21600" y="6636"/>
                  <a:pt x="21600" y="5687"/>
                  <a:pt x="21600" y="5687"/>
                </a:cubicBezTo>
                <a:lnTo>
                  <a:pt x="0" y="5687"/>
                </a:lnTo>
                <a:close/>
                <a:moveTo>
                  <a:pt x="0" y="7583"/>
                </a:moveTo>
                <a:lnTo>
                  <a:pt x="0" y="8532"/>
                </a:lnTo>
                <a:lnTo>
                  <a:pt x="21600" y="8532"/>
                </a:lnTo>
                <a:cubicBezTo>
                  <a:pt x="21600" y="8532"/>
                  <a:pt x="21600" y="7583"/>
                  <a:pt x="21600" y="7583"/>
                </a:cubicBezTo>
                <a:lnTo>
                  <a:pt x="0" y="7583"/>
                </a:lnTo>
                <a:close/>
                <a:moveTo>
                  <a:pt x="0" y="9480"/>
                </a:moveTo>
                <a:lnTo>
                  <a:pt x="0" y="10428"/>
                </a:lnTo>
                <a:lnTo>
                  <a:pt x="21600" y="10428"/>
                </a:lnTo>
                <a:cubicBezTo>
                  <a:pt x="21600" y="10428"/>
                  <a:pt x="21600" y="9480"/>
                  <a:pt x="21600" y="9480"/>
                </a:cubicBezTo>
                <a:lnTo>
                  <a:pt x="0" y="9480"/>
                </a:lnTo>
                <a:close/>
                <a:moveTo>
                  <a:pt x="0" y="11376"/>
                </a:moveTo>
                <a:lnTo>
                  <a:pt x="0" y="12323"/>
                </a:lnTo>
                <a:lnTo>
                  <a:pt x="21600" y="12323"/>
                </a:lnTo>
                <a:cubicBezTo>
                  <a:pt x="21600" y="12323"/>
                  <a:pt x="21600" y="11376"/>
                  <a:pt x="21600" y="11376"/>
                </a:cubicBezTo>
                <a:lnTo>
                  <a:pt x="0" y="11376"/>
                </a:lnTo>
                <a:close/>
                <a:moveTo>
                  <a:pt x="0" y="13272"/>
                </a:moveTo>
                <a:lnTo>
                  <a:pt x="0" y="14219"/>
                </a:lnTo>
                <a:lnTo>
                  <a:pt x="21600" y="14219"/>
                </a:lnTo>
                <a:cubicBezTo>
                  <a:pt x="21600" y="14219"/>
                  <a:pt x="21600" y="13272"/>
                  <a:pt x="21600" y="13272"/>
                </a:cubicBezTo>
                <a:lnTo>
                  <a:pt x="0" y="13272"/>
                </a:lnTo>
                <a:close/>
                <a:moveTo>
                  <a:pt x="0" y="14964"/>
                </a:moveTo>
                <a:lnTo>
                  <a:pt x="0" y="15911"/>
                </a:lnTo>
                <a:lnTo>
                  <a:pt x="21600" y="15911"/>
                </a:lnTo>
                <a:lnTo>
                  <a:pt x="21600" y="14964"/>
                </a:lnTo>
                <a:lnTo>
                  <a:pt x="0" y="14964"/>
                </a:lnTo>
                <a:close/>
                <a:moveTo>
                  <a:pt x="0" y="16860"/>
                </a:moveTo>
                <a:lnTo>
                  <a:pt x="0" y="17808"/>
                </a:lnTo>
                <a:lnTo>
                  <a:pt x="21600" y="17808"/>
                </a:lnTo>
                <a:lnTo>
                  <a:pt x="21600" y="16860"/>
                </a:lnTo>
                <a:lnTo>
                  <a:pt x="0" y="16860"/>
                </a:lnTo>
                <a:close/>
                <a:moveTo>
                  <a:pt x="0" y="18755"/>
                </a:moveTo>
                <a:lnTo>
                  <a:pt x="0" y="19704"/>
                </a:lnTo>
                <a:lnTo>
                  <a:pt x="21600" y="19704"/>
                </a:lnTo>
                <a:lnTo>
                  <a:pt x="21600" y="18755"/>
                </a:lnTo>
                <a:lnTo>
                  <a:pt x="0" y="18755"/>
                </a:lnTo>
                <a:close/>
                <a:moveTo>
                  <a:pt x="0" y="20651"/>
                </a:moveTo>
                <a:lnTo>
                  <a:pt x="0" y="21600"/>
                </a:lnTo>
                <a:lnTo>
                  <a:pt x="21600" y="21600"/>
                </a:lnTo>
                <a:lnTo>
                  <a:pt x="21600" y="20651"/>
                </a:lnTo>
                <a:lnTo>
                  <a:pt x="0" y="20651"/>
                </a:ln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Montserrat Light" pitchFamily="2" charset="77"/>
            </a:endParaRPr>
          </a:p>
        </p:txBody>
      </p:sp>
      <p:sp>
        <p:nvSpPr>
          <p:cNvPr id="46" name="Shape 14463">
            <a:extLst>
              <a:ext uri="{FF2B5EF4-FFF2-40B4-BE49-F238E27FC236}">
                <a16:creationId xmlns:a16="http://schemas.microsoft.com/office/drawing/2014/main" id="{DDAC697D-F36A-A145-AD9C-F9721264C671}"/>
              </a:ext>
            </a:extLst>
          </p:cNvPr>
          <p:cNvSpPr/>
          <p:nvPr/>
        </p:nvSpPr>
        <p:spPr>
          <a:xfrm>
            <a:off x="12943058" y="9279136"/>
            <a:ext cx="1245456" cy="3499403"/>
          </a:xfrm>
          <a:custGeom>
            <a:avLst/>
            <a:gdLst/>
            <a:ahLst/>
            <a:cxnLst>
              <a:cxn ang="0">
                <a:pos x="wd2" y="hd2"/>
              </a:cxn>
              <a:cxn ang="5400000">
                <a:pos x="wd2" y="hd2"/>
              </a:cxn>
              <a:cxn ang="10800000">
                <a:pos x="wd2" y="hd2"/>
              </a:cxn>
              <a:cxn ang="16200000">
                <a:pos x="wd2" y="hd2"/>
              </a:cxn>
            </a:cxnLst>
            <a:rect l="0" t="0" r="r" b="b"/>
            <a:pathLst>
              <a:path w="21600" h="21600" extrusionOk="0">
                <a:moveTo>
                  <a:pt x="5609" y="7217"/>
                </a:moveTo>
                <a:lnTo>
                  <a:pt x="0" y="7217"/>
                </a:lnTo>
                <a:lnTo>
                  <a:pt x="10800" y="0"/>
                </a:lnTo>
                <a:lnTo>
                  <a:pt x="21600" y="7217"/>
                </a:lnTo>
                <a:lnTo>
                  <a:pt x="15991" y="7217"/>
                </a:lnTo>
                <a:lnTo>
                  <a:pt x="15991" y="21600"/>
                </a:lnTo>
                <a:lnTo>
                  <a:pt x="5609" y="21600"/>
                </a:lnTo>
                <a:lnTo>
                  <a:pt x="5609" y="7217"/>
                </a:lnTo>
                <a:close/>
              </a:path>
            </a:pathLst>
          </a:custGeom>
          <a:solidFill>
            <a:schemeClr val="bg1"/>
          </a:solidFill>
          <a:ln w="12700" cap="flat">
            <a:noFill/>
            <a:miter lim="400000"/>
          </a:ln>
          <a:effectLst/>
        </p:spPr>
        <p:txBody>
          <a:bodyPr wrap="square" lIns="0" tIns="0" rIns="0" bIns="0" numCol="1" anchor="t">
            <a:noAutofit/>
          </a:bodyPr>
          <a:lstStyle/>
          <a:p>
            <a:endParaRPr sz="5063" dirty="0">
              <a:latin typeface="Montserrat Light" pitchFamily="2" charset="77"/>
            </a:endParaRPr>
          </a:p>
        </p:txBody>
      </p:sp>
      <p:sp>
        <p:nvSpPr>
          <p:cNvPr id="47" name="Shape 14464">
            <a:extLst>
              <a:ext uri="{FF2B5EF4-FFF2-40B4-BE49-F238E27FC236}">
                <a16:creationId xmlns:a16="http://schemas.microsoft.com/office/drawing/2014/main" id="{80CE381E-0903-2E48-8098-CF112C8F4460}"/>
              </a:ext>
            </a:extLst>
          </p:cNvPr>
          <p:cNvSpPr/>
          <p:nvPr/>
        </p:nvSpPr>
        <p:spPr>
          <a:xfrm rot="10800000" flipH="1">
            <a:off x="10182220" y="9537591"/>
            <a:ext cx="1245455" cy="3499403"/>
          </a:xfrm>
          <a:custGeom>
            <a:avLst/>
            <a:gdLst/>
            <a:ahLst/>
            <a:cxnLst>
              <a:cxn ang="0">
                <a:pos x="wd2" y="hd2"/>
              </a:cxn>
              <a:cxn ang="5400000">
                <a:pos x="wd2" y="hd2"/>
              </a:cxn>
              <a:cxn ang="10800000">
                <a:pos x="wd2" y="hd2"/>
              </a:cxn>
              <a:cxn ang="16200000">
                <a:pos x="wd2" y="hd2"/>
              </a:cxn>
            </a:cxnLst>
            <a:rect l="0" t="0" r="r" b="b"/>
            <a:pathLst>
              <a:path w="21600" h="21600" extrusionOk="0">
                <a:moveTo>
                  <a:pt x="5609" y="7217"/>
                </a:moveTo>
                <a:lnTo>
                  <a:pt x="0" y="7217"/>
                </a:lnTo>
                <a:lnTo>
                  <a:pt x="10800" y="0"/>
                </a:lnTo>
                <a:lnTo>
                  <a:pt x="21600" y="7217"/>
                </a:lnTo>
                <a:lnTo>
                  <a:pt x="15991" y="7217"/>
                </a:lnTo>
                <a:lnTo>
                  <a:pt x="15991" y="21600"/>
                </a:lnTo>
                <a:lnTo>
                  <a:pt x="5609" y="21600"/>
                </a:lnTo>
                <a:lnTo>
                  <a:pt x="5609" y="7217"/>
                </a:lnTo>
                <a:close/>
              </a:path>
            </a:pathLst>
          </a:custGeom>
          <a:solidFill>
            <a:schemeClr val="bg1"/>
          </a:solidFill>
          <a:ln w="12700" cap="flat">
            <a:noFill/>
            <a:miter lim="400000"/>
          </a:ln>
          <a:effectLst/>
        </p:spPr>
        <p:txBody>
          <a:bodyPr wrap="square" lIns="0" tIns="0" rIns="0" bIns="0" numCol="1" anchor="t">
            <a:noAutofit/>
          </a:bodyPr>
          <a:lstStyle/>
          <a:p>
            <a:endParaRPr sz="5063" dirty="0">
              <a:latin typeface="Montserrat Light" pitchFamily="2" charset="77"/>
            </a:endParaRPr>
          </a:p>
        </p:txBody>
      </p:sp>
      <p:sp>
        <p:nvSpPr>
          <p:cNvPr id="38" name="Shape 14469">
            <a:extLst>
              <a:ext uri="{FF2B5EF4-FFF2-40B4-BE49-F238E27FC236}">
                <a16:creationId xmlns:a16="http://schemas.microsoft.com/office/drawing/2014/main" id="{6D87D6F8-6CA3-764D-897E-58AB39EB15AD}"/>
              </a:ext>
            </a:extLst>
          </p:cNvPr>
          <p:cNvSpPr/>
          <p:nvPr/>
        </p:nvSpPr>
        <p:spPr>
          <a:xfrm>
            <a:off x="16023977" y="9968388"/>
            <a:ext cx="156840" cy="1280001"/>
          </a:xfrm>
          <a:prstGeom prst="rect">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40" name="Shape 14470">
            <a:extLst>
              <a:ext uri="{FF2B5EF4-FFF2-40B4-BE49-F238E27FC236}">
                <a16:creationId xmlns:a16="http://schemas.microsoft.com/office/drawing/2014/main" id="{B61B7703-099B-A74F-9760-E53809B2AAC7}"/>
              </a:ext>
            </a:extLst>
          </p:cNvPr>
          <p:cNvSpPr/>
          <p:nvPr/>
        </p:nvSpPr>
        <p:spPr>
          <a:xfrm>
            <a:off x="15151436" y="8066462"/>
            <a:ext cx="1901926" cy="1901926"/>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2"/>
          </a:solidFill>
          <a:ln w="12700" cap="flat">
            <a:noFill/>
            <a:miter lim="400000"/>
          </a:ln>
          <a:effectLst/>
        </p:spPr>
        <p:txBody>
          <a:bodyPr wrap="square" lIns="0" tIns="0" rIns="0" bIns="0" numCol="1" anchor="ctr">
            <a:noAutofit/>
          </a:bodyPr>
          <a:lstStyle/>
          <a:p>
            <a:pPr>
              <a:defRPr sz="2500" cap="all">
                <a:solidFill>
                  <a:srgbClr val="FFFFFF"/>
                </a:solidFill>
                <a:latin typeface="Helvetica Neue Light"/>
                <a:ea typeface="Helvetica Neue Light"/>
                <a:cs typeface="Helvetica Neue Light"/>
                <a:sym typeface="Helvetica Neue Light"/>
              </a:defRPr>
            </a:pPr>
            <a:endParaRPr sz="3516" dirty="0">
              <a:latin typeface="Montserrat Light" pitchFamily="2" charset="77"/>
            </a:endParaRPr>
          </a:p>
        </p:txBody>
      </p:sp>
      <p:sp>
        <p:nvSpPr>
          <p:cNvPr id="30" name="Shape 14478">
            <a:extLst>
              <a:ext uri="{FF2B5EF4-FFF2-40B4-BE49-F238E27FC236}">
                <a16:creationId xmlns:a16="http://schemas.microsoft.com/office/drawing/2014/main" id="{8E7E31DA-14F8-6D41-8A87-5A6CBCB6A879}"/>
              </a:ext>
            </a:extLst>
          </p:cNvPr>
          <p:cNvSpPr/>
          <p:nvPr/>
        </p:nvSpPr>
        <p:spPr>
          <a:xfrm>
            <a:off x="14163057" y="5231767"/>
            <a:ext cx="156840" cy="1280001"/>
          </a:xfrm>
          <a:prstGeom prst="rect">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32" name="Shape 14479">
            <a:extLst>
              <a:ext uri="{FF2B5EF4-FFF2-40B4-BE49-F238E27FC236}">
                <a16:creationId xmlns:a16="http://schemas.microsoft.com/office/drawing/2014/main" id="{EE0413FD-8D48-8E49-BEF8-D4CC62420809}"/>
              </a:ext>
            </a:extLst>
          </p:cNvPr>
          <p:cNvSpPr/>
          <p:nvPr/>
        </p:nvSpPr>
        <p:spPr>
          <a:xfrm>
            <a:off x="13426364" y="3601539"/>
            <a:ext cx="1630228" cy="1630228"/>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3"/>
          </a:solidFill>
          <a:ln w="12700" cap="flat">
            <a:noFill/>
            <a:miter lim="400000"/>
          </a:ln>
          <a:effectLst/>
        </p:spPr>
        <p:txBody>
          <a:bodyPr wrap="square" lIns="0" tIns="0" rIns="0" bIns="0" numCol="1" anchor="ctr">
            <a:noAutofit/>
          </a:bodyPr>
          <a:lstStyle/>
          <a:p>
            <a:pPr>
              <a:defRPr sz="2500" cap="all">
                <a:solidFill>
                  <a:srgbClr val="FFFFFF"/>
                </a:solidFill>
                <a:latin typeface="Helvetica Neue Light"/>
                <a:ea typeface="Helvetica Neue Light"/>
                <a:cs typeface="Helvetica Neue Light"/>
                <a:sym typeface="Helvetica Neue Light"/>
              </a:defRPr>
            </a:pPr>
            <a:endParaRPr sz="3516" dirty="0">
              <a:latin typeface="Montserrat Light" pitchFamily="2" charset="77"/>
            </a:endParaRPr>
          </a:p>
        </p:txBody>
      </p:sp>
      <p:sp>
        <p:nvSpPr>
          <p:cNvPr id="22" name="Shape 14487">
            <a:extLst>
              <a:ext uri="{FF2B5EF4-FFF2-40B4-BE49-F238E27FC236}">
                <a16:creationId xmlns:a16="http://schemas.microsoft.com/office/drawing/2014/main" id="{00BA97A9-D975-2147-88E6-850A5838F6EC}"/>
              </a:ext>
            </a:extLst>
          </p:cNvPr>
          <p:cNvSpPr/>
          <p:nvPr/>
        </p:nvSpPr>
        <p:spPr>
          <a:xfrm>
            <a:off x="10103797" y="5231767"/>
            <a:ext cx="156840" cy="1280001"/>
          </a:xfrm>
          <a:prstGeom prst="rect">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24" name="Shape 14488">
            <a:extLst>
              <a:ext uri="{FF2B5EF4-FFF2-40B4-BE49-F238E27FC236}">
                <a16:creationId xmlns:a16="http://schemas.microsoft.com/office/drawing/2014/main" id="{6DC0F1F1-7393-7549-8058-3821CF1BB070}"/>
              </a:ext>
            </a:extLst>
          </p:cNvPr>
          <p:cNvSpPr/>
          <p:nvPr/>
        </p:nvSpPr>
        <p:spPr>
          <a:xfrm>
            <a:off x="9367105" y="3601539"/>
            <a:ext cx="1630228" cy="1630228"/>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1"/>
          </a:solidFill>
          <a:ln w="12700" cap="flat">
            <a:noFill/>
            <a:miter lim="400000"/>
          </a:ln>
          <a:effectLst/>
        </p:spPr>
        <p:txBody>
          <a:bodyPr wrap="square" lIns="0" tIns="0" rIns="0" bIns="0" numCol="1" anchor="ctr">
            <a:noAutofit/>
          </a:bodyPr>
          <a:lstStyle/>
          <a:p>
            <a:pPr>
              <a:defRPr sz="2500" cap="all">
                <a:solidFill>
                  <a:srgbClr val="FFFFFF"/>
                </a:solidFill>
                <a:latin typeface="Helvetica Neue Light"/>
                <a:ea typeface="Helvetica Neue Light"/>
                <a:cs typeface="Helvetica Neue Light"/>
                <a:sym typeface="Helvetica Neue Light"/>
              </a:defRPr>
            </a:pPr>
            <a:endParaRPr sz="3516" dirty="0">
              <a:latin typeface="Montserrat Light" pitchFamily="2" charset="77"/>
            </a:endParaRPr>
          </a:p>
        </p:txBody>
      </p:sp>
      <p:sp>
        <p:nvSpPr>
          <p:cNvPr id="14" name="Shape 14496">
            <a:extLst>
              <a:ext uri="{FF2B5EF4-FFF2-40B4-BE49-F238E27FC236}">
                <a16:creationId xmlns:a16="http://schemas.microsoft.com/office/drawing/2014/main" id="{194F3B52-F01E-834A-9B70-B7419E171267}"/>
              </a:ext>
            </a:extLst>
          </p:cNvPr>
          <p:cNvSpPr/>
          <p:nvPr/>
        </p:nvSpPr>
        <p:spPr>
          <a:xfrm>
            <a:off x="8263511" y="9968388"/>
            <a:ext cx="156840" cy="1280001"/>
          </a:xfrm>
          <a:prstGeom prst="rect">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Montserrat Light" pitchFamily="2" charset="77"/>
            </a:endParaRPr>
          </a:p>
        </p:txBody>
      </p:sp>
      <p:sp>
        <p:nvSpPr>
          <p:cNvPr id="16" name="Shape 14497">
            <a:extLst>
              <a:ext uri="{FF2B5EF4-FFF2-40B4-BE49-F238E27FC236}">
                <a16:creationId xmlns:a16="http://schemas.microsoft.com/office/drawing/2014/main" id="{EE436F38-28CA-6F41-8049-778147FEB056}"/>
              </a:ext>
            </a:extLst>
          </p:cNvPr>
          <p:cNvSpPr/>
          <p:nvPr/>
        </p:nvSpPr>
        <p:spPr>
          <a:xfrm>
            <a:off x="7390968" y="8066462"/>
            <a:ext cx="1901926" cy="1901926"/>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4"/>
          </a:solidFill>
          <a:ln w="12700" cap="flat">
            <a:noFill/>
            <a:miter lim="400000"/>
          </a:ln>
          <a:effectLst/>
        </p:spPr>
        <p:txBody>
          <a:bodyPr wrap="square" lIns="0" tIns="0" rIns="0" bIns="0" numCol="1" anchor="ctr">
            <a:noAutofit/>
          </a:bodyPr>
          <a:lstStyle/>
          <a:p>
            <a:pPr>
              <a:defRPr sz="2500" cap="all">
                <a:solidFill>
                  <a:srgbClr val="FFFFFF"/>
                </a:solidFill>
                <a:latin typeface="Helvetica Neue Light"/>
                <a:ea typeface="Helvetica Neue Light"/>
                <a:cs typeface="Helvetica Neue Light"/>
                <a:sym typeface="Helvetica Neue Light"/>
              </a:defRPr>
            </a:pPr>
            <a:endParaRPr sz="3516" dirty="0">
              <a:latin typeface="Montserrat Light" pitchFamily="2" charset="77"/>
            </a:endParaRPr>
          </a:p>
        </p:txBody>
      </p:sp>
      <p:sp>
        <p:nvSpPr>
          <p:cNvPr id="92" name="Freeform 901">
            <a:extLst>
              <a:ext uri="{FF2B5EF4-FFF2-40B4-BE49-F238E27FC236}">
                <a16:creationId xmlns:a16="http://schemas.microsoft.com/office/drawing/2014/main" id="{331ADE8B-7223-8C49-8BA0-783561851547}"/>
              </a:ext>
            </a:extLst>
          </p:cNvPr>
          <p:cNvSpPr>
            <a:spLocks noChangeArrowheads="1"/>
          </p:cNvSpPr>
          <p:nvPr/>
        </p:nvSpPr>
        <p:spPr bwMode="auto">
          <a:xfrm>
            <a:off x="9785410" y="4044208"/>
            <a:ext cx="793614" cy="731284"/>
          </a:xfrm>
          <a:custGeom>
            <a:avLst/>
            <a:gdLst>
              <a:gd name="T0" fmla="*/ 302852 w 302852"/>
              <a:gd name="T1" fmla="*/ 274638 h 279034"/>
              <a:gd name="T2" fmla="*/ 0 w 302852"/>
              <a:gd name="T3" fmla="*/ 274638 h 279034"/>
              <a:gd name="T4" fmla="*/ 234567 w 302852"/>
              <a:gd name="T5" fmla="*/ 214736 h 279034"/>
              <a:gd name="T6" fmla="*/ 229203 w 302852"/>
              <a:gd name="T7" fmla="*/ 209550 h 279034"/>
              <a:gd name="T8" fmla="*/ 186968 w 302852"/>
              <a:gd name="T9" fmla="*/ 214312 h 279034"/>
              <a:gd name="T10" fmla="*/ 115888 w 302852"/>
              <a:gd name="T11" fmla="*/ 214312 h 279034"/>
              <a:gd name="T12" fmla="*/ 79005 w 302852"/>
              <a:gd name="T13" fmla="*/ 214736 h 279034"/>
              <a:gd name="T14" fmla="*/ 73449 w 302852"/>
              <a:gd name="T15" fmla="*/ 209550 h 279034"/>
              <a:gd name="T16" fmla="*/ 227629 w 302852"/>
              <a:gd name="T17" fmla="*/ 236815 h 279034"/>
              <a:gd name="T18" fmla="*/ 72054 w 302852"/>
              <a:gd name="T19" fmla="*/ 190222 h 279034"/>
              <a:gd name="T20" fmla="*/ 95528 w 302852"/>
              <a:gd name="T21" fmla="*/ 213341 h 279034"/>
              <a:gd name="T22" fmla="*/ 259994 w 302852"/>
              <a:gd name="T23" fmla="*/ 213341 h 279034"/>
              <a:gd name="T24" fmla="*/ 227629 w 302852"/>
              <a:gd name="T25" fmla="*/ 180975 h 279034"/>
              <a:gd name="T26" fmla="*/ 72054 w 302852"/>
              <a:gd name="T27" fmla="*/ 245707 h 279034"/>
              <a:gd name="T28" fmla="*/ 279057 w 302852"/>
              <a:gd name="T29" fmla="*/ 172529 h 279034"/>
              <a:gd name="T30" fmla="*/ 293839 w 302852"/>
              <a:gd name="T31" fmla="*/ 185776 h 279034"/>
              <a:gd name="T32" fmla="*/ 9374 w 302852"/>
              <a:gd name="T33" fmla="*/ 172529 h 279034"/>
              <a:gd name="T34" fmla="*/ 19469 w 302852"/>
              <a:gd name="T35" fmla="*/ 180048 h 279034"/>
              <a:gd name="T36" fmla="*/ 126587 w 302852"/>
              <a:gd name="T37" fmla="*/ 163513 h 279034"/>
              <a:gd name="T38" fmla="*/ 150502 w 302852"/>
              <a:gd name="T39" fmla="*/ 172672 h 279034"/>
              <a:gd name="T40" fmla="*/ 126587 w 302852"/>
              <a:gd name="T41" fmla="*/ 163513 h 279034"/>
              <a:gd name="T42" fmla="*/ 95904 w 302852"/>
              <a:gd name="T43" fmla="*/ 139588 h 279034"/>
              <a:gd name="T44" fmla="*/ 20911 w 302852"/>
              <a:gd name="T45" fmla="*/ 87313 h 279034"/>
              <a:gd name="T46" fmla="*/ 216323 w 302852"/>
              <a:gd name="T47" fmla="*/ 134575 h 279034"/>
              <a:gd name="T48" fmla="*/ 302852 w 302852"/>
              <a:gd name="T49" fmla="*/ 166442 h 279034"/>
              <a:gd name="T50" fmla="*/ 302852 w 302852"/>
              <a:gd name="T51" fmla="*/ 200814 h 279034"/>
              <a:gd name="T52" fmla="*/ 271125 w 302852"/>
              <a:gd name="T53" fmla="*/ 214420 h 279034"/>
              <a:gd name="T54" fmla="*/ 293839 w 302852"/>
              <a:gd name="T55" fmla="*/ 200814 h 279034"/>
              <a:gd name="T56" fmla="*/ 269683 w 302852"/>
              <a:gd name="T57" fmla="*/ 178973 h 279034"/>
              <a:gd name="T58" fmla="*/ 293478 w 302852"/>
              <a:gd name="T59" fmla="*/ 163577 h 279034"/>
              <a:gd name="T60" fmla="*/ 210194 w 302852"/>
              <a:gd name="T61" fmla="*/ 141020 h 279034"/>
              <a:gd name="T62" fmla="*/ 132318 w 302852"/>
              <a:gd name="T63" fmla="*/ 96264 h 279034"/>
              <a:gd name="T64" fmla="*/ 190725 w 302852"/>
              <a:gd name="T65" fmla="*/ 144243 h 279034"/>
              <a:gd name="T66" fmla="*/ 123304 w 302852"/>
              <a:gd name="T67" fmla="*/ 144243 h 279034"/>
              <a:gd name="T68" fmla="*/ 105278 w 302852"/>
              <a:gd name="T69" fmla="*/ 144243 h 279034"/>
              <a:gd name="T70" fmla="*/ 27401 w 302852"/>
              <a:gd name="T71" fmla="*/ 144243 h 279034"/>
              <a:gd name="T72" fmla="*/ 9374 w 302852"/>
              <a:gd name="T73" fmla="*/ 108080 h 279034"/>
              <a:gd name="T74" fmla="*/ 28483 w 302852"/>
              <a:gd name="T75" fmla="*/ 168232 h 279034"/>
              <a:gd name="T76" fmla="*/ 9374 w 302852"/>
              <a:gd name="T77" fmla="*/ 195086 h 279034"/>
              <a:gd name="T78" fmla="*/ 27041 w 302852"/>
              <a:gd name="T79" fmla="*/ 209766 h 279034"/>
              <a:gd name="T80" fmla="*/ 18388 w 302852"/>
              <a:gd name="T81" fmla="*/ 218717 h 279034"/>
              <a:gd name="T82" fmla="*/ 0 w 302852"/>
              <a:gd name="T83" fmla="*/ 168232 h 279034"/>
              <a:gd name="T84" fmla="*/ 4687 w 302852"/>
              <a:gd name="T85" fmla="*/ 0 h 279034"/>
              <a:gd name="T86" fmla="*/ 302852 w 302852"/>
              <a:gd name="T87" fmla="*/ 117564 h 279034"/>
              <a:gd name="T88" fmla="*/ 293839 w 302852"/>
              <a:gd name="T89" fmla="*/ 108936 h 279034"/>
              <a:gd name="T90" fmla="*/ 0 w 302852"/>
              <a:gd name="T91" fmla="*/ 4674 h 279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852" h="279034">
                <a:moveTo>
                  <a:pt x="4687" y="269875"/>
                </a:moveTo>
                <a:lnTo>
                  <a:pt x="298165" y="269875"/>
                </a:lnTo>
                <a:cubicBezTo>
                  <a:pt x="300689" y="269875"/>
                  <a:pt x="302852" y="272073"/>
                  <a:pt x="302852" y="274638"/>
                </a:cubicBezTo>
                <a:cubicBezTo>
                  <a:pt x="302852" y="277202"/>
                  <a:pt x="300689" y="279034"/>
                  <a:pt x="298165" y="279034"/>
                </a:cubicBezTo>
                <a:lnTo>
                  <a:pt x="4687" y="279034"/>
                </a:lnTo>
                <a:cubicBezTo>
                  <a:pt x="2163" y="279034"/>
                  <a:pt x="0" y="277202"/>
                  <a:pt x="0" y="274638"/>
                </a:cubicBezTo>
                <a:cubicBezTo>
                  <a:pt x="0" y="272073"/>
                  <a:pt x="2163" y="269875"/>
                  <a:pt x="4687" y="269875"/>
                </a:cubicBezTo>
                <a:close/>
                <a:moveTo>
                  <a:pt x="229203" y="209550"/>
                </a:moveTo>
                <a:cubicBezTo>
                  <a:pt x="232268" y="209550"/>
                  <a:pt x="234567" y="212143"/>
                  <a:pt x="234567" y="214736"/>
                </a:cubicBezTo>
                <a:cubicBezTo>
                  <a:pt x="234567" y="217699"/>
                  <a:pt x="232268" y="220292"/>
                  <a:pt x="229203" y="220292"/>
                </a:cubicBezTo>
                <a:cubicBezTo>
                  <a:pt x="226137" y="220292"/>
                  <a:pt x="223838" y="217699"/>
                  <a:pt x="223838" y="214736"/>
                </a:cubicBezTo>
                <a:cubicBezTo>
                  <a:pt x="223838" y="212143"/>
                  <a:pt x="226137" y="209550"/>
                  <a:pt x="229203" y="209550"/>
                </a:cubicBezTo>
                <a:close/>
                <a:moveTo>
                  <a:pt x="120174" y="209550"/>
                </a:moveTo>
                <a:lnTo>
                  <a:pt x="182325" y="209550"/>
                </a:lnTo>
                <a:cubicBezTo>
                  <a:pt x="184825" y="209550"/>
                  <a:pt x="186968" y="211748"/>
                  <a:pt x="186968" y="214312"/>
                </a:cubicBezTo>
                <a:cubicBezTo>
                  <a:pt x="186968" y="216877"/>
                  <a:pt x="184825" y="218709"/>
                  <a:pt x="182325" y="218709"/>
                </a:cubicBezTo>
                <a:lnTo>
                  <a:pt x="120174" y="218709"/>
                </a:lnTo>
                <a:cubicBezTo>
                  <a:pt x="117674" y="218709"/>
                  <a:pt x="115888" y="216877"/>
                  <a:pt x="115888" y="214312"/>
                </a:cubicBezTo>
                <a:cubicBezTo>
                  <a:pt x="115888" y="211748"/>
                  <a:pt x="117674" y="209550"/>
                  <a:pt x="120174" y="209550"/>
                </a:cubicBezTo>
                <a:close/>
                <a:moveTo>
                  <a:pt x="73449" y="209550"/>
                </a:moveTo>
                <a:cubicBezTo>
                  <a:pt x="76412" y="209550"/>
                  <a:pt x="79005" y="212143"/>
                  <a:pt x="79005" y="214736"/>
                </a:cubicBezTo>
                <a:cubicBezTo>
                  <a:pt x="79005" y="217699"/>
                  <a:pt x="76412" y="220292"/>
                  <a:pt x="73449" y="220292"/>
                </a:cubicBezTo>
                <a:cubicBezTo>
                  <a:pt x="70486" y="220292"/>
                  <a:pt x="68263" y="217699"/>
                  <a:pt x="68263" y="214736"/>
                </a:cubicBezTo>
                <a:cubicBezTo>
                  <a:pt x="68263" y="212143"/>
                  <a:pt x="70486" y="209550"/>
                  <a:pt x="73449" y="209550"/>
                </a:cubicBezTo>
                <a:close/>
                <a:moveTo>
                  <a:pt x="227629" y="190222"/>
                </a:moveTo>
                <a:cubicBezTo>
                  <a:pt x="214825" y="190222"/>
                  <a:pt x="204155" y="200537"/>
                  <a:pt x="204155" y="213341"/>
                </a:cubicBezTo>
                <a:cubicBezTo>
                  <a:pt x="204155" y="226145"/>
                  <a:pt x="214825" y="236815"/>
                  <a:pt x="227629" y="236815"/>
                </a:cubicBezTo>
                <a:cubicBezTo>
                  <a:pt x="240433" y="236815"/>
                  <a:pt x="250747" y="226145"/>
                  <a:pt x="250747" y="213341"/>
                </a:cubicBezTo>
                <a:cubicBezTo>
                  <a:pt x="250747" y="200537"/>
                  <a:pt x="240433" y="190222"/>
                  <a:pt x="227629" y="190222"/>
                </a:cubicBezTo>
                <a:close/>
                <a:moveTo>
                  <a:pt x="72054" y="190222"/>
                </a:moveTo>
                <a:cubicBezTo>
                  <a:pt x="59250" y="190222"/>
                  <a:pt x="48936" y="200537"/>
                  <a:pt x="48936" y="213341"/>
                </a:cubicBezTo>
                <a:cubicBezTo>
                  <a:pt x="48936" y="226145"/>
                  <a:pt x="59250" y="236815"/>
                  <a:pt x="72054" y="236815"/>
                </a:cubicBezTo>
                <a:cubicBezTo>
                  <a:pt x="84858" y="236815"/>
                  <a:pt x="95528" y="226145"/>
                  <a:pt x="95528" y="213341"/>
                </a:cubicBezTo>
                <a:cubicBezTo>
                  <a:pt x="95528" y="200537"/>
                  <a:pt x="84858" y="190222"/>
                  <a:pt x="72054" y="190222"/>
                </a:cubicBezTo>
                <a:close/>
                <a:moveTo>
                  <a:pt x="227629" y="180975"/>
                </a:moveTo>
                <a:cubicBezTo>
                  <a:pt x="245412" y="180975"/>
                  <a:pt x="259994" y="195557"/>
                  <a:pt x="259994" y="213341"/>
                </a:cubicBezTo>
                <a:cubicBezTo>
                  <a:pt x="259994" y="231125"/>
                  <a:pt x="245412" y="245707"/>
                  <a:pt x="227629" y="245707"/>
                </a:cubicBezTo>
                <a:cubicBezTo>
                  <a:pt x="209846" y="245707"/>
                  <a:pt x="195263" y="231125"/>
                  <a:pt x="195263" y="213341"/>
                </a:cubicBezTo>
                <a:cubicBezTo>
                  <a:pt x="195263" y="195557"/>
                  <a:pt x="209846" y="180975"/>
                  <a:pt x="227629" y="180975"/>
                </a:cubicBezTo>
                <a:close/>
                <a:moveTo>
                  <a:pt x="72054" y="180975"/>
                </a:moveTo>
                <a:cubicBezTo>
                  <a:pt x="89837" y="180975"/>
                  <a:pt x="104420" y="195557"/>
                  <a:pt x="104420" y="213341"/>
                </a:cubicBezTo>
                <a:cubicBezTo>
                  <a:pt x="104420" y="231125"/>
                  <a:pt x="89837" y="245707"/>
                  <a:pt x="72054" y="245707"/>
                </a:cubicBezTo>
                <a:cubicBezTo>
                  <a:pt x="54271" y="245707"/>
                  <a:pt x="39688" y="231125"/>
                  <a:pt x="39688" y="213341"/>
                </a:cubicBezTo>
                <a:cubicBezTo>
                  <a:pt x="39688" y="195557"/>
                  <a:pt x="54271" y="180975"/>
                  <a:pt x="72054" y="180975"/>
                </a:cubicBezTo>
                <a:close/>
                <a:moveTo>
                  <a:pt x="279057" y="172529"/>
                </a:moveTo>
                <a:lnTo>
                  <a:pt x="279057" y="178973"/>
                </a:lnTo>
                <a:cubicBezTo>
                  <a:pt x="279057" y="182912"/>
                  <a:pt x="281941" y="185776"/>
                  <a:pt x="285907" y="185776"/>
                </a:cubicBezTo>
                <a:lnTo>
                  <a:pt x="293839" y="185776"/>
                </a:lnTo>
                <a:lnTo>
                  <a:pt x="293839" y="172529"/>
                </a:lnTo>
                <a:lnTo>
                  <a:pt x="279057" y="172529"/>
                </a:lnTo>
                <a:close/>
                <a:moveTo>
                  <a:pt x="9374" y="172529"/>
                </a:moveTo>
                <a:lnTo>
                  <a:pt x="9374" y="185776"/>
                </a:lnTo>
                <a:lnTo>
                  <a:pt x="13701" y="185776"/>
                </a:lnTo>
                <a:cubicBezTo>
                  <a:pt x="16946" y="185776"/>
                  <a:pt x="19469" y="183270"/>
                  <a:pt x="19469" y="180048"/>
                </a:cubicBezTo>
                <a:lnTo>
                  <a:pt x="19469" y="172529"/>
                </a:lnTo>
                <a:lnTo>
                  <a:pt x="9374" y="172529"/>
                </a:lnTo>
                <a:close/>
                <a:moveTo>
                  <a:pt x="126587" y="163513"/>
                </a:moveTo>
                <a:lnTo>
                  <a:pt x="150502" y="163513"/>
                </a:lnTo>
                <a:cubicBezTo>
                  <a:pt x="153039" y="163513"/>
                  <a:pt x="155213" y="165711"/>
                  <a:pt x="155213" y="168275"/>
                </a:cubicBezTo>
                <a:cubicBezTo>
                  <a:pt x="155213" y="170840"/>
                  <a:pt x="153039" y="172672"/>
                  <a:pt x="150502" y="172672"/>
                </a:cubicBezTo>
                <a:lnTo>
                  <a:pt x="126587" y="172672"/>
                </a:lnTo>
                <a:cubicBezTo>
                  <a:pt x="124050" y="172672"/>
                  <a:pt x="122238" y="170840"/>
                  <a:pt x="122238" y="168275"/>
                </a:cubicBezTo>
                <a:cubicBezTo>
                  <a:pt x="122238" y="165711"/>
                  <a:pt x="124050" y="163513"/>
                  <a:pt x="126587" y="163513"/>
                </a:cubicBezTo>
                <a:close/>
                <a:moveTo>
                  <a:pt x="36415" y="96264"/>
                </a:moveTo>
                <a:lnTo>
                  <a:pt x="36415" y="139588"/>
                </a:lnTo>
                <a:lnTo>
                  <a:pt x="95904" y="139588"/>
                </a:lnTo>
                <a:lnTo>
                  <a:pt x="95904" y="96264"/>
                </a:lnTo>
                <a:lnTo>
                  <a:pt x="36415" y="96264"/>
                </a:lnTo>
                <a:close/>
                <a:moveTo>
                  <a:pt x="20911" y="87313"/>
                </a:moveTo>
                <a:lnTo>
                  <a:pt x="153229" y="87313"/>
                </a:lnTo>
                <a:cubicBezTo>
                  <a:pt x="161522" y="87313"/>
                  <a:pt x="169814" y="90535"/>
                  <a:pt x="175943" y="96264"/>
                </a:cubicBezTo>
                <a:lnTo>
                  <a:pt x="216323" y="134575"/>
                </a:lnTo>
                <a:cubicBezTo>
                  <a:pt x="219929" y="137798"/>
                  <a:pt x="224616" y="139588"/>
                  <a:pt x="229663" y="139588"/>
                </a:cubicBezTo>
                <a:lnTo>
                  <a:pt x="275812" y="139588"/>
                </a:lnTo>
                <a:cubicBezTo>
                  <a:pt x="290955" y="139588"/>
                  <a:pt x="302852" y="151762"/>
                  <a:pt x="302852" y="166442"/>
                </a:cubicBezTo>
                <a:lnTo>
                  <a:pt x="302852" y="168232"/>
                </a:lnTo>
                <a:lnTo>
                  <a:pt x="302852" y="190431"/>
                </a:lnTo>
                <a:lnTo>
                  <a:pt x="302852" y="200814"/>
                </a:lnTo>
                <a:cubicBezTo>
                  <a:pt x="302852" y="210482"/>
                  <a:pt x="294560" y="218717"/>
                  <a:pt x="284465" y="218717"/>
                </a:cubicBezTo>
                <a:lnTo>
                  <a:pt x="275812" y="218717"/>
                </a:lnTo>
                <a:cubicBezTo>
                  <a:pt x="273288" y="218717"/>
                  <a:pt x="271125" y="216927"/>
                  <a:pt x="271125" y="214420"/>
                </a:cubicBezTo>
                <a:cubicBezTo>
                  <a:pt x="271125" y="211914"/>
                  <a:pt x="273288" y="209766"/>
                  <a:pt x="275812" y="209766"/>
                </a:cubicBezTo>
                <a:lnTo>
                  <a:pt x="284465" y="209766"/>
                </a:lnTo>
                <a:cubicBezTo>
                  <a:pt x="289513" y="209766"/>
                  <a:pt x="293839" y="205827"/>
                  <a:pt x="293839" y="200814"/>
                </a:cubicBezTo>
                <a:lnTo>
                  <a:pt x="293839" y="195086"/>
                </a:lnTo>
                <a:lnTo>
                  <a:pt x="285907" y="195086"/>
                </a:lnTo>
                <a:cubicBezTo>
                  <a:pt x="276894" y="195086"/>
                  <a:pt x="269683" y="187925"/>
                  <a:pt x="269683" y="178973"/>
                </a:cubicBezTo>
                <a:lnTo>
                  <a:pt x="269683" y="168232"/>
                </a:lnTo>
                <a:cubicBezTo>
                  <a:pt x="269683" y="165726"/>
                  <a:pt x="271846" y="163577"/>
                  <a:pt x="274370" y="163577"/>
                </a:cubicBezTo>
                <a:lnTo>
                  <a:pt x="293478" y="163577"/>
                </a:lnTo>
                <a:cubicBezTo>
                  <a:pt x="291676" y="154984"/>
                  <a:pt x="284465" y="148539"/>
                  <a:pt x="275812" y="148539"/>
                </a:cubicBezTo>
                <a:lnTo>
                  <a:pt x="229663" y="148539"/>
                </a:lnTo>
                <a:cubicBezTo>
                  <a:pt x="222453" y="148539"/>
                  <a:pt x="215242" y="146033"/>
                  <a:pt x="210194" y="141020"/>
                </a:cubicBezTo>
                <a:lnTo>
                  <a:pt x="169453" y="103067"/>
                </a:lnTo>
                <a:cubicBezTo>
                  <a:pt x="165127" y="98770"/>
                  <a:pt x="159358" y="96264"/>
                  <a:pt x="153229" y="96264"/>
                </a:cubicBezTo>
                <a:lnTo>
                  <a:pt x="132318" y="96264"/>
                </a:lnTo>
                <a:lnTo>
                  <a:pt x="132318" y="139588"/>
                </a:lnTo>
                <a:lnTo>
                  <a:pt x="186038" y="139588"/>
                </a:lnTo>
                <a:cubicBezTo>
                  <a:pt x="188562" y="139588"/>
                  <a:pt x="190725" y="141378"/>
                  <a:pt x="190725" y="144243"/>
                </a:cubicBezTo>
                <a:cubicBezTo>
                  <a:pt x="190725" y="146749"/>
                  <a:pt x="188562" y="148539"/>
                  <a:pt x="186038" y="148539"/>
                </a:cubicBezTo>
                <a:lnTo>
                  <a:pt x="127631" y="148539"/>
                </a:lnTo>
                <a:cubicBezTo>
                  <a:pt x="125107" y="148539"/>
                  <a:pt x="123304" y="146749"/>
                  <a:pt x="123304" y="144243"/>
                </a:cubicBezTo>
                <a:lnTo>
                  <a:pt x="123304" y="96264"/>
                </a:lnTo>
                <a:lnTo>
                  <a:pt x="105278" y="96264"/>
                </a:lnTo>
                <a:lnTo>
                  <a:pt x="105278" y="144243"/>
                </a:lnTo>
                <a:cubicBezTo>
                  <a:pt x="105278" y="146749"/>
                  <a:pt x="103114" y="148539"/>
                  <a:pt x="100591" y="148539"/>
                </a:cubicBezTo>
                <a:lnTo>
                  <a:pt x="31728" y="148539"/>
                </a:lnTo>
                <a:cubicBezTo>
                  <a:pt x="29204" y="148539"/>
                  <a:pt x="27401" y="146749"/>
                  <a:pt x="27401" y="144243"/>
                </a:cubicBezTo>
                <a:lnTo>
                  <a:pt x="27401" y="96264"/>
                </a:lnTo>
                <a:lnTo>
                  <a:pt x="20911" y="96264"/>
                </a:lnTo>
                <a:cubicBezTo>
                  <a:pt x="14782" y="96264"/>
                  <a:pt x="9374" y="101635"/>
                  <a:pt x="9374" y="108080"/>
                </a:cubicBezTo>
                <a:lnTo>
                  <a:pt x="9374" y="163577"/>
                </a:lnTo>
                <a:lnTo>
                  <a:pt x="24156" y="163577"/>
                </a:lnTo>
                <a:cubicBezTo>
                  <a:pt x="26680" y="163577"/>
                  <a:pt x="28483" y="165726"/>
                  <a:pt x="28483" y="168232"/>
                </a:cubicBezTo>
                <a:lnTo>
                  <a:pt x="28483" y="180048"/>
                </a:lnTo>
                <a:cubicBezTo>
                  <a:pt x="28483" y="188283"/>
                  <a:pt x="21993" y="195086"/>
                  <a:pt x="13701" y="195086"/>
                </a:cubicBezTo>
                <a:lnTo>
                  <a:pt x="9374" y="195086"/>
                </a:lnTo>
                <a:lnTo>
                  <a:pt x="9374" y="200814"/>
                </a:lnTo>
                <a:cubicBezTo>
                  <a:pt x="9374" y="205827"/>
                  <a:pt x="13340" y="209766"/>
                  <a:pt x="18388" y="209766"/>
                </a:cubicBezTo>
                <a:lnTo>
                  <a:pt x="27041" y="209766"/>
                </a:lnTo>
                <a:cubicBezTo>
                  <a:pt x="29564" y="209766"/>
                  <a:pt x="31728" y="211914"/>
                  <a:pt x="31728" y="214420"/>
                </a:cubicBezTo>
                <a:cubicBezTo>
                  <a:pt x="31728" y="216927"/>
                  <a:pt x="29564" y="218717"/>
                  <a:pt x="27041" y="218717"/>
                </a:cubicBezTo>
                <a:lnTo>
                  <a:pt x="18388" y="218717"/>
                </a:lnTo>
                <a:cubicBezTo>
                  <a:pt x="8293" y="218717"/>
                  <a:pt x="0" y="210482"/>
                  <a:pt x="0" y="200814"/>
                </a:cubicBezTo>
                <a:lnTo>
                  <a:pt x="0" y="190431"/>
                </a:lnTo>
                <a:lnTo>
                  <a:pt x="0" y="168232"/>
                </a:lnTo>
                <a:lnTo>
                  <a:pt x="0" y="108080"/>
                </a:lnTo>
                <a:cubicBezTo>
                  <a:pt x="0" y="96622"/>
                  <a:pt x="9735" y="87313"/>
                  <a:pt x="20911" y="87313"/>
                </a:cubicBezTo>
                <a:close/>
                <a:moveTo>
                  <a:pt x="4687" y="0"/>
                </a:moveTo>
                <a:lnTo>
                  <a:pt x="193609" y="0"/>
                </a:lnTo>
                <a:cubicBezTo>
                  <a:pt x="253819" y="0"/>
                  <a:pt x="302852" y="48895"/>
                  <a:pt x="302852" y="108936"/>
                </a:cubicBezTo>
                <a:lnTo>
                  <a:pt x="302852" y="117564"/>
                </a:lnTo>
                <a:cubicBezTo>
                  <a:pt x="302852" y="120081"/>
                  <a:pt x="300689" y="121878"/>
                  <a:pt x="298165" y="121878"/>
                </a:cubicBezTo>
                <a:cubicBezTo>
                  <a:pt x="295642" y="121878"/>
                  <a:pt x="293839" y="120081"/>
                  <a:pt x="293839" y="117564"/>
                </a:cubicBezTo>
                <a:lnTo>
                  <a:pt x="293839" y="108936"/>
                </a:lnTo>
                <a:cubicBezTo>
                  <a:pt x="293839" y="53928"/>
                  <a:pt x="248772" y="8988"/>
                  <a:pt x="193609" y="8988"/>
                </a:cubicBezTo>
                <a:lnTo>
                  <a:pt x="4687" y="8988"/>
                </a:lnTo>
                <a:cubicBezTo>
                  <a:pt x="2163" y="8988"/>
                  <a:pt x="0" y="7190"/>
                  <a:pt x="0" y="4674"/>
                </a:cubicBezTo>
                <a:cubicBezTo>
                  <a:pt x="0" y="2157"/>
                  <a:pt x="2163" y="0"/>
                  <a:pt x="4687" y="0"/>
                </a:cubicBezTo>
                <a:close/>
              </a:path>
            </a:pathLst>
          </a:custGeom>
          <a:solidFill>
            <a:schemeClr val="bg1"/>
          </a:solidFill>
          <a:ln>
            <a:noFill/>
          </a:ln>
          <a:effectLst/>
        </p:spPr>
        <p:txBody>
          <a:bodyPr anchor="ctr"/>
          <a:lstStyle/>
          <a:p>
            <a:endParaRPr lang="en-US" dirty="0">
              <a:latin typeface="Montserrat Light" pitchFamily="2" charset="77"/>
            </a:endParaRPr>
          </a:p>
        </p:txBody>
      </p:sp>
      <p:sp>
        <p:nvSpPr>
          <p:cNvPr id="93" name="Freeform 920">
            <a:extLst>
              <a:ext uri="{FF2B5EF4-FFF2-40B4-BE49-F238E27FC236}">
                <a16:creationId xmlns:a16="http://schemas.microsoft.com/office/drawing/2014/main" id="{96916584-FD05-CE44-BDB4-C614712DB9FC}"/>
              </a:ext>
            </a:extLst>
          </p:cNvPr>
          <p:cNvSpPr>
            <a:spLocks noChangeArrowheads="1"/>
          </p:cNvSpPr>
          <p:nvPr/>
        </p:nvSpPr>
        <p:spPr bwMode="auto">
          <a:xfrm>
            <a:off x="13846750" y="4082174"/>
            <a:ext cx="789454" cy="668958"/>
          </a:xfrm>
          <a:custGeom>
            <a:avLst/>
            <a:gdLst>
              <a:gd name="T0" fmla="*/ 216756 w 300920"/>
              <a:gd name="T1" fmla="*/ 161488 h 254790"/>
              <a:gd name="T2" fmla="*/ 216756 w 300920"/>
              <a:gd name="T3" fmla="*/ 170660 h 254790"/>
              <a:gd name="T4" fmla="*/ 186978 w 300920"/>
              <a:gd name="T5" fmla="*/ 165722 h 254790"/>
              <a:gd name="T6" fmla="*/ 191317 w 300920"/>
              <a:gd name="T7" fmla="*/ 101163 h 254790"/>
              <a:gd name="T8" fmla="*/ 300920 w 300920"/>
              <a:gd name="T9" fmla="*/ 128870 h 254790"/>
              <a:gd name="T10" fmla="*/ 296264 w 300920"/>
              <a:gd name="T11" fmla="*/ 142904 h 254790"/>
              <a:gd name="T12" fmla="*/ 282295 w 300920"/>
              <a:gd name="T13" fmla="*/ 152259 h 254790"/>
              <a:gd name="T14" fmla="*/ 291607 w 300920"/>
              <a:gd name="T15" fmla="*/ 184644 h 254790"/>
              <a:gd name="T16" fmla="*/ 296264 w 300920"/>
              <a:gd name="T17" fmla="*/ 198678 h 254790"/>
              <a:gd name="T18" fmla="*/ 300920 w 300920"/>
              <a:gd name="T19" fmla="*/ 221707 h 254790"/>
              <a:gd name="T20" fmla="*/ 176989 w 300920"/>
              <a:gd name="T21" fmla="*/ 235740 h 254790"/>
              <a:gd name="T22" fmla="*/ 176989 w 300920"/>
              <a:gd name="T23" fmla="*/ 226385 h 254790"/>
              <a:gd name="T24" fmla="*/ 291607 w 300920"/>
              <a:gd name="T25" fmla="*/ 221707 h 254790"/>
              <a:gd name="T26" fmla="*/ 269042 w 300920"/>
              <a:gd name="T27" fmla="*/ 208033 h 254790"/>
              <a:gd name="T28" fmla="*/ 185586 w 300920"/>
              <a:gd name="T29" fmla="*/ 208033 h 254790"/>
              <a:gd name="T30" fmla="*/ 185586 w 300920"/>
              <a:gd name="T31" fmla="*/ 198678 h 254790"/>
              <a:gd name="T32" fmla="*/ 282295 w 300920"/>
              <a:gd name="T33" fmla="*/ 184644 h 254790"/>
              <a:gd name="T34" fmla="*/ 263669 w 300920"/>
              <a:gd name="T35" fmla="*/ 170971 h 254790"/>
              <a:gd name="T36" fmla="*/ 239313 w 300920"/>
              <a:gd name="T37" fmla="*/ 165933 h 254790"/>
              <a:gd name="T38" fmla="*/ 263669 w 300920"/>
              <a:gd name="T39" fmla="*/ 161615 h 254790"/>
              <a:gd name="T40" fmla="*/ 263669 w 300920"/>
              <a:gd name="T41" fmla="*/ 142904 h 254790"/>
              <a:gd name="T42" fmla="*/ 186660 w 300920"/>
              <a:gd name="T43" fmla="*/ 138226 h 254790"/>
              <a:gd name="T44" fmla="*/ 263669 w 300920"/>
              <a:gd name="T45" fmla="*/ 133548 h 254790"/>
              <a:gd name="T46" fmla="*/ 291607 w 300920"/>
              <a:gd name="T47" fmla="*/ 128870 h 254790"/>
              <a:gd name="T48" fmla="*/ 191317 w 300920"/>
              <a:gd name="T49" fmla="*/ 110159 h 254790"/>
              <a:gd name="T50" fmla="*/ 191317 w 300920"/>
              <a:gd name="T51" fmla="*/ 101163 h 254790"/>
              <a:gd name="T52" fmla="*/ 20768 w 300920"/>
              <a:gd name="T53" fmla="*/ 99348 h 254790"/>
              <a:gd name="T54" fmla="*/ 13921 w 300920"/>
              <a:gd name="T55" fmla="*/ 140823 h 254790"/>
              <a:gd name="T56" fmla="*/ 43470 w 300920"/>
              <a:gd name="T57" fmla="*/ 166429 h 254790"/>
              <a:gd name="T58" fmla="*/ 43470 w 300920"/>
              <a:gd name="T59" fmla="*/ 104036 h 254790"/>
              <a:gd name="T60" fmla="*/ 55362 w 300920"/>
              <a:gd name="T61" fmla="*/ 78790 h 254790"/>
              <a:gd name="T62" fmla="*/ 52839 w 300920"/>
              <a:gd name="T63" fmla="*/ 150560 h 254790"/>
              <a:gd name="T64" fmla="*/ 164549 w 300920"/>
              <a:gd name="T65" fmla="*/ 150560 h 254790"/>
              <a:gd name="T66" fmla="*/ 159864 w 300920"/>
              <a:gd name="T67" fmla="*/ 78790 h 254790"/>
              <a:gd name="T68" fmla="*/ 55362 w 300920"/>
              <a:gd name="T69" fmla="*/ 69413 h 254790"/>
              <a:gd name="T70" fmla="*/ 173918 w 300920"/>
              <a:gd name="T71" fmla="*/ 83479 h 254790"/>
              <a:gd name="T72" fmla="*/ 108694 w 300920"/>
              <a:gd name="T73" fmla="*/ 254790 h 254790"/>
              <a:gd name="T74" fmla="*/ 31578 w 300920"/>
              <a:gd name="T75" fmla="*/ 169675 h 254790"/>
              <a:gd name="T76" fmla="*/ 2750 w 300920"/>
              <a:gd name="T77" fmla="*/ 106200 h 254790"/>
              <a:gd name="T78" fmla="*/ 43470 w 300920"/>
              <a:gd name="T79" fmla="*/ 92495 h 254790"/>
              <a:gd name="T80" fmla="*/ 55362 w 300920"/>
              <a:gd name="T81" fmla="*/ 69413 h 254790"/>
              <a:gd name="T82" fmla="*/ 158050 w 300920"/>
              <a:gd name="T83" fmla="*/ 15099 h 254790"/>
              <a:gd name="T84" fmla="*/ 148525 w 300920"/>
              <a:gd name="T85" fmla="*/ 36415 h 254790"/>
              <a:gd name="T86" fmla="*/ 152053 w 300920"/>
              <a:gd name="T87" fmla="*/ 50144 h 254790"/>
              <a:gd name="T88" fmla="*/ 145703 w 300920"/>
              <a:gd name="T89" fmla="*/ 50505 h 254790"/>
              <a:gd name="T90" fmla="*/ 145703 w 300920"/>
              <a:gd name="T91" fmla="*/ 22324 h 254790"/>
              <a:gd name="T92" fmla="*/ 145703 w 300920"/>
              <a:gd name="T93" fmla="*/ 8234 h 254790"/>
              <a:gd name="T94" fmla="*/ 152053 w 300920"/>
              <a:gd name="T95" fmla="*/ 1008 h 254790"/>
              <a:gd name="T96" fmla="*/ 116775 w 300920"/>
              <a:gd name="T97" fmla="*/ 15099 h 254790"/>
              <a:gd name="T98" fmla="*/ 107250 w 300920"/>
              <a:gd name="T99" fmla="*/ 36415 h 254790"/>
              <a:gd name="T100" fmla="*/ 110778 w 300920"/>
              <a:gd name="T101" fmla="*/ 50144 h 254790"/>
              <a:gd name="T102" fmla="*/ 104075 w 300920"/>
              <a:gd name="T103" fmla="*/ 50505 h 254790"/>
              <a:gd name="T104" fmla="*/ 104075 w 300920"/>
              <a:gd name="T105" fmla="*/ 22324 h 254790"/>
              <a:gd name="T106" fmla="*/ 104075 w 300920"/>
              <a:gd name="T107" fmla="*/ 8234 h 254790"/>
              <a:gd name="T108" fmla="*/ 110072 w 300920"/>
              <a:gd name="T109" fmla="*/ 1008 h 254790"/>
              <a:gd name="T110" fmla="*/ 75500 w 300920"/>
              <a:gd name="T111" fmla="*/ 15099 h 254790"/>
              <a:gd name="T112" fmla="*/ 65975 w 300920"/>
              <a:gd name="T113" fmla="*/ 36415 h 254790"/>
              <a:gd name="T114" fmla="*/ 69503 w 300920"/>
              <a:gd name="T115" fmla="*/ 50144 h 254790"/>
              <a:gd name="T116" fmla="*/ 63153 w 300920"/>
              <a:gd name="T117" fmla="*/ 50505 h 254790"/>
              <a:gd name="T118" fmla="*/ 63153 w 300920"/>
              <a:gd name="T119" fmla="*/ 22324 h 254790"/>
              <a:gd name="T120" fmla="*/ 63153 w 300920"/>
              <a:gd name="T121" fmla="*/ 8234 h 254790"/>
              <a:gd name="T122" fmla="*/ 69150 w 300920"/>
              <a:gd name="T123" fmla="*/ 1008 h 254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0920" h="254790">
                <a:moveTo>
                  <a:pt x="191757" y="161488"/>
                </a:moveTo>
                <a:lnTo>
                  <a:pt x="216756" y="161488"/>
                </a:lnTo>
                <a:cubicBezTo>
                  <a:pt x="219697" y="161488"/>
                  <a:pt x="221536" y="163605"/>
                  <a:pt x="221536" y="165722"/>
                </a:cubicBezTo>
                <a:cubicBezTo>
                  <a:pt x="221536" y="168191"/>
                  <a:pt x="219697" y="170660"/>
                  <a:pt x="216756" y="170660"/>
                </a:cubicBezTo>
                <a:lnTo>
                  <a:pt x="191757" y="170660"/>
                </a:lnTo>
                <a:cubicBezTo>
                  <a:pt x="189184" y="170660"/>
                  <a:pt x="186978" y="168191"/>
                  <a:pt x="186978" y="165722"/>
                </a:cubicBezTo>
                <a:cubicBezTo>
                  <a:pt x="186978" y="163605"/>
                  <a:pt x="189184" y="161488"/>
                  <a:pt x="191757" y="161488"/>
                </a:cubicBezTo>
                <a:close/>
                <a:moveTo>
                  <a:pt x="191317" y="101163"/>
                </a:moveTo>
                <a:lnTo>
                  <a:pt x="272982" y="101163"/>
                </a:lnTo>
                <a:cubicBezTo>
                  <a:pt x="288384" y="101163"/>
                  <a:pt x="300920" y="113398"/>
                  <a:pt x="300920" y="128870"/>
                </a:cubicBezTo>
                <a:lnTo>
                  <a:pt x="300920" y="138226"/>
                </a:lnTo>
                <a:cubicBezTo>
                  <a:pt x="300920" y="140745"/>
                  <a:pt x="298771" y="142904"/>
                  <a:pt x="296264" y="142904"/>
                </a:cubicBezTo>
                <a:lnTo>
                  <a:pt x="279787" y="142904"/>
                </a:lnTo>
                <a:cubicBezTo>
                  <a:pt x="281578" y="145782"/>
                  <a:pt x="282295" y="148661"/>
                  <a:pt x="282295" y="152259"/>
                </a:cubicBezTo>
                <a:cubicBezTo>
                  <a:pt x="282295" y="156577"/>
                  <a:pt x="280862" y="160536"/>
                  <a:pt x="278355" y="163774"/>
                </a:cubicBezTo>
                <a:cubicBezTo>
                  <a:pt x="286235" y="167372"/>
                  <a:pt x="291607" y="175289"/>
                  <a:pt x="291607" y="184644"/>
                </a:cubicBezTo>
                <a:cubicBezTo>
                  <a:pt x="291607" y="190042"/>
                  <a:pt x="289816" y="194720"/>
                  <a:pt x="286951" y="198678"/>
                </a:cubicBezTo>
                <a:lnTo>
                  <a:pt x="296264" y="198678"/>
                </a:lnTo>
                <a:cubicBezTo>
                  <a:pt x="298771" y="198678"/>
                  <a:pt x="300920" y="200477"/>
                  <a:pt x="300920" y="203356"/>
                </a:cubicBezTo>
                <a:lnTo>
                  <a:pt x="300920" y="221707"/>
                </a:lnTo>
                <a:cubicBezTo>
                  <a:pt x="300920" y="229263"/>
                  <a:pt x="294831" y="235740"/>
                  <a:pt x="286951" y="235740"/>
                </a:cubicBezTo>
                <a:lnTo>
                  <a:pt x="176989" y="235740"/>
                </a:lnTo>
                <a:cubicBezTo>
                  <a:pt x="174482" y="235740"/>
                  <a:pt x="172691" y="233581"/>
                  <a:pt x="172691" y="231063"/>
                </a:cubicBezTo>
                <a:cubicBezTo>
                  <a:pt x="172691" y="228544"/>
                  <a:pt x="174482" y="226385"/>
                  <a:pt x="176989" y="226385"/>
                </a:cubicBezTo>
                <a:lnTo>
                  <a:pt x="286951" y="226385"/>
                </a:lnTo>
                <a:cubicBezTo>
                  <a:pt x="289458" y="226385"/>
                  <a:pt x="291607" y="224226"/>
                  <a:pt x="291607" y="221707"/>
                </a:cubicBezTo>
                <a:lnTo>
                  <a:pt x="291607" y="208033"/>
                </a:lnTo>
                <a:lnTo>
                  <a:pt x="269042" y="208033"/>
                </a:lnTo>
                <a:cubicBezTo>
                  <a:pt x="269042" y="208033"/>
                  <a:pt x="268684" y="208033"/>
                  <a:pt x="268326" y="208033"/>
                </a:cubicBezTo>
                <a:lnTo>
                  <a:pt x="185586" y="208033"/>
                </a:lnTo>
                <a:cubicBezTo>
                  <a:pt x="183079" y="208033"/>
                  <a:pt x="180929" y="205874"/>
                  <a:pt x="180929" y="203356"/>
                </a:cubicBezTo>
                <a:cubicBezTo>
                  <a:pt x="180929" y="200477"/>
                  <a:pt x="183079" y="198678"/>
                  <a:pt x="185586" y="198678"/>
                </a:cubicBezTo>
                <a:lnTo>
                  <a:pt x="269042" y="198678"/>
                </a:lnTo>
                <a:cubicBezTo>
                  <a:pt x="276564" y="198318"/>
                  <a:pt x="282295" y="192201"/>
                  <a:pt x="282295" y="184644"/>
                </a:cubicBezTo>
                <a:cubicBezTo>
                  <a:pt x="282295" y="177088"/>
                  <a:pt x="276206" y="170971"/>
                  <a:pt x="268326" y="170971"/>
                </a:cubicBezTo>
                <a:lnTo>
                  <a:pt x="263669" y="170971"/>
                </a:lnTo>
                <a:lnTo>
                  <a:pt x="243611" y="170971"/>
                </a:lnTo>
                <a:cubicBezTo>
                  <a:pt x="241462" y="170971"/>
                  <a:pt x="239313" y="168452"/>
                  <a:pt x="239313" y="165933"/>
                </a:cubicBezTo>
                <a:cubicBezTo>
                  <a:pt x="239313" y="163774"/>
                  <a:pt x="241462" y="161615"/>
                  <a:pt x="243611" y="161615"/>
                </a:cubicBezTo>
                <a:lnTo>
                  <a:pt x="263669" y="161615"/>
                </a:lnTo>
                <a:cubicBezTo>
                  <a:pt x="268684" y="161615"/>
                  <a:pt x="272982" y="157297"/>
                  <a:pt x="272982" y="152259"/>
                </a:cubicBezTo>
                <a:cubicBezTo>
                  <a:pt x="272982" y="147222"/>
                  <a:pt x="268684" y="142904"/>
                  <a:pt x="263669" y="142904"/>
                </a:cubicBezTo>
                <a:lnTo>
                  <a:pt x="191317" y="142904"/>
                </a:lnTo>
                <a:cubicBezTo>
                  <a:pt x="188809" y="142904"/>
                  <a:pt x="186660" y="140745"/>
                  <a:pt x="186660" y="138226"/>
                </a:cubicBezTo>
                <a:cubicBezTo>
                  <a:pt x="186660" y="135707"/>
                  <a:pt x="188809" y="133548"/>
                  <a:pt x="191317" y="133548"/>
                </a:cubicBezTo>
                <a:lnTo>
                  <a:pt x="263669" y="133548"/>
                </a:lnTo>
                <a:lnTo>
                  <a:pt x="291607" y="133548"/>
                </a:lnTo>
                <a:lnTo>
                  <a:pt x="291607" y="128870"/>
                </a:lnTo>
                <a:cubicBezTo>
                  <a:pt x="291607" y="118795"/>
                  <a:pt x="283369" y="110159"/>
                  <a:pt x="272982" y="110159"/>
                </a:cubicBezTo>
                <a:lnTo>
                  <a:pt x="191317" y="110159"/>
                </a:lnTo>
                <a:cubicBezTo>
                  <a:pt x="188809" y="110159"/>
                  <a:pt x="186660" y="108360"/>
                  <a:pt x="186660" y="105841"/>
                </a:cubicBezTo>
                <a:cubicBezTo>
                  <a:pt x="186660" y="102962"/>
                  <a:pt x="188809" y="101163"/>
                  <a:pt x="191317" y="101163"/>
                </a:cubicBezTo>
                <a:close/>
                <a:moveTo>
                  <a:pt x="31038" y="98175"/>
                </a:moveTo>
                <a:cubicBezTo>
                  <a:pt x="27164" y="97725"/>
                  <a:pt x="23651" y="98446"/>
                  <a:pt x="20768" y="99348"/>
                </a:cubicBezTo>
                <a:cubicBezTo>
                  <a:pt x="15363" y="101151"/>
                  <a:pt x="12840" y="105839"/>
                  <a:pt x="11038" y="109807"/>
                </a:cubicBezTo>
                <a:cubicBezTo>
                  <a:pt x="7435" y="118823"/>
                  <a:pt x="8876" y="132167"/>
                  <a:pt x="13921" y="140823"/>
                </a:cubicBezTo>
                <a:cubicBezTo>
                  <a:pt x="18966" y="149479"/>
                  <a:pt x="27254" y="155249"/>
                  <a:pt x="36984" y="161741"/>
                </a:cubicBezTo>
                <a:cubicBezTo>
                  <a:pt x="39146" y="163183"/>
                  <a:pt x="41308" y="164987"/>
                  <a:pt x="43470" y="166429"/>
                </a:cubicBezTo>
                <a:cubicBezTo>
                  <a:pt x="43470" y="160298"/>
                  <a:pt x="43470" y="154888"/>
                  <a:pt x="43470" y="150560"/>
                </a:cubicBezTo>
                <a:lnTo>
                  <a:pt x="43470" y="104036"/>
                </a:lnTo>
                <a:cubicBezTo>
                  <a:pt x="39146" y="100249"/>
                  <a:pt x="34912" y="98626"/>
                  <a:pt x="31038" y="98175"/>
                </a:cubicBezTo>
                <a:close/>
                <a:moveTo>
                  <a:pt x="55362" y="78790"/>
                </a:moveTo>
                <a:cubicBezTo>
                  <a:pt x="53920" y="78790"/>
                  <a:pt x="52839" y="79872"/>
                  <a:pt x="52839" y="81315"/>
                </a:cubicBezTo>
                <a:lnTo>
                  <a:pt x="52839" y="150560"/>
                </a:lnTo>
                <a:cubicBezTo>
                  <a:pt x="52839" y="215478"/>
                  <a:pt x="70496" y="245773"/>
                  <a:pt x="108694" y="245773"/>
                </a:cubicBezTo>
                <a:cubicBezTo>
                  <a:pt x="146531" y="245773"/>
                  <a:pt x="164549" y="215478"/>
                  <a:pt x="164549" y="150560"/>
                </a:cubicBezTo>
                <a:lnTo>
                  <a:pt x="164549" y="83479"/>
                </a:lnTo>
                <a:cubicBezTo>
                  <a:pt x="164549" y="80954"/>
                  <a:pt x="162387" y="78790"/>
                  <a:pt x="159864" y="78790"/>
                </a:cubicBezTo>
                <a:lnTo>
                  <a:pt x="55362" y="78790"/>
                </a:lnTo>
                <a:close/>
                <a:moveTo>
                  <a:pt x="55362" y="69413"/>
                </a:moveTo>
                <a:lnTo>
                  <a:pt x="159864" y="69413"/>
                </a:lnTo>
                <a:cubicBezTo>
                  <a:pt x="167432" y="69413"/>
                  <a:pt x="173918" y="75905"/>
                  <a:pt x="173918" y="83479"/>
                </a:cubicBezTo>
                <a:lnTo>
                  <a:pt x="173918" y="150560"/>
                </a:lnTo>
                <a:cubicBezTo>
                  <a:pt x="173918" y="176528"/>
                  <a:pt x="173918" y="254790"/>
                  <a:pt x="108694" y="254790"/>
                </a:cubicBezTo>
                <a:cubicBezTo>
                  <a:pt x="60046" y="254790"/>
                  <a:pt x="47794" y="211872"/>
                  <a:pt x="44551" y="179052"/>
                </a:cubicBezTo>
                <a:cubicBezTo>
                  <a:pt x="40227" y="175446"/>
                  <a:pt x="35903" y="172200"/>
                  <a:pt x="31578" y="169675"/>
                </a:cubicBezTo>
                <a:cubicBezTo>
                  <a:pt x="21489" y="162462"/>
                  <a:pt x="11759" y="155970"/>
                  <a:pt x="5993" y="145511"/>
                </a:cubicBezTo>
                <a:cubicBezTo>
                  <a:pt x="-493" y="134331"/>
                  <a:pt x="-1934" y="118102"/>
                  <a:pt x="2750" y="106200"/>
                </a:cubicBezTo>
                <a:cubicBezTo>
                  <a:pt x="5633" y="98266"/>
                  <a:pt x="11038" y="92856"/>
                  <a:pt x="17885" y="90692"/>
                </a:cubicBezTo>
                <a:cubicBezTo>
                  <a:pt x="27254" y="87807"/>
                  <a:pt x="35542" y="88528"/>
                  <a:pt x="43470" y="92495"/>
                </a:cubicBezTo>
                <a:lnTo>
                  <a:pt x="43470" y="81315"/>
                </a:lnTo>
                <a:cubicBezTo>
                  <a:pt x="43470" y="74823"/>
                  <a:pt x="48515" y="69413"/>
                  <a:pt x="55362" y="69413"/>
                </a:cubicBezTo>
                <a:close/>
                <a:moveTo>
                  <a:pt x="152053" y="1008"/>
                </a:moveTo>
                <a:cubicBezTo>
                  <a:pt x="155934" y="4621"/>
                  <a:pt x="158050" y="10041"/>
                  <a:pt x="158050" y="15099"/>
                </a:cubicBezTo>
                <a:cubicBezTo>
                  <a:pt x="158050" y="20518"/>
                  <a:pt x="155934" y="25576"/>
                  <a:pt x="152053" y="29189"/>
                </a:cubicBezTo>
                <a:cubicBezTo>
                  <a:pt x="149584" y="30995"/>
                  <a:pt x="148525" y="33524"/>
                  <a:pt x="148525" y="36415"/>
                </a:cubicBezTo>
                <a:cubicBezTo>
                  <a:pt x="148525" y="38944"/>
                  <a:pt x="149584" y="41473"/>
                  <a:pt x="152053" y="43641"/>
                </a:cubicBezTo>
                <a:cubicBezTo>
                  <a:pt x="153817" y="45086"/>
                  <a:pt x="153817" y="47976"/>
                  <a:pt x="152053" y="50144"/>
                </a:cubicBezTo>
                <a:cubicBezTo>
                  <a:pt x="151348" y="51228"/>
                  <a:pt x="149937" y="51589"/>
                  <a:pt x="148878" y="51589"/>
                </a:cubicBezTo>
                <a:cubicBezTo>
                  <a:pt x="147820" y="51589"/>
                  <a:pt x="146762" y="51228"/>
                  <a:pt x="145703" y="50505"/>
                </a:cubicBezTo>
                <a:cubicBezTo>
                  <a:pt x="141823" y="46531"/>
                  <a:pt x="139353" y="41834"/>
                  <a:pt x="139353" y="36415"/>
                </a:cubicBezTo>
                <a:cubicBezTo>
                  <a:pt x="139353" y="30995"/>
                  <a:pt x="141823" y="25937"/>
                  <a:pt x="145703" y="22324"/>
                </a:cubicBezTo>
                <a:cubicBezTo>
                  <a:pt x="147820" y="20157"/>
                  <a:pt x="148878" y="17628"/>
                  <a:pt x="148878" y="15099"/>
                </a:cubicBezTo>
                <a:cubicBezTo>
                  <a:pt x="148878" y="12570"/>
                  <a:pt x="147820" y="10041"/>
                  <a:pt x="145703" y="8234"/>
                </a:cubicBezTo>
                <a:cubicBezTo>
                  <a:pt x="143939" y="6428"/>
                  <a:pt x="143587" y="3537"/>
                  <a:pt x="145350" y="1731"/>
                </a:cubicBezTo>
                <a:cubicBezTo>
                  <a:pt x="147114" y="-437"/>
                  <a:pt x="149937" y="-437"/>
                  <a:pt x="152053" y="1008"/>
                </a:cubicBezTo>
                <a:close/>
                <a:moveTo>
                  <a:pt x="110072" y="1008"/>
                </a:moveTo>
                <a:cubicBezTo>
                  <a:pt x="114306" y="4621"/>
                  <a:pt x="116775" y="10041"/>
                  <a:pt x="116775" y="15099"/>
                </a:cubicBezTo>
                <a:cubicBezTo>
                  <a:pt x="116775" y="20518"/>
                  <a:pt x="114306" y="25576"/>
                  <a:pt x="110072" y="29189"/>
                </a:cubicBezTo>
                <a:cubicBezTo>
                  <a:pt x="107956" y="30995"/>
                  <a:pt x="107250" y="33524"/>
                  <a:pt x="107250" y="36415"/>
                </a:cubicBezTo>
                <a:cubicBezTo>
                  <a:pt x="107250" y="38944"/>
                  <a:pt x="107956" y="41473"/>
                  <a:pt x="110072" y="43641"/>
                </a:cubicBezTo>
                <a:cubicBezTo>
                  <a:pt x="112189" y="45086"/>
                  <a:pt x="112189" y="47976"/>
                  <a:pt x="110778" y="50144"/>
                </a:cubicBezTo>
                <a:cubicBezTo>
                  <a:pt x="109719" y="51228"/>
                  <a:pt x="108661" y="51589"/>
                  <a:pt x="107250" y="51589"/>
                </a:cubicBezTo>
                <a:cubicBezTo>
                  <a:pt x="106192" y="51589"/>
                  <a:pt x="105133" y="51228"/>
                  <a:pt x="104075" y="50505"/>
                </a:cubicBezTo>
                <a:cubicBezTo>
                  <a:pt x="100194" y="46531"/>
                  <a:pt x="98078" y="41834"/>
                  <a:pt x="98078" y="36415"/>
                </a:cubicBezTo>
                <a:cubicBezTo>
                  <a:pt x="98078" y="30995"/>
                  <a:pt x="100194" y="25937"/>
                  <a:pt x="104075" y="22324"/>
                </a:cubicBezTo>
                <a:cubicBezTo>
                  <a:pt x="106192" y="20157"/>
                  <a:pt x="107603" y="17628"/>
                  <a:pt x="107603" y="15099"/>
                </a:cubicBezTo>
                <a:cubicBezTo>
                  <a:pt x="107603" y="12570"/>
                  <a:pt x="106192" y="10041"/>
                  <a:pt x="104075" y="8234"/>
                </a:cubicBezTo>
                <a:cubicBezTo>
                  <a:pt x="102311" y="6428"/>
                  <a:pt x="101958" y="3537"/>
                  <a:pt x="103722" y="1731"/>
                </a:cubicBezTo>
                <a:cubicBezTo>
                  <a:pt x="105486" y="-437"/>
                  <a:pt x="108308" y="-437"/>
                  <a:pt x="110072" y="1008"/>
                </a:cubicBezTo>
                <a:close/>
                <a:moveTo>
                  <a:pt x="69150" y="1008"/>
                </a:moveTo>
                <a:cubicBezTo>
                  <a:pt x="73031" y="4621"/>
                  <a:pt x="75500" y="10041"/>
                  <a:pt x="75500" y="15099"/>
                </a:cubicBezTo>
                <a:cubicBezTo>
                  <a:pt x="75500" y="20518"/>
                  <a:pt x="73031" y="25576"/>
                  <a:pt x="69150" y="29189"/>
                </a:cubicBezTo>
                <a:cubicBezTo>
                  <a:pt x="67033" y="30995"/>
                  <a:pt x="65975" y="33524"/>
                  <a:pt x="65975" y="36415"/>
                </a:cubicBezTo>
                <a:cubicBezTo>
                  <a:pt x="65975" y="38944"/>
                  <a:pt x="67033" y="41473"/>
                  <a:pt x="69150" y="43641"/>
                </a:cubicBezTo>
                <a:cubicBezTo>
                  <a:pt x="70914" y="45086"/>
                  <a:pt x="71267" y="47976"/>
                  <a:pt x="69503" y="50144"/>
                </a:cubicBezTo>
                <a:cubicBezTo>
                  <a:pt x="68444" y="51228"/>
                  <a:pt x="67386" y="51589"/>
                  <a:pt x="65975" y="51589"/>
                </a:cubicBezTo>
                <a:cubicBezTo>
                  <a:pt x="64917" y="51589"/>
                  <a:pt x="63858" y="51228"/>
                  <a:pt x="63153" y="50505"/>
                </a:cubicBezTo>
                <a:cubicBezTo>
                  <a:pt x="58919" y="46531"/>
                  <a:pt x="56803" y="41834"/>
                  <a:pt x="56803" y="36415"/>
                </a:cubicBezTo>
                <a:cubicBezTo>
                  <a:pt x="56803" y="30995"/>
                  <a:pt x="58919" y="25937"/>
                  <a:pt x="63153" y="22324"/>
                </a:cubicBezTo>
                <a:cubicBezTo>
                  <a:pt x="64917" y="20157"/>
                  <a:pt x="66328" y="17628"/>
                  <a:pt x="66328" y="15099"/>
                </a:cubicBezTo>
                <a:cubicBezTo>
                  <a:pt x="66328" y="12570"/>
                  <a:pt x="64917" y="10041"/>
                  <a:pt x="63153" y="8234"/>
                </a:cubicBezTo>
                <a:cubicBezTo>
                  <a:pt x="61036" y="6428"/>
                  <a:pt x="61036" y="3537"/>
                  <a:pt x="62447" y="1731"/>
                </a:cubicBezTo>
                <a:cubicBezTo>
                  <a:pt x="64211" y="-437"/>
                  <a:pt x="67033" y="-437"/>
                  <a:pt x="69150" y="1008"/>
                </a:cubicBezTo>
                <a:close/>
              </a:path>
            </a:pathLst>
          </a:custGeom>
          <a:solidFill>
            <a:schemeClr val="bg1"/>
          </a:solidFill>
          <a:ln>
            <a:noFill/>
          </a:ln>
          <a:effectLst/>
        </p:spPr>
        <p:txBody>
          <a:bodyPr anchor="ctr"/>
          <a:lstStyle/>
          <a:p>
            <a:endParaRPr lang="en-US" dirty="0">
              <a:latin typeface="Montserrat Light" pitchFamily="2" charset="77"/>
            </a:endParaRPr>
          </a:p>
        </p:txBody>
      </p:sp>
      <p:sp>
        <p:nvSpPr>
          <p:cNvPr id="94" name="Freeform 818">
            <a:extLst>
              <a:ext uri="{FF2B5EF4-FFF2-40B4-BE49-F238E27FC236}">
                <a16:creationId xmlns:a16="http://schemas.microsoft.com/office/drawing/2014/main" id="{083921D7-AE28-094E-B34B-584E1999EFA3}"/>
              </a:ext>
            </a:extLst>
          </p:cNvPr>
          <p:cNvSpPr>
            <a:spLocks noChangeArrowheads="1"/>
          </p:cNvSpPr>
          <p:nvPr/>
        </p:nvSpPr>
        <p:spPr bwMode="auto">
          <a:xfrm>
            <a:off x="7787510" y="8457777"/>
            <a:ext cx="1108842" cy="1079814"/>
          </a:xfrm>
          <a:custGeom>
            <a:avLst/>
            <a:gdLst>
              <a:gd name="T0" fmla="*/ 99180936 w 841"/>
              <a:gd name="T1" fmla="*/ 91673885 h 820"/>
              <a:gd name="T2" fmla="*/ 85532025 w 841"/>
              <a:gd name="T3" fmla="*/ 68333837 h 820"/>
              <a:gd name="T4" fmla="*/ 93981248 w 841"/>
              <a:gd name="T5" fmla="*/ 60164802 h 820"/>
              <a:gd name="T6" fmla="*/ 85532025 w 841"/>
              <a:gd name="T7" fmla="*/ 47068635 h 820"/>
              <a:gd name="T8" fmla="*/ 99180936 w 841"/>
              <a:gd name="T9" fmla="*/ 18153291 h 820"/>
              <a:gd name="T10" fmla="*/ 87352024 w 841"/>
              <a:gd name="T11" fmla="*/ 100361452 h 820"/>
              <a:gd name="T12" fmla="*/ 82802387 w 841"/>
              <a:gd name="T13" fmla="*/ 102825198 h 820"/>
              <a:gd name="T14" fmla="*/ 80332697 w 841"/>
              <a:gd name="T15" fmla="*/ 94915429 h 820"/>
              <a:gd name="T16" fmla="*/ 28857513 w 841"/>
              <a:gd name="T17" fmla="*/ 99972553 h 820"/>
              <a:gd name="T18" fmla="*/ 24697618 w 841"/>
              <a:gd name="T19" fmla="*/ 102825198 h 820"/>
              <a:gd name="T20" fmla="*/ 21837826 w 841"/>
              <a:gd name="T21" fmla="*/ 94915429 h 820"/>
              <a:gd name="T22" fmla="*/ 3379689 w 841"/>
              <a:gd name="T23" fmla="*/ 85060805 h 820"/>
              <a:gd name="T24" fmla="*/ 9879119 w 841"/>
              <a:gd name="T25" fmla="*/ 18153291 h 820"/>
              <a:gd name="T26" fmla="*/ 16378550 w 841"/>
              <a:gd name="T27" fmla="*/ 28007914 h 820"/>
              <a:gd name="T28" fmla="*/ 15208602 w 841"/>
              <a:gd name="T29" fmla="*/ 28267180 h 820"/>
              <a:gd name="T30" fmla="*/ 11568964 w 841"/>
              <a:gd name="T31" fmla="*/ 43956725 h 820"/>
              <a:gd name="T32" fmla="*/ 23657825 w 841"/>
              <a:gd name="T33" fmla="*/ 91673885 h 820"/>
              <a:gd name="T34" fmla="*/ 9879119 w 841"/>
              <a:gd name="T35" fmla="*/ 91673885 h 820"/>
              <a:gd name="T36" fmla="*/ 67853733 w 841"/>
              <a:gd name="T37" fmla="*/ 3241543 h 820"/>
              <a:gd name="T38" fmla="*/ 41336116 w 841"/>
              <a:gd name="T39" fmla="*/ 3241543 h 820"/>
              <a:gd name="T40" fmla="*/ 15078447 w 841"/>
              <a:gd name="T41" fmla="*/ 43048934 h 820"/>
              <a:gd name="T42" fmla="*/ 78122956 w 841"/>
              <a:gd name="T43" fmla="*/ 44475257 h 820"/>
              <a:gd name="T44" fmla="*/ 64864147 w 841"/>
              <a:gd name="T45" fmla="*/ 45383047 h 820"/>
              <a:gd name="T46" fmla="*/ 58104768 w 841"/>
              <a:gd name="T47" fmla="*/ 58219948 h 820"/>
              <a:gd name="T48" fmla="*/ 50045288 w 841"/>
              <a:gd name="T49" fmla="*/ 60942960 h 820"/>
              <a:gd name="T50" fmla="*/ 54075028 w 841"/>
              <a:gd name="T51" fmla="*/ 80652206 h 820"/>
              <a:gd name="T52" fmla="*/ 72793473 w 841"/>
              <a:gd name="T53" fmla="*/ 78188460 h 820"/>
              <a:gd name="T54" fmla="*/ 73183216 w 841"/>
              <a:gd name="T55" fmla="*/ 68722736 h 820"/>
              <a:gd name="T56" fmla="*/ 73313370 w 841"/>
              <a:gd name="T57" fmla="*/ 68722736 h 820"/>
              <a:gd name="T58" fmla="*/ 82152336 w 841"/>
              <a:gd name="T59" fmla="*/ 68982362 h 820"/>
              <a:gd name="T60" fmla="*/ 30417203 w 841"/>
              <a:gd name="T61" fmla="*/ 91673885 h 820"/>
              <a:gd name="T62" fmla="*/ 44066115 w 841"/>
              <a:gd name="T63" fmla="*/ 52125760 h 820"/>
              <a:gd name="T64" fmla="*/ 44455857 w 841"/>
              <a:gd name="T65" fmla="*/ 52125760 h 820"/>
              <a:gd name="T66" fmla="*/ 46015908 w 841"/>
              <a:gd name="T67" fmla="*/ 50829071 h 820"/>
              <a:gd name="T68" fmla="*/ 47575598 w 841"/>
              <a:gd name="T69" fmla="*/ 34231735 h 820"/>
              <a:gd name="T70" fmla="*/ 39646272 w 841"/>
              <a:gd name="T71" fmla="*/ 18153291 h 820"/>
              <a:gd name="T72" fmla="*/ 82152336 w 841"/>
              <a:gd name="T73" fmla="*/ 45642313 h 820"/>
              <a:gd name="T74" fmla="*/ 68763733 w 841"/>
              <a:gd name="T75" fmla="*/ 60035169 h 820"/>
              <a:gd name="T76" fmla="*/ 53555131 w 841"/>
              <a:gd name="T77" fmla="*/ 61980383 h 820"/>
              <a:gd name="T78" fmla="*/ 73963061 w 841"/>
              <a:gd name="T79" fmla="*/ 65610825 h 820"/>
              <a:gd name="T80" fmla="*/ 71883474 w 841"/>
              <a:gd name="T81" fmla="*/ 57960682 h 820"/>
              <a:gd name="T82" fmla="*/ 61484458 w 841"/>
              <a:gd name="T83" fmla="*/ 57701416 h 820"/>
              <a:gd name="T84" fmla="*/ 66034095 w 841"/>
              <a:gd name="T85" fmla="*/ 48365325 h 820"/>
              <a:gd name="T86" fmla="*/ 72663319 w 841"/>
              <a:gd name="T87" fmla="*/ 47327901 h 820"/>
              <a:gd name="T88" fmla="*/ 87871921 w 841"/>
              <a:gd name="T89" fmla="*/ 52644292 h 820"/>
              <a:gd name="T90" fmla="*/ 90861868 w 841"/>
              <a:gd name="T91" fmla="*/ 59646270 h 820"/>
              <a:gd name="T92" fmla="*/ 71103629 w 841"/>
              <a:gd name="T93" fmla="*/ 14911748 h 820"/>
              <a:gd name="T94" fmla="*/ 72793473 w 841"/>
              <a:gd name="T95" fmla="*/ 3241543 h 820"/>
              <a:gd name="T96" fmla="*/ 72793473 w 841"/>
              <a:gd name="T97" fmla="*/ 0 h 820"/>
              <a:gd name="T98" fmla="*/ 36396737 w 841"/>
              <a:gd name="T99" fmla="*/ 0 h 820"/>
              <a:gd name="T100" fmla="*/ 34706892 w 841"/>
              <a:gd name="T101" fmla="*/ 1555955 h 820"/>
              <a:gd name="T102" fmla="*/ 38086581 w 841"/>
              <a:gd name="T103" fmla="*/ 14911748 h 820"/>
              <a:gd name="T104" fmla="*/ 0 w 841"/>
              <a:gd name="T105" fmla="*/ 24766011 h 820"/>
              <a:gd name="T106" fmla="*/ 9879119 w 841"/>
              <a:gd name="T107" fmla="*/ 94915429 h 820"/>
              <a:gd name="T108" fmla="*/ 18458136 w 841"/>
              <a:gd name="T109" fmla="*/ 99972553 h 820"/>
              <a:gd name="T110" fmla="*/ 25997721 w 841"/>
              <a:gd name="T111" fmla="*/ 106196374 h 820"/>
              <a:gd name="T112" fmla="*/ 76953008 w 841"/>
              <a:gd name="T113" fmla="*/ 94915429 h 820"/>
              <a:gd name="T114" fmla="*/ 82802387 w 841"/>
              <a:gd name="T115" fmla="*/ 106196374 h 820"/>
              <a:gd name="T116" fmla="*/ 90731713 w 841"/>
              <a:gd name="T117" fmla="*/ 100361452 h 820"/>
              <a:gd name="T118" fmla="*/ 99180936 w 841"/>
              <a:gd name="T119" fmla="*/ 94915429 h 820"/>
              <a:gd name="T120" fmla="*/ 109189850 w 841"/>
              <a:gd name="T121" fmla="*/ 24766011 h 82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41" h="820">
                <a:moveTo>
                  <a:pt x="814" y="656"/>
                </a:moveTo>
                <a:lnTo>
                  <a:pt x="814" y="656"/>
                </a:lnTo>
                <a:cubicBezTo>
                  <a:pt x="814" y="684"/>
                  <a:pt x="791" y="707"/>
                  <a:pt x="763" y="707"/>
                </a:cubicBezTo>
                <a:lnTo>
                  <a:pt x="685" y="707"/>
                </a:lnTo>
                <a:lnTo>
                  <a:pt x="658" y="707"/>
                </a:lnTo>
                <a:lnTo>
                  <a:pt x="658" y="527"/>
                </a:lnTo>
                <a:cubicBezTo>
                  <a:pt x="693" y="516"/>
                  <a:pt x="718" y="494"/>
                  <a:pt x="723" y="464"/>
                </a:cubicBezTo>
                <a:cubicBezTo>
                  <a:pt x="729" y="439"/>
                  <a:pt x="718" y="411"/>
                  <a:pt x="693" y="388"/>
                </a:cubicBezTo>
                <a:cubicBezTo>
                  <a:pt x="684" y="379"/>
                  <a:pt x="671" y="370"/>
                  <a:pt x="658" y="363"/>
                </a:cubicBezTo>
                <a:lnTo>
                  <a:pt x="658" y="140"/>
                </a:lnTo>
                <a:lnTo>
                  <a:pt x="763" y="140"/>
                </a:lnTo>
                <a:cubicBezTo>
                  <a:pt x="791" y="140"/>
                  <a:pt x="814" y="163"/>
                  <a:pt x="814" y="191"/>
                </a:cubicBezTo>
                <a:lnTo>
                  <a:pt x="814" y="656"/>
                </a:lnTo>
                <a:close/>
                <a:moveTo>
                  <a:pt x="672" y="774"/>
                </a:moveTo>
                <a:lnTo>
                  <a:pt x="672" y="774"/>
                </a:lnTo>
                <a:cubicBezTo>
                  <a:pt x="672" y="785"/>
                  <a:pt x="664" y="793"/>
                  <a:pt x="653" y="793"/>
                </a:cubicBezTo>
                <a:lnTo>
                  <a:pt x="637" y="793"/>
                </a:lnTo>
                <a:cubicBezTo>
                  <a:pt x="627" y="793"/>
                  <a:pt x="618" y="785"/>
                  <a:pt x="618" y="774"/>
                </a:cubicBezTo>
                <a:lnTo>
                  <a:pt x="618" y="732"/>
                </a:lnTo>
                <a:lnTo>
                  <a:pt x="672" y="732"/>
                </a:lnTo>
                <a:lnTo>
                  <a:pt x="672" y="774"/>
                </a:lnTo>
                <a:close/>
                <a:moveTo>
                  <a:pt x="222" y="771"/>
                </a:moveTo>
                <a:lnTo>
                  <a:pt x="222" y="771"/>
                </a:lnTo>
                <a:cubicBezTo>
                  <a:pt x="222" y="783"/>
                  <a:pt x="212" y="793"/>
                  <a:pt x="200" y="793"/>
                </a:cubicBezTo>
                <a:lnTo>
                  <a:pt x="190" y="793"/>
                </a:lnTo>
                <a:cubicBezTo>
                  <a:pt x="178" y="793"/>
                  <a:pt x="168" y="783"/>
                  <a:pt x="168" y="771"/>
                </a:cubicBezTo>
                <a:lnTo>
                  <a:pt x="168" y="732"/>
                </a:lnTo>
                <a:lnTo>
                  <a:pt x="222" y="732"/>
                </a:lnTo>
                <a:lnTo>
                  <a:pt x="222" y="771"/>
                </a:lnTo>
                <a:close/>
                <a:moveTo>
                  <a:pt x="26" y="656"/>
                </a:moveTo>
                <a:lnTo>
                  <a:pt x="26" y="191"/>
                </a:lnTo>
                <a:cubicBezTo>
                  <a:pt x="26" y="163"/>
                  <a:pt x="49" y="140"/>
                  <a:pt x="76" y="140"/>
                </a:cubicBezTo>
                <a:lnTo>
                  <a:pt x="182" y="140"/>
                </a:lnTo>
                <a:lnTo>
                  <a:pt x="182" y="227"/>
                </a:lnTo>
                <a:lnTo>
                  <a:pt x="126" y="216"/>
                </a:lnTo>
                <a:cubicBezTo>
                  <a:pt x="123" y="215"/>
                  <a:pt x="119" y="216"/>
                  <a:pt x="117" y="218"/>
                </a:cubicBezTo>
                <a:cubicBezTo>
                  <a:pt x="114" y="220"/>
                  <a:pt x="112" y="223"/>
                  <a:pt x="111" y="226"/>
                </a:cubicBezTo>
                <a:lnTo>
                  <a:pt x="89" y="339"/>
                </a:lnTo>
                <a:cubicBezTo>
                  <a:pt x="87" y="346"/>
                  <a:pt x="92" y="353"/>
                  <a:pt x="99" y="355"/>
                </a:cubicBezTo>
                <a:lnTo>
                  <a:pt x="182" y="371"/>
                </a:lnTo>
                <a:lnTo>
                  <a:pt x="182" y="707"/>
                </a:lnTo>
                <a:lnTo>
                  <a:pt x="155" y="707"/>
                </a:lnTo>
                <a:lnTo>
                  <a:pt x="76" y="707"/>
                </a:lnTo>
                <a:cubicBezTo>
                  <a:pt x="49" y="707"/>
                  <a:pt x="26" y="684"/>
                  <a:pt x="26" y="656"/>
                </a:cubicBezTo>
                <a:close/>
                <a:moveTo>
                  <a:pt x="318" y="25"/>
                </a:moveTo>
                <a:lnTo>
                  <a:pt x="522" y="25"/>
                </a:lnTo>
                <a:lnTo>
                  <a:pt x="522" y="115"/>
                </a:lnTo>
                <a:lnTo>
                  <a:pt x="318" y="115"/>
                </a:lnTo>
                <a:lnTo>
                  <a:pt x="318" y="25"/>
                </a:lnTo>
                <a:close/>
                <a:moveTo>
                  <a:pt x="349" y="286"/>
                </a:moveTo>
                <a:lnTo>
                  <a:pt x="332" y="375"/>
                </a:lnTo>
                <a:lnTo>
                  <a:pt x="116" y="332"/>
                </a:lnTo>
                <a:lnTo>
                  <a:pt x="134" y="244"/>
                </a:lnTo>
                <a:lnTo>
                  <a:pt x="349" y="286"/>
                </a:lnTo>
                <a:close/>
                <a:moveTo>
                  <a:pt x="601" y="343"/>
                </a:moveTo>
                <a:lnTo>
                  <a:pt x="601" y="343"/>
                </a:lnTo>
                <a:cubicBezTo>
                  <a:pt x="565" y="336"/>
                  <a:pt x="528" y="338"/>
                  <a:pt x="499" y="350"/>
                </a:cubicBezTo>
                <a:cubicBezTo>
                  <a:pt x="468" y="362"/>
                  <a:pt x="447" y="383"/>
                  <a:pt x="443" y="409"/>
                </a:cubicBezTo>
                <a:cubicBezTo>
                  <a:pt x="440" y="422"/>
                  <a:pt x="442" y="436"/>
                  <a:pt x="447" y="449"/>
                </a:cubicBezTo>
                <a:lnTo>
                  <a:pt x="396" y="455"/>
                </a:lnTo>
                <a:cubicBezTo>
                  <a:pt x="389" y="456"/>
                  <a:pt x="385" y="463"/>
                  <a:pt x="385" y="470"/>
                </a:cubicBezTo>
                <a:lnTo>
                  <a:pt x="404" y="611"/>
                </a:lnTo>
                <a:cubicBezTo>
                  <a:pt x="405" y="618"/>
                  <a:pt x="410" y="622"/>
                  <a:pt x="416" y="622"/>
                </a:cubicBezTo>
                <a:cubicBezTo>
                  <a:pt x="417" y="622"/>
                  <a:pt x="417" y="622"/>
                  <a:pt x="418" y="622"/>
                </a:cubicBezTo>
                <a:lnTo>
                  <a:pt x="560" y="603"/>
                </a:lnTo>
                <a:cubicBezTo>
                  <a:pt x="567" y="603"/>
                  <a:pt x="572" y="597"/>
                  <a:pt x="571" y="590"/>
                </a:cubicBezTo>
                <a:lnTo>
                  <a:pt x="563" y="530"/>
                </a:lnTo>
                <a:cubicBezTo>
                  <a:pt x="564" y="530"/>
                  <a:pt x="564" y="530"/>
                  <a:pt x="564" y="530"/>
                </a:cubicBezTo>
                <a:cubicBezTo>
                  <a:pt x="579" y="533"/>
                  <a:pt x="593" y="534"/>
                  <a:pt x="607" y="534"/>
                </a:cubicBezTo>
                <a:cubicBezTo>
                  <a:pt x="615" y="534"/>
                  <a:pt x="624" y="534"/>
                  <a:pt x="632" y="532"/>
                </a:cubicBezTo>
                <a:lnTo>
                  <a:pt x="632" y="707"/>
                </a:lnTo>
                <a:lnTo>
                  <a:pt x="605" y="707"/>
                </a:lnTo>
                <a:lnTo>
                  <a:pt x="234" y="707"/>
                </a:lnTo>
                <a:lnTo>
                  <a:pt x="208" y="707"/>
                </a:lnTo>
                <a:lnTo>
                  <a:pt x="208" y="376"/>
                </a:lnTo>
                <a:lnTo>
                  <a:pt x="339" y="402"/>
                </a:lnTo>
                <a:cubicBezTo>
                  <a:pt x="340" y="402"/>
                  <a:pt x="341" y="402"/>
                  <a:pt x="342" y="402"/>
                </a:cubicBezTo>
                <a:cubicBezTo>
                  <a:pt x="344" y="402"/>
                  <a:pt x="346" y="401"/>
                  <a:pt x="349" y="400"/>
                </a:cubicBezTo>
                <a:cubicBezTo>
                  <a:pt x="352" y="398"/>
                  <a:pt x="353" y="395"/>
                  <a:pt x="354" y="392"/>
                </a:cubicBezTo>
                <a:lnTo>
                  <a:pt x="376" y="279"/>
                </a:lnTo>
                <a:cubicBezTo>
                  <a:pt x="378" y="272"/>
                  <a:pt x="373" y="265"/>
                  <a:pt x="366" y="264"/>
                </a:cubicBezTo>
                <a:lnTo>
                  <a:pt x="208" y="232"/>
                </a:lnTo>
                <a:lnTo>
                  <a:pt x="208" y="140"/>
                </a:lnTo>
                <a:lnTo>
                  <a:pt x="305" y="140"/>
                </a:lnTo>
                <a:lnTo>
                  <a:pt x="534" y="140"/>
                </a:lnTo>
                <a:lnTo>
                  <a:pt x="632" y="140"/>
                </a:lnTo>
                <a:lnTo>
                  <a:pt x="632" y="352"/>
                </a:lnTo>
                <a:cubicBezTo>
                  <a:pt x="622" y="348"/>
                  <a:pt x="612" y="345"/>
                  <a:pt x="601" y="343"/>
                </a:cubicBezTo>
                <a:close/>
                <a:moveTo>
                  <a:pt x="529" y="463"/>
                </a:moveTo>
                <a:lnTo>
                  <a:pt x="544" y="580"/>
                </a:lnTo>
                <a:lnTo>
                  <a:pt x="427" y="595"/>
                </a:lnTo>
                <a:lnTo>
                  <a:pt x="412" y="478"/>
                </a:lnTo>
                <a:lnTo>
                  <a:pt x="529" y="463"/>
                </a:lnTo>
                <a:close/>
                <a:moveTo>
                  <a:pt x="569" y="506"/>
                </a:moveTo>
                <a:lnTo>
                  <a:pt x="569" y="506"/>
                </a:lnTo>
                <a:cubicBezTo>
                  <a:pt x="566" y="504"/>
                  <a:pt x="563" y="504"/>
                  <a:pt x="559" y="503"/>
                </a:cubicBezTo>
                <a:lnTo>
                  <a:pt x="553" y="447"/>
                </a:lnTo>
                <a:cubicBezTo>
                  <a:pt x="551" y="440"/>
                  <a:pt x="545" y="436"/>
                  <a:pt x="538" y="437"/>
                </a:cubicBezTo>
                <a:lnTo>
                  <a:pt x="473" y="445"/>
                </a:lnTo>
                <a:cubicBezTo>
                  <a:pt x="468" y="435"/>
                  <a:pt x="466" y="424"/>
                  <a:pt x="467" y="414"/>
                </a:cubicBezTo>
                <a:cubicBezTo>
                  <a:pt x="471" y="397"/>
                  <a:pt x="486" y="382"/>
                  <a:pt x="508" y="373"/>
                </a:cubicBezTo>
                <a:cubicBezTo>
                  <a:pt x="524" y="367"/>
                  <a:pt x="541" y="365"/>
                  <a:pt x="559" y="365"/>
                </a:cubicBezTo>
                <a:cubicBezTo>
                  <a:pt x="572" y="365"/>
                  <a:pt x="584" y="366"/>
                  <a:pt x="597" y="368"/>
                </a:cubicBezTo>
                <a:cubicBezTo>
                  <a:pt x="628" y="375"/>
                  <a:pt x="657" y="388"/>
                  <a:pt x="676" y="406"/>
                </a:cubicBezTo>
                <a:cubicBezTo>
                  <a:pt x="694" y="423"/>
                  <a:pt x="702" y="442"/>
                  <a:pt x="699" y="460"/>
                </a:cubicBezTo>
                <a:cubicBezTo>
                  <a:pt x="691" y="497"/>
                  <a:pt x="632" y="518"/>
                  <a:pt x="569" y="506"/>
                </a:cubicBezTo>
                <a:close/>
                <a:moveTo>
                  <a:pt x="763" y="115"/>
                </a:moveTo>
                <a:lnTo>
                  <a:pt x="547" y="115"/>
                </a:lnTo>
                <a:lnTo>
                  <a:pt x="547" y="25"/>
                </a:lnTo>
                <a:lnTo>
                  <a:pt x="560" y="25"/>
                </a:lnTo>
                <a:cubicBezTo>
                  <a:pt x="567" y="25"/>
                  <a:pt x="573" y="19"/>
                  <a:pt x="573" y="12"/>
                </a:cubicBezTo>
                <a:cubicBezTo>
                  <a:pt x="573" y="5"/>
                  <a:pt x="567" y="0"/>
                  <a:pt x="560" y="0"/>
                </a:cubicBezTo>
                <a:lnTo>
                  <a:pt x="534" y="0"/>
                </a:lnTo>
                <a:lnTo>
                  <a:pt x="305" y="0"/>
                </a:lnTo>
                <a:lnTo>
                  <a:pt x="280" y="0"/>
                </a:lnTo>
                <a:cubicBezTo>
                  <a:pt x="273" y="0"/>
                  <a:pt x="267" y="5"/>
                  <a:pt x="267" y="12"/>
                </a:cubicBezTo>
                <a:cubicBezTo>
                  <a:pt x="267" y="19"/>
                  <a:pt x="273" y="25"/>
                  <a:pt x="280" y="25"/>
                </a:cubicBezTo>
                <a:lnTo>
                  <a:pt x="293" y="25"/>
                </a:lnTo>
                <a:lnTo>
                  <a:pt x="293" y="115"/>
                </a:lnTo>
                <a:lnTo>
                  <a:pt x="76" y="115"/>
                </a:lnTo>
                <a:cubicBezTo>
                  <a:pt x="34" y="115"/>
                  <a:pt x="0" y="149"/>
                  <a:pt x="0" y="191"/>
                </a:cubicBezTo>
                <a:lnTo>
                  <a:pt x="0" y="656"/>
                </a:lnTo>
                <a:cubicBezTo>
                  <a:pt x="0" y="698"/>
                  <a:pt x="34" y="732"/>
                  <a:pt x="76" y="732"/>
                </a:cubicBezTo>
                <a:lnTo>
                  <a:pt x="142" y="732"/>
                </a:lnTo>
                <a:lnTo>
                  <a:pt x="142" y="771"/>
                </a:lnTo>
                <a:cubicBezTo>
                  <a:pt x="142" y="797"/>
                  <a:pt x="164" y="819"/>
                  <a:pt x="190" y="819"/>
                </a:cubicBezTo>
                <a:lnTo>
                  <a:pt x="200" y="819"/>
                </a:lnTo>
                <a:cubicBezTo>
                  <a:pt x="226" y="819"/>
                  <a:pt x="247" y="797"/>
                  <a:pt x="247" y="771"/>
                </a:cubicBezTo>
                <a:lnTo>
                  <a:pt x="247" y="732"/>
                </a:lnTo>
                <a:lnTo>
                  <a:pt x="592" y="732"/>
                </a:lnTo>
                <a:lnTo>
                  <a:pt x="592" y="774"/>
                </a:lnTo>
                <a:cubicBezTo>
                  <a:pt x="592" y="799"/>
                  <a:pt x="612" y="819"/>
                  <a:pt x="637" y="819"/>
                </a:cubicBezTo>
                <a:lnTo>
                  <a:pt x="653" y="819"/>
                </a:lnTo>
                <a:cubicBezTo>
                  <a:pt x="678" y="819"/>
                  <a:pt x="698" y="799"/>
                  <a:pt x="698" y="774"/>
                </a:cubicBezTo>
                <a:lnTo>
                  <a:pt x="698" y="732"/>
                </a:lnTo>
                <a:lnTo>
                  <a:pt x="763" y="732"/>
                </a:lnTo>
                <a:cubicBezTo>
                  <a:pt x="806" y="732"/>
                  <a:pt x="840" y="698"/>
                  <a:pt x="840" y="656"/>
                </a:cubicBezTo>
                <a:lnTo>
                  <a:pt x="840" y="191"/>
                </a:lnTo>
                <a:cubicBezTo>
                  <a:pt x="840" y="149"/>
                  <a:pt x="806" y="115"/>
                  <a:pt x="763" y="115"/>
                </a:cubicBezTo>
                <a:close/>
              </a:path>
            </a:pathLst>
          </a:custGeom>
          <a:solidFill>
            <a:schemeClr val="bg1"/>
          </a:solidFill>
          <a:ln>
            <a:noFill/>
          </a:ln>
          <a:effectLst/>
        </p:spPr>
        <p:txBody>
          <a:bodyPr wrap="none" anchor="ctr"/>
          <a:lstStyle/>
          <a:p>
            <a:endParaRPr lang="en-US" dirty="0">
              <a:latin typeface="Montserrat Light" pitchFamily="2" charset="77"/>
            </a:endParaRPr>
          </a:p>
        </p:txBody>
      </p:sp>
      <p:sp>
        <p:nvSpPr>
          <p:cNvPr id="95" name="Freeform 936">
            <a:extLst>
              <a:ext uri="{FF2B5EF4-FFF2-40B4-BE49-F238E27FC236}">
                <a16:creationId xmlns:a16="http://schemas.microsoft.com/office/drawing/2014/main" id="{45CA45DE-DEB8-BA4C-A03C-FEE01CC749B2}"/>
              </a:ext>
            </a:extLst>
          </p:cNvPr>
          <p:cNvSpPr>
            <a:spLocks noChangeArrowheads="1"/>
          </p:cNvSpPr>
          <p:nvPr/>
        </p:nvSpPr>
        <p:spPr bwMode="auto">
          <a:xfrm>
            <a:off x="15558381" y="8561697"/>
            <a:ext cx="1103036" cy="911456"/>
          </a:xfrm>
          <a:custGeom>
            <a:avLst/>
            <a:gdLst>
              <a:gd name="T0" fmla="*/ 101528 w 301872"/>
              <a:gd name="T1" fmla="*/ 239279 h 248238"/>
              <a:gd name="T2" fmla="*/ 292160 w 301872"/>
              <a:gd name="T3" fmla="*/ 219929 h 248238"/>
              <a:gd name="T4" fmla="*/ 35347 w 301872"/>
              <a:gd name="T5" fmla="*/ 124968 h 248238"/>
              <a:gd name="T6" fmla="*/ 9090 w 301872"/>
              <a:gd name="T7" fmla="*/ 149694 h 248238"/>
              <a:gd name="T8" fmla="*/ 60165 w 301872"/>
              <a:gd name="T9" fmla="*/ 181945 h 248238"/>
              <a:gd name="T10" fmla="*/ 54050 w 301872"/>
              <a:gd name="T11" fmla="*/ 144319 h 248238"/>
              <a:gd name="T12" fmla="*/ 35347 w 301872"/>
              <a:gd name="T13" fmla="*/ 124968 h 248238"/>
              <a:gd name="T14" fmla="*/ 185335 w 301872"/>
              <a:gd name="T15" fmla="*/ 111351 h 248238"/>
              <a:gd name="T16" fmla="*/ 269860 w 301872"/>
              <a:gd name="T17" fmla="*/ 116368 h 248238"/>
              <a:gd name="T18" fmla="*/ 281370 w 301872"/>
              <a:gd name="T19" fmla="*/ 147902 h 248238"/>
              <a:gd name="T20" fmla="*/ 297555 w 301872"/>
              <a:gd name="T21" fmla="*/ 210970 h 248238"/>
              <a:gd name="T22" fmla="*/ 233892 w 301872"/>
              <a:gd name="T23" fmla="*/ 248238 h 248238"/>
              <a:gd name="T24" fmla="*/ 33189 w 301872"/>
              <a:gd name="T25" fmla="*/ 215270 h 248238"/>
              <a:gd name="T26" fmla="*/ 85702 w 301872"/>
              <a:gd name="T27" fmla="*/ 210970 h 248238"/>
              <a:gd name="T28" fmla="*/ 70955 w 301872"/>
              <a:gd name="T29" fmla="*/ 198428 h 248238"/>
              <a:gd name="T30" fmla="*/ 98 w 301872"/>
              <a:gd name="T31" fmla="*/ 150410 h 248238"/>
              <a:gd name="T32" fmla="*/ 54410 w 301872"/>
              <a:gd name="T33" fmla="*/ 123176 h 248238"/>
              <a:gd name="T34" fmla="*/ 63402 w 301872"/>
              <a:gd name="T35" fmla="*/ 147902 h 248238"/>
              <a:gd name="T36" fmla="*/ 79947 w 301872"/>
              <a:gd name="T37" fmla="*/ 195203 h 248238"/>
              <a:gd name="T38" fmla="*/ 228856 w 301872"/>
              <a:gd name="T39" fmla="*/ 210970 h 248238"/>
              <a:gd name="T40" fmla="*/ 272018 w 301872"/>
              <a:gd name="T41" fmla="*/ 127477 h 248238"/>
              <a:gd name="T42" fmla="*/ 193248 w 301872"/>
              <a:gd name="T43" fmla="*/ 125327 h 248238"/>
              <a:gd name="T44" fmla="*/ 167350 w 301872"/>
              <a:gd name="T45" fmla="*/ 109918 h 248238"/>
              <a:gd name="T46" fmla="*/ 141813 w 301872"/>
              <a:gd name="T47" fmla="*/ 125327 h 248238"/>
              <a:gd name="T48" fmla="*/ 69516 w 301872"/>
              <a:gd name="T49" fmla="*/ 121026 h 248238"/>
              <a:gd name="T50" fmla="*/ 141813 w 301872"/>
              <a:gd name="T51" fmla="*/ 116368 h 248238"/>
              <a:gd name="T52" fmla="*/ 167350 w 301872"/>
              <a:gd name="T53" fmla="*/ 100959 h 248238"/>
              <a:gd name="T54" fmla="*/ 217890 w 301872"/>
              <a:gd name="T55" fmla="*/ 71558 h 248238"/>
              <a:gd name="T56" fmla="*/ 214307 w 301872"/>
              <a:gd name="T57" fmla="*/ 79591 h 248238"/>
              <a:gd name="T58" fmla="*/ 124735 w 301872"/>
              <a:gd name="T59" fmla="*/ 78496 h 248238"/>
              <a:gd name="T60" fmla="*/ 118286 w 301872"/>
              <a:gd name="T61" fmla="*/ 71558 h 248238"/>
              <a:gd name="T62" fmla="*/ 168088 w 301872"/>
              <a:gd name="T63" fmla="*/ 0 h 248238"/>
              <a:gd name="T64" fmla="*/ 254389 w 301872"/>
              <a:gd name="T65" fmla="*/ 41672 h 248238"/>
              <a:gd name="T66" fmla="*/ 247528 w 301872"/>
              <a:gd name="T67" fmla="*/ 41672 h 248238"/>
              <a:gd name="T68" fmla="*/ 81786 w 301872"/>
              <a:gd name="T69" fmla="*/ 41672 h 248238"/>
              <a:gd name="T70" fmla="*/ 168088 w 301872"/>
              <a:gd name="T71" fmla="*/ 0 h 248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1872" h="248238">
                <a:moveTo>
                  <a:pt x="43260" y="219929"/>
                </a:moveTo>
                <a:cubicBezTo>
                  <a:pt x="49374" y="235696"/>
                  <a:pt x="86062" y="239279"/>
                  <a:pt x="101528" y="239279"/>
                </a:cubicBezTo>
                <a:lnTo>
                  <a:pt x="233892" y="239279"/>
                </a:lnTo>
                <a:cubicBezTo>
                  <a:pt x="248998" y="239279"/>
                  <a:pt x="286046" y="235696"/>
                  <a:pt x="292160" y="219929"/>
                </a:cubicBezTo>
                <a:lnTo>
                  <a:pt x="43260" y="219929"/>
                </a:lnTo>
                <a:close/>
                <a:moveTo>
                  <a:pt x="35347" y="124968"/>
                </a:moveTo>
                <a:cubicBezTo>
                  <a:pt x="31030" y="124968"/>
                  <a:pt x="26355" y="126402"/>
                  <a:pt x="22758" y="127835"/>
                </a:cubicBezTo>
                <a:cubicBezTo>
                  <a:pt x="13766" y="131418"/>
                  <a:pt x="8370" y="140377"/>
                  <a:pt x="9090" y="149694"/>
                </a:cubicBezTo>
                <a:cubicBezTo>
                  <a:pt x="10888" y="172628"/>
                  <a:pt x="22398" y="174778"/>
                  <a:pt x="40023" y="177286"/>
                </a:cubicBezTo>
                <a:cubicBezTo>
                  <a:pt x="46497" y="178361"/>
                  <a:pt x="53331" y="179436"/>
                  <a:pt x="60165" y="181945"/>
                </a:cubicBezTo>
                <a:cubicBezTo>
                  <a:pt x="56208" y="171911"/>
                  <a:pt x="54050" y="160802"/>
                  <a:pt x="54050" y="147902"/>
                </a:cubicBezTo>
                <a:lnTo>
                  <a:pt x="54050" y="144319"/>
                </a:lnTo>
                <a:cubicBezTo>
                  <a:pt x="54050" y="138585"/>
                  <a:pt x="51892" y="133210"/>
                  <a:pt x="48295" y="129627"/>
                </a:cubicBezTo>
                <a:cubicBezTo>
                  <a:pt x="44339" y="126043"/>
                  <a:pt x="39663" y="124968"/>
                  <a:pt x="35347" y="124968"/>
                </a:cubicBezTo>
                <a:close/>
                <a:moveTo>
                  <a:pt x="167350" y="100959"/>
                </a:moveTo>
                <a:cubicBezTo>
                  <a:pt x="175263" y="100959"/>
                  <a:pt x="181738" y="104901"/>
                  <a:pt x="185335" y="111351"/>
                </a:cubicBezTo>
                <a:cubicBezTo>
                  <a:pt x="187133" y="114576"/>
                  <a:pt x="190010" y="116368"/>
                  <a:pt x="193248" y="116368"/>
                </a:cubicBezTo>
                <a:lnTo>
                  <a:pt x="269860" y="116368"/>
                </a:lnTo>
                <a:cubicBezTo>
                  <a:pt x="275974" y="116368"/>
                  <a:pt x="281370" y="121385"/>
                  <a:pt x="281370" y="127477"/>
                </a:cubicBezTo>
                <a:lnTo>
                  <a:pt x="281370" y="147902"/>
                </a:lnTo>
                <a:cubicBezTo>
                  <a:pt x="281370" y="176569"/>
                  <a:pt x="270579" y="197353"/>
                  <a:pt x="249358" y="210970"/>
                </a:cubicBezTo>
                <a:lnTo>
                  <a:pt x="297555" y="210970"/>
                </a:lnTo>
                <a:cubicBezTo>
                  <a:pt x="300073" y="210970"/>
                  <a:pt x="301872" y="212762"/>
                  <a:pt x="301872" y="215270"/>
                </a:cubicBezTo>
                <a:cubicBezTo>
                  <a:pt x="301872" y="247880"/>
                  <a:pt x="236769" y="248238"/>
                  <a:pt x="233892" y="248238"/>
                </a:cubicBezTo>
                <a:lnTo>
                  <a:pt x="101528" y="248238"/>
                </a:lnTo>
                <a:cubicBezTo>
                  <a:pt x="98291" y="248238"/>
                  <a:pt x="33189" y="247880"/>
                  <a:pt x="33189" y="215270"/>
                </a:cubicBezTo>
                <a:cubicBezTo>
                  <a:pt x="33189" y="212762"/>
                  <a:pt x="35347" y="210970"/>
                  <a:pt x="37864" y="210970"/>
                </a:cubicBezTo>
                <a:lnTo>
                  <a:pt x="85702" y="210970"/>
                </a:lnTo>
                <a:cubicBezTo>
                  <a:pt x="81026" y="208104"/>
                  <a:pt x="77070" y="204878"/>
                  <a:pt x="73473" y="201295"/>
                </a:cubicBezTo>
                <a:cubicBezTo>
                  <a:pt x="72394" y="200578"/>
                  <a:pt x="71675" y="199503"/>
                  <a:pt x="70955" y="198428"/>
                </a:cubicBezTo>
                <a:cubicBezTo>
                  <a:pt x="61603" y="189828"/>
                  <a:pt x="50094" y="188036"/>
                  <a:pt x="38584" y="186245"/>
                </a:cubicBezTo>
                <a:cubicBezTo>
                  <a:pt x="21679" y="183736"/>
                  <a:pt x="2256" y="180511"/>
                  <a:pt x="98" y="150410"/>
                </a:cubicBezTo>
                <a:cubicBezTo>
                  <a:pt x="-981" y="137152"/>
                  <a:pt x="6932" y="124610"/>
                  <a:pt x="19161" y="119593"/>
                </a:cubicBezTo>
                <a:cubicBezTo>
                  <a:pt x="32829" y="113860"/>
                  <a:pt x="45418" y="114935"/>
                  <a:pt x="54410" y="123176"/>
                </a:cubicBezTo>
                <a:cubicBezTo>
                  <a:pt x="60165" y="128193"/>
                  <a:pt x="63402" y="136077"/>
                  <a:pt x="63402" y="144319"/>
                </a:cubicBezTo>
                <a:lnTo>
                  <a:pt x="63402" y="147902"/>
                </a:lnTo>
                <a:cubicBezTo>
                  <a:pt x="63402" y="166894"/>
                  <a:pt x="67718" y="181228"/>
                  <a:pt x="77429" y="192337"/>
                </a:cubicBezTo>
                <a:cubicBezTo>
                  <a:pt x="78149" y="193053"/>
                  <a:pt x="78868" y="194128"/>
                  <a:pt x="79947" y="195203"/>
                </a:cubicBezTo>
                <a:cubicBezTo>
                  <a:pt x="86781" y="201653"/>
                  <a:pt x="95414" y="207029"/>
                  <a:pt x="106204" y="210970"/>
                </a:cubicBezTo>
                <a:lnTo>
                  <a:pt x="228856" y="210970"/>
                </a:lnTo>
                <a:cubicBezTo>
                  <a:pt x="266263" y="196995"/>
                  <a:pt x="272018" y="170119"/>
                  <a:pt x="272018" y="147902"/>
                </a:cubicBezTo>
                <a:lnTo>
                  <a:pt x="272018" y="127477"/>
                </a:lnTo>
                <a:cubicBezTo>
                  <a:pt x="272018" y="126760"/>
                  <a:pt x="270939" y="125327"/>
                  <a:pt x="269860" y="125327"/>
                </a:cubicBezTo>
                <a:lnTo>
                  <a:pt x="193248" y="125327"/>
                </a:lnTo>
                <a:cubicBezTo>
                  <a:pt x="186414" y="125327"/>
                  <a:pt x="180659" y="121743"/>
                  <a:pt x="177422" y="116010"/>
                </a:cubicBezTo>
                <a:cubicBezTo>
                  <a:pt x="175263" y="112426"/>
                  <a:pt x="171667" y="109918"/>
                  <a:pt x="167350" y="109918"/>
                </a:cubicBezTo>
                <a:cubicBezTo>
                  <a:pt x="163394" y="109918"/>
                  <a:pt x="159797" y="112426"/>
                  <a:pt x="157999" y="116010"/>
                </a:cubicBezTo>
                <a:cubicBezTo>
                  <a:pt x="154762" y="121743"/>
                  <a:pt x="148647" y="125327"/>
                  <a:pt x="141813" y="125327"/>
                </a:cubicBezTo>
                <a:lnTo>
                  <a:pt x="74192" y="125327"/>
                </a:lnTo>
                <a:cubicBezTo>
                  <a:pt x="71675" y="125327"/>
                  <a:pt x="69516" y="123535"/>
                  <a:pt x="69516" y="121026"/>
                </a:cubicBezTo>
                <a:cubicBezTo>
                  <a:pt x="69516" y="118518"/>
                  <a:pt x="71675" y="116368"/>
                  <a:pt x="74192" y="116368"/>
                </a:cubicBezTo>
                <a:lnTo>
                  <a:pt x="141813" y="116368"/>
                </a:lnTo>
                <a:cubicBezTo>
                  <a:pt x="145050" y="116368"/>
                  <a:pt x="148287" y="114576"/>
                  <a:pt x="149726" y="111351"/>
                </a:cubicBezTo>
                <a:cubicBezTo>
                  <a:pt x="153323" y="104901"/>
                  <a:pt x="160157" y="100959"/>
                  <a:pt x="167350" y="100959"/>
                </a:cubicBezTo>
                <a:close/>
                <a:moveTo>
                  <a:pt x="167954" y="50747"/>
                </a:moveTo>
                <a:cubicBezTo>
                  <a:pt x="186002" y="50747"/>
                  <a:pt x="204096" y="57684"/>
                  <a:pt x="217890" y="71558"/>
                </a:cubicBezTo>
                <a:cubicBezTo>
                  <a:pt x="219323" y="73749"/>
                  <a:pt x="219323" y="76305"/>
                  <a:pt x="217890" y="78496"/>
                </a:cubicBezTo>
                <a:cubicBezTo>
                  <a:pt x="216815" y="79226"/>
                  <a:pt x="215740" y="79591"/>
                  <a:pt x="214307" y="79591"/>
                </a:cubicBezTo>
                <a:cubicBezTo>
                  <a:pt x="213232" y="79591"/>
                  <a:pt x="212157" y="79226"/>
                  <a:pt x="211082" y="78496"/>
                </a:cubicBezTo>
                <a:cubicBezTo>
                  <a:pt x="187435" y="54033"/>
                  <a:pt x="148740" y="54033"/>
                  <a:pt x="124735" y="78496"/>
                </a:cubicBezTo>
                <a:cubicBezTo>
                  <a:pt x="122943" y="79956"/>
                  <a:pt x="120077" y="79956"/>
                  <a:pt x="118286" y="78496"/>
                </a:cubicBezTo>
                <a:cubicBezTo>
                  <a:pt x="116494" y="76305"/>
                  <a:pt x="116494" y="73749"/>
                  <a:pt x="118286" y="71558"/>
                </a:cubicBezTo>
                <a:cubicBezTo>
                  <a:pt x="131901" y="57684"/>
                  <a:pt x="149905" y="50747"/>
                  <a:pt x="167954" y="50747"/>
                </a:cubicBezTo>
                <a:close/>
                <a:moveTo>
                  <a:pt x="168088" y="0"/>
                </a:moveTo>
                <a:cubicBezTo>
                  <a:pt x="199322" y="0"/>
                  <a:pt x="230557" y="11753"/>
                  <a:pt x="254389" y="35261"/>
                </a:cubicBezTo>
                <a:cubicBezTo>
                  <a:pt x="255833" y="37041"/>
                  <a:pt x="255833" y="39891"/>
                  <a:pt x="254389" y="41672"/>
                </a:cubicBezTo>
                <a:cubicBezTo>
                  <a:pt x="253306" y="42384"/>
                  <a:pt x="252222" y="42740"/>
                  <a:pt x="250778" y="42740"/>
                </a:cubicBezTo>
                <a:cubicBezTo>
                  <a:pt x="249695" y="42740"/>
                  <a:pt x="248611" y="42384"/>
                  <a:pt x="247528" y="41672"/>
                </a:cubicBezTo>
                <a:cubicBezTo>
                  <a:pt x="203836" y="-1781"/>
                  <a:pt x="132340" y="-1781"/>
                  <a:pt x="88286" y="41672"/>
                </a:cubicBezTo>
                <a:cubicBezTo>
                  <a:pt x="86480" y="43453"/>
                  <a:pt x="83592" y="43453"/>
                  <a:pt x="81786" y="41672"/>
                </a:cubicBezTo>
                <a:cubicBezTo>
                  <a:pt x="79981" y="39891"/>
                  <a:pt x="79981" y="37041"/>
                  <a:pt x="81786" y="35261"/>
                </a:cubicBezTo>
                <a:cubicBezTo>
                  <a:pt x="105618" y="11753"/>
                  <a:pt x="136853" y="0"/>
                  <a:pt x="168088" y="0"/>
                </a:cubicBezTo>
                <a:close/>
              </a:path>
            </a:pathLst>
          </a:custGeom>
          <a:solidFill>
            <a:schemeClr val="bg1"/>
          </a:solidFill>
          <a:ln>
            <a:noFill/>
          </a:ln>
          <a:effectLst/>
        </p:spPr>
        <p:txBody>
          <a:bodyPr anchor="ctr"/>
          <a:lstStyle/>
          <a:p>
            <a:endParaRPr lang="en-US" dirty="0">
              <a:latin typeface="Montserrat Light" pitchFamily="2" charset="77"/>
            </a:endParaRPr>
          </a:p>
        </p:txBody>
      </p:sp>
      <p:sp>
        <p:nvSpPr>
          <p:cNvPr id="96" name="TextBox 95">
            <a:extLst>
              <a:ext uri="{FF2B5EF4-FFF2-40B4-BE49-F238E27FC236}">
                <a16:creationId xmlns:a16="http://schemas.microsoft.com/office/drawing/2014/main" id="{C52BB9E7-0ACA-D146-94FC-F1DA5F403E8F}"/>
              </a:ext>
            </a:extLst>
          </p:cNvPr>
          <p:cNvSpPr txBox="1"/>
          <p:nvPr/>
        </p:nvSpPr>
        <p:spPr>
          <a:xfrm>
            <a:off x="8315010" y="575268"/>
            <a:ext cx="7747634" cy="1107996"/>
          </a:xfrm>
          <a:prstGeom prst="rect">
            <a:avLst/>
          </a:prstGeom>
          <a:noFill/>
        </p:spPr>
        <p:txBody>
          <a:bodyPr wrap="none" rtlCol="0" anchor="t">
            <a:spAutoFit/>
          </a:bodyPr>
          <a:lstStyle/>
          <a:p>
            <a:pPr algn="ctr"/>
            <a:r>
              <a:rPr lang="en-US" sz="6600" b="1" dirty="0">
                <a:solidFill>
                  <a:schemeClr val="tx2"/>
                </a:solidFill>
                <a:latin typeface="PT Serif" panose="020A0603040505020204" pitchFamily="18" charset="77"/>
              </a:rPr>
              <a:t>Travel Infographic</a:t>
            </a:r>
          </a:p>
        </p:txBody>
      </p:sp>
      <p:sp>
        <p:nvSpPr>
          <p:cNvPr id="97" name="TextBox 96">
            <a:extLst>
              <a:ext uri="{FF2B5EF4-FFF2-40B4-BE49-F238E27FC236}">
                <a16:creationId xmlns:a16="http://schemas.microsoft.com/office/drawing/2014/main" id="{4C630A52-3510-674E-8132-37BF186B2F3B}"/>
              </a:ext>
            </a:extLst>
          </p:cNvPr>
          <p:cNvSpPr txBox="1"/>
          <p:nvPr/>
        </p:nvSpPr>
        <p:spPr>
          <a:xfrm>
            <a:off x="10562418" y="1723099"/>
            <a:ext cx="3252814" cy="400110"/>
          </a:xfrm>
          <a:prstGeom prst="rect">
            <a:avLst/>
          </a:prstGeom>
          <a:noFill/>
        </p:spPr>
        <p:txBody>
          <a:bodyPr wrap="none" rtlCol="0">
            <a:spAutoFit/>
          </a:bodyPr>
          <a:lstStyle/>
          <a:p>
            <a:pPr algn="ctr"/>
            <a:r>
              <a:rPr lang="en-US" sz="2000" spc="600" dirty="0">
                <a:solidFill>
                  <a:schemeClr val="bg1">
                    <a:lumMod val="65000"/>
                  </a:schemeClr>
                </a:solidFill>
                <a:latin typeface="Montserrat Medium" pitchFamily="2" charset="77"/>
              </a:rPr>
              <a:t>SUBTITLE HERE</a:t>
            </a:r>
          </a:p>
        </p:txBody>
      </p:sp>
      <p:sp>
        <p:nvSpPr>
          <p:cNvPr id="98" name="TextBox 97">
            <a:extLst>
              <a:ext uri="{FF2B5EF4-FFF2-40B4-BE49-F238E27FC236}">
                <a16:creationId xmlns:a16="http://schemas.microsoft.com/office/drawing/2014/main" id="{05EC0CAF-6755-8E44-A4C2-E8B0C3C59789}"/>
              </a:ext>
            </a:extLst>
          </p:cNvPr>
          <p:cNvSpPr txBox="1"/>
          <p:nvPr/>
        </p:nvSpPr>
        <p:spPr>
          <a:xfrm>
            <a:off x="15476978" y="3645994"/>
            <a:ext cx="2145011" cy="584775"/>
          </a:xfrm>
          <a:prstGeom prst="rect">
            <a:avLst/>
          </a:prstGeom>
          <a:noFill/>
        </p:spPr>
        <p:txBody>
          <a:bodyPr wrap="none" rtlCol="0" anchor="ctr" anchorCtr="0">
            <a:spAutoFit/>
          </a:bodyPr>
          <a:lstStyle/>
          <a:p>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99" name="Subtitle 2">
            <a:extLst>
              <a:ext uri="{FF2B5EF4-FFF2-40B4-BE49-F238E27FC236}">
                <a16:creationId xmlns:a16="http://schemas.microsoft.com/office/drawing/2014/main" id="{588972F8-8C33-534D-AEF3-176650940457}"/>
              </a:ext>
            </a:extLst>
          </p:cNvPr>
          <p:cNvSpPr txBox="1">
            <a:spLocks/>
          </p:cNvSpPr>
          <p:nvPr/>
        </p:nvSpPr>
        <p:spPr>
          <a:xfrm>
            <a:off x="15476979" y="4315167"/>
            <a:ext cx="5396518" cy="998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 history </a:t>
            </a:r>
          </a:p>
        </p:txBody>
      </p:sp>
      <p:sp>
        <p:nvSpPr>
          <p:cNvPr id="100" name="TextBox 99">
            <a:extLst>
              <a:ext uri="{FF2B5EF4-FFF2-40B4-BE49-F238E27FC236}">
                <a16:creationId xmlns:a16="http://schemas.microsoft.com/office/drawing/2014/main" id="{4D29D2D5-9EA3-0441-80CB-DFFFA4529E33}"/>
              </a:ext>
            </a:extLst>
          </p:cNvPr>
          <p:cNvSpPr txBox="1"/>
          <p:nvPr/>
        </p:nvSpPr>
        <p:spPr>
          <a:xfrm>
            <a:off x="17460307" y="8269980"/>
            <a:ext cx="2145011" cy="584775"/>
          </a:xfrm>
          <a:prstGeom prst="rect">
            <a:avLst/>
          </a:prstGeom>
          <a:noFill/>
        </p:spPr>
        <p:txBody>
          <a:bodyPr wrap="none" rtlCol="0" anchor="ctr" anchorCtr="0">
            <a:spAutoFit/>
          </a:bodyPr>
          <a:lstStyle/>
          <a:p>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101" name="Subtitle 2">
            <a:extLst>
              <a:ext uri="{FF2B5EF4-FFF2-40B4-BE49-F238E27FC236}">
                <a16:creationId xmlns:a16="http://schemas.microsoft.com/office/drawing/2014/main" id="{33F7E8A6-E878-364B-A0C2-E116438B18B8}"/>
              </a:ext>
            </a:extLst>
          </p:cNvPr>
          <p:cNvSpPr txBox="1">
            <a:spLocks/>
          </p:cNvSpPr>
          <p:nvPr/>
        </p:nvSpPr>
        <p:spPr>
          <a:xfrm>
            <a:off x="17460308" y="8939153"/>
            <a:ext cx="5396518" cy="998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 history </a:t>
            </a:r>
          </a:p>
        </p:txBody>
      </p:sp>
      <p:sp>
        <p:nvSpPr>
          <p:cNvPr id="102" name="TextBox 101">
            <a:extLst>
              <a:ext uri="{FF2B5EF4-FFF2-40B4-BE49-F238E27FC236}">
                <a16:creationId xmlns:a16="http://schemas.microsoft.com/office/drawing/2014/main" id="{B177DD1F-D409-DC4A-97F3-04E32F6EB5E4}"/>
              </a:ext>
            </a:extLst>
          </p:cNvPr>
          <p:cNvSpPr txBox="1"/>
          <p:nvPr/>
        </p:nvSpPr>
        <p:spPr>
          <a:xfrm>
            <a:off x="4772332" y="8269980"/>
            <a:ext cx="2145011" cy="584775"/>
          </a:xfrm>
          <a:prstGeom prst="rect">
            <a:avLst/>
          </a:prstGeom>
          <a:noFill/>
        </p:spPr>
        <p:txBody>
          <a:bodyPr wrap="none" rtlCol="0" anchor="ctr" anchorCtr="0">
            <a:spAutoFit/>
          </a:bodyPr>
          <a:lstStyle/>
          <a:p>
            <a:pPr algn="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103" name="Subtitle 2">
            <a:extLst>
              <a:ext uri="{FF2B5EF4-FFF2-40B4-BE49-F238E27FC236}">
                <a16:creationId xmlns:a16="http://schemas.microsoft.com/office/drawing/2014/main" id="{FBA197EC-3318-9E45-AC02-4234BF711B20}"/>
              </a:ext>
            </a:extLst>
          </p:cNvPr>
          <p:cNvSpPr txBox="1">
            <a:spLocks/>
          </p:cNvSpPr>
          <p:nvPr/>
        </p:nvSpPr>
        <p:spPr>
          <a:xfrm>
            <a:off x="1521384" y="8939153"/>
            <a:ext cx="5396518" cy="998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 history </a:t>
            </a:r>
          </a:p>
        </p:txBody>
      </p:sp>
      <p:sp>
        <p:nvSpPr>
          <p:cNvPr id="104" name="TextBox 103">
            <a:extLst>
              <a:ext uri="{FF2B5EF4-FFF2-40B4-BE49-F238E27FC236}">
                <a16:creationId xmlns:a16="http://schemas.microsoft.com/office/drawing/2014/main" id="{841F75DD-FEBD-1E45-8971-184CBD95D068}"/>
              </a:ext>
            </a:extLst>
          </p:cNvPr>
          <p:cNvSpPr txBox="1"/>
          <p:nvPr/>
        </p:nvSpPr>
        <p:spPr>
          <a:xfrm>
            <a:off x="6801145" y="3645994"/>
            <a:ext cx="2145011" cy="584775"/>
          </a:xfrm>
          <a:prstGeom prst="rect">
            <a:avLst/>
          </a:prstGeom>
          <a:noFill/>
        </p:spPr>
        <p:txBody>
          <a:bodyPr wrap="none" rtlCol="0" anchor="ctr" anchorCtr="0">
            <a:spAutoFit/>
          </a:bodyPr>
          <a:lstStyle/>
          <a:p>
            <a:pPr algn="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105" name="Subtitle 2">
            <a:extLst>
              <a:ext uri="{FF2B5EF4-FFF2-40B4-BE49-F238E27FC236}">
                <a16:creationId xmlns:a16="http://schemas.microsoft.com/office/drawing/2014/main" id="{29B29914-207D-524C-AB35-1E439D5FF793}"/>
              </a:ext>
            </a:extLst>
          </p:cNvPr>
          <p:cNvSpPr txBox="1">
            <a:spLocks/>
          </p:cNvSpPr>
          <p:nvPr/>
        </p:nvSpPr>
        <p:spPr>
          <a:xfrm>
            <a:off x="3550197" y="4315167"/>
            <a:ext cx="5396518" cy="99867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 history </a:t>
            </a:r>
          </a:p>
        </p:txBody>
      </p:sp>
    </p:spTree>
    <p:extLst>
      <p:ext uri="{BB962C8B-B14F-4D97-AF65-F5344CB8AC3E}">
        <p14:creationId xmlns:p14="http://schemas.microsoft.com/office/powerpoint/2010/main" val="11579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9227D4CE-96A4-A14D-9D4E-2EF6C14758CB}"/>
              </a:ext>
            </a:extLst>
          </p:cNvPr>
          <p:cNvGrpSpPr/>
          <p:nvPr/>
        </p:nvGrpSpPr>
        <p:grpSpPr>
          <a:xfrm>
            <a:off x="1520825" y="2309283"/>
            <a:ext cx="8500567" cy="10644717"/>
            <a:chOff x="1520825" y="1146632"/>
            <a:chExt cx="9121871" cy="11422736"/>
          </a:xfrm>
        </p:grpSpPr>
        <p:sp>
          <p:nvSpPr>
            <p:cNvPr id="4" name="Freeform 3">
              <a:extLst>
                <a:ext uri="{FF2B5EF4-FFF2-40B4-BE49-F238E27FC236}">
                  <a16:creationId xmlns:a16="http://schemas.microsoft.com/office/drawing/2014/main" id="{8FF914AF-6700-884E-A311-5C53790DFF5F}"/>
                </a:ext>
              </a:extLst>
            </p:cNvPr>
            <p:cNvSpPr>
              <a:spLocks noEditPoints="1"/>
            </p:cNvSpPr>
            <p:nvPr/>
          </p:nvSpPr>
          <p:spPr bwMode="auto">
            <a:xfrm>
              <a:off x="1520825" y="2462965"/>
              <a:ext cx="9121871" cy="10106403"/>
            </a:xfrm>
            <a:custGeom>
              <a:avLst/>
              <a:gdLst>
                <a:gd name="T0" fmla="*/ 604 w 689"/>
                <a:gd name="T1" fmla="*/ 455 h 761"/>
                <a:gd name="T2" fmla="*/ 563 w 689"/>
                <a:gd name="T3" fmla="*/ 416 h 761"/>
                <a:gd name="T4" fmla="*/ 505 w 689"/>
                <a:gd name="T5" fmla="*/ 395 h 761"/>
                <a:gd name="T6" fmla="*/ 470 w 689"/>
                <a:gd name="T7" fmla="*/ 413 h 761"/>
                <a:gd name="T8" fmla="*/ 411 w 689"/>
                <a:gd name="T9" fmla="*/ 377 h 761"/>
                <a:gd name="T10" fmla="*/ 391 w 689"/>
                <a:gd name="T11" fmla="*/ 362 h 761"/>
                <a:gd name="T12" fmla="*/ 379 w 689"/>
                <a:gd name="T13" fmla="*/ 306 h 761"/>
                <a:gd name="T14" fmla="*/ 421 w 689"/>
                <a:gd name="T15" fmla="*/ 301 h 761"/>
                <a:gd name="T16" fmla="*/ 464 w 689"/>
                <a:gd name="T17" fmla="*/ 282 h 761"/>
                <a:gd name="T18" fmla="*/ 474 w 689"/>
                <a:gd name="T19" fmla="*/ 263 h 761"/>
                <a:gd name="T20" fmla="*/ 502 w 689"/>
                <a:gd name="T21" fmla="*/ 229 h 761"/>
                <a:gd name="T22" fmla="*/ 533 w 689"/>
                <a:gd name="T23" fmla="*/ 208 h 761"/>
                <a:gd name="T24" fmla="*/ 561 w 689"/>
                <a:gd name="T25" fmla="*/ 153 h 761"/>
                <a:gd name="T26" fmla="*/ 494 w 689"/>
                <a:gd name="T27" fmla="*/ 106 h 761"/>
                <a:gd name="T28" fmla="*/ 449 w 689"/>
                <a:gd name="T29" fmla="*/ 175 h 761"/>
                <a:gd name="T30" fmla="*/ 401 w 689"/>
                <a:gd name="T31" fmla="*/ 91 h 761"/>
                <a:gd name="T32" fmla="*/ 428 w 689"/>
                <a:gd name="T33" fmla="*/ 47 h 761"/>
                <a:gd name="T34" fmla="*/ 384 w 689"/>
                <a:gd name="T35" fmla="*/ 15 h 761"/>
                <a:gd name="T36" fmla="*/ 365 w 689"/>
                <a:gd name="T37" fmla="*/ 52 h 761"/>
                <a:gd name="T38" fmla="*/ 312 w 689"/>
                <a:gd name="T39" fmla="*/ 65 h 761"/>
                <a:gd name="T40" fmla="*/ 199 w 689"/>
                <a:gd name="T41" fmla="*/ 38 h 761"/>
                <a:gd name="T42" fmla="*/ 71 w 689"/>
                <a:gd name="T43" fmla="*/ 32 h 761"/>
                <a:gd name="T44" fmla="*/ 10 w 689"/>
                <a:gd name="T45" fmla="*/ 49 h 761"/>
                <a:gd name="T46" fmla="*/ 11 w 689"/>
                <a:gd name="T47" fmla="*/ 72 h 761"/>
                <a:gd name="T48" fmla="*/ 20 w 689"/>
                <a:gd name="T49" fmla="*/ 95 h 761"/>
                <a:gd name="T50" fmla="*/ 46 w 689"/>
                <a:gd name="T51" fmla="*/ 131 h 761"/>
                <a:gd name="T52" fmla="*/ 47 w 689"/>
                <a:gd name="T53" fmla="*/ 149 h 761"/>
                <a:gd name="T54" fmla="*/ 94 w 689"/>
                <a:gd name="T55" fmla="*/ 112 h 761"/>
                <a:gd name="T56" fmla="*/ 111 w 689"/>
                <a:gd name="T57" fmla="*/ 114 h 761"/>
                <a:gd name="T58" fmla="*/ 161 w 689"/>
                <a:gd name="T59" fmla="*/ 132 h 761"/>
                <a:gd name="T60" fmla="*/ 173 w 689"/>
                <a:gd name="T61" fmla="*/ 140 h 761"/>
                <a:gd name="T62" fmla="*/ 186 w 689"/>
                <a:gd name="T63" fmla="*/ 147 h 761"/>
                <a:gd name="T64" fmla="*/ 193 w 689"/>
                <a:gd name="T65" fmla="*/ 156 h 761"/>
                <a:gd name="T66" fmla="*/ 233 w 689"/>
                <a:gd name="T67" fmla="*/ 203 h 761"/>
                <a:gd name="T68" fmla="*/ 228 w 689"/>
                <a:gd name="T69" fmla="*/ 210 h 761"/>
                <a:gd name="T70" fmla="*/ 263 w 689"/>
                <a:gd name="T71" fmla="*/ 291 h 761"/>
                <a:gd name="T72" fmla="*/ 290 w 689"/>
                <a:gd name="T73" fmla="*/ 318 h 761"/>
                <a:gd name="T74" fmla="*/ 301 w 689"/>
                <a:gd name="T75" fmla="*/ 320 h 761"/>
                <a:gd name="T76" fmla="*/ 394 w 689"/>
                <a:gd name="T77" fmla="*/ 386 h 761"/>
                <a:gd name="T78" fmla="*/ 438 w 689"/>
                <a:gd name="T79" fmla="*/ 414 h 761"/>
                <a:gd name="T80" fmla="*/ 466 w 689"/>
                <a:gd name="T81" fmla="*/ 439 h 761"/>
                <a:gd name="T82" fmla="*/ 452 w 689"/>
                <a:gd name="T83" fmla="*/ 471 h 761"/>
                <a:gd name="T84" fmla="*/ 504 w 689"/>
                <a:gd name="T85" fmla="*/ 551 h 761"/>
                <a:gd name="T86" fmla="*/ 487 w 689"/>
                <a:gd name="T87" fmla="*/ 656 h 761"/>
                <a:gd name="T88" fmla="*/ 488 w 689"/>
                <a:gd name="T89" fmla="*/ 688 h 761"/>
                <a:gd name="T90" fmla="*/ 478 w 689"/>
                <a:gd name="T91" fmla="*/ 697 h 761"/>
                <a:gd name="T92" fmla="*/ 481 w 689"/>
                <a:gd name="T93" fmla="*/ 715 h 761"/>
                <a:gd name="T94" fmla="*/ 485 w 689"/>
                <a:gd name="T95" fmla="*/ 732 h 761"/>
                <a:gd name="T96" fmla="*/ 487 w 689"/>
                <a:gd name="T97" fmla="*/ 745 h 761"/>
                <a:gd name="T98" fmla="*/ 501 w 689"/>
                <a:gd name="T99" fmla="*/ 743 h 761"/>
                <a:gd name="T100" fmla="*/ 502 w 689"/>
                <a:gd name="T101" fmla="*/ 756 h 761"/>
                <a:gd name="T102" fmla="*/ 517 w 689"/>
                <a:gd name="T103" fmla="*/ 748 h 761"/>
                <a:gd name="T104" fmla="*/ 516 w 689"/>
                <a:gd name="T105" fmla="*/ 720 h 761"/>
                <a:gd name="T106" fmla="*/ 531 w 689"/>
                <a:gd name="T107" fmla="*/ 673 h 761"/>
                <a:gd name="T108" fmla="*/ 568 w 689"/>
                <a:gd name="T109" fmla="*/ 631 h 761"/>
                <a:gd name="T110" fmla="*/ 633 w 689"/>
                <a:gd name="T111" fmla="*/ 573 h 761"/>
                <a:gd name="T112" fmla="*/ 668 w 689"/>
                <a:gd name="T113" fmla="*/ 517 h 761"/>
                <a:gd name="T114" fmla="*/ 436 w 689"/>
                <a:gd name="T115" fmla="*/ 236 h 761"/>
                <a:gd name="T116" fmla="*/ 430 w 689"/>
                <a:gd name="T117" fmla="*/ 213 h 761"/>
                <a:gd name="T118" fmla="*/ 421 w 689"/>
                <a:gd name="T119" fmla="*/ 208 h 761"/>
                <a:gd name="T120" fmla="*/ 249 w 689"/>
                <a:gd name="T121" fmla="*/ 70 h 761"/>
                <a:gd name="T122" fmla="*/ 486 w 689"/>
                <a:gd name="T123" fmla="*/ 709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9" h="761">
                  <a:moveTo>
                    <a:pt x="686" y="483"/>
                  </a:moveTo>
                  <a:cubicBezTo>
                    <a:pt x="685" y="480"/>
                    <a:pt x="684" y="480"/>
                    <a:pt x="682" y="480"/>
                  </a:cubicBezTo>
                  <a:cubicBezTo>
                    <a:pt x="682" y="480"/>
                    <a:pt x="682" y="480"/>
                    <a:pt x="681" y="480"/>
                  </a:cubicBezTo>
                  <a:cubicBezTo>
                    <a:pt x="677" y="480"/>
                    <a:pt x="673" y="478"/>
                    <a:pt x="669" y="474"/>
                  </a:cubicBezTo>
                  <a:cubicBezTo>
                    <a:pt x="665" y="469"/>
                    <a:pt x="660" y="468"/>
                    <a:pt x="654" y="469"/>
                  </a:cubicBezTo>
                  <a:cubicBezTo>
                    <a:pt x="651" y="470"/>
                    <a:pt x="649" y="469"/>
                    <a:pt x="647" y="468"/>
                  </a:cubicBezTo>
                  <a:cubicBezTo>
                    <a:pt x="646" y="467"/>
                    <a:pt x="645" y="467"/>
                    <a:pt x="644" y="467"/>
                  </a:cubicBezTo>
                  <a:cubicBezTo>
                    <a:pt x="642" y="467"/>
                    <a:pt x="641" y="468"/>
                    <a:pt x="639" y="469"/>
                  </a:cubicBezTo>
                  <a:cubicBezTo>
                    <a:pt x="638" y="469"/>
                    <a:pt x="638" y="470"/>
                    <a:pt x="637" y="470"/>
                  </a:cubicBezTo>
                  <a:cubicBezTo>
                    <a:pt x="637" y="470"/>
                    <a:pt x="637" y="470"/>
                    <a:pt x="637" y="470"/>
                  </a:cubicBezTo>
                  <a:cubicBezTo>
                    <a:pt x="637" y="470"/>
                    <a:pt x="637" y="469"/>
                    <a:pt x="637" y="469"/>
                  </a:cubicBezTo>
                  <a:cubicBezTo>
                    <a:pt x="638" y="468"/>
                    <a:pt x="638" y="467"/>
                    <a:pt x="639" y="466"/>
                  </a:cubicBezTo>
                  <a:cubicBezTo>
                    <a:pt x="639" y="464"/>
                    <a:pt x="635" y="462"/>
                    <a:pt x="626" y="459"/>
                  </a:cubicBezTo>
                  <a:cubicBezTo>
                    <a:pt x="623" y="457"/>
                    <a:pt x="621" y="457"/>
                    <a:pt x="620" y="458"/>
                  </a:cubicBezTo>
                  <a:cubicBezTo>
                    <a:pt x="619" y="459"/>
                    <a:pt x="618" y="460"/>
                    <a:pt x="618" y="461"/>
                  </a:cubicBezTo>
                  <a:cubicBezTo>
                    <a:pt x="618" y="462"/>
                    <a:pt x="618" y="462"/>
                    <a:pt x="618" y="462"/>
                  </a:cubicBezTo>
                  <a:cubicBezTo>
                    <a:pt x="618" y="462"/>
                    <a:pt x="618" y="462"/>
                    <a:pt x="618" y="462"/>
                  </a:cubicBezTo>
                  <a:cubicBezTo>
                    <a:pt x="617" y="462"/>
                    <a:pt x="616" y="461"/>
                    <a:pt x="615" y="463"/>
                  </a:cubicBezTo>
                  <a:cubicBezTo>
                    <a:pt x="614" y="465"/>
                    <a:pt x="613" y="465"/>
                    <a:pt x="613" y="465"/>
                  </a:cubicBezTo>
                  <a:cubicBezTo>
                    <a:pt x="612" y="465"/>
                    <a:pt x="612" y="465"/>
                    <a:pt x="612" y="464"/>
                  </a:cubicBezTo>
                  <a:cubicBezTo>
                    <a:pt x="612" y="464"/>
                    <a:pt x="612" y="464"/>
                    <a:pt x="613" y="464"/>
                  </a:cubicBezTo>
                  <a:cubicBezTo>
                    <a:pt x="615" y="462"/>
                    <a:pt x="616" y="460"/>
                    <a:pt x="617" y="458"/>
                  </a:cubicBezTo>
                  <a:cubicBezTo>
                    <a:pt x="617" y="458"/>
                    <a:pt x="617" y="457"/>
                    <a:pt x="617" y="457"/>
                  </a:cubicBezTo>
                  <a:cubicBezTo>
                    <a:pt x="615" y="455"/>
                    <a:pt x="609" y="454"/>
                    <a:pt x="606" y="455"/>
                  </a:cubicBezTo>
                  <a:cubicBezTo>
                    <a:pt x="605" y="456"/>
                    <a:pt x="605" y="457"/>
                    <a:pt x="604" y="458"/>
                  </a:cubicBezTo>
                  <a:cubicBezTo>
                    <a:pt x="604" y="458"/>
                    <a:pt x="604" y="459"/>
                    <a:pt x="604" y="459"/>
                  </a:cubicBezTo>
                  <a:cubicBezTo>
                    <a:pt x="604" y="459"/>
                    <a:pt x="604" y="459"/>
                    <a:pt x="603" y="459"/>
                  </a:cubicBezTo>
                  <a:cubicBezTo>
                    <a:pt x="602" y="458"/>
                    <a:pt x="602" y="457"/>
                    <a:pt x="603" y="457"/>
                  </a:cubicBezTo>
                  <a:cubicBezTo>
                    <a:pt x="603" y="456"/>
                    <a:pt x="604" y="455"/>
                    <a:pt x="604" y="455"/>
                  </a:cubicBezTo>
                  <a:cubicBezTo>
                    <a:pt x="605" y="455"/>
                    <a:pt x="605" y="455"/>
                    <a:pt x="605" y="455"/>
                  </a:cubicBezTo>
                  <a:cubicBezTo>
                    <a:pt x="606" y="455"/>
                    <a:pt x="608" y="453"/>
                    <a:pt x="610" y="449"/>
                  </a:cubicBezTo>
                  <a:cubicBezTo>
                    <a:pt x="611" y="447"/>
                    <a:pt x="609" y="446"/>
                    <a:pt x="608" y="445"/>
                  </a:cubicBezTo>
                  <a:cubicBezTo>
                    <a:pt x="607" y="445"/>
                    <a:pt x="606" y="444"/>
                    <a:pt x="606" y="444"/>
                  </a:cubicBezTo>
                  <a:cubicBezTo>
                    <a:pt x="605" y="443"/>
                    <a:pt x="604" y="441"/>
                    <a:pt x="604" y="439"/>
                  </a:cubicBezTo>
                  <a:cubicBezTo>
                    <a:pt x="604" y="437"/>
                    <a:pt x="603" y="435"/>
                    <a:pt x="602" y="434"/>
                  </a:cubicBezTo>
                  <a:cubicBezTo>
                    <a:pt x="602" y="434"/>
                    <a:pt x="602" y="434"/>
                    <a:pt x="602" y="434"/>
                  </a:cubicBezTo>
                  <a:cubicBezTo>
                    <a:pt x="602" y="434"/>
                    <a:pt x="602" y="434"/>
                    <a:pt x="602" y="434"/>
                  </a:cubicBezTo>
                  <a:cubicBezTo>
                    <a:pt x="602" y="434"/>
                    <a:pt x="602" y="434"/>
                    <a:pt x="602" y="434"/>
                  </a:cubicBezTo>
                  <a:cubicBezTo>
                    <a:pt x="601" y="434"/>
                    <a:pt x="600" y="433"/>
                    <a:pt x="599" y="432"/>
                  </a:cubicBezTo>
                  <a:cubicBezTo>
                    <a:pt x="597" y="430"/>
                    <a:pt x="595" y="428"/>
                    <a:pt x="593" y="428"/>
                  </a:cubicBezTo>
                  <a:cubicBezTo>
                    <a:pt x="592" y="427"/>
                    <a:pt x="590" y="427"/>
                    <a:pt x="589" y="426"/>
                  </a:cubicBezTo>
                  <a:cubicBezTo>
                    <a:pt x="589" y="426"/>
                    <a:pt x="589" y="426"/>
                    <a:pt x="589" y="426"/>
                  </a:cubicBezTo>
                  <a:cubicBezTo>
                    <a:pt x="589" y="426"/>
                    <a:pt x="589" y="426"/>
                    <a:pt x="589" y="426"/>
                  </a:cubicBezTo>
                  <a:cubicBezTo>
                    <a:pt x="589" y="426"/>
                    <a:pt x="589" y="426"/>
                    <a:pt x="589" y="426"/>
                  </a:cubicBezTo>
                  <a:cubicBezTo>
                    <a:pt x="588" y="426"/>
                    <a:pt x="588" y="426"/>
                    <a:pt x="588" y="426"/>
                  </a:cubicBezTo>
                  <a:cubicBezTo>
                    <a:pt x="588" y="426"/>
                    <a:pt x="588" y="426"/>
                    <a:pt x="588" y="426"/>
                  </a:cubicBezTo>
                  <a:cubicBezTo>
                    <a:pt x="587" y="426"/>
                    <a:pt x="585" y="425"/>
                    <a:pt x="584" y="425"/>
                  </a:cubicBezTo>
                  <a:cubicBezTo>
                    <a:pt x="583" y="425"/>
                    <a:pt x="582" y="425"/>
                    <a:pt x="581" y="426"/>
                  </a:cubicBezTo>
                  <a:cubicBezTo>
                    <a:pt x="579" y="426"/>
                    <a:pt x="578" y="426"/>
                    <a:pt x="577" y="425"/>
                  </a:cubicBezTo>
                  <a:cubicBezTo>
                    <a:pt x="577" y="425"/>
                    <a:pt x="576" y="424"/>
                    <a:pt x="576" y="424"/>
                  </a:cubicBezTo>
                  <a:cubicBezTo>
                    <a:pt x="575" y="424"/>
                    <a:pt x="574" y="425"/>
                    <a:pt x="573" y="425"/>
                  </a:cubicBezTo>
                  <a:cubicBezTo>
                    <a:pt x="573" y="425"/>
                    <a:pt x="573" y="425"/>
                    <a:pt x="573" y="425"/>
                  </a:cubicBezTo>
                  <a:cubicBezTo>
                    <a:pt x="573" y="425"/>
                    <a:pt x="573" y="425"/>
                    <a:pt x="573" y="425"/>
                  </a:cubicBezTo>
                  <a:cubicBezTo>
                    <a:pt x="572" y="425"/>
                    <a:pt x="571" y="424"/>
                    <a:pt x="570" y="423"/>
                  </a:cubicBezTo>
                  <a:cubicBezTo>
                    <a:pt x="569" y="422"/>
                    <a:pt x="569" y="421"/>
                    <a:pt x="568" y="421"/>
                  </a:cubicBezTo>
                  <a:cubicBezTo>
                    <a:pt x="567" y="421"/>
                    <a:pt x="566" y="421"/>
                    <a:pt x="566" y="420"/>
                  </a:cubicBezTo>
                  <a:cubicBezTo>
                    <a:pt x="566" y="420"/>
                    <a:pt x="565" y="419"/>
                    <a:pt x="566" y="419"/>
                  </a:cubicBezTo>
                  <a:cubicBezTo>
                    <a:pt x="566" y="417"/>
                    <a:pt x="565" y="417"/>
                    <a:pt x="563" y="416"/>
                  </a:cubicBezTo>
                  <a:cubicBezTo>
                    <a:pt x="562" y="416"/>
                    <a:pt x="561" y="415"/>
                    <a:pt x="560" y="414"/>
                  </a:cubicBezTo>
                  <a:cubicBezTo>
                    <a:pt x="560" y="414"/>
                    <a:pt x="559" y="414"/>
                    <a:pt x="559" y="413"/>
                  </a:cubicBezTo>
                  <a:cubicBezTo>
                    <a:pt x="559" y="413"/>
                    <a:pt x="559" y="413"/>
                    <a:pt x="559" y="413"/>
                  </a:cubicBezTo>
                  <a:cubicBezTo>
                    <a:pt x="558" y="413"/>
                    <a:pt x="558" y="413"/>
                    <a:pt x="558" y="413"/>
                  </a:cubicBezTo>
                  <a:cubicBezTo>
                    <a:pt x="558" y="413"/>
                    <a:pt x="558" y="413"/>
                    <a:pt x="558" y="413"/>
                  </a:cubicBezTo>
                  <a:cubicBezTo>
                    <a:pt x="558" y="413"/>
                    <a:pt x="558" y="413"/>
                    <a:pt x="558" y="413"/>
                  </a:cubicBezTo>
                  <a:cubicBezTo>
                    <a:pt x="558" y="413"/>
                    <a:pt x="558" y="413"/>
                    <a:pt x="558" y="413"/>
                  </a:cubicBezTo>
                  <a:cubicBezTo>
                    <a:pt x="556" y="412"/>
                    <a:pt x="553" y="412"/>
                    <a:pt x="551" y="412"/>
                  </a:cubicBezTo>
                  <a:cubicBezTo>
                    <a:pt x="551" y="412"/>
                    <a:pt x="551" y="412"/>
                    <a:pt x="551" y="412"/>
                  </a:cubicBezTo>
                  <a:cubicBezTo>
                    <a:pt x="551" y="412"/>
                    <a:pt x="551" y="412"/>
                    <a:pt x="551" y="412"/>
                  </a:cubicBezTo>
                  <a:cubicBezTo>
                    <a:pt x="551" y="412"/>
                    <a:pt x="551" y="412"/>
                    <a:pt x="551" y="412"/>
                  </a:cubicBezTo>
                  <a:cubicBezTo>
                    <a:pt x="552" y="411"/>
                    <a:pt x="552" y="410"/>
                    <a:pt x="553" y="409"/>
                  </a:cubicBezTo>
                  <a:cubicBezTo>
                    <a:pt x="553" y="407"/>
                    <a:pt x="549" y="406"/>
                    <a:pt x="546" y="406"/>
                  </a:cubicBezTo>
                  <a:cubicBezTo>
                    <a:pt x="546" y="406"/>
                    <a:pt x="545" y="406"/>
                    <a:pt x="545" y="406"/>
                  </a:cubicBezTo>
                  <a:cubicBezTo>
                    <a:pt x="544" y="406"/>
                    <a:pt x="544" y="405"/>
                    <a:pt x="544" y="405"/>
                  </a:cubicBezTo>
                  <a:cubicBezTo>
                    <a:pt x="544" y="404"/>
                    <a:pt x="544" y="404"/>
                    <a:pt x="545" y="404"/>
                  </a:cubicBezTo>
                  <a:cubicBezTo>
                    <a:pt x="546" y="404"/>
                    <a:pt x="546" y="404"/>
                    <a:pt x="546" y="403"/>
                  </a:cubicBezTo>
                  <a:cubicBezTo>
                    <a:pt x="546" y="403"/>
                    <a:pt x="546" y="403"/>
                    <a:pt x="546" y="403"/>
                  </a:cubicBezTo>
                  <a:cubicBezTo>
                    <a:pt x="546" y="402"/>
                    <a:pt x="543" y="402"/>
                    <a:pt x="541" y="402"/>
                  </a:cubicBezTo>
                  <a:cubicBezTo>
                    <a:pt x="538" y="402"/>
                    <a:pt x="533" y="404"/>
                    <a:pt x="531" y="405"/>
                  </a:cubicBezTo>
                  <a:cubicBezTo>
                    <a:pt x="530" y="406"/>
                    <a:pt x="528" y="405"/>
                    <a:pt x="527" y="404"/>
                  </a:cubicBezTo>
                  <a:cubicBezTo>
                    <a:pt x="525" y="403"/>
                    <a:pt x="523" y="402"/>
                    <a:pt x="521" y="403"/>
                  </a:cubicBezTo>
                  <a:cubicBezTo>
                    <a:pt x="519" y="403"/>
                    <a:pt x="517" y="403"/>
                    <a:pt x="516" y="403"/>
                  </a:cubicBezTo>
                  <a:cubicBezTo>
                    <a:pt x="515" y="403"/>
                    <a:pt x="515" y="402"/>
                    <a:pt x="515" y="402"/>
                  </a:cubicBezTo>
                  <a:cubicBezTo>
                    <a:pt x="515" y="400"/>
                    <a:pt x="515" y="399"/>
                    <a:pt x="514" y="399"/>
                  </a:cubicBezTo>
                  <a:cubicBezTo>
                    <a:pt x="513" y="398"/>
                    <a:pt x="512" y="398"/>
                    <a:pt x="511" y="398"/>
                  </a:cubicBezTo>
                  <a:cubicBezTo>
                    <a:pt x="509" y="398"/>
                    <a:pt x="509" y="397"/>
                    <a:pt x="508" y="396"/>
                  </a:cubicBezTo>
                  <a:cubicBezTo>
                    <a:pt x="508" y="396"/>
                    <a:pt x="508" y="395"/>
                    <a:pt x="506" y="395"/>
                  </a:cubicBezTo>
                  <a:cubicBezTo>
                    <a:pt x="506" y="395"/>
                    <a:pt x="506" y="395"/>
                    <a:pt x="505" y="395"/>
                  </a:cubicBezTo>
                  <a:cubicBezTo>
                    <a:pt x="505" y="396"/>
                    <a:pt x="505" y="396"/>
                    <a:pt x="505" y="397"/>
                  </a:cubicBezTo>
                  <a:cubicBezTo>
                    <a:pt x="505" y="398"/>
                    <a:pt x="505" y="398"/>
                    <a:pt x="505" y="398"/>
                  </a:cubicBezTo>
                  <a:cubicBezTo>
                    <a:pt x="504" y="398"/>
                    <a:pt x="504" y="398"/>
                    <a:pt x="503" y="399"/>
                  </a:cubicBezTo>
                  <a:cubicBezTo>
                    <a:pt x="501" y="399"/>
                    <a:pt x="498" y="400"/>
                    <a:pt x="498" y="402"/>
                  </a:cubicBezTo>
                  <a:cubicBezTo>
                    <a:pt x="498" y="403"/>
                    <a:pt x="498" y="404"/>
                    <a:pt x="499" y="405"/>
                  </a:cubicBezTo>
                  <a:cubicBezTo>
                    <a:pt x="499" y="407"/>
                    <a:pt x="500" y="408"/>
                    <a:pt x="499" y="409"/>
                  </a:cubicBezTo>
                  <a:cubicBezTo>
                    <a:pt x="499" y="410"/>
                    <a:pt x="499" y="410"/>
                    <a:pt x="498" y="410"/>
                  </a:cubicBezTo>
                  <a:cubicBezTo>
                    <a:pt x="498" y="410"/>
                    <a:pt x="498" y="410"/>
                    <a:pt x="498" y="410"/>
                  </a:cubicBezTo>
                  <a:cubicBezTo>
                    <a:pt x="497" y="410"/>
                    <a:pt x="495" y="409"/>
                    <a:pt x="495" y="407"/>
                  </a:cubicBezTo>
                  <a:cubicBezTo>
                    <a:pt x="494" y="406"/>
                    <a:pt x="495" y="405"/>
                    <a:pt x="496" y="404"/>
                  </a:cubicBezTo>
                  <a:cubicBezTo>
                    <a:pt x="497" y="403"/>
                    <a:pt x="497" y="402"/>
                    <a:pt x="497" y="401"/>
                  </a:cubicBezTo>
                  <a:cubicBezTo>
                    <a:pt x="496" y="400"/>
                    <a:pt x="496" y="399"/>
                    <a:pt x="496" y="398"/>
                  </a:cubicBezTo>
                  <a:cubicBezTo>
                    <a:pt x="496" y="398"/>
                    <a:pt x="497" y="397"/>
                    <a:pt x="497" y="397"/>
                  </a:cubicBezTo>
                  <a:cubicBezTo>
                    <a:pt x="499" y="397"/>
                    <a:pt x="500" y="396"/>
                    <a:pt x="500" y="395"/>
                  </a:cubicBezTo>
                  <a:cubicBezTo>
                    <a:pt x="500" y="395"/>
                    <a:pt x="500" y="394"/>
                    <a:pt x="498" y="394"/>
                  </a:cubicBezTo>
                  <a:cubicBezTo>
                    <a:pt x="497" y="393"/>
                    <a:pt x="496" y="394"/>
                    <a:pt x="495" y="395"/>
                  </a:cubicBezTo>
                  <a:cubicBezTo>
                    <a:pt x="494" y="395"/>
                    <a:pt x="493" y="396"/>
                    <a:pt x="493" y="396"/>
                  </a:cubicBezTo>
                  <a:cubicBezTo>
                    <a:pt x="491" y="396"/>
                    <a:pt x="490" y="397"/>
                    <a:pt x="489" y="398"/>
                  </a:cubicBezTo>
                  <a:cubicBezTo>
                    <a:pt x="489" y="398"/>
                    <a:pt x="489" y="398"/>
                    <a:pt x="488" y="399"/>
                  </a:cubicBezTo>
                  <a:cubicBezTo>
                    <a:pt x="487" y="399"/>
                    <a:pt x="487" y="399"/>
                    <a:pt x="486" y="399"/>
                  </a:cubicBezTo>
                  <a:cubicBezTo>
                    <a:pt x="485" y="399"/>
                    <a:pt x="483" y="399"/>
                    <a:pt x="483" y="400"/>
                  </a:cubicBezTo>
                  <a:cubicBezTo>
                    <a:pt x="483" y="401"/>
                    <a:pt x="483" y="401"/>
                    <a:pt x="483" y="401"/>
                  </a:cubicBezTo>
                  <a:cubicBezTo>
                    <a:pt x="483" y="401"/>
                    <a:pt x="483" y="401"/>
                    <a:pt x="483" y="400"/>
                  </a:cubicBezTo>
                  <a:cubicBezTo>
                    <a:pt x="482" y="400"/>
                    <a:pt x="482" y="400"/>
                    <a:pt x="481" y="400"/>
                  </a:cubicBezTo>
                  <a:cubicBezTo>
                    <a:pt x="480" y="400"/>
                    <a:pt x="479" y="401"/>
                    <a:pt x="478" y="401"/>
                  </a:cubicBezTo>
                  <a:cubicBezTo>
                    <a:pt x="477" y="402"/>
                    <a:pt x="476" y="403"/>
                    <a:pt x="476" y="404"/>
                  </a:cubicBezTo>
                  <a:cubicBezTo>
                    <a:pt x="476" y="404"/>
                    <a:pt x="476" y="405"/>
                    <a:pt x="476" y="405"/>
                  </a:cubicBezTo>
                  <a:cubicBezTo>
                    <a:pt x="476" y="406"/>
                    <a:pt x="476" y="407"/>
                    <a:pt x="474" y="409"/>
                  </a:cubicBezTo>
                  <a:cubicBezTo>
                    <a:pt x="472" y="410"/>
                    <a:pt x="471" y="412"/>
                    <a:pt x="470" y="413"/>
                  </a:cubicBezTo>
                  <a:cubicBezTo>
                    <a:pt x="470" y="413"/>
                    <a:pt x="469" y="414"/>
                    <a:pt x="469" y="414"/>
                  </a:cubicBezTo>
                  <a:cubicBezTo>
                    <a:pt x="469" y="415"/>
                    <a:pt x="469" y="415"/>
                    <a:pt x="468" y="414"/>
                  </a:cubicBezTo>
                  <a:cubicBezTo>
                    <a:pt x="468" y="414"/>
                    <a:pt x="468" y="414"/>
                    <a:pt x="468" y="414"/>
                  </a:cubicBezTo>
                  <a:cubicBezTo>
                    <a:pt x="468" y="414"/>
                    <a:pt x="467" y="413"/>
                    <a:pt x="466" y="411"/>
                  </a:cubicBezTo>
                  <a:cubicBezTo>
                    <a:pt x="465" y="411"/>
                    <a:pt x="465" y="411"/>
                    <a:pt x="465" y="411"/>
                  </a:cubicBezTo>
                  <a:cubicBezTo>
                    <a:pt x="464" y="409"/>
                    <a:pt x="462" y="408"/>
                    <a:pt x="460" y="408"/>
                  </a:cubicBezTo>
                  <a:cubicBezTo>
                    <a:pt x="459" y="408"/>
                    <a:pt x="459" y="408"/>
                    <a:pt x="458" y="407"/>
                  </a:cubicBezTo>
                  <a:cubicBezTo>
                    <a:pt x="456" y="407"/>
                    <a:pt x="453" y="408"/>
                    <a:pt x="450" y="410"/>
                  </a:cubicBezTo>
                  <a:cubicBezTo>
                    <a:pt x="448" y="412"/>
                    <a:pt x="445" y="411"/>
                    <a:pt x="443" y="410"/>
                  </a:cubicBezTo>
                  <a:cubicBezTo>
                    <a:pt x="442" y="410"/>
                    <a:pt x="441" y="409"/>
                    <a:pt x="440" y="408"/>
                  </a:cubicBezTo>
                  <a:cubicBezTo>
                    <a:pt x="438" y="406"/>
                    <a:pt x="436" y="403"/>
                    <a:pt x="435" y="402"/>
                  </a:cubicBezTo>
                  <a:cubicBezTo>
                    <a:pt x="435" y="401"/>
                    <a:pt x="434" y="401"/>
                    <a:pt x="434" y="401"/>
                  </a:cubicBezTo>
                  <a:cubicBezTo>
                    <a:pt x="434" y="400"/>
                    <a:pt x="434" y="398"/>
                    <a:pt x="435" y="396"/>
                  </a:cubicBezTo>
                  <a:cubicBezTo>
                    <a:pt x="435" y="395"/>
                    <a:pt x="435" y="395"/>
                    <a:pt x="436" y="395"/>
                  </a:cubicBezTo>
                  <a:cubicBezTo>
                    <a:pt x="436" y="394"/>
                    <a:pt x="436" y="392"/>
                    <a:pt x="436" y="391"/>
                  </a:cubicBezTo>
                  <a:cubicBezTo>
                    <a:pt x="436" y="389"/>
                    <a:pt x="436" y="387"/>
                    <a:pt x="436" y="386"/>
                  </a:cubicBezTo>
                  <a:cubicBezTo>
                    <a:pt x="437" y="386"/>
                    <a:pt x="437" y="385"/>
                    <a:pt x="437" y="384"/>
                  </a:cubicBezTo>
                  <a:cubicBezTo>
                    <a:pt x="437" y="383"/>
                    <a:pt x="437" y="382"/>
                    <a:pt x="437" y="381"/>
                  </a:cubicBezTo>
                  <a:cubicBezTo>
                    <a:pt x="437" y="381"/>
                    <a:pt x="437" y="381"/>
                    <a:pt x="437" y="381"/>
                  </a:cubicBezTo>
                  <a:cubicBezTo>
                    <a:pt x="437" y="381"/>
                    <a:pt x="437" y="381"/>
                    <a:pt x="437" y="381"/>
                  </a:cubicBezTo>
                  <a:cubicBezTo>
                    <a:pt x="437" y="380"/>
                    <a:pt x="437" y="380"/>
                    <a:pt x="437" y="380"/>
                  </a:cubicBezTo>
                  <a:cubicBezTo>
                    <a:pt x="437" y="380"/>
                    <a:pt x="437" y="380"/>
                    <a:pt x="437" y="380"/>
                  </a:cubicBezTo>
                  <a:cubicBezTo>
                    <a:pt x="437" y="379"/>
                    <a:pt x="436" y="379"/>
                    <a:pt x="435" y="378"/>
                  </a:cubicBezTo>
                  <a:cubicBezTo>
                    <a:pt x="434" y="378"/>
                    <a:pt x="433" y="378"/>
                    <a:pt x="432" y="377"/>
                  </a:cubicBezTo>
                  <a:cubicBezTo>
                    <a:pt x="429" y="374"/>
                    <a:pt x="423" y="375"/>
                    <a:pt x="420" y="376"/>
                  </a:cubicBezTo>
                  <a:cubicBezTo>
                    <a:pt x="419" y="377"/>
                    <a:pt x="418" y="377"/>
                    <a:pt x="416" y="376"/>
                  </a:cubicBezTo>
                  <a:cubicBezTo>
                    <a:pt x="415" y="376"/>
                    <a:pt x="413" y="376"/>
                    <a:pt x="412" y="377"/>
                  </a:cubicBezTo>
                  <a:cubicBezTo>
                    <a:pt x="412" y="376"/>
                    <a:pt x="412" y="376"/>
                    <a:pt x="412" y="376"/>
                  </a:cubicBezTo>
                  <a:cubicBezTo>
                    <a:pt x="411" y="377"/>
                    <a:pt x="411" y="377"/>
                    <a:pt x="411" y="377"/>
                  </a:cubicBezTo>
                  <a:cubicBezTo>
                    <a:pt x="410" y="377"/>
                    <a:pt x="410" y="377"/>
                    <a:pt x="409" y="377"/>
                  </a:cubicBezTo>
                  <a:cubicBezTo>
                    <a:pt x="409" y="377"/>
                    <a:pt x="409" y="377"/>
                    <a:pt x="409" y="376"/>
                  </a:cubicBezTo>
                  <a:cubicBezTo>
                    <a:pt x="409" y="375"/>
                    <a:pt x="410" y="374"/>
                    <a:pt x="411" y="374"/>
                  </a:cubicBezTo>
                  <a:cubicBezTo>
                    <a:pt x="412" y="373"/>
                    <a:pt x="411" y="371"/>
                    <a:pt x="411" y="369"/>
                  </a:cubicBezTo>
                  <a:cubicBezTo>
                    <a:pt x="411" y="368"/>
                    <a:pt x="411" y="366"/>
                    <a:pt x="412" y="366"/>
                  </a:cubicBezTo>
                  <a:cubicBezTo>
                    <a:pt x="412" y="366"/>
                    <a:pt x="413" y="366"/>
                    <a:pt x="413" y="365"/>
                  </a:cubicBezTo>
                  <a:cubicBezTo>
                    <a:pt x="413" y="365"/>
                    <a:pt x="413" y="365"/>
                    <a:pt x="413" y="365"/>
                  </a:cubicBezTo>
                  <a:cubicBezTo>
                    <a:pt x="413" y="365"/>
                    <a:pt x="413" y="365"/>
                    <a:pt x="413" y="365"/>
                  </a:cubicBezTo>
                  <a:cubicBezTo>
                    <a:pt x="413" y="365"/>
                    <a:pt x="413" y="365"/>
                    <a:pt x="413" y="365"/>
                  </a:cubicBezTo>
                  <a:cubicBezTo>
                    <a:pt x="413" y="365"/>
                    <a:pt x="413" y="365"/>
                    <a:pt x="413" y="365"/>
                  </a:cubicBezTo>
                  <a:cubicBezTo>
                    <a:pt x="413" y="365"/>
                    <a:pt x="413" y="365"/>
                    <a:pt x="413" y="365"/>
                  </a:cubicBezTo>
                  <a:cubicBezTo>
                    <a:pt x="413" y="365"/>
                    <a:pt x="413" y="365"/>
                    <a:pt x="413" y="365"/>
                  </a:cubicBezTo>
                  <a:cubicBezTo>
                    <a:pt x="415" y="363"/>
                    <a:pt x="415" y="361"/>
                    <a:pt x="415" y="358"/>
                  </a:cubicBezTo>
                  <a:cubicBezTo>
                    <a:pt x="416" y="357"/>
                    <a:pt x="416" y="356"/>
                    <a:pt x="415" y="356"/>
                  </a:cubicBezTo>
                  <a:cubicBezTo>
                    <a:pt x="415" y="355"/>
                    <a:pt x="415" y="354"/>
                    <a:pt x="416" y="353"/>
                  </a:cubicBezTo>
                  <a:cubicBezTo>
                    <a:pt x="417" y="353"/>
                    <a:pt x="417" y="352"/>
                    <a:pt x="418" y="352"/>
                  </a:cubicBezTo>
                  <a:cubicBezTo>
                    <a:pt x="419" y="351"/>
                    <a:pt x="420" y="351"/>
                    <a:pt x="419" y="349"/>
                  </a:cubicBezTo>
                  <a:cubicBezTo>
                    <a:pt x="419" y="348"/>
                    <a:pt x="419" y="348"/>
                    <a:pt x="419" y="348"/>
                  </a:cubicBezTo>
                  <a:cubicBezTo>
                    <a:pt x="418" y="347"/>
                    <a:pt x="417" y="348"/>
                    <a:pt x="417" y="348"/>
                  </a:cubicBezTo>
                  <a:cubicBezTo>
                    <a:pt x="416" y="348"/>
                    <a:pt x="415" y="348"/>
                    <a:pt x="415" y="348"/>
                  </a:cubicBezTo>
                  <a:cubicBezTo>
                    <a:pt x="413" y="347"/>
                    <a:pt x="412" y="347"/>
                    <a:pt x="409" y="347"/>
                  </a:cubicBezTo>
                  <a:cubicBezTo>
                    <a:pt x="409" y="347"/>
                    <a:pt x="408" y="348"/>
                    <a:pt x="406" y="348"/>
                  </a:cubicBezTo>
                  <a:cubicBezTo>
                    <a:pt x="402" y="348"/>
                    <a:pt x="399" y="350"/>
                    <a:pt x="400" y="354"/>
                  </a:cubicBezTo>
                  <a:cubicBezTo>
                    <a:pt x="400" y="355"/>
                    <a:pt x="399" y="356"/>
                    <a:pt x="399" y="356"/>
                  </a:cubicBezTo>
                  <a:cubicBezTo>
                    <a:pt x="398" y="356"/>
                    <a:pt x="398" y="357"/>
                    <a:pt x="398" y="358"/>
                  </a:cubicBezTo>
                  <a:cubicBezTo>
                    <a:pt x="398" y="359"/>
                    <a:pt x="397" y="360"/>
                    <a:pt x="396" y="361"/>
                  </a:cubicBezTo>
                  <a:cubicBezTo>
                    <a:pt x="395" y="361"/>
                    <a:pt x="395" y="362"/>
                    <a:pt x="395" y="363"/>
                  </a:cubicBezTo>
                  <a:cubicBezTo>
                    <a:pt x="395" y="363"/>
                    <a:pt x="395" y="363"/>
                    <a:pt x="395" y="363"/>
                  </a:cubicBezTo>
                  <a:cubicBezTo>
                    <a:pt x="394" y="363"/>
                    <a:pt x="392" y="362"/>
                    <a:pt x="391" y="362"/>
                  </a:cubicBezTo>
                  <a:cubicBezTo>
                    <a:pt x="391" y="361"/>
                    <a:pt x="388" y="362"/>
                    <a:pt x="382" y="363"/>
                  </a:cubicBezTo>
                  <a:cubicBezTo>
                    <a:pt x="381" y="364"/>
                    <a:pt x="379" y="364"/>
                    <a:pt x="379" y="364"/>
                  </a:cubicBezTo>
                  <a:cubicBezTo>
                    <a:pt x="378" y="364"/>
                    <a:pt x="378" y="364"/>
                    <a:pt x="377" y="363"/>
                  </a:cubicBezTo>
                  <a:cubicBezTo>
                    <a:pt x="376" y="362"/>
                    <a:pt x="374" y="362"/>
                    <a:pt x="373" y="362"/>
                  </a:cubicBezTo>
                  <a:cubicBezTo>
                    <a:pt x="371" y="362"/>
                    <a:pt x="371" y="358"/>
                    <a:pt x="371" y="357"/>
                  </a:cubicBezTo>
                  <a:cubicBezTo>
                    <a:pt x="370" y="355"/>
                    <a:pt x="369" y="354"/>
                    <a:pt x="367" y="353"/>
                  </a:cubicBezTo>
                  <a:cubicBezTo>
                    <a:pt x="366" y="352"/>
                    <a:pt x="366" y="351"/>
                    <a:pt x="365" y="350"/>
                  </a:cubicBezTo>
                  <a:cubicBezTo>
                    <a:pt x="363" y="348"/>
                    <a:pt x="363" y="344"/>
                    <a:pt x="363" y="341"/>
                  </a:cubicBezTo>
                  <a:cubicBezTo>
                    <a:pt x="363" y="341"/>
                    <a:pt x="363" y="341"/>
                    <a:pt x="363" y="341"/>
                  </a:cubicBezTo>
                  <a:cubicBezTo>
                    <a:pt x="363" y="338"/>
                    <a:pt x="363" y="333"/>
                    <a:pt x="365" y="328"/>
                  </a:cubicBezTo>
                  <a:cubicBezTo>
                    <a:pt x="365" y="327"/>
                    <a:pt x="365" y="326"/>
                    <a:pt x="365" y="326"/>
                  </a:cubicBezTo>
                  <a:cubicBezTo>
                    <a:pt x="365" y="326"/>
                    <a:pt x="365" y="326"/>
                    <a:pt x="365" y="326"/>
                  </a:cubicBezTo>
                  <a:cubicBezTo>
                    <a:pt x="365" y="325"/>
                    <a:pt x="365" y="325"/>
                    <a:pt x="365" y="325"/>
                  </a:cubicBezTo>
                  <a:cubicBezTo>
                    <a:pt x="365" y="325"/>
                    <a:pt x="365" y="325"/>
                    <a:pt x="365" y="325"/>
                  </a:cubicBezTo>
                  <a:cubicBezTo>
                    <a:pt x="365" y="325"/>
                    <a:pt x="365" y="325"/>
                    <a:pt x="365" y="325"/>
                  </a:cubicBezTo>
                  <a:cubicBezTo>
                    <a:pt x="365" y="325"/>
                    <a:pt x="365" y="325"/>
                    <a:pt x="365" y="325"/>
                  </a:cubicBezTo>
                  <a:cubicBezTo>
                    <a:pt x="365" y="323"/>
                    <a:pt x="364" y="322"/>
                    <a:pt x="364" y="321"/>
                  </a:cubicBezTo>
                  <a:cubicBezTo>
                    <a:pt x="363" y="321"/>
                    <a:pt x="363" y="321"/>
                    <a:pt x="363" y="320"/>
                  </a:cubicBezTo>
                  <a:cubicBezTo>
                    <a:pt x="363" y="320"/>
                    <a:pt x="363" y="320"/>
                    <a:pt x="364" y="319"/>
                  </a:cubicBezTo>
                  <a:cubicBezTo>
                    <a:pt x="366" y="318"/>
                    <a:pt x="365" y="317"/>
                    <a:pt x="365" y="316"/>
                  </a:cubicBezTo>
                  <a:cubicBezTo>
                    <a:pt x="365" y="315"/>
                    <a:pt x="365" y="315"/>
                    <a:pt x="365" y="315"/>
                  </a:cubicBezTo>
                  <a:cubicBezTo>
                    <a:pt x="365" y="315"/>
                    <a:pt x="366" y="314"/>
                    <a:pt x="366" y="314"/>
                  </a:cubicBezTo>
                  <a:cubicBezTo>
                    <a:pt x="367" y="313"/>
                    <a:pt x="369" y="313"/>
                    <a:pt x="369" y="312"/>
                  </a:cubicBezTo>
                  <a:cubicBezTo>
                    <a:pt x="369" y="311"/>
                    <a:pt x="369" y="311"/>
                    <a:pt x="369" y="311"/>
                  </a:cubicBezTo>
                  <a:cubicBezTo>
                    <a:pt x="370" y="311"/>
                    <a:pt x="371" y="311"/>
                    <a:pt x="372" y="311"/>
                  </a:cubicBezTo>
                  <a:cubicBezTo>
                    <a:pt x="373" y="311"/>
                    <a:pt x="375" y="310"/>
                    <a:pt x="376" y="309"/>
                  </a:cubicBezTo>
                  <a:cubicBezTo>
                    <a:pt x="376" y="308"/>
                    <a:pt x="377" y="307"/>
                    <a:pt x="377" y="306"/>
                  </a:cubicBezTo>
                  <a:cubicBezTo>
                    <a:pt x="377" y="306"/>
                    <a:pt x="377" y="306"/>
                    <a:pt x="377" y="306"/>
                  </a:cubicBezTo>
                  <a:cubicBezTo>
                    <a:pt x="377" y="305"/>
                    <a:pt x="378" y="306"/>
                    <a:pt x="379" y="306"/>
                  </a:cubicBezTo>
                  <a:cubicBezTo>
                    <a:pt x="380" y="306"/>
                    <a:pt x="381" y="305"/>
                    <a:pt x="381" y="304"/>
                  </a:cubicBezTo>
                  <a:cubicBezTo>
                    <a:pt x="382" y="304"/>
                    <a:pt x="382" y="304"/>
                    <a:pt x="382" y="304"/>
                  </a:cubicBezTo>
                  <a:cubicBezTo>
                    <a:pt x="383" y="304"/>
                    <a:pt x="383" y="304"/>
                    <a:pt x="383" y="304"/>
                  </a:cubicBezTo>
                  <a:cubicBezTo>
                    <a:pt x="384" y="304"/>
                    <a:pt x="384" y="305"/>
                    <a:pt x="385" y="304"/>
                  </a:cubicBezTo>
                  <a:cubicBezTo>
                    <a:pt x="385" y="304"/>
                    <a:pt x="385" y="304"/>
                    <a:pt x="385" y="304"/>
                  </a:cubicBezTo>
                  <a:cubicBezTo>
                    <a:pt x="385" y="304"/>
                    <a:pt x="385" y="304"/>
                    <a:pt x="385" y="303"/>
                  </a:cubicBezTo>
                  <a:cubicBezTo>
                    <a:pt x="386" y="303"/>
                    <a:pt x="387" y="304"/>
                    <a:pt x="387" y="304"/>
                  </a:cubicBezTo>
                  <a:cubicBezTo>
                    <a:pt x="388" y="305"/>
                    <a:pt x="390" y="306"/>
                    <a:pt x="391" y="306"/>
                  </a:cubicBezTo>
                  <a:cubicBezTo>
                    <a:pt x="391" y="305"/>
                    <a:pt x="392" y="305"/>
                    <a:pt x="392" y="304"/>
                  </a:cubicBezTo>
                  <a:cubicBezTo>
                    <a:pt x="392" y="304"/>
                    <a:pt x="392" y="304"/>
                    <a:pt x="392" y="304"/>
                  </a:cubicBezTo>
                  <a:cubicBezTo>
                    <a:pt x="392" y="304"/>
                    <a:pt x="393" y="304"/>
                    <a:pt x="395" y="306"/>
                  </a:cubicBezTo>
                  <a:cubicBezTo>
                    <a:pt x="396" y="307"/>
                    <a:pt x="397" y="307"/>
                    <a:pt x="398" y="307"/>
                  </a:cubicBezTo>
                  <a:cubicBezTo>
                    <a:pt x="398" y="307"/>
                    <a:pt x="399" y="307"/>
                    <a:pt x="399" y="307"/>
                  </a:cubicBezTo>
                  <a:cubicBezTo>
                    <a:pt x="402" y="308"/>
                    <a:pt x="402" y="307"/>
                    <a:pt x="402" y="306"/>
                  </a:cubicBezTo>
                  <a:cubicBezTo>
                    <a:pt x="402" y="306"/>
                    <a:pt x="402" y="306"/>
                    <a:pt x="403" y="306"/>
                  </a:cubicBezTo>
                  <a:cubicBezTo>
                    <a:pt x="404" y="307"/>
                    <a:pt x="405" y="309"/>
                    <a:pt x="406" y="309"/>
                  </a:cubicBezTo>
                  <a:cubicBezTo>
                    <a:pt x="407" y="309"/>
                    <a:pt x="407" y="309"/>
                    <a:pt x="407" y="308"/>
                  </a:cubicBezTo>
                  <a:cubicBezTo>
                    <a:pt x="408" y="308"/>
                    <a:pt x="407" y="307"/>
                    <a:pt x="405" y="306"/>
                  </a:cubicBezTo>
                  <a:cubicBezTo>
                    <a:pt x="405" y="305"/>
                    <a:pt x="405" y="305"/>
                    <a:pt x="405" y="305"/>
                  </a:cubicBezTo>
                  <a:cubicBezTo>
                    <a:pt x="405" y="304"/>
                    <a:pt x="405" y="304"/>
                    <a:pt x="404" y="303"/>
                  </a:cubicBezTo>
                  <a:cubicBezTo>
                    <a:pt x="404" y="303"/>
                    <a:pt x="404" y="303"/>
                    <a:pt x="404" y="303"/>
                  </a:cubicBezTo>
                  <a:cubicBezTo>
                    <a:pt x="404" y="302"/>
                    <a:pt x="406" y="301"/>
                    <a:pt x="408" y="301"/>
                  </a:cubicBezTo>
                  <a:cubicBezTo>
                    <a:pt x="409" y="301"/>
                    <a:pt x="410" y="301"/>
                    <a:pt x="410" y="302"/>
                  </a:cubicBezTo>
                  <a:cubicBezTo>
                    <a:pt x="411" y="302"/>
                    <a:pt x="412" y="302"/>
                    <a:pt x="412" y="300"/>
                  </a:cubicBezTo>
                  <a:cubicBezTo>
                    <a:pt x="413" y="300"/>
                    <a:pt x="413" y="300"/>
                    <a:pt x="413" y="300"/>
                  </a:cubicBezTo>
                  <a:cubicBezTo>
                    <a:pt x="413" y="300"/>
                    <a:pt x="414" y="301"/>
                    <a:pt x="414" y="302"/>
                  </a:cubicBezTo>
                  <a:cubicBezTo>
                    <a:pt x="414" y="302"/>
                    <a:pt x="414" y="302"/>
                    <a:pt x="414" y="302"/>
                  </a:cubicBezTo>
                  <a:cubicBezTo>
                    <a:pt x="415" y="303"/>
                    <a:pt x="416" y="302"/>
                    <a:pt x="418" y="302"/>
                  </a:cubicBezTo>
                  <a:cubicBezTo>
                    <a:pt x="419" y="302"/>
                    <a:pt x="420" y="301"/>
                    <a:pt x="421" y="301"/>
                  </a:cubicBezTo>
                  <a:cubicBezTo>
                    <a:pt x="423" y="301"/>
                    <a:pt x="425" y="303"/>
                    <a:pt x="425" y="304"/>
                  </a:cubicBezTo>
                  <a:cubicBezTo>
                    <a:pt x="426" y="305"/>
                    <a:pt x="426" y="305"/>
                    <a:pt x="427" y="306"/>
                  </a:cubicBezTo>
                  <a:cubicBezTo>
                    <a:pt x="428" y="306"/>
                    <a:pt x="429" y="306"/>
                    <a:pt x="429" y="305"/>
                  </a:cubicBezTo>
                  <a:cubicBezTo>
                    <a:pt x="430" y="305"/>
                    <a:pt x="430" y="305"/>
                    <a:pt x="430" y="304"/>
                  </a:cubicBezTo>
                  <a:cubicBezTo>
                    <a:pt x="432" y="303"/>
                    <a:pt x="433" y="302"/>
                    <a:pt x="434" y="303"/>
                  </a:cubicBezTo>
                  <a:cubicBezTo>
                    <a:pt x="435" y="304"/>
                    <a:pt x="435" y="305"/>
                    <a:pt x="436" y="306"/>
                  </a:cubicBezTo>
                  <a:cubicBezTo>
                    <a:pt x="437" y="307"/>
                    <a:pt x="438" y="308"/>
                    <a:pt x="439" y="309"/>
                  </a:cubicBezTo>
                  <a:cubicBezTo>
                    <a:pt x="440" y="310"/>
                    <a:pt x="440" y="311"/>
                    <a:pt x="439" y="312"/>
                  </a:cubicBezTo>
                  <a:cubicBezTo>
                    <a:pt x="439" y="313"/>
                    <a:pt x="438" y="313"/>
                    <a:pt x="439" y="314"/>
                  </a:cubicBezTo>
                  <a:cubicBezTo>
                    <a:pt x="439" y="315"/>
                    <a:pt x="439" y="315"/>
                    <a:pt x="439" y="316"/>
                  </a:cubicBezTo>
                  <a:cubicBezTo>
                    <a:pt x="440" y="317"/>
                    <a:pt x="440" y="318"/>
                    <a:pt x="441" y="319"/>
                  </a:cubicBezTo>
                  <a:cubicBezTo>
                    <a:pt x="442" y="320"/>
                    <a:pt x="442" y="321"/>
                    <a:pt x="442" y="322"/>
                  </a:cubicBezTo>
                  <a:cubicBezTo>
                    <a:pt x="442" y="323"/>
                    <a:pt x="442" y="324"/>
                    <a:pt x="443" y="324"/>
                  </a:cubicBezTo>
                  <a:cubicBezTo>
                    <a:pt x="445" y="325"/>
                    <a:pt x="446" y="327"/>
                    <a:pt x="447" y="328"/>
                  </a:cubicBezTo>
                  <a:cubicBezTo>
                    <a:pt x="447" y="329"/>
                    <a:pt x="449" y="330"/>
                    <a:pt x="450" y="330"/>
                  </a:cubicBezTo>
                  <a:cubicBezTo>
                    <a:pt x="450" y="330"/>
                    <a:pt x="450" y="330"/>
                    <a:pt x="450" y="330"/>
                  </a:cubicBezTo>
                  <a:cubicBezTo>
                    <a:pt x="451" y="330"/>
                    <a:pt x="451" y="330"/>
                    <a:pt x="451" y="329"/>
                  </a:cubicBezTo>
                  <a:cubicBezTo>
                    <a:pt x="451" y="328"/>
                    <a:pt x="452" y="327"/>
                    <a:pt x="452" y="326"/>
                  </a:cubicBezTo>
                  <a:cubicBezTo>
                    <a:pt x="453" y="325"/>
                    <a:pt x="453" y="324"/>
                    <a:pt x="453" y="323"/>
                  </a:cubicBezTo>
                  <a:cubicBezTo>
                    <a:pt x="454" y="321"/>
                    <a:pt x="452" y="315"/>
                    <a:pt x="451" y="313"/>
                  </a:cubicBezTo>
                  <a:cubicBezTo>
                    <a:pt x="450" y="312"/>
                    <a:pt x="450" y="312"/>
                    <a:pt x="450" y="311"/>
                  </a:cubicBezTo>
                  <a:cubicBezTo>
                    <a:pt x="450" y="311"/>
                    <a:pt x="450" y="310"/>
                    <a:pt x="449" y="308"/>
                  </a:cubicBezTo>
                  <a:cubicBezTo>
                    <a:pt x="447" y="306"/>
                    <a:pt x="446" y="302"/>
                    <a:pt x="446" y="299"/>
                  </a:cubicBezTo>
                  <a:cubicBezTo>
                    <a:pt x="446" y="296"/>
                    <a:pt x="450" y="291"/>
                    <a:pt x="452" y="289"/>
                  </a:cubicBezTo>
                  <a:cubicBezTo>
                    <a:pt x="453" y="289"/>
                    <a:pt x="454" y="288"/>
                    <a:pt x="455" y="288"/>
                  </a:cubicBezTo>
                  <a:cubicBezTo>
                    <a:pt x="456" y="288"/>
                    <a:pt x="457" y="288"/>
                    <a:pt x="457" y="287"/>
                  </a:cubicBezTo>
                  <a:cubicBezTo>
                    <a:pt x="457" y="285"/>
                    <a:pt x="460" y="283"/>
                    <a:pt x="461" y="283"/>
                  </a:cubicBezTo>
                  <a:cubicBezTo>
                    <a:pt x="461" y="283"/>
                    <a:pt x="461" y="283"/>
                    <a:pt x="461" y="283"/>
                  </a:cubicBezTo>
                  <a:cubicBezTo>
                    <a:pt x="463" y="283"/>
                    <a:pt x="464" y="283"/>
                    <a:pt x="464" y="282"/>
                  </a:cubicBezTo>
                  <a:cubicBezTo>
                    <a:pt x="464" y="280"/>
                    <a:pt x="466" y="279"/>
                    <a:pt x="469" y="278"/>
                  </a:cubicBezTo>
                  <a:cubicBezTo>
                    <a:pt x="470" y="278"/>
                    <a:pt x="471" y="278"/>
                    <a:pt x="471" y="277"/>
                  </a:cubicBezTo>
                  <a:cubicBezTo>
                    <a:pt x="471" y="277"/>
                    <a:pt x="471" y="276"/>
                    <a:pt x="470" y="275"/>
                  </a:cubicBezTo>
                  <a:cubicBezTo>
                    <a:pt x="470" y="275"/>
                    <a:pt x="470" y="275"/>
                    <a:pt x="470" y="275"/>
                  </a:cubicBezTo>
                  <a:cubicBezTo>
                    <a:pt x="470" y="274"/>
                    <a:pt x="470" y="273"/>
                    <a:pt x="470" y="273"/>
                  </a:cubicBezTo>
                  <a:cubicBezTo>
                    <a:pt x="471" y="273"/>
                    <a:pt x="471" y="273"/>
                    <a:pt x="471" y="273"/>
                  </a:cubicBezTo>
                  <a:cubicBezTo>
                    <a:pt x="471" y="274"/>
                    <a:pt x="471" y="274"/>
                    <a:pt x="472" y="274"/>
                  </a:cubicBezTo>
                  <a:cubicBezTo>
                    <a:pt x="473" y="274"/>
                    <a:pt x="474" y="274"/>
                    <a:pt x="475" y="274"/>
                  </a:cubicBezTo>
                  <a:cubicBezTo>
                    <a:pt x="475" y="273"/>
                    <a:pt x="477" y="272"/>
                    <a:pt x="477" y="271"/>
                  </a:cubicBezTo>
                  <a:cubicBezTo>
                    <a:pt x="477" y="270"/>
                    <a:pt x="476" y="270"/>
                    <a:pt x="476" y="270"/>
                  </a:cubicBezTo>
                  <a:cubicBezTo>
                    <a:pt x="474" y="270"/>
                    <a:pt x="474" y="270"/>
                    <a:pt x="474" y="269"/>
                  </a:cubicBezTo>
                  <a:cubicBezTo>
                    <a:pt x="474" y="269"/>
                    <a:pt x="474" y="269"/>
                    <a:pt x="474" y="269"/>
                  </a:cubicBezTo>
                  <a:cubicBezTo>
                    <a:pt x="475" y="269"/>
                    <a:pt x="475" y="268"/>
                    <a:pt x="475" y="268"/>
                  </a:cubicBezTo>
                  <a:cubicBezTo>
                    <a:pt x="475" y="267"/>
                    <a:pt x="474" y="265"/>
                    <a:pt x="472" y="265"/>
                  </a:cubicBezTo>
                  <a:cubicBezTo>
                    <a:pt x="472" y="265"/>
                    <a:pt x="471" y="265"/>
                    <a:pt x="471" y="265"/>
                  </a:cubicBezTo>
                  <a:cubicBezTo>
                    <a:pt x="471" y="265"/>
                    <a:pt x="472" y="264"/>
                    <a:pt x="472" y="263"/>
                  </a:cubicBezTo>
                  <a:cubicBezTo>
                    <a:pt x="473" y="263"/>
                    <a:pt x="473" y="263"/>
                    <a:pt x="473" y="262"/>
                  </a:cubicBezTo>
                  <a:cubicBezTo>
                    <a:pt x="473" y="261"/>
                    <a:pt x="471" y="260"/>
                    <a:pt x="469" y="259"/>
                  </a:cubicBezTo>
                  <a:cubicBezTo>
                    <a:pt x="469" y="259"/>
                    <a:pt x="469" y="259"/>
                    <a:pt x="469" y="259"/>
                  </a:cubicBezTo>
                  <a:cubicBezTo>
                    <a:pt x="469" y="259"/>
                    <a:pt x="469" y="258"/>
                    <a:pt x="469" y="258"/>
                  </a:cubicBezTo>
                  <a:cubicBezTo>
                    <a:pt x="469" y="258"/>
                    <a:pt x="469" y="258"/>
                    <a:pt x="471" y="257"/>
                  </a:cubicBezTo>
                  <a:cubicBezTo>
                    <a:pt x="472" y="257"/>
                    <a:pt x="472" y="256"/>
                    <a:pt x="472" y="254"/>
                  </a:cubicBezTo>
                  <a:cubicBezTo>
                    <a:pt x="472" y="253"/>
                    <a:pt x="472" y="251"/>
                    <a:pt x="472" y="251"/>
                  </a:cubicBezTo>
                  <a:cubicBezTo>
                    <a:pt x="472" y="251"/>
                    <a:pt x="473" y="250"/>
                    <a:pt x="473" y="250"/>
                  </a:cubicBezTo>
                  <a:cubicBezTo>
                    <a:pt x="473" y="250"/>
                    <a:pt x="473" y="250"/>
                    <a:pt x="473" y="250"/>
                  </a:cubicBezTo>
                  <a:cubicBezTo>
                    <a:pt x="473" y="250"/>
                    <a:pt x="473" y="250"/>
                    <a:pt x="473" y="251"/>
                  </a:cubicBezTo>
                  <a:cubicBezTo>
                    <a:pt x="473" y="252"/>
                    <a:pt x="471" y="254"/>
                    <a:pt x="473" y="256"/>
                  </a:cubicBezTo>
                  <a:cubicBezTo>
                    <a:pt x="474" y="257"/>
                    <a:pt x="475" y="259"/>
                    <a:pt x="474" y="261"/>
                  </a:cubicBezTo>
                  <a:cubicBezTo>
                    <a:pt x="474" y="262"/>
                    <a:pt x="474" y="263"/>
                    <a:pt x="474" y="263"/>
                  </a:cubicBezTo>
                  <a:cubicBezTo>
                    <a:pt x="475" y="263"/>
                    <a:pt x="475" y="263"/>
                    <a:pt x="477" y="260"/>
                  </a:cubicBezTo>
                  <a:cubicBezTo>
                    <a:pt x="478" y="258"/>
                    <a:pt x="479" y="255"/>
                    <a:pt x="478" y="254"/>
                  </a:cubicBezTo>
                  <a:cubicBezTo>
                    <a:pt x="478" y="254"/>
                    <a:pt x="478" y="253"/>
                    <a:pt x="478" y="253"/>
                  </a:cubicBezTo>
                  <a:cubicBezTo>
                    <a:pt x="477" y="253"/>
                    <a:pt x="477" y="253"/>
                    <a:pt x="477" y="252"/>
                  </a:cubicBezTo>
                  <a:cubicBezTo>
                    <a:pt x="477" y="252"/>
                    <a:pt x="477" y="252"/>
                    <a:pt x="477" y="251"/>
                  </a:cubicBezTo>
                  <a:cubicBezTo>
                    <a:pt x="477" y="251"/>
                    <a:pt x="477" y="252"/>
                    <a:pt x="477" y="252"/>
                  </a:cubicBezTo>
                  <a:cubicBezTo>
                    <a:pt x="478" y="252"/>
                    <a:pt x="479" y="253"/>
                    <a:pt x="479" y="253"/>
                  </a:cubicBezTo>
                  <a:cubicBezTo>
                    <a:pt x="480" y="253"/>
                    <a:pt x="480" y="253"/>
                    <a:pt x="482" y="252"/>
                  </a:cubicBezTo>
                  <a:cubicBezTo>
                    <a:pt x="483" y="250"/>
                    <a:pt x="485" y="247"/>
                    <a:pt x="485" y="246"/>
                  </a:cubicBezTo>
                  <a:cubicBezTo>
                    <a:pt x="485" y="246"/>
                    <a:pt x="484" y="245"/>
                    <a:pt x="484" y="245"/>
                  </a:cubicBezTo>
                  <a:cubicBezTo>
                    <a:pt x="484" y="245"/>
                    <a:pt x="484" y="245"/>
                    <a:pt x="484" y="245"/>
                  </a:cubicBezTo>
                  <a:cubicBezTo>
                    <a:pt x="484" y="245"/>
                    <a:pt x="485" y="244"/>
                    <a:pt x="487" y="244"/>
                  </a:cubicBezTo>
                  <a:cubicBezTo>
                    <a:pt x="487" y="244"/>
                    <a:pt x="487" y="244"/>
                    <a:pt x="487" y="244"/>
                  </a:cubicBezTo>
                  <a:cubicBezTo>
                    <a:pt x="489" y="244"/>
                    <a:pt x="494" y="243"/>
                    <a:pt x="495" y="242"/>
                  </a:cubicBezTo>
                  <a:cubicBezTo>
                    <a:pt x="495" y="242"/>
                    <a:pt x="495" y="241"/>
                    <a:pt x="495" y="241"/>
                  </a:cubicBezTo>
                  <a:cubicBezTo>
                    <a:pt x="494" y="241"/>
                    <a:pt x="493" y="241"/>
                    <a:pt x="490" y="241"/>
                  </a:cubicBezTo>
                  <a:cubicBezTo>
                    <a:pt x="489" y="242"/>
                    <a:pt x="487" y="242"/>
                    <a:pt x="487" y="242"/>
                  </a:cubicBezTo>
                  <a:cubicBezTo>
                    <a:pt x="487" y="241"/>
                    <a:pt x="492" y="240"/>
                    <a:pt x="495" y="240"/>
                  </a:cubicBezTo>
                  <a:cubicBezTo>
                    <a:pt x="497" y="240"/>
                    <a:pt x="497" y="238"/>
                    <a:pt x="497" y="237"/>
                  </a:cubicBezTo>
                  <a:cubicBezTo>
                    <a:pt x="497" y="237"/>
                    <a:pt x="497" y="237"/>
                    <a:pt x="497" y="237"/>
                  </a:cubicBezTo>
                  <a:cubicBezTo>
                    <a:pt x="497" y="237"/>
                    <a:pt x="497" y="237"/>
                    <a:pt x="497" y="237"/>
                  </a:cubicBezTo>
                  <a:cubicBezTo>
                    <a:pt x="498" y="239"/>
                    <a:pt x="500" y="239"/>
                    <a:pt x="502" y="238"/>
                  </a:cubicBezTo>
                  <a:cubicBezTo>
                    <a:pt x="502" y="237"/>
                    <a:pt x="503" y="237"/>
                    <a:pt x="503" y="236"/>
                  </a:cubicBezTo>
                  <a:cubicBezTo>
                    <a:pt x="502" y="235"/>
                    <a:pt x="501" y="234"/>
                    <a:pt x="500" y="234"/>
                  </a:cubicBezTo>
                  <a:cubicBezTo>
                    <a:pt x="500" y="233"/>
                    <a:pt x="500" y="233"/>
                    <a:pt x="500" y="233"/>
                  </a:cubicBezTo>
                  <a:cubicBezTo>
                    <a:pt x="500" y="233"/>
                    <a:pt x="500" y="233"/>
                    <a:pt x="500" y="233"/>
                  </a:cubicBezTo>
                  <a:cubicBezTo>
                    <a:pt x="500" y="233"/>
                    <a:pt x="500" y="233"/>
                    <a:pt x="501" y="233"/>
                  </a:cubicBezTo>
                  <a:cubicBezTo>
                    <a:pt x="501" y="232"/>
                    <a:pt x="502" y="232"/>
                    <a:pt x="501" y="231"/>
                  </a:cubicBezTo>
                  <a:cubicBezTo>
                    <a:pt x="501" y="231"/>
                    <a:pt x="501" y="230"/>
                    <a:pt x="502" y="229"/>
                  </a:cubicBezTo>
                  <a:cubicBezTo>
                    <a:pt x="502" y="228"/>
                    <a:pt x="503" y="227"/>
                    <a:pt x="504" y="226"/>
                  </a:cubicBezTo>
                  <a:cubicBezTo>
                    <a:pt x="506" y="226"/>
                    <a:pt x="506" y="226"/>
                    <a:pt x="506" y="225"/>
                  </a:cubicBezTo>
                  <a:cubicBezTo>
                    <a:pt x="506" y="225"/>
                    <a:pt x="506" y="225"/>
                    <a:pt x="507" y="225"/>
                  </a:cubicBezTo>
                  <a:cubicBezTo>
                    <a:pt x="509" y="225"/>
                    <a:pt x="509" y="224"/>
                    <a:pt x="510" y="223"/>
                  </a:cubicBezTo>
                  <a:cubicBezTo>
                    <a:pt x="510" y="222"/>
                    <a:pt x="511" y="222"/>
                    <a:pt x="511" y="221"/>
                  </a:cubicBezTo>
                  <a:cubicBezTo>
                    <a:pt x="512" y="220"/>
                    <a:pt x="512" y="221"/>
                    <a:pt x="513" y="221"/>
                  </a:cubicBezTo>
                  <a:cubicBezTo>
                    <a:pt x="515" y="222"/>
                    <a:pt x="516" y="223"/>
                    <a:pt x="518" y="221"/>
                  </a:cubicBezTo>
                  <a:cubicBezTo>
                    <a:pt x="519" y="220"/>
                    <a:pt x="520" y="219"/>
                    <a:pt x="521" y="219"/>
                  </a:cubicBezTo>
                  <a:cubicBezTo>
                    <a:pt x="522" y="218"/>
                    <a:pt x="522" y="218"/>
                    <a:pt x="522" y="218"/>
                  </a:cubicBezTo>
                  <a:cubicBezTo>
                    <a:pt x="521" y="218"/>
                    <a:pt x="521" y="218"/>
                    <a:pt x="521" y="218"/>
                  </a:cubicBezTo>
                  <a:cubicBezTo>
                    <a:pt x="523" y="217"/>
                    <a:pt x="525" y="216"/>
                    <a:pt x="527" y="216"/>
                  </a:cubicBezTo>
                  <a:cubicBezTo>
                    <a:pt x="529" y="216"/>
                    <a:pt x="532" y="214"/>
                    <a:pt x="533" y="212"/>
                  </a:cubicBezTo>
                  <a:cubicBezTo>
                    <a:pt x="533" y="210"/>
                    <a:pt x="535" y="214"/>
                    <a:pt x="533" y="214"/>
                  </a:cubicBezTo>
                  <a:cubicBezTo>
                    <a:pt x="531" y="215"/>
                    <a:pt x="534" y="216"/>
                    <a:pt x="538" y="216"/>
                  </a:cubicBezTo>
                  <a:cubicBezTo>
                    <a:pt x="541" y="216"/>
                    <a:pt x="536" y="217"/>
                    <a:pt x="534" y="217"/>
                  </a:cubicBezTo>
                  <a:cubicBezTo>
                    <a:pt x="531" y="217"/>
                    <a:pt x="530" y="217"/>
                    <a:pt x="527" y="220"/>
                  </a:cubicBezTo>
                  <a:cubicBezTo>
                    <a:pt x="524" y="223"/>
                    <a:pt x="525" y="224"/>
                    <a:pt x="527" y="225"/>
                  </a:cubicBezTo>
                  <a:cubicBezTo>
                    <a:pt x="528" y="227"/>
                    <a:pt x="531" y="226"/>
                    <a:pt x="533" y="224"/>
                  </a:cubicBezTo>
                  <a:cubicBezTo>
                    <a:pt x="536" y="222"/>
                    <a:pt x="536" y="220"/>
                    <a:pt x="538" y="220"/>
                  </a:cubicBezTo>
                  <a:cubicBezTo>
                    <a:pt x="541" y="220"/>
                    <a:pt x="547" y="218"/>
                    <a:pt x="550" y="217"/>
                  </a:cubicBezTo>
                  <a:cubicBezTo>
                    <a:pt x="553" y="216"/>
                    <a:pt x="551" y="216"/>
                    <a:pt x="551" y="215"/>
                  </a:cubicBezTo>
                  <a:cubicBezTo>
                    <a:pt x="551" y="214"/>
                    <a:pt x="556" y="214"/>
                    <a:pt x="558" y="212"/>
                  </a:cubicBezTo>
                  <a:cubicBezTo>
                    <a:pt x="560" y="211"/>
                    <a:pt x="557" y="210"/>
                    <a:pt x="556" y="210"/>
                  </a:cubicBezTo>
                  <a:cubicBezTo>
                    <a:pt x="554" y="211"/>
                    <a:pt x="555" y="208"/>
                    <a:pt x="556" y="207"/>
                  </a:cubicBezTo>
                  <a:cubicBezTo>
                    <a:pt x="556" y="206"/>
                    <a:pt x="552" y="208"/>
                    <a:pt x="552" y="209"/>
                  </a:cubicBezTo>
                  <a:cubicBezTo>
                    <a:pt x="552" y="210"/>
                    <a:pt x="550" y="211"/>
                    <a:pt x="550" y="212"/>
                  </a:cubicBezTo>
                  <a:cubicBezTo>
                    <a:pt x="550" y="214"/>
                    <a:pt x="549" y="213"/>
                    <a:pt x="547" y="214"/>
                  </a:cubicBezTo>
                  <a:cubicBezTo>
                    <a:pt x="546" y="215"/>
                    <a:pt x="539" y="214"/>
                    <a:pt x="538" y="212"/>
                  </a:cubicBezTo>
                  <a:cubicBezTo>
                    <a:pt x="538" y="211"/>
                    <a:pt x="533" y="210"/>
                    <a:pt x="533" y="208"/>
                  </a:cubicBezTo>
                  <a:cubicBezTo>
                    <a:pt x="533" y="206"/>
                    <a:pt x="530" y="205"/>
                    <a:pt x="532" y="203"/>
                  </a:cubicBezTo>
                  <a:cubicBezTo>
                    <a:pt x="534" y="201"/>
                    <a:pt x="532" y="200"/>
                    <a:pt x="530" y="201"/>
                  </a:cubicBezTo>
                  <a:cubicBezTo>
                    <a:pt x="528" y="203"/>
                    <a:pt x="527" y="201"/>
                    <a:pt x="529" y="200"/>
                  </a:cubicBezTo>
                  <a:cubicBezTo>
                    <a:pt x="532" y="199"/>
                    <a:pt x="537" y="198"/>
                    <a:pt x="534" y="193"/>
                  </a:cubicBezTo>
                  <a:cubicBezTo>
                    <a:pt x="532" y="189"/>
                    <a:pt x="516" y="195"/>
                    <a:pt x="512" y="197"/>
                  </a:cubicBezTo>
                  <a:cubicBezTo>
                    <a:pt x="508" y="199"/>
                    <a:pt x="503" y="206"/>
                    <a:pt x="501" y="206"/>
                  </a:cubicBezTo>
                  <a:cubicBezTo>
                    <a:pt x="499" y="206"/>
                    <a:pt x="505" y="202"/>
                    <a:pt x="506" y="201"/>
                  </a:cubicBezTo>
                  <a:cubicBezTo>
                    <a:pt x="507" y="199"/>
                    <a:pt x="506" y="198"/>
                    <a:pt x="507" y="198"/>
                  </a:cubicBezTo>
                  <a:cubicBezTo>
                    <a:pt x="508" y="199"/>
                    <a:pt x="512" y="194"/>
                    <a:pt x="514" y="192"/>
                  </a:cubicBezTo>
                  <a:cubicBezTo>
                    <a:pt x="516" y="190"/>
                    <a:pt x="519" y="192"/>
                    <a:pt x="519" y="191"/>
                  </a:cubicBezTo>
                  <a:cubicBezTo>
                    <a:pt x="520" y="189"/>
                    <a:pt x="521" y="188"/>
                    <a:pt x="523" y="186"/>
                  </a:cubicBezTo>
                  <a:cubicBezTo>
                    <a:pt x="525" y="184"/>
                    <a:pt x="552" y="185"/>
                    <a:pt x="555" y="185"/>
                  </a:cubicBezTo>
                  <a:cubicBezTo>
                    <a:pt x="558" y="185"/>
                    <a:pt x="563" y="182"/>
                    <a:pt x="564" y="179"/>
                  </a:cubicBezTo>
                  <a:cubicBezTo>
                    <a:pt x="566" y="177"/>
                    <a:pt x="568" y="177"/>
                    <a:pt x="571" y="177"/>
                  </a:cubicBezTo>
                  <a:cubicBezTo>
                    <a:pt x="575" y="178"/>
                    <a:pt x="577" y="175"/>
                    <a:pt x="578" y="173"/>
                  </a:cubicBezTo>
                  <a:cubicBezTo>
                    <a:pt x="580" y="172"/>
                    <a:pt x="580" y="172"/>
                    <a:pt x="578" y="171"/>
                  </a:cubicBezTo>
                  <a:cubicBezTo>
                    <a:pt x="576" y="171"/>
                    <a:pt x="575" y="170"/>
                    <a:pt x="577" y="170"/>
                  </a:cubicBezTo>
                  <a:cubicBezTo>
                    <a:pt x="578" y="170"/>
                    <a:pt x="579" y="169"/>
                    <a:pt x="580" y="167"/>
                  </a:cubicBezTo>
                  <a:cubicBezTo>
                    <a:pt x="580" y="165"/>
                    <a:pt x="579" y="166"/>
                    <a:pt x="577" y="163"/>
                  </a:cubicBezTo>
                  <a:cubicBezTo>
                    <a:pt x="575" y="161"/>
                    <a:pt x="574" y="164"/>
                    <a:pt x="571" y="164"/>
                  </a:cubicBezTo>
                  <a:cubicBezTo>
                    <a:pt x="569" y="164"/>
                    <a:pt x="573" y="161"/>
                    <a:pt x="571" y="160"/>
                  </a:cubicBezTo>
                  <a:cubicBezTo>
                    <a:pt x="569" y="159"/>
                    <a:pt x="566" y="160"/>
                    <a:pt x="563" y="162"/>
                  </a:cubicBezTo>
                  <a:cubicBezTo>
                    <a:pt x="560" y="164"/>
                    <a:pt x="561" y="162"/>
                    <a:pt x="558" y="164"/>
                  </a:cubicBezTo>
                  <a:cubicBezTo>
                    <a:pt x="556" y="166"/>
                    <a:pt x="556" y="163"/>
                    <a:pt x="557" y="162"/>
                  </a:cubicBezTo>
                  <a:cubicBezTo>
                    <a:pt x="558" y="161"/>
                    <a:pt x="559" y="162"/>
                    <a:pt x="560" y="161"/>
                  </a:cubicBezTo>
                  <a:cubicBezTo>
                    <a:pt x="561" y="159"/>
                    <a:pt x="562" y="161"/>
                    <a:pt x="565" y="159"/>
                  </a:cubicBezTo>
                  <a:cubicBezTo>
                    <a:pt x="567" y="157"/>
                    <a:pt x="569" y="158"/>
                    <a:pt x="570" y="157"/>
                  </a:cubicBezTo>
                  <a:cubicBezTo>
                    <a:pt x="571" y="156"/>
                    <a:pt x="569" y="154"/>
                    <a:pt x="567" y="155"/>
                  </a:cubicBezTo>
                  <a:cubicBezTo>
                    <a:pt x="564" y="155"/>
                    <a:pt x="562" y="152"/>
                    <a:pt x="561" y="153"/>
                  </a:cubicBezTo>
                  <a:cubicBezTo>
                    <a:pt x="559" y="154"/>
                    <a:pt x="559" y="151"/>
                    <a:pt x="558" y="152"/>
                  </a:cubicBezTo>
                  <a:cubicBezTo>
                    <a:pt x="556" y="153"/>
                    <a:pt x="555" y="152"/>
                    <a:pt x="554" y="150"/>
                  </a:cubicBezTo>
                  <a:cubicBezTo>
                    <a:pt x="553" y="148"/>
                    <a:pt x="548" y="144"/>
                    <a:pt x="545" y="143"/>
                  </a:cubicBezTo>
                  <a:cubicBezTo>
                    <a:pt x="542" y="143"/>
                    <a:pt x="544" y="141"/>
                    <a:pt x="546" y="142"/>
                  </a:cubicBezTo>
                  <a:cubicBezTo>
                    <a:pt x="548" y="143"/>
                    <a:pt x="549" y="141"/>
                    <a:pt x="550" y="140"/>
                  </a:cubicBezTo>
                  <a:cubicBezTo>
                    <a:pt x="551" y="139"/>
                    <a:pt x="549" y="138"/>
                    <a:pt x="548" y="138"/>
                  </a:cubicBezTo>
                  <a:cubicBezTo>
                    <a:pt x="547" y="138"/>
                    <a:pt x="547" y="136"/>
                    <a:pt x="547" y="135"/>
                  </a:cubicBezTo>
                  <a:cubicBezTo>
                    <a:pt x="548" y="134"/>
                    <a:pt x="544" y="133"/>
                    <a:pt x="544" y="132"/>
                  </a:cubicBezTo>
                  <a:cubicBezTo>
                    <a:pt x="544" y="131"/>
                    <a:pt x="542" y="130"/>
                    <a:pt x="542" y="129"/>
                  </a:cubicBezTo>
                  <a:cubicBezTo>
                    <a:pt x="542" y="128"/>
                    <a:pt x="540" y="127"/>
                    <a:pt x="540" y="125"/>
                  </a:cubicBezTo>
                  <a:cubicBezTo>
                    <a:pt x="540" y="124"/>
                    <a:pt x="537" y="121"/>
                    <a:pt x="537" y="120"/>
                  </a:cubicBezTo>
                  <a:cubicBezTo>
                    <a:pt x="537" y="118"/>
                    <a:pt x="535" y="117"/>
                    <a:pt x="534" y="115"/>
                  </a:cubicBezTo>
                  <a:cubicBezTo>
                    <a:pt x="533" y="114"/>
                    <a:pt x="532" y="114"/>
                    <a:pt x="532" y="117"/>
                  </a:cubicBezTo>
                  <a:cubicBezTo>
                    <a:pt x="531" y="120"/>
                    <a:pt x="529" y="120"/>
                    <a:pt x="529" y="120"/>
                  </a:cubicBezTo>
                  <a:cubicBezTo>
                    <a:pt x="531" y="122"/>
                    <a:pt x="530" y="122"/>
                    <a:pt x="529" y="123"/>
                  </a:cubicBezTo>
                  <a:cubicBezTo>
                    <a:pt x="528" y="124"/>
                    <a:pt x="529" y="126"/>
                    <a:pt x="528" y="126"/>
                  </a:cubicBezTo>
                  <a:cubicBezTo>
                    <a:pt x="526" y="126"/>
                    <a:pt x="527" y="129"/>
                    <a:pt x="526" y="128"/>
                  </a:cubicBezTo>
                  <a:cubicBezTo>
                    <a:pt x="525" y="126"/>
                    <a:pt x="523" y="127"/>
                    <a:pt x="523" y="128"/>
                  </a:cubicBezTo>
                  <a:cubicBezTo>
                    <a:pt x="523" y="130"/>
                    <a:pt x="519" y="131"/>
                    <a:pt x="518" y="131"/>
                  </a:cubicBezTo>
                  <a:cubicBezTo>
                    <a:pt x="516" y="131"/>
                    <a:pt x="516" y="128"/>
                    <a:pt x="515" y="129"/>
                  </a:cubicBezTo>
                  <a:cubicBezTo>
                    <a:pt x="514" y="130"/>
                    <a:pt x="514" y="126"/>
                    <a:pt x="512" y="127"/>
                  </a:cubicBezTo>
                  <a:cubicBezTo>
                    <a:pt x="510" y="127"/>
                    <a:pt x="509" y="126"/>
                    <a:pt x="509" y="125"/>
                  </a:cubicBezTo>
                  <a:cubicBezTo>
                    <a:pt x="510" y="123"/>
                    <a:pt x="506" y="122"/>
                    <a:pt x="507" y="121"/>
                  </a:cubicBezTo>
                  <a:cubicBezTo>
                    <a:pt x="508" y="121"/>
                    <a:pt x="507" y="119"/>
                    <a:pt x="507" y="116"/>
                  </a:cubicBezTo>
                  <a:cubicBezTo>
                    <a:pt x="506" y="113"/>
                    <a:pt x="508" y="113"/>
                    <a:pt x="508" y="112"/>
                  </a:cubicBezTo>
                  <a:cubicBezTo>
                    <a:pt x="508" y="111"/>
                    <a:pt x="507" y="111"/>
                    <a:pt x="506" y="112"/>
                  </a:cubicBezTo>
                  <a:cubicBezTo>
                    <a:pt x="504" y="113"/>
                    <a:pt x="504" y="110"/>
                    <a:pt x="503" y="111"/>
                  </a:cubicBezTo>
                  <a:cubicBezTo>
                    <a:pt x="501" y="111"/>
                    <a:pt x="497" y="110"/>
                    <a:pt x="497" y="109"/>
                  </a:cubicBezTo>
                  <a:cubicBezTo>
                    <a:pt x="496" y="107"/>
                    <a:pt x="495" y="108"/>
                    <a:pt x="494" y="106"/>
                  </a:cubicBezTo>
                  <a:cubicBezTo>
                    <a:pt x="494" y="104"/>
                    <a:pt x="492" y="105"/>
                    <a:pt x="492" y="104"/>
                  </a:cubicBezTo>
                  <a:cubicBezTo>
                    <a:pt x="492" y="103"/>
                    <a:pt x="491" y="102"/>
                    <a:pt x="490" y="102"/>
                  </a:cubicBezTo>
                  <a:cubicBezTo>
                    <a:pt x="488" y="102"/>
                    <a:pt x="488" y="101"/>
                    <a:pt x="486" y="100"/>
                  </a:cubicBezTo>
                  <a:cubicBezTo>
                    <a:pt x="484" y="100"/>
                    <a:pt x="482" y="102"/>
                    <a:pt x="481" y="102"/>
                  </a:cubicBezTo>
                  <a:cubicBezTo>
                    <a:pt x="480" y="102"/>
                    <a:pt x="477" y="100"/>
                    <a:pt x="476" y="101"/>
                  </a:cubicBezTo>
                  <a:cubicBezTo>
                    <a:pt x="475" y="102"/>
                    <a:pt x="475" y="101"/>
                    <a:pt x="472" y="100"/>
                  </a:cubicBezTo>
                  <a:cubicBezTo>
                    <a:pt x="469" y="99"/>
                    <a:pt x="466" y="99"/>
                    <a:pt x="465" y="100"/>
                  </a:cubicBezTo>
                  <a:cubicBezTo>
                    <a:pt x="465" y="101"/>
                    <a:pt x="463" y="101"/>
                    <a:pt x="463" y="103"/>
                  </a:cubicBezTo>
                  <a:cubicBezTo>
                    <a:pt x="463" y="106"/>
                    <a:pt x="466" y="105"/>
                    <a:pt x="466" y="107"/>
                  </a:cubicBezTo>
                  <a:cubicBezTo>
                    <a:pt x="467" y="108"/>
                    <a:pt x="465" y="108"/>
                    <a:pt x="465" y="109"/>
                  </a:cubicBezTo>
                  <a:cubicBezTo>
                    <a:pt x="465" y="111"/>
                    <a:pt x="464" y="110"/>
                    <a:pt x="464" y="111"/>
                  </a:cubicBezTo>
                  <a:cubicBezTo>
                    <a:pt x="464" y="112"/>
                    <a:pt x="465" y="112"/>
                    <a:pt x="465" y="114"/>
                  </a:cubicBezTo>
                  <a:cubicBezTo>
                    <a:pt x="466" y="116"/>
                    <a:pt x="467" y="116"/>
                    <a:pt x="467" y="119"/>
                  </a:cubicBezTo>
                  <a:cubicBezTo>
                    <a:pt x="468" y="121"/>
                    <a:pt x="466" y="121"/>
                    <a:pt x="465" y="121"/>
                  </a:cubicBezTo>
                  <a:cubicBezTo>
                    <a:pt x="464" y="121"/>
                    <a:pt x="465" y="123"/>
                    <a:pt x="464" y="124"/>
                  </a:cubicBezTo>
                  <a:cubicBezTo>
                    <a:pt x="462" y="126"/>
                    <a:pt x="461" y="128"/>
                    <a:pt x="462" y="129"/>
                  </a:cubicBezTo>
                  <a:cubicBezTo>
                    <a:pt x="463" y="130"/>
                    <a:pt x="468" y="132"/>
                    <a:pt x="470" y="135"/>
                  </a:cubicBezTo>
                  <a:cubicBezTo>
                    <a:pt x="472" y="138"/>
                    <a:pt x="471" y="142"/>
                    <a:pt x="471" y="145"/>
                  </a:cubicBezTo>
                  <a:cubicBezTo>
                    <a:pt x="470" y="149"/>
                    <a:pt x="466" y="149"/>
                    <a:pt x="464" y="152"/>
                  </a:cubicBezTo>
                  <a:cubicBezTo>
                    <a:pt x="461" y="155"/>
                    <a:pt x="458" y="155"/>
                    <a:pt x="456" y="155"/>
                  </a:cubicBezTo>
                  <a:cubicBezTo>
                    <a:pt x="455" y="155"/>
                    <a:pt x="456" y="157"/>
                    <a:pt x="458" y="159"/>
                  </a:cubicBezTo>
                  <a:cubicBezTo>
                    <a:pt x="460" y="161"/>
                    <a:pt x="458" y="162"/>
                    <a:pt x="459" y="164"/>
                  </a:cubicBezTo>
                  <a:cubicBezTo>
                    <a:pt x="460" y="166"/>
                    <a:pt x="459" y="168"/>
                    <a:pt x="461" y="170"/>
                  </a:cubicBezTo>
                  <a:cubicBezTo>
                    <a:pt x="462" y="172"/>
                    <a:pt x="461" y="173"/>
                    <a:pt x="459" y="174"/>
                  </a:cubicBezTo>
                  <a:cubicBezTo>
                    <a:pt x="458" y="176"/>
                    <a:pt x="460" y="175"/>
                    <a:pt x="460" y="177"/>
                  </a:cubicBezTo>
                  <a:cubicBezTo>
                    <a:pt x="460" y="179"/>
                    <a:pt x="459" y="177"/>
                    <a:pt x="458" y="176"/>
                  </a:cubicBezTo>
                  <a:cubicBezTo>
                    <a:pt x="457" y="175"/>
                    <a:pt x="455" y="178"/>
                    <a:pt x="455" y="179"/>
                  </a:cubicBezTo>
                  <a:cubicBezTo>
                    <a:pt x="455" y="181"/>
                    <a:pt x="452" y="178"/>
                    <a:pt x="451" y="178"/>
                  </a:cubicBezTo>
                  <a:cubicBezTo>
                    <a:pt x="450" y="178"/>
                    <a:pt x="451" y="176"/>
                    <a:pt x="449" y="175"/>
                  </a:cubicBezTo>
                  <a:cubicBezTo>
                    <a:pt x="447" y="173"/>
                    <a:pt x="445" y="173"/>
                    <a:pt x="445" y="171"/>
                  </a:cubicBezTo>
                  <a:cubicBezTo>
                    <a:pt x="445" y="170"/>
                    <a:pt x="442" y="169"/>
                    <a:pt x="442" y="167"/>
                  </a:cubicBezTo>
                  <a:cubicBezTo>
                    <a:pt x="442" y="165"/>
                    <a:pt x="442" y="161"/>
                    <a:pt x="442" y="160"/>
                  </a:cubicBezTo>
                  <a:cubicBezTo>
                    <a:pt x="441" y="158"/>
                    <a:pt x="441" y="157"/>
                    <a:pt x="442" y="156"/>
                  </a:cubicBezTo>
                  <a:cubicBezTo>
                    <a:pt x="443" y="154"/>
                    <a:pt x="441" y="153"/>
                    <a:pt x="439" y="153"/>
                  </a:cubicBezTo>
                  <a:cubicBezTo>
                    <a:pt x="437" y="153"/>
                    <a:pt x="434" y="152"/>
                    <a:pt x="432" y="152"/>
                  </a:cubicBezTo>
                  <a:cubicBezTo>
                    <a:pt x="429" y="152"/>
                    <a:pt x="427" y="152"/>
                    <a:pt x="426" y="151"/>
                  </a:cubicBezTo>
                  <a:cubicBezTo>
                    <a:pt x="425" y="150"/>
                    <a:pt x="423" y="149"/>
                    <a:pt x="419" y="148"/>
                  </a:cubicBezTo>
                  <a:cubicBezTo>
                    <a:pt x="416" y="147"/>
                    <a:pt x="414" y="145"/>
                    <a:pt x="414" y="144"/>
                  </a:cubicBezTo>
                  <a:cubicBezTo>
                    <a:pt x="413" y="143"/>
                    <a:pt x="410" y="143"/>
                    <a:pt x="409" y="142"/>
                  </a:cubicBezTo>
                  <a:cubicBezTo>
                    <a:pt x="408" y="141"/>
                    <a:pt x="405" y="140"/>
                    <a:pt x="403" y="140"/>
                  </a:cubicBezTo>
                  <a:cubicBezTo>
                    <a:pt x="402" y="141"/>
                    <a:pt x="399" y="138"/>
                    <a:pt x="397" y="138"/>
                  </a:cubicBezTo>
                  <a:cubicBezTo>
                    <a:pt x="395" y="138"/>
                    <a:pt x="390" y="140"/>
                    <a:pt x="389" y="140"/>
                  </a:cubicBezTo>
                  <a:cubicBezTo>
                    <a:pt x="388" y="140"/>
                    <a:pt x="389" y="138"/>
                    <a:pt x="390" y="138"/>
                  </a:cubicBezTo>
                  <a:cubicBezTo>
                    <a:pt x="390" y="137"/>
                    <a:pt x="388" y="134"/>
                    <a:pt x="387" y="132"/>
                  </a:cubicBezTo>
                  <a:cubicBezTo>
                    <a:pt x="387" y="129"/>
                    <a:pt x="386" y="127"/>
                    <a:pt x="384" y="127"/>
                  </a:cubicBezTo>
                  <a:cubicBezTo>
                    <a:pt x="381" y="128"/>
                    <a:pt x="379" y="126"/>
                    <a:pt x="378" y="126"/>
                  </a:cubicBezTo>
                  <a:cubicBezTo>
                    <a:pt x="377" y="126"/>
                    <a:pt x="377" y="119"/>
                    <a:pt x="378" y="117"/>
                  </a:cubicBezTo>
                  <a:cubicBezTo>
                    <a:pt x="378" y="114"/>
                    <a:pt x="381" y="110"/>
                    <a:pt x="381" y="109"/>
                  </a:cubicBezTo>
                  <a:cubicBezTo>
                    <a:pt x="381" y="107"/>
                    <a:pt x="383" y="106"/>
                    <a:pt x="385" y="106"/>
                  </a:cubicBezTo>
                  <a:cubicBezTo>
                    <a:pt x="387" y="106"/>
                    <a:pt x="385" y="102"/>
                    <a:pt x="387" y="102"/>
                  </a:cubicBezTo>
                  <a:cubicBezTo>
                    <a:pt x="389" y="102"/>
                    <a:pt x="389" y="101"/>
                    <a:pt x="389" y="100"/>
                  </a:cubicBezTo>
                  <a:cubicBezTo>
                    <a:pt x="389" y="99"/>
                    <a:pt x="392" y="100"/>
                    <a:pt x="390" y="99"/>
                  </a:cubicBezTo>
                  <a:cubicBezTo>
                    <a:pt x="389" y="97"/>
                    <a:pt x="390" y="97"/>
                    <a:pt x="393" y="97"/>
                  </a:cubicBezTo>
                  <a:cubicBezTo>
                    <a:pt x="395" y="97"/>
                    <a:pt x="399" y="96"/>
                    <a:pt x="399" y="94"/>
                  </a:cubicBezTo>
                  <a:cubicBezTo>
                    <a:pt x="398" y="91"/>
                    <a:pt x="391" y="93"/>
                    <a:pt x="391" y="91"/>
                  </a:cubicBezTo>
                  <a:cubicBezTo>
                    <a:pt x="391" y="89"/>
                    <a:pt x="383" y="89"/>
                    <a:pt x="383" y="88"/>
                  </a:cubicBezTo>
                  <a:cubicBezTo>
                    <a:pt x="384" y="87"/>
                    <a:pt x="392" y="89"/>
                    <a:pt x="395" y="90"/>
                  </a:cubicBezTo>
                  <a:cubicBezTo>
                    <a:pt x="398" y="91"/>
                    <a:pt x="399" y="91"/>
                    <a:pt x="401" y="91"/>
                  </a:cubicBezTo>
                  <a:cubicBezTo>
                    <a:pt x="403" y="90"/>
                    <a:pt x="402" y="88"/>
                    <a:pt x="402" y="86"/>
                  </a:cubicBezTo>
                  <a:cubicBezTo>
                    <a:pt x="403" y="85"/>
                    <a:pt x="407" y="88"/>
                    <a:pt x="410" y="88"/>
                  </a:cubicBezTo>
                  <a:cubicBezTo>
                    <a:pt x="412" y="87"/>
                    <a:pt x="415" y="82"/>
                    <a:pt x="417" y="80"/>
                  </a:cubicBezTo>
                  <a:cubicBezTo>
                    <a:pt x="419" y="79"/>
                    <a:pt x="417" y="78"/>
                    <a:pt x="413" y="78"/>
                  </a:cubicBezTo>
                  <a:cubicBezTo>
                    <a:pt x="409" y="78"/>
                    <a:pt x="407" y="77"/>
                    <a:pt x="404" y="75"/>
                  </a:cubicBezTo>
                  <a:cubicBezTo>
                    <a:pt x="402" y="74"/>
                    <a:pt x="402" y="72"/>
                    <a:pt x="405" y="73"/>
                  </a:cubicBezTo>
                  <a:cubicBezTo>
                    <a:pt x="407" y="73"/>
                    <a:pt x="413" y="77"/>
                    <a:pt x="415" y="77"/>
                  </a:cubicBezTo>
                  <a:cubicBezTo>
                    <a:pt x="417" y="77"/>
                    <a:pt x="421" y="73"/>
                    <a:pt x="423" y="72"/>
                  </a:cubicBezTo>
                  <a:cubicBezTo>
                    <a:pt x="424" y="71"/>
                    <a:pt x="421" y="70"/>
                    <a:pt x="420" y="69"/>
                  </a:cubicBezTo>
                  <a:cubicBezTo>
                    <a:pt x="418" y="68"/>
                    <a:pt x="422" y="68"/>
                    <a:pt x="424" y="68"/>
                  </a:cubicBezTo>
                  <a:cubicBezTo>
                    <a:pt x="425" y="68"/>
                    <a:pt x="426" y="69"/>
                    <a:pt x="427" y="70"/>
                  </a:cubicBezTo>
                  <a:cubicBezTo>
                    <a:pt x="428" y="71"/>
                    <a:pt x="431" y="69"/>
                    <a:pt x="432" y="69"/>
                  </a:cubicBezTo>
                  <a:cubicBezTo>
                    <a:pt x="434" y="69"/>
                    <a:pt x="432" y="67"/>
                    <a:pt x="429" y="66"/>
                  </a:cubicBezTo>
                  <a:cubicBezTo>
                    <a:pt x="427" y="65"/>
                    <a:pt x="430" y="63"/>
                    <a:pt x="430" y="65"/>
                  </a:cubicBezTo>
                  <a:cubicBezTo>
                    <a:pt x="431" y="66"/>
                    <a:pt x="433" y="66"/>
                    <a:pt x="434" y="67"/>
                  </a:cubicBezTo>
                  <a:cubicBezTo>
                    <a:pt x="435" y="70"/>
                    <a:pt x="436" y="68"/>
                    <a:pt x="438" y="68"/>
                  </a:cubicBezTo>
                  <a:cubicBezTo>
                    <a:pt x="441" y="67"/>
                    <a:pt x="442" y="66"/>
                    <a:pt x="443" y="64"/>
                  </a:cubicBezTo>
                  <a:cubicBezTo>
                    <a:pt x="444" y="63"/>
                    <a:pt x="444" y="64"/>
                    <a:pt x="446" y="62"/>
                  </a:cubicBezTo>
                  <a:cubicBezTo>
                    <a:pt x="447" y="60"/>
                    <a:pt x="445" y="58"/>
                    <a:pt x="443" y="57"/>
                  </a:cubicBezTo>
                  <a:cubicBezTo>
                    <a:pt x="442" y="56"/>
                    <a:pt x="444" y="55"/>
                    <a:pt x="442" y="54"/>
                  </a:cubicBezTo>
                  <a:cubicBezTo>
                    <a:pt x="440" y="53"/>
                    <a:pt x="440" y="51"/>
                    <a:pt x="442" y="52"/>
                  </a:cubicBezTo>
                  <a:cubicBezTo>
                    <a:pt x="444" y="52"/>
                    <a:pt x="446" y="51"/>
                    <a:pt x="447" y="50"/>
                  </a:cubicBezTo>
                  <a:cubicBezTo>
                    <a:pt x="448" y="48"/>
                    <a:pt x="444" y="48"/>
                    <a:pt x="446" y="47"/>
                  </a:cubicBezTo>
                  <a:cubicBezTo>
                    <a:pt x="448" y="46"/>
                    <a:pt x="446" y="45"/>
                    <a:pt x="444" y="45"/>
                  </a:cubicBezTo>
                  <a:cubicBezTo>
                    <a:pt x="442" y="45"/>
                    <a:pt x="440" y="44"/>
                    <a:pt x="440" y="42"/>
                  </a:cubicBezTo>
                  <a:cubicBezTo>
                    <a:pt x="440" y="41"/>
                    <a:pt x="436" y="42"/>
                    <a:pt x="434" y="41"/>
                  </a:cubicBezTo>
                  <a:cubicBezTo>
                    <a:pt x="432" y="40"/>
                    <a:pt x="427" y="40"/>
                    <a:pt x="426" y="40"/>
                  </a:cubicBezTo>
                  <a:cubicBezTo>
                    <a:pt x="425" y="40"/>
                    <a:pt x="425" y="45"/>
                    <a:pt x="427" y="45"/>
                  </a:cubicBezTo>
                  <a:cubicBezTo>
                    <a:pt x="428" y="45"/>
                    <a:pt x="430" y="47"/>
                    <a:pt x="428" y="47"/>
                  </a:cubicBezTo>
                  <a:cubicBezTo>
                    <a:pt x="427" y="48"/>
                    <a:pt x="428" y="49"/>
                    <a:pt x="427" y="49"/>
                  </a:cubicBezTo>
                  <a:cubicBezTo>
                    <a:pt x="426" y="49"/>
                    <a:pt x="424" y="49"/>
                    <a:pt x="424" y="51"/>
                  </a:cubicBezTo>
                  <a:cubicBezTo>
                    <a:pt x="424" y="54"/>
                    <a:pt x="423" y="55"/>
                    <a:pt x="422" y="56"/>
                  </a:cubicBezTo>
                  <a:cubicBezTo>
                    <a:pt x="420" y="57"/>
                    <a:pt x="421" y="53"/>
                    <a:pt x="419" y="53"/>
                  </a:cubicBezTo>
                  <a:cubicBezTo>
                    <a:pt x="417" y="53"/>
                    <a:pt x="417" y="57"/>
                    <a:pt x="419" y="57"/>
                  </a:cubicBezTo>
                  <a:cubicBezTo>
                    <a:pt x="420" y="57"/>
                    <a:pt x="420" y="58"/>
                    <a:pt x="421" y="60"/>
                  </a:cubicBezTo>
                  <a:cubicBezTo>
                    <a:pt x="421" y="62"/>
                    <a:pt x="418" y="60"/>
                    <a:pt x="417" y="62"/>
                  </a:cubicBezTo>
                  <a:cubicBezTo>
                    <a:pt x="416" y="64"/>
                    <a:pt x="416" y="62"/>
                    <a:pt x="414" y="60"/>
                  </a:cubicBezTo>
                  <a:cubicBezTo>
                    <a:pt x="412" y="59"/>
                    <a:pt x="411" y="57"/>
                    <a:pt x="411" y="55"/>
                  </a:cubicBezTo>
                  <a:cubicBezTo>
                    <a:pt x="411" y="54"/>
                    <a:pt x="412" y="53"/>
                    <a:pt x="413" y="53"/>
                  </a:cubicBezTo>
                  <a:cubicBezTo>
                    <a:pt x="414" y="53"/>
                    <a:pt x="413" y="52"/>
                    <a:pt x="413" y="50"/>
                  </a:cubicBezTo>
                  <a:cubicBezTo>
                    <a:pt x="413" y="48"/>
                    <a:pt x="411" y="49"/>
                    <a:pt x="409" y="46"/>
                  </a:cubicBezTo>
                  <a:cubicBezTo>
                    <a:pt x="407" y="44"/>
                    <a:pt x="406" y="44"/>
                    <a:pt x="404" y="45"/>
                  </a:cubicBezTo>
                  <a:cubicBezTo>
                    <a:pt x="403" y="46"/>
                    <a:pt x="404" y="48"/>
                    <a:pt x="403" y="49"/>
                  </a:cubicBezTo>
                  <a:cubicBezTo>
                    <a:pt x="401" y="49"/>
                    <a:pt x="402" y="52"/>
                    <a:pt x="400" y="53"/>
                  </a:cubicBezTo>
                  <a:cubicBezTo>
                    <a:pt x="399" y="53"/>
                    <a:pt x="400" y="47"/>
                    <a:pt x="399" y="47"/>
                  </a:cubicBezTo>
                  <a:cubicBezTo>
                    <a:pt x="397" y="46"/>
                    <a:pt x="398" y="45"/>
                    <a:pt x="399" y="45"/>
                  </a:cubicBezTo>
                  <a:cubicBezTo>
                    <a:pt x="401" y="45"/>
                    <a:pt x="402" y="43"/>
                    <a:pt x="401" y="43"/>
                  </a:cubicBezTo>
                  <a:cubicBezTo>
                    <a:pt x="399" y="43"/>
                    <a:pt x="396" y="41"/>
                    <a:pt x="395" y="41"/>
                  </a:cubicBezTo>
                  <a:cubicBezTo>
                    <a:pt x="394" y="41"/>
                    <a:pt x="393" y="43"/>
                    <a:pt x="392" y="42"/>
                  </a:cubicBezTo>
                  <a:cubicBezTo>
                    <a:pt x="390" y="41"/>
                    <a:pt x="392" y="39"/>
                    <a:pt x="392" y="38"/>
                  </a:cubicBezTo>
                  <a:cubicBezTo>
                    <a:pt x="392" y="37"/>
                    <a:pt x="394" y="38"/>
                    <a:pt x="395" y="37"/>
                  </a:cubicBezTo>
                  <a:cubicBezTo>
                    <a:pt x="396" y="35"/>
                    <a:pt x="392" y="35"/>
                    <a:pt x="392" y="34"/>
                  </a:cubicBezTo>
                  <a:cubicBezTo>
                    <a:pt x="392" y="32"/>
                    <a:pt x="388" y="32"/>
                    <a:pt x="387" y="31"/>
                  </a:cubicBezTo>
                  <a:cubicBezTo>
                    <a:pt x="386" y="31"/>
                    <a:pt x="388" y="28"/>
                    <a:pt x="387" y="27"/>
                  </a:cubicBezTo>
                  <a:cubicBezTo>
                    <a:pt x="387" y="26"/>
                    <a:pt x="382" y="22"/>
                    <a:pt x="381" y="22"/>
                  </a:cubicBezTo>
                  <a:cubicBezTo>
                    <a:pt x="379" y="23"/>
                    <a:pt x="378" y="20"/>
                    <a:pt x="379" y="20"/>
                  </a:cubicBezTo>
                  <a:cubicBezTo>
                    <a:pt x="380" y="20"/>
                    <a:pt x="381" y="20"/>
                    <a:pt x="383" y="18"/>
                  </a:cubicBezTo>
                  <a:cubicBezTo>
                    <a:pt x="385" y="16"/>
                    <a:pt x="385" y="15"/>
                    <a:pt x="384" y="15"/>
                  </a:cubicBezTo>
                  <a:cubicBezTo>
                    <a:pt x="383" y="14"/>
                    <a:pt x="382" y="13"/>
                    <a:pt x="384" y="13"/>
                  </a:cubicBezTo>
                  <a:cubicBezTo>
                    <a:pt x="387" y="13"/>
                    <a:pt x="391" y="15"/>
                    <a:pt x="392" y="14"/>
                  </a:cubicBezTo>
                  <a:cubicBezTo>
                    <a:pt x="394" y="13"/>
                    <a:pt x="398" y="6"/>
                    <a:pt x="400" y="4"/>
                  </a:cubicBezTo>
                  <a:cubicBezTo>
                    <a:pt x="401" y="2"/>
                    <a:pt x="398" y="2"/>
                    <a:pt x="394" y="2"/>
                  </a:cubicBezTo>
                  <a:cubicBezTo>
                    <a:pt x="390" y="2"/>
                    <a:pt x="389" y="0"/>
                    <a:pt x="386" y="0"/>
                  </a:cubicBezTo>
                  <a:cubicBezTo>
                    <a:pt x="382" y="0"/>
                    <a:pt x="376" y="1"/>
                    <a:pt x="375" y="2"/>
                  </a:cubicBezTo>
                  <a:cubicBezTo>
                    <a:pt x="374" y="3"/>
                    <a:pt x="377" y="4"/>
                    <a:pt x="377" y="5"/>
                  </a:cubicBezTo>
                  <a:cubicBezTo>
                    <a:pt x="376" y="6"/>
                    <a:pt x="374" y="4"/>
                    <a:pt x="373" y="4"/>
                  </a:cubicBezTo>
                  <a:cubicBezTo>
                    <a:pt x="372" y="5"/>
                    <a:pt x="374" y="6"/>
                    <a:pt x="373" y="10"/>
                  </a:cubicBezTo>
                  <a:cubicBezTo>
                    <a:pt x="373" y="14"/>
                    <a:pt x="374" y="14"/>
                    <a:pt x="375" y="15"/>
                  </a:cubicBezTo>
                  <a:cubicBezTo>
                    <a:pt x="376" y="17"/>
                    <a:pt x="376" y="19"/>
                    <a:pt x="376" y="21"/>
                  </a:cubicBezTo>
                  <a:cubicBezTo>
                    <a:pt x="376" y="23"/>
                    <a:pt x="374" y="23"/>
                    <a:pt x="373" y="24"/>
                  </a:cubicBezTo>
                  <a:cubicBezTo>
                    <a:pt x="372" y="24"/>
                    <a:pt x="375" y="25"/>
                    <a:pt x="374" y="27"/>
                  </a:cubicBezTo>
                  <a:cubicBezTo>
                    <a:pt x="374" y="28"/>
                    <a:pt x="372" y="26"/>
                    <a:pt x="370" y="26"/>
                  </a:cubicBezTo>
                  <a:cubicBezTo>
                    <a:pt x="369" y="27"/>
                    <a:pt x="368" y="30"/>
                    <a:pt x="369" y="31"/>
                  </a:cubicBezTo>
                  <a:cubicBezTo>
                    <a:pt x="371" y="33"/>
                    <a:pt x="371" y="32"/>
                    <a:pt x="370" y="34"/>
                  </a:cubicBezTo>
                  <a:cubicBezTo>
                    <a:pt x="369" y="35"/>
                    <a:pt x="368" y="37"/>
                    <a:pt x="371" y="39"/>
                  </a:cubicBezTo>
                  <a:cubicBezTo>
                    <a:pt x="373" y="41"/>
                    <a:pt x="378" y="41"/>
                    <a:pt x="381" y="43"/>
                  </a:cubicBezTo>
                  <a:cubicBezTo>
                    <a:pt x="383" y="44"/>
                    <a:pt x="380" y="43"/>
                    <a:pt x="381" y="45"/>
                  </a:cubicBezTo>
                  <a:cubicBezTo>
                    <a:pt x="382" y="47"/>
                    <a:pt x="379" y="48"/>
                    <a:pt x="379" y="49"/>
                  </a:cubicBezTo>
                  <a:cubicBezTo>
                    <a:pt x="379" y="51"/>
                    <a:pt x="380" y="50"/>
                    <a:pt x="382" y="47"/>
                  </a:cubicBezTo>
                  <a:cubicBezTo>
                    <a:pt x="383" y="45"/>
                    <a:pt x="384" y="48"/>
                    <a:pt x="384" y="50"/>
                  </a:cubicBezTo>
                  <a:cubicBezTo>
                    <a:pt x="384" y="52"/>
                    <a:pt x="382" y="51"/>
                    <a:pt x="380" y="53"/>
                  </a:cubicBezTo>
                  <a:cubicBezTo>
                    <a:pt x="379" y="55"/>
                    <a:pt x="378" y="55"/>
                    <a:pt x="375" y="55"/>
                  </a:cubicBezTo>
                  <a:cubicBezTo>
                    <a:pt x="373" y="55"/>
                    <a:pt x="374" y="58"/>
                    <a:pt x="375" y="60"/>
                  </a:cubicBezTo>
                  <a:cubicBezTo>
                    <a:pt x="376" y="62"/>
                    <a:pt x="375" y="62"/>
                    <a:pt x="373" y="62"/>
                  </a:cubicBezTo>
                  <a:cubicBezTo>
                    <a:pt x="370" y="61"/>
                    <a:pt x="369" y="59"/>
                    <a:pt x="370" y="58"/>
                  </a:cubicBezTo>
                  <a:cubicBezTo>
                    <a:pt x="371" y="56"/>
                    <a:pt x="372" y="54"/>
                    <a:pt x="371" y="54"/>
                  </a:cubicBezTo>
                  <a:cubicBezTo>
                    <a:pt x="369" y="54"/>
                    <a:pt x="366" y="54"/>
                    <a:pt x="365" y="52"/>
                  </a:cubicBezTo>
                  <a:cubicBezTo>
                    <a:pt x="364" y="51"/>
                    <a:pt x="365" y="51"/>
                    <a:pt x="368" y="52"/>
                  </a:cubicBezTo>
                  <a:cubicBezTo>
                    <a:pt x="372" y="52"/>
                    <a:pt x="369" y="50"/>
                    <a:pt x="371" y="50"/>
                  </a:cubicBezTo>
                  <a:cubicBezTo>
                    <a:pt x="373" y="50"/>
                    <a:pt x="375" y="51"/>
                    <a:pt x="377" y="49"/>
                  </a:cubicBezTo>
                  <a:cubicBezTo>
                    <a:pt x="379" y="48"/>
                    <a:pt x="376" y="45"/>
                    <a:pt x="374" y="45"/>
                  </a:cubicBezTo>
                  <a:cubicBezTo>
                    <a:pt x="373" y="46"/>
                    <a:pt x="370" y="46"/>
                    <a:pt x="370" y="45"/>
                  </a:cubicBezTo>
                  <a:cubicBezTo>
                    <a:pt x="370" y="43"/>
                    <a:pt x="373" y="44"/>
                    <a:pt x="374" y="44"/>
                  </a:cubicBezTo>
                  <a:cubicBezTo>
                    <a:pt x="376" y="44"/>
                    <a:pt x="374" y="42"/>
                    <a:pt x="371" y="42"/>
                  </a:cubicBezTo>
                  <a:cubicBezTo>
                    <a:pt x="369" y="43"/>
                    <a:pt x="367" y="43"/>
                    <a:pt x="366" y="41"/>
                  </a:cubicBezTo>
                  <a:cubicBezTo>
                    <a:pt x="364" y="39"/>
                    <a:pt x="361" y="38"/>
                    <a:pt x="360" y="42"/>
                  </a:cubicBezTo>
                  <a:cubicBezTo>
                    <a:pt x="359" y="47"/>
                    <a:pt x="356" y="44"/>
                    <a:pt x="354" y="46"/>
                  </a:cubicBezTo>
                  <a:cubicBezTo>
                    <a:pt x="353" y="47"/>
                    <a:pt x="356" y="48"/>
                    <a:pt x="359" y="48"/>
                  </a:cubicBezTo>
                  <a:cubicBezTo>
                    <a:pt x="362" y="48"/>
                    <a:pt x="364" y="51"/>
                    <a:pt x="363" y="51"/>
                  </a:cubicBezTo>
                  <a:cubicBezTo>
                    <a:pt x="361" y="51"/>
                    <a:pt x="362" y="53"/>
                    <a:pt x="361" y="52"/>
                  </a:cubicBezTo>
                  <a:cubicBezTo>
                    <a:pt x="359" y="52"/>
                    <a:pt x="357" y="52"/>
                    <a:pt x="358" y="54"/>
                  </a:cubicBezTo>
                  <a:cubicBezTo>
                    <a:pt x="360" y="55"/>
                    <a:pt x="358" y="55"/>
                    <a:pt x="358" y="57"/>
                  </a:cubicBezTo>
                  <a:cubicBezTo>
                    <a:pt x="358" y="58"/>
                    <a:pt x="356" y="57"/>
                    <a:pt x="353" y="57"/>
                  </a:cubicBezTo>
                  <a:cubicBezTo>
                    <a:pt x="351" y="56"/>
                    <a:pt x="347" y="57"/>
                    <a:pt x="343" y="58"/>
                  </a:cubicBezTo>
                  <a:cubicBezTo>
                    <a:pt x="340" y="58"/>
                    <a:pt x="337" y="57"/>
                    <a:pt x="335" y="56"/>
                  </a:cubicBezTo>
                  <a:cubicBezTo>
                    <a:pt x="334" y="55"/>
                    <a:pt x="332" y="55"/>
                    <a:pt x="330" y="55"/>
                  </a:cubicBezTo>
                  <a:cubicBezTo>
                    <a:pt x="328" y="55"/>
                    <a:pt x="328" y="53"/>
                    <a:pt x="325" y="53"/>
                  </a:cubicBezTo>
                  <a:cubicBezTo>
                    <a:pt x="322" y="52"/>
                    <a:pt x="323" y="50"/>
                    <a:pt x="323" y="49"/>
                  </a:cubicBezTo>
                  <a:cubicBezTo>
                    <a:pt x="322" y="47"/>
                    <a:pt x="316" y="48"/>
                    <a:pt x="314" y="49"/>
                  </a:cubicBezTo>
                  <a:cubicBezTo>
                    <a:pt x="312" y="50"/>
                    <a:pt x="308" y="50"/>
                    <a:pt x="307" y="52"/>
                  </a:cubicBezTo>
                  <a:cubicBezTo>
                    <a:pt x="306" y="55"/>
                    <a:pt x="308" y="54"/>
                    <a:pt x="309" y="54"/>
                  </a:cubicBezTo>
                  <a:cubicBezTo>
                    <a:pt x="311" y="54"/>
                    <a:pt x="311" y="52"/>
                    <a:pt x="314" y="53"/>
                  </a:cubicBezTo>
                  <a:cubicBezTo>
                    <a:pt x="317" y="53"/>
                    <a:pt x="319" y="50"/>
                    <a:pt x="321" y="51"/>
                  </a:cubicBezTo>
                  <a:cubicBezTo>
                    <a:pt x="322" y="52"/>
                    <a:pt x="315" y="55"/>
                    <a:pt x="312" y="55"/>
                  </a:cubicBezTo>
                  <a:cubicBezTo>
                    <a:pt x="309" y="56"/>
                    <a:pt x="310" y="58"/>
                    <a:pt x="313" y="62"/>
                  </a:cubicBezTo>
                  <a:cubicBezTo>
                    <a:pt x="316" y="66"/>
                    <a:pt x="312" y="63"/>
                    <a:pt x="312" y="65"/>
                  </a:cubicBezTo>
                  <a:cubicBezTo>
                    <a:pt x="312" y="67"/>
                    <a:pt x="306" y="65"/>
                    <a:pt x="308" y="64"/>
                  </a:cubicBezTo>
                  <a:cubicBezTo>
                    <a:pt x="311" y="63"/>
                    <a:pt x="309" y="61"/>
                    <a:pt x="308" y="60"/>
                  </a:cubicBezTo>
                  <a:cubicBezTo>
                    <a:pt x="306" y="59"/>
                    <a:pt x="305" y="60"/>
                    <a:pt x="305" y="59"/>
                  </a:cubicBezTo>
                  <a:cubicBezTo>
                    <a:pt x="305" y="57"/>
                    <a:pt x="303" y="59"/>
                    <a:pt x="302" y="58"/>
                  </a:cubicBezTo>
                  <a:cubicBezTo>
                    <a:pt x="300" y="56"/>
                    <a:pt x="299" y="56"/>
                    <a:pt x="297" y="57"/>
                  </a:cubicBezTo>
                  <a:cubicBezTo>
                    <a:pt x="295" y="58"/>
                    <a:pt x="293" y="57"/>
                    <a:pt x="288" y="58"/>
                  </a:cubicBezTo>
                  <a:cubicBezTo>
                    <a:pt x="283" y="59"/>
                    <a:pt x="274" y="59"/>
                    <a:pt x="273" y="57"/>
                  </a:cubicBezTo>
                  <a:cubicBezTo>
                    <a:pt x="271" y="56"/>
                    <a:pt x="277" y="53"/>
                    <a:pt x="278" y="53"/>
                  </a:cubicBezTo>
                  <a:cubicBezTo>
                    <a:pt x="280" y="54"/>
                    <a:pt x="279" y="52"/>
                    <a:pt x="277" y="50"/>
                  </a:cubicBezTo>
                  <a:cubicBezTo>
                    <a:pt x="274" y="48"/>
                    <a:pt x="268" y="47"/>
                    <a:pt x="268" y="48"/>
                  </a:cubicBezTo>
                  <a:cubicBezTo>
                    <a:pt x="268" y="49"/>
                    <a:pt x="265" y="48"/>
                    <a:pt x="261" y="47"/>
                  </a:cubicBezTo>
                  <a:cubicBezTo>
                    <a:pt x="257" y="46"/>
                    <a:pt x="256" y="45"/>
                    <a:pt x="253" y="45"/>
                  </a:cubicBezTo>
                  <a:cubicBezTo>
                    <a:pt x="251" y="45"/>
                    <a:pt x="246" y="44"/>
                    <a:pt x="243" y="42"/>
                  </a:cubicBezTo>
                  <a:cubicBezTo>
                    <a:pt x="240" y="39"/>
                    <a:pt x="233" y="40"/>
                    <a:pt x="232" y="42"/>
                  </a:cubicBezTo>
                  <a:cubicBezTo>
                    <a:pt x="231" y="44"/>
                    <a:pt x="228" y="44"/>
                    <a:pt x="226" y="44"/>
                  </a:cubicBezTo>
                  <a:cubicBezTo>
                    <a:pt x="223" y="44"/>
                    <a:pt x="227" y="41"/>
                    <a:pt x="226" y="41"/>
                  </a:cubicBezTo>
                  <a:cubicBezTo>
                    <a:pt x="225" y="40"/>
                    <a:pt x="226" y="37"/>
                    <a:pt x="224" y="37"/>
                  </a:cubicBezTo>
                  <a:cubicBezTo>
                    <a:pt x="222" y="37"/>
                    <a:pt x="221" y="44"/>
                    <a:pt x="217" y="44"/>
                  </a:cubicBezTo>
                  <a:cubicBezTo>
                    <a:pt x="214" y="44"/>
                    <a:pt x="212" y="36"/>
                    <a:pt x="210" y="34"/>
                  </a:cubicBezTo>
                  <a:cubicBezTo>
                    <a:pt x="207" y="32"/>
                    <a:pt x="204" y="32"/>
                    <a:pt x="207" y="35"/>
                  </a:cubicBezTo>
                  <a:cubicBezTo>
                    <a:pt x="209" y="38"/>
                    <a:pt x="205" y="36"/>
                    <a:pt x="205" y="38"/>
                  </a:cubicBezTo>
                  <a:cubicBezTo>
                    <a:pt x="205" y="40"/>
                    <a:pt x="201" y="42"/>
                    <a:pt x="201" y="41"/>
                  </a:cubicBezTo>
                  <a:cubicBezTo>
                    <a:pt x="201" y="40"/>
                    <a:pt x="199" y="39"/>
                    <a:pt x="196" y="42"/>
                  </a:cubicBezTo>
                  <a:cubicBezTo>
                    <a:pt x="193" y="45"/>
                    <a:pt x="191" y="45"/>
                    <a:pt x="191" y="43"/>
                  </a:cubicBezTo>
                  <a:cubicBezTo>
                    <a:pt x="191" y="42"/>
                    <a:pt x="183" y="46"/>
                    <a:pt x="183" y="48"/>
                  </a:cubicBezTo>
                  <a:cubicBezTo>
                    <a:pt x="183" y="49"/>
                    <a:pt x="182" y="50"/>
                    <a:pt x="180" y="50"/>
                  </a:cubicBezTo>
                  <a:cubicBezTo>
                    <a:pt x="178" y="50"/>
                    <a:pt x="179" y="48"/>
                    <a:pt x="181" y="47"/>
                  </a:cubicBezTo>
                  <a:cubicBezTo>
                    <a:pt x="183" y="46"/>
                    <a:pt x="188" y="42"/>
                    <a:pt x="191" y="42"/>
                  </a:cubicBezTo>
                  <a:cubicBezTo>
                    <a:pt x="194" y="41"/>
                    <a:pt x="199" y="39"/>
                    <a:pt x="199" y="38"/>
                  </a:cubicBezTo>
                  <a:cubicBezTo>
                    <a:pt x="199" y="37"/>
                    <a:pt x="196" y="38"/>
                    <a:pt x="195" y="37"/>
                  </a:cubicBezTo>
                  <a:cubicBezTo>
                    <a:pt x="193" y="37"/>
                    <a:pt x="190" y="39"/>
                    <a:pt x="186" y="40"/>
                  </a:cubicBezTo>
                  <a:cubicBezTo>
                    <a:pt x="183" y="42"/>
                    <a:pt x="180" y="41"/>
                    <a:pt x="181" y="43"/>
                  </a:cubicBezTo>
                  <a:cubicBezTo>
                    <a:pt x="182" y="45"/>
                    <a:pt x="178" y="43"/>
                    <a:pt x="177" y="44"/>
                  </a:cubicBezTo>
                  <a:cubicBezTo>
                    <a:pt x="176" y="45"/>
                    <a:pt x="175" y="44"/>
                    <a:pt x="176" y="43"/>
                  </a:cubicBezTo>
                  <a:cubicBezTo>
                    <a:pt x="177" y="42"/>
                    <a:pt x="173" y="41"/>
                    <a:pt x="173" y="42"/>
                  </a:cubicBezTo>
                  <a:cubicBezTo>
                    <a:pt x="173" y="43"/>
                    <a:pt x="173" y="44"/>
                    <a:pt x="170" y="44"/>
                  </a:cubicBezTo>
                  <a:cubicBezTo>
                    <a:pt x="167" y="44"/>
                    <a:pt x="164" y="46"/>
                    <a:pt x="166" y="47"/>
                  </a:cubicBezTo>
                  <a:cubicBezTo>
                    <a:pt x="168" y="48"/>
                    <a:pt x="169" y="49"/>
                    <a:pt x="168" y="50"/>
                  </a:cubicBezTo>
                  <a:cubicBezTo>
                    <a:pt x="167" y="51"/>
                    <a:pt x="165" y="47"/>
                    <a:pt x="161" y="48"/>
                  </a:cubicBezTo>
                  <a:cubicBezTo>
                    <a:pt x="157" y="48"/>
                    <a:pt x="149" y="44"/>
                    <a:pt x="149" y="42"/>
                  </a:cubicBezTo>
                  <a:cubicBezTo>
                    <a:pt x="149" y="42"/>
                    <a:pt x="143" y="42"/>
                    <a:pt x="139" y="42"/>
                  </a:cubicBezTo>
                  <a:cubicBezTo>
                    <a:pt x="139" y="41"/>
                    <a:pt x="139" y="41"/>
                    <a:pt x="139" y="41"/>
                  </a:cubicBezTo>
                  <a:cubicBezTo>
                    <a:pt x="139" y="41"/>
                    <a:pt x="139" y="41"/>
                    <a:pt x="139" y="41"/>
                  </a:cubicBezTo>
                  <a:cubicBezTo>
                    <a:pt x="138" y="41"/>
                    <a:pt x="137" y="41"/>
                    <a:pt x="137" y="41"/>
                  </a:cubicBezTo>
                  <a:cubicBezTo>
                    <a:pt x="136" y="41"/>
                    <a:pt x="136" y="41"/>
                    <a:pt x="135" y="40"/>
                  </a:cubicBezTo>
                  <a:cubicBezTo>
                    <a:pt x="132" y="39"/>
                    <a:pt x="128" y="38"/>
                    <a:pt x="126" y="38"/>
                  </a:cubicBezTo>
                  <a:cubicBezTo>
                    <a:pt x="123" y="39"/>
                    <a:pt x="118" y="39"/>
                    <a:pt x="116" y="39"/>
                  </a:cubicBezTo>
                  <a:cubicBezTo>
                    <a:pt x="115" y="38"/>
                    <a:pt x="112" y="37"/>
                    <a:pt x="108" y="37"/>
                  </a:cubicBezTo>
                  <a:cubicBezTo>
                    <a:pt x="106" y="38"/>
                    <a:pt x="104" y="37"/>
                    <a:pt x="102" y="36"/>
                  </a:cubicBezTo>
                  <a:cubicBezTo>
                    <a:pt x="101" y="36"/>
                    <a:pt x="99" y="35"/>
                    <a:pt x="97" y="34"/>
                  </a:cubicBezTo>
                  <a:cubicBezTo>
                    <a:pt x="93" y="33"/>
                    <a:pt x="86" y="35"/>
                    <a:pt x="84" y="35"/>
                  </a:cubicBezTo>
                  <a:cubicBezTo>
                    <a:pt x="84" y="35"/>
                    <a:pt x="83" y="35"/>
                    <a:pt x="83" y="35"/>
                  </a:cubicBezTo>
                  <a:cubicBezTo>
                    <a:pt x="83" y="34"/>
                    <a:pt x="82" y="34"/>
                    <a:pt x="81" y="34"/>
                  </a:cubicBezTo>
                  <a:cubicBezTo>
                    <a:pt x="80" y="34"/>
                    <a:pt x="80" y="34"/>
                    <a:pt x="80" y="34"/>
                  </a:cubicBezTo>
                  <a:cubicBezTo>
                    <a:pt x="80" y="34"/>
                    <a:pt x="80" y="34"/>
                    <a:pt x="80" y="33"/>
                  </a:cubicBezTo>
                  <a:cubicBezTo>
                    <a:pt x="80" y="33"/>
                    <a:pt x="80" y="32"/>
                    <a:pt x="80" y="32"/>
                  </a:cubicBezTo>
                  <a:cubicBezTo>
                    <a:pt x="79" y="30"/>
                    <a:pt x="75" y="31"/>
                    <a:pt x="72" y="31"/>
                  </a:cubicBezTo>
                  <a:cubicBezTo>
                    <a:pt x="72" y="31"/>
                    <a:pt x="71" y="31"/>
                    <a:pt x="71" y="32"/>
                  </a:cubicBezTo>
                  <a:cubicBezTo>
                    <a:pt x="70" y="32"/>
                    <a:pt x="69" y="31"/>
                    <a:pt x="69" y="31"/>
                  </a:cubicBezTo>
                  <a:cubicBezTo>
                    <a:pt x="68" y="31"/>
                    <a:pt x="68" y="30"/>
                    <a:pt x="68" y="30"/>
                  </a:cubicBezTo>
                  <a:cubicBezTo>
                    <a:pt x="68" y="29"/>
                    <a:pt x="68" y="29"/>
                    <a:pt x="68" y="29"/>
                  </a:cubicBezTo>
                  <a:cubicBezTo>
                    <a:pt x="67" y="29"/>
                    <a:pt x="66" y="29"/>
                    <a:pt x="65" y="30"/>
                  </a:cubicBezTo>
                  <a:cubicBezTo>
                    <a:pt x="65" y="31"/>
                    <a:pt x="64" y="31"/>
                    <a:pt x="63" y="31"/>
                  </a:cubicBezTo>
                  <a:cubicBezTo>
                    <a:pt x="63" y="31"/>
                    <a:pt x="62" y="31"/>
                    <a:pt x="62" y="31"/>
                  </a:cubicBezTo>
                  <a:cubicBezTo>
                    <a:pt x="62" y="31"/>
                    <a:pt x="62" y="31"/>
                    <a:pt x="62" y="31"/>
                  </a:cubicBezTo>
                  <a:cubicBezTo>
                    <a:pt x="62" y="31"/>
                    <a:pt x="62" y="30"/>
                    <a:pt x="62" y="30"/>
                  </a:cubicBezTo>
                  <a:cubicBezTo>
                    <a:pt x="63" y="30"/>
                    <a:pt x="64" y="30"/>
                    <a:pt x="64" y="29"/>
                  </a:cubicBezTo>
                  <a:cubicBezTo>
                    <a:pt x="64" y="28"/>
                    <a:pt x="62" y="27"/>
                    <a:pt x="60" y="27"/>
                  </a:cubicBezTo>
                  <a:cubicBezTo>
                    <a:pt x="60" y="27"/>
                    <a:pt x="60" y="27"/>
                    <a:pt x="59" y="27"/>
                  </a:cubicBezTo>
                  <a:cubicBezTo>
                    <a:pt x="58" y="27"/>
                    <a:pt x="57" y="28"/>
                    <a:pt x="54" y="30"/>
                  </a:cubicBezTo>
                  <a:cubicBezTo>
                    <a:pt x="51" y="32"/>
                    <a:pt x="48" y="32"/>
                    <a:pt x="46" y="32"/>
                  </a:cubicBezTo>
                  <a:cubicBezTo>
                    <a:pt x="44" y="31"/>
                    <a:pt x="42" y="32"/>
                    <a:pt x="41" y="32"/>
                  </a:cubicBezTo>
                  <a:cubicBezTo>
                    <a:pt x="41" y="33"/>
                    <a:pt x="41" y="33"/>
                    <a:pt x="41" y="33"/>
                  </a:cubicBezTo>
                  <a:cubicBezTo>
                    <a:pt x="41" y="34"/>
                    <a:pt x="42" y="34"/>
                    <a:pt x="42" y="35"/>
                  </a:cubicBezTo>
                  <a:cubicBezTo>
                    <a:pt x="42" y="35"/>
                    <a:pt x="43" y="35"/>
                    <a:pt x="43" y="35"/>
                  </a:cubicBezTo>
                  <a:cubicBezTo>
                    <a:pt x="43" y="35"/>
                    <a:pt x="43" y="35"/>
                    <a:pt x="42" y="36"/>
                  </a:cubicBezTo>
                  <a:cubicBezTo>
                    <a:pt x="42" y="36"/>
                    <a:pt x="41" y="36"/>
                    <a:pt x="41" y="35"/>
                  </a:cubicBezTo>
                  <a:cubicBezTo>
                    <a:pt x="40" y="35"/>
                    <a:pt x="40" y="35"/>
                    <a:pt x="39" y="35"/>
                  </a:cubicBezTo>
                  <a:cubicBezTo>
                    <a:pt x="39" y="35"/>
                    <a:pt x="39" y="35"/>
                    <a:pt x="39" y="35"/>
                  </a:cubicBezTo>
                  <a:cubicBezTo>
                    <a:pt x="39" y="35"/>
                    <a:pt x="39" y="35"/>
                    <a:pt x="38" y="35"/>
                  </a:cubicBezTo>
                  <a:cubicBezTo>
                    <a:pt x="37" y="37"/>
                    <a:pt x="32" y="37"/>
                    <a:pt x="31" y="36"/>
                  </a:cubicBezTo>
                  <a:cubicBezTo>
                    <a:pt x="30" y="36"/>
                    <a:pt x="28" y="38"/>
                    <a:pt x="25" y="41"/>
                  </a:cubicBezTo>
                  <a:cubicBezTo>
                    <a:pt x="25" y="41"/>
                    <a:pt x="25" y="41"/>
                    <a:pt x="25" y="41"/>
                  </a:cubicBezTo>
                  <a:cubicBezTo>
                    <a:pt x="24" y="42"/>
                    <a:pt x="24" y="42"/>
                    <a:pt x="24" y="43"/>
                  </a:cubicBezTo>
                  <a:cubicBezTo>
                    <a:pt x="24" y="44"/>
                    <a:pt x="25" y="45"/>
                    <a:pt x="23" y="46"/>
                  </a:cubicBezTo>
                  <a:cubicBezTo>
                    <a:pt x="20" y="49"/>
                    <a:pt x="13" y="49"/>
                    <a:pt x="11" y="49"/>
                  </a:cubicBezTo>
                  <a:cubicBezTo>
                    <a:pt x="10" y="49"/>
                    <a:pt x="10" y="49"/>
                    <a:pt x="10" y="49"/>
                  </a:cubicBezTo>
                  <a:cubicBezTo>
                    <a:pt x="10" y="49"/>
                    <a:pt x="9" y="49"/>
                    <a:pt x="9" y="49"/>
                  </a:cubicBezTo>
                  <a:cubicBezTo>
                    <a:pt x="9" y="49"/>
                    <a:pt x="9" y="50"/>
                    <a:pt x="9" y="51"/>
                  </a:cubicBezTo>
                  <a:cubicBezTo>
                    <a:pt x="9" y="51"/>
                    <a:pt x="9" y="52"/>
                    <a:pt x="8" y="52"/>
                  </a:cubicBezTo>
                  <a:cubicBezTo>
                    <a:pt x="8" y="52"/>
                    <a:pt x="8" y="53"/>
                    <a:pt x="8" y="53"/>
                  </a:cubicBezTo>
                  <a:cubicBezTo>
                    <a:pt x="9" y="54"/>
                    <a:pt x="10" y="55"/>
                    <a:pt x="14" y="56"/>
                  </a:cubicBezTo>
                  <a:cubicBezTo>
                    <a:pt x="19" y="57"/>
                    <a:pt x="22" y="63"/>
                    <a:pt x="22" y="64"/>
                  </a:cubicBezTo>
                  <a:cubicBezTo>
                    <a:pt x="23" y="65"/>
                    <a:pt x="25" y="65"/>
                    <a:pt x="28" y="65"/>
                  </a:cubicBezTo>
                  <a:cubicBezTo>
                    <a:pt x="29" y="65"/>
                    <a:pt x="30" y="64"/>
                    <a:pt x="31" y="65"/>
                  </a:cubicBezTo>
                  <a:cubicBezTo>
                    <a:pt x="32" y="65"/>
                    <a:pt x="32" y="65"/>
                    <a:pt x="32" y="66"/>
                  </a:cubicBezTo>
                  <a:cubicBezTo>
                    <a:pt x="32" y="67"/>
                    <a:pt x="32" y="68"/>
                    <a:pt x="33" y="69"/>
                  </a:cubicBezTo>
                  <a:cubicBezTo>
                    <a:pt x="34" y="69"/>
                    <a:pt x="35" y="69"/>
                    <a:pt x="36" y="69"/>
                  </a:cubicBezTo>
                  <a:cubicBezTo>
                    <a:pt x="37" y="69"/>
                    <a:pt x="38" y="69"/>
                    <a:pt x="38" y="70"/>
                  </a:cubicBezTo>
                  <a:cubicBezTo>
                    <a:pt x="38" y="70"/>
                    <a:pt x="38" y="70"/>
                    <a:pt x="38" y="70"/>
                  </a:cubicBezTo>
                  <a:cubicBezTo>
                    <a:pt x="38" y="70"/>
                    <a:pt x="37" y="70"/>
                    <a:pt x="37" y="70"/>
                  </a:cubicBezTo>
                  <a:cubicBezTo>
                    <a:pt x="35" y="70"/>
                    <a:pt x="33" y="70"/>
                    <a:pt x="32" y="71"/>
                  </a:cubicBezTo>
                  <a:cubicBezTo>
                    <a:pt x="31" y="72"/>
                    <a:pt x="30" y="73"/>
                    <a:pt x="29" y="73"/>
                  </a:cubicBezTo>
                  <a:cubicBezTo>
                    <a:pt x="29" y="73"/>
                    <a:pt x="28" y="72"/>
                    <a:pt x="28" y="72"/>
                  </a:cubicBezTo>
                  <a:cubicBezTo>
                    <a:pt x="27" y="71"/>
                    <a:pt x="25" y="71"/>
                    <a:pt x="22" y="72"/>
                  </a:cubicBezTo>
                  <a:cubicBezTo>
                    <a:pt x="22" y="72"/>
                    <a:pt x="22" y="72"/>
                    <a:pt x="21" y="72"/>
                  </a:cubicBezTo>
                  <a:cubicBezTo>
                    <a:pt x="21" y="72"/>
                    <a:pt x="21" y="72"/>
                    <a:pt x="21" y="72"/>
                  </a:cubicBezTo>
                  <a:cubicBezTo>
                    <a:pt x="21" y="72"/>
                    <a:pt x="21" y="71"/>
                    <a:pt x="21" y="70"/>
                  </a:cubicBezTo>
                  <a:cubicBezTo>
                    <a:pt x="22" y="70"/>
                    <a:pt x="22" y="69"/>
                    <a:pt x="22" y="69"/>
                  </a:cubicBezTo>
                  <a:cubicBezTo>
                    <a:pt x="22" y="68"/>
                    <a:pt x="22" y="68"/>
                    <a:pt x="21" y="68"/>
                  </a:cubicBezTo>
                  <a:cubicBezTo>
                    <a:pt x="20" y="67"/>
                    <a:pt x="18" y="67"/>
                    <a:pt x="15" y="69"/>
                  </a:cubicBezTo>
                  <a:cubicBezTo>
                    <a:pt x="15" y="69"/>
                    <a:pt x="15" y="69"/>
                    <a:pt x="15" y="69"/>
                  </a:cubicBezTo>
                  <a:cubicBezTo>
                    <a:pt x="12" y="70"/>
                    <a:pt x="12" y="70"/>
                    <a:pt x="12" y="71"/>
                  </a:cubicBezTo>
                  <a:cubicBezTo>
                    <a:pt x="12" y="71"/>
                    <a:pt x="12" y="71"/>
                    <a:pt x="12" y="72"/>
                  </a:cubicBezTo>
                  <a:cubicBezTo>
                    <a:pt x="12" y="72"/>
                    <a:pt x="12" y="72"/>
                    <a:pt x="12" y="72"/>
                  </a:cubicBezTo>
                  <a:cubicBezTo>
                    <a:pt x="12" y="72"/>
                    <a:pt x="11" y="72"/>
                    <a:pt x="11" y="72"/>
                  </a:cubicBezTo>
                  <a:cubicBezTo>
                    <a:pt x="10" y="72"/>
                    <a:pt x="9" y="71"/>
                    <a:pt x="8" y="72"/>
                  </a:cubicBezTo>
                  <a:cubicBezTo>
                    <a:pt x="7" y="73"/>
                    <a:pt x="6" y="73"/>
                    <a:pt x="5" y="74"/>
                  </a:cubicBezTo>
                  <a:cubicBezTo>
                    <a:pt x="3" y="74"/>
                    <a:pt x="1" y="75"/>
                    <a:pt x="1" y="76"/>
                  </a:cubicBezTo>
                  <a:cubicBezTo>
                    <a:pt x="0" y="76"/>
                    <a:pt x="0" y="76"/>
                    <a:pt x="1" y="77"/>
                  </a:cubicBezTo>
                  <a:cubicBezTo>
                    <a:pt x="1" y="78"/>
                    <a:pt x="4" y="78"/>
                    <a:pt x="8" y="79"/>
                  </a:cubicBezTo>
                  <a:cubicBezTo>
                    <a:pt x="8" y="79"/>
                    <a:pt x="8" y="79"/>
                    <a:pt x="8" y="79"/>
                  </a:cubicBezTo>
                  <a:cubicBezTo>
                    <a:pt x="8" y="79"/>
                    <a:pt x="8" y="79"/>
                    <a:pt x="9" y="79"/>
                  </a:cubicBezTo>
                  <a:cubicBezTo>
                    <a:pt x="8" y="79"/>
                    <a:pt x="8" y="80"/>
                    <a:pt x="8" y="80"/>
                  </a:cubicBezTo>
                  <a:cubicBezTo>
                    <a:pt x="7" y="80"/>
                    <a:pt x="7" y="81"/>
                    <a:pt x="7" y="81"/>
                  </a:cubicBezTo>
                  <a:cubicBezTo>
                    <a:pt x="7" y="81"/>
                    <a:pt x="7" y="82"/>
                    <a:pt x="7" y="82"/>
                  </a:cubicBezTo>
                  <a:cubicBezTo>
                    <a:pt x="8" y="82"/>
                    <a:pt x="8" y="82"/>
                    <a:pt x="9" y="83"/>
                  </a:cubicBezTo>
                  <a:cubicBezTo>
                    <a:pt x="9" y="83"/>
                    <a:pt x="9" y="84"/>
                    <a:pt x="11" y="85"/>
                  </a:cubicBezTo>
                  <a:cubicBezTo>
                    <a:pt x="13" y="86"/>
                    <a:pt x="17" y="86"/>
                    <a:pt x="20" y="85"/>
                  </a:cubicBezTo>
                  <a:cubicBezTo>
                    <a:pt x="21" y="85"/>
                    <a:pt x="22" y="85"/>
                    <a:pt x="22" y="85"/>
                  </a:cubicBezTo>
                  <a:cubicBezTo>
                    <a:pt x="23" y="85"/>
                    <a:pt x="23" y="85"/>
                    <a:pt x="24" y="86"/>
                  </a:cubicBezTo>
                  <a:cubicBezTo>
                    <a:pt x="25" y="86"/>
                    <a:pt x="26" y="87"/>
                    <a:pt x="27" y="86"/>
                  </a:cubicBezTo>
                  <a:cubicBezTo>
                    <a:pt x="28" y="84"/>
                    <a:pt x="33" y="81"/>
                    <a:pt x="36" y="83"/>
                  </a:cubicBezTo>
                  <a:cubicBezTo>
                    <a:pt x="36" y="83"/>
                    <a:pt x="36" y="83"/>
                    <a:pt x="36" y="83"/>
                  </a:cubicBezTo>
                  <a:cubicBezTo>
                    <a:pt x="36" y="84"/>
                    <a:pt x="36" y="84"/>
                    <a:pt x="35" y="84"/>
                  </a:cubicBezTo>
                  <a:cubicBezTo>
                    <a:pt x="35" y="84"/>
                    <a:pt x="34" y="85"/>
                    <a:pt x="34" y="85"/>
                  </a:cubicBezTo>
                  <a:cubicBezTo>
                    <a:pt x="34" y="85"/>
                    <a:pt x="34" y="86"/>
                    <a:pt x="34" y="86"/>
                  </a:cubicBezTo>
                  <a:cubicBezTo>
                    <a:pt x="35" y="87"/>
                    <a:pt x="36" y="88"/>
                    <a:pt x="36" y="90"/>
                  </a:cubicBezTo>
                  <a:cubicBezTo>
                    <a:pt x="36" y="91"/>
                    <a:pt x="35" y="91"/>
                    <a:pt x="35" y="92"/>
                  </a:cubicBezTo>
                  <a:cubicBezTo>
                    <a:pt x="33" y="93"/>
                    <a:pt x="31" y="93"/>
                    <a:pt x="30" y="93"/>
                  </a:cubicBezTo>
                  <a:cubicBezTo>
                    <a:pt x="29" y="92"/>
                    <a:pt x="29" y="92"/>
                    <a:pt x="29" y="92"/>
                  </a:cubicBezTo>
                  <a:cubicBezTo>
                    <a:pt x="28" y="92"/>
                    <a:pt x="28" y="93"/>
                    <a:pt x="27" y="94"/>
                  </a:cubicBezTo>
                  <a:cubicBezTo>
                    <a:pt x="27" y="95"/>
                    <a:pt x="27" y="96"/>
                    <a:pt x="26" y="96"/>
                  </a:cubicBezTo>
                  <a:cubicBezTo>
                    <a:pt x="25" y="97"/>
                    <a:pt x="24" y="97"/>
                    <a:pt x="23" y="96"/>
                  </a:cubicBezTo>
                  <a:cubicBezTo>
                    <a:pt x="22" y="95"/>
                    <a:pt x="21" y="95"/>
                    <a:pt x="20" y="95"/>
                  </a:cubicBezTo>
                  <a:cubicBezTo>
                    <a:pt x="19" y="95"/>
                    <a:pt x="18" y="95"/>
                    <a:pt x="18" y="95"/>
                  </a:cubicBezTo>
                  <a:cubicBezTo>
                    <a:pt x="17" y="96"/>
                    <a:pt x="17" y="98"/>
                    <a:pt x="17" y="99"/>
                  </a:cubicBezTo>
                  <a:cubicBezTo>
                    <a:pt x="17" y="100"/>
                    <a:pt x="17" y="100"/>
                    <a:pt x="17" y="100"/>
                  </a:cubicBezTo>
                  <a:cubicBezTo>
                    <a:pt x="17" y="100"/>
                    <a:pt x="17" y="100"/>
                    <a:pt x="16" y="100"/>
                  </a:cubicBezTo>
                  <a:cubicBezTo>
                    <a:pt x="15" y="101"/>
                    <a:pt x="13" y="101"/>
                    <a:pt x="12" y="103"/>
                  </a:cubicBezTo>
                  <a:cubicBezTo>
                    <a:pt x="12" y="105"/>
                    <a:pt x="11" y="105"/>
                    <a:pt x="10" y="105"/>
                  </a:cubicBezTo>
                  <a:cubicBezTo>
                    <a:pt x="9" y="105"/>
                    <a:pt x="9" y="105"/>
                    <a:pt x="9" y="106"/>
                  </a:cubicBezTo>
                  <a:cubicBezTo>
                    <a:pt x="8" y="106"/>
                    <a:pt x="9" y="107"/>
                    <a:pt x="10" y="108"/>
                  </a:cubicBezTo>
                  <a:cubicBezTo>
                    <a:pt x="11" y="110"/>
                    <a:pt x="12" y="110"/>
                    <a:pt x="13" y="110"/>
                  </a:cubicBezTo>
                  <a:cubicBezTo>
                    <a:pt x="13" y="110"/>
                    <a:pt x="14" y="110"/>
                    <a:pt x="14" y="111"/>
                  </a:cubicBezTo>
                  <a:cubicBezTo>
                    <a:pt x="15" y="111"/>
                    <a:pt x="15" y="112"/>
                    <a:pt x="14" y="113"/>
                  </a:cubicBezTo>
                  <a:cubicBezTo>
                    <a:pt x="14" y="114"/>
                    <a:pt x="13" y="115"/>
                    <a:pt x="13" y="115"/>
                  </a:cubicBezTo>
                  <a:cubicBezTo>
                    <a:pt x="14" y="115"/>
                    <a:pt x="14" y="115"/>
                    <a:pt x="14" y="116"/>
                  </a:cubicBezTo>
                  <a:cubicBezTo>
                    <a:pt x="16" y="116"/>
                    <a:pt x="17" y="118"/>
                    <a:pt x="19" y="119"/>
                  </a:cubicBezTo>
                  <a:cubicBezTo>
                    <a:pt x="19" y="120"/>
                    <a:pt x="20" y="121"/>
                    <a:pt x="20" y="121"/>
                  </a:cubicBezTo>
                  <a:cubicBezTo>
                    <a:pt x="22" y="122"/>
                    <a:pt x="23" y="122"/>
                    <a:pt x="24" y="121"/>
                  </a:cubicBezTo>
                  <a:cubicBezTo>
                    <a:pt x="25" y="121"/>
                    <a:pt x="26" y="120"/>
                    <a:pt x="27" y="120"/>
                  </a:cubicBezTo>
                  <a:cubicBezTo>
                    <a:pt x="28" y="120"/>
                    <a:pt x="29" y="119"/>
                    <a:pt x="29" y="118"/>
                  </a:cubicBezTo>
                  <a:cubicBezTo>
                    <a:pt x="29" y="118"/>
                    <a:pt x="29" y="118"/>
                    <a:pt x="29" y="118"/>
                  </a:cubicBezTo>
                  <a:cubicBezTo>
                    <a:pt x="29" y="118"/>
                    <a:pt x="29" y="118"/>
                    <a:pt x="29" y="118"/>
                  </a:cubicBezTo>
                  <a:cubicBezTo>
                    <a:pt x="30" y="119"/>
                    <a:pt x="32" y="121"/>
                    <a:pt x="31" y="123"/>
                  </a:cubicBezTo>
                  <a:cubicBezTo>
                    <a:pt x="31" y="123"/>
                    <a:pt x="31" y="123"/>
                    <a:pt x="31" y="123"/>
                  </a:cubicBezTo>
                  <a:cubicBezTo>
                    <a:pt x="30" y="124"/>
                    <a:pt x="30" y="125"/>
                    <a:pt x="31" y="127"/>
                  </a:cubicBezTo>
                  <a:cubicBezTo>
                    <a:pt x="31" y="127"/>
                    <a:pt x="31" y="128"/>
                    <a:pt x="31" y="128"/>
                  </a:cubicBezTo>
                  <a:cubicBezTo>
                    <a:pt x="31" y="129"/>
                    <a:pt x="31" y="129"/>
                    <a:pt x="32" y="129"/>
                  </a:cubicBezTo>
                  <a:cubicBezTo>
                    <a:pt x="33" y="130"/>
                    <a:pt x="36" y="129"/>
                    <a:pt x="37" y="128"/>
                  </a:cubicBezTo>
                  <a:cubicBezTo>
                    <a:pt x="37" y="127"/>
                    <a:pt x="37" y="127"/>
                    <a:pt x="38" y="127"/>
                  </a:cubicBezTo>
                  <a:cubicBezTo>
                    <a:pt x="39" y="127"/>
                    <a:pt x="42" y="127"/>
                    <a:pt x="43" y="128"/>
                  </a:cubicBezTo>
                  <a:cubicBezTo>
                    <a:pt x="45" y="130"/>
                    <a:pt x="46" y="131"/>
                    <a:pt x="46" y="131"/>
                  </a:cubicBezTo>
                  <a:cubicBezTo>
                    <a:pt x="47" y="131"/>
                    <a:pt x="47" y="130"/>
                    <a:pt x="47" y="129"/>
                  </a:cubicBezTo>
                  <a:cubicBezTo>
                    <a:pt x="47" y="128"/>
                    <a:pt x="48" y="127"/>
                    <a:pt x="48" y="127"/>
                  </a:cubicBezTo>
                  <a:cubicBezTo>
                    <a:pt x="48" y="127"/>
                    <a:pt x="48" y="126"/>
                    <a:pt x="48" y="126"/>
                  </a:cubicBezTo>
                  <a:cubicBezTo>
                    <a:pt x="48" y="126"/>
                    <a:pt x="49" y="127"/>
                    <a:pt x="49" y="127"/>
                  </a:cubicBezTo>
                  <a:cubicBezTo>
                    <a:pt x="49" y="127"/>
                    <a:pt x="49" y="128"/>
                    <a:pt x="49" y="128"/>
                  </a:cubicBezTo>
                  <a:cubicBezTo>
                    <a:pt x="50" y="129"/>
                    <a:pt x="52" y="129"/>
                    <a:pt x="55" y="128"/>
                  </a:cubicBezTo>
                  <a:cubicBezTo>
                    <a:pt x="56" y="127"/>
                    <a:pt x="56" y="127"/>
                    <a:pt x="56" y="127"/>
                  </a:cubicBezTo>
                  <a:cubicBezTo>
                    <a:pt x="56" y="127"/>
                    <a:pt x="55" y="128"/>
                    <a:pt x="55" y="129"/>
                  </a:cubicBezTo>
                  <a:cubicBezTo>
                    <a:pt x="54" y="129"/>
                    <a:pt x="54" y="129"/>
                    <a:pt x="54" y="129"/>
                  </a:cubicBezTo>
                  <a:cubicBezTo>
                    <a:pt x="53" y="131"/>
                    <a:pt x="53" y="133"/>
                    <a:pt x="53" y="135"/>
                  </a:cubicBezTo>
                  <a:cubicBezTo>
                    <a:pt x="53" y="136"/>
                    <a:pt x="53" y="137"/>
                    <a:pt x="53" y="137"/>
                  </a:cubicBezTo>
                  <a:cubicBezTo>
                    <a:pt x="52" y="137"/>
                    <a:pt x="51" y="138"/>
                    <a:pt x="50" y="139"/>
                  </a:cubicBezTo>
                  <a:cubicBezTo>
                    <a:pt x="49" y="141"/>
                    <a:pt x="48" y="142"/>
                    <a:pt x="46" y="142"/>
                  </a:cubicBezTo>
                  <a:cubicBezTo>
                    <a:pt x="43" y="143"/>
                    <a:pt x="38" y="148"/>
                    <a:pt x="38" y="149"/>
                  </a:cubicBezTo>
                  <a:cubicBezTo>
                    <a:pt x="37" y="149"/>
                    <a:pt x="36" y="149"/>
                    <a:pt x="35" y="149"/>
                  </a:cubicBezTo>
                  <a:cubicBezTo>
                    <a:pt x="33" y="148"/>
                    <a:pt x="30" y="148"/>
                    <a:pt x="30" y="150"/>
                  </a:cubicBezTo>
                  <a:cubicBezTo>
                    <a:pt x="29" y="151"/>
                    <a:pt x="28" y="152"/>
                    <a:pt x="27" y="153"/>
                  </a:cubicBezTo>
                  <a:cubicBezTo>
                    <a:pt x="26" y="153"/>
                    <a:pt x="26" y="154"/>
                    <a:pt x="26" y="155"/>
                  </a:cubicBezTo>
                  <a:cubicBezTo>
                    <a:pt x="26" y="155"/>
                    <a:pt x="26" y="155"/>
                    <a:pt x="26" y="155"/>
                  </a:cubicBezTo>
                  <a:cubicBezTo>
                    <a:pt x="26" y="155"/>
                    <a:pt x="27" y="155"/>
                    <a:pt x="28" y="155"/>
                  </a:cubicBezTo>
                  <a:cubicBezTo>
                    <a:pt x="29" y="155"/>
                    <a:pt x="32" y="153"/>
                    <a:pt x="33" y="152"/>
                  </a:cubicBezTo>
                  <a:cubicBezTo>
                    <a:pt x="33" y="151"/>
                    <a:pt x="33" y="151"/>
                    <a:pt x="33" y="151"/>
                  </a:cubicBezTo>
                  <a:cubicBezTo>
                    <a:pt x="33" y="151"/>
                    <a:pt x="33" y="151"/>
                    <a:pt x="34" y="152"/>
                  </a:cubicBezTo>
                  <a:cubicBezTo>
                    <a:pt x="34" y="152"/>
                    <a:pt x="34" y="152"/>
                    <a:pt x="35" y="152"/>
                  </a:cubicBezTo>
                  <a:cubicBezTo>
                    <a:pt x="36" y="152"/>
                    <a:pt x="38" y="151"/>
                    <a:pt x="38" y="151"/>
                  </a:cubicBezTo>
                  <a:cubicBezTo>
                    <a:pt x="39" y="150"/>
                    <a:pt x="41" y="150"/>
                    <a:pt x="42" y="150"/>
                  </a:cubicBezTo>
                  <a:cubicBezTo>
                    <a:pt x="42" y="150"/>
                    <a:pt x="42" y="150"/>
                    <a:pt x="42" y="150"/>
                  </a:cubicBezTo>
                  <a:cubicBezTo>
                    <a:pt x="43" y="150"/>
                    <a:pt x="43" y="150"/>
                    <a:pt x="43" y="150"/>
                  </a:cubicBezTo>
                  <a:cubicBezTo>
                    <a:pt x="44" y="149"/>
                    <a:pt x="45" y="149"/>
                    <a:pt x="47" y="149"/>
                  </a:cubicBezTo>
                  <a:cubicBezTo>
                    <a:pt x="49" y="148"/>
                    <a:pt x="49" y="148"/>
                    <a:pt x="50" y="146"/>
                  </a:cubicBezTo>
                  <a:cubicBezTo>
                    <a:pt x="50" y="146"/>
                    <a:pt x="50" y="146"/>
                    <a:pt x="50" y="146"/>
                  </a:cubicBezTo>
                  <a:cubicBezTo>
                    <a:pt x="51" y="144"/>
                    <a:pt x="58" y="141"/>
                    <a:pt x="59" y="141"/>
                  </a:cubicBezTo>
                  <a:cubicBezTo>
                    <a:pt x="60" y="140"/>
                    <a:pt x="60" y="140"/>
                    <a:pt x="60" y="139"/>
                  </a:cubicBezTo>
                  <a:cubicBezTo>
                    <a:pt x="60" y="138"/>
                    <a:pt x="61" y="138"/>
                    <a:pt x="61" y="138"/>
                  </a:cubicBezTo>
                  <a:cubicBezTo>
                    <a:pt x="63" y="138"/>
                    <a:pt x="65" y="136"/>
                    <a:pt x="67" y="135"/>
                  </a:cubicBezTo>
                  <a:cubicBezTo>
                    <a:pt x="68" y="134"/>
                    <a:pt x="69" y="134"/>
                    <a:pt x="69" y="134"/>
                  </a:cubicBezTo>
                  <a:cubicBezTo>
                    <a:pt x="70" y="134"/>
                    <a:pt x="70" y="133"/>
                    <a:pt x="71" y="133"/>
                  </a:cubicBezTo>
                  <a:cubicBezTo>
                    <a:pt x="72" y="133"/>
                    <a:pt x="72" y="132"/>
                    <a:pt x="72" y="131"/>
                  </a:cubicBezTo>
                  <a:cubicBezTo>
                    <a:pt x="72" y="130"/>
                    <a:pt x="72" y="130"/>
                    <a:pt x="72" y="130"/>
                  </a:cubicBezTo>
                  <a:cubicBezTo>
                    <a:pt x="74" y="130"/>
                    <a:pt x="75" y="128"/>
                    <a:pt x="75" y="127"/>
                  </a:cubicBezTo>
                  <a:cubicBezTo>
                    <a:pt x="75" y="126"/>
                    <a:pt x="74" y="126"/>
                    <a:pt x="73" y="125"/>
                  </a:cubicBezTo>
                  <a:cubicBezTo>
                    <a:pt x="72" y="125"/>
                    <a:pt x="71" y="125"/>
                    <a:pt x="71" y="125"/>
                  </a:cubicBezTo>
                  <a:cubicBezTo>
                    <a:pt x="71" y="125"/>
                    <a:pt x="71" y="125"/>
                    <a:pt x="72" y="124"/>
                  </a:cubicBezTo>
                  <a:cubicBezTo>
                    <a:pt x="73" y="123"/>
                    <a:pt x="74" y="122"/>
                    <a:pt x="75" y="122"/>
                  </a:cubicBezTo>
                  <a:cubicBezTo>
                    <a:pt x="75" y="122"/>
                    <a:pt x="75" y="122"/>
                    <a:pt x="75" y="122"/>
                  </a:cubicBezTo>
                  <a:cubicBezTo>
                    <a:pt x="76" y="122"/>
                    <a:pt x="77" y="122"/>
                    <a:pt x="77" y="121"/>
                  </a:cubicBezTo>
                  <a:cubicBezTo>
                    <a:pt x="78" y="120"/>
                    <a:pt x="79" y="120"/>
                    <a:pt x="79" y="119"/>
                  </a:cubicBezTo>
                  <a:cubicBezTo>
                    <a:pt x="79" y="118"/>
                    <a:pt x="80" y="117"/>
                    <a:pt x="80" y="117"/>
                  </a:cubicBezTo>
                  <a:cubicBezTo>
                    <a:pt x="81" y="116"/>
                    <a:pt x="82" y="116"/>
                    <a:pt x="82" y="115"/>
                  </a:cubicBezTo>
                  <a:cubicBezTo>
                    <a:pt x="83" y="115"/>
                    <a:pt x="83" y="114"/>
                    <a:pt x="83" y="114"/>
                  </a:cubicBezTo>
                  <a:cubicBezTo>
                    <a:pt x="84" y="113"/>
                    <a:pt x="84" y="113"/>
                    <a:pt x="85" y="113"/>
                  </a:cubicBezTo>
                  <a:cubicBezTo>
                    <a:pt x="86" y="112"/>
                    <a:pt x="86" y="112"/>
                    <a:pt x="87" y="111"/>
                  </a:cubicBezTo>
                  <a:cubicBezTo>
                    <a:pt x="88" y="110"/>
                    <a:pt x="88" y="110"/>
                    <a:pt x="89" y="110"/>
                  </a:cubicBezTo>
                  <a:cubicBezTo>
                    <a:pt x="89" y="109"/>
                    <a:pt x="90" y="109"/>
                    <a:pt x="90" y="109"/>
                  </a:cubicBezTo>
                  <a:cubicBezTo>
                    <a:pt x="90" y="109"/>
                    <a:pt x="90" y="109"/>
                    <a:pt x="90" y="110"/>
                  </a:cubicBezTo>
                  <a:cubicBezTo>
                    <a:pt x="90" y="110"/>
                    <a:pt x="90" y="111"/>
                    <a:pt x="92" y="111"/>
                  </a:cubicBezTo>
                  <a:cubicBezTo>
                    <a:pt x="93" y="111"/>
                    <a:pt x="94" y="111"/>
                    <a:pt x="94" y="112"/>
                  </a:cubicBezTo>
                  <a:cubicBezTo>
                    <a:pt x="94" y="112"/>
                    <a:pt x="94" y="112"/>
                    <a:pt x="94" y="112"/>
                  </a:cubicBezTo>
                  <a:cubicBezTo>
                    <a:pt x="93" y="112"/>
                    <a:pt x="93" y="112"/>
                    <a:pt x="92" y="112"/>
                  </a:cubicBezTo>
                  <a:cubicBezTo>
                    <a:pt x="90" y="111"/>
                    <a:pt x="89" y="111"/>
                    <a:pt x="87" y="113"/>
                  </a:cubicBezTo>
                  <a:cubicBezTo>
                    <a:pt x="85" y="114"/>
                    <a:pt x="85" y="115"/>
                    <a:pt x="85" y="116"/>
                  </a:cubicBezTo>
                  <a:cubicBezTo>
                    <a:pt x="85" y="116"/>
                    <a:pt x="85" y="117"/>
                    <a:pt x="84" y="118"/>
                  </a:cubicBezTo>
                  <a:cubicBezTo>
                    <a:pt x="83" y="119"/>
                    <a:pt x="83" y="120"/>
                    <a:pt x="83" y="121"/>
                  </a:cubicBezTo>
                  <a:cubicBezTo>
                    <a:pt x="84" y="121"/>
                    <a:pt x="84" y="121"/>
                    <a:pt x="85" y="122"/>
                  </a:cubicBezTo>
                  <a:cubicBezTo>
                    <a:pt x="86" y="122"/>
                    <a:pt x="86" y="122"/>
                    <a:pt x="86" y="122"/>
                  </a:cubicBezTo>
                  <a:cubicBezTo>
                    <a:pt x="86" y="122"/>
                    <a:pt x="85" y="123"/>
                    <a:pt x="83" y="123"/>
                  </a:cubicBezTo>
                  <a:cubicBezTo>
                    <a:pt x="82" y="123"/>
                    <a:pt x="82" y="124"/>
                    <a:pt x="82" y="124"/>
                  </a:cubicBezTo>
                  <a:cubicBezTo>
                    <a:pt x="82" y="125"/>
                    <a:pt x="84" y="125"/>
                    <a:pt x="85" y="125"/>
                  </a:cubicBezTo>
                  <a:cubicBezTo>
                    <a:pt x="87" y="125"/>
                    <a:pt x="89" y="124"/>
                    <a:pt x="91" y="122"/>
                  </a:cubicBezTo>
                  <a:cubicBezTo>
                    <a:pt x="93" y="122"/>
                    <a:pt x="94" y="121"/>
                    <a:pt x="96" y="120"/>
                  </a:cubicBezTo>
                  <a:cubicBezTo>
                    <a:pt x="98" y="119"/>
                    <a:pt x="100" y="119"/>
                    <a:pt x="101" y="120"/>
                  </a:cubicBezTo>
                  <a:cubicBezTo>
                    <a:pt x="102" y="120"/>
                    <a:pt x="103" y="120"/>
                    <a:pt x="103" y="120"/>
                  </a:cubicBezTo>
                  <a:cubicBezTo>
                    <a:pt x="103" y="120"/>
                    <a:pt x="103" y="119"/>
                    <a:pt x="103" y="119"/>
                  </a:cubicBezTo>
                  <a:cubicBezTo>
                    <a:pt x="103" y="119"/>
                    <a:pt x="103" y="119"/>
                    <a:pt x="103" y="118"/>
                  </a:cubicBezTo>
                  <a:cubicBezTo>
                    <a:pt x="103" y="118"/>
                    <a:pt x="103" y="118"/>
                    <a:pt x="103" y="117"/>
                  </a:cubicBezTo>
                  <a:cubicBezTo>
                    <a:pt x="103" y="117"/>
                    <a:pt x="103" y="117"/>
                    <a:pt x="103" y="117"/>
                  </a:cubicBezTo>
                  <a:cubicBezTo>
                    <a:pt x="103" y="117"/>
                    <a:pt x="104" y="117"/>
                    <a:pt x="104" y="117"/>
                  </a:cubicBezTo>
                  <a:cubicBezTo>
                    <a:pt x="104" y="116"/>
                    <a:pt x="103" y="116"/>
                    <a:pt x="103" y="116"/>
                  </a:cubicBezTo>
                  <a:cubicBezTo>
                    <a:pt x="102" y="115"/>
                    <a:pt x="101" y="115"/>
                    <a:pt x="101" y="114"/>
                  </a:cubicBezTo>
                  <a:cubicBezTo>
                    <a:pt x="101" y="113"/>
                    <a:pt x="101" y="113"/>
                    <a:pt x="101" y="113"/>
                  </a:cubicBezTo>
                  <a:cubicBezTo>
                    <a:pt x="101" y="113"/>
                    <a:pt x="101" y="113"/>
                    <a:pt x="101" y="113"/>
                  </a:cubicBezTo>
                  <a:cubicBezTo>
                    <a:pt x="102" y="113"/>
                    <a:pt x="102" y="113"/>
                    <a:pt x="103" y="112"/>
                  </a:cubicBezTo>
                  <a:cubicBezTo>
                    <a:pt x="103" y="111"/>
                    <a:pt x="103" y="111"/>
                    <a:pt x="103" y="111"/>
                  </a:cubicBezTo>
                  <a:cubicBezTo>
                    <a:pt x="104" y="111"/>
                    <a:pt x="104" y="111"/>
                    <a:pt x="105" y="112"/>
                  </a:cubicBezTo>
                  <a:cubicBezTo>
                    <a:pt x="106" y="112"/>
                    <a:pt x="106" y="112"/>
                    <a:pt x="107" y="112"/>
                  </a:cubicBezTo>
                  <a:cubicBezTo>
                    <a:pt x="107" y="112"/>
                    <a:pt x="108" y="112"/>
                    <a:pt x="109" y="113"/>
                  </a:cubicBezTo>
                  <a:cubicBezTo>
                    <a:pt x="109" y="114"/>
                    <a:pt x="110" y="114"/>
                    <a:pt x="111" y="114"/>
                  </a:cubicBezTo>
                  <a:cubicBezTo>
                    <a:pt x="111" y="113"/>
                    <a:pt x="112" y="113"/>
                    <a:pt x="113" y="114"/>
                  </a:cubicBezTo>
                  <a:cubicBezTo>
                    <a:pt x="113" y="114"/>
                    <a:pt x="113" y="114"/>
                    <a:pt x="113" y="114"/>
                  </a:cubicBezTo>
                  <a:cubicBezTo>
                    <a:pt x="113" y="115"/>
                    <a:pt x="112" y="115"/>
                    <a:pt x="112" y="115"/>
                  </a:cubicBezTo>
                  <a:cubicBezTo>
                    <a:pt x="112" y="115"/>
                    <a:pt x="111" y="115"/>
                    <a:pt x="111" y="115"/>
                  </a:cubicBezTo>
                  <a:cubicBezTo>
                    <a:pt x="110" y="115"/>
                    <a:pt x="109" y="116"/>
                    <a:pt x="109" y="116"/>
                  </a:cubicBezTo>
                  <a:cubicBezTo>
                    <a:pt x="109" y="117"/>
                    <a:pt x="109" y="117"/>
                    <a:pt x="110" y="117"/>
                  </a:cubicBezTo>
                  <a:cubicBezTo>
                    <a:pt x="110" y="118"/>
                    <a:pt x="111" y="118"/>
                    <a:pt x="111" y="117"/>
                  </a:cubicBezTo>
                  <a:cubicBezTo>
                    <a:pt x="113" y="116"/>
                    <a:pt x="114" y="115"/>
                    <a:pt x="115" y="116"/>
                  </a:cubicBezTo>
                  <a:cubicBezTo>
                    <a:pt x="117" y="118"/>
                    <a:pt x="117" y="117"/>
                    <a:pt x="119" y="116"/>
                  </a:cubicBezTo>
                  <a:cubicBezTo>
                    <a:pt x="119" y="116"/>
                    <a:pt x="119" y="116"/>
                    <a:pt x="119" y="116"/>
                  </a:cubicBezTo>
                  <a:cubicBezTo>
                    <a:pt x="119" y="116"/>
                    <a:pt x="119" y="116"/>
                    <a:pt x="119" y="117"/>
                  </a:cubicBezTo>
                  <a:cubicBezTo>
                    <a:pt x="119" y="118"/>
                    <a:pt x="121" y="118"/>
                    <a:pt x="125" y="119"/>
                  </a:cubicBezTo>
                  <a:cubicBezTo>
                    <a:pt x="125" y="119"/>
                    <a:pt x="125" y="119"/>
                    <a:pt x="125" y="119"/>
                  </a:cubicBezTo>
                  <a:cubicBezTo>
                    <a:pt x="128" y="119"/>
                    <a:pt x="133" y="119"/>
                    <a:pt x="135" y="119"/>
                  </a:cubicBezTo>
                  <a:cubicBezTo>
                    <a:pt x="136" y="118"/>
                    <a:pt x="136" y="118"/>
                    <a:pt x="136" y="118"/>
                  </a:cubicBezTo>
                  <a:cubicBezTo>
                    <a:pt x="137" y="118"/>
                    <a:pt x="137" y="119"/>
                    <a:pt x="138" y="119"/>
                  </a:cubicBezTo>
                  <a:cubicBezTo>
                    <a:pt x="138" y="120"/>
                    <a:pt x="139" y="121"/>
                    <a:pt x="141" y="121"/>
                  </a:cubicBezTo>
                  <a:cubicBezTo>
                    <a:pt x="143" y="122"/>
                    <a:pt x="144" y="121"/>
                    <a:pt x="145" y="120"/>
                  </a:cubicBezTo>
                  <a:cubicBezTo>
                    <a:pt x="146" y="119"/>
                    <a:pt x="146" y="119"/>
                    <a:pt x="147" y="119"/>
                  </a:cubicBezTo>
                  <a:cubicBezTo>
                    <a:pt x="147" y="120"/>
                    <a:pt x="148" y="120"/>
                    <a:pt x="148" y="120"/>
                  </a:cubicBezTo>
                  <a:cubicBezTo>
                    <a:pt x="148" y="121"/>
                    <a:pt x="147" y="121"/>
                    <a:pt x="147" y="121"/>
                  </a:cubicBezTo>
                  <a:cubicBezTo>
                    <a:pt x="147" y="121"/>
                    <a:pt x="146" y="122"/>
                    <a:pt x="146" y="122"/>
                  </a:cubicBezTo>
                  <a:cubicBezTo>
                    <a:pt x="146" y="122"/>
                    <a:pt x="146" y="123"/>
                    <a:pt x="146" y="123"/>
                  </a:cubicBezTo>
                  <a:cubicBezTo>
                    <a:pt x="146" y="123"/>
                    <a:pt x="147" y="124"/>
                    <a:pt x="147" y="124"/>
                  </a:cubicBezTo>
                  <a:cubicBezTo>
                    <a:pt x="148" y="124"/>
                    <a:pt x="148" y="124"/>
                    <a:pt x="149" y="124"/>
                  </a:cubicBezTo>
                  <a:cubicBezTo>
                    <a:pt x="149" y="124"/>
                    <a:pt x="149" y="124"/>
                    <a:pt x="150" y="125"/>
                  </a:cubicBezTo>
                  <a:cubicBezTo>
                    <a:pt x="151" y="125"/>
                    <a:pt x="153" y="126"/>
                    <a:pt x="155" y="127"/>
                  </a:cubicBezTo>
                  <a:cubicBezTo>
                    <a:pt x="155" y="127"/>
                    <a:pt x="155" y="127"/>
                    <a:pt x="155" y="128"/>
                  </a:cubicBezTo>
                  <a:cubicBezTo>
                    <a:pt x="156" y="129"/>
                    <a:pt x="158" y="130"/>
                    <a:pt x="161" y="132"/>
                  </a:cubicBezTo>
                  <a:cubicBezTo>
                    <a:pt x="161" y="132"/>
                    <a:pt x="162" y="132"/>
                    <a:pt x="162" y="132"/>
                  </a:cubicBezTo>
                  <a:cubicBezTo>
                    <a:pt x="163" y="131"/>
                    <a:pt x="163" y="131"/>
                    <a:pt x="163" y="130"/>
                  </a:cubicBezTo>
                  <a:cubicBezTo>
                    <a:pt x="163" y="129"/>
                    <a:pt x="163" y="129"/>
                    <a:pt x="163" y="129"/>
                  </a:cubicBezTo>
                  <a:cubicBezTo>
                    <a:pt x="163" y="129"/>
                    <a:pt x="163" y="129"/>
                    <a:pt x="164" y="129"/>
                  </a:cubicBezTo>
                  <a:cubicBezTo>
                    <a:pt x="165" y="130"/>
                    <a:pt x="166" y="130"/>
                    <a:pt x="166" y="130"/>
                  </a:cubicBezTo>
                  <a:cubicBezTo>
                    <a:pt x="166" y="130"/>
                    <a:pt x="167" y="130"/>
                    <a:pt x="168" y="131"/>
                  </a:cubicBezTo>
                  <a:cubicBezTo>
                    <a:pt x="168" y="132"/>
                    <a:pt x="169" y="132"/>
                    <a:pt x="169" y="132"/>
                  </a:cubicBezTo>
                  <a:cubicBezTo>
                    <a:pt x="170" y="131"/>
                    <a:pt x="170" y="130"/>
                    <a:pt x="169" y="127"/>
                  </a:cubicBezTo>
                  <a:cubicBezTo>
                    <a:pt x="168" y="126"/>
                    <a:pt x="168" y="126"/>
                    <a:pt x="168" y="126"/>
                  </a:cubicBezTo>
                  <a:cubicBezTo>
                    <a:pt x="169" y="126"/>
                    <a:pt x="169" y="126"/>
                    <a:pt x="170" y="127"/>
                  </a:cubicBezTo>
                  <a:cubicBezTo>
                    <a:pt x="171" y="129"/>
                    <a:pt x="171" y="132"/>
                    <a:pt x="170" y="134"/>
                  </a:cubicBezTo>
                  <a:cubicBezTo>
                    <a:pt x="170" y="135"/>
                    <a:pt x="169" y="134"/>
                    <a:pt x="169" y="134"/>
                  </a:cubicBezTo>
                  <a:cubicBezTo>
                    <a:pt x="168" y="134"/>
                    <a:pt x="167" y="133"/>
                    <a:pt x="167" y="133"/>
                  </a:cubicBezTo>
                  <a:cubicBezTo>
                    <a:pt x="167" y="133"/>
                    <a:pt x="167" y="132"/>
                    <a:pt x="167" y="132"/>
                  </a:cubicBezTo>
                  <a:cubicBezTo>
                    <a:pt x="167" y="132"/>
                    <a:pt x="165" y="132"/>
                    <a:pt x="164" y="132"/>
                  </a:cubicBezTo>
                  <a:cubicBezTo>
                    <a:pt x="164" y="133"/>
                    <a:pt x="163" y="133"/>
                    <a:pt x="163" y="134"/>
                  </a:cubicBezTo>
                  <a:cubicBezTo>
                    <a:pt x="163" y="135"/>
                    <a:pt x="166" y="138"/>
                    <a:pt x="168" y="139"/>
                  </a:cubicBezTo>
                  <a:cubicBezTo>
                    <a:pt x="168" y="139"/>
                    <a:pt x="168" y="140"/>
                    <a:pt x="168" y="140"/>
                  </a:cubicBezTo>
                  <a:cubicBezTo>
                    <a:pt x="168" y="141"/>
                    <a:pt x="168" y="142"/>
                    <a:pt x="169" y="142"/>
                  </a:cubicBezTo>
                  <a:cubicBezTo>
                    <a:pt x="170" y="142"/>
                    <a:pt x="170" y="143"/>
                    <a:pt x="170" y="144"/>
                  </a:cubicBezTo>
                  <a:cubicBezTo>
                    <a:pt x="171" y="144"/>
                    <a:pt x="171" y="145"/>
                    <a:pt x="171" y="145"/>
                  </a:cubicBezTo>
                  <a:cubicBezTo>
                    <a:pt x="171" y="145"/>
                    <a:pt x="171" y="145"/>
                    <a:pt x="172" y="145"/>
                  </a:cubicBezTo>
                  <a:cubicBezTo>
                    <a:pt x="172" y="145"/>
                    <a:pt x="172" y="145"/>
                    <a:pt x="172" y="144"/>
                  </a:cubicBezTo>
                  <a:cubicBezTo>
                    <a:pt x="173" y="143"/>
                    <a:pt x="172" y="140"/>
                    <a:pt x="171" y="139"/>
                  </a:cubicBezTo>
                  <a:cubicBezTo>
                    <a:pt x="171" y="138"/>
                    <a:pt x="171" y="137"/>
                    <a:pt x="171" y="137"/>
                  </a:cubicBezTo>
                  <a:cubicBezTo>
                    <a:pt x="171" y="136"/>
                    <a:pt x="172" y="136"/>
                    <a:pt x="172" y="136"/>
                  </a:cubicBezTo>
                  <a:cubicBezTo>
                    <a:pt x="172" y="137"/>
                    <a:pt x="172" y="137"/>
                    <a:pt x="172" y="138"/>
                  </a:cubicBezTo>
                  <a:cubicBezTo>
                    <a:pt x="172" y="139"/>
                    <a:pt x="172" y="139"/>
                    <a:pt x="172" y="140"/>
                  </a:cubicBezTo>
                  <a:cubicBezTo>
                    <a:pt x="173" y="140"/>
                    <a:pt x="173" y="140"/>
                    <a:pt x="173" y="140"/>
                  </a:cubicBezTo>
                  <a:cubicBezTo>
                    <a:pt x="173" y="140"/>
                    <a:pt x="173" y="140"/>
                    <a:pt x="173" y="140"/>
                  </a:cubicBezTo>
                  <a:cubicBezTo>
                    <a:pt x="173" y="140"/>
                    <a:pt x="174" y="140"/>
                    <a:pt x="174" y="139"/>
                  </a:cubicBezTo>
                  <a:cubicBezTo>
                    <a:pt x="175" y="139"/>
                    <a:pt x="175" y="139"/>
                    <a:pt x="176" y="138"/>
                  </a:cubicBezTo>
                  <a:cubicBezTo>
                    <a:pt x="177" y="138"/>
                    <a:pt x="176" y="136"/>
                    <a:pt x="176" y="135"/>
                  </a:cubicBezTo>
                  <a:cubicBezTo>
                    <a:pt x="176" y="135"/>
                    <a:pt x="176" y="134"/>
                    <a:pt x="176" y="133"/>
                  </a:cubicBezTo>
                  <a:cubicBezTo>
                    <a:pt x="176" y="133"/>
                    <a:pt x="176" y="133"/>
                    <a:pt x="176" y="133"/>
                  </a:cubicBezTo>
                  <a:cubicBezTo>
                    <a:pt x="177" y="133"/>
                    <a:pt x="178" y="135"/>
                    <a:pt x="178" y="137"/>
                  </a:cubicBezTo>
                  <a:cubicBezTo>
                    <a:pt x="179" y="138"/>
                    <a:pt x="178" y="138"/>
                    <a:pt x="177" y="139"/>
                  </a:cubicBezTo>
                  <a:cubicBezTo>
                    <a:pt x="177" y="139"/>
                    <a:pt x="177" y="139"/>
                    <a:pt x="177" y="140"/>
                  </a:cubicBezTo>
                  <a:cubicBezTo>
                    <a:pt x="177" y="140"/>
                    <a:pt x="176" y="141"/>
                    <a:pt x="175" y="141"/>
                  </a:cubicBezTo>
                  <a:cubicBezTo>
                    <a:pt x="175" y="141"/>
                    <a:pt x="174" y="141"/>
                    <a:pt x="174" y="141"/>
                  </a:cubicBezTo>
                  <a:cubicBezTo>
                    <a:pt x="173" y="142"/>
                    <a:pt x="173" y="145"/>
                    <a:pt x="174" y="146"/>
                  </a:cubicBezTo>
                  <a:cubicBezTo>
                    <a:pt x="174" y="146"/>
                    <a:pt x="174" y="147"/>
                    <a:pt x="175" y="147"/>
                  </a:cubicBezTo>
                  <a:cubicBezTo>
                    <a:pt x="175" y="147"/>
                    <a:pt x="176" y="146"/>
                    <a:pt x="176" y="145"/>
                  </a:cubicBezTo>
                  <a:cubicBezTo>
                    <a:pt x="176" y="145"/>
                    <a:pt x="176" y="145"/>
                    <a:pt x="176" y="145"/>
                  </a:cubicBezTo>
                  <a:cubicBezTo>
                    <a:pt x="176" y="145"/>
                    <a:pt x="176" y="145"/>
                    <a:pt x="176" y="145"/>
                  </a:cubicBezTo>
                  <a:cubicBezTo>
                    <a:pt x="176" y="145"/>
                    <a:pt x="177" y="145"/>
                    <a:pt x="177" y="145"/>
                  </a:cubicBezTo>
                  <a:cubicBezTo>
                    <a:pt x="177" y="146"/>
                    <a:pt x="178" y="145"/>
                    <a:pt x="179" y="145"/>
                  </a:cubicBezTo>
                  <a:cubicBezTo>
                    <a:pt x="179" y="144"/>
                    <a:pt x="179" y="144"/>
                    <a:pt x="180" y="144"/>
                  </a:cubicBezTo>
                  <a:cubicBezTo>
                    <a:pt x="180" y="144"/>
                    <a:pt x="180" y="144"/>
                    <a:pt x="180" y="144"/>
                  </a:cubicBezTo>
                  <a:cubicBezTo>
                    <a:pt x="180" y="145"/>
                    <a:pt x="182" y="147"/>
                    <a:pt x="183" y="147"/>
                  </a:cubicBezTo>
                  <a:cubicBezTo>
                    <a:pt x="184" y="148"/>
                    <a:pt x="184" y="148"/>
                    <a:pt x="184" y="148"/>
                  </a:cubicBezTo>
                  <a:cubicBezTo>
                    <a:pt x="185" y="147"/>
                    <a:pt x="185" y="147"/>
                    <a:pt x="185" y="147"/>
                  </a:cubicBezTo>
                  <a:cubicBezTo>
                    <a:pt x="185" y="146"/>
                    <a:pt x="184" y="145"/>
                    <a:pt x="182" y="145"/>
                  </a:cubicBezTo>
                  <a:cubicBezTo>
                    <a:pt x="182" y="145"/>
                    <a:pt x="181" y="144"/>
                    <a:pt x="181" y="144"/>
                  </a:cubicBezTo>
                  <a:cubicBezTo>
                    <a:pt x="181" y="143"/>
                    <a:pt x="182" y="143"/>
                    <a:pt x="182" y="142"/>
                  </a:cubicBezTo>
                  <a:cubicBezTo>
                    <a:pt x="182" y="142"/>
                    <a:pt x="182" y="142"/>
                    <a:pt x="182" y="142"/>
                  </a:cubicBezTo>
                  <a:cubicBezTo>
                    <a:pt x="183" y="142"/>
                    <a:pt x="183" y="143"/>
                    <a:pt x="184" y="143"/>
                  </a:cubicBezTo>
                  <a:cubicBezTo>
                    <a:pt x="185" y="144"/>
                    <a:pt x="186" y="146"/>
                    <a:pt x="186" y="147"/>
                  </a:cubicBezTo>
                  <a:cubicBezTo>
                    <a:pt x="186" y="148"/>
                    <a:pt x="186" y="148"/>
                    <a:pt x="185" y="148"/>
                  </a:cubicBezTo>
                  <a:cubicBezTo>
                    <a:pt x="185" y="148"/>
                    <a:pt x="184" y="149"/>
                    <a:pt x="183" y="149"/>
                  </a:cubicBezTo>
                  <a:cubicBezTo>
                    <a:pt x="183" y="149"/>
                    <a:pt x="183" y="150"/>
                    <a:pt x="183" y="150"/>
                  </a:cubicBezTo>
                  <a:cubicBezTo>
                    <a:pt x="183" y="150"/>
                    <a:pt x="182" y="149"/>
                    <a:pt x="182" y="148"/>
                  </a:cubicBezTo>
                  <a:cubicBezTo>
                    <a:pt x="181" y="148"/>
                    <a:pt x="180" y="147"/>
                    <a:pt x="179" y="147"/>
                  </a:cubicBezTo>
                  <a:cubicBezTo>
                    <a:pt x="179" y="147"/>
                    <a:pt x="179" y="147"/>
                    <a:pt x="178" y="148"/>
                  </a:cubicBezTo>
                  <a:cubicBezTo>
                    <a:pt x="178" y="148"/>
                    <a:pt x="179" y="149"/>
                    <a:pt x="179" y="150"/>
                  </a:cubicBezTo>
                  <a:cubicBezTo>
                    <a:pt x="179" y="151"/>
                    <a:pt x="180" y="151"/>
                    <a:pt x="180" y="151"/>
                  </a:cubicBezTo>
                  <a:cubicBezTo>
                    <a:pt x="180" y="152"/>
                    <a:pt x="180" y="153"/>
                    <a:pt x="179" y="153"/>
                  </a:cubicBezTo>
                  <a:cubicBezTo>
                    <a:pt x="179" y="154"/>
                    <a:pt x="179" y="155"/>
                    <a:pt x="180" y="156"/>
                  </a:cubicBezTo>
                  <a:cubicBezTo>
                    <a:pt x="181" y="157"/>
                    <a:pt x="181" y="157"/>
                    <a:pt x="181" y="157"/>
                  </a:cubicBezTo>
                  <a:cubicBezTo>
                    <a:pt x="182" y="156"/>
                    <a:pt x="182" y="156"/>
                    <a:pt x="182" y="155"/>
                  </a:cubicBezTo>
                  <a:cubicBezTo>
                    <a:pt x="182" y="155"/>
                    <a:pt x="182" y="155"/>
                    <a:pt x="182" y="154"/>
                  </a:cubicBezTo>
                  <a:cubicBezTo>
                    <a:pt x="182" y="154"/>
                    <a:pt x="182" y="154"/>
                    <a:pt x="182" y="154"/>
                  </a:cubicBezTo>
                  <a:cubicBezTo>
                    <a:pt x="183" y="154"/>
                    <a:pt x="184" y="155"/>
                    <a:pt x="184" y="156"/>
                  </a:cubicBezTo>
                  <a:cubicBezTo>
                    <a:pt x="185" y="156"/>
                    <a:pt x="185" y="156"/>
                    <a:pt x="185" y="156"/>
                  </a:cubicBezTo>
                  <a:cubicBezTo>
                    <a:pt x="186" y="155"/>
                    <a:pt x="186" y="153"/>
                    <a:pt x="186" y="153"/>
                  </a:cubicBezTo>
                  <a:cubicBezTo>
                    <a:pt x="186" y="152"/>
                    <a:pt x="186" y="152"/>
                    <a:pt x="186" y="152"/>
                  </a:cubicBezTo>
                  <a:cubicBezTo>
                    <a:pt x="187" y="152"/>
                    <a:pt x="187" y="153"/>
                    <a:pt x="188" y="154"/>
                  </a:cubicBezTo>
                  <a:cubicBezTo>
                    <a:pt x="188" y="154"/>
                    <a:pt x="188" y="154"/>
                    <a:pt x="189" y="154"/>
                  </a:cubicBezTo>
                  <a:cubicBezTo>
                    <a:pt x="189" y="154"/>
                    <a:pt x="189" y="154"/>
                    <a:pt x="189" y="154"/>
                  </a:cubicBezTo>
                  <a:cubicBezTo>
                    <a:pt x="189" y="154"/>
                    <a:pt x="189" y="154"/>
                    <a:pt x="190" y="153"/>
                  </a:cubicBezTo>
                  <a:cubicBezTo>
                    <a:pt x="190" y="153"/>
                    <a:pt x="190" y="153"/>
                    <a:pt x="191" y="153"/>
                  </a:cubicBezTo>
                  <a:cubicBezTo>
                    <a:pt x="191" y="153"/>
                    <a:pt x="191" y="153"/>
                    <a:pt x="191" y="153"/>
                  </a:cubicBezTo>
                  <a:cubicBezTo>
                    <a:pt x="191" y="154"/>
                    <a:pt x="191" y="154"/>
                    <a:pt x="191" y="155"/>
                  </a:cubicBezTo>
                  <a:cubicBezTo>
                    <a:pt x="191" y="155"/>
                    <a:pt x="191" y="155"/>
                    <a:pt x="191" y="156"/>
                  </a:cubicBezTo>
                  <a:cubicBezTo>
                    <a:pt x="191" y="156"/>
                    <a:pt x="191" y="156"/>
                    <a:pt x="191" y="156"/>
                  </a:cubicBezTo>
                  <a:cubicBezTo>
                    <a:pt x="192" y="157"/>
                    <a:pt x="192" y="156"/>
                    <a:pt x="192" y="156"/>
                  </a:cubicBezTo>
                  <a:cubicBezTo>
                    <a:pt x="193" y="156"/>
                    <a:pt x="193" y="156"/>
                    <a:pt x="193" y="156"/>
                  </a:cubicBezTo>
                  <a:cubicBezTo>
                    <a:pt x="193" y="156"/>
                    <a:pt x="193" y="156"/>
                    <a:pt x="193" y="156"/>
                  </a:cubicBezTo>
                  <a:cubicBezTo>
                    <a:pt x="193" y="156"/>
                    <a:pt x="193" y="156"/>
                    <a:pt x="193" y="157"/>
                  </a:cubicBezTo>
                  <a:cubicBezTo>
                    <a:pt x="193" y="157"/>
                    <a:pt x="193" y="157"/>
                    <a:pt x="193" y="157"/>
                  </a:cubicBezTo>
                  <a:cubicBezTo>
                    <a:pt x="193" y="157"/>
                    <a:pt x="193" y="157"/>
                    <a:pt x="193" y="157"/>
                  </a:cubicBezTo>
                  <a:cubicBezTo>
                    <a:pt x="194" y="158"/>
                    <a:pt x="195" y="158"/>
                    <a:pt x="196" y="159"/>
                  </a:cubicBezTo>
                  <a:cubicBezTo>
                    <a:pt x="197" y="160"/>
                    <a:pt x="193" y="160"/>
                    <a:pt x="194" y="161"/>
                  </a:cubicBezTo>
                  <a:cubicBezTo>
                    <a:pt x="195" y="162"/>
                    <a:pt x="194" y="164"/>
                    <a:pt x="195" y="165"/>
                  </a:cubicBezTo>
                  <a:cubicBezTo>
                    <a:pt x="196" y="166"/>
                    <a:pt x="198" y="166"/>
                    <a:pt x="200" y="165"/>
                  </a:cubicBezTo>
                  <a:cubicBezTo>
                    <a:pt x="201" y="164"/>
                    <a:pt x="202" y="166"/>
                    <a:pt x="201" y="167"/>
                  </a:cubicBezTo>
                  <a:cubicBezTo>
                    <a:pt x="200" y="169"/>
                    <a:pt x="202" y="170"/>
                    <a:pt x="203" y="169"/>
                  </a:cubicBezTo>
                  <a:cubicBezTo>
                    <a:pt x="204" y="168"/>
                    <a:pt x="206" y="171"/>
                    <a:pt x="207" y="172"/>
                  </a:cubicBezTo>
                  <a:cubicBezTo>
                    <a:pt x="208" y="172"/>
                    <a:pt x="209" y="174"/>
                    <a:pt x="207" y="174"/>
                  </a:cubicBezTo>
                  <a:cubicBezTo>
                    <a:pt x="206" y="174"/>
                    <a:pt x="206" y="176"/>
                    <a:pt x="207" y="177"/>
                  </a:cubicBezTo>
                  <a:cubicBezTo>
                    <a:pt x="208" y="177"/>
                    <a:pt x="208" y="178"/>
                    <a:pt x="208" y="179"/>
                  </a:cubicBezTo>
                  <a:cubicBezTo>
                    <a:pt x="208" y="180"/>
                    <a:pt x="212" y="182"/>
                    <a:pt x="214" y="181"/>
                  </a:cubicBezTo>
                  <a:cubicBezTo>
                    <a:pt x="215" y="181"/>
                    <a:pt x="217" y="182"/>
                    <a:pt x="217" y="183"/>
                  </a:cubicBezTo>
                  <a:cubicBezTo>
                    <a:pt x="218" y="184"/>
                    <a:pt x="221" y="185"/>
                    <a:pt x="222" y="184"/>
                  </a:cubicBezTo>
                  <a:cubicBezTo>
                    <a:pt x="223" y="184"/>
                    <a:pt x="223" y="186"/>
                    <a:pt x="224" y="187"/>
                  </a:cubicBezTo>
                  <a:cubicBezTo>
                    <a:pt x="224" y="189"/>
                    <a:pt x="226" y="188"/>
                    <a:pt x="227" y="188"/>
                  </a:cubicBezTo>
                  <a:cubicBezTo>
                    <a:pt x="229" y="188"/>
                    <a:pt x="230" y="190"/>
                    <a:pt x="231" y="189"/>
                  </a:cubicBezTo>
                  <a:cubicBezTo>
                    <a:pt x="232" y="189"/>
                    <a:pt x="233" y="192"/>
                    <a:pt x="234" y="194"/>
                  </a:cubicBezTo>
                  <a:cubicBezTo>
                    <a:pt x="234" y="194"/>
                    <a:pt x="234" y="194"/>
                    <a:pt x="234" y="194"/>
                  </a:cubicBezTo>
                  <a:cubicBezTo>
                    <a:pt x="234" y="194"/>
                    <a:pt x="234" y="194"/>
                    <a:pt x="234" y="194"/>
                  </a:cubicBezTo>
                  <a:cubicBezTo>
                    <a:pt x="234" y="194"/>
                    <a:pt x="235" y="194"/>
                    <a:pt x="235" y="195"/>
                  </a:cubicBezTo>
                  <a:cubicBezTo>
                    <a:pt x="236" y="196"/>
                    <a:pt x="236" y="196"/>
                    <a:pt x="235" y="197"/>
                  </a:cubicBezTo>
                  <a:cubicBezTo>
                    <a:pt x="235" y="198"/>
                    <a:pt x="235" y="199"/>
                    <a:pt x="236" y="200"/>
                  </a:cubicBezTo>
                  <a:cubicBezTo>
                    <a:pt x="236" y="201"/>
                    <a:pt x="236" y="203"/>
                    <a:pt x="235" y="204"/>
                  </a:cubicBezTo>
                  <a:cubicBezTo>
                    <a:pt x="235" y="204"/>
                    <a:pt x="235" y="204"/>
                    <a:pt x="234" y="204"/>
                  </a:cubicBezTo>
                  <a:cubicBezTo>
                    <a:pt x="234" y="204"/>
                    <a:pt x="233" y="204"/>
                    <a:pt x="233" y="203"/>
                  </a:cubicBezTo>
                  <a:cubicBezTo>
                    <a:pt x="233" y="203"/>
                    <a:pt x="233" y="203"/>
                    <a:pt x="234" y="202"/>
                  </a:cubicBezTo>
                  <a:cubicBezTo>
                    <a:pt x="234" y="202"/>
                    <a:pt x="235" y="201"/>
                    <a:pt x="234" y="200"/>
                  </a:cubicBezTo>
                  <a:cubicBezTo>
                    <a:pt x="234" y="199"/>
                    <a:pt x="234" y="199"/>
                    <a:pt x="233" y="199"/>
                  </a:cubicBezTo>
                  <a:cubicBezTo>
                    <a:pt x="233" y="199"/>
                    <a:pt x="233" y="199"/>
                    <a:pt x="233" y="199"/>
                  </a:cubicBezTo>
                  <a:cubicBezTo>
                    <a:pt x="232" y="198"/>
                    <a:pt x="232" y="198"/>
                    <a:pt x="232" y="197"/>
                  </a:cubicBezTo>
                  <a:cubicBezTo>
                    <a:pt x="232" y="197"/>
                    <a:pt x="232" y="197"/>
                    <a:pt x="232" y="197"/>
                  </a:cubicBezTo>
                  <a:cubicBezTo>
                    <a:pt x="232" y="197"/>
                    <a:pt x="232" y="197"/>
                    <a:pt x="232" y="197"/>
                  </a:cubicBezTo>
                  <a:cubicBezTo>
                    <a:pt x="232" y="196"/>
                    <a:pt x="232" y="196"/>
                    <a:pt x="232" y="195"/>
                  </a:cubicBezTo>
                  <a:cubicBezTo>
                    <a:pt x="233" y="194"/>
                    <a:pt x="231" y="195"/>
                    <a:pt x="229" y="193"/>
                  </a:cubicBezTo>
                  <a:cubicBezTo>
                    <a:pt x="228" y="192"/>
                    <a:pt x="224" y="192"/>
                    <a:pt x="223" y="191"/>
                  </a:cubicBezTo>
                  <a:cubicBezTo>
                    <a:pt x="223" y="189"/>
                    <a:pt x="219" y="184"/>
                    <a:pt x="217" y="184"/>
                  </a:cubicBezTo>
                  <a:cubicBezTo>
                    <a:pt x="215" y="184"/>
                    <a:pt x="213" y="185"/>
                    <a:pt x="211" y="183"/>
                  </a:cubicBezTo>
                  <a:cubicBezTo>
                    <a:pt x="208" y="181"/>
                    <a:pt x="207" y="181"/>
                    <a:pt x="205" y="182"/>
                  </a:cubicBezTo>
                  <a:cubicBezTo>
                    <a:pt x="204" y="183"/>
                    <a:pt x="207" y="183"/>
                    <a:pt x="207" y="184"/>
                  </a:cubicBezTo>
                  <a:cubicBezTo>
                    <a:pt x="207" y="186"/>
                    <a:pt x="208" y="186"/>
                    <a:pt x="209" y="186"/>
                  </a:cubicBezTo>
                  <a:cubicBezTo>
                    <a:pt x="211" y="186"/>
                    <a:pt x="211" y="188"/>
                    <a:pt x="213" y="189"/>
                  </a:cubicBezTo>
                  <a:cubicBezTo>
                    <a:pt x="214" y="189"/>
                    <a:pt x="215" y="191"/>
                    <a:pt x="216" y="191"/>
                  </a:cubicBezTo>
                  <a:cubicBezTo>
                    <a:pt x="218" y="191"/>
                    <a:pt x="218" y="192"/>
                    <a:pt x="219" y="193"/>
                  </a:cubicBezTo>
                  <a:cubicBezTo>
                    <a:pt x="220" y="194"/>
                    <a:pt x="222" y="194"/>
                    <a:pt x="222" y="194"/>
                  </a:cubicBezTo>
                  <a:cubicBezTo>
                    <a:pt x="222" y="195"/>
                    <a:pt x="223" y="196"/>
                    <a:pt x="224" y="197"/>
                  </a:cubicBezTo>
                  <a:cubicBezTo>
                    <a:pt x="223" y="197"/>
                    <a:pt x="223" y="197"/>
                    <a:pt x="223" y="197"/>
                  </a:cubicBezTo>
                  <a:cubicBezTo>
                    <a:pt x="224" y="197"/>
                    <a:pt x="224" y="197"/>
                    <a:pt x="224" y="197"/>
                  </a:cubicBezTo>
                  <a:cubicBezTo>
                    <a:pt x="224" y="197"/>
                    <a:pt x="224" y="198"/>
                    <a:pt x="224" y="198"/>
                  </a:cubicBezTo>
                  <a:cubicBezTo>
                    <a:pt x="224" y="199"/>
                    <a:pt x="224" y="202"/>
                    <a:pt x="226" y="204"/>
                  </a:cubicBezTo>
                  <a:cubicBezTo>
                    <a:pt x="227" y="205"/>
                    <a:pt x="227" y="206"/>
                    <a:pt x="227" y="207"/>
                  </a:cubicBezTo>
                  <a:cubicBezTo>
                    <a:pt x="228" y="208"/>
                    <a:pt x="228" y="208"/>
                    <a:pt x="229" y="209"/>
                  </a:cubicBezTo>
                  <a:cubicBezTo>
                    <a:pt x="230" y="209"/>
                    <a:pt x="230" y="210"/>
                    <a:pt x="230" y="210"/>
                  </a:cubicBezTo>
                  <a:cubicBezTo>
                    <a:pt x="230" y="210"/>
                    <a:pt x="229" y="210"/>
                    <a:pt x="229" y="210"/>
                  </a:cubicBezTo>
                  <a:cubicBezTo>
                    <a:pt x="229" y="210"/>
                    <a:pt x="228" y="210"/>
                    <a:pt x="228" y="210"/>
                  </a:cubicBezTo>
                  <a:cubicBezTo>
                    <a:pt x="228" y="210"/>
                    <a:pt x="228" y="211"/>
                    <a:pt x="228" y="212"/>
                  </a:cubicBezTo>
                  <a:cubicBezTo>
                    <a:pt x="228" y="212"/>
                    <a:pt x="228" y="213"/>
                    <a:pt x="227" y="215"/>
                  </a:cubicBezTo>
                  <a:cubicBezTo>
                    <a:pt x="227" y="216"/>
                    <a:pt x="227" y="219"/>
                    <a:pt x="227" y="222"/>
                  </a:cubicBezTo>
                  <a:cubicBezTo>
                    <a:pt x="227" y="224"/>
                    <a:pt x="227" y="226"/>
                    <a:pt x="227" y="227"/>
                  </a:cubicBezTo>
                  <a:cubicBezTo>
                    <a:pt x="227" y="227"/>
                    <a:pt x="226" y="228"/>
                    <a:pt x="226" y="229"/>
                  </a:cubicBezTo>
                  <a:cubicBezTo>
                    <a:pt x="225" y="231"/>
                    <a:pt x="224" y="233"/>
                    <a:pt x="225" y="234"/>
                  </a:cubicBezTo>
                  <a:cubicBezTo>
                    <a:pt x="227" y="237"/>
                    <a:pt x="228" y="240"/>
                    <a:pt x="227" y="242"/>
                  </a:cubicBezTo>
                  <a:cubicBezTo>
                    <a:pt x="226" y="245"/>
                    <a:pt x="226" y="246"/>
                    <a:pt x="228" y="249"/>
                  </a:cubicBezTo>
                  <a:cubicBezTo>
                    <a:pt x="228" y="249"/>
                    <a:pt x="228" y="251"/>
                    <a:pt x="228" y="252"/>
                  </a:cubicBezTo>
                  <a:cubicBezTo>
                    <a:pt x="228" y="253"/>
                    <a:pt x="229" y="255"/>
                    <a:pt x="229" y="255"/>
                  </a:cubicBezTo>
                  <a:cubicBezTo>
                    <a:pt x="231" y="256"/>
                    <a:pt x="232" y="257"/>
                    <a:pt x="233" y="259"/>
                  </a:cubicBezTo>
                  <a:cubicBezTo>
                    <a:pt x="234" y="260"/>
                    <a:pt x="234" y="260"/>
                    <a:pt x="235" y="261"/>
                  </a:cubicBezTo>
                  <a:cubicBezTo>
                    <a:pt x="235" y="261"/>
                    <a:pt x="236" y="261"/>
                    <a:pt x="236" y="262"/>
                  </a:cubicBezTo>
                  <a:cubicBezTo>
                    <a:pt x="236" y="262"/>
                    <a:pt x="236" y="262"/>
                    <a:pt x="236" y="262"/>
                  </a:cubicBezTo>
                  <a:cubicBezTo>
                    <a:pt x="236" y="264"/>
                    <a:pt x="236" y="264"/>
                    <a:pt x="238" y="265"/>
                  </a:cubicBezTo>
                  <a:cubicBezTo>
                    <a:pt x="239" y="265"/>
                    <a:pt x="239" y="266"/>
                    <a:pt x="239" y="267"/>
                  </a:cubicBezTo>
                  <a:cubicBezTo>
                    <a:pt x="238" y="268"/>
                    <a:pt x="238" y="268"/>
                    <a:pt x="238" y="268"/>
                  </a:cubicBezTo>
                  <a:cubicBezTo>
                    <a:pt x="238" y="270"/>
                    <a:pt x="241" y="271"/>
                    <a:pt x="243" y="274"/>
                  </a:cubicBezTo>
                  <a:cubicBezTo>
                    <a:pt x="244" y="274"/>
                    <a:pt x="244" y="274"/>
                    <a:pt x="244" y="274"/>
                  </a:cubicBezTo>
                  <a:cubicBezTo>
                    <a:pt x="245" y="275"/>
                    <a:pt x="245" y="276"/>
                    <a:pt x="245" y="277"/>
                  </a:cubicBezTo>
                  <a:cubicBezTo>
                    <a:pt x="245" y="278"/>
                    <a:pt x="245" y="279"/>
                    <a:pt x="247" y="279"/>
                  </a:cubicBezTo>
                  <a:cubicBezTo>
                    <a:pt x="249" y="279"/>
                    <a:pt x="251" y="280"/>
                    <a:pt x="253" y="281"/>
                  </a:cubicBezTo>
                  <a:cubicBezTo>
                    <a:pt x="254" y="282"/>
                    <a:pt x="255" y="282"/>
                    <a:pt x="256" y="282"/>
                  </a:cubicBezTo>
                  <a:cubicBezTo>
                    <a:pt x="256" y="282"/>
                    <a:pt x="257" y="282"/>
                    <a:pt x="257" y="282"/>
                  </a:cubicBezTo>
                  <a:cubicBezTo>
                    <a:pt x="259" y="282"/>
                    <a:pt x="261" y="285"/>
                    <a:pt x="262" y="287"/>
                  </a:cubicBezTo>
                  <a:cubicBezTo>
                    <a:pt x="262" y="288"/>
                    <a:pt x="262" y="289"/>
                    <a:pt x="263" y="290"/>
                  </a:cubicBezTo>
                  <a:cubicBezTo>
                    <a:pt x="263" y="290"/>
                    <a:pt x="263" y="290"/>
                    <a:pt x="263" y="290"/>
                  </a:cubicBezTo>
                  <a:cubicBezTo>
                    <a:pt x="263" y="290"/>
                    <a:pt x="263" y="290"/>
                    <a:pt x="263" y="290"/>
                  </a:cubicBezTo>
                  <a:cubicBezTo>
                    <a:pt x="263" y="291"/>
                    <a:pt x="263" y="291"/>
                    <a:pt x="263" y="291"/>
                  </a:cubicBezTo>
                  <a:cubicBezTo>
                    <a:pt x="263" y="291"/>
                    <a:pt x="263" y="291"/>
                    <a:pt x="263" y="291"/>
                  </a:cubicBezTo>
                  <a:cubicBezTo>
                    <a:pt x="264" y="292"/>
                    <a:pt x="265" y="293"/>
                    <a:pt x="266" y="294"/>
                  </a:cubicBezTo>
                  <a:cubicBezTo>
                    <a:pt x="268" y="297"/>
                    <a:pt x="270" y="302"/>
                    <a:pt x="270" y="304"/>
                  </a:cubicBezTo>
                  <a:cubicBezTo>
                    <a:pt x="270" y="305"/>
                    <a:pt x="272" y="306"/>
                    <a:pt x="275" y="308"/>
                  </a:cubicBezTo>
                  <a:cubicBezTo>
                    <a:pt x="275" y="308"/>
                    <a:pt x="276" y="308"/>
                    <a:pt x="276" y="309"/>
                  </a:cubicBezTo>
                  <a:cubicBezTo>
                    <a:pt x="279" y="311"/>
                    <a:pt x="279" y="314"/>
                    <a:pt x="279" y="315"/>
                  </a:cubicBezTo>
                  <a:cubicBezTo>
                    <a:pt x="279" y="315"/>
                    <a:pt x="278" y="315"/>
                    <a:pt x="277" y="315"/>
                  </a:cubicBezTo>
                  <a:cubicBezTo>
                    <a:pt x="276" y="315"/>
                    <a:pt x="275" y="315"/>
                    <a:pt x="275" y="315"/>
                  </a:cubicBezTo>
                  <a:cubicBezTo>
                    <a:pt x="275" y="315"/>
                    <a:pt x="275" y="316"/>
                    <a:pt x="276" y="317"/>
                  </a:cubicBezTo>
                  <a:cubicBezTo>
                    <a:pt x="277" y="318"/>
                    <a:pt x="280" y="320"/>
                    <a:pt x="281" y="320"/>
                  </a:cubicBezTo>
                  <a:cubicBezTo>
                    <a:pt x="283" y="320"/>
                    <a:pt x="284" y="321"/>
                    <a:pt x="286" y="322"/>
                  </a:cubicBezTo>
                  <a:cubicBezTo>
                    <a:pt x="286" y="323"/>
                    <a:pt x="286" y="323"/>
                    <a:pt x="287" y="323"/>
                  </a:cubicBezTo>
                  <a:cubicBezTo>
                    <a:pt x="288" y="325"/>
                    <a:pt x="289" y="326"/>
                    <a:pt x="289" y="327"/>
                  </a:cubicBezTo>
                  <a:cubicBezTo>
                    <a:pt x="289" y="328"/>
                    <a:pt x="289" y="329"/>
                    <a:pt x="288" y="329"/>
                  </a:cubicBezTo>
                  <a:cubicBezTo>
                    <a:pt x="288" y="329"/>
                    <a:pt x="288" y="329"/>
                    <a:pt x="288" y="330"/>
                  </a:cubicBezTo>
                  <a:cubicBezTo>
                    <a:pt x="288" y="331"/>
                    <a:pt x="290" y="332"/>
                    <a:pt x="293" y="334"/>
                  </a:cubicBezTo>
                  <a:cubicBezTo>
                    <a:pt x="293" y="334"/>
                    <a:pt x="294" y="334"/>
                    <a:pt x="294" y="334"/>
                  </a:cubicBezTo>
                  <a:cubicBezTo>
                    <a:pt x="298" y="337"/>
                    <a:pt x="299" y="339"/>
                    <a:pt x="300" y="341"/>
                  </a:cubicBezTo>
                  <a:cubicBezTo>
                    <a:pt x="300" y="341"/>
                    <a:pt x="300" y="341"/>
                    <a:pt x="300" y="341"/>
                  </a:cubicBezTo>
                  <a:cubicBezTo>
                    <a:pt x="300" y="341"/>
                    <a:pt x="300" y="341"/>
                    <a:pt x="300" y="341"/>
                  </a:cubicBezTo>
                  <a:cubicBezTo>
                    <a:pt x="301" y="341"/>
                    <a:pt x="302" y="340"/>
                    <a:pt x="303" y="339"/>
                  </a:cubicBezTo>
                  <a:cubicBezTo>
                    <a:pt x="303" y="338"/>
                    <a:pt x="303" y="337"/>
                    <a:pt x="302" y="337"/>
                  </a:cubicBezTo>
                  <a:cubicBezTo>
                    <a:pt x="302" y="336"/>
                    <a:pt x="302" y="336"/>
                    <a:pt x="302" y="335"/>
                  </a:cubicBezTo>
                  <a:cubicBezTo>
                    <a:pt x="302" y="333"/>
                    <a:pt x="299" y="333"/>
                    <a:pt x="298" y="333"/>
                  </a:cubicBezTo>
                  <a:cubicBezTo>
                    <a:pt x="298" y="333"/>
                    <a:pt x="297" y="333"/>
                    <a:pt x="297" y="333"/>
                  </a:cubicBezTo>
                  <a:cubicBezTo>
                    <a:pt x="297" y="333"/>
                    <a:pt x="297" y="333"/>
                    <a:pt x="297" y="332"/>
                  </a:cubicBezTo>
                  <a:cubicBezTo>
                    <a:pt x="297" y="331"/>
                    <a:pt x="297" y="330"/>
                    <a:pt x="296" y="329"/>
                  </a:cubicBezTo>
                  <a:cubicBezTo>
                    <a:pt x="295" y="328"/>
                    <a:pt x="293" y="325"/>
                    <a:pt x="293" y="322"/>
                  </a:cubicBezTo>
                  <a:cubicBezTo>
                    <a:pt x="292" y="321"/>
                    <a:pt x="291" y="319"/>
                    <a:pt x="290" y="318"/>
                  </a:cubicBezTo>
                  <a:cubicBezTo>
                    <a:pt x="289" y="317"/>
                    <a:pt x="288" y="316"/>
                    <a:pt x="287" y="315"/>
                  </a:cubicBezTo>
                  <a:cubicBezTo>
                    <a:pt x="285" y="312"/>
                    <a:pt x="284" y="310"/>
                    <a:pt x="283" y="309"/>
                  </a:cubicBezTo>
                  <a:cubicBezTo>
                    <a:pt x="283" y="309"/>
                    <a:pt x="283" y="309"/>
                    <a:pt x="283" y="309"/>
                  </a:cubicBezTo>
                  <a:cubicBezTo>
                    <a:pt x="283" y="309"/>
                    <a:pt x="283" y="309"/>
                    <a:pt x="283" y="309"/>
                  </a:cubicBezTo>
                  <a:cubicBezTo>
                    <a:pt x="283" y="308"/>
                    <a:pt x="284" y="307"/>
                    <a:pt x="283" y="307"/>
                  </a:cubicBezTo>
                  <a:cubicBezTo>
                    <a:pt x="283" y="306"/>
                    <a:pt x="282" y="306"/>
                    <a:pt x="281" y="306"/>
                  </a:cubicBezTo>
                  <a:cubicBezTo>
                    <a:pt x="281" y="305"/>
                    <a:pt x="280" y="305"/>
                    <a:pt x="279" y="305"/>
                  </a:cubicBezTo>
                  <a:cubicBezTo>
                    <a:pt x="278" y="304"/>
                    <a:pt x="277" y="303"/>
                    <a:pt x="277" y="302"/>
                  </a:cubicBezTo>
                  <a:cubicBezTo>
                    <a:pt x="277" y="300"/>
                    <a:pt x="275" y="296"/>
                    <a:pt x="275" y="294"/>
                  </a:cubicBezTo>
                  <a:cubicBezTo>
                    <a:pt x="275" y="294"/>
                    <a:pt x="275" y="294"/>
                    <a:pt x="275" y="294"/>
                  </a:cubicBezTo>
                  <a:cubicBezTo>
                    <a:pt x="275" y="293"/>
                    <a:pt x="276" y="294"/>
                    <a:pt x="276" y="294"/>
                  </a:cubicBezTo>
                  <a:cubicBezTo>
                    <a:pt x="276" y="294"/>
                    <a:pt x="276" y="294"/>
                    <a:pt x="276" y="294"/>
                  </a:cubicBezTo>
                  <a:cubicBezTo>
                    <a:pt x="277" y="295"/>
                    <a:pt x="277" y="295"/>
                    <a:pt x="278" y="295"/>
                  </a:cubicBezTo>
                  <a:cubicBezTo>
                    <a:pt x="279" y="295"/>
                    <a:pt x="279" y="295"/>
                    <a:pt x="280" y="295"/>
                  </a:cubicBezTo>
                  <a:cubicBezTo>
                    <a:pt x="280" y="295"/>
                    <a:pt x="280" y="295"/>
                    <a:pt x="281" y="296"/>
                  </a:cubicBezTo>
                  <a:cubicBezTo>
                    <a:pt x="281" y="297"/>
                    <a:pt x="282" y="297"/>
                    <a:pt x="283" y="297"/>
                  </a:cubicBezTo>
                  <a:cubicBezTo>
                    <a:pt x="283" y="296"/>
                    <a:pt x="284" y="296"/>
                    <a:pt x="284" y="297"/>
                  </a:cubicBezTo>
                  <a:cubicBezTo>
                    <a:pt x="284" y="297"/>
                    <a:pt x="284" y="297"/>
                    <a:pt x="284" y="297"/>
                  </a:cubicBezTo>
                  <a:cubicBezTo>
                    <a:pt x="284" y="298"/>
                    <a:pt x="283" y="299"/>
                    <a:pt x="285" y="303"/>
                  </a:cubicBezTo>
                  <a:cubicBezTo>
                    <a:pt x="287" y="306"/>
                    <a:pt x="287" y="306"/>
                    <a:pt x="286" y="306"/>
                  </a:cubicBezTo>
                  <a:cubicBezTo>
                    <a:pt x="286" y="306"/>
                    <a:pt x="286" y="307"/>
                    <a:pt x="286" y="308"/>
                  </a:cubicBezTo>
                  <a:cubicBezTo>
                    <a:pt x="286" y="309"/>
                    <a:pt x="286" y="310"/>
                    <a:pt x="287" y="310"/>
                  </a:cubicBezTo>
                  <a:cubicBezTo>
                    <a:pt x="287" y="311"/>
                    <a:pt x="288" y="310"/>
                    <a:pt x="289" y="309"/>
                  </a:cubicBezTo>
                  <a:cubicBezTo>
                    <a:pt x="289" y="309"/>
                    <a:pt x="289" y="309"/>
                    <a:pt x="289" y="309"/>
                  </a:cubicBezTo>
                  <a:cubicBezTo>
                    <a:pt x="289" y="309"/>
                    <a:pt x="290" y="310"/>
                    <a:pt x="292" y="312"/>
                  </a:cubicBezTo>
                  <a:cubicBezTo>
                    <a:pt x="293" y="313"/>
                    <a:pt x="294" y="314"/>
                    <a:pt x="295" y="314"/>
                  </a:cubicBezTo>
                  <a:cubicBezTo>
                    <a:pt x="296" y="314"/>
                    <a:pt x="296" y="315"/>
                    <a:pt x="296" y="315"/>
                  </a:cubicBezTo>
                  <a:cubicBezTo>
                    <a:pt x="296" y="316"/>
                    <a:pt x="297" y="318"/>
                    <a:pt x="299" y="318"/>
                  </a:cubicBezTo>
                  <a:cubicBezTo>
                    <a:pt x="300" y="319"/>
                    <a:pt x="300" y="319"/>
                    <a:pt x="301" y="320"/>
                  </a:cubicBezTo>
                  <a:cubicBezTo>
                    <a:pt x="301" y="320"/>
                    <a:pt x="302" y="321"/>
                    <a:pt x="303" y="321"/>
                  </a:cubicBezTo>
                  <a:cubicBezTo>
                    <a:pt x="303" y="321"/>
                    <a:pt x="303" y="321"/>
                    <a:pt x="303" y="321"/>
                  </a:cubicBezTo>
                  <a:cubicBezTo>
                    <a:pt x="304" y="322"/>
                    <a:pt x="303" y="323"/>
                    <a:pt x="303" y="323"/>
                  </a:cubicBezTo>
                  <a:cubicBezTo>
                    <a:pt x="303" y="324"/>
                    <a:pt x="303" y="325"/>
                    <a:pt x="303" y="325"/>
                  </a:cubicBezTo>
                  <a:cubicBezTo>
                    <a:pt x="303" y="326"/>
                    <a:pt x="304" y="327"/>
                    <a:pt x="306" y="328"/>
                  </a:cubicBezTo>
                  <a:cubicBezTo>
                    <a:pt x="308" y="328"/>
                    <a:pt x="308" y="329"/>
                    <a:pt x="309" y="329"/>
                  </a:cubicBezTo>
                  <a:cubicBezTo>
                    <a:pt x="309" y="330"/>
                    <a:pt x="310" y="330"/>
                    <a:pt x="311" y="331"/>
                  </a:cubicBezTo>
                  <a:cubicBezTo>
                    <a:pt x="313" y="333"/>
                    <a:pt x="320" y="341"/>
                    <a:pt x="322" y="343"/>
                  </a:cubicBezTo>
                  <a:cubicBezTo>
                    <a:pt x="323" y="345"/>
                    <a:pt x="323" y="346"/>
                    <a:pt x="324" y="347"/>
                  </a:cubicBezTo>
                  <a:cubicBezTo>
                    <a:pt x="324" y="348"/>
                    <a:pt x="324" y="348"/>
                    <a:pt x="324" y="348"/>
                  </a:cubicBezTo>
                  <a:cubicBezTo>
                    <a:pt x="324" y="349"/>
                    <a:pt x="324" y="349"/>
                    <a:pt x="324" y="350"/>
                  </a:cubicBezTo>
                  <a:cubicBezTo>
                    <a:pt x="324" y="350"/>
                    <a:pt x="323" y="351"/>
                    <a:pt x="324" y="352"/>
                  </a:cubicBezTo>
                  <a:cubicBezTo>
                    <a:pt x="324" y="352"/>
                    <a:pt x="324" y="352"/>
                    <a:pt x="324" y="352"/>
                  </a:cubicBezTo>
                  <a:cubicBezTo>
                    <a:pt x="324" y="352"/>
                    <a:pt x="324" y="352"/>
                    <a:pt x="323" y="352"/>
                  </a:cubicBezTo>
                  <a:cubicBezTo>
                    <a:pt x="323" y="352"/>
                    <a:pt x="322" y="353"/>
                    <a:pt x="322" y="353"/>
                  </a:cubicBezTo>
                  <a:cubicBezTo>
                    <a:pt x="322" y="354"/>
                    <a:pt x="324" y="359"/>
                    <a:pt x="327" y="360"/>
                  </a:cubicBezTo>
                  <a:cubicBezTo>
                    <a:pt x="328" y="360"/>
                    <a:pt x="331" y="362"/>
                    <a:pt x="332" y="363"/>
                  </a:cubicBezTo>
                  <a:cubicBezTo>
                    <a:pt x="333" y="364"/>
                    <a:pt x="333" y="364"/>
                    <a:pt x="334" y="364"/>
                  </a:cubicBezTo>
                  <a:cubicBezTo>
                    <a:pt x="335" y="365"/>
                    <a:pt x="337" y="366"/>
                    <a:pt x="338" y="366"/>
                  </a:cubicBezTo>
                  <a:cubicBezTo>
                    <a:pt x="340" y="366"/>
                    <a:pt x="341" y="366"/>
                    <a:pt x="342" y="367"/>
                  </a:cubicBezTo>
                  <a:cubicBezTo>
                    <a:pt x="343" y="367"/>
                    <a:pt x="344" y="368"/>
                    <a:pt x="346" y="369"/>
                  </a:cubicBezTo>
                  <a:cubicBezTo>
                    <a:pt x="348" y="370"/>
                    <a:pt x="350" y="371"/>
                    <a:pt x="352" y="372"/>
                  </a:cubicBezTo>
                  <a:cubicBezTo>
                    <a:pt x="356" y="373"/>
                    <a:pt x="361" y="374"/>
                    <a:pt x="364" y="376"/>
                  </a:cubicBezTo>
                  <a:cubicBezTo>
                    <a:pt x="367" y="378"/>
                    <a:pt x="371" y="377"/>
                    <a:pt x="374" y="376"/>
                  </a:cubicBezTo>
                  <a:cubicBezTo>
                    <a:pt x="377" y="375"/>
                    <a:pt x="380" y="376"/>
                    <a:pt x="382" y="377"/>
                  </a:cubicBezTo>
                  <a:cubicBezTo>
                    <a:pt x="383" y="377"/>
                    <a:pt x="383" y="377"/>
                    <a:pt x="383" y="377"/>
                  </a:cubicBezTo>
                  <a:cubicBezTo>
                    <a:pt x="384" y="377"/>
                    <a:pt x="387" y="379"/>
                    <a:pt x="389" y="381"/>
                  </a:cubicBezTo>
                  <a:cubicBezTo>
                    <a:pt x="390" y="382"/>
                    <a:pt x="390" y="382"/>
                    <a:pt x="390" y="382"/>
                  </a:cubicBezTo>
                  <a:cubicBezTo>
                    <a:pt x="392" y="384"/>
                    <a:pt x="394" y="385"/>
                    <a:pt x="394" y="386"/>
                  </a:cubicBezTo>
                  <a:cubicBezTo>
                    <a:pt x="396" y="386"/>
                    <a:pt x="397" y="386"/>
                    <a:pt x="398" y="386"/>
                  </a:cubicBezTo>
                  <a:cubicBezTo>
                    <a:pt x="400" y="386"/>
                    <a:pt x="401" y="386"/>
                    <a:pt x="402" y="387"/>
                  </a:cubicBezTo>
                  <a:cubicBezTo>
                    <a:pt x="402" y="387"/>
                    <a:pt x="402" y="387"/>
                    <a:pt x="402" y="387"/>
                  </a:cubicBezTo>
                  <a:cubicBezTo>
                    <a:pt x="402" y="387"/>
                    <a:pt x="402" y="387"/>
                    <a:pt x="402" y="387"/>
                  </a:cubicBezTo>
                  <a:cubicBezTo>
                    <a:pt x="402" y="387"/>
                    <a:pt x="402" y="387"/>
                    <a:pt x="402" y="387"/>
                  </a:cubicBezTo>
                  <a:cubicBezTo>
                    <a:pt x="404" y="388"/>
                    <a:pt x="410" y="390"/>
                    <a:pt x="412" y="390"/>
                  </a:cubicBezTo>
                  <a:cubicBezTo>
                    <a:pt x="412" y="390"/>
                    <a:pt x="413" y="390"/>
                    <a:pt x="413" y="390"/>
                  </a:cubicBezTo>
                  <a:cubicBezTo>
                    <a:pt x="413" y="390"/>
                    <a:pt x="413" y="390"/>
                    <a:pt x="413" y="390"/>
                  </a:cubicBezTo>
                  <a:cubicBezTo>
                    <a:pt x="414" y="389"/>
                    <a:pt x="414" y="389"/>
                    <a:pt x="414" y="389"/>
                  </a:cubicBezTo>
                  <a:cubicBezTo>
                    <a:pt x="414" y="389"/>
                    <a:pt x="414" y="389"/>
                    <a:pt x="415" y="389"/>
                  </a:cubicBezTo>
                  <a:cubicBezTo>
                    <a:pt x="415" y="390"/>
                    <a:pt x="415" y="390"/>
                    <a:pt x="415" y="391"/>
                  </a:cubicBezTo>
                  <a:cubicBezTo>
                    <a:pt x="415" y="391"/>
                    <a:pt x="415" y="391"/>
                    <a:pt x="415" y="391"/>
                  </a:cubicBezTo>
                  <a:cubicBezTo>
                    <a:pt x="415" y="391"/>
                    <a:pt x="415" y="391"/>
                    <a:pt x="415" y="391"/>
                  </a:cubicBezTo>
                  <a:cubicBezTo>
                    <a:pt x="415" y="392"/>
                    <a:pt x="415" y="393"/>
                    <a:pt x="416" y="393"/>
                  </a:cubicBezTo>
                  <a:cubicBezTo>
                    <a:pt x="417" y="394"/>
                    <a:pt x="418" y="395"/>
                    <a:pt x="419" y="396"/>
                  </a:cubicBezTo>
                  <a:cubicBezTo>
                    <a:pt x="420" y="397"/>
                    <a:pt x="421" y="398"/>
                    <a:pt x="422" y="399"/>
                  </a:cubicBezTo>
                  <a:cubicBezTo>
                    <a:pt x="423" y="399"/>
                    <a:pt x="424" y="400"/>
                    <a:pt x="424" y="401"/>
                  </a:cubicBezTo>
                  <a:cubicBezTo>
                    <a:pt x="424" y="401"/>
                    <a:pt x="424" y="402"/>
                    <a:pt x="424" y="402"/>
                  </a:cubicBezTo>
                  <a:cubicBezTo>
                    <a:pt x="423" y="403"/>
                    <a:pt x="423" y="403"/>
                    <a:pt x="423" y="404"/>
                  </a:cubicBezTo>
                  <a:cubicBezTo>
                    <a:pt x="423" y="406"/>
                    <a:pt x="424" y="406"/>
                    <a:pt x="425" y="407"/>
                  </a:cubicBezTo>
                  <a:cubicBezTo>
                    <a:pt x="427" y="408"/>
                    <a:pt x="427" y="407"/>
                    <a:pt x="428" y="407"/>
                  </a:cubicBezTo>
                  <a:cubicBezTo>
                    <a:pt x="428" y="407"/>
                    <a:pt x="428" y="406"/>
                    <a:pt x="428" y="406"/>
                  </a:cubicBezTo>
                  <a:cubicBezTo>
                    <a:pt x="429" y="406"/>
                    <a:pt x="429" y="407"/>
                    <a:pt x="429" y="407"/>
                  </a:cubicBezTo>
                  <a:cubicBezTo>
                    <a:pt x="429" y="408"/>
                    <a:pt x="430" y="408"/>
                    <a:pt x="431" y="408"/>
                  </a:cubicBezTo>
                  <a:cubicBezTo>
                    <a:pt x="431" y="408"/>
                    <a:pt x="432" y="409"/>
                    <a:pt x="433" y="410"/>
                  </a:cubicBezTo>
                  <a:cubicBezTo>
                    <a:pt x="434" y="410"/>
                    <a:pt x="434" y="411"/>
                    <a:pt x="434" y="411"/>
                  </a:cubicBezTo>
                  <a:cubicBezTo>
                    <a:pt x="434" y="412"/>
                    <a:pt x="434" y="413"/>
                    <a:pt x="434" y="413"/>
                  </a:cubicBezTo>
                  <a:cubicBezTo>
                    <a:pt x="435" y="414"/>
                    <a:pt x="436" y="414"/>
                    <a:pt x="437" y="414"/>
                  </a:cubicBezTo>
                  <a:cubicBezTo>
                    <a:pt x="437" y="414"/>
                    <a:pt x="438" y="414"/>
                    <a:pt x="438" y="414"/>
                  </a:cubicBezTo>
                  <a:cubicBezTo>
                    <a:pt x="438" y="414"/>
                    <a:pt x="438" y="414"/>
                    <a:pt x="438" y="414"/>
                  </a:cubicBezTo>
                  <a:cubicBezTo>
                    <a:pt x="440" y="414"/>
                    <a:pt x="443" y="415"/>
                    <a:pt x="445" y="417"/>
                  </a:cubicBezTo>
                  <a:cubicBezTo>
                    <a:pt x="446" y="418"/>
                    <a:pt x="446" y="418"/>
                    <a:pt x="447" y="418"/>
                  </a:cubicBezTo>
                  <a:cubicBezTo>
                    <a:pt x="448" y="418"/>
                    <a:pt x="448" y="418"/>
                    <a:pt x="448" y="419"/>
                  </a:cubicBezTo>
                  <a:cubicBezTo>
                    <a:pt x="449" y="420"/>
                    <a:pt x="449" y="420"/>
                    <a:pt x="450" y="420"/>
                  </a:cubicBezTo>
                  <a:cubicBezTo>
                    <a:pt x="450" y="420"/>
                    <a:pt x="450" y="420"/>
                    <a:pt x="450" y="420"/>
                  </a:cubicBezTo>
                  <a:cubicBezTo>
                    <a:pt x="451" y="420"/>
                    <a:pt x="453" y="419"/>
                    <a:pt x="453" y="418"/>
                  </a:cubicBezTo>
                  <a:cubicBezTo>
                    <a:pt x="453" y="417"/>
                    <a:pt x="453" y="417"/>
                    <a:pt x="452" y="416"/>
                  </a:cubicBezTo>
                  <a:cubicBezTo>
                    <a:pt x="452" y="416"/>
                    <a:pt x="452" y="416"/>
                    <a:pt x="451" y="415"/>
                  </a:cubicBezTo>
                  <a:cubicBezTo>
                    <a:pt x="451" y="415"/>
                    <a:pt x="452" y="415"/>
                    <a:pt x="452" y="414"/>
                  </a:cubicBezTo>
                  <a:cubicBezTo>
                    <a:pt x="453" y="414"/>
                    <a:pt x="454" y="414"/>
                    <a:pt x="454" y="413"/>
                  </a:cubicBezTo>
                  <a:cubicBezTo>
                    <a:pt x="454" y="412"/>
                    <a:pt x="455" y="412"/>
                    <a:pt x="455" y="412"/>
                  </a:cubicBezTo>
                  <a:cubicBezTo>
                    <a:pt x="457" y="411"/>
                    <a:pt x="459" y="411"/>
                    <a:pt x="459" y="411"/>
                  </a:cubicBezTo>
                  <a:cubicBezTo>
                    <a:pt x="461" y="412"/>
                    <a:pt x="461" y="412"/>
                    <a:pt x="461" y="413"/>
                  </a:cubicBezTo>
                  <a:cubicBezTo>
                    <a:pt x="461" y="413"/>
                    <a:pt x="461" y="414"/>
                    <a:pt x="461" y="414"/>
                  </a:cubicBezTo>
                  <a:cubicBezTo>
                    <a:pt x="460" y="416"/>
                    <a:pt x="462" y="418"/>
                    <a:pt x="464" y="419"/>
                  </a:cubicBezTo>
                  <a:cubicBezTo>
                    <a:pt x="464" y="419"/>
                    <a:pt x="464" y="419"/>
                    <a:pt x="464" y="419"/>
                  </a:cubicBezTo>
                  <a:cubicBezTo>
                    <a:pt x="464" y="420"/>
                    <a:pt x="464" y="420"/>
                    <a:pt x="464" y="420"/>
                  </a:cubicBezTo>
                  <a:cubicBezTo>
                    <a:pt x="464" y="420"/>
                    <a:pt x="464" y="420"/>
                    <a:pt x="464" y="420"/>
                  </a:cubicBezTo>
                  <a:cubicBezTo>
                    <a:pt x="464" y="420"/>
                    <a:pt x="464" y="420"/>
                    <a:pt x="464" y="420"/>
                  </a:cubicBezTo>
                  <a:cubicBezTo>
                    <a:pt x="464" y="420"/>
                    <a:pt x="464" y="420"/>
                    <a:pt x="464" y="420"/>
                  </a:cubicBezTo>
                  <a:cubicBezTo>
                    <a:pt x="465" y="420"/>
                    <a:pt x="465" y="421"/>
                    <a:pt x="466" y="421"/>
                  </a:cubicBezTo>
                  <a:cubicBezTo>
                    <a:pt x="466" y="422"/>
                    <a:pt x="466" y="423"/>
                    <a:pt x="466" y="424"/>
                  </a:cubicBezTo>
                  <a:cubicBezTo>
                    <a:pt x="466" y="424"/>
                    <a:pt x="466" y="424"/>
                    <a:pt x="466" y="425"/>
                  </a:cubicBezTo>
                  <a:cubicBezTo>
                    <a:pt x="467" y="426"/>
                    <a:pt x="467" y="427"/>
                    <a:pt x="467" y="427"/>
                  </a:cubicBezTo>
                  <a:cubicBezTo>
                    <a:pt x="466" y="427"/>
                    <a:pt x="466" y="428"/>
                    <a:pt x="466" y="428"/>
                  </a:cubicBezTo>
                  <a:cubicBezTo>
                    <a:pt x="466" y="430"/>
                    <a:pt x="467" y="434"/>
                    <a:pt x="467" y="435"/>
                  </a:cubicBezTo>
                  <a:cubicBezTo>
                    <a:pt x="468" y="436"/>
                    <a:pt x="468" y="436"/>
                    <a:pt x="467" y="438"/>
                  </a:cubicBezTo>
                  <a:cubicBezTo>
                    <a:pt x="467" y="438"/>
                    <a:pt x="467" y="439"/>
                    <a:pt x="466" y="439"/>
                  </a:cubicBezTo>
                  <a:cubicBezTo>
                    <a:pt x="465" y="441"/>
                    <a:pt x="464" y="442"/>
                    <a:pt x="462" y="442"/>
                  </a:cubicBezTo>
                  <a:cubicBezTo>
                    <a:pt x="461" y="442"/>
                    <a:pt x="460" y="444"/>
                    <a:pt x="460" y="445"/>
                  </a:cubicBezTo>
                  <a:cubicBezTo>
                    <a:pt x="460" y="445"/>
                    <a:pt x="460" y="445"/>
                    <a:pt x="460" y="445"/>
                  </a:cubicBezTo>
                  <a:cubicBezTo>
                    <a:pt x="459" y="445"/>
                    <a:pt x="459" y="446"/>
                    <a:pt x="458" y="447"/>
                  </a:cubicBezTo>
                  <a:cubicBezTo>
                    <a:pt x="458" y="447"/>
                    <a:pt x="458" y="447"/>
                    <a:pt x="458" y="447"/>
                  </a:cubicBezTo>
                  <a:cubicBezTo>
                    <a:pt x="458" y="448"/>
                    <a:pt x="458" y="448"/>
                    <a:pt x="458" y="448"/>
                  </a:cubicBezTo>
                  <a:cubicBezTo>
                    <a:pt x="458" y="448"/>
                    <a:pt x="458" y="448"/>
                    <a:pt x="458" y="448"/>
                  </a:cubicBezTo>
                  <a:cubicBezTo>
                    <a:pt x="458" y="448"/>
                    <a:pt x="458" y="448"/>
                    <a:pt x="458" y="448"/>
                  </a:cubicBezTo>
                  <a:cubicBezTo>
                    <a:pt x="458" y="448"/>
                    <a:pt x="458" y="448"/>
                    <a:pt x="458" y="448"/>
                  </a:cubicBezTo>
                  <a:cubicBezTo>
                    <a:pt x="458" y="448"/>
                    <a:pt x="458" y="448"/>
                    <a:pt x="458" y="448"/>
                  </a:cubicBezTo>
                  <a:cubicBezTo>
                    <a:pt x="458" y="448"/>
                    <a:pt x="458" y="449"/>
                    <a:pt x="458" y="449"/>
                  </a:cubicBezTo>
                  <a:cubicBezTo>
                    <a:pt x="458" y="449"/>
                    <a:pt x="457" y="450"/>
                    <a:pt x="455" y="450"/>
                  </a:cubicBezTo>
                  <a:cubicBezTo>
                    <a:pt x="453" y="450"/>
                    <a:pt x="453" y="452"/>
                    <a:pt x="453" y="453"/>
                  </a:cubicBezTo>
                  <a:cubicBezTo>
                    <a:pt x="453" y="454"/>
                    <a:pt x="453" y="454"/>
                    <a:pt x="453" y="454"/>
                  </a:cubicBezTo>
                  <a:cubicBezTo>
                    <a:pt x="453" y="454"/>
                    <a:pt x="453" y="454"/>
                    <a:pt x="452" y="455"/>
                  </a:cubicBezTo>
                  <a:cubicBezTo>
                    <a:pt x="452" y="455"/>
                    <a:pt x="451" y="456"/>
                    <a:pt x="451" y="456"/>
                  </a:cubicBezTo>
                  <a:cubicBezTo>
                    <a:pt x="451" y="457"/>
                    <a:pt x="451" y="457"/>
                    <a:pt x="451" y="458"/>
                  </a:cubicBezTo>
                  <a:cubicBezTo>
                    <a:pt x="451" y="458"/>
                    <a:pt x="451" y="458"/>
                    <a:pt x="450" y="459"/>
                  </a:cubicBezTo>
                  <a:cubicBezTo>
                    <a:pt x="449" y="459"/>
                    <a:pt x="448" y="460"/>
                    <a:pt x="448" y="460"/>
                  </a:cubicBezTo>
                  <a:cubicBezTo>
                    <a:pt x="448" y="461"/>
                    <a:pt x="448" y="462"/>
                    <a:pt x="448" y="463"/>
                  </a:cubicBezTo>
                  <a:cubicBezTo>
                    <a:pt x="449" y="463"/>
                    <a:pt x="449" y="464"/>
                    <a:pt x="448" y="465"/>
                  </a:cubicBezTo>
                  <a:cubicBezTo>
                    <a:pt x="448" y="465"/>
                    <a:pt x="448" y="465"/>
                    <a:pt x="448" y="466"/>
                  </a:cubicBezTo>
                  <a:cubicBezTo>
                    <a:pt x="448" y="466"/>
                    <a:pt x="448" y="467"/>
                    <a:pt x="449" y="467"/>
                  </a:cubicBezTo>
                  <a:cubicBezTo>
                    <a:pt x="450" y="467"/>
                    <a:pt x="450" y="468"/>
                    <a:pt x="451" y="468"/>
                  </a:cubicBezTo>
                  <a:cubicBezTo>
                    <a:pt x="452" y="469"/>
                    <a:pt x="453" y="469"/>
                    <a:pt x="453" y="469"/>
                  </a:cubicBezTo>
                  <a:cubicBezTo>
                    <a:pt x="453" y="469"/>
                    <a:pt x="453" y="469"/>
                    <a:pt x="453" y="469"/>
                  </a:cubicBezTo>
                  <a:cubicBezTo>
                    <a:pt x="453" y="469"/>
                    <a:pt x="453" y="469"/>
                    <a:pt x="454" y="469"/>
                  </a:cubicBezTo>
                  <a:cubicBezTo>
                    <a:pt x="454" y="469"/>
                    <a:pt x="454" y="470"/>
                    <a:pt x="453" y="470"/>
                  </a:cubicBezTo>
                  <a:cubicBezTo>
                    <a:pt x="453" y="471"/>
                    <a:pt x="452" y="471"/>
                    <a:pt x="452" y="471"/>
                  </a:cubicBezTo>
                  <a:cubicBezTo>
                    <a:pt x="451" y="471"/>
                    <a:pt x="451" y="471"/>
                    <a:pt x="451" y="471"/>
                  </a:cubicBezTo>
                  <a:cubicBezTo>
                    <a:pt x="451" y="471"/>
                    <a:pt x="451" y="471"/>
                    <a:pt x="451" y="471"/>
                  </a:cubicBezTo>
                  <a:cubicBezTo>
                    <a:pt x="451" y="471"/>
                    <a:pt x="451" y="471"/>
                    <a:pt x="451" y="471"/>
                  </a:cubicBezTo>
                  <a:cubicBezTo>
                    <a:pt x="451" y="471"/>
                    <a:pt x="451" y="471"/>
                    <a:pt x="451" y="471"/>
                  </a:cubicBezTo>
                  <a:cubicBezTo>
                    <a:pt x="451" y="472"/>
                    <a:pt x="451" y="472"/>
                    <a:pt x="451" y="472"/>
                  </a:cubicBezTo>
                  <a:cubicBezTo>
                    <a:pt x="451" y="472"/>
                    <a:pt x="451" y="472"/>
                    <a:pt x="451" y="472"/>
                  </a:cubicBezTo>
                  <a:cubicBezTo>
                    <a:pt x="449" y="472"/>
                    <a:pt x="447" y="474"/>
                    <a:pt x="447" y="476"/>
                  </a:cubicBezTo>
                  <a:cubicBezTo>
                    <a:pt x="446" y="477"/>
                    <a:pt x="447" y="479"/>
                    <a:pt x="448" y="481"/>
                  </a:cubicBezTo>
                  <a:cubicBezTo>
                    <a:pt x="448" y="482"/>
                    <a:pt x="448" y="482"/>
                    <a:pt x="449" y="483"/>
                  </a:cubicBezTo>
                  <a:cubicBezTo>
                    <a:pt x="449" y="483"/>
                    <a:pt x="449" y="483"/>
                    <a:pt x="449" y="483"/>
                  </a:cubicBezTo>
                  <a:cubicBezTo>
                    <a:pt x="448" y="483"/>
                    <a:pt x="448" y="483"/>
                    <a:pt x="448" y="483"/>
                  </a:cubicBezTo>
                  <a:cubicBezTo>
                    <a:pt x="448" y="483"/>
                    <a:pt x="447" y="483"/>
                    <a:pt x="447" y="484"/>
                  </a:cubicBezTo>
                  <a:cubicBezTo>
                    <a:pt x="447" y="485"/>
                    <a:pt x="449" y="486"/>
                    <a:pt x="451" y="487"/>
                  </a:cubicBezTo>
                  <a:cubicBezTo>
                    <a:pt x="451" y="488"/>
                    <a:pt x="452" y="488"/>
                    <a:pt x="453" y="488"/>
                  </a:cubicBezTo>
                  <a:cubicBezTo>
                    <a:pt x="454" y="489"/>
                    <a:pt x="455" y="491"/>
                    <a:pt x="455" y="492"/>
                  </a:cubicBezTo>
                  <a:cubicBezTo>
                    <a:pt x="456" y="493"/>
                    <a:pt x="457" y="494"/>
                    <a:pt x="458" y="495"/>
                  </a:cubicBezTo>
                  <a:cubicBezTo>
                    <a:pt x="459" y="496"/>
                    <a:pt x="459" y="497"/>
                    <a:pt x="460" y="499"/>
                  </a:cubicBezTo>
                  <a:cubicBezTo>
                    <a:pt x="460" y="500"/>
                    <a:pt x="461" y="501"/>
                    <a:pt x="461" y="502"/>
                  </a:cubicBezTo>
                  <a:cubicBezTo>
                    <a:pt x="463" y="506"/>
                    <a:pt x="467" y="514"/>
                    <a:pt x="469" y="517"/>
                  </a:cubicBezTo>
                  <a:cubicBezTo>
                    <a:pt x="472" y="520"/>
                    <a:pt x="473" y="522"/>
                    <a:pt x="472" y="523"/>
                  </a:cubicBezTo>
                  <a:cubicBezTo>
                    <a:pt x="472" y="524"/>
                    <a:pt x="472" y="526"/>
                    <a:pt x="474" y="527"/>
                  </a:cubicBezTo>
                  <a:cubicBezTo>
                    <a:pt x="475" y="528"/>
                    <a:pt x="475" y="528"/>
                    <a:pt x="476" y="529"/>
                  </a:cubicBezTo>
                  <a:cubicBezTo>
                    <a:pt x="477" y="530"/>
                    <a:pt x="479" y="531"/>
                    <a:pt x="482" y="533"/>
                  </a:cubicBezTo>
                  <a:cubicBezTo>
                    <a:pt x="491" y="537"/>
                    <a:pt x="496" y="540"/>
                    <a:pt x="497" y="541"/>
                  </a:cubicBezTo>
                  <a:cubicBezTo>
                    <a:pt x="498" y="543"/>
                    <a:pt x="502" y="545"/>
                    <a:pt x="503" y="546"/>
                  </a:cubicBezTo>
                  <a:cubicBezTo>
                    <a:pt x="503" y="546"/>
                    <a:pt x="503" y="546"/>
                    <a:pt x="503" y="546"/>
                  </a:cubicBezTo>
                  <a:cubicBezTo>
                    <a:pt x="503" y="546"/>
                    <a:pt x="503" y="546"/>
                    <a:pt x="503" y="547"/>
                  </a:cubicBezTo>
                  <a:cubicBezTo>
                    <a:pt x="503" y="547"/>
                    <a:pt x="503" y="547"/>
                    <a:pt x="503" y="548"/>
                  </a:cubicBezTo>
                  <a:cubicBezTo>
                    <a:pt x="503" y="549"/>
                    <a:pt x="503" y="550"/>
                    <a:pt x="504" y="551"/>
                  </a:cubicBezTo>
                  <a:cubicBezTo>
                    <a:pt x="504" y="553"/>
                    <a:pt x="505" y="560"/>
                    <a:pt x="504" y="563"/>
                  </a:cubicBezTo>
                  <a:cubicBezTo>
                    <a:pt x="503" y="566"/>
                    <a:pt x="502" y="569"/>
                    <a:pt x="502" y="571"/>
                  </a:cubicBezTo>
                  <a:cubicBezTo>
                    <a:pt x="501" y="572"/>
                    <a:pt x="502" y="572"/>
                    <a:pt x="502" y="573"/>
                  </a:cubicBezTo>
                  <a:cubicBezTo>
                    <a:pt x="503" y="573"/>
                    <a:pt x="503" y="573"/>
                    <a:pt x="503" y="573"/>
                  </a:cubicBezTo>
                  <a:cubicBezTo>
                    <a:pt x="502" y="574"/>
                    <a:pt x="502" y="576"/>
                    <a:pt x="502" y="578"/>
                  </a:cubicBezTo>
                  <a:cubicBezTo>
                    <a:pt x="502" y="579"/>
                    <a:pt x="502" y="579"/>
                    <a:pt x="502" y="580"/>
                  </a:cubicBezTo>
                  <a:cubicBezTo>
                    <a:pt x="502" y="582"/>
                    <a:pt x="501" y="585"/>
                    <a:pt x="500" y="588"/>
                  </a:cubicBezTo>
                  <a:cubicBezTo>
                    <a:pt x="500" y="589"/>
                    <a:pt x="500" y="590"/>
                    <a:pt x="500" y="591"/>
                  </a:cubicBezTo>
                  <a:cubicBezTo>
                    <a:pt x="500" y="592"/>
                    <a:pt x="499" y="593"/>
                    <a:pt x="499" y="593"/>
                  </a:cubicBezTo>
                  <a:cubicBezTo>
                    <a:pt x="499" y="594"/>
                    <a:pt x="498" y="595"/>
                    <a:pt x="498" y="596"/>
                  </a:cubicBezTo>
                  <a:cubicBezTo>
                    <a:pt x="498" y="598"/>
                    <a:pt x="497" y="599"/>
                    <a:pt x="496" y="600"/>
                  </a:cubicBezTo>
                  <a:cubicBezTo>
                    <a:pt x="495" y="601"/>
                    <a:pt x="496" y="602"/>
                    <a:pt x="497" y="604"/>
                  </a:cubicBezTo>
                  <a:cubicBezTo>
                    <a:pt x="497" y="605"/>
                    <a:pt x="498" y="606"/>
                    <a:pt x="498" y="606"/>
                  </a:cubicBezTo>
                  <a:cubicBezTo>
                    <a:pt x="498" y="607"/>
                    <a:pt x="498" y="607"/>
                    <a:pt x="497" y="608"/>
                  </a:cubicBezTo>
                  <a:cubicBezTo>
                    <a:pt x="496" y="609"/>
                    <a:pt x="496" y="610"/>
                    <a:pt x="496" y="612"/>
                  </a:cubicBezTo>
                  <a:cubicBezTo>
                    <a:pt x="497" y="614"/>
                    <a:pt x="496" y="618"/>
                    <a:pt x="496" y="621"/>
                  </a:cubicBezTo>
                  <a:cubicBezTo>
                    <a:pt x="496" y="621"/>
                    <a:pt x="496" y="622"/>
                    <a:pt x="496" y="622"/>
                  </a:cubicBezTo>
                  <a:cubicBezTo>
                    <a:pt x="496" y="623"/>
                    <a:pt x="496" y="623"/>
                    <a:pt x="496" y="623"/>
                  </a:cubicBezTo>
                  <a:cubicBezTo>
                    <a:pt x="495" y="624"/>
                    <a:pt x="495" y="624"/>
                    <a:pt x="495" y="626"/>
                  </a:cubicBezTo>
                  <a:cubicBezTo>
                    <a:pt x="495" y="627"/>
                    <a:pt x="495" y="627"/>
                    <a:pt x="494" y="628"/>
                  </a:cubicBezTo>
                  <a:cubicBezTo>
                    <a:pt x="494" y="629"/>
                    <a:pt x="493" y="630"/>
                    <a:pt x="493" y="632"/>
                  </a:cubicBezTo>
                  <a:cubicBezTo>
                    <a:pt x="493" y="634"/>
                    <a:pt x="491" y="637"/>
                    <a:pt x="490" y="639"/>
                  </a:cubicBezTo>
                  <a:cubicBezTo>
                    <a:pt x="490" y="640"/>
                    <a:pt x="489" y="641"/>
                    <a:pt x="489" y="642"/>
                  </a:cubicBezTo>
                  <a:cubicBezTo>
                    <a:pt x="489" y="642"/>
                    <a:pt x="489" y="643"/>
                    <a:pt x="488" y="644"/>
                  </a:cubicBezTo>
                  <a:cubicBezTo>
                    <a:pt x="488" y="645"/>
                    <a:pt x="488" y="646"/>
                    <a:pt x="487" y="646"/>
                  </a:cubicBezTo>
                  <a:cubicBezTo>
                    <a:pt x="486" y="646"/>
                    <a:pt x="486" y="646"/>
                    <a:pt x="486" y="646"/>
                  </a:cubicBezTo>
                  <a:cubicBezTo>
                    <a:pt x="485" y="647"/>
                    <a:pt x="485" y="648"/>
                    <a:pt x="486" y="650"/>
                  </a:cubicBezTo>
                  <a:cubicBezTo>
                    <a:pt x="486" y="650"/>
                    <a:pt x="486" y="651"/>
                    <a:pt x="486" y="652"/>
                  </a:cubicBezTo>
                  <a:cubicBezTo>
                    <a:pt x="486" y="653"/>
                    <a:pt x="486" y="654"/>
                    <a:pt x="487" y="656"/>
                  </a:cubicBezTo>
                  <a:cubicBezTo>
                    <a:pt x="488" y="658"/>
                    <a:pt x="488" y="658"/>
                    <a:pt x="487" y="660"/>
                  </a:cubicBezTo>
                  <a:cubicBezTo>
                    <a:pt x="487" y="660"/>
                    <a:pt x="487" y="660"/>
                    <a:pt x="487" y="660"/>
                  </a:cubicBezTo>
                  <a:cubicBezTo>
                    <a:pt x="487" y="661"/>
                    <a:pt x="486" y="662"/>
                    <a:pt x="486" y="662"/>
                  </a:cubicBezTo>
                  <a:cubicBezTo>
                    <a:pt x="486" y="663"/>
                    <a:pt x="485" y="663"/>
                    <a:pt x="485" y="665"/>
                  </a:cubicBezTo>
                  <a:cubicBezTo>
                    <a:pt x="485" y="665"/>
                    <a:pt x="485" y="666"/>
                    <a:pt x="485" y="667"/>
                  </a:cubicBezTo>
                  <a:cubicBezTo>
                    <a:pt x="484" y="668"/>
                    <a:pt x="484" y="669"/>
                    <a:pt x="485" y="670"/>
                  </a:cubicBezTo>
                  <a:cubicBezTo>
                    <a:pt x="485" y="672"/>
                    <a:pt x="485" y="673"/>
                    <a:pt x="485" y="673"/>
                  </a:cubicBezTo>
                  <a:cubicBezTo>
                    <a:pt x="485" y="673"/>
                    <a:pt x="485" y="673"/>
                    <a:pt x="484" y="673"/>
                  </a:cubicBezTo>
                  <a:cubicBezTo>
                    <a:pt x="483" y="673"/>
                    <a:pt x="482" y="675"/>
                    <a:pt x="482" y="678"/>
                  </a:cubicBezTo>
                  <a:cubicBezTo>
                    <a:pt x="482" y="680"/>
                    <a:pt x="482" y="681"/>
                    <a:pt x="482" y="682"/>
                  </a:cubicBezTo>
                  <a:cubicBezTo>
                    <a:pt x="483" y="682"/>
                    <a:pt x="483" y="682"/>
                    <a:pt x="485" y="682"/>
                  </a:cubicBezTo>
                  <a:cubicBezTo>
                    <a:pt x="485" y="682"/>
                    <a:pt x="485" y="682"/>
                    <a:pt x="485" y="682"/>
                  </a:cubicBezTo>
                  <a:cubicBezTo>
                    <a:pt x="487" y="682"/>
                    <a:pt x="487" y="679"/>
                    <a:pt x="487" y="677"/>
                  </a:cubicBezTo>
                  <a:cubicBezTo>
                    <a:pt x="487" y="676"/>
                    <a:pt x="487" y="675"/>
                    <a:pt x="487" y="674"/>
                  </a:cubicBezTo>
                  <a:cubicBezTo>
                    <a:pt x="487" y="674"/>
                    <a:pt x="487" y="673"/>
                    <a:pt x="487" y="673"/>
                  </a:cubicBezTo>
                  <a:cubicBezTo>
                    <a:pt x="488" y="673"/>
                    <a:pt x="488" y="673"/>
                    <a:pt x="488" y="672"/>
                  </a:cubicBezTo>
                  <a:cubicBezTo>
                    <a:pt x="488" y="672"/>
                    <a:pt x="488" y="672"/>
                    <a:pt x="489" y="671"/>
                  </a:cubicBezTo>
                  <a:cubicBezTo>
                    <a:pt x="489" y="671"/>
                    <a:pt x="489" y="671"/>
                    <a:pt x="489" y="671"/>
                  </a:cubicBezTo>
                  <a:cubicBezTo>
                    <a:pt x="490" y="671"/>
                    <a:pt x="490" y="672"/>
                    <a:pt x="489" y="672"/>
                  </a:cubicBezTo>
                  <a:cubicBezTo>
                    <a:pt x="489" y="672"/>
                    <a:pt x="489" y="673"/>
                    <a:pt x="490" y="673"/>
                  </a:cubicBezTo>
                  <a:cubicBezTo>
                    <a:pt x="491" y="673"/>
                    <a:pt x="491" y="674"/>
                    <a:pt x="491" y="674"/>
                  </a:cubicBezTo>
                  <a:cubicBezTo>
                    <a:pt x="491" y="674"/>
                    <a:pt x="491" y="675"/>
                    <a:pt x="490" y="675"/>
                  </a:cubicBezTo>
                  <a:cubicBezTo>
                    <a:pt x="489" y="676"/>
                    <a:pt x="490" y="677"/>
                    <a:pt x="490" y="677"/>
                  </a:cubicBezTo>
                  <a:cubicBezTo>
                    <a:pt x="490" y="678"/>
                    <a:pt x="490" y="679"/>
                    <a:pt x="490" y="679"/>
                  </a:cubicBezTo>
                  <a:cubicBezTo>
                    <a:pt x="490" y="679"/>
                    <a:pt x="490" y="679"/>
                    <a:pt x="490" y="680"/>
                  </a:cubicBezTo>
                  <a:cubicBezTo>
                    <a:pt x="489" y="681"/>
                    <a:pt x="488" y="682"/>
                    <a:pt x="489" y="683"/>
                  </a:cubicBezTo>
                  <a:cubicBezTo>
                    <a:pt x="489" y="684"/>
                    <a:pt x="489" y="684"/>
                    <a:pt x="488" y="684"/>
                  </a:cubicBezTo>
                  <a:cubicBezTo>
                    <a:pt x="488" y="685"/>
                    <a:pt x="488" y="685"/>
                    <a:pt x="488" y="686"/>
                  </a:cubicBezTo>
                  <a:cubicBezTo>
                    <a:pt x="488" y="687"/>
                    <a:pt x="488" y="688"/>
                    <a:pt x="488" y="688"/>
                  </a:cubicBezTo>
                  <a:cubicBezTo>
                    <a:pt x="488" y="688"/>
                    <a:pt x="488" y="688"/>
                    <a:pt x="488" y="688"/>
                  </a:cubicBezTo>
                  <a:cubicBezTo>
                    <a:pt x="488" y="688"/>
                    <a:pt x="488" y="688"/>
                    <a:pt x="488" y="688"/>
                  </a:cubicBezTo>
                  <a:cubicBezTo>
                    <a:pt x="487" y="689"/>
                    <a:pt x="488" y="689"/>
                    <a:pt x="488" y="690"/>
                  </a:cubicBezTo>
                  <a:cubicBezTo>
                    <a:pt x="488" y="690"/>
                    <a:pt x="488" y="690"/>
                    <a:pt x="488" y="690"/>
                  </a:cubicBezTo>
                  <a:cubicBezTo>
                    <a:pt x="488" y="690"/>
                    <a:pt x="488" y="690"/>
                    <a:pt x="488" y="690"/>
                  </a:cubicBezTo>
                  <a:cubicBezTo>
                    <a:pt x="488" y="690"/>
                    <a:pt x="487" y="691"/>
                    <a:pt x="487" y="691"/>
                  </a:cubicBezTo>
                  <a:cubicBezTo>
                    <a:pt x="487" y="692"/>
                    <a:pt x="487" y="693"/>
                    <a:pt x="488" y="694"/>
                  </a:cubicBezTo>
                  <a:cubicBezTo>
                    <a:pt x="488" y="694"/>
                    <a:pt x="488" y="694"/>
                    <a:pt x="488" y="694"/>
                  </a:cubicBezTo>
                  <a:cubicBezTo>
                    <a:pt x="488" y="694"/>
                    <a:pt x="488" y="694"/>
                    <a:pt x="487" y="694"/>
                  </a:cubicBezTo>
                  <a:cubicBezTo>
                    <a:pt x="487" y="694"/>
                    <a:pt x="486" y="694"/>
                    <a:pt x="486" y="695"/>
                  </a:cubicBezTo>
                  <a:cubicBezTo>
                    <a:pt x="485" y="695"/>
                    <a:pt x="485" y="696"/>
                    <a:pt x="486" y="697"/>
                  </a:cubicBezTo>
                  <a:cubicBezTo>
                    <a:pt x="486" y="697"/>
                    <a:pt x="486" y="698"/>
                    <a:pt x="486" y="698"/>
                  </a:cubicBezTo>
                  <a:cubicBezTo>
                    <a:pt x="486" y="698"/>
                    <a:pt x="486" y="698"/>
                    <a:pt x="486" y="698"/>
                  </a:cubicBezTo>
                  <a:cubicBezTo>
                    <a:pt x="485" y="698"/>
                    <a:pt x="484" y="697"/>
                    <a:pt x="483" y="697"/>
                  </a:cubicBezTo>
                  <a:cubicBezTo>
                    <a:pt x="483" y="697"/>
                    <a:pt x="483" y="697"/>
                    <a:pt x="483" y="697"/>
                  </a:cubicBezTo>
                  <a:cubicBezTo>
                    <a:pt x="483" y="697"/>
                    <a:pt x="483" y="697"/>
                    <a:pt x="483" y="697"/>
                  </a:cubicBezTo>
                  <a:cubicBezTo>
                    <a:pt x="483" y="696"/>
                    <a:pt x="484" y="696"/>
                    <a:pt x="484" y="695"/>
                  </a:cubicBezTo>
                  <a:cubicBezTo>
                    <a:pt x="485" y="695"/>
                    <a:pt x="485" y="694"/>
                    <a:pt x="485" y="694"/>
                  </a:cubicBezTo>
                  <a:cubicBezTo>
                    <a:pt x="486" y="693"/>
                    <a:pt x="486" y="692"/>
                    <a:pt x="485" y="691"/>
                  </a:cubicBezTo>
                  <a:cubicBezTo>
                    <a:pt x="484" y="690"/>
                    <a:pt x="483" y="690"/>
                    <a:pt x="482" y="690"/>
                  </a:cubicBezTo>
                  <a:cubicBezTo>
                    <a:pt x="482" y="690"/>
                    <a:pt x="482" y="690"/>
                    <a:pt x="482" y="690"/>
                  </a:cubicBezTo>
                  <a:cubicBezTo>
                    <a:pt x="482" y="691"/>
                    <a:pt x="482" y="692"/>
                    <a:pt x="483" y="692"/>
                  </a:cubicBezTo>
                  <a:cubicBezTo>
                    <a:pt x="483" y="693"/>
                    <a:pt x="484" y="694"/>
                    <a:pt x="484" y="694"/>
                  </a:cubicBezTo>
                  <a:cubicBezTo>
                    <a:pt x="484" y="694"/>
                    <a:pt x="484" y="694"/>
                    <a:pt x="484" y="694"/>
                  </a:cubicBezTo>
                  <a:cubicBezTo>
                    <a:pt x="484" y="694"/>
                    <a:pt x="483" y="694"/>
                    <a:pt x="483" y="694"/>
                  </a:cubicBezTo>
                  <a:cubicBezTo>
                    <a:pt x="482" y="694"/>
                    <a:pt x="482" y="694"/>
                    <a:pt x="481" y="694"/>
                  </a:cubicBezTo>
                  <a:cubicBezTo>
                    <a:pt x="481" y="695"/>
                    <a:pt x="481" y="695"/>
                    <a:pt x="481" y="695"/>
                  </a:cubicBezTo>
                  <a:cubicBezTo>
                    <a:pt x="481" y="696"/>
                    <a:pt x="481" y="696"/>
                    <a:pt x="480" y="696"/>
                  </a:cubicBezTo>
                  <a:cubicBezTo>
                    <a:pt x="479" y="696"/>
                    <a:pt x="479" y="697"/>
                    <a:pt x="478" y="697"/>
                  </a:cubicBezTo>
                  <a:cubicBezTo>
                    <a:pt x="478" y="698"/>
                    <a:pt x="478" y="699"/>
                    <a:pt x="478" y="699"/>
                  </a:cubicBezTo>
                  <a:cubicBezTo>
                    <a:pt x="479" y="699"/>
                    <a:pt x="479" y="699"/>
                    <a:pt x="479" y="699"/>
                  </a:cubicBezTo>
                  <a:cubicBezTo>
                    <a:pt x="479" y="699"/>
                    <a:pt x="479" y="699"/>
                    <a:pt x="479" y="699"/>
                  </a:cubicBezTo>
                  <a:cubicBezTo>
                    <a:pt x="477" y="700"/>
                    <a:pt x="475" y="701"/>
                    <a:pt x="475" y="702"/>
                  </a:cubicBezTo>
                  <a:cubicBezTo>
                    <a:pt x="475" y="703"/>
                    <a:pt x="475" y="703"/>
                    <a:pt x="476" y="704"/>
                  </a:cubicBezTo>
                  <a:cubicBezTo>
                    <a:pt x="476" y="704"/>
                    <a:pt x="476" y="704"/>
                    <a:pt x="477" y="704"/>
                  </a:cubicBezTo>
                  <a:cubicBezTo>
                    <a:pt x="477" y="703"/>
                    <a:pt x="477" y="703"/>
                    <a:pt x="477" y="703"/>
                  </a:cubicBezTo>
                  <a:cubicBezTo>
                    <a:pt x="477" y="702"/>
                    <a:pt x="477" y="702"/>
                    <a:pt x="478" y="702"/>
                  </a:cubicBezTo>
                  <a:cubicBezTo>
                    <a:pt x="478" y="702"/>
                    <a:pt x="479" y="702"/>
                    <a:pt x="479" y="703"/>
                  </a:cubicBezTo>
                  <a:cubicBezTo>
                    <a:pt x="479" y="704"/>
                    <a:pt x="480" y="704"/>
                    <a:pt x="481" y="704"/>
                  </a:cubicBezTo>
                  <a:cubicBezTo>
                    <a:pt x="481" y="703"/>
                    <a:pt x="481" y="703"/>
                    <a:pt x="482" y="703"/>
                  </a:cubicBezTo>
                  <a:cubicBezTo>
                    <a:pt x="483" y="704"/>
                    <a:pt x="483" y="704"/>
                    <a:pt x="483" y="705"/>
                  </a:cubicBezTo>
                  <a:cubicBezTo>
                    <a:pt x="483" y="705"/>
                    <a:pt x="483" y="705"/>
                    <a:pt x="483" y="705"/>
                  </a:cubicBezTo>
                  <a:cubicBezTo>
                    <a:pt x="483" y="705"/>
                    <a:pt x="483" y="705"/>
                    <a:pt x="483" y="705"/>
                  </a:cubicBezTo>
                  <a:cubicBezTo>
                    <a:pt x="482" y="705"/>
                    <a:pt x="482" y="705"/>
                    <a:pt x="482" y="706"/>
                  </a:cubicBezTo>
                  <a:cubicBezTo>
                    <a:pt x="481" y="706"/>
                    <a:pt x="481" y="707"/>
                    <a:pt x="481" y="709"/>
                  </a:cubicBezTo>
                  <a:cubicBezTo>
                    <a:pt x="481" y="709"/>
                    <a:pt x="481" y="709"/>
                    <a:pt x="481" y="709"/>
                  </a:cubicBezTo>
                  <a:cubicBezTo>
                    <a:pt x="481" y="710"/>
                    <a:pt x="482" y="710"/>
                    <a:pt x="483" y="710"/>
                  </a:cubicBezTo>
                  <a:cubicBezTo>
                    <a:pt x="482" y="710"/>
                    <a:pt x="482" y="710"/>
                    <a:pt x="482" y="710"/>
                  </a:cubicBezTo>
                  <a:cubicBezTo>
                    <a:pt x="482" y="711"/>
                    <a:pt x="481" y="711"/>
                    <a:pt x="480" y="710"/>
                  </a:cubicBezTo>
                  <a:cubicBezTo>
                    <a:pt x="479" y="710"/>
                    <a:pt x="479" y="710"/>
                    <a:pt x="479" y="710"/>
                  </a:cubicBezTo>
                  <a:cubicBezTo>
                    <a:pt x="479" y="710"/>
                    <a:pt x="476" y="711"/>
                    <a:pt x="476" y="712"/>
                  </a:cubicBezTo>
                  <a:cubicBezTo>
                    <a:pt x="475" y="713"/>
                    <a:pt x="475" y="713"/>
                    <a:pt x="476" y="713"/>
                  </a:cubicBezTo>
                  <a:cubicBezTo>
                    <a:pt x="476" y="714"/>
                    <a:pt x="477" y="714"/>
                    <a:pt x="477" y="715"/>
                  </a:cubicBezTo>
                  <a:cubicBezTo>
                    <a:pt x="477" y="715"/>
                    <a:pt x="477" y="716"/>
                    <a:pt x="478" y="716"/>
                  </a:cubicBezTo>
                  <a:cubicBezTo>
                    <a:pt x="479" y="715"/>
                    <a:pt x="480" y="715"/>
                    <a:pt x="481" y="714"/>
                  </a:cubicBezTo>
                  <a:cubicBezTo>
                    <a:pt x="481" y="713"/>
                    <a:pt x="481" y="713"/>
                    <a:pt x="482" y="713"/>
                  </a:cubicBezTo>
                  <a:cubicBezTo>
                    <a:pt x="482" y="713"/>
                    <a:pt x="482" y="714"/>
                    <a:pt x="482" y="714"/>
                  </a:cubicBezTo>
                  <a:cubicBezTo>
                    <a:pt x="482" y="715"/>
                    <a:pt x="482" y="715"/>
                    <a:pt x="481" y="715"/>
                  </a:cubicBezTo>
                  <a:cubicBezTo>
                    <a:pt x="481" y="715"/>
                    <a:pt x="480" y="715"/>
                    <a:pt x="480" y="716"/>
                  </a:cubicBezTo>
                  <a:cubicBezTo>
                    <a:pt x="479" y="717"/>
                    <a:pt x="479" y="718"/>
                    <a:pt x="477" y="719"/>
                  </a:cubicBezTo>
                  <a:cubicBezTo>
                    <a:pt x="476" y="719"/>
                    <a:pt x="476" y="720"/>
                    <a:pt x="477" y="721"/>
                  </a:cubicBezTo>
                  <a:cubicBezTo>
                    <a:pt x="477" y="721"/>
                    <a:pt x="478" y="722"/>
                    <a:pt x="478" y="721"/>
                  </a:cubicBezTo>
                  <a:cubicBezTo>
                    <a:pt x="478" y="721"/>
                    <a:pt x="479" y="721"/>
                    <a:pt x="479" y="721"/>
                  </a:cubicBezTo>
                  <a:cubicBezTo>
                    <a:pt x="479" y="721"/>
                    <a:pt x="479" y="721"/>
                    <a:pt x="479" y="721"/>
                  </a:cubicBezTo>
                  <a:cubicBezTo>
                    <a:pt x="478" y="722"/>
                    <a:pt x="478" y="723"/>
                    <a:pt x="480" y="723"/>
                  </a:cubicBezTo>
                  <a:cubicBezTo>
                    <a:pt x="480" y="723"/>
                    <a:pt x="481" y="723"/>
                    <a:pt x="481" y="722"/>
                  </a:cubicBezTo>
                  <a:cubicBezTo>
                    <a:pt x="482" y="722"/>
                    <a:pt x="482" y="721"/>
                    <a:pt x="481" y="720"/>
                  </a:cubicBezTo>
                  <a:cubicBezTo>
                    <a:pt x="481" y="720"/>
                    <a:pt x="482" y="719"/>
                    <a:pt x="482" y="718"/>
                  </a:cubicBezTo>
                  <a:cubicBezTo>
                    <a:pt x="482" y="718"/>
                    <a:pt x="483" y="718"/>
                    <a:pt x="483" y="718"/>
                  </a:cubicBezTo>
                  <a:cubicBezTo>
                    <a:pt x="484" y="719"/>
                    <a:pt x="483" y="720"/>
                    <a:pt x="483" y="720"/>
                  </a:cubicBezTo>
                  <a:cubicBezTo>
                    <a:pt x="483" y="721"/>
                    <a:pt x="482" y="721"/>
                    <a:pt x="482" y="722"/>
                  </a:cubicBezTo>
                  <a:cubicBezTo>
                    <a:pt x="482" y="722"/>
                    <a:pt x="482" y="723"/>
                    <a:pt x="482" y="723"/>
                  </a:cubicBezTo>
                  <a:cubicBezTo>
                    <a:pt x="482" y="724"/>
                    <a:pt x="482" y="725"/>
                    <a:pt x="482" y="725"/>
                  </a:cubicBezTo>
                  <a:cubicBezTo>
                    <a:pt x="482" y="726"/>
                    <a:pt x="481" y="726"/>
                    <a:pt x="481" y="726"/>
                  </a:cubicBezTo>
                  <a:cubicBezTo>
                    <a:pt x="481" y="726"/>
                    <a:pt x="480" y="726"/>
                    <a:pt x="480" y="727"/>
                  </a:cubicBezTo>
                  <a:cubicBezTo>
                    <a:pt x="480" y="728"/>
                    <a:pt x="480" y="728"/>
                    <a:pt x="479" y="728"/>
                  </a:cubicBezTo>
                  <a:cubicBezTo>
                    <a:pt x="479" y="728"/>
                    <a:pt x="478" y="728"/>
                    <a:pt x="478" y="728"/>
                  </a:cubicBezTo>
                  <a:cubicBezTo>
                    <a:pt x="478" y="728"/>
                    <a:pt x="478" y="729"/>
                    <a:pt x="479" y="729"/>
                  </a:cubicBezTo>
                  <a:cubicBezTo>
                    <a:pt x="479" y="729"/>
                    <a:pt x="479" y="729"/>
                    <a:pt x="479" y="730"/>
                  </a:cubicBezTo>
                  <a:cubicBezTo>
                    <a:pt x="478" y="730"/>
                    <a:pt x="478" y="731"/>
                    <a:pt x="478" y="732"/>
                  </a:cubicBezTo>
                  <a:cubicBezTo>
                    <a:pt x="479" y="732"/>
                    <a:pt x="480" y="732"/>
                    <a:pt x="480" y="731"/>
                  </a:cubicBezTo>
                  <a:cubicBezTo>
                    <a:pt x="481" y="731"/>
                    <a:pt x="481" y="731"/>
                    <a:pt x="481" y="731"/>
                  </a:cubicBezTo>
                  <a:cubicBezTo>
                    <a:pt x="482" y="731"/>
                    <a:pt x="482" y="731"/>
                    <a:pt x="482" y="731"/>
                  </a:cubicBezTo>
                  <a:cubicBezTo>
                    <a:pt x="483" y="731"/>
                    <a:pt x="483" y="732"/>
                    <a:pt x="484" y="731"/>
                  </a:cubicBezTo>
                  <a:cubicBezTo>
                    <a:pt x="485" y="731"/>
                    <a:pt x="485" y="731"/>
                    <a:pt x="485" y="731"/>
                  </a:cubicBezTo>
                  <a:cubicBezTo>
                    <a:pt x="485" y="731"/>
                    <a:pt x="486" y="731"/>
                    <a:pt x="485" y="732"/>
                  </a:cubicBezTo>
                  <a:cubicBezTo>
                    <a:pt x="485" y="732"/>
                    <a:pt x="485" y="732"/>
                    <a:pt x="485" y="732"/>
                  </a:cubicBezTo>
                  <a:cubicBezTo>
                    <a:pt x="484" y="732"/>
                    <a:pt x="482" y="734"/>
                    <a:pt x="482" y="734"/>
                  </a:cubicBezTo>
                  <a:cubicBezTo>
                    <a:pt x="482" y="735"/>
                    <a:pt x="482" y="735"/>
                    <a:pt x="483" y="735"/>
                  </a:cubicBezTo>
                  <a:cubicBezTo>
                    <a:pt x="483" y="735"/>
                    <a:pt x="483" y="735"/>
                    <a:pt x="484" y="735"/>
                  </a:cubicBezTo>
                  <a:cubicBezTo>
                    <a:pt x="485" y="735"/>
                    <a:pt x="485" y="734"/>
                    <a:pt x="485" y="735"/>
                  </a:cubicBezTo>
                  <a:cubicBezTo>
                    <a:pt x="486" y="736"/>
                    <a:pt x="486" y="736"/>
                    <a:pt x="487" y="736"/>
                  </a:cubicBezTo>
                  <a:cubicBezTo>
                    <a:pt x="487" y="736"/>
                    <a:pt x="488" y="735"/>
                    <a:pt x="488" y="734"/>
                  </a:cubicBezTo>
                  <a:cubicBezTo>
                    <a:pt x="488" y="734"/>
                    <a:pt x="488" y="734"/>
                    <a:pt x="488" y="734"/>
                  </a:cubicBezTo>
                  <a:cubicBezTo>
                    <a:pt x="489" y="734"/>
                    <a:pt x="490" y="735"/>
                    <a:pt x="490" y="736"/>
                  </a:cubicBezTo>
                  <a:cubicBezTo>
                    <a:pt x="490" y="736"/>
                    <a:pt x="491" y="736"/>
                    <a:pt x="490" y="736"/>
                  </a:cubicBezTo>
                  <a:cubicBezTo>
                    <a:pt x="490" y="737"/>
                    <a:pt x="487" y="737"/>
                    <a:pt x="486" y="737"/>
                  </a:cubicBezTo>
                  <a:cubicBezTo>
                    <a:pt x="485" y="737"/>
                    <a:pt x="485" y="737"/>
                    <a:pt x="484" y="738"/>
                  </a:cubicBezTo>
                  <a:cubicBezTo>
                    <a:pt x="484" y="738"/>
                    <a:pt x="484" y="740"/>
                    <a:pt x="484" y="740"/>
                  </a:cubicBezTo>
                  <a:cubicBezTo>
                    <a:pt x="485" y="741"/>
                    <a:pt x="485" y="741"/>
                    <a:pt x="486" y="741"/>
                  </a:cubicBezTo>
                  <a:cubicBezTo>
                    <a:pt x="486" y="741"/>
                    <a:pt x="486" y="741"/>
                    <a:pt x="486" y="741"/>
                  </a:cubicBezTo>
                  <a:cubicBezTo>
                    <a:pt x="487" y="741"/>
                    <a:pt x="488" y="740"/>
                    <a:pt x="489" y="739"/>
                  </a:cubicBezTo>
                  <a:cubicBezTo>
                    <a:pt x="489" y="739"/>
                    <a:pt x="489" y="739"/>
                    <a:pt x="489" y="739"/>
                  </a:cubicBezTo>
                  <a:cubicBezTo>
                    <a:pt x="489" y="738"/>
                    <a:pt x="492" y="738"/>
                    <a:pt x="495" y="739"/>
                  </a:cubicBezTo>
                  <a:cubicBezTo>
                    <a:pt x="496" y="739"/>
                    <a:pt x="496" y="739"/>
                    <a:pt x="496" y="739"/>
                  </a:cubicBezTo>
                  <a:cubicBezTo>
                    <a:pt x="496" y="740"/>
                    <a:pt x="496" y="740"/>
                    <a:pt x="496" y="740"/>
                  </a:cubicBezTo>
                  <a:cubicBezTo>
                    <a:pt x="496" y="740"/>
                    <a:pt x="495" y="740"/>
                    <a:pt x="495" y="740"/>
                  </a:cubicBezTo>
                  <a:cubicBezTo>
                    <a:pt x="494" y="740"/>
                    <a:pt x="493" y="740"/>
                    <a:pt x="493" y="740"/>
                  </a:cubicBezTo>
                  <a:cubicBezTo>
                    <a:pt x="493" y="741"/>
                    <a:pt x="492" y="741"/>
                    <a:pt x="491" y="741"/>
                  </a:cubicBezTo>
                  <a:cubicBezTo>
                    <a:pt x="491" y="741"/>
                    <a:pt x="491" y="741"/>
                    <a:pt x="491" y="741"/>
                  </a:cubicBezTo>
                  <a:cubicBezTo>
                    <a:pt x="491" y="741"/>
                    <a:pt x="490" y="741"/>
                    <a:pt x="490" y="741"/>
                  </a:cubicBezTo>
                  <a:cubicBezTo>
                    <a:pt x="490" y="740"/>
                    <a:pt x="490" y="740"/>
                    <a:pt x="489" y="740"/>
                  </a:cubicBezTo>
                  <a:cubicBezTo>
                    <a:pt x="488" y="740"/>
                    <a:pt x="487" y="741"/>
                    <a:pt x="487" y="743"/>
                  </a:cubicBezTo>
                  <a:cubicBezTo>
                    <a:pt x="487" y="743"/>
                    <a:pt x="486" y="743"/>
                    <a:pt x="486" y="744"/>
                  </a:cubicBezTo>
                  <a:cubicBezTo>
                    <a:pt x="486" y="744"/>
                    <a:pt x="486" y="744"/>
                    <a:pt x="486" y="744"/>
                  </a:cubicBezTo>
                  <a:cubicBezTo>
                    <a:pt x="486" y="745"/>
                    <a:pt x="486" y="745"/>
                    <a:pt x="487" y="745"/>
                  </a:cubicBezTo>
                  <a:cubicBezTo>
                    <a:pt x="488" y="745"/>
                    <a:pt x="489" y="745"/>
                    <a:pt x="489" y="744"/>
                  </a:cubicBezTo>
                  <a:cubicBezTo>
                    <a:pt x="490" y="744"/>
                    <a:pt x="490" y="743"/>
                    <a:pt x="492" y="743"/>
                  </a:cubicBezTo>
                  <a:cubicBezTo>
                    <a:pt x="493" y="743"/>
                    <a:pt x="495" y="742"/>
                    <a:pt x="496" y="742"/>
                  </a:cubicBezTo>
                  <a:cubicBezTo>
                    <a:pt x="496" y="742"/>
                    <a:pt x="497" y="741"/>
                    <a:pt x="497" y="741"/>
                  </a:cubicBezTo>
                  <a:cubicBezTo>
                    <a:pt x="497" y="741"/>
                    <a:pt x="497" y="742"/>
                    <a:pt x="497" y="742"/>
                  </a:cubicBezTo>
                  <a:cubicBezTo>
                    <a:pt x="498" y="742"/>
                    <a:pt x="497" y="743"/>
                    <a:pt x="497" y="743"/>
                  </a:cubicBezTo>
                  <a:cubicBezTo>
                    <a:pt x="496" y="744"/>
                    <a:pt x="495" y="744"/>
                    <a:pt x="494" y="743"/>
                  </a:cubicBezTo>
                  <a:cubicBezTo>
                    <a:pt x="494" y="743"/>
                    <a:pt x="493" y="743"/>
                    <a:pt x="492" y="743"/>
                  </a:cubicBezTo>
                  <a:cubicBezTo>
                    <a:pt x="491" y="744"/>
                    <a:pt x="491" y="745"/>
                    <a:pt x="491" y="746"/>
                  </a:cubicBezTo>
                  <a:cubicBezTo>
                    <a:pt x="491" y="746"/>
                    <a:pt x="491" y="746"/>
                    <a:pt x="491" y="746"/>
                  </a:cubicBezTo>
                  <a:cubicBezTo>
                    <a:pt x="490" y="747"/>
                    <a:pt x="489" y="746"/>
                    <a:pt x="488" y="746"/>
                  </a:cubicBezTo>
                  <a:cubicBezTo>
                    <a:pt x="487" y="745"/>
                    <a:pt x="486" y="745"/>
                    <a:pt x="486" y="745"/>
                  </a:cubicBezTo>
                  <a:cubicBezTo>
                    <a:pt x="485" y="745"/>
                    <a:pt x="485" y="745"/>
                    <a:pt x="484" y="746"/>
                  </a:cubicBezTo>
                  <a:cubicBezTo>
                    <a:pt x="484" y="746"/>
                    <a:pt x="485" y="748"/>
                    <a:pt x="486" y="749"/>
                  </a:cubicBezTo>
                  <a:cubicBezTo>
                    <a:pt x="487" y="750"/>
                    <a:pt x="488" y="750"/>
                    <a:pt x="489" y="750"/>
                  </a:cubicBezTo>
                  <a:cubicBezTo>
                    <a:pt x="489" y="749"/>
                    <a:pt x="490" y="749"/>
                    <a:pt x="491" y="750"/>
                  </a:cubicBezTo>
                  <a:cubicBezTo>
                    <a:pt x="491" y="750"/>
                    <a:pt x="492" y="751"/>
                    <a:pt x="492" y="751"/>
                  </a:cubicBezTo>
                  <a:cubicBezTo>
                    <a:pt x="493" y="752"/>
                    <a:pt x="493" y="752"/>
                    <a:pt x="494" y="751"/>
                  </a:cubicBezTo>
                  <a:cubicBezTo>
                    <a:pt x="495" y="751"/>
                    <a:pt x="495" y="750"/>
                    <a:pt x="495" y="750"/>
                  </a:cubicBezTo>
                  <a:cubicBezTo>
                    <a:pt x="495" y="750"/>
                    <a:pt x="494" y="750"/>
                    <a:pt x="494" y="749"/>
                  </a:cubicBezTo>
                  <a:cubicBezTo>
                    <a:pt x="494" y="749"/>
                    <a:pt x="493" y="749"/>
                    <a:pt x="493" y="749"/>
                  </a:cubicBezTo>
                  <a:cubicBezTo>
                    <a:pt x="493" y="749"/>
                    <a:pt x="493" y="749"/>
                    <a:pt x="493" y="748"/>
                  </a:cubicBezTo>
                  <a:cubicBezTo>
                    <a:pt x="493" y="748"/>
                    <a:pt x="494" y="748"/>
                    <a:pt x="495" y="748"/>
                  </a:cubicBezTo>
                  <a:cubicBezTo>
                    <a:pt x="496" y="749"/>
                    <a:pt x="497" y="749"/>
                    <a:pt x="498" y="748"/>
                  </a:cubicBezTo>
                  <a:cubicBezTo>
                    <a:pt x="499" y="747"/>
                    <a:pt x="500" y="746"/>
                    <a:pt x="499" y="744"/>
                  </a:cubicBezTo>
                  <a:cubicBezTo>
                    <a:pt x="499" y="742"/>
                    <a:pt x="501" y="741"/>
                    <a:pt x="504" y="740"/>
                  </a:cubicBezTo>
                  <a:cubicBezTo>
                    <a:pt x="505" y="740"/>
                    <a:pt x="505" y="740"/>
                    <a:pt x="505" y="740"/>
                  </a:cubicBezTo>
                  <a:cubicBezTo>
                    <a:pt x="505" y="740"/>
                    <a:pt x="504" y="741"/>
                    <a:pt x="503" y="742"/>
                  </a:cubicBezTo>
                  <a:cubicBezTo>
                    <a:pt x="502" y="742"/>
                    <a:pt x="501" y="743"/>
                    <a:pt x="501" y="743"/>
                  </a:cubicBezTo>
                  <a:cubicBezTo>
                    <a:pt x="501" y="744"/>
                    <a:pt x="501" y="744"/>
                    <a:pt x="502" y="745"/>
                  </a:cubicBezTo>
                  <a:cubicBezTo>
                    <a:pt x="503" y="746"/>
                    <a:pt x="504" y="746"/>
                    <a:pt x="505" y="745"/>
                  </a:cubicBezTo>
                  <a:cubicBezTo>
                    <a:pt x="506" y="745"/>
                    <a:pt x="506" y="745"/>
                    <a:pt x="507" y="745"/>
                  </a:cubicBezTo>
                  <a:cubicBezTo>
                    <a:pt x="507" y="746"/>
                    <a:pt x="507" y="746"/>
                    <a:pt x="507" y="746"/>
                  </a:cubicBezTo>
                  <a:cubicBezTo>
                    <a:pt x="507" y="746"/>
                    <a:pt x="506" y="746"/>
                    <a:pt x="506" y="746"/>
                  </a:cubicBezTo>
                  <a:cubicBezTo>
                    <a:pt x="505" y="746"/>
                    <a:pt x="504" y="747"/>
                    <a:pt x="504" y="747"/>
                  </a:cubicBezTo>
                  <a:cubicBezTo>
                    <a:pt x="503" y="748"/>
                    <a:pt x="504" y="749"/>
                    <a:pt x="504" y="749"/>
                  </a:cubicBezTo>
                  <a:cubicBezTo>
                    <a:pt x="504" y="749"/>
                    <a:pt x="505" y="750"/>
                    <a:pt x="505" y="750"/>
                  </a:cubicBezTo>
                  <a:cubicBezTo>
                    <a:pt x="505" y="750"/>
                    <a:pt x="504" y="750"/>
                    <a:pt x="504" y="751"/>
                  </a:cubicBezTo>
                  <a:cubicBezTo>
                    <a:pt x="504" y="751"/>
                    <a:pt x="504" y="751"/>
                    <a:pt x="504" y="751"/>
                  </a:cubicBezTo>
                  <a:cubicBezTo>
                    <a:pt x="503" y="750"/>
                    <a:pt x="503" y="750"/>
                    <a:pt x="503" y="749"/>
                  </a:cubicBezTo>
                  <a:cubicBezTo>
                    <a:pt x="503" y="748"/>
                    <a:pt x="503" y="747"/>
                    <a:pt x="502" y="747"/>
                  </a:cubicBezTo>
                  <a:cubicBezTo>
                    <a:pt x="502" y="746"/>
                    <a:pt x="501" y="746"/>
                    <a:pt x="501" y="747"/>
                  </a:cubicBezTo>
                  <a:cubicBezTo>
                    <a:pt x="500" y="747"/>
                    <a:pt x="500" y="749"/>
                    <a:pt x="501" y="750"/>
                  </a:cubicBezTo>
                  <a:cubicBezTo>
                    <a:pt x="501" y="750"/>
                    <a:pt x="501" y="751"/>
                    <a:pt x="501" y="751"/>
                  </a:cubicBezTo>
                  <a:cubicBezTo>
                    <a:pt x="501" y="750"/>
                    <a:pt x="500" y="750"/>
                    <a:pt x="499" y="749"/>
                  </a:cubicBezTo>
                  <a:cubicBezTo>
                    <a:pt x="498" y="748"/>
                    <a:pt x="498" y="748"/>
                    <a:pt x="497" y="748"/>
                  </a:cubicBezTo>
                  <a:cubicBezTo>
                    <a:pt x="497" y="748"/>
                    <a:pt x="497" y="749"/>
                    <a:pt x="496" y="749"/>
                  </a:cubicBezTo>
                  <a:cubicBezTo>
                    <a:pt x="496" y="750"/>
                    <a:pt x="496" y="751"/>
                    <a:pt x="497" y="751"/>
                  </a:cubicBezTo>
                  <a:cubicBezTo>
                    <a:pt x="497" y="751"/>
                    <a:pt x="497" y="751"/>
                    <a:pt x="497" y="751"/>
                  </a:cubicBezTo>
                  <a:cubicBezTo>
                    <a:pt x="497" y="751"/>
                    <a:pt x="497" y="751"/>
                    <a:pt x="497" y="751"/>
                  </a:cubicBezTo>
                  <a:cubicBezTo>
                    <a:pt x="496" y="751"/>
                    <a:pt x="494" y="751"/>
                    <a:pt x="494" y="753"/>
                  </a:cubicBezTo>
                  <a:cubicBezTo>
                    <a:pt x="494" y="753"/>
                    <a:pt x="494" y="754"/>
                    <a:pt x="495" y="754"/>
                  </a:cubicBezTo>
                  <a:cubicBezTo>
                    <a:pt x="495" y="754"/>
                    <a:pt x="496" y="754"/>
                    <a:pt x="496" y="754"/>
                  </a:cubicBezTo>
                  <a:cubicBezTo>
                    <a:pt x="497" y="754"/>
                    <a:pt x="498" y="754"/>
                    <a:pt x="498" y="754"/>
                  </a:cubicBezTo>
                  <a:cubicBezTo>
                    <a:pt x="499" y="754"/>
                    <a:pt x="499" y="755"/>
                    <a:pt x="500" y="756"/>
                  </a:cubicBezTo>
                  <a:cubicBezTo>
                    <a:pt x="500" y="757"/>
                    <a:pt x="500" y="758"/>
                    <a:pt x="501" y="758"/>
                  </a:cubicBezTo>
                  <a:cubicBezTo>
                    <a:pt x="501" y="758"/>
                    <a:pt x="501" y="758"/>
                    <a:pt x="502" y="758"/>
                  </a:cubicBezTo>
                  <a:cubicBezTo>
                    <a:pt x="502" y="758"/>
                    <a:pt x="502" y="757"/>
                    <a:pt x="502" y="756"/>
                  </a:cubicBezTo>
                  <a:cubicBezTo>
                    <a:pt x="502" y="756"/>
                    <a:pt x="502" y="754"/>
                    <a:pt x="503" y="754"/>
                  </a:cubicBezTo>
                  <a:cubicBezTo>
                    <a:pt x="503" y="754"/>
                    <a:pt x="503" y="754"/>
                    <a:pt x="503" y="755"/>
                  </a:cubicBezTo>
                  <a:cubicBezTo>
                    <a:pt x="504" y="756"/>
                    <a:pt x="504" y="758"/>
                    <a:pt x="506" y="759"/>
                  </a:cubicBezTo>
                  <a:cubicBezTo>
                    <a:pt x="508" y="759"/>
                    <a:pt x="508" y="759"/>
                    <a:pt x="508" y="759"/>
                  </a:cubicBezTo>
                  <a:cubicBezTo>
                    <a:pt x="509" y="759"/>
                    <a:pt x="508" y="759"/>
                    <a:pt x="508" y="758"/>
                  </a:cubicBezTo>
                  <a:cubicBezTo>
                    <a:pt x="508" y="758"/>
                    <a:pt x="508" y="757"/>
                    <a:pt x="508" y="757"/>
                  </a:cubicBezTo>
                  <a:cubicBezTo>
                    <a:pt x="509" y="757"/>
                    <a:pt x="510" y="758"/>
                    <a:pt x="511" y="759"/>
                  </a:cubicBezTo>
                  <a:cubicBezTo>
                    <a:pt x="512" y="760"/>
                    <a:pt x="513" y="761"/>
                    <a:pt x="513" y="761"/>
                  </a:cubicBezTo>
                  <a:cubicBezTo>
                    <a:pt x="514" y="761"/>
                    <a:pt x="514" y="761"/>
                    <a:pt x="514" y="761"/>
                  </a:cubicBezTo>
                  <a:cubicBezTo>
                    <a:pt x="514" y="761"/>
                    <a:pt x="515" y="761"/>
                    <a:pt x="515" y="761"/>
                  </a:cubicBezTo>
                  <a:cubicBezTo>
                    <a:pt x="515" y="760"/>
                    <a:pt x="514" y="758"/>
                    <a:pt x="513" y="757"/>
                  </a:cubicBezTo>
                  <a:cubicBezTo>
                    <a:pt x="513" y="757"/>
                    <a:pt x="513" y="757"/>
                    <a:pt x="513" y="757"/>
                  </a:cubicBezTo>
                  <a:cubicBezTo>
                    <a:pt x="513" y="757"/>
                    <a:pt x="513" y="757"/>
                    <a:pt x="513" y="757"/>
                  </a:cubicBezTo>
                  <a:cubicBezTo>
                    <a:pt x="514" y="757"/>
                    <a:pt x="515" y="757"/>
                    <a:pt x="516" y="758"/>
                  </a:cubicBezTo>
                  <a:cubicBezTo>
                    <a:pt x="517" y="758"/>
                    <a:pt x="518" y="758"/>
                    <a:pt x="519" y="758"/>
                  </a:cubicBezTo>
                  <a:cubicBezTo>
                    <a:pt x="519" y="758"/>
                    <a:pt x="519" y="757"/>
                    <a:pt x="520" y="757"/>
                  </a:cubicBezTo>
                  <a:cubicBezTo>
                    <a:pt x="520" y="757"/>
                    <a:pt x="520" y="757"/>
                    <a:pt x="520" y="757"/>
                  </a:cubicBezTo>
                  <a:cubicBezTo>
                    <a:pt x="520" y="757"/>
                    <a:pt x="520" y="757"/>
                    <a:pt x="520" y="757"/>
                  </a:cubicBezTo>
                  <a:cubicBezTo>
                    <a:pt x="520" y="757"/>
                    <a:pt x="520" y="757"/>
                    <a:pt x="520" y="757"/>
                  </a:cubicBezTo>
                  <a:cubicBezTo>
                    <a:pt x="520" y="757"/>
                    <a:pt x="520" y="757"/>
                    <a:pt x="520" y="757"/>
                  </a:cubicBezTo>
                  <a:cubicBezTo>
                    <a:pt x="521" y="757"/>
                    <a:pt x="521" y="757"/>
                    <a:pt x="521" y="757"/>
                  </a:cubicBezTo>
                  <a:cubicBezTo>
                    <a:pt x="522" y="757"/>
                    <a:pt x="522" y="757"/>
                    <a:pt x="522" y="757"/>
                  </a:cubicBezTo>
                  <a:cubicBezTo>
                    <a:pt x="522" y="757"/>
                    <a:pt x="522" y="757"/>
                    <a:pt x="522" y="757"/>
                  </a:cubicBezTo>
                  <a:cubicBezTo>
                    <a:pt x="522" y="757"/>
                    <a:pt x="522" y="757"/>
                    <a:pt x="523" y="757"/>
                  </a:cubicBezTo>
                  <a:cubicBezTo>
                    <a:pt x="523" y="756"/>
                    <a:pt x="524" y="756"/>
                    <a:pt x="526" y="756"/>
                  </a:cubicBezTo>
                  <a:cubicBezTo>
                    <a:pt x="527" y="756"/>
                    <a:pt x="528" y="756"/>
                    <a:pt x="529" y="755"/>
                  </a:cubicBezTo>
                  <a:cubicBezTo>
                    <a:pt x="529" y="755"/>
                    <a:pt x="530" y="755"/>
                    <a:pt x="530" y="754"/>
                  </a:cubicBezTo>
                  <a:cubicBezTo>
                    <a:pt x="530" y="754"/>
                    <a:pt x="529" y="753"/>
                    <a:pt x="525" y="753"/>
                  </a:cubicBezTo>
                  <a:cubicBezTo>
                    <a:pt x="523" y="753"/>
                    <a:pt x="519" y="750"/>
                    <a:pt x="517" y="748"/>
                  </a:cubicBezTo>
                  <a:cubicBezTo>
                    <a:pt x="516" y="747"/>
                    <a:pt x="516" y="747"/>
                    <a:pt x="515" y="747"/>
                  </a:cubicBezTo>
                  <a:cubicBezTo>
                    <a:pt x="515" y="746"/>
                    <a:pt x="515" y="746"/>
                    <a:pt x="515" y="745"/>
                  </a:cubicBezTo>
                  <a:cubicBezTo>
                    <a:pt x="514" y="745"/>
                    <a:pt x="514" y="744"/>
                    <a:pt x="513" y="744"/>
                  </a:cubicBezTo>
                  <a:cubicBezTo>
                    <a:pt x="512" y="745"/>
                    <a:pt x="512" y="745"/>
                    <a:pt x="512" y="744"/>
                  </a:cubicBezTo>
                  <a:cubicBezTo>
                    <a:pt x="512" y="744"/>
                    <a:pt x="513" y="743"/>
                    <a:pt x="513" y="743"/>
                  </a:cubicBezTo>
                  <a:cubicBezTo>
                    <a:pt x="514" y="743"/>
                    <a:pt x="514" y="742"/>
                    <a:pt x="514" y="742"/>
                  </a:cubicBezTo>
                  <a:cubicBezTo>
                    <a:pt x="514" y="741"/>
                    <a:pt x="513" y="740"/>
                    <a:pt x="512" y="740"/>
                  </a:cubicBezTo>
                  <a:cubicBezTo>
                    <a:pt x="512" y="740"/>
                    <a:pt x="512" y="740"/>
                    <a:pt x="512" y="740"/>
                  </a:cubicBezTo>
                  <a:cubicBezTo>
                    <a:pt x="511" y="740"/>
                    <a:pt x="511" y="740"/>
                    <a:pt x="511" y="740"/>
                  </a:cubicBezTo>
                  <a:cubicBezTo>
                    <a:pt x="511" y="740"/>
                    <a:pt x="511" y="740"/>
                    <a:pt x="511" y="740"/>
                  </a:cubicBezTo>
                  <a:cubicBezTo>
                    <a:pt x="511" y="740"/>
                    <a:pt x="511" y="740"/>
                    <a:pt x="511" y="740"/>
                  </a:cubicBezTo>
                  <a:cubicBezTo>
                    <a:pt x="511" y="740"/>
                    <a:pt x="511" y="740"/>
                    <a:pt x="511" y="740"/>
                  </a:cubicBezTo>
                  <a:cubicBezTo>
                    <a:pt x="511" y="740"/>
                    <a:pt x="511" y="740"/>
                    <a:pt x="511" y="740"/>
                  </a:cubicBezTo>
                  <a:cubicBezTo>
                    <a:pt x="509" y="740"/>
                    <a:pt x="508" y="740"/>
                    <a:pt x="507" y="739"/>
                  </a:cubicBezTo>
                  <a:cubicBezTo>
                    <a:pt x="507" y="739"/>
                    <a:pt x="507" y="739"/>
                    <a:pt x="507" y="738"/>
                  </a:cubicBezTo>
                  <a:cubicBezTo>
                    <a:pt x="507" y="738"/>
                    <a:pt x="507" y="738"/>
                    <a:pt x="508" y="738"/>
                  </a:cubicBezTo>
                  <a:cubicBezTo>
                    <a:pt x="508" y="738"/>
                    <a:pt x="509" y="738"/>
                    <a:pt x="510" y="738"/>
                  </a:cubicBezTo>
                  <a:cubicBezTo>
                    <a:pt x="511" y="738"/>
                    <a:pt x="511" y="739"/>
                    <a:pt x="512" y="739"/>
                  </a:cubicBezTo>
                  <a:cubicBezTo>
                    <a:pt x="512" y="739"/>
                    <a:pt x="512" y="738"/>
                    <a:pt x="513" y="738"/>
                  </a:cubicBezTo>
                  <a:cubicBezTo>
                    <a:pt x="513" y="738"/>
                    <a:pt x="512" y="737"/>
                    <a:pt x="511" y="735"/>
                  </a:cubicBezTo>
                  <a:cubicBezTo>
                    <a:pt x="511" y="735"/>
                    <a:pt x="510" y="734"/>
                    <a:pt x="510" y="734"/>
                  </a:cubicBezTo>
                  <a:cubicBezTo>
                    <a:pt x="510" y="733"/>
                    <a:pt x="510" y="732"/>
                    <a:pt x="510" y="732"/>
                  </a:cubicBezTo>
                  <a:cubicBezTo>
                    <a:pt x="509" y="731"/>
                    <a:pt x="509" y="730"/>
                    <a:pt x="509" y="730"/>
                  </a:cubicBezTo>
                  <a:cubicBezTo>
                    <a:pt x="509" y="730"/>
                    <a:pt x="509" y="729"/>
                    <a:pt x="509" y="729"/>
                  </a:cubicBezTo>
                  <a:cubicBezTo>
                    <a:pt x="509" y="728"/>
                    <a:pt x="509" y="726"/>
                    <a:pt x="510" y="726"/>
                  </a:cubicBezTo>
                  <a:cubicBezTo>
                    <a:pt x="511" y="725"/>
                    <a:pt x="511" y="725"/>
                    <a:pt x="512" y="724"/>
                  </a:cubicBezTo>
                  <a:cubicBezTo>
                    <a:pt x="512" y="724"/>
                    <a:pt x="512" y="724"/>
                    <a:pt x="513" y="724"/>
                  </a:cubicBezTo>
                  <a:cubicBezTo>
                    <a:pt x="513" y="724"/>
                    <a:pt x="514" y="724"/>
                    <a:pt x="515" y="723"/>
                  </a:cubicBezTo>
                  <a:cubicBezTo>
                    <a:pt x="515" y="723"/>
                    <a:pt x="516" y="722"/>
                    <a:pt x="516" y="720"/>
                  </a:cubicBezTo>
                  <a:cubicBezTo>
                    <a:pt x="516" y="718"/>
                    <a:pt x="517" y="717"/>
                    <a:pt x="520" y="715"/>
                  </a:cubicBezTo>
                  <a:cubicBezTo>
                    <a:pt x="520" y="715"/>
                    <a:pt x="520" y="715"/>
                    <a:pt x="520" y="715"/>
                  </a:cubicBezTo>
                  <a:cubicBezTo>
                    <a:pt x="521" y="714"/>
                    <a:pt x="522" y="713"/>
                    <a:pt x="523" y="713"/>
                  </a:cubicBezTo>
                  <a:cubicBezTo>
                    <a:pt x="525" y="711"/>
                    <a:pt x="526" y="710"/>
                    <a:pt x="526" y="710"/>
                  </a:cubicBezTo>
                  <a:cubicBezTo>
                    <a:pt x="526" y="709"/>
                    <a:pt x="526" y="708"/>
                    <a:pt x="526" y="707"/>
                  </a:cubicBezTo>
                  <a:cubicBezTo>
                    <a:pt x="527" y="706"/>
                    <a:pt x="527" y="706"/>
                    <a:pt x="527" y="705"/>
                  </a:cubicBezTo>
                  <a:cubicBezTo>
                    <a:pt x="527" y="704"/>
                    <a:pt x="525" y="704"/>
                    <a:pt x="523" y="704"/>
                  </a:cubicBezTo>
                  <a:cubicBezTo>
                    <a:pt x="523" y="704"/>
                    <a:pt x="522" y="704"/>
                    <a:pt x="522" y="704"/>
                  </a:cubicBezTo>
                  <a:cubicBezTo>
                    <a:pt x="521" y="703"/>
                    <a:pt x="519" y="702"/>
                    <a:pt x="518" y="700"/>
                  </a:cubicBezTo>
                  <a:cubicBezTo>
                    <a:pt x="517" y="699"/>
                    <a:pt x="517" y="698"/>
                    <a:pt x="518" y="697"/>
                  </a:cubicBezTo>
                  <a:cubicBezTo>
                    <a:pt x="519" y="695"/>
                    <a:pt x="521" y="693"/>
                    <a:pt x="526" y="692"/>
                  </a:cubicBezTo>
                  <a:cubicBezTo>
                    <a:pt x="527" y="692"/>
                    <a:pt x="527" y="691"/>
                    <a:pt x="527" y="691"/>
                  </a:cubicBezTo>
                  <a:cubicBezTo>
                    <a:pt x="527" y="690"/>
                    <a:pt x="527" y="690"/>
                    <a:pt x="528" y="690"/>
                  </a:cubicBezTo>
                  <a:cubicBezTo>
                    <a:pt x="529" y="689"/>
                    <a:pt x="529" y="688"/>
                    <a:pt x="529" y="686"/>
                  </a:cubicBezTo>
                  <a:cubicBezTo>
                    <a:pt x="529" y="684"/>
                    <a:pt x="529" y="681"/>
                    <a:pt x="531" y="681"/>
                  </a:cubicBezTo>
                  <a:cubicBezTo>
                    <a:pt x="532" y="681"/>
                    <a:pt x="533" y="681"/>
                    <a:pt x="533" y="680"/>
                  </a:cubicBezTo>
                  <a:cubicBezTo>
                    <a:pt x="533" y="680"/>
                    <a:pt x="533" y="679"/>
                    <a:pt x="532" y="679"/>
                  </a:cubicBezTo>
                  <a:cubicBezTo>
                    <a:pt x="532" y="679"/>
                    <a:pt x="531" y="679"/>
                    <a:pt x="531" y="678"/>
                  </a:cubicBezTo>
                  <a:cubicBezTo>
                    <a:pt x="532" y="678"/>
                    <a:pt x="532" y="678"/>
                    <a:pt x="533" y="678"/>
                  </a:cubicBezTo>
                  <a:cubicBezTo>
                    <a:pt x="534" y="678"/>
                    <a:pt x="534" y="678"/>
                    <a:pt x="534" y="678"/>
                  </a:cubicBezTo>
                  <a:cubicBezTo>
                    <a:pt x="534" y="679"/>
                    <a:pt x="535" y="679"/>
                    <a:pt x="535" y="679"/>
                  </a:cubicBezTo>
                  <a:cubicBezTo>
                    <a:pt x="536" y="679"/>
                    <a:pt x="538" y="678"/>
                    <a:pt x="538" y="677"/>
                  </a:cubicBezTo>
                  <a:cubicBezTo>
                    <a:pt x="539" y="676"/>
                    <a:pt x="538" y="676"/>
                    <a:pt x="538" y="675"/>
                  </a:cubicBezTo>
                  <a:cubicBezTo>
                    <a:pt x="536" y="674"/>
                    <a:pt x="535" y="675"/>
                    <a:pt x="535" y="675"/>
                  </a:cubicBezTo>
                  <a:cubicBezTo>
                    <a:pt x="534" y="676"/>
                    <a:pt x="534" y="676"/>
                    <a:pt x="534" y="676"/>
                  </a:cubicBezTo>
                  <a:cubicBezTo>
                    <a:pt x="533" y="676"/>
                    <a:pt x="533" y="676"/>
                    <a:pt x="533" y="675"/>
                  </a:cubicBezTo>
                  <a:cubicBezTo>
                    <a:pt x="532" y="675"/>
                    <a:pt x="532" y="675"/>
                    <a:pt x="531" y="675"/>
                  </a:cubicBezTo>
                  <a:cubicBezTo>
                    <a:pt x="531" y="675"/>
                    <a:pt x="531" y="675"/>
                    <a:pt x="531" y="674"/>
                  </a:cubicBezTo>
                  <a:cubicBezTo>
                    <a:pt x="531" y="674"/>
                    <a:pt x="531" y="673"/>
                    <a:pt x="531" y="673"/>
                  </a:cubicBezTo>
                  <a:cubicBezTo>
                    <a:pt x="531" y="672"/>
                    <a:pt x="531" y="671"/>
                    <a:pt x="531" y="671"/>
                  </a:cubicBezTo>
                  <a:cubicBezTo>
                    <a:pt x="530" y="670"/>
                    <a:pt x="529" y="668"/>
                    <a:pt x="530" y="667"/>
                  </a:cubicBezTo>
                  <a:cubicBezTo>
                    <a:pt x="531" y="666"/>
                    <a:pt x="532" y="667"/>
                    <a:pt x="533" y="668"/>
                  </a:cubicBezTo>
                  <a:cubicBezTo>
                    <a:pt x="535" y="668"/>
                    <a:pt x="537" y="669"/>
                    <a:pt x="538" y="669"/>
                  </a:cubicBezTo>
                  <a:cubicBezTo>
                    <a:pt x="541" y="669"/>
                    <a:pt x="543" y="668"/>
                    <a:pt x="544" y="667"/>
                  </a:cubicBezTo>
                  <a:cubicBezTo>
                    <a:pt x="544" y="667"/>
                    <a:pt x="544" y="666"/>
                    <a:pt x="544" y="666"/>
                  </a:cubicBezTo>
                  <a:cubicBezTo>
                    <a:pt x="544" y="666"/>
                    <a:pt x="544" y="665"/>
                    <a:pt x="544" y="665"/>
                  </a:cubicBezTo>
                  <a:cubicBezTo>
                    <a:pt x="544" y="663"/>
                    <a:pt x="543" y="662"/>
                    <a:pt x="545" y="661"/>
                  </a:cubicBezTo>
                  <a:cubicBezTo>
                    <a:pt x="545" y="661"/>
                    <a:pt x="546" y="661"/>
                    <a:pt x="546" y="660"/>
                  </a:cubicBezTo>
                  <a:cubicBezTo>
                    <a:pt x="546" y="660"/>
                    <a:pt x="546" y="659"/>
                    <a:pt x="545" y="659"/>
                  </a:cubicBezTo>
                  <a:cubicBezTo>
                    <a:pt x="545" y="659"/>
                    <a:pt x="545" y="658"/>
                    <a:pt x="545" y="658"/>
                  </a:cubicBezTo>
                  <a:cubicBezTo>
                    <a:pt x="544" y="657"/>
                    <a:pt x="545" y="656"/>
                    <a:pt x="545" y="656"/>
                  </a:cubicBezTo>
                  <a:cubicBezTo>
                    <a:pt x="545" y="656"/>
                    <a:pt x="546" y="656"/>
                    <a:pt x="546" y="656"/>
                  </a:cubicBezTo>
                  <a:cubicBezTo>
                    <a:pt x="547" y="657"/>
                    <a:pt x="555" y="656"/>
                    <a:pt x="559" y="655"/>
                  </a:cubicBezTo>
                  <a:cubicBezTo>
                    <a:pt x="565" y="654"/>
                    <a:pt x="569" y="652"/>
                    <a:pt x="569" y="651"/>
                  </a:cubicBezTo>
                  <a:cubicBezTo>
                    <a:pt x="570" y="650"/>
                    <a:pt x="571" y="648"/>
                    <a:pt x="572" y="646"/>
                  </a:cubicBezTo>
                  <a:cubicBezTo>
                    <a:pt x="573" y="646"/>
                    <a:pt x="574" y="645"/>
                    <a:pt x="574" y="644"/>
                  </a:cubicBezTo>
                  <a:cubicBezTo>
                    <a:pt x="574" y="644"/>
                    <a:pt x="575" y="643"/>
                    <a:pt x="574" y="642"/>
                  </a:cubicBezTo>
                  <a:cubicBezTo>
                    <a:pt x="574" y="641"/>
                    <a:pt x="573" y="641"/>
                    <a:pt x="572" y="641"/>
                  </a:cubicBezTo>
                  <a:cubicBezTo>
                    <a:pt x="571" y="641"/>
                    <a:pt x="570" y="640"/>
                    <a:pt x="570" y="640"/>
                  </a:cubicBezTo>
                  <a:cubicBezTo>
                    <a:pt x="570" y="639"/>
                    <a:pt x="570" y="638"/>
                    <a:pt x="571" y="637"/>
                  </a:cubicBezTo>
                  <a:cubicBezTo>
                    <a:pt x="572" y="636"/>
                    <a:pt x="571" y="636"/>
                    <a:pt x="571" y="635"/>
                  </a:cubicBezTo>
                  <a:cubicBezTo>
                    <a:pt x="571" y="634"/>
                    <a:pt x="570" y="634"/>
                    <a:pt x="568" y="634"/>
                  </a:cubicBezTo>
                  <a:cubicBezTo>
                    <a:pt x="566" y="633"/>
                    <a:pt x="564" y="633"/>
                    <a:pt x="564" y="632"/>
                  </a:cubicBezTo>
                  <a:cubicBezTo>
                    <a:pt x="564" y="631"/>
                    <a:pt x="564" y="631"/>
                    <a:pt x="564" y="631"/>
                  </a:cubicBezTo>
                  <a:cubicBezTo>
                    <a:pt x="565" y="630"/>
                    <a:pt x="566" y="630"/>
                    <a:pt x="566" y="630"/>
                  </a:cubicBezTo>
                  <a:cubicBezTo>
                    <a:pt x="566" y="630"/>
                    <a:pt x="566" y="630"/>
                    <a:pt x="566" y="630"/>
                  </a:cubicBezTo>
                  <a:cubicBezTo>
                    <a:pt x="566" y="631"/>
                    <a:pt x="566" y="631"/>
                    <a:pt x="566" y="631"/>
                  </a:cubicBezTo>
                  <a:cubicBezTo>
                    <a:pt x="567" y="631"/>
                    <a:pt x="567" y="632"/>
                    <a:pt x="568" y="631"/>
                  </a:cubicBezTo>
                  <a:cubicBezTo>
                    <a:pt x="570" y="631"/>
                    <a:pt x="572" y="632"/>
                    <a:pt x="575" y="633"/>
                  </a:cubicBezTo>
                  <a:cubicBezTo>
                    <a:pt x="575" y="633"/>
                    <a:pt x="576" y="633"/>
                    <a:pt x="576" y="633"/>
                  </a:cubicBezTo>
                  <a:cubicBezTo>
                    <a:pt x="576" y="633"/>
                    <a:pt x="577" y="633"/>
                    <a:pt x="577" y="633"/>
                  </a:cubicBezTo>
                  <a:cubicBezTo>
                    <a:pt x="577" y="633"/>
                    <a:pt x="578" y="633"/>
                    <a:pt x="579" y="633"/>
                  </a:cubicBezTo>
                  <a:cubicBezTo>
                    <a:pt x="581" y="633"/>
                    <a:pt x="584" y="634"/>
                    <a:pt x="587" y="632"/>
                  </a:cubicBezTo>
                  <a:cubicBezTo>
                    <a:pt x="588" y="631"/>
                    <a:pt x="589" y="630"/>
                    <a:pt x="590" y="629"/>
                  </a:cubicBezTo>
                  <a:cubicBezTo>
                    <a:pt x="590" y="628"/>
                    <a:pt x="590" y="628"/>
                    <a:pt x="591" y="627"/>
                  </a:cubicBezTo>
                  <a:cubicBezTo>
                    <a:pt x="592" y="626"/>
                    <a:pt x="592" y="626"/>
                    <a:pt x="593" y="625"/>
                  </a:cubicBezTo>
                  <a:cubicBezTo>
                    <a:pt x="595" y="624"/>
                    <a:pt x="596" y="623"/>
                    <a:pt x="596" y="621"/>
                  </a:cubicBezTo>
                  <a:cubicBezTo>
                    <a:pt x="596" y="621"/>
                    <a:pt x="597" y="620"/>
                    <a:pt x="597" y="619"/>
                  </a:cubicBezTo>
                  <a:cubicBezTo>
                    <a:pt x="598" y="618"/>
                    <a:pt x="598" y="617"/>
                    <a:pt x="598" y="616"/>
                  </a:cubicBezTo>
                  <a:cubicBezTo>
                    <a:pt x="598" y="615"/>
                    <a:pt x="598" y="615"/>
                    <a:pt x="600" y="613"/>
                  </a:cubicBezTo>
                  <a:cubicBezTo>
                    <a:pt x="601" y="612"/>
                    <a:pt x="601" y="611"/>
                    <a:pt x="601" y="610"/>
                  </a:cubicBezTo>
                  <a:cubicBezTo>
                    <a:pt x="601" y="609"/>
                    <a:pt x="601" y="609"/>
                    <a:pt x="602" y="608"/>
                  </a:cubicBezTo>
                  <a:cubicBezTo>
                    <a:pt x="603" y="608"/>
                    <a:pt x="604" y="608"/>
                    <a:pt x="604" y="608"/>
                  </a:cubicBezTo>
                  <a:cubicBezTo>
                    <a:pt x="604" y="608"/>
                    <a:pt x="604" y="610"/>
                    <a:pt x="602" y="612"/>
                  </a:cubicBezTo>
                  <a:cubicBezTo>
                    <a:pt x="600" y="615"/>
                    <a:pt x="600" y="615"/>
                    <a:pt x="600" y="615"/>
                  </a:cubicBezTo>
                  <a:cubicBezTo>
                    <a:pt x="600" y="616"/>
                    <a:pt x="601" y="616"/>
                    <a:pt x="603" y="614"/>
                  </a:cubicBezTo>
                  <a:cubicBezTo>
                    <a:pt x="606" y="612"/>
                    <a:pt x="607" y="609"/>
                    <a:pt x="609" y="606"/>
                  </a:cubicBezTo>
                  <a:cubicBezTo>
                    <a:pt x="609" y="606"/>
                    <a:pt x="609" y="605"/>
                    <a:pt x="610" y="605"/>
                  </a:cubicBezTo>
                  <a:cubicBezTo>
                    <a:pt x="612" y="600"/>
                    <a:pt x="613" y="600"/>
                    <a:pt x="614" y="600"/>
                  </a:cubicBezTo>
                  <a:cubicBezTo>
                    <a:pt x="616" y="599"/>
                    <a:pt x="617" y="597"/>
                    <a:pt x="616" y="592"/>
                  </a:cubicBezTo>
                  <a:cubicBezTo>
                    <a:pt x="616" y="591"/>
                    <a:pt x="616" y="591"/>
                    <a:pt x="616" y="590"/>
                  </a:cubicBezTo>
                  <a:cubicBezTo>
                    <a:pt x="616" y="588"/>
                    <a:pt x="615" y="586"/>
                    <a:pt x="616" y="585"/>
                  </a:cubicBezTo>
                  <a:cubicBezTo>
                    <a:pt x="617" y="584"/>
                    <a:pt x="617" y="583"/>
                    <a:pt x="617" y="583"/>
                  </a:cubicBezTo>
                  <a:cubicBezTo>
                    <a:pt x="617" y="582"/>
                    <a:pt x="617" y="582"/>
                    <a:pt x="618" y="582"/>
                  </a:cubicBezTo>
                  <a:cubicBezTo>
                    <a:pt x="619" y="582"/>
                    <a:pt x="622" y="579"/>
                    <a:pt x="624" y="577"/>
                  </a:cubicBezTo>
                  <a:cubicBezTo>
                    <a:pt x="627" y="575"/>
                    <a:pt x="628" y="575"/>
                    <a:pt x="631" y="574"/>
                  </a:cubicBezTo>
                  <a:cubicBezTo>
                    <a:pt x="632" y="574"/>
                    <a:pt x="633" y="574"/>
                    <a:pt x="633" y="573"/>
                  </a:cubicBezTo>
                  <a:cubicBezTo>
                    <a:pt x="633" y="573"/>
                    <a:pt x="633" y="573"/>
                    <a:pt x="634" y="573"/>
                  </a:cubicBezTo>
                  <a:cubicBezTo>
                    <a:pt x="635" y="572"/>
                    <a:pt x="636" y="571"/>
                    <a:pt x="637" y="571"/>
                  </a:cubicBezTo>
                  <a:cubicBezTo>
                    <a:pt x="637" y="570"/>
                    <a:pt x="637" y="570"/>
                    <a:pt x="638" y="570"/>
                  </a:cubicBezTo>
                  <a:cubicBezTo>
                    <a:pt x="638" y="569"/>
                    <a:pt x="641" y="570"/>
                    <a:pt x="643" y="570"/>
                  </a:cubicBezTo>
                  <a:cubicBezTo>
                    <a:pt x="644" y="570"/>
                    <a:pt x="645" y="570"/>
                    <a:pt x="646" y="570"/>
                  </a:cubicBezTo>
                  <a:cubicBezTo>
                    <a:pt x="646" y="570"/>
                    <a:pt x="647" y="570"/>
                    <a:pt x="647" y="570"/>
                  </a:cubicBezTo>
                  <a:cubicBezTo>
                    <a:pt x="649" y="570"/>
                    <a:pt x="650" y="570"/>
                    <a:pt x="650" y="569"/>
                  </a:cubicBezTo>
                  <a:cubicBezTo>
                    <a:pt x="651" y="569"/>
                    <a:pt x="651" y="569"/>
                    <a:pt x="651" y="568"/>
                  </a:cubicBezTo>
                  <a:cubicBezTo>
                    <a:pt x="651" y="567"/>
                    <a:pt x="652" y="566"/>
                    <a:pt x="653" y="566"/>
                  </a:cubicBezTo>
                  <a:cubicBezTo>
                    <a:pt x="655" y="566"/>
                    <a:pt x="656" y="565"/>
                    <a:pt x="656" y="563"/>
                  </a:cubicBezTo>
                  <a:cubicBezTo>
                    <a:pt x="656" y="561"/>
                    <a:pt x="657" y="560"/>
                    <a:pt x="658" y="559"/>
                  </a:cubicBezTo>
                  <a:cubicBezTo>
                    <a:pt x="659" y="558"/>
                    <a:pt x="659" y="556"/>
                    <a:pt x="660" y="555"/>
                  </a:cubicBezTo>
                  <a:cubicBezTo>
                    <a:pt x="660" y="555"/>
                    <a:pt x="660" y="554"/>
                    <a:pt x="660" y="554"/>
                  </a:cubicBezTo>
                  <a:cubicBezTo>
                    <a:pt x="660" y="553"/>
                    <a:pt x="661" y="553"/>
                    <a:pt x="661" y="553"/>
                  </a:cubicBezTo>
                  <a:cubicBezTo>
                    <a:pt x="661" y="553"/>
                    <a:pt x="662" y="553"/>
                    <a:pt x="662" y="551"/>
                  </a:cubicBezTo>
                  <a:cubicBezTo>
                    <a:pt x="662" y="550"/>
                    <a:pt x="662" y="549"/>
                    <a:pt x="662" y="548"/>
                  </a:cubicBezTo>
                  <a:cubicBezTo>
                    <a:pt x="663" y="547"/>
                    <a:pt x="663" y="546"/>
                    <a:pt x="663" y="545"/>
                  </a:cubicBezTo>
                  <a:cubicBezTo>
                    <a:pt x="663" y="545"/>
                    <a:pt x="663" y="544"/>
                    <a:pt x="664" y="544"/>
                  </a:cubicBezTo>
                  <a:cubicBezTo>
                    <a:pt x="664" y="544"/>
                    <a:pt x="665" y="543"/>
                    <a:pt x="665" y="543"/>
                  </a:cubicBezTo>
                  <a:cubicBezTo>
                    <a:pt x="666" y="542"/>
                    <a:pt x="666" y="542"/>
                    <a:pt x="666" y="541"/>
                  </a:cubicBezTo>
                  <a:cubicBezTo>
                    <a:pt x="665" y="540"/>
                    <a:pt x="665" y="539"/>
                    <a:pt x="666" y="537"/>
                  </a:cubicBezTo>
                  <a:cubicBezTo>
                    <a:pt x="667" y="535"/>
                    <a:pt x="667" y="532"/>
                    <a:pt x="666" y="530"/>
                  </a:cubicBezTo>
                  <a:cubicBezTo>
                    <a:pt x="666" y="529"/>
                    <a:pt x="666" y="528"/>
                    <a:pt x="666" y="527"/>
                  </a:cubicBezTo>
                  <a:cubicBezTo>
                    <a:pt x="666" y="524"/>
                    <a:pt x="666" y="521"/>
                    <a:pt x="667" y="520"/>
                  </a:cubicBezTo>
                  <a:cubicBezTo>
                    <a:pt x="668" y="520"/>
                    <a:pt x="668" y="519"/>
                    <a:pt x="668" y="519"/>
                  </a:cubicBezTo>
                  <a:cubicBezTo>
                    <a:pt x="668" y="518"/>
                    <a:pt x="667" y="518"/>
                    <a:pt x="667" y="518"/>
                  </a:cubicBezTo>
                  <a:cubicBezTo>
                    <a:pt x="666" y="518"/>
                    <a:pt x="666" y="518"/>
                    <a:pt x="666" y="518"/>
                  </a:cubicBezTo>
                  <a:cubicBezTo>
                    <a:pt x="667" y="517"/>
                    <a:pt x="667" y="517"/>
                    <a:pt x="667" y="517"/>
                  </a:cubicBezTo>
                  <a:cubicBezTo>
                    <a:pt x="668" y="517"/>
                    <a:pt x="668" y="517"/>
                    <a:pt x="668" y="517"/>
                  </a:cubicBezTo>
                  <a:cubicBezTo>
                    <a:pt x="669" y="518"/>
                    <a:pt x="670" y="519"/>
                    <a:pt x="671" y="518"/>
                  </a:cubicBezTo>
                  <a:cubicBezTo>
                    <a:pt x="672" y="517"/>
                    <a:pt x="673" y="514"/>
                    <a:pt x="675" y="511"/>
                  </a:cubicBezTo>
                  <a:cubicBezTo>
                    <a:pt x="675" y="510"/>
                    <a:pt x="675" y="510"/>
                    <a:pt x="675" y="510"/>
                  </a:cubicBezTo>
                  <a:cubicBezTo>
                    <a:pt x="676" y="508"/>
                    <a:pt x="677" y="508"/>
                    <a:pt x="679" y="507"/>
                  </a:cubicBezTo>
                  <a:cubicBezTo>
                    <a:pt x="679" y="507"/>
                    <a:pt x="679" y="507"/>
                    <a:pt x="680" y="507"/>
                  </a:cubicBezTo>
                  <a:cubicBezTo>
                    <a:pt x="681" y="506"/>
                    <a:pt x="685" y="502"/>
                    <a:pt x="687" y="497"/>
                  </a:cubicBezTo>
                  <a:cubicBezTo>
                    <a:pt x="689" y="493"/>
                    <a:pt x="688" y="488"/>
                    <a:pt x="687" y="485"/>
                  </a:cubicBezTo>
                  <a:cubicBezTo>
                    <a:pt x="686" y="484"/>
                    <a:pt x="686" y="484"/>
                    <a:pt x="686" y="483"/>
                  </a:cubicBezTo>
                  <a:close/>
                  <a:moveTo>
                    <a:pt x="466" y="223"/>
                  </a:moveTo>
                  <a:cubicBezTo>
                    <a:pt x="469" y="224"/>
                    <a:pt x="471" y="222"/>
                    <a:pt x="472" y="223"/>
                  </a:cubicBezTo>
                  <a:cubicBezTo>
                    <a:pt x="472" y="223"/>
                    <a:pt x="472" y="223"/>
                    <a:pt x="472" y="223"/>
                  </a:cubicBezTo>
                  <a:cubicBezTo>
                    <a:pt x="472" y="223"/>
                    <a:pt x="472" y="223"/>
                    <a:pt x="472" y="223"/>
                  </a:cubicBezTo>
                  <a:cubicBezTo>
                    <a:pt x="473" y="223"/>
                    <a:pt x="473" y="223"/>
                    <a:pt x="473" y="223"/>
                  </a:cubicBezTo>
                  <a:cubicBezTo>
                    <a:pt x="473" y="224"/>
                    <a:pt x="473" y="224"/>
                    <a:pt x="473" y="225"/>
                  </a:cubicBezTo>
                  <a:cubicBezTo>
                    <a:pt x="472" y="226"/>
                    <a:pt x="468" y="227"/>
                    <a:pt x="463" y="228"/>
                  </a:cubicBezTo>
                  <a:cubicBezTo>
                    <a:pt x="461" y="228"/>
                    <a:pt x="460" y="228"/>
                    <a:pt x="459" y="228"/>
                  </a:cubicBezTo>
                  <a:cubicBezTo>
                    <a:pt x="458" y="228"/>
                    <a:pt x="458" y="228"/>
                    <a:pt x="458" y="228"/>
                  </a:cubicBezTo>
                  <a:cubicBezTo>
                    <a:pt x="459" y="228"/>
                    <a:pt x="459" y="228"/>
                    <a:pt x="459" y="228"/>
                  </a:cubicBezTo>
                  <a:cubicBezTo>
                    <a:pt x="456" y="229"/>
                    <a:pt x="456" y="229"/>
                    <a:pt x="455" y="227"/>
                  </a:cubicBezTo>
                  <a:cubicBezTo>
                    <a:pt x="454" y="225"/>
                    <a:pt x="462" y="223"/>
                    <a:pt x="466" y="223"/>
                  </a:cubicBezTo>
                  <a:close/>
                  <a:moveTo>
                    <a:pt x="458" y="231"/>
                  </a:moveTo>
                  <a:cubicBezTo>
                    <a:pt x="458" y="231"/>
                    <a:pt x="458" y="231"/>
                    <a:pt x="458" y="231"/>
                  </a:cubicBezTo>
                  <a:cubicBezTo>
                    <a:pt x="458" y="231"/>
                    <a:pt x="458" y="231"/>
                    <a:pt x="457" y="231"/>
                  </a:cubicBezTo>
                  <a:cubicBezTo>
                    <a:pt x="457" y="231"/>
                    <a:pt x="457" y="231"/>
                    <a:pt x="457" y="231"/>
                  </a:cubicBezTo>
                  <a:cubicBezTo>
                    <a:pt x="457" y="231"/>
                    <a:pt x="457" y="231"/>
                    <a:pt x="457" y="231"/>
                  </a:cubicBezTo>
                  <a:cubicBezTo>
                    <a:pt x="457" y="233"/>
                    <a:pt x="451" y="235"/>
                    <a:pt x="447" y="237"/>
                  </a:cubicBezTo>
                  <a:cubicBezTo>
                    <a:pt x="447" y="237"/>
                    <a:pt x="446" y="238"/>
                    <a:pt x="446" y="238"/>
                  </a:cubicBezTo>
                  <a:cubicBezTo>
                    <a:pt x="443" y="239"/>
                    <a:pt x="439" y="239"/>
                    <a:pt x="437" y="238"/>
                  </a:cubicBezTo>
                  <a:cubicBezTo>
                    <a:pt x="437" y="238"/>
                    <a:pt x="436" y="237"/>
                    <a:pt x="436" y="236"/>
                  </a:cubicBezTo>
                  <a:cubicBezTo>
                    <a:pt x="436" y="235"/>
                    <a:pt x="436" y="234"/>
                    <a:pt x="437" y="234"/>
                  </a:cubicBezTo>
                  <a:cubicBezTo>
                    <a:pt x="438" y="234"/>
                    <a:pt x="439" y="234"/>
                    <a:pt x="439" y="235"/>
                  </a:cubicBezTo>
                  <a:cubicBezTo>
                    <a:pt x="439" y="235"/>
                    <a:pt x="440" y="235"/>
                    <a:pt x="440" y="236"/>
                  </a:cubicBezTo>
                  <a:cubicBezTo>
                    <a:pt x="440" y="236"/>
                    <a:pt x="441" y="235"/>
                    <a:pt x="442" y="235"/>
                  </a:cubicBezTo>
                  <a:cubicBezTo>
                    <a:pt x="442" y="234"/>
                    <a:pt x="442" y="234"/>
                    <a:pt x="442" y="234"/>
                  </a:cubicBezTo>
                  <a:cubicBezTo>
                    <a:pt x="442" y="234"/>
                    <a:pt x="442" y="234"/>
                    <a:pt x="442" y="234"/>
                  </a:cubicBezTo>
                  <a:cubicBezTo>
                    <a:pt x="444" y="233"/>
                    <a:pt x="446" y="231"/>
                    <a:pt x="448" y="231"/>
                  </a:cubicBezTo>
                  <a:cubicBezTo>
                    <a:pt x="451" y="232"/>
                    <a:pt x="452" y="233"/>
                    <a:pt x="454" y="232"/>
                  </a:cubicBezTo>
                  <a:cubicBezTo>
                    <a:pt x="457" y="230"/>
                    <a:pt x="457" y="230"/>
                    <a:pt x="458" y="231"/>
                  </a:cubicBezTo>
                  <a:close/>
                  <a:moveTo>
                    <a:pt x="433" y="211"/>
                  </a:moveTo>
                  <a:cubicBezTo>
                    <a:pt x="433" y="211"/>
                    <a:pt x="433" y="211"/>
                    <a:pt x="434" y="211"/>
                  </a:cubicBezTo>
                  <a:cubicBezTo>
                    <a:pt x="434" y="210"/>
                    <a:pt x="434" y="210"/>
                    <a:pt x="434" y="210"/>
                  </a:cubicBezTo>
                  <a:cubicBezTo>
                    <a:pt x="434" y="210"/>
                    <a:pt x="434" y="210"/>
                    <a:pt x="434" y="210"/>
                  </a:cubicBezTo>
                  <a:cubicBezTo>
                    <a:pt x="436" y="210"/>
                    <a:pt x="439" y="210"/>
                    <a:pt x="441" y="211"/>
                  </a:cubicBezTo>
                  <a:cubicBezTo>
                    <a:pt x="444" y="212"/>
                    <a:pt x="449" y="210"/>
                    <a:pt x="451" y="214"/>
                  </a:cubicBezTo>
                  <a:cubicBezTo>
                    <a:pt x="452" y="217"/>
                    <a:pt x="456" y="220"/>
                    <a:pt x="453" y="220"/>
                  </a:cubicBezTo>
                  <a:cubicBezTo>
                    <a:pt x="450" y="221"/>
                    <a:pt x="446" y="217"/>
                    <a:pt x="446" y="219"/>
                  </a:cubicBezTo>
                  <a:cubicBezTo>
                    <a:pt x="446" y="221"/>
                    <a:pt x="444" y="220"/>
                    <a:pt x="444" y="223"/>
                  </a:cubicBezTo>
                  <a:cubicBezTo>
                    <a:pt x="444" y="226"/>
                    <a:pt x="442" y="230"/>
                    <a:pt x="441" y="231"/>
                  </a:cubicBezTo>
                  <a:cubicBezTo>
                    <a:pt x="441" y="230"/>
                    <a:pt x="441" y="230"/>
                    <a:pt x="441" y="230"/>
                  </a:cubicBezTo>
                  <a:cubicBezTo>
                    <a:pt x="441" y="230"/>
                    <a:pt x="441" y="230"/>
                    <a:pt x="441" y="230"/>
                  </a:cubicBezTo>
                  <a:cubicBezTo>
                    <a:pt x="440" y="230"/>
                    <a:pt x="441" y="229"/>
                    <a:pt x="441" y="228"/>
                  </a:cubicBezTo>
                  <a:cubicBezTo>
                    <a:pt x="441" y="227"/>
                    <a:pt x="441" y="225"/>
                    <a:pt x="439" y="224"/>
                  </a:cubicBezTo>
                  <a:cubicBezTo>
                    <a:pt x="437" y="224"/>
                    <a:pt x="436" y="225"/>
                    <a:pt x="435" y="225"/>
                  </a:cubicBezTo>
                  <a:cubicBezTo>
                    <a:pt x="434" y="226"/>
                    <a:pt x="434" y="226"/>
                    <a:pt x="434" y="226"/>
                  </a:cubicBezTo>
                  <a:cubicBezTo>
                    <a:pt x="434" y="226"/>
                    <a:pt x="434" y="226"/>
                    <a:pt x="434" y="225"/>
                  </a:cubicBezTo>
                  <a:cubicBezTo>
                    <a:pt x="434" y="224"/>
                    <a:pt x="434" y="224"/>
                    <a:pt x="435" y="223"/>
                  </a:cubicBezTo>
                  <a:cubicBezTo>
                    <a:pt x="436" y="221"/>
                    <a:pt x="437" y="219"/>
                    <a:pt x="436" y="216"/>
                  </a:cubicBezTo>
                  <a:cubicBezTo>
                    <a:pt x="434" y="214"/>
                    <a:pt x="432" y="213"/>
                    <a:pt x="430" y="213"/>
                  </a:cubicBezTo>
                  <a:cubicBezTo>
                    <a:pt x="429" y="214"/>
                    <a:pt x="428" y="214"/>
                    <a:pt x="427" y="216"/>
                  </a:cubicBezTo>
                  <a:cubicBezTo>
                    <a:pt x="427" y="217"/>
                    <a:pt x="426" y="217"/>
                    <a:pt x="425" y="217"/>
                  </a:cubicBezTo>
                  <a:cubicBezTo>
                    <a:pt x="424" y="218"/>
                    <a:pt x="423" y="218"/>
                    <a:pt x="422" y="219"/>
                  </a:cubicBezTo>
                  <a:cubicBezTo>
                    <a:pt x="421" y="221"/>
                    <a:pt x="420" y="226"/>
                    <a:pt x="421" y="230"/>
                  </a:cubicBezTo>
                  <a:cubicBezTo>
                    <a:pt x="421" y="233"/>
                    <a:pt x="421" y="234"/>
                    <a:pt x="417" y="236"/>
                  </a:cubicBezTo>
                  <a:cubicBezTo>
                    <a:pt x="416" y="237"/>
                    <a:pt x="415" y="237"/>
                    <a:pt x="415" y="237"/>
                  </a:cubicBezTo>
                  <a:cubicBezTo>
                    <a:pt x="413" y="236"/>
                    <a:pt x="413" y="232"/>
                    <a:pt x="414" y="228"/>
                  </a:cubicBezTo>
                  <a:cubicBezTo>
                    <a:pt x="414" y="226"/>
                    <a:pt x="414" y="225"/>
                    <a:pt x="415" y="223"/>
                  </a:cubicBezTo>
                  <a:cubicBezTo>
                    <a:pt x="416" y="221"/>
                    <a:pt x="416" y="220"/>
                    <a:pt x="415" y="219"/>
                  </a:cubicBezTo>
                  <a:cubicBezTo>
                    <a:pt x="415" y="219"/>
                    <a:pt x="415" y="219"/>
                    <a:pt x="414" y="219"/>
                  </a:cubicBezTo>
                  <a:cubicBezTo>
                    <a:pt x="414" y="219"/>
                    <a:pt x="414" y="219"/>
                    <a:pt x="414" y="219"/>
                  </a:cubicBezTo>
                  <a:cubicBezTo>
                    <a:pt x="414" y="218"/>
                    <a:pt x="418" y="214"/>
                    <a:pt x="422" y="213"/>
                  </a:cubicBezTo>
                  <a:cubicBezTo>
                    <a:pt x="424" y="213"/>
                    <a:pt x="426" y="212"/>
                    <a:pt x="428" y="212"/>
                  </a:cubicBezTo>
                  <a:cubicBezTo>
                    <a:pt x="431" y="212"/>
                    <a:pt x="433" y="212"/>
                    <a:pt x="433" y="211"/>
                  </a:cubicBezTo>
                  <a:close/>
                  <a:moveTo>
                    <a:pt x="392" y="206"/>
                  </a:moveTo>
                  <a:cubicBezTo>
                    <a:pt x="393" y="204"/>
                    <a:pt x="399" y="201"/>
                    <a:pt x="402" y="201"/>
                  </a:cubicBezTo>
                  <a:cubicBezTo>
                    <a:pt x="403" y="201"/>
                    <a:pt x="404" y="201"/>
                    <a:pt x="405" y="200"/>
                  </a:cubicBezTo>
                  <a:cubicBezTo>
                    <a:pt x="405" y="199"/>
                    <a:pt x="405" y="199"/>
                    <a:pt x="405" y="199"/>
                  </a:cubicBezTo>
                  <a:cubicBezTo>
                    <a:pt x="405" y="199"/>
                    <a:pt x="405" y="199"/>
                    <a:pt x="405" y="199"/>
                  </a:cubicBezTo>
                  <a:cubicBezTo>
                    <a:pt x="407" y="197"/>
                    <a:pt x="409" y="194"/>
                    <a:pt x="411" y="194"/>
                  </a:cubicBezTo>
                  <a:cubicBezTo>
                    <a:pt x="414" y="194"/>
                    <a:pt x="422" y="194"/>
                    <a:pt x="422" y="198"/>
                  </a:cubicBezTo>
                  <a:cubicBezTo>
                    <a:pt x="423" y="202"/>
                    <a:pt x="427" y="198"/>
                    <a:pt x="428" y="202"/>
                  </a:cubicBezTo>
                  <a:cubicBezTo>
                    <a:pt x="428" y="204"/>
                    <a:pt x="431" y="207"/>
                    <a:pt x="431" y="208"/>
                  </a:cubicBezTo>
                  <a:cubicBezTo>
                    <a:pt x="430" y="208"/>
                    <a:pt x="430" y="208"/>
                    <a:pt x="430" y="208"/>
                  </a:cubicBezTo>
                  <a:cubicBezTo>
                    <a:pt x="430" y="208"/>
                    <a:pt x="430" y="208"/>
                    <a:pt x="430" y="208"/>
                  </a:cubicBezTo>
                  <a:cubicBezTo>
                    <a:pt x="430" y="209"/>
                    <a:pt x="430" y="209"/>
                    <a:pt x="430" y="209"/>
                  </a:cubicBezTo>
                  <a:cubicBezTo>
                    <a:pt x="429" y="209"/>
                    <a:pt x="429" y="209"/>
                    <a:pt x="428" y="209"/>
                  </a:cubicBezTo>
                  <a:cubicBezTo>
                    <a:pt x="428" y="208"/>
                    <a:pt x="427" y="207"/>
                    <a:pt x="425" y="207"/>
                  </a:cubicBezTo>
                  <a:cubicBezTo>
                    <a:pt x="424" y="207"/>
                    <a:pt x="422" y="207"/>
                    <a:pt x="421" y="208"/>
                  </a:cubicBezTo>
                  <a:cubicBezTo>
                    <a:pt x="419" y="209"/>
                    <a:pt x="417" y="209"/>
                    <a:pt x="416" y="209"/>
                  </a:cubicBezTo>
                  <a:cubicBezTo>
                    <a:pt x="415" y="208"/>
                    <a:pt x="414" y="207"/>
                    <a:pt x="414" y="207"/>
                  </a:cubicBezTo>
                  <a:cubicBezTo>
                    <a:pt x="414" y="206"/>
                    <a:pt x="413" y="206"/>
                    <a:pt x="412" y="206"/>
                  </a:cubicBezTo>
                  <a:cubicBezTo>
                    <a:pt x="412" y="206"/>
                    <a:pt x="411" y="206"/>
                    <a:pt x="411" y="205"/>
                  </a:cubicBezTo>
                  <a:cubicBezTo>
                    <a:pt x="411" y="205"/>
                    <a:pt x="411" y="205"/>
                    <a:pt x="412" y="204"/>
                  </a:cubicBezTo>
                  <a:cubicBezTo>
                    <a:pt x="412" y="203"/>
                    <a:pt x="412" y="203"/>
                    <a:pt x="412" y="203"/>
                  </a:cubicBezTo>
                  <a:cubicBezTo>
                    <a:pt x="411" y="202"/>
                    <a:pt x="411" y="203"/>
                    <a:pt x="410" y="203"/>
                  </a:cubicBezTo>
                  <a:cubicBezTo>
                    <a:pt x="409" y="204"/>
                    <a:pt x="408" y="204"/>
                    <a:pt x="407" y="205"/>
                  </a:cubicBezTo>
                  <a:cubicBezTo>
                    <a:pt x="404" y="207"/>
                    <a:pt x="400" y="209"/>
                    <a:pt x="399" y="208"/>
                  </a:cubicBezTo>
                  <a:cubicBezTo>
                    <a:pt x="397" y="206"/>
                    <a:pt x="396" y="207"/>
                    <a:pt x="395" y="207"/>
                  </a:cubicBezTo>
                  <a:cubicBezTo>
                    <a:pt x="394" y="207"/>
                    <a:pt x="393" y="207"/>
                    <a:pt x="392" y="207"/>
                  </a:cubicBezTo>
                  <a:cubicBezTo>
                    <a:pt x="392" y="206"/>
                    <a:pt x="392" y="206"/>
                    <a:pt x="392" y="206"/>
                  </a:cubicBezTo>
                  <a:close/>
                  <a:moveTo>
                    <a:pt x="260" y="71"/>
                  </a:moveTo>
                  <a:cubicBezTo>
                    <a:pt x="257" y="74"/>
                    <a:pt x="256" y="75"/>
                    <a:pt x="253" y="74"/>
                  </a:cubicBezTo>
                  <a:cubicBezTo>
                    <a:pt x="250" y="74"/>
                    <a:pt x="248" y="75"/>
                    <a:pt x="250" y="76"/>
                  </a:cubicBezTo>
                  <a:cubicBezTo>
                    <a:pt x="251" y="77"/>
                    <a:pt x="251" y="78"/>
                    <a:pt x="248" y="79"/>
                  </a:cubicBezTo>
                  <a:cubicBezTo>
                    <a:pt x="245" y="79"/>
                    <a:pt x="243" y="82"/>
                    <a:pt x="242" y="82"/>
                  </a:cubicBezTo>
                  <a:cubicBezTo>
                    <a:pt x="240" y="81"/>
                    <a:pt x="247" y="77"/>
                    <a:pt x="245" y="76"/>
                  </a:cubicBezTo>
                  <a:cubicBezTo>
                    <a:pt x="244" y="74"/>
                    <a:pt x="239" y="78"/>
                    <a:pt x="239" y="79"/>
                  </a:cubicBezTo>
                  <a:cubicBezTo>
                    <a:pt x="239" y="80"/>
                    <a:pt x="236" y="81"/>
                    <a:pt x="235" y="80"/>
                  </a:cubicBezTo>
                  <a:cubicBezTo>
                    <a:pt x="233" y="80"/>
                    <a:pt x="231" y="79"/>
                    <a:pt x="232" y="79"/>
                  </a:cubicBezTo>
                  <a:cubicBezTo>
                    <a:pt x="234" y="79"/>
                    <a:pt x="233" y="77"/>
                    <a:pt x="235" y="76"/>
                  </a:cubicBezTo>
                  <a:cubicBezTo>
                    <a:pt x="238" y="75"/>
                    <a:pt x="235" y="74"/>
                    <a:pt x="236" y="73"/>
                  </a:cubicBezTo>
                  <a:cubicBezTo>
                    <a:pt x="236" y="72"/>
                    <a:pt x="241" y="74"/>
                    <a:pt x="241" y="72"/>
                  </a:cubicBezTo>
                  <a:cubicBezTo>
                    <a:pt x="241" y="70"/>
                    <a:pt x="236" y="69"/>
                    <a:pt x="235" y="70"/>
                  </a:cubicBezTo>
                  <a:cubicBezTo>
                    <a:pt x="233" y="71"/>
                    <a:pt x="229" y="73"/>
                    <a:pt x="225" y="71"/>
                  </a:cubicBezTo>
                  <a:cubicBezTo>
                    <a:pt x="223" y="71"/>
                    <a:pt x="236" y="70"/>
                    <a:pt x="238" y="68"/>
                  </a:cubicBezTo>
                  <a:cubicBezTo>
                    <a:pt x="240" y="66"/>
                    <a:pt x="250" y="64"/>
                    <a:pt x="251" y="65"/>
                  </a:cubicBezTo>
                  <a:cubicBezTo>
                    <a:pt x="252" y="67"/>
                    <a:pt x="246" y="68"/>
                    <a:pt x="249" y="70"/>
                  </a:cubicBezTo>
                  <a:cubicBezTo>
                    <a:pt x="252" y="71"/>
                    <a:pt x="256" y="70"/>
                    <a:pt x="257" y="69"/>
                  </a:cubicBezTo>
                  <a:cubicBezTo>
                    <a:pt x="258" y="67"/>
                    <a:pt x="263" y="67"/>
                    <a:pt x="260" y="71"/>
                  </a:cubicBezTo>
                  <a:close/>
                  <a:moveTo>
                    <a:pt x="289" y="105"/>
                  </a:moveTo>
                  <a:cubicBezTo>
                    <a:pt x="285" y="108"/>
                    <a:pt x="286" y="107"/>
                    <a:pt x="282" y="108"/>
                  </a:cubicBezTo>
                  <a:cubicBezTo>
                    <a:pt x="279" y="108"/>
                    <a:pt x="282" y="111"/>
                    <a:pt x="278" y="112"/>
                  </a:cubicBezTo>
                  <a:cubicBezTo>
                    <a:pt x="274" y="112"/>
                    <a:pt x="266" y="112"/>
                    <a:pt x="264" y="110"/>
                  </a:cubicBezTo>
                  <a:cubicBezTo>
                    <a:pt x="264" y="110"/>
                    <a:pt x="269" y="110"/>
                    <a:pt x="269" y="109"/>
                  </a:cubicBezTo>
                  <a:cubicBezTo>
                    <a:pt x="270" y="107"/>
                    <a:pt x="271" y="105"/>
                    <a:pt x="274" y="105"/>
                  </a:cubicBezTo>
                  <a:cubicBezTo>
                    <a:pt x="276" y="105"/>
                    <a:pt x="276" y="102"/>
                    <a:pt x="272" y="100"/>
                  </a:cubicBezTo>
                  <a:cubicBezTo>
                    <a:pt x="268" y="99"/>
                    <a:pt x="277" y="98"/>
                    <a:pt x="279" y="100"/>
                  </a:cubicBezTo>
                  <a:cubicBezTo>
                    <a:pt x="281" y="103"/>
                    <a:pt x="285" y="105"/>
                    <a:pt x="287" y="103"/>
                  </a:cubicBezTo>
                  <a:cubicBezTo>
                    <a:pt x="289" y="101"/>
                    <a:pt x="301" y="96"/>
                    <a:pt x="301" y="98"/>
                  </a:cubicBezTo>
                  <a:cubicBezTo>
                    <a:pt x="301" y="101"/>
                    <a:pt x="292" y="102"/>
                    <a:pt x="289" y="105"/>
                  </a:cubicBezTo>
                  <a:close/>
                  <a:moveTo>
                    <a:pt x="356" y="164"/>
                  </a:moveTo>
                  <a:cubicBezTo>
                    <a:pt x="356" y="163"/>
                    <a:pt x="357" y="162"/>
                    <a:pt x="358" y="161"/>
                  </a:cubicBezTo>
                  <a:cubicBezTo>
                    <a:pt x="359" y="161"/>
                    <a:pt x="361" y="161"/>
                    <a:pt x="362" y="162"/>
                  </a:cubicBezTo>
                  <a:cubicBezTo>
                    <a:pt x="364" y="163"/>
                    <a:pt x="365" y="167"/>
                    <a:pt x="366" y="170"/>
                  </a:cubicBezTo>
                  <a:cubicBezTo>
                    <a:pt x="367" y="173"/>
                    <a:pt x="368" y="175"/>
                    <a:pt x="369" y="176"/>
                  </a:cubicBezTo>
                  <a:cubicBezTo>
                    <a:pt x="370" y="178"/>
                    <a:pt x="370" y="181"/>
                    <a:pt x="369" y="183"/>
                  </a:cubicBezTo>
                  <a:cubicBezTo>
                    <a:pt x="369" y="184"/>
                    <a:pt x="369" y="184"/>
                    <a:pt x="368" y="184"/>
                  </a:cubicBezTo>
                  <a:cubicBezTo>
                    <a:pt x="368" y="184"/>
                    <a:pt x="368" y="184"/>
                    <a:pt x="368" y="184"/>
                  </a:cubicBezTo>
                  <a:cubicBezTo>
                    <a:pt x="367" y="184"/>
                    <a:pt x="367" y="184"/>
                    <a:pt x="367" y="184"/>
                  </a:cubicBezTo>
                  <a:cubicBezTo>
                    <a:pt x="366" y="183"/>
                    <a:pt x="366" y="182"/>
                    <a:pt x="366" y="181"/>
                  </a:cubicBezTo>
                  <a:cubicBezTo>
                    <a:pt x="366" y="179"/>
                    <a:pt x="366" y="177"/>
                    <a:pt x="363" y="175"/>
                  </a:cubicBezTo>
                  <a:cubicBezTo>
                    <a:pt x="358" y="172"/>
                    <a:pt x="356" y="167"/>
                    <a:pt x="356" y="164"/>
                  </a:cubicBezTo>
                  <a:close/>
                  <a:moveTo>
                    <a:pt x="486" y="711"/>
                  </a:moveTo>
                  <a:cubicBezTo>
                    <a:pt x="486" y="711"/>
                    <a:pt x="486" y="711"/>
                    <a:pt x="486" y="711"/>
                  </a:cubicBezTo>
                  <a:cubicBezTo>
                    <a:pt x="486" y="710"/>
                    <a:pt x="485" y="710"/>
                    <a:pt x="484" y="709"/>
                  </a:cubicBezTo>
                  <a:cubicBezTo>
                    <a:pt x="484" y="709"/>
                    <a:pt x="485" y="709"/>
                    <a:pt x="486" y="709"/>
                  </a:cubicBezTo>
                  <a:cubicBezTo>
                    <a:pt x="486" y="709"/>
                    <a:pt x="486" y="710"/>
                    <a:pt x="486" y="710"/>
                  </a:cubicBezTo>
                  <a:cubicBezTo>
                    <a:pt x="486" y="711"/>
                    <a:pt x="486" y="711"/>
                    <a:pt x="486" y="71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5" name="Freeform 87">
              <a:extLst>
                <a:ext uri="{FF2B5EF4-FFF2-40B4-BE49-F238E27FC236}">
                  <a16:creationId xmlns:a16="http://schemas.microsoft.com/office/drawing/2014/main" id="{DE084787-428F-7744-9BE6-D29B7469895D}"/>
                </a:ext>
              </a:extLst>
            </p:cNvPr>
            <p:cNvSpPr>
              <a:spLocks/>
            </p:cNvSpPr>
            <p:nvPr/>
          </p:nvSpPr>
          <p:spPr bwMode="auto">
            <a:xfrm>
              <a:off x="7906680" y="7162605"/>
              <a:ext cx="407953" cy="174061"/>
            </a:xfrm>
            <a:custGeom>
              <a:avLst/>
              <a:gdLst>
                <a:gd name="T0" fmla="*/ 7 w 31"/>
                <a:gd name="T1" fmla="*/ 11 h 13"/>
                <a:gd name="T2" fmla="*/ 14 w 31"/>
                <a:gd name="T3" fmla="*/ 12 h 13"/>
                <a:gd name="T4" fmla="*/ 14 w 31"/>
                <a:gd name="T5" fmla="*/ 12 h 13"/>
                <a:gd name="T6" fmla="*/ 14 w 31"/>
                <a:gd name="T7" fmla="*/ 13 h 13"/>
                <a:gd name="T8" fmla="*/ 14 w 31"/>
                <a:gd name="T9" fmla="*/ 13 h 13"/>
                <a:gd name="T10" fmla="*/ 14 w 31"/>
                <a:gd name="T11" fmla="*/ 13 h 13"/>
                <a:gd name="T12" fmla="*/ 14 w 31"/>
                <a:gd name="T13" fmla="*/ 13 h 13"/>
                <a:gd name="T14" fmla="*/ 15 w 31"/>
                <a:gd name="T15" fmla="*/ 13 h 13"/>
                <a:gd name="T16" fmla="*/ 17 w 31"/>
                <a:gd name="T17" fmla="*/ 12 h 13"/>
                <a:gd name="T18" fmla="*/ 21 w 31"/>
                <a:gd name="T19" fmla="*/ 10 h 13"/>
                <a:gd name="T20" fmla="*/ 26 w 31"/>
                <a:gd name="T21" fmla="*/ 10 h 13"/>
                <a:gd name="T22" fmla="*/ 31 w 31"/>
                <a:gd name="T23" fmla="*/ 9 h 13"/>
                <a:gd name="T24" fmla="*/ 31 w 31"/>
                <a:gd name="T25" fmla="*/ 8 h 13"/>
                <a:gd name="T26" fmla="*/ 30 w 31"/>
                <a:gd name="T27" fmla="*/ 6 h 13"/>
                <a:gd name="T28" fmla="*/ 17 w 31"/>
                <a:gd name="T29" fmla="*/ 3 h 13"/>
                <a:gd name="T30" fmla="*/ 15 w 31"/>
                <a:gd name="T31" fmla="*/ 2 h 13"/>
                <a:gd name="T32" fmla="*/ 15 w 31"/>
                <a:gd name="T33" fmla="*/ 2 h 13"/>
                <a:gd name="T34" fmla="*/ 12 w 31"/>
                <a:gd name="T35" fmla="*/ 2 h 13"/>
                <a:gd name="T36" fmla="*/ 6 w 31"/>
                <a:gd name="T37" fmla="*/ 1 h 13"/>
                <a:gd name="T38" fmla="*/ 6 w 31"/>
                <a:gd name="T39" fmla="*/ 2 h 13"/>
                <a:gd name="T40" fmla="*/ 8 w 31"/>
                <a:gd name="T41" fmla="*/ 5 h 13"/>
                <a:gd name="T42" fmla="*/ 10 w 31"/>
                <a:gd name="T43" fmla="*/ 8 h 13"/>
                <a:gd name="T44" fmla="*/ 10 w 31"/>
                <a:gd name="T45" fmla="*/ 8 h 13"/>
                <a:gd name="T46" fmla="*/ 5 w 31"/>
                <a:gd name="T47" fmla="*/ 9 h 13"/>
                <a:gd name="T48" fmla="*/ 0 w 31"/>
                <a:gd name="T49" fmla="*/ 10 h 13"/>
                <a:gd name="T50" fmla="*/ 0 w 31"/>
                <a:gd name="T51" fmla="*/ 11 h 13"/>
                <a:gd name="T52" fmla="*/ 7 w 31"/>
                <a:gd name="T5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3">
                  <a:moveTo>
                    <a:pt x="7" y="11"/>
                  </a:moveTo>
                  <a:cubicBezTo>
                    <a:pt x="10" y="11"/>
                    <a:pt x="12" y="12"/>
                    <a:pt x="14" y="12"/>
                  </a:cubicBezTo>
                  <a:cubicBezTo>
                    <a:pt x="14" y="12"/>
                    <a:pt x="14" y="12"/>
                    <a:pt x="14" y="12"/>
                  </a:cubicBezTo>
                  <a:cubicBezTo>
                    <a:pt x="14" y="12"/>
                    <a:pt x="14" y="13"/>
                    <a:pt x="14" y="13"/>
                  </a:cubicBezTo>
                  <a:cubicBezTo>
                    <a:pt x="14" y="13"/>
                    <a:pt x="14" y="13"/>
                    <a:pt x="14" y="13"/>
                  </a:cubicBezTo>
                  <a:cubicBezTo>
                    <a:pt x="14" y="13"/>
                    <a:pt x="14" y="13"/>
                    <a:pt x="14" y="13"/>
                  </a:cubicBezTo>
                  <a:cubicBezTo>
                    <a:pt x="14" y="13"/>
                    <a:pt x="14" y="13"/>
                    <a:pt x="14" y="13"/>
                  </a:cubicBezTo>
                  <a:cubicBezTo>
                    <a:pt x="14" y="13"/>
                    <a:pt x="15" y="13"/>
                    <a:pt x="15" y="13"/>
                  </a:cubicBezTo>
                  <a:cubicBezTo>
                    <a:pt x="16" y="13"/>
                    <a:pt x="16" y="12"/>
                    <a:pt x="17" y="12"/>
                  </a:cubicBezTo>
                  <a:cubicBezTo>
                    <a:pt x="18" y="12"/>
                    <a:pt x="19" y="11"/>
                    <a:pt x="21" y="10"/>
                  </a:cubicBezTo>
                  <a:cubicBezTo>
                    <a:pt x="22" y="10"/>
                    <a:pt x="24" y="10"/>
                    <a:pt x="26" y="10"/>
                  </a:cubicBezTo>
                  <a:cubicBezTo>
                    <a:pt x="28" y="10"/>
                    <a:pt x="30" y="10"/>
                    <a:pt x="31" y="9"/>
                  </a:cubicBezTo>
                  <a:cubicBezTo>
                    <a:pt x="31" y="9"/>
                    <a:pt x="31" y="9"/>
                    <a:pt x="31" y="8"/>
                  </a:cubicBezTo>
                  <a:cubicBezTo>
                    <a:pt x="31" y="7"/>
                    <a:pt x="31" y="7"/>
                    <a:pt x="30" y="6"/>
                  </a:cubicBezTo>
                  <a:cubicBezTo>
                    <a:pt x="26" y="4"/>
                    <a:pt x="20" y="2"/>
                    <a:pt x="17" y="3"/>
                  </a:cubicBezTo>
                  <a:cubicBezTo>
                    <a:pt x="17" y="3"/>
                    <a:pt x="16" y="3"/>
                    <a:pt x="15" y="2"/>
                  </a:cubicBezTo>
                  <a:cubicBezTo>
                    <a:pt x="15" y="2"/>
                    <a:pt x="15" y="2"/>
                    <a:pt x="15" y="2"/>
                  </a:cubicBezTo>
                  <a:cubicBezTo>
                    <a:pt x="14" y="2"/>
                    <a:pt x="13" y="2"/>
                    <a:pt x="12" y="2"/>
                  </a:cubicBezTo>
                  <a:cubicBezTo>
                    <a:pt x="10" y="1"/>
                    <a:pt x="8" y="0"/>
                    <a:pt x="6" y="1"/>
                  </a:cubicBezTo>
                  <a:cubicBezTo>
                    <a:pt x="6" y="1"/>
                    <a:pt x="6" y="2"/>
                    <a:pt x="6" y="2"/>
                  </a:cubicBezTo>
                  <a:cubicBezTo>
                    <a:pt x="6" y="3"/>
                    <a:pt x="7" y="4"/>
                    <a:pt x="8" y="5"/>
                  </a:cubicBezTo>
                  <a:cubicBezTo>
                    <a:pt x="9" y="6"/>
                    <a:pt x="10" y="7"/>
                    <a:pt x="10" y="8"/>
                  </a:cubicBezTo>
                  <a:cubicBezTo>
                    <a:pt x="10" y="8"/>
                    <a:pt x="10" y="8"/>
                    <a:pt x="10" y="8"/>
                  </a:cubicBezTo>
                  <a:cubicBezTo>
                    <a:pt x="9" y="9"/>
                    <a:pt x="7" y="9"/>
                    <a:pt x="5" y="9"/>
                  </a:cubicBezTo>
                  <a:cubicBezTo>
                    <a:pt x="3" y="8"/>
                    <a:pt x="0" y="8"/>
                    <a:pt x="0" y="10"/>
                  </a:cubicBezTo>
                  <a:cubicBezTo>
                    <a:pt x="0" y="10"/>
                    <a:pt x="0" y="10"/>
                    <a:pt x="0" y="11"/>
                  </a:cubicBezTo>
                  <a:cubicBezTo>
                    <a:pt x="1" y="12"/>
                    <a:pt x="4" y="12"/>
                    <a:pt x="7" y="1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6" name="Freeform 88">
              <a:extLst>
                <a:ext uri="{FF2B5EF4-FFF2-40B4-BE49-F238E27FC236}">
                  <a16:creationId xmlns:a16="http://schemas.microsoft.com/office/drawing/2014/main" id="{07F8F669-C947-574A-8C1F-34E1CC703F91}"/>
                </a:ext>
              </a:extLst>
            </p:cNvPr>
            <p:cNvSpPr>
              <a:spLocks/>
            </p:cNvSpPr>
            <p:nvPr/>
          </p:nvSpPr>
          <p:spPr bwMode="auto">
            <a:xfrm>
              <a:off x="7215874" y="6950468"/>
              <a:ext cx="701681" cy="239334"/>
            </a:xfrm>
            <a:custGeom>
              <a:avLst/>
              <a:gdLst>
                <a:gd name="T0" fmla="*/ 53 w 53"/>
                <a:gd name="T1" fmla="*/ 17 h 18"/>
                <a:gd name="T2" fmla="*/ 53 w 53"/>
                <a:gd name="T3" fmla="*/ 16 h 18"/>
                <a:gd name="T4" fmla="*/ 43 w 53"/>
                <a:gd name="T5" fmla="*/ 11 h 18"/>
                <a:gd name="T6" fmla="*/ 35 w 53"/>
                <a:gd name="T7" fmla="*/ 8 h 18"/>
                <a:gd name="T8" fmla="*/ 19 w 53"/>
                <a:gd name="T9" fmla="*/ 1 h 18"/>
                <a:gd name="T10" fmla="*/ 0 w 53"/>
                <a:gd name="T11" fmla="*/ 7 h 18"/>
                <a:gd name="T12" fmla="*/ 0 w 53"/>
                <a:gd name="T13" fmla="*/ 8 h 18"/>
                <a:gd name="T14" fmla="*/ 8 w 53"/>
                <a:gd name="T15" fmla="*/ 5 h 18"/>
                <a:gd name="T16" fmla="*/ 9 w 53"/>
                <a:gd name="T17" fmla="*/ 4 h 18"/>
                <a:gd name="T18" fmla="*/ 12 w 53"/>
                <a:gd name="T19" fmla="*/ 4 h 18"/>
                <a:gd name="T20" fmla="*/ 14 w 53"/>
                <a:gd name="T21" fmla="*/ 6 h 18"/>
                <a:gd name="T22" fmla="*/ 23 w 53"/>
                <a:gd name="T23" fmla="*/ 8 h 18"/>
                <a:gd name="T24" fmla="*/ 29 w 53"/>
                <a:gd name="T25" fmla="*/ 11 h 18"/>
                <a:gd name="T26" fmla="*/ 34 w 53"/>
                <a:gd name="T27" fmla="*/ 13 h 18"/>
                <a:gd name="T28" fmla="*/ 36 w 53"/>
                <a:gd name="T29" fmla="*/ 14 h 18"/>
                <a:gd name="T30" fmla="*/ 36 w 53"/>
                <a:gd name="T31" fmla="*/ 15 h 18"/>
                <a:gd name="T32" fmla="*/ 35 w 53"/>
                <a:gd name="T33" fmla="*/ 17 h 18"/>
                <a:gd name="T34" fmla="*/ 36 w 53"/>
                <a:gd name="T35" fmla="*/ 17 h 18"/>
                <a:gd name="T36" fmla="*/ 43 w 53"/>
                <a:gd name="T37" fmla="*/ 18 h 18"/>
                <a:gd name="T38" fmla="*/ 53 w 53"/>
                <a:gd name="T3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18">
                  <a:moveTo>
                    <a:pt x="53" y="17"/>
                  </a:moveTo>
                  <a:cubicBezTo>
                    <a:pt x="53" y="17"/>
                    <a:pt x="53" y="16"/>
                    <a:pt x="53" y="16"/>
                  </a:cubicBezTo>
                  <a:cubicBezTo>
                    <a:pt x="52" y="14"/>
                    <a:pt x="47" y="11"/>
                    <a:pt x="43" y="11"/>
                  </a:cubicBezTo>
                  <a:cubicBezTo>
                    <a:pt x="42" y="11"/>
                    <a:pt x="39" y="10"/>
                    <a:pt x="35" y="8"/>
                  </a:cubicBezTo>
                  <a:cubicBezTo>
                    <a:pt x="30" y="6"/>
                    <a:pt x="24" y="3"/>
                    <a:pt x="19" y="1"/>
                  </a:cubicBezTo>
                  <a:cubicBezTo>
                    <a:pt x="10" y="0"/>
                    <a:pt x="2" y="5"/>
                    <a:pt x="0" y="7"/>
                  </a:cubicBezTo>
                  <a:cubicBezTo>
                    <a:pt x="0" y="7"/>
                    <a:pt x="0" y="8"/>
                    <a:pt x="0" y="8"/>
                  </a:cubicBezTo>
                  <a:cubicBezTo>
                    <a:pt x="2" y="10"/>
                    <a:pt x="6" y="7"/>
                    <a:pt x="8" y="5"/>
                  </a:cubicBezTo>
                  <a:cubicBezTo>
                    <a:pt x="9" y="5"/>
                    <a:pt x="9" y="4"/>
                    <a:pt x="9" y="4"/>
                  </a:cubicBezTo>
                  <a:cubicBezTo>
                    <a:pt x="10" y="4"/>
                    <a:pt x="11" y="4"/>
                    <a:pt x="12" y="4"/>
                  </a:cubicBezTo>
                  <a:cubicBezTo>
                    <a:pt x="13" y="4"/>
                    <a:pt x="14" y="5"/>
                    <a:pt x="14" y="6"/>
                  </a:cubicBezTo>
                  <a:cubicBezTo>
                    <a:pt x="14" y="6"/>
                    <a:pt x="14" y="8"/>
                    <a:pt x="23" y="8"/>
                  </a:cubicBezTo>
                  <a:cubicBezTo>
                    <a:pt x="26" y="8"/>
                    <a:pt x="27" y="9"/>
                    <a:pt x="29" y="11"/>
                  </a:cubicBezTo>
                  <a:cubicBezTo>
                    <a:pt x="30" y="12"/>
                    <a:pt x="31" y="13"/>
                    <a:pt x="34" y="13"/>
                  </a:cubicBezTo>
                  <a:cubicBezTo>
                    <a:pt x="35" y="14"/>
                    <a:pt x="36" y="14"/>
                    <a:pt x="36" y="14"/>
                  </a:cubicBezTo>
                  <a:cubicBezTo>
                    <a:pt x="36" y="15"/>
                    <a:pt x="36" y="15"/>
                    <a:pt x="36" y="15"/>
                  </a:cubicBezTo>
                  <a:cubicBezTo>
                    <a:pt x="35" y="16"/>
                    <a:pt x="35" y="16"/>
                    <a:pt x="35" y="17"/>
                  </a:cubicBezTo>
                  <a:cubicBezTo>
                    <a:pt x="35" y="17"/>
                    <a:pt x="36" y="17"/>
                    <a:pt x="36" y="17"/>
                  </a:cubicBezTo>
                  <a:cubicBezTo>
                    <a:pt x="37" y="18"/>
                    <a:pt x="40" y="18"/>
                    <a:pt x="43" y="18"/>
                  </a:cubicBezTo>
                  <a:cubicBezTo>
                    <a:pt x="48" y="18"/>
                    <a:pt x="53" y="18"/>
                    <a:pt x="53" y="17"/>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7" name="Freeform 89">
              <a:extLst>
                <a:ext uri="{FF2B5EF4-FFF2-40B4-BE49-F238E27FC236}">
                  <a16:creationId xmlns:a16="http://schemas.microsoft.com/office/drawing/2014/main" id="{1A6EFCAC-6621-1444-8A52-CD9682B4C371}"/>
                </a:ext>
              </a:extLst>
            </p:cNvPr>
            <p:cNvSpPr>
              <a:spLocks/>
            </p:cNvSpPr>
            <p:nvPr/>
          </p:nvSpPr>
          <p:spPr bwMode="auto">
            <a:xfrm>
              <a:off x="7623831" y="7271393"/>
              <a:ext cx="163181" cy="65273"/>
            </a:xfrm>
            <a:custGeom>
              <a:avLst/>
              <a:gdLst>
                <a:gd name="T0" fmla="*/ 9 w 12"/>
                <a:gd name="T1" fmla="*/ 5 h 5"/>
                <a:gd name="T2" fmla="*/ 9 w 12"/>
                <a:gd name="T3" fmla="*/ 5 h 5"/>
                <a:gd name="T4" fmla="*/ 11 w 12"/>
                <a:gd name="T5" fmla="*/ 4 h 5"/>
                <a:gd name="T6" fmla="*/ 11 w 12"/>
                <a:gd name="T7" fmla="*/ 3 h 5"/>
                <a:gd name="T8" fmla="*/ 1 w 12"/>
                <a:gd name="T9" fmla="*/ 1 h 5"/>
                <a:gd name="T10" fmla="*/ 0 w 12"/>
                <a:gd name="T11" fmla="*/ 2 h 5"/>
                <a:gd name="T12" fmla="*/ 0 w 12"/>
                <a:gd name="T13" fmla="*/ 2 h 5"/>
                <a:gd name="T14" fmla="*/ 9 w 1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9" y="5"/>
                  </a:moveTo>
                  <a:cubicBezTo>
                    <a:pt x="9" y="5"/>
                    <a:pt x="9" y="5"/>
                    <a:pt x="9" y="5"/>
                  </a:cubicBezTo>
                  <a:cubicBezTo>
                    <a:pt x="10" y="5"/>
                    <a:pt x="11" y="5"/>
                    <a:pt x="11" y="4"/>
                  </a:cubicBezTo>
                  <a:cubicBezTo>
                    <a:pt x="12" y="4"/>
                    <a:pt x="12" y="3"/>
                    <a:pt x="11" y="3"/>
                  </a:cubicBezTo>
                  <a:cubicBezTo>
                    <a:pt x="9" y="1"/>
                    <a:pt x="2" y="0"/>
                    <a:pt x="1" y="1"/>
                  </a:cubicBezTo>
                  <a:cubicBezTo>
                    <a:pt x="0" y="2"/>
                    <a:pt x="0" y="2"/>
                    <a:pt x="0" y="2"/>
                  </a:cubicBezTo>
                  <a:cubicBezTo>
                    <a:pt x="0" y="2"/>
                    <a:pt x="0" y="2"/>
                    <a:pt x="0" y="2"/>
                  </a:cubicBezTo>
                  <a:cubicBezTo>
                    <a:pt x="1" y="3"/>
                    <a:pt x="6" y="5"/>
                    <a:pt x="9" y="5"/>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8" name="Freeform 90">
              <a:extLst>
                <a:ext uri="{FF2B5EF4-FFF2-40B4-BE49-F238E27FC236}">
                  <a16:creationId xmlns:a16="http://schemas.microsoft.com/office/drawing/2014/main" id="{59A076CF-6CF2-5649-A3DF-2CD7DD55CC5A}"/>
                </a:ext>
              </a:extLst>
            </p:cNvPr>
            <p:cNvSpPr>
              <a:spLocks/>
            </p:cNvSpPr>
            <p:nvPr/>
          </p:nvSpPr>
          <p:spPr bwMode="auto">
            <a:xfrm>
              <a:off x="8396223" y="7271393"/>
              <a:ext cx="130547" cy="65273"/>
            </a:xfrm>
            <a:custGeom>
              <a:avLst/>
              <a:gdLst>
                <a:gd name="T0" fmla="*/ 9 w 10"/>
                <a:gd name="T1" fmla="*/ 1 h 5"/>
                <a:gd name="T2" fmla="*/ 1 w 10"/>
                <a:gd name="T3" fmla="*/ 1 h 5"/>
                <a:gd name="T4" fmla="*/ 1 w 10"/>
                <a:gd name="T5" fmla="*/ 3 h 5"/>
                <a:gd name="T6" fmla="*/ 5 w 10"/>
                <a:gd name="T7" fmla="*/ 5 h 5"/>
                <a:gd name="T8" fmla="*/ 6 w 10"/>
                <a:gd name="T9" fmla="*/ 4 h 5"/>
                <a:gd name="T10" fmla="*/ 10 w 10"/>
                <a:gd name="T11" fmla="*/ 3 h 5"/>
                <a:gd name="T12" fmla="*/ 9 w 10"/>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9" y="1"/>
                  </a:moveTo>
                  <a:cubicBezTo>
                    <a:pt x="7" y="0"/>
                    <a:pt x="2" y="0"/>
                    <a:pt x="1" y="1"/>
                  </a:cubicBezTo>
                  <a:cubicBezTo>
                    <a:pt x="1" y="1"/>
                    <a:pt x="0" y="2"/>
                    <a:pt x="1" y="3"/>
                  </a:cubicBezTo>
                  <a:cubicBezTo>
                    <a:pt x="2" y="4"/>
                    <a:pt x="4" y="5"/>
                    <a:pt x="5" y="5"/>
                  </a:cubicBezTo>
                  <a:cubicBezTo>
                    <a:pt x="5" y="5"/>
                    <a:pt x="5" y="5"/>
                    <a:pt x="6" y="4"/>
                  </a:cubicBezTo>
                  <a:cubicBezTo>
                    <a:pt x="8" y="4"/>
                    <a:pt x="10" y="3"/>
                    <a:pt x="10" y="3"/>
                  </a:cubicBezTo>
                  <a:cubicBezTo>
                    <a:pt x="10" y="2"/>
                    <a:pt x="10" y="2"/>
                    <a:pt x="9" y="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9" name="Freeform 91">
              <a:extLst>
                <a:ext uri="{FF2B5EF4-FFF2-40B4-BE49-F238E27FC236}">
                  <a16:creationId xmlns:a16="http://schemas.microsoft.com/office/drawing/2014/main" id="{55CFF503-BB90-CE43-AAB7-725C15C31323}"/>
                </a:ext>
              </a:extLst>
            </p:cNvPr>
            <p:cNvSpPr>
              <a:spLocks/>
            </p:cNvSpPr>
            <p:nvPr/>
          </p:nvSpPr>
          <p:spPr bwMode="auto">
            <a:xfrm>
              <a:off x="8064423" y="12052624"/>
              <a:ext cx="130547" cy="81591"/>
            </a:xfrm>
            <a:custGeom>
              <a:avLst/>
              <a:gdLst>
                <a:gd name="T0" fmla="*/ 7 w 10"/>
                <a:gd name="T1" fmla="*/ 1 h 6"/>
                <a:gd name="T2" fmla="*/ 0 w 10"/>
                <a:gd name="T3" fmla="*/ 5 h 6"/>
                <a:gd name="T4" fmla="*/ 1 w 10"/>
                <a:gd name="T5" fmla="*/ 6 h 6"/>
                <a:gd name="T6" fmla="*/ 2 w 10"/>
                <a:gd name="T7" fmla="*/ 6 h 6"/>
                <a:gd name="T8" fmla="*/ 9 w 10"/>
                <a:gd name="T9" fmla="*/ 3 h 6"/>
                <a:gd name="T10" fmla="*/ 10 w 10"/>
                <a:gd name="T11" fmla="*/ 2 h 6"/>
                <a:gd name="T12" fmla="*/ 7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1"/>
                  </a:moveTo>
                  <a:cubicBezTo>
                    <a:pt x="4" y="1"/>
                    <a:pt x="1" y="4"/>
                    <a:pt x="0" y="5"/>
                  </a:cubicBezTo>
                  <a:cubicBezTo>
                    <a:pt x="0" y="5"/>
                    <a:pt x="0" y="6"/>
                    <a:pt x="1" y="6"/>
                  </a:cubicBezTo>
                  <a:cubicBezTo>
                    <a:pt x="1" y="6"/>
                    <a:pt x="1" y="6"/>
                    <a:pt x="2" y="6"/>
                  </a:cubicBezTo>
                  <a:cubicBezTo>
                    <a:pt x="4" y="6"/>
                    <a:pt x="8" y="4"/>
                    <a:pt x="9" y="3"/>
                  </a:cubicBezTo>
                  <a:cubicBezTo>
                    <a:pt x="10" y="2"/>
                    <a:pt x="10" y="2"/>
                    <a:pt x="10" y="2"/>
                  </a:cubicBezTo>
                  <a:cubicBezTo>
                    <a:pt x="9" y="1"/>
                    <a:pt x="8" y="0"/>
                    <a:pt x="7" y="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0" name="Freeform 92">
              <a:extLst>
                <a:ext uri="{FF2B5EF4-FFF2-40B4-BE49-F238E27FC236}">
                  <a16:creationId xmlns:a16="http://schemas.microsoft.com/office/drawing/2014/main" id="{561836F1-600C-6548-9B5C-F155A86EEA06}"/>
                </a:ext>
              </a:extLst>
            </p:cNvPr>
            <p:cNvSpPr>
              <a:spLocks/>
            </p:cNvSpPr>
            <p:nvPr/>
          </p:nvSpPr>
          <p:spPr bwMode="auto">
            <a:xfrm>
              <a:off x="7971953" y="12041748"/>
              <a:ext cx="103350" cy="76153"/>
            </a:xfrm>
            <a:custGeom>
              <a:avLst/>
              <a:gdLst>
                <a:gd name="T0" fmla="*/ 8 w 8"/>
                <a:gd name="T1" fmla="*/ 1 h 6"/>
                <a:gd name="T2" fmla="*/ 7 w 8"/>
                <a:gd name="T3" fmla="*/ 0 h 6"/>
                <a:gd name="T4" fmla="*/ 0 w 8"/>
                <a:gd name="T5" fmla="*/ 4 h 6"/>
                <a:gd name="T6" fmla="*/ 1 w 8"/>
                <a:gd name="T7" fmla="*/ 6 h 6"/>
                <a:gd name="T8" fmla="*/ 2 w 8"/>
                <a:gd name="T9" fmla="*/ 6 h 6"/>
                <a:gd name="T10" fmla="*/ 5 w 8"/>
                <a:gd name="T11" fmla="*/ 5 h 6"/>
                <a:gd name="T12" fmla="*/ 8 w 8"/>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8" y="1"/>
                  </a:moveTo>
                  <a:cubicBezTo>
                    <a:pt x="8" y="0"/>
                    <a:pt x="7" y="0"/>
                    <a:pt x="7" y="0"/>
                  </a:cubicBezTo>
                  <a:cubicBezTo>
                    <a:pt x="5" y="0"/>
                    <a:pt x="1" y="3"/>
                    <a:pt x="0" y="4"/>
                  </a:cubicBezTo>
                  <a:cubicBezTo>
                    <a:pt x="0" y="5"/>
                    <a:pt x="0" y="6"/>
                    <a:pt x="1" y="6"/>
                  </a:cubicBezTo>
                  <a:cubicBezTo>
                    <a:pt x="1" y="6"/>
                    <a:pt x="2" y="6"/>
                    <a:pt x="2" y="6"/>
                  </a:cubicBezTo>
                  <a:cubicBezTo>
                    <a:pt x="3" y="6"/>
                    <a:pt x="4" y="6"/>
                    <a:pt x="5" y="5"/>
                  </a:cubicBezTo>
                  <a:cubicBezTo>
                    <a:pt x="7" y="4"/>
                    <a:pt x="8" y="2"/>
                    <a:pt x="8" y="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1" name="Freeform 93">
              <a:extLst>
                <a:ext uri="{FF2B5EF4-FFF2-40B4-BE49-F238E27FC236}">
                  <a16:creationId xmlns:a16="http://schemas.microsoft.com/office/drawing/2014/main" id="{29D9C4CC-73E6-AE44-B1B8-AAE3C7CBE651}"/>
                </a:ext>
              </a:extLst>
            </p:cNvPr>
            <p:cNvSpPr>
              <a:spLocks/>
            </p:cNvSpPr>
            <p:nvPr/>
          </p:nvSpPr>
          <p:spPr bwMode="auto">
            <a:xfrm>
              <a:off x="6737206" y="8478942"/>
              <a:ext cx="65273" cy="92470"/>
            </a:xfrm>
            <a:custGeom>
              <a:avLst/>
              <a:gdLst>
                <a:gd name="T0" fmla="*/ 3 w 5"/>
                <a:gd name="T1" fmla="*/ 1 h 7"/>
                <a:gd name="T2" fmla="*/ 1 w 5"/>
                <a:gd name="T3" fmla="*/ 1 h 7"/>
                <a:gd name="T4" fmla="*/ 0 w 5"/>
                <a:gd name="T5" fmla="*/ 5 h 7"/>
                <a:gd name="T6" fmla="*/ 3 w 5"/>
                <a:gd name="T7" fmla="*/ 7 h 7"/>
                <a:gd name="T8" fmla="*/ 3 w 5"/>
                <a:gd name="T9" fmla="*/ 7 h 7"/>
                <a:gd name="T10" fmla="*/ 4 w 5"/>
                <a:gd name="T11" fmla="*/ 7 h 7"/>
                <a:gd name="T12" fmla="*/ 3 w 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3" y="1"/>
                  </a:moveTo>
                  <a:cubicBezTo>
                    <a:pt x="3" y="0"/>
                    <a:pt x="2" y="0"/>
                    <a:pt x="1" y="1"/>
                  </a:cubicBezTo>
                  <a:cubicBezTo>
                    <a:pt x="0" y="2"/>
                    <a:pt x="0" y="4"/>
                    <a:pt x="0" y="5"/>
                  </a:cubicBezTo>
                  <a:cubicBezTo>
                    <a:pt x="1" y="6"/>
                    <a:pt x="2" y="7"/>
                    <a:pt x="3" y="7"/>
                  </a:cubicBezTo>
                  <a:cubicBezTo>
                    <a:pt x="3" y="7"/>
                    <a:pt x="3" y="7"/>
                    <a:pt x="3" y="7"/>
                  </a:cubicBezTo>
                  <a:cubicBezTo>
                    <a:pt x="4" y="7"/>
                    <a:pt x="4" y="7"/>
                    <a:pt x="4" y="7"/>
                  </a:cubicBezTo>
                  <a:cubicBezTo>
                    <a:pt x="5" y="5"/>
                    <a:pt x="4" y="1"/>
                    <a:pt x="3" y="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2" name="Freeform 95">
              <a:extLst>
                <a:ext uri="{FF2B5EF4-FFF2-40B4-BE49-F238E27FC236}">
                  <a16:creationId xmlns:a16="http://schemas.microsoft.com/office/drawing/2014/main" id="{0E745611-C406-8545-A213-7B7CCB7612A3}"/>
                </a:ext>
              </a:extLst>
            </p:cNvPr>
            <p:cNvSpPr>
              <a:spLocks/>
            </p:cNvSpPr>
            <p:nvPr/>
          </p:nvSpPr>
          <p:spPr bwMode="auto">
            <a:xfrm>
              <a:off x="9543938" y="12291958"/>
              <a:ext cx="146864" cy="92470"/>
            </a:xfrm>
            <a:custGeom>
              <a:avLst/>
              <a:gdLst>
                <a:gd name="T0" fmla="*/ 0 w 11"/>
                <a:gd name="T1" fmla="*/ 0 h 7"/>
                <a:gd name="T2" fmla="*/ 0 w 11"/>
                <a:gd name="T3" fmla="*/ 1 h 7"/>
                <a:gd name="T4" fmla="*/ 2 w 11"/>
                <a:gd name="T5" fmla="*/ 2 h 7"/>
                <a:gd name="T6" fmla="*/ 5 w 11"/>
                <a:gd name="T7" fmla="*/ 4 h 7"/>
                <a:gd name="T8" fmla="*/ 6 w 11"/>
                <a:gd name="T9" fmla="*/ 5 h 7"/>
                <a:gd name="T10" fmla="*/ 9 w 11"/>
                <a:gd name="T11" fmla="*/ 7 h 7"/>
                <a:gd name="T12" fmla="*/ 9 w 11"/>
                <a:gd name="T13" fmla="*/ 7 h 7"/>
                <a:gd name="T14" fmla="*/ 11 w 11"/>
                <a:gd name="T15" fmla="*/ 5 h 7"/>
                <a:gd name="T16" fmla="*/ 11 w 11"/>
                <a:gd name="T17" fmla="*/ 3 h 7"/>
                <a:gd name="T18" fmla="*/ 0 w 11"/>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0"/>
                  </a:moveTo>
                  <a:cubicBezTo>
                    <a:pt x="0" y="0"/>
                    <a:pt x="0" y="1"/>
                    <a:pt x="0" y="1"/>
                  </a:cubicBezTo>
                  <a:cubicBezTo>
                    <a:pt x="0" y="2"/>
                    <a:pt x="1" y="2"/>
                    <a:pt x="2" y="2"/>
                  </a:cubicBezTo>
                  <a:cubicBezTo>
                    <a:pt x="3" y="3"/>
                    <a:pt x="4" y="3"/>
                    <a:pt x="5" y="4"/>
                  </a:cubicBezTo>
                  <a:cubicBezTo>
                    <a:pt x="5" y="4"/>
                    <a:pt x="5" y="4"/>
                    <a:pt x="6" y="5"/>
                  </a:cubicBezTo>
                  <a:cubicBezTo>
                    <a:pt x="7" y="6"/>
                    <a:pt x="8" y="7"/>
                    <a:pt x="9" y="7"/>
                  </a:cubicBezTo>
                  <a:cubicBezTo>
                    <a:pt x="9" y="7"/>
                    <a:pt x="9" y="7"/>
                    <a:pt x="9" y="7"/>
                  </a:cubicBezTo>
                  <a:cubicBezTo>
                    <a:pt x="10" y="7"/>
                    <a:pt x="10" y="6"/>
                    <a:pt x="11" y="5"/>
                  </a:cubicBezTo>
                  <a:cubicBezTo>
                    <a:pt x="11" y="5"/>
                    <a:pt x="11" y="4"/>
                    <a:pt x="11" y="3"/>
                  </a:cubicBezTo>
                  <a:cubicBezTo>
                    <a:pt x="9" y="1"/>
                    <a:pt x="1" y="0"/>
                    <a:pt x="0" y="0"/>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3" name="Freeform 96">
              <a:extLst>
                <a:ext uri="{FF2B5EF4-FFF2-40B4-BE49-F238E27FC236}">
                  <a16:creationId xmlns:a16="http://schemas.microsoft.com/office/drawing/2014/main" id="{EF592BC7-1E69-5E43-A669-4D31D46F56B1}"/>
                </a:ext>
              </a:extLst>
            </p:cNvPr>
            <p:cNvSpPr>
              <a:spLocks/>
            </p:cNvSpPr>
            <p:nvPr/>
          </p:nvSpPr>
          <p:spPr bwMode="auto">
            <a:xfrm>
              <a:off x="4381950" y="2397692"/>
              <a:ext cx="756075" cy="462351"/>
            </a:xfrm>
            <a:custGeom>
              <a:avLst/>
              <a:gdLst>
                <a:gd name="T0" fmla="*/ 9 w 57"/>
                <a:gd name="T1" fmla="*/ 27 h 35"/>
                <a:gd name="T2" fmla="*/ 17 w 57"/>
                <a:gd name="T3" fmla="*/ 35 h 35"/>
                <a:gd name="T4" fmla="*/ 20 w 57"/>
                <a:gd name="T5" fmla="*/ 33 h 35"/>
                <a:gd name="T6" fmla="*/ 25 w 57"/>
                <a:gd name="T7" fmla="*/ 31 h 35"/>
                <a:gd name="T8" fmla="*/ 30 w 57"/>
                <a:gd name="T9" fmla="*/ 28 h 35"/>
                <a:gd name="T10" fmla="*/ 35 w 57"/>
                <a:gd name="T11" fmla="*/ 23 h 35"/>
                <a:gd name="T12" fmla="*/ 39 w 57"/>
                <a:gd name="T13" fmla="*/ 18 h 35"/>
                <a:gd name="T14" fmla="*/ 55 w 57"/>
                <a:gd name="T15" fmla="*/ 12 h 35"/>
                <a:gd name="T16" fmla="*/ 49 w 57"/>
                <a:gd name="T17" fmla="*/ 6 h 35"/>
                <a:gd name="T18" fmla="*/ 39 w 57"/>
                <a:gd name="T19" fmla="*/ 5 h 35"/>
                <a:gd name="T20" fmla="*/ 35 w 57"/>
                <a:gd name="T21" fmla="*/ 4 h 35"/>
                <a:gd name="T22" fmla="*/ 25 w 57"/>
                <a:gd name="T23" fmla="*/ 1 h 35"/>
                <a:gd name="T24" fmla="*/ 9 w 57"/>
                <a:gd name="T25" fmla="*/ 4 h 35"/>
                <a:gd name="T26" fmla="*/ 11 w 57"/>
                <a:gd name="T27" fmla="*/ 8 h 35"/>
                <a:gd name="T28" fmla="*/ 8 w 57"/>
                <a:gd name="T29" fmla="*/ 16 h 35"/>
                <a:gd name="T30" fmla="*/ 3 w 57"/>
                <a:gd name="T31" fmla="*/ 23 h 35"/>
                <a:gd name="T32" fmla="*/ 9 w 57"/>
                <a:gd name="T3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5">
                  <a:moveTo>
                    <a:pt x="9" y="27"/>
                  </a:moveTo>
                  <a:cubicBezTo>
                    <a:pt x="14" y="28"/>
                    <a:pt x="14" y="35"/>
                    <a:pt x="17" y="35"/>
                  </a:cubicBezTo>
                  <a:cubicBezTo>
                    <a:pt x="19" y="35"/>
                    <a:pt x="17" y="33"/>
                    <a:pt x="20" y="33"/>
                  </a:cubicBezTo>
                  <a:cubicBezTo>
                    <a:pt x="23" y="33"/>
                    <a:pt x="22" y="31"/>
                    <a:pt x="25" y="31"/>
                  </a:cubicBezTo>
                  <a:cubicBezTo>
                    <a:pt x="28" y="32"/>
                    <a:pt x="30" y="31"/>
                    <a:pt x="30" y="28"/>
                  </a:cubicBezTo>
                  <a:cubicBezTo>
                    <a:pt x="30" y="25"/>
                    <a:pt x="32" y="24"/>
                    <a:pt x="35" y="23"/>
                  </a:cubicBezTo>
                  <a:cubicBezTo>
                    <a:pt x="38" y="22"/>
                    <a:pt x="35" y="19"/>
                    <a:pt x="39" y="18"/>
                  </a:cubicBezTo>
                  <a:cubicBezTo>
                    <a:pt x="43" y="17"/>
                    <a:pt x="54" y="13"/>
                    <a:pt x="55" y="12"/>
                  </a:cubicBezTo>
                  <a:cubicBezTo>
                    <a:pt x="57" y="10"/>
                    <a:pt x="53" y="9"/>
                    <a:pt x="49" y="6"/>
                  </a:cubicBezTo>
                  <a:cubicBezTo>
                    <a:pt x="45" y="4"/>
                    <a:pt x="42" y="3"/>
                    <a:pt x="39" y="5"/>
                  </a:cubicBezTo>
                  <a:cubicBezTo>
                    <a:pt x="35" y="7"/>
                    <a:pt x="38" y="3"/>
                    <a:pt x="35" y="4"/>
                  </a:cubicBezTo>
                  <a:cubicBezTo>
                    <a:pt x="33" y="5"/>
                    <a:pt x="26" y="2"/>
                    <a:pt x="25" y="1"/>
                  </a:cubicBezTo>
                  <a:cubicBezTo>
                    <a:pt x="24" y="0"/>
                    <a:pt x="12" y="4"/>
                    <a:pt x="9" y="4"/>
                  </a:cubicBezTo>
                  <a:cubicBezTo>
                    <a:pt x="6" y="4"/>
                    <a:pt x="9" y="7"/>
                    <a:pt x="11" y="8"/>
                  </a:cubicBezTo>
                  <a:cubicBezTo>
                    <a:pt x="13" y="10"/>
                    <a:pt x="6" y="14"/>
                    <a:pt x="8" y="16"/>
                  </a:cubicBezTo>
                  <a:cubicBezTo>
                    <a:pt x="9" y="17"/>
                    <a:pt x="6" y="19"/>
                    <a:pt x="3" y="23"/>
                  </a:cubicBezTo>
                  <a:cubicBezTo>
                    <a:pt x="0" y="26"/>
                    <a:pt x="5" y="26"/>
                    <a:pt x="9" y="27"/>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4" name="Freeform 97">
              <a:extLst>
                <a:ext uri="{FF2B5EF4-FFF2-40B4-BE49-F238E27FC236}">
                  <a16:creationId xmlns:a16="http://schemas.microsoft.com/office/drawing/2014/main" id="{57B1190F-FE5E-1C47-9E57-116BDCEA0299}"/>
                </a:ext>
              </a:extLst>
            </p:cNvPr>
            <p:cNvSpPr>
              <a:spLocks/>
            </p:cNvSpPr>
            <p:nvPr/>
          </p:nvSpPr>
          <p:spPr bwMode="auto">
            <a:xfrm>
              <a:off x="4594083" y="1995177"/>
              <a:ext cx="543941" cy="255651"/>
            </a:xfrm>
            <a:custGeom>
              <a:avLst/>
              <a:gdLst>
                <a:gd name="T0" fmla="*/ 2 w 41"/>
                <a:gd name="T1" fmla="*/ 16 h 19"/>
                <a:gd name="T2" fmla="*/ 4 w 41"/>
                <a:gd name="T3" fmla="*/ 18 h 19"/>
                <a:gd name="T4" fmla="*/ 7 w 41"/>
                <a:gd name="T5" fmla="*/ 18 h 19"/>
                <a:gd name="T6" fmla="*/ 11 w 41"/>
                <a:gd name="T7" fmla="*/ 15 h 19"/>
                <a:gd name="T8" fmla="*/ 15 w 41"/>
                <a:gd name="T9" fmla="*/ 19 h 19"/>
                <a:gd name="T10" fmla="*/ 19 w 41"/>
                <a:gd name="T11" fmla="*/ 16 h 19"/>
                <a:gd name="T12" fmla="*/ 23 w 41"/>
                <a:gd name="T13" fmla="*/ 13 h 19"/>
                <a:gd name="T14" fmla="*/ 26 w 41"/>
                <a:gd name="T15" fmla="*/ 9 h 19"/>
                <a:gd name="T16" fmla="*/ 27 w 41"/>
                <a:gd name="T17" fmla="*/ 13 h 19"/>
                <a:gd name="T18" fmla="*/ 32 w 41"/>
                <a:gd name="T19" fmla="*/ 12 h 19"/>
                <a:gd name="T20" fmla="*/ 36 w 41"/>
                <a:gd name="T21" fmla="*/ 10 h 19"/>
                <a:gd name="T22" fmla="*/ 36 w 41"/>
                <a:gd name="T23" fmla="*/ 7 h 19"/>
                <a:gd name="T24" fmla="*/ 39 w 41"/>
                <a:gd name="T25" fmla="*/ 4 h 19"/>
                <a:gd name="T26" fmla="*/ 35 w 41"/>
                <a:gd name="T27" fmla="*/ 2 h 19"/>
                <a:gd name="T28" fmla="*/ 32 w 41"/>
                <a:gd name="T29" fmla="*/ 4 h 19"/>
                <a:gd name="T30" fmla="*/ 25 w 41"/>
                <a:gd name="T31" fmla="*/ 3 h 19"/>
                <a:gd name="T32" fmla="*/ 16 w 41"/>
                <a:gd name="T33" fmla="*/ 8 h 19"/>
                <a:gd name="T34" fmla="*/ 9 w 41"/>
                <a:gd name="T35" fmla="*/ 12 h 19"/>
                <a:gd name="T36" fmla="*/ 2 w 41"/>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19">
                  <a:moveTo>
                    <a:pt x="2" y="16"/>
                  </a:moveTo>
                  <a:cubicBezTo>
                    <a:pt x="3" y="16"/>
                    <a:pt x="2" y="19"/>
                    <a:pt x="4" y="18"/>
                  </a:cubicBezTo>
                  <a:cubicBezTo>
                    <a:pt x="5" y="18"/>
                    <a:pt x="6" y="17"/>
                    <a:pt x="7" y="18"/>
                  </a:cubicBezTo>
                  <a:cubicBezTo>
                    <a:pt x="10" y="19"/>
                    <a:pt x="10" y="16"/>
                    <a:pt x="11" y="15"/>
                  </a:cubicBezTo>
                  <a:cubicBezTo>
                    <a:pt x="13" y="14"/>
                    <a:pt x="12" y="19"/>
                    <a:pt x="15" y="19"/>
                  </a:cubicBezTo>
                  <a:cubicBezTo>
                    <a:pt x="18" y="19"/>
                    <a:pt x="17" y="14"/>
                    <a:pt x="19" y="16"/>
                  </a:cubicBezTo>
                  <a:cubicBezTo>
                    <a:pt x="22" y="17"/>
                    <a:pt x="22" y="15"/>
                    <a:pt x="23" y="13"/>
                  </a:cubicBezTo>
                  <a:cubicBezTo>
                    <a:pt x="23" y="12"/>
                    <a:pt x="23" y="9"/>
                    <a:pt x="26" y="9"/>
                  </a:cubicBezTo>
                  <a:cubicBezTo>
                    <a:pt x="28" y="8"/>
                    <a:pt x="26" y="11"/>
                    <a:pt x="27" y="13"/>
                  </a:cubicBezTo>
                  <a:cubicBezTo>
                    <a:pt x="29" y="16"/>
                    <a:pt x="32" y="13"/>
                    <a:pt x="32" y="12"/>
                  </a:cubicBezTo>
                  <a:cubicBezTo>
                    <a:pt x="32" y="11"/>
                    <a:pt x="36" y="12"/>
                    <a:pt x="36" y="10"/>
                  </a:cubicBezTo>
                  <a:cubicBezTo>
                    <a:pt x="36" y="9"/>
                    <a:pt x="37" y="8"/>
                    <a:pt x="36" y="7"/>
                  </a:cubicBezTo>
                  <a:cubicBezTo>
                    <a:pt x="35" y="5"/>
                    <a:pt x="38" y="5"/>
                    <a:pt x="39" y="4"/>
                  </a:cubicBezTo>
                  <a:cubicBezTo>
                    <a:pt x="41" y="3"/>
                    <a:pt x="38" y="4"/>
                    <a:pt x="35" y="2"/>
                  </a:cubicBezTo>
                  <a:cubicBezTo>
                    <a:pt x="33" y="0"/>
                    <a:pt x="32" y="2"/>
                    <a:pt x="32" y="4"/>
                  </a:cubicBezTo>
                  <a:cubicBezTo>
                    <a:pt x="32" y="5"/>
                    <a:pt x="28" y="4"/>
                    <a:pt x="25" y="3"/>
                  </a:cubicBezTo>
                  <a:cubicBezTo>
                    <a:pt x="23" y="2"/>
                    <a:pt x="20" y="6"/>
                    <a:pt x="16" y="8"/>
                  </a:cubicBezTo>
                  <a:cubicBezTo>
                    <a:pt x="12" y="9"/>
                    <a:pt x="12" y="12"/>
                    <a:pt x="9" y="12"/>
                  </a:cubicBezTo>
                  <a:cubicBezTo>
                    <a:pt x="5" y="12"/>
                    <a:pt x="0" y="15"/>
                    <a:pt x="2" y="16"/>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5" name="Freeform 98">
              <a:extLst>
                <a:ext uri="{FF2B5EF4-FFF2-40B4-BE49-F238E27FC236}">
                  <a16:creationId xmlns:a16="http://schemas.microsoft.com/office/drawing/2014/main" id="{C3824997-6380-D344-983A-A712D3AD291A}"/>
                </a:ext>
              </a:extLst>
            </p:cNvPr>
            <p:cNvSpPr>
              <a:spLocks/>
            </p:cNvSpPr>
            <p:nvPr/>
          </p:nvSpPr>
          <p:spPr bwMode="auto">
            <a:xfrm>
              <a:off x="4974843" y="2114844"/>
              <a:ext cx="837669" cy="331804"/>
            </a:xfrm>
            <a:custGeom>
              <a:avLst/>
              <a:gdLst>
                <a:gd name="T0" fmla="*/ 8 w 63"/>
                <a:gd name="T1" fmla="*/ 6 h 25"/>
                <a:gd name="T2" fmla="*/ 9 w 63"/>
                <a:gd name="T3" fmla="*/ 9 h 25"/>
                <a:gd name="T4" fmla="*/ 9 w 63"/>
                <a:gd name="T5" fmla="*/ 10 h 25"/>
                <a:gd name="T6" fmla="*/ 5 w 63"/>
                <a:gd name="T7" fmla="*/ 13 h 25"/>
                <a:gd name="T8" fmla="*/ 10 w 63"/>
                <a:gd name="T9" fmla="*/ 13 h 25"/>
                <a:gd name="T10" fmla="*/ 1 w 63"/>
                <a:gd name="T11" fmla="*/ 16 h 25"/>
                <a:gd name="T12" fmla="*/ 7 w 63"/>
                <a:gd name="T13" fmla="*/ 17 h 25"/>
                <a:gd name="T14" fmla="*/ 14 w 63"/>
                <a:gd name="T15" fmla="*/ 17 h 25"/>
                <a:gd name="T16" fmla="*/ 18 w 63"/>
                <a:gd name="T17" fmla="*/ 15 h 25"/>
                <a:gd name="T18" fmla="*/ 28 w 63"/>
                <a:gd name="T19" fmla="*/ 16 h 25"/>
                <a:gd name="T20" fmla="*/ 21 w 63"/>
                <a:gd name="T21" fmla="*/ 20 h 25"/>
                <a:gd name="T22" fmla="*/ 21 w 63"/>
                <a:gd name="T23" fmla="*/ 24 h 25"/>
                <a:gd name="T24" fmla="*/ 39 w 63"/>
                <a:gd name="T25" fmla="*/ 19 h 25"/>
                <a:gd name="T26" fmla="*/ 46 w 63"/>
                <a:gd name="T27" fmla="*/ 18 h 25"/>
                <a:gd name="T28" fmla="*/ 58 w 63"/>
                <a:gd name="T29" fmla="*/ 18 h 25"/>
                <a:gd name="T30" fmla="*/ 59 w 63"/>
                <a:gd name="T31" fmla="*/ 8 h 25"/>
                <a:gd name="T32" fmla="*/ 54 w 63"/>
                <a:gd name="T33" fmla="*/ 10 h 25"/>
                <a:gd name="T34" fmla="*/ 48 w 63"/>
                <a:gd name="T35" fmla="*/ 5 h 25"/>
                <a:gd name="T36" fmla="*/ 44 w 63"/>
                <a:gd name="T37" fmla="*/ 0 h 25"/>
                <a:gd name="T38" fmla="*/ 39 w 63"/>
                <a:gd name="T39" fmla="*/ 6 h 25"/>
                <a:gd name="T40" fmla="*/ 39 w 63"/>
                <a:gd name="T41" fmla="*/ 9 h 25"/>
                <a:gd name="T42" fmla="*/ 43 w 63"/>
                <a:gd name="T43" fmla="*/ 12 h 25"/>
                <a:gd name="T44" fmla="*/ 31 w 63"/>
                <a:gd name="T45" fmla="*/ 10 h 25"/>
                <a:gd name="T46" fmla="*/ 19 w 63"/>
                <a:gd name="T47" fmla="*/ 5 h 25"/>
                <a:gd name="T48" fmla="*/ 14 w 63"/>
                <a:gd name="T49" fmla="*/ 2 h 25"/>
                <a:gd name="T50" fmla="*/ 8 w 63"/>
                <a:gd name="T51"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5">
                  <a:moveTo>
                    <a:pt x="8" y="6"/>
                  </a:moveTo>
                  <a:cubicBezTo>
                    <a:pt x="5" y="6"/>
                    <a:pt x="5" y="9"/>
                    <a:pt x="9" y="9"/>
                  </a:cubicBezTo>
                  <a:cubicBezTo>
                    <a:pt x="13" y="9"/>
                    <a:pt x="14" y="10"/>
                    <a:pt x="9" y="10"/>
                  </a:cubicBezTo>
                  <a:cubicBezTo>
                    <a:pt x="3" y="9"/>
                    <a:pt x="1" y="14"/>
                    <a:pt x="5" y="13"/>
                  </a:cubicBezTo>
                  <a:cubicBezTo>
                    <a:pt x="8" y="12"/>
                    <a:pt x="13" y="12"/>
                    <a:pt x="10" y="13"/>
                  </a:cubicBezTo>
                  <a:cubicBezTo>
                    <a:pt x="7" y="14"/>
                    <a:pt x="0" y="14"/>
                    <a:pt x="1" y="16"/>
                  </a:cubicBezTo>
                  <a:cubicBezTo>
                    <a:pt x="1" y="17"/>
                    <a:pt x="4" y="16"/>
                    <a:pt x="7" y="17"/>
                  </a:cubicBezTo>
                  <a:cubicBezTo>
                    <a:pt x="10" y="18"/>
                    <a:pt x="12" y="19"/>
                    <a:pt x="14" y="17"/>
                  </a:cubicBezTo>
                  <a:cubicBezTo>
                    <a:pt x="17" y="14"/>
                    <a:pt x="20" y="12"/>
                    <a:pt x="18" y="15"/>
                  </a:cubicBezTo>
                  <a:cubicBezTo>
                    <a:pt x="17" y="18"/>
                    <a:pt x="22" y="16"/>
                    <a:pt x="28" y="16"/>
                  </a:cubicBezTo>
                  <a:cubicBezTo>
                    <a:pt x="34" y="16"/>
                    <a:pt x="27" y="19"/>
                    <a:pt x="21" y="20"/>
                  </a:cubicBezTo>
                  <a:cubicBezTo>
                    <a:pt x="14" y="20"/>
                    <a:pt x="16" y="23"/>
                    <a:pt x="21" y="24"/>
                  </a:cubicBezTo>
                  <a:cubicBezTo>
                    <a:pt x="26" y="25"/>
                    <a:pt x="36" y="21"/>
                    <a:pt x="39" y="19"/>
                  </a:cubicBezTo>
                  <a:cubicBezTo>
                    <a:pt x="41" y="17"/>
                    <a:pt x="43" y="20"/>
                    <a:pt x="46" y="18"/>
                  </a:cubicBezTo>
                  <a:cubicBezTo>
                    <a:pt x="48" y="17"/>
                    <a:pt x="53" y="19"/>
                    <a:pt x="58" y="18"/>
                  </a:cubicBezTo>
                  <a:cubicBezTo>
                    <a:pt x="62" y="17"/>
                    <a:pt x="63" y="9"/>
                    <a:pt x="59" y="8"/>
                  </a:cubicBezTo>
                  <a:cubicBezTo>
                    <a:pt x="56" y="7"/>
                    <a:pt x="56" y="9"/>
                    <a:pt x="54" y="10"/>
                  </a:cubicBezTo>
                  <a:cubicBezTo>
                    <a:pt x="51" y="10"/>
                    <a:pt x="50" y="7"/>
                    <a:pt x="48" y="5"/>
                  </a:cubicBezTo>
                  <a:cubicBezTo>
                    <a:pt x="46" y="3"/>
                    <a:pt x="47" y="0"/>
                    <a:pt x="44" y="0"/>
                  </a:cubicBezTo>
                  <a:cubicBezTo>
                    <a:pt x="41" y="1"/>
                    <a:pt x="35" y="5"/>
                    <a:pt x="39" y="6"/>
                  </a:cubicBezTo>
                  <a:cubicBezTo>
                    <a:pt x="43" y="6"/>
                    <a:pt x="41" y="8"/>
                    <a:pt x="39" y="9"/>
                  </a:cubicBezTo>
                  <a:cubicBezTo>
                    <a:pt x="37" y="10"/>
                    <a:pt x="44" y="11"/>
                    <a:pt x="43" y="12"/>
                  </a:cubicBezTo>
                  <a:cubicBezTo>
                    <a:pt x="42" y="14"/>
                    <a:pt x="32" y="13"/>
                    <a:pt x="31" y="10"/>
                  </a:cubicBezTo>
                  <a:cubicBezTo>
                    <a:pt x="31" y="8"/>
                    <a:pt x="23" y="4"/>
                    <a:pt x="19" y="5"/>
                  </a:cubicBezTo>
                  <a:cubicBezTo>
                    <a:pt x="16" y="6"/>
                    <a:pt x="17" y="3"/>
                    <a:pt x="14" y="2"/>
                  </a:cubicBezTo>
                  <a:cubicBezTo>
                    <a:pt x="10" y="2"/>
                    <a:pt x="11" y="5"/>
                    <a:pt x="8" y="6"/>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6" name="Freeform 99">
              <a:extLst>
                <a:ext uri="{FF2B5EF4-FFF2-40B4-BE49-F238E27FC236}">
                  <a16:creationId xmlns:a16="http://schemas.microsoft.com/office/drawing/2014/main" id="{2C1A9845-5711-A34B-A74A-3995CCBAF698}"/>
                </a:ext>
              </a:extLst>
            </p:cNvPr>
            <p:cNvSpPr>
              <a:spLocks/>
            </p:cNvSpPr>
            <p:nvPr/>
          </p:nvSpPr>
          <p:spPr bwMode="auto">
            <a:xfrm>
              <a:off x="4844297" y="2196434"/>
              <a:ext cx="130547" cy="92470"/>
            </a:xfrm>
            <a:custGeom>
              <a:avLst/>
              <a:gdLst>
                <a:gd name="T0" fmla="*/ 2 w 10"/>
                <a:gd name="T1" fmla="*/ 7 h 7"/>
                <a:gd name="T2" fmla="*/ 10 w 10"/>
                <a:gd name="T3" fmla="*/ 2 h 7"/>
                <a:gd name="T4" fmla="*/ 2 w 10"/>
                <a:gd name="T5" fmla="*/ 7 h 7"/>
              </a:gdLst>
              <a:ahLst/>
              <a:cxnLst>
                <a:cxn ang="0">
                  <a:pos x="T0" y="T1"/>
                </a:cxn>
                <a:cxn ang="0">
                  <a:pos x="T2" y="T3"/>
                </a:cxn>
                <a:cxn ang="0">
                  <a:pos x="T4" y="T5"/>
                </a:cxn>
              </a:cxnLst>
              <a:rect l="0" t="0" r="r" b="b"/>
              <a:pathLst>
                <a:path w="10" h="7">
                  <a:moveTo>
                    <a:pt x="2" y="7"/>
                  </a:moveTo>
                  <a:cubicBezTo>
                    <a:pt x="6" y="7"/>
                    <a:pt x="10" y="4"/>
                    <a:pt x="10" y="2"/>
                  </a:cubicBezTo>
                  <a:cubicBezTo>
                    <a:pt x="9" y="0"/>
                    <a:pt x="0" y="6"/>
                    <a:pt x="2" y="7"/>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7" name="Freeform 100">
              <a:extLst>
                <a:ext uri="{FF2B5EF4-FFF2-40B4-BE49-F238E27FC236}">
                  <a16:creationId xmlns:a16="http://schemas.microsoft.com/office/drawing/2014/main" id="{852B296F-E44E-0F49-973F-6BB2D9028348}"/>
                </a:ext>
              </a:extLst>
            </p:cNvPr>
            <p:cNvSpPr>
              <a:spLocks noEditPoints="1"/>
            </p:cNvSpPr>
            <p:nvPr/>
          </p:nvSpPr>
          <p:spPr bwMode="auto">
            <a:xfrm>
              <a:off x="6236783" y="4589771"/>
              <a:ext cx="184940" cy="315487"/>
            </a:xfrm>
            <a:custGeom>
              <a:avLst/>
              <a:gdLst>
                <a:gd name="T0" fmla="*/ 12 w 14"/>
                <a:gd name="T1" fmla="*/ 24 h 24"/>
                <a:gd name="T2" fmla="*/ 12 w 14"/>
                <a:gd name="T3" fmla="*/ 16 h 24"/>
                <a:gd name="T4" fmla="*/ 6 w 14"/>
                <a:gd name="T5" fmla="*/ 2 h 24"/>
                <a:gd name="T6" fmla="*/ 0 w 14"/>
                <a:gd name="T7" fmla="*/ 4 h 24"/>
                <a:gd name="T8" fmla="*/ 8 w 14"/>
                <a:gd name="T9" fmla="*/ 15 h 24"/>
                <a:gd name="T10" fmla="*/ 12 w 14"/>
                <a:gd name="T11" fmla="*/ 24 h 24"/>
                <a:gd name="T12" fmla="*/ 0 w 14"/>
                <a:gd name="T13" fmla="*/ 4 h 24"/>
                <a:gd name="T14" fmla="*/ 2 w 14"/>
                <a:gd name="T15" fmla="*/ 2 h 24"/>
                <a:gd name="T16" fmla="*/ 4 w 14"/>
                <a:gd name="T17" fmla="*/ 2 h 24"/>
                <a:gd name="T18" fmla="*/ 6 w 14"/>
                <a:gd name="T19" fmla="*/ 3 h 24"/>
                <a:gd name="T20" fmla="*/ 10 w 14"/>
                <a:gd name="T21" fmla="*/ 11 h 24"/>
                <a:gd name="T22" fmla="*/ 12 w 14"/>
                <a:gd name="T23" fmla="*/ 16 h 24"/>
                <a:gd name="T24" fmla="*/ 13 w 14"/>
                <a:gd name="T25" fmla="*/ 23 h 24"/>
                <a:gd name="T26" fmla="*/ 12 w 14"/>
                <a:gd name="T27" fmla="*/ 23 h 24"/>
                <a:gd name="T28" fmla="*/ 11 w 14"/>
                <a:gd name="T29" fmla="*/ 23 h 24"/>
                <a:gd name="T30" fmla="*/ 11 w 14"/>
                <a:gd name="T31" fmla="*/ 21 h 24"/>
                <a:gd name="T32" fmla="*/ 8 w 14"/>
                <a:gd name="T33" fmla="*/ 15 h 24"/>
                <a:gd name="T34" fmla="*/ 0 w 14"/>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24">
                  <a:moveTo>
                    <a:pt x="12" y="24"/>
                  </a:moveTo>
                  <a:cubicBezTo>
                    <a:pt x="14" y="23"/>
                    <a:pt x="14" y="19"/>
                    <a:pt x="12" y="16"/>
                  </a:cubicBezTo>
                  <a:cubicBezTo>
                    <a:pt x="11" y="13"/>
                    <a:pt x="8" y="5"/>
                    <a:pt x="6" y="2"/>
                  </a:cubicBezTo>
                  <a:cubicBezTo>
                    <a:pt x="4" y="0"/>
                    <a:pt x="0" y="1"/>
                    <a:pt x="0" y="4"/>
                  </a:cubicBezTo>
                  <a:cubicBezTo>
                    <a:pt x="0" y="7"/>
                    <a:pt x="2" y="12"/>
                    <a:pt x="8" y="15"/>
                  </a:cubicBezTo>
                  <a:cubicBezTo>
                    <a:pt x="12" y="17"/>
                    <a:pt x="9" y="24"/>
                    <a:pt x="12" y="24"/>
                  </a:cubicBezTo>
                  <a:close/>
                  <a:moveTo>
                    <a:pt x="0" y="4"/>
                  </a:moveTo>
                  <a:cubicBezTo>
                    <a:pt x="0" y="3"/>
                    <a:pt x="1" y="2"/>
                    <a:pt x="2" y="2"/>
                  </a:cubicBezTo>
                  <a:cubicBezTo>
                    <a:pt x="3" y="2"/>
                    <a:pt x="3" y="2"/>
                    <a:pt x="4" y="2"/>
                  </a:cubicBezTo>
                  <a:cubicBezTo>
                    <a:pt x="5" y="2"/>
                    <a:pt x="5" y="2"/>
                    <a:pt x="6" y="3"/>
                  </a:cubicBezTo>
                  <a:cubicBezTo>
                    <a:pt x="7" y="4"/>
                    <a:pt x="8" y="7"/>
                    <a:pt x="10" y="11"/>
                  </a:cubicBezTo>
                  <a:cubicBezTo>
                    <a:pt x="11" y="13"/>
                    <a:pt x="11" y="15"/>
                    <a:pt x="12" y="16"/>
                  </a:cubicBezTo>
                  <a:cubicBezTo>
                    <a:pt x="13" y="18"/>
                    <a:pt x="14" y="21"/>
                    <a:pt x="13" y="23"/>
                  </a:cubicBezTo>
                  <a:cubicBezTo>
                    <a:pt x="13" y="23"/>
                    <a:pt x="12" y="23"/>
                    <a:pt x="12" y="23"/>
                  </a:cubicBezTo>
                  <a:cubicBezTo>
                    <a:pt x="12" y="23"/>
                    <a:pt x="11" y="23"/>
                    <a:pt x="11" y="23"/>
                  </a:cubicBezTo>
                  <a:cubicBezTo>
                    <a:pt x="11" y="23"/>
                    <a:pt x="11" y="22"/>
                    <a:pt x="11" y="21"/>
                  </a:cubicBezTo>
                  <a:cubicBezTo>
                    <a:pt x="11" y="19"/>
                    <a:pt x="10" y="16"/>
                    <a:pt x="8" y="15"/>
                  </a:cubicBezTo>
                  <a:cubicBezTo>
                    <a:pt x="3" y="12"/>
                    <a:pt x="0" y="7"/>
                    <a:pt x="0" y="4"/>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8" name="Freeform 101">
              <a:extLst>
                <a:ext uri="{FF2B5EF4-FFF2-40B4-BE49-F238E27FC236}">
                  <a16:creationId xmlns:a16="http://schemas.microsoft.com/office/drawing/2014/main" id="{47B923EB-1564-804D-B8AC-9BC0D42660A8}"/>
                </a:ext>
              </a:extLst>
            </p:cNvPr>
            <p:cNvSpPr>
              <a:spLocks/>
            </p:cNvSpPr>
            <p:nvPr/>
          </p:nvSpPr>
          <p:spPr bwMode="auto">
            <a:xfrm>
              <a:off x="3865206" y="4573453"/>
              <a:ext cx="184940" cy="184940"/>
            </a:xfrm>
            <a:custGeom>
              <a:avLst/>
              <a:gdLst>
                <a:gd name="T0" fmla="*/ 4 w 14"/>
                <a:gd name="T1" fmla="*/ 2 h 14"/>
                <a:gd name="T2" fmla="*/ 12 w 14"/>
                <a:gd name="T3" fmla="*/ 13 h 14"/>
                <a:gd name="T4" fmla="*/ 10 w 14"/>
                <a:gd name="T5" fmla="*/ 5 h 14"/>
                <a:gd name="T6" fmla="*/ 4 w 14"/>
                <a:gd name="T7" fmla="*/ 2 h 14"/>
              </a:gdLst>
              <a:ahLst/>
              <a:cxnLst>
                <a:cxn ang="0">
                  <a:pos x="T0" y="T1"/>
                </a:cxn>
                <a:cxn ang="0">
                  <a:pos x="T2" y="T3"/>
                </a:cxn>
                <a:cxn ang="0">
                  <a:pos x="T4" y="T5"/>
                </a:cxn>
                <a:cxn ang="0">
                  <a:pos x="T6" y="T7"/>
                </a:cxn>
              </a:cxnLst>
              <a:rect l="0" t="0" r="r" b="b"/>
              <a:pathLst>
                <a:path w="14" h="14">
                  <a:moveTo>
                    <a:pt x="4" y="2"/>
                  </a:moveTo>
                  <a:cubicBezTo>
                    <a:pt x="0" y="4"/>
                    <a:pt x="10" y="14"/>
                    <a:pt x="12" y="13"/>
                  </a:cubicBezTo>
                  <a:cubicBezTo>
                    <a:pt x="14" y="12"/>
                    <a:pt x="10" y="8"/>
                    <a:pt x="10" y="5"/>
                  </a:cubicBezTo>
                  <a:cubicBezTo>
                    <a:pt x="10" y="3"/>
                    <a:pt x="8" y="0"/>
                    <a:pt x="4" y="2"/>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19" name="Freeform 102">
              <a:extLst>
                <a:ext uri="{FF2B5EF4-FFF2-40B4-BE49-F238E27FC236}">
                  <a16:creationId xmlns:a16="http://schemas.microsoft.com/office/drawing/2014/main" id="{99D5B1AB-771F-D546-8D6E-7EEA4A37718D}"/>
                </a:ext>
              </a:extLst>
            </p:cNvPr>
            <p:cNvSpPr>
              <a:spLocks/>
            </p:cNvSpPr>
            <p:nvPr/>
          </p:nvSpPr>
          <p:spPr bwMode="auto">
            <a:xfrm>
              <a:off x="8923847" y="4801908"/>
              <a:ext cx="489548" cy="407953"/>
            </a:xfrm>
            <a:custGeom>
              <a:avLst/>
              <a:gdLst>
                <a:gd name="T0" fmla="*/ 20 w 37"/>
                <a:gd name="T1" fmla="*/ 3 h 31"/>
                <a:gd name="T2" fmla="*/ 18 w 37"/>
                <a:gd name="T3" fmla="*/ 1 h 31"/>
                <a:gd name="T4" fmla="*/ 9 w 37"/>
                <a:gd name="T5" fmla="*/ 12 h 31"/>
                <a:gd name="T6" fmla="*/ 7 w 37"/>
                <a:gd name="T7" fmla="*/ 17 h 31"/>
                <a:gd name="T8" fmla="*/ 4 w 37"/>
                <a:gd name="T9" fmla="*/ 20 h 31"/>
                <a:gd name="T10" fmla="*/ 3 w 37"/>
                <a:gd name="T11" fmla="*/ 26 h 31"/>
                <a:gd name="T12" fmla="*/ 11 w 37"/>
                <a:gd name="T13" fmla="*/ 25 h 31"/>
                <a:gd name="T14" fmla="*/ 18 w 37"/>
                <a:gd name="T15" fmla="*/ 24 h 31"/>
                <a:gd name="T16" fmla="*/ 23 w 37"/>
                <a:gd name="T17" fmla="*/ 25 h 31"/>
                <a:gd name="T18" fmla="*/ 21 w 37"/>
                <a:gd name="T19" fmla="*/ 29 h 31"/>
                <a:gd name="T20" fmla="*/ 26 w 37"/>
                <a:gd name="T21" fmla="*/ 27 h 31"/>
                <a:gd name="T22" fmla="*/ 29 w 37"/>
                <a:gd name="T23" fmla="*/ 29 h 31"/>
                <a:gd name="T24" fmla="*/ 35 w 37"/>
                <a:gd name="T25" fmla="*/ 29 h 31"/>
                <a:gd name="T26" fmla="*/ 33 w 37"/>
                <a:gd name="T27" fmla="*/ 25 h 31"/>
                <a:gd name="T28" fmla="*/ 33 w 37"/>
                <a:gd name="T29" fmla="*/ 22 h 31"/>
                <a:gd name="T30" fmla="*/ 31 w 37"/>
                <a:gd name="T31" fmla="*/ 21 h 31"/>
                <a:gd name="T32" fmla="*/ 31 w 37"/>
                <a:gd name="T33" fmla="*/ 16 h 31"/>
                <a:gd name="T34" fmla="*/ 27 w 37"/>
                <a:gd name="T35" fmla="*/ 15 h 31"/>
                <a:gd name="T36" fmla="*/ 22 w 37"/>
                <a:gd name="T37" fmla="*/ 15 h 31"/>
                <a:gd name="T38" fmla="*/ 20 w 37"/>
                <a:gd name="T39" fmla="*/ 12 h 31"/>
                <a:gd name="T40" fmla="*/ 16 w 37"/>
                <a:gd name="T41" fmla="*/ 12 h 31"/>
                <a:gd name="T42" fmla="*/ 17 w 37"/>
                <a:gd name="T43" fmla="*/ 8 h 31"/>
                <a:gd name="T44" fmla="*/ 20 w 37"/>
                <a:gd name="T4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 h="31">
                  <a:moveTo>
                    <a:pt x="20" y="3"/>
                  </a:moveTo>
                  <a:cubicBezTo>
                    <a:pt x="22" y="2"/>
                    <a:pt x="20" y="0"/>
                    <a:pt x="18" y="1"/>
                  </a:cubicBezTo>
                  <a:cubicBezTo>
                    <a:pt x="16" y="2"/>
                    <a:pt x="9" y="10"/>
                    <a:pt x="9" y="12"/>
                  </a:cubicBezTo>
                  <a:cubicBezTo>
                    <a:pt x="9" y="14"/>
                    <a:pt x="9" y="17"/>
                    <a:pt x="7" y="17"/>
                  </a:cubicBezTo>
                  <a:cubicBezTo>
                    <a:pt x="5" y="17"/>
                    <a:pt x="3" y="19"/>
                    <a:pt x="4" y="20"/>
                  </a:cubicBezTo>
                  <a:cubicBezTo>
                    <a:pt x="6" y="21"/>
                    <a:pt x="0" y="24"/>
                    <a:pt x="3" y="26"/>
                  </a:cubicBezTo>
                  <a:cubicBezTo>
                    <a:pt x="5" y="27"/>
                    <a:pt x="8" y="25"/>
                    <a:pt x="11" y="25"/>
                  </a:cubicBezTo>
                  <a:cubicBezTo>
                    <a:pt x="13" y="26"/>
                    <a:pt x="16" y="26"/>
                    <a:pt x="18" y="24"/>
                  </a:cubicBezTo>
                  <a:cubicBezTo>
                    <a:pt x="20" y="23"/>
                    <a:pt x="20" y="26"/>
                    <a:pt x="23" y="25"/>
                  </a:cubicBezTo>
                  <a:cubicBezTo>
                    <a:pt x="25" y="25"/>
                    <a:pt x="21" y="27"/>
                    <a:pt x="21" y="29"/>
                  </a:cubicBezTo>
                  <a:cubicBezTo>
                    <a:pt x="22" y="30"/>
                    <a:pt x="24" y="28"/>
                    <a:pt x="26" y="27"/>
                  </a:cubicBezTo>
                  <a:cubicBezTo>
                    <a:pt x="28" y="26"/>
                    <a:pt x="30" y="27"/>
                    <a:pt x="29" y="29"/>
                  </a:cubicBezTo>
                  <a:cubicBezTo>
                    <a:pt x="28" y="30"/>
                    <a:pt x="34" y="31"/>
                    <a:pt x="35" y="29"/>
                  </a:cubicBezTo>
                  <a:cubicBezTo>
                    <a:pt x="37" y="27"/>
                    <a:pt x="34" y="23"/>
                    <a:pt x="33" y="25"/>
                  </a:cubicBezTo>
                  <a:cubicBezTo>
                    <a:pt x="32" y="26"/>
                    <a:pt x="31" y="24"/>
                    <a:pt x="33" y="22"/>
                  </a:cubicBezTo>
                  <a:cubicBezTo>
                    <a:pt x="35" y="21"/>
                    <a:pt x="33" y="20"/>
                    <a:pt x="31" y="21"/>
                  </a:cubicBezTo>
                  <a:cubicBezTo>
                    <a:pt x="29" y="22"/>
                    <a:pt x="29" y="17"/>
                    <a:pt x="31" y="16"/>
                  </a:cubicBezTo>
                  <a:cubicBezTo>
                    <a:pt x="33" y="16"/>
                    <a:pt x="27" y="14"/>
                    <a:pt x="27" y="15"/>
                  </a:cubicBezTo>
                  <a:cubicBezTo>
                    <a:pt x="27" y="17"/>
                    <a:pt x="23" y="16"/>
                    <a:pt x="22" y="15"/>
                  </a:cubicBezTo>
                  <a:cubicBezTo>
                    <a:pt x="22" y="13"/>
                    <a:pt x="19" y="13"/>
                    <a:pt x="20" y="12"/>
                  </a:cubicBezTo>
                  <a:cubicBezTo>
                    <a:pt x="21" y="11"/>
                    <a:pt x="17" y="10"/>
                    <a:pt x="16" y="12"/>
                  </a:cubicBezTo>
                  <a:cubicBezTo>
                    <a:pt x="16" y="14"/>
                    <a:pt x="14" y="11"/>
                    <a:pt x="17" y="8"/>
                  </a:cubicBezTo>
                  <a:cubicBezTo>
                    <a:pt x="19" y="6"/>
                    <a:pt x="18" y="4"/>
                    <a:pt x="20" y="3"/>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20" name="Freeform 103">
              <a:extLst>
                <a:ext uri="{FF2B5EF4-FFF2-40B4-BE49-F238E27FC236}">
                  <a16:creationId xmlns:a16="http://schemas.microsoft.com/office/drawing/2014/main" id="{3AC0D3BE-A083-C448-92F3-7407202226BE}"/>
                </a:ext>
              </a:extLst>
            </p:cNvPr>
            <p:cNvSpPr>
              <a:spLocks/>
            </p:cNvSpPr>
            <p:nvPr/>
          </p:nvSpPr>
          <p:spPr bwMode="auto">
            <a:xfrm>
              <a:off x="8592043" y="4948772"/>
              <a:ext cx="201258" cy="103350"/>
            </a:xfrm>
            <a:custGeom>
              <a:avLst/>
              <a:gdLst>
                <a:gd name="T0" fmla="*/ 0 w 15"/>
                <a:gd name="T1" fmla="*/ 1 h 8"/>
                <a:gd name="T2" fmla="*/ 15 w 15"/>
                <a:gd name="T3" fmla="*/ 6 h 8"/>
                <a:gd name="T4" fmla="*/ 0 w 15"/>
                <a:gd name="T5" fmla="*/ 1 h 8"/>
              </a:gdLst>
              <a:ahLst/>
              <a:cxnLst>
                <a:cxn ang="0">
                  <a:pos x="T0" y="T1"/>
                </a:cxn>
                <a:cxn ang="0">
                  <a:pos x="T2" y="T3"/>
                </a:cxn>
                <a:cxn ang="0">
                  <a:pos x="T4" y="T5"/>
                </a:cxn>
              </a:cxnLst>
              <a:rect l="0" t="0" r="r" b="b"/>
              <a:pathLst>
                <a:path w="15" h="8">
                  <a:moveTo>
                    <a:pt x="0" y="1"/>
                  </a:moveTo>
                  <a:cubicBezTo>
                    <a:pt x="1" y="3"/>
                    <a:pt x="14" y="8"/>
                    <a:pt x="15" y="6"/>
                  </a:cubicBezTo>
                  <a:cubicBezTo>
                    <a:pt x="15" y="3"/>
                    <a:pt x="0" y="0"/>
                    <a:pt x="0" y="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21" name="Freeform 104">
              <a:extLst>
                <a:ext uri="{FF2B5EF4-FFF2-40B4-BE49-F238E27FC236}">
                  <a16:creationId xmlns:a16="http://schemas.microsoft.com/office/drawing/2014/main" id="{855BDF65-0604-3643-9262-81686FBC34BA}"/>
                </a:ext>
              </a:extLst>
            </p:cNvPr>
            <p:cNvSpPr>
              <a:spLocks/>
            </p:cNvSpPr>
            <p:nvPr/>
          </p:nvSpPr>
          <p:spPr bwMode="auto">
            <a:xfrm>
              <a:off x="5148904" y="1946225"/>
              <a:ext cx="108788" cy="76153"/>
            </a:xfrm>
            <a:custGeom>
              <a:avLst/>
              <a:gdLst>
                <a:gd name="T0" fmla="*/ 7 w 8"/>
                <a:gd name="T1" fmla="*/ 3 h 6"/>
                <a:gd name="T2" fmla="*/ 0 w 8"/>
                <a:gd name="T3" fmla="*/ 2 h 6"/>
                <a:gd name="T4" fmla="*/ 7 w 8"/>
                <a:gd name="T5" fmla="*/ 3 h 6"/>
              </a:gdLst>
              <a:ahLst/>
              <a:cxnLst>
                <a:cxn ang="0">
                  <a:pos x="T0" y="T1"/>
                </a:cxn>
                <a:cxn ang="0">
                  <a:pos x="T2" y="T3"/>
                </a:cxn>
                <a:cxn ang="0">
                  <a:pos x="T4" y="T5"/>
                </a:cxn>
              </a:cxnLst>
              <a:rect l="0" t="0" r="r" b="b"/>
              <a:pathLst>
                <a:path w="8" h="6">
                  <a:moveTo>
                    <a:pt x="7" y="3"/>
                  </a:moveTo>
                  <a:cubicBezTo>
                    <a:pt x="8" y="0"/>
                    <a:pt x="0" y="1"/>
                    <a:pt x="0" y="2"/>
                  </a:cubicBezTo>
                  <a:cubicBezTo>
                    <a:pt x="2" y="4"/>
                    <a:pt x="6" y="6"/>
                    <a:pt x="7" y="3"/>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22" name="Freeform 105">
              <a:extLst>
                <a:ext uri="{FF2B5EF4-FFF2-40B4-BE49-F238E27FC236}">
                  <a16:creationId xmlns:a16="http://schemas.microsoft.com/office/drawing/2014/main" id="{5A064E05-EC0D-7F4A-920E-CCEB462C413D}"/>
                </a:ext>
              </a:extLst>
            </p:cNvPr>
            <p:cNvSpPr>
              <a:spLocks/>
            </p:cNvSpPr>
            <p:nvPr/>
          </p:nvSpPr>
          <p:spPr bwMode="auto">
            <a:xfrm>
              <a:off x="7455208" y="2490162"/>
              <a:ext cx="315487" cy="174061"/>
            </a:xfrm>
            <a:custGeom>
              <a:avLst/>
              <a:gdLst>
                <a:gd name="T0" fmla="*/ 1 w 24"/>
                <a:gd name="T1" fmla="*/ 3 h 13"/>
                <a:gd name="T2" fmla="*/ 4 w 24"/>
                <a:gd name="T3" fmla="*/ 9 h 13"/>
                <a:gd name="T4" fmla="*/ 12 w 24"/>
                <a:gd name="T5" fmla="*/ 11 h 13"/>
                <a:gd name="T6" fmla="*/ 24 w 24"/>
                <a:gd name="T7" fmla="*/ 9 h 13"/>
                <a:gd name="T8" fmla="*/ 11 w 24"/>
                <a:gd name="T9" fmla="*/ 3 h 13"/>
                <a:gd name="T10" fmla="*/ 1 w 24"/>
                <a:gd name="T11" fmla="*/ 3 h 13"/>
              </a:gdLst>
              <a:ahLst/>
              <a:cxnLst>
                <a:cxn ang="0">
                  <a:pos x="T0" y="T1"/>
                </a:cxn>
                <a:cxn ang="0">
                  <a:pos x="T2" y="T3"/>
                </a:cxn>
                <a:cxn ang="0">
                  <a:pos x="T4" y="T5"/>
                </a:cxn>
                <a:cxn ang="0">
                  <a:pos x="T6" y="T7"/>
                </a:cxn>
                <a:cxn ang="0">
                  <a:pos x="T8" y="T9"/>
                </a:cxn>
                <a:cxn ang="0">
                  <a:pos x="T10" y="T11"/>
                </a:cxn>
              </a:cxnLst>
              <a:rect l="0" t="0" r="r" b="b"/>
              <a:pathLst>
                <a:path w="24" h="13">
                  <a:moveTo>
                    <a:pt x="1" y="3"/>
                  </a:moveTo>
                  <a:cubicBezTo>
                    <a:pt x="0" y="5"/>
                    <a:pt x="4" y="5"/>
                    <a:pt x="4" y="9"/>
                  </a:cubicBezTo>
                  <a:cubicBezTo>
                    <a:pt x="5" y="12"/>
                    <a:pt x="9" y="13"/>
                    <a:pt x="12" y="11"/>
                  </a:cubicBezTo>
                  <a:cubicBezTo>
                    <a:pt x="15" y="9"/>
                    <a:pt x="24" y="12"/>
                    <a:pt x="24" y="9"/>
                  </a:cubicBezTo>
                  <a:cubicBezTo>
                    <a:pt x="24" y="7"/>
                    <a:pt x="15" y="2"/>
                    <a:pt x="11" y="3"/>
                  </a:cubicBezTo>
                  <a:cubicBezTo>
                    <a:pt x="8" y="4"/>
                    <a:pt x="3" y="0"/>
                    <a:pt x="1" y="3"/>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23" name="Freeform 106">
              <a:extLst>
                <a:ext uri="{FF2B5EF4-FFF2-40B4-BE49-F238E27FC236}">
                  <a16:creationId xmlns:a16="http://schemas.microsoft.com/office/drawing/2014/main" id="{939B7BB7-55C3-064E-955B-3C17B78B480C}"/>
                </a:ext>
              </a:extLst>
            </p:cNvPr>
            <p:cNvSpPr>
              <a:spLocks/>
            </p:cNvSpPr>
            <p:nvPr/>
          </p:nvSpPr>
          <p:spPr bwMode="auto">
            <a:xfrm>
              <a:off x="6383647" y="1413163"/>
              <a:ext cx="794151" cy="543941"/>
            </a:xfrm>
            <a:custGeom>
              <a:avLst/>
              <a:gdLst>
                <a:gd name="T0" fmla="*/ 3 w 60"/>
                <a:gd name="T1" fmla="*/ 21 h 41"/>
                <a:gd name="T2" fmla="*/ 8 w 60"/>
                <a:gd name="T3" fmla="*/ 26 h 41"/>
                <a:gd name="T4" fmla="*/ 23 w 60"/>
                <a:gd name="T5" fmla="*/ 26 h 41"/>
                <a:gd name="T6" fmla="*/ 14 w 60"/>
                <a:gd name="T7" fmla="*/ 30 h 41"/>
                <a:gd name="T8" fmla="*/ 21 w 60"/>
                <a:gd name="T9" fmla="*/ 36 h 41"/>
                <a:gd name="T10" fmla="*/ 33 w 60"/>
                <a:gd name="T11" fmla="*/ 39 h 41"/>
                <a:gd name="T12" fmla="*/ 41 w 60"/>
                <a:gd name="T13" fmla="*/ 39 h 41"/>
                <a:gd name="T14" fmla="*/ 46 w 60"/>
                <a:gd name="T15" fmla="*/ 33 h 41"/>
                <a:gd name="T16" fmla="*/ 51 w 60"/>
                <a:gd name="T17" fmla="*/ 29 h 41"/>
                <a:gd name="T18" fmla="*/ 60 w 60"/>
                <a:gd name="T19" fmla="*/ 26 h 41"/>
                <a:gd name="T20" fmla="*/ 55 w 60"/>
                <a:gd name="T21" fmla="*/ 24 h 41"/>
                <a:gd name="T22" fmla="*/ 50 w 60"/>
                <a:gd name="T23" fmla="*/ 21 h 41"/>
                <a:gd name="T24" fmla="*/ 47 w 60"/>
                <a:gd name="T25" fmla="*/ 16 h 41"/>
                <a:gd name="T26" fmla="*/ 44 w 60"/>
                <a:gd name="T27" fmla="*/ 16 h 41"/>
                <a:gd name="T28" fmla="*/ 39 w 60"/>
                <a:gd name="T29" fmla="*/ 13 h 41"/>
                <a:gd name="T30" fmla="*/ 23 w 60"/>
                <a:gd name="T31" fmla="*/ 5 h 41"/>
                <a:gd name="T32" fmla="*/ 14 w 60"/>
                <a:gd name="T33" fmla="*/ 4 h 41"/>
                <a:gd name="T34" fmla="*/ 15 w 60"/>
                <a:gd name="T35" fmla="*/ 6 h 41"/>
                <a:gd name="T36" fmla="*/ 11 w 60"/>
                <a:gd name="T37" fmla="*/ 8 h 41"/>
                <a:gd name="T38" fmla="*/ 7 w 60"/>
                <a:gd name="T39" fmla="*/ 10 h 41"/>
                <a:gd name="T40" fmla="*/ 8 w 60"/>
                <a:gd name="T41" fmla="*/ 16 h 41"/>
                <a:gd name="T42" fmla="*/ 5 w 60"/>
                <a:gd name="T43" fmla="*/ 18 h 41"/>
                <a:gd name="T44" fmla="*/ 3 w 60"/>
                <a:gd name="T45"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1">
                  <a:moveTo>
                    <a:pt x="3" y="21"/>
                  </a:moveTo>
                  <a:cubicBezTo>
                    <a:pt x="7" y="22"/>
                    <a:pt x="5" y="24"/>
                    <a:pt x="8" y="26"/>
                  </a:cubicBezTo>
                  <a:cubicBezTo>
                    <a:pt x="12" y="27"/>
                    <a:pt x="22" y="24"/>
                    <a:pt x="23" y="26"/>
                  </a:cubicBezTo>
                  <a:cubicBezTo>
                    <a:pt x="24" y="29"/>
                    <a:pt x="12" y="29"/>
                    <a:pt x="14" y="30"/>
                  </a:cubicBezTo>
                  <a:cubicBezTo>
                    <a:pt x="16" y="32"/>
                    <a:pt x="22" y="34"/>
                    <a:pt x="21" y="36"/>
                  </a:cubicBezTo>
                  <a:cubicBezTo>
                    <a:pt x="20" y="37"/>
                    <a:pt x="32" y="41"/>
                    <a:pt x="33" y="39"/>
                  </a:cubicBezTo>
                  <a:cubicBezTo>
                    <a:pt x="35" y="37"/>
                    <a:pt x="38" y="38"/>
                    <a:pt x="41" y="39"/>
                  </a:cubicBezTo>
                  <a:cubicBezTo>
                    <a:pt x="44" y="40"/>
                    <a:pt x="44" y="32"/>
                    <a:pt x="46" y="33"/>
                  </a:cubicBezTo>
                  <a:cubicBezTo>
                    <a:pt x="48" y="35"/>
                    <a:pt x="48" y="30"/>
                    <a:pt x="51" y="29"/>
                  </a:cubicBezTo>
                  <a:cubicBezTo>
                    <a:pt x="55" y="28"/>
                    <a:pt x="59" y="28"/>
                    <a:pt x="60" y="26"/>
                  </a:cubicBezTo>
                  <a:cubicBezTo>
                    <a:pt x="60" y="25"/>
                    <a:pt x="59" y="24"/>
                    <a:pt x="55" y="24"/>
                  </a:cubicBezTo>
                  <a:cubicBezTo>
                    <a:pt x="51" y="25"/>
                    <a:pt x="48" y="23"/>
                    <a:pt x="50" y="21"/>
                  </a:cubicBezTo>
                  <a:cubicBezTo>
                    <a:pt x="52" y="19"/>
                    <a:pt x="45" y="18"/>
                    <a:pt x="47" y="16"/>
                  </a:cubicBezTo>
                  <a:cubicBezTo>
                    <a:pt x="50" y="15"/>
                    <a:pt x="43" y="13"/>
                    <a:pt x="44" y="16"/>
                  </a:cubicBezTo>
                  <a:cubicBezTo>
                    <a:pt x="45" y="18"/>
                    <a:pt x="40" y="16"/>
                    <a:pt x="39" y="13"/>
                  </a:cubicBezTo>
                  <a:cubicBezTo>
                    <a:pt x="38" y="11"/>
                    <a:pt x="29" y="10"/>
                    <a:pt x="23" y="5"/>
                  </a:cubicBezTo>
                  <a:cubicBezTo>
                    <a:pt x="17" y="0"/>
                    <a:pt x="10" y="3"/>
                    <a:pt x="14" y="4"/>
                  </a:cubicBezTo>
                  <a:cubicBezTo>
                    <a:pt x="18" y="5"/>
                    <a:pt x="17" y="6"/>
                    <a:pt x="15" y="6"/>
                  </a:cubicBezTo>
                  <a:cubicBezTo>
                    <a:pt x="12" y="6"/>
                    <a:pt x="6" y="6"/>
                    <a:pt x="11" y="8"/>
                  </a:cubicBezTo>
                  <a:cubicBezTo>
                    <a:pt x="16" y="10"/>
                    <a:pt x="11" y="10"/>
                    <a:pt x="7" y="10"/>
                  </a:cubicBezTo>
                  <a:cubicBezTo>
                    <a:pt x="3" y="10"/>
                    <a:pt x="3" y="15"/>
                    <a:pt x="8" y="16"/>
                  </a:cubicBezTo>
                  <a:cubicBezTo>
                    <a:pt x="13" y="16"/>
                    <a:pt x="9" y="19"/>
                    <a:pt x="5" y="18"/>
                  </a:cubicBezTo>
                  <a:cubicBezTo>
                    <a:pt x="1" y="17"/>
                    <a:pt x="0" y="19"/>
                    <a:pt x="3" y="2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24" name="Freeform 107">
              <a:extLst>
                <a:ext uri="{FF2B5EF4-FFF2-40B4-BE49-F238E27FC236}">
                  <a16:creationId xmlns:a16="http://schemas.microsoft.com/office/drawing/2014/main" id="{9FEA28E1-1700-564B-9379-30D8910730CF}"/>
                </a:ext>
              </a:extLst>
            </p:cNvPr>
            <p:cNvSpPr>
              <a:spLocks/>
            </p:cNvSpPr>
            <p:nvPr/>
          </p:nvSpPr>
          <p:spPr bwMode="auto">
            <a:xfrm>
              <a:off x="5839706" y="2087647"/>
              <a:ext cx="543941" cy="293728"/>
            </a:xfrm>
            <a:custGeom>
              <a:avLst/>
              <a:gdLst>
                <a:gd name="T0" fmla="*/ 32 w 41"/>
                <a:gd name="T1" fmla="*/ 4 h 22"/>
                <a:gd name="T2" fmla="*/ 22 w 41"/>
                <a:gd name="T3" fmla="*/ 2 h 22"/>
                <a:gd name="T4" fmla="*/ 24 w 41"/>
                <a:gd name="T5" fmla="*/ 8 h 22"/>
                <a:gd name="T6" fmla="*/ 18 w 41"/>
                <a:gd name="T7" fmla="*/ 6 h 22"/>
                <a:gd name="T8" fmla="*/ 16 w 41"/>
                <a:gd name="T9" fmla="*/ 9 h 22"/>
                <a:gd name="T10" fmla="*/ 13 w 41"/>
                <a:gd name="T11" fmla="*/ 10 h 22"/>
                <a:gd name="T12" fmla="*/ 5 w 41"/>
                <a:gd name="T13" fmla="*/ 2 h 22"/>
                <a:gd name="T14" fmla="*/ 4 w 41"/>
                <a:gd name="T15" fmla="*/ 8 h 22"/>
                <a:gd name="T16" fmla="*/ 12 w 41"/>
                <a:gd name="T17" fmla="*/ 14 h 22"/>
                <a:gd name="T18" fmla="*/ 24 w 41"/>
                <a:gd name="T19" fmla="*/ 14 h 22"/>
                <a:gd name="T20" fmla="*/ 23 w 41"/>
                <a:gd name="T21" fmla="*/ 20 h 22"/>
                <a:gd name="T22" fmla="*/ 34 w 41"/>
                <a:gd name="T23" fmla="*/ 20 h 22"/>
                <a:gd name="T24" fmla="*/ 38 w 41"/>
                <a:gd name="T25" fmla="*/ 16 h 22"/>
                <a:gd name="T26" fmla="*/ 38 w 41"/>
                <a:gd name="T27" fmla="*/ 11 h 22"/>
                <a:gd name="T28" fmla="*/ 32 w 41"/>
                <a:gd name="T2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22">
                  <a:moveTo>
                    <a:pt x="32" y="4"/>
                  </a:moveTo>
                  <a:cubicBezTo>
                    <a:pt x="32" y="6"/>
                    <a:pt x="26" y="3"/>
                    <a:pt x="22" y="2"/>
                  </a:cubicBezTo>
                  <a:cubicBezTo>
                    <a:pt x="18" y="0"/>
                    <a:pt x="21" y="5"/>
                    <a:pt x="24" y="8"/>
                  </a:cubicBezTo>
                  <a:cubicBezTo>
                    <a:pt x="27" y="10"/>
                    <a:pt x="22" y="9"/>
                    <a:pt x="18" y="6"/>
                  </a:cubicBezTo>
                  <a:cubicBezTo>
                    <a:pt x="14" y="3"/>
                    <a:pt x="14" y="8"/>
                    <a:pt x="16" y="9"/>
                  </a:cubicBezTo>
                  <a:cubicBezTo>
                    <a:pt x="18" y="11"/>
                    <a:pt x="16" y="13"/>
                    <a:pt x="13" y="10"/>
                  </a:cubicBezTo>
                  <a:cubicBezTo>
                    <a:pt x="10" y="6"/>
                    <a:pt x="9" y="3"/>
                    <a:pt x="5" y="2"/>
                  </a:cubicBezTo>
                  <a:cubicBezTo>
                    <a:pt x="0" y="2"/>
                    <a:pt x="2" y="6"/>
                    <a:pt x="4" y="8"/>
                  </a:cubicBezTo>
                  <a:cubicBezTo>
                    <a:pt x="6" y="11"/>
                    <a:pt x="8" y="12"/>
                    <a:pt x="12" y="14"/>
                  </a:cubicBezTo>
                  <a:cubicBezTo>
                    <a:pt x="16" y="16"/>
                    <a:pt x="22" y="13"/>
                    <a:pt x="24" y="14"/>
                  </a:cubicBezTo>
                  <a:cubicBezTo>
                    <a:pt x="27" y="14"/>
                    <a:pt x="21" y="17"/>
                    <a:pt x="23" y="20"/>
                  </a:cubicBezTo>
                  <a:cubicBezTo>
                    <a:pt x="25" y="22"/>
                    <a:pt x="30" y="20"/>
                    <a:pt x="34" y="20"/>
                  </a:cubicBezTo>
                  <a:cubicBezTo>
                    <a:pt x="38" y="20"/>
                    <a:pt x="36" y="18"/>
                    <a:pt x="38" y="16"/>
                  </a:cubicBezTo>
                  <a:cubicBezTo>
                    <a:pt x="41" y="15"/>
                    <a:pt x="36" y="15"/>
                    <a:pt x="38" y="11"/>
                  </a:cubicBezTo>
                  <a:cubicBezTo>
                    <a:pt x="40" y="8"/>
                    <a:pt x="32" y="2"/>
                    <a:pt x="32" y="4"/>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25" name="Freeform 108">
              <a:extLst>
                <a:ext uri="{FF2B5EF4-FFF2-40B4-BE49-F238E27FC236}">
                  <a16:creationId xmlns:a16="http://schemas.microsoft.com/office/drawing/2014/main" id="{D792BA7C-849D-2A4C-922B-45F3B038AB7B}"/>
                </a:ext>
              </a:extLst>
            </p:cNvPr>
            <p:cNvSpPr>
              <a:spLocks/>
            </p:cNvSpPr>
            <p:nvPr/>
          </p:nvSpPr>
          <p:spPr bwMode="auto">
            <a:xfrm>
              <a:off x="7226754" y="3724905"/>
              <a:ext cx="174061" cy="119667"/>
            </a:xfrm>
            <a:custGeom>
              <a:avLst/>
              <a:gdLst>
                <a:gd name="T0" fmla="*/ 4 w 13"/>
                <a:gd name="T1" fmla="*/ 7 h 9"/>
                <a:gd name="T2" fmla="*/ 13 w 13"/>
                <a:gd name="T3" fmla="*/ 1 h 9"/>
                <a:gd name="T4" fmla="*/ 4 w 13"/>
                <a:gd name="T5" fmla="*/ 7 h 9"/>
              </a:gdLst>
              <a:ahLst/>
              <a:cxnLst>
                <a:cxn ang="0">
                  <a:pos x="T0" y="T1"/>
                </a:cxn>
                <a:cxn ang="0">
                  <a:pos x="T2" y="T3"/>
                </a:cxn>
                <a:cxn ang="0">
                  <a:pos x="T4" y="T5"/>
                </a:cxn>
              </a:cxnLst>
              <a:rect l="0" t="0" r="r" b="b"/>
              <a:pathLst>
                <a:path w="13" h="9">
                  <a:moveTo>
                    <a:pt x="4" y="7"/>
                  </a:moveTo>
                  <a:cubicBezTo>
                    <a:pt x="8" y="9"/>
                    <a:pt x="13" y="3"/>
                    <a:pt x="13" y="1"/>
                  </a:cubicBezTo>
                  <a:cubicBezTo>
                    <a:pt x="12" y="0"/>
                    <a:pt x="0" y="4"/>
                    <a:pt x="4" y="7"/>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26" name="Freeform 109">
              <a:extLst>
                <a:ext uri="{FF2B5EF4-FFF2-40B4-BE49-F238E27FC236}">
                  <a16:creationId xmlns:a16="http://schemas.microsoft.com/office/drawing/2014/main" id="{DB17292B-5FBA-2D45-BC73-B1FB3686ABA8}"/>
                </a:ext>
              </a:extLst>
            </p:cNvPr>
            <p:cNvSpPr>
              <a:spLocks/>
            </p:cNvSpPr>
            <p:nvPr/>
          </p:nvSpPr>
          <p:spPr bwMode="auto">
            <a:xfrm>
              <a:off x="6274859" y="1810236"/>
              <a:ext cx="266531" cy="163181"/>
            </a:xfrm>
            <a:custGeom>
              <a:avLst/>
              <a:gdLst>
                <a:gd name="T0" fmla="*/ 8 w 20"/>
                <a:gd name="T1" fmla="*/ 12 h 12"/>
                <a:gd name="T2" fmla="*/ 18 w 20"/>
                <a:gd name="T3" fmla="*/ 11 h 12"/>
                <a:gd name="T4" fmla="*/ 18 w 20"/>
                <a:gd name="T5" fmla="*/ 7 h 12"/>
                <a:gd name="T6" fmla="*/ 13 w 20"/>
                <a:gd name="T7" fmla="*/ 5 h 12"/>
                <a:gd name="T8" fmla="*/ 2 w 20"/>
                <a:gd name="T9" fmla="*/ 2 h 12"/>
                <a:gd name="T10" fmla="*/ 8 w 20"/>
                <a:gd name="T11" fmla="*/ 12 h 12"/>
              </a:gdLst>
              <a:ahLst/>
              <a:cxnLst>
                <a:cxn ang="0">
                  <a:pos x="T0" y="T1"/>
                </a:cxn>
                <a:cxn ang="0">
                  <a:pos x="T2" y="T3"/>
                </a:cxn>
                <a:cxn ang="0">
                  <a:pos x="T4" y="T5"/>
                </a:cxn>
                <a:cxn ang="0">
                  <a:pos x="T6" y="T7"/>
                </a:cxn>
                <a:cxn ang="0">
                  <a:pos x="T8" y="T9"/>
                </a:cxn>
                <a:cxn ang="0">
                  <a:pos x="T10" y="T11"/>
                </a:cxn>
              </a:cxnLst>
              <a:rect l="0" t="0" r="r" b="b"/>
              <a:pathLst>
                <a:path w="20" h="12">
                  <a:moveTo>
                    <a:pt x="8" y="12"/>
                  </a:moveTo>
                  <a:cubicBezTo>
                    <a:pt x="12" y="12"/>
                    <a:pt x="15" y="12"/>
                    <a:pt x="18" y="11"/>
                  </a:cubicBezTo>
                  <a:cubicBezTo>
                    <a:pt x="20" y="10"/>
                    <a:pt x="16" y="10"/>
                    <a:pt x="18" y="7"/>
                  </a:cubicBezTo>
                  <a:cubicBezTo>
                    <a:pt x="20" y="4"/>
                    <a:pt x="13" y="4"/>
                    <a:pt x="13" y="5"/>
                  </a:cubicBezTo>
                  <a:cubicBezTo>
                    <a:pt x="12" y="6"/>
                    <a:pt x="3" y="0"/>
                    <a:pt x="2" y="2"/>
                  </a:cubicBezTo>
                  <a:cubicBezTo>
                    <a:pt x="0" y="4"/>
                    <a:pt x="5" y="12"/>
                    <a:pt x="8" y="12"/>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27" name="Freeform 110">
              <a:extLst>
                <a:ext uri="{FF2B5EF4-FFF2-40B4-BE49-F238E27FC236}">
                  <a16:creationId xmlns:a16="http://schemas.microsoft.com/office/drawing/2014/main" id="{370FBFE9-E3B6-6549-8C12-B6CBA909A055}"/>
                </a:ext>
              </a:extLst>
            </p:cNvPr>
            <p:cNvSpPr>
              <a:spLocks/>
            </p:cNvSpPr>
            <p:nvPr/>
          </p:nvSpPr>
          <p:spPr bwMode="auto">
            <a:xfrm>
              <a:off x="6394526" y="1973421"/>
              <a:ext cx="239334" cy="92470"/>
            </a:xfrm>
            <a:custGeom>
              <a:avLst/>
              <a:gdLst>
                <a:gd name="T0" fmla="*/ 18 w 18"/>
                <a:gd name="T1" fmla="*/ 1 h 7"/>
                <a:gd name="T2" fmla="*/ 3 w 18"/>
                <a:gd name="T3" fmla="*/ 4 h 7"/>
                <a:gd name="T4" fmla="*/ 18 w 18"/>
                <a:gd name="T5" fmla="*/ 1 h 7"/>
              </a:gdLst>
              <a:ahLst/>
              <a:cxnLst>
                <a:cxn ang="0">
                  <a:pos x="T0" y="T1"/>
                </a:cxn>
                <a:cxn ang="0">
                  <a:pos x="T2" y="T3"/>
                </a:cxn>
                <a:cxn ang="0">
                  <a:pos x="T4" y="T5"/>
                </a:cxn>
              </a:cxnLst>
              <a:rect l="0" t="0" r="r" b="b"/>
              <a:pathLst>
                <a:path w="18" h="7">
                  <a:moveTo>
                    <a:pt x="18" y="1"/>
                  </a:moveTo>
                  <a:cubicBezTo>
                    <a:pt x="17" y="0"/>
                    <a:pt x="0" y="2"/>
                    <a:pt x="3" y="4"/>
                  </a:cubicBezTo>
                  <a:cubicBezTo>
                    <a:pt x="7" y="7"/>
                    <a:pt x="18" y="3"/>
                    <a:pt x="18" y="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28" name="Freeform 111">
              <a:extLst>
                <a:ext uri="{FF2B5EF4-FFF2-40B4-BE49-F238E27FC236}">
                  <a16:creationId xmlns:a16="http://schemas.microsoft.com/office/drawing/2014/main" id="{EE74F2EE-20C0-B24F-AF27-C8E888989F56}"/>
                </a:ext>
              </a:extLst>
            </p:cNvPr>
            <p:cNvSpPr>
              <a:spLocks/>
            </p:cNvSpPr>
            <p:nvPr/>
          </p:nvSpPr>
          <p:spPr bwMode="auto">
            <a:xfrm>
              <a:off x="6737206" y="1984297"/>
              <a:ext cx="174061" cy="92470"/>
            </a:xfrm>
            <a:custGeom>
              <a:avLst/>
              <a:gdLst>
                <a:gd name="T0" fmla="*/ 9 w 13"/>
                <a:gd name="T1" fmla="*/ 2 h 7"/>
                <a:gd name="T2" fmla="*/ 4 w 13"/>
                <a:gd name="T3" fmla="*/ 6 h 7"/>
                <a:gd name="T4" fmla="*/ 9 w 13"/>
                <a:gd name="T5" fmla="*/ 2 h 7"/>
              </a:gdLst>
              <a:ahLst/>
              <a:cxnLst>
                <a:cxn ang="0">
                  <a:pos x="T0" y="T1"/>
                </a:cxn>
                <a:cxn ang="0">
                  <a:pos x="T2" y="T3"/>
                </a:cxn>
                <a:cxn ang="0">
                  <a:pos x="T4" y="T5"/>
                </a:cxn>
              </a:cxnLst>
              <a:rect l="0" t="0" r="r" b="b"/>
              <a:pathLst>
                <a:path w="13" h="7">
                  <a:moveTo>
                    <a:pt x="9" y="2"/>
                  </a:moveTo>
                  <a:cubicBezTo>
                    <a:pt x="5" y="0"/>
                    <a:pt x="0" y="4"/>
                    <a:pt x="4" y="6"/>
                  </a:cubicBezTo>
                  <a:cubicBezTo>
                    <a:pt x="8" y="7"/>
                    <a:pt x="13" y="4"/>
                    <a:pt x="9" y="2"/>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29" name="Freeform 112">
              <a:extLst>
                <a:ext uri="{FF2B5EF4-FFF2-40B4-BE49-F238E27FC236}">
                  <a16:creationId xmlns:a16="http://schemas.microsoft.com/office/drawing/2014/main" id="{611E6866-BA02-2041-A891-9364D6362C63}"/>
                </a:ext>
              </a:extLst>
            </p:cNvPr>
            <p:cNvSpPr>
              <a:spLocks/>
            </p:cNvSpPr>
            <p:nvPr/>
          </p:nvSpPr>
          <p:spPr bwMode="auto">
            <a:xfrm>
              <a:off x="6367330" y="2250828"/>
              <a:ext cx="277410" cy="157743"/>
            </a:xfrm>
            <a:custGeom>
              <a:avLst/>
              <a:gdLst>
                <a:gd name="T0" fmla="*/ 17 w 21"/>
                <a:gd name="T1" fmla="*/ 12 h 12"/>
                <a:gd name="T2" fmla="*/ 15 w 21"/>
                <a:gd name="T3" fmla="*/ 3 h 12"/>
                <a:gd name="T4" fmla="*/ 2 w 21"/>
                <a:gd name="T5" fmla="*/ 8 h 12"/>
                <a:gd name="T6" fmla="*/ 17 w 21"/>
                <a:gd name="T7" fmla="*/ 12 h 12"/>
              </a:gdLst>
              <a:ahLst/>
              <a:cxnLst>
                <a:cxn ang="0">
                  <a:pos x="T0" y="T1"/>
                </a:cxn>
                <a:cxn ang="0">
                  <a:pos x="T2" y="T3"/>
                </a:cxn>
                <a:cxn ang="0">
                  <a:pos x="T4" y="T5"/>
                </a:cxn>
                <a:cxn ang="0">
                  <a:pos x="T6" y="T7"/>
                </a:cxn>
              </a:cxnLst>
              <a:rect l="0" t="0" r="r" b="b"/>
              <a:pathLst>
                <a:path w="21" h="12">
                  <a:moveTo>
                    <a:pt x="17" y="12"/>
                  </a:moveTo>
                  <a:cubicBezTo>
                    <a:pt x="21" y="11"/>
                    <a:pt x="19" y="7"/>
                    <a:pt x="15" y="3"/>
                  </a:cubicBezTo>
                  <a:cubicBezTo>
                    <a:pt x="10" y="0"/>
                    <a:pt x="0" y="7"/>
                    <a:pt x="2" y="8"/>
                  </a:cubicBezTo>
                  <a:cubicBezTo>
                    <a:pt x="4" y="10"/>
                    <a:pt x="13" y="12"/>
                    <a:pt x="17" y="12"/>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30" name="Freeform 113">
              <a:extLst>
                <a:ext uri="{FF2B5EF4-FFF2-40B4-BE49-F238E27FC236}">
                  <a16:creationId xmlns:a16="http://schemas.microsoft.com/office/drawing/2014/main" id="{FBB9A92F-70E5-8942-8D58-6799C9D19F2E}"/>
                </a:ext>
              </a:extLst>
            </p:cNvPr>
            <p:cNvSpPr>
              <a:spLocks/>
            </p:cNvSpPr>
            <p:nvPr/>
          </p:nvSpPr>
          <p:spPr bwMode="auto">
            <a:xfrm>
              <a:off x="5839706" y="2278025"/>
              <a:ext cx="103350" cy="92470"/>
            </a:xfrm>
            <a:custGeom>
              <a:avLst/>
              <a:gdLst>
                <a:gd name="T0" fmla="*/ 6 w 8"/>
                <a:gd name="T1" fmla="*/ 5 h 7"/>
                <a:gd name="T2" fmla="*/ 1 w 8"/>
                <a:gd name="T3" fmla="*/ 3 h 7"/>
                <a:gd name="T4" fmla="*/ 6 w 8"/>
                <a:gd name="T5" fmla="*/ 5 h 7"/>
              </a:gdLst>
              <a:ahLst/>
              <a:cxnLst>
                <a:cxn ang="0">
                  <a:pos x="T0" y="T1"/>
                </a:cxn>
                <a:cxn ang="0">
                  <a:pos x="T2" y="T3"/>
                </a:cxn>
                <a:cxn ang="0">
                  <a:pos x="T4" y="T5"/>
                </a:cxn>
              </a:cxnLst>
              <a:rect l="0" t="0" r="r" b="b"/>
              <a:pathLst>
                <a:path w="8" h="7">
                  <a:moveTo>
                    <a:pt x="6" y="5"/>
                  </a:moveTo>
                  <a:cubicBezTo>
                    <a:pt x="8" y="3"/>
                    <a:pt x="3" y="0"/>
                    <a:pt x="1" y="3"/>
                  </a:cubicBezTo>
                  <a:cubicBezTo>
                    <a:pt x="0" y="6"/>
                    <a:pt x="5" y="7"/>
                    <a:pt x="6" y="5"/>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31" name="Freeform 114">
              <a:extLst>
                <a:ext uri="{FF2B5EF4-FFF2-40B4-BE49-F238E27FC236}">
                  <a16:creationId xmlns:a16="http://schemas.microsoft.com/office/drawing/2014/main" id="{7B69A9F2-F0B1-3646-A994-37D8E2EA9D5A}"/>
                </a:ext>
              </a:extLst>
            </p:cNvPr>
            <p:cNvSpPr>
              <a:spLocks/>
            </p:cNvSpPr>
            <p:nvPr/>
          </p:nvSpPr>
          <p:spPr bwMode="auto">
            <a:xfrm>
              <a:off x="4860614" y="2501042"/>
              <a:ext cx="1256502" cy="636411"/>
            </a:xfrm>
            <a:custGeom>
              <a:avLst/>
              <a:gdLst>
                <a:gd name="T0" fmla="*/ 87 w 95"/>
                <a:gd name="T1" fmla="*/ 37 h 48"/>
                <a:gd name="T2" fmla="*/ 94 w 95"/>
                <a:gd name="T3" fmla="*/ 36 h 48"/>
                <a:gd name="T4" fmla="*/ 85 w 95"/>
                <a:gd name="T5" fmla="*/ 30 h 48"/>
                <a:gd name="T6" fmla="*/ 77 w 95"/>
                <a:gd name="T7" fmla="*/ 26 h 48"/>
                <a:gd name="T8" fmla="*/ 75 w 95"/>
                <a:gd name="T9" fmla="*/ 19 h 48"/>
                <a:gd name="T10" fmla="*/ 73 w 95"/>
                <a:gd name="T11" fmla="*/ 8 h 48"/>
                <a:gd name="T12" fmla="*/ 74 w 95"/>
                <a:gd name="T13" fmla="*/ 1 h 48"/>
                <a:gd name="T14" fmla="*/ 64 w 95"/>
                <a:gd name="T15" fmla="*/ 3 h 48"/>
                <a:gd name="T16" fmla="*/ 70 w 95"/>
                <a:gd name="T17" fmla="*/ 9 h 48"/>
                <a:gd name="T18" fmla="*/ 63 w 95"/>
                <a:gd name="T19" fmla="*/ 6 h 48"/>
                <a:gd name="T20" fmla="*/ 57 w 95"/>
                <a:gd name="T21" fmla="*/ 6 h 48"/>
                <a:gd name="T22" fmla="*/ 61 w 95"/>
                <a:gd name="T23" fmla="*/ 18 h 48"/>
                <a:gd name="T24" fmla="*/ 58 w 95"/>
                <a:gd name="T25" fmla="*/ 21 h 48"/>
                <a:gd name="T26" fmla="*/ 54 w 95"/>
                <a:gd name="T27" fmla="*/ 12 h 48"/>
                <a:gd name="T28" fmla="*/ 44 w 95"/>
                <a:gd name="T29" fmla="*/ 9 h 48"/>
                <a:gd name="T30" fmla="*/ 48 w 95"/>
                <a:gd name="T31" fmla="*/ 13 h 48"/>
                <a:gd name="T32" fmla="*/ 42 w 95"/>
                <a:gd name="T33" fmla="*/ 13 h 48"/>
                <a:gd name="T34" fmla="*/ 41 w 95"/>
                <a:gd name="T35" fmla="*/ 12 h 48"/>
                <a:gd name="T36" fmla="*/ 32 w 95"/>
                <a:gd name="T37" fmla="*/ 8 h 48"/>
                <a:gd name="T38" fmla="*/ 29 w 95"/>
                <a:gd name="T39" fmla="*/ 13 h 48"/>
                <a:gd name="T40" fmla="*/ 25 w 95"/>
                <a:gd name="T41" fmla="*/ 11 h 48"/>
                <a:gd name="T42" fmla="*/ 26 w 95"/>
                <a:gd name="T43" fmla="*/ 6 h 48"/>
                <a:gd name="T44" fmla="*/ 13 w 95"/>
                <a:gd name="T45" fmla="*/ 8 h 48"/>
                <a:gd name="T46" fmla="*/ 4 w 95"/>
                <a:gd name="T47" fmla="*/ 14 h 48"/>
                <a:gd name="T48" fmla="*/ 2 w 95"/>
                <a:gd name="T49" fmla="*/ 17 h 48"/>
                <a:gd name="T50" fmla="*/ 5 w 95"/>
                <a:gd name="T51" fmla="*/ 21 h 48"/>
                <a:gd name="T52" fmla="*/ 7 w 95"/>
                <a:gd name="T53" fmla="*/ 24 h 48"/>
                <a:gd name="T54" fmla="*/ 19 w 95"/>
                <a:gd name="T55" fmla="*/ 22 h 48"/>
                <a:gd name="T56" fmla="*/ 5 w 95"/>
                <a:gd name="T57" fmla="*/ 27 h 48"/>
                <a:gd name="T58" fmla="*/ 20 w 95"/>
                <a:gd name="T59" fmla="*/ 30 h 48"/>
                <a:gd name="T60" fmla="*/ 38 w 95"/>
                <a:gd name="T61" fmla="*/ 32 h 48"/>
                <a:gd name="T62" fmla="*/ 25 w 95"/>
                <a:gd name="T63" fmla="*/ 33 h 48"/>
                <a:gd name="T64" fmla="*/ 10 w 95"/>
                <a:gd name="T65" fmla="*/ 36 h 48"/>
                <a:gd name="T66" fmla="*/ 17 w 95"/>
                <a:gd name="T67" fmla="*/ 41 h 48"/>
                <a:gd name="T68" fmla="*/ 29 w 95"/>
                <a:gd name="T69" fmla="*/ 43 h 48"/>
                <a:gd name="T70" fmla="*/ 40 w 95"/>
                <a:gd name="T71" fmla="*/ 48 h 48"/>
                <a:gd name="T72" fmla="*/ 55 w 95"/>
                <a:gd name="T73" fmla="*/ 45 h 48"/>
                <a:gd name="T74" fmla="*/ 63 w 95"/>
                <a:gd name="T75" fmla="*/ 42 h 48"/>
                <a:gd name="T76" fmla="*/ 67 w 95"/>
                <a:gd name="T77" fmla="*/ 42 h 48"/>
                <a:gd name="T78" fmla="*/ 73 w 95"/>
                <a:gd name="T79" fmla="*/ 44 h 48"/>
                <a:gd name="T80" fmla="*/ 89 w 95"/>
                <a:gd name="T81" fmla="*/ 44 h 48"/>
                <a:gd name="T82" fmla="*/ 86 w 95"/>
                <a:gd name="T83" fmla="*/ 40 h 48"/>
                <a:gd name="T84" fmla="*/ 82 w 95"/>
                <a:gd name="T85" fmla="*/ 40 h 48"/>
                <a:gd name="T86" fmla="*/ 87 w 95"/>
                <a:gd name="T87"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48">
                  <a:moveTo>
                    <a:pt x="87" y="37"/>
                  </a:moveTo>
                  <a:cubicBezTo>
                    <a:pt x="88" y="35"/>
                    <a:pt x="94" y="40"/>
                    <a:pt x="94" y="36"/>
                  </a:cubicBezTo>
                  <a:cubicBezTo>
                    <a:pt x="95" y="33"/>
                    <a:pt x="88" y="32"/>
                    <a:pt x="85" y="30"/>
                  </a:cubicBezTo>
                  <a:cubicBezTo>
                    <a:pt x="82" y="28"/>
                    <a:pt x="81" y="29"/>
                    <a:pt x="77" y="26"/>
                  </a:cubicBezTo>
                  <a:cubicBezTo>
                    <a:pt x="73" y="23"/>
                    <a:pt x="78" y="22"/>
                    <a:pt x="75" y="19"/>
                  </a:cubicBezTo>
                  <a:cubicBezTo>
                    <a:pt x="72" y="17"/>
                    <a:pt x="71" y="10"/>
                    <a:pt x="73" y="8"/>
                  </a:cubicBezTo>
                  <a:cubicBezTo>
                    <a:pt x="75" y="6"/>
                    <a:pt x="78" y="3"/>
                    <a:pt x="74" y="1"/>
                  </a:cubicBezTo>
                  <a:cubicBezTo>
                    <a:pt x="70" y="0"/>
                    <a:pt x="63" y="3"/>
                    <a:pt x="64" y="3"/>
                  </a:cubicBezTo>
                  <a:cubicBezTo>
                    <a:pt x="64" y="4"/>
                    <a:pt x="70" y="7"/>
                    <a:pt x="70" y="9"/>
                  </a:cubicBezTo>
                  <a:cubicBezTo>
                    <a:pt x="70" y="10"/>
                    <a:pt x="65" y="5"/>
                    <a:pt x="63" y="6"/>
                  </a:cubicBezTo>
                  <a:cubicBezTo>
                    <a:pt x="61" y="7"/>
                    <a:pt x="59" y="4"/>
                    <a:pt x="57" y="6"/>
                  </a:cubicBezTo>
                  <a:cubicBezTo>
                    <a:pt x="56" y="8"/>
                    <a:pt x="60" y="16"/>
                    <a:pt x="61" y="18"/>
                  </a:cubicBezTo>
                  <a:cubicBezTo>
                    <a:pt x="62" y="20"/>
                    <a:pt x="60" y="20"/>
                    <a:pt x="58" y="21"/>
                  </a:cubicBezTo>
                  <a:cubicBezTo>
                    <a:pt x="56" y="21"/>
                    <a:pt x="56" y="14"/>
                    <a:pt x="54" y="12"/>
                  </a:cubicBezTo>
                  <a:cubicBezTo>
                    <a:pt x="52" y="10"/>
                    <a:pt x="45" y="7"/>
                    <a:pt x="44" y="9"/>
                  </a:cubicBezTo>
                  <a:cubicBezTo>
                    <a:pt x="44" y="10"/>
                    <a:pt x="49" y="10"/>
                    <a:pt x="48" y="13"/>
                  </a:cubicBezTo>
                  <a:cubicBezTo>
                    <a:pt x="47" y="15"/>
                    <a:pt x="45" y="11"/>
                    <a:pt x="42" y="13"/>
                  </a:cubicBezTo>
                  <a:cubicBezTo>
                    <a:pt x="40" y="15"/>
                    <a:pt x="40" y="14"/>
                    <a:pt x="41" y="12"/>
                  </a:cubicBezTo>
                  <a:cubicBezTo>
                    <a:pt x="41" y="10"/>
                    <a:pt x="37" y="8"/>
                    <a:pt x="32" y="8"/>
                  </a:cubicBezTo>
                  <a:cubicBezTo>
                    <a:pt x="28" y="9"/>
                    <a:pt x="30" y="12"/>
                    <a:pt x="29" y="13"/>
                  </a:cubicBezTo>
                  <a:cubicBezTo>
                    <a:pt x="28" y="14"/>
                    <a:pt x="21" y="12"/>
                    <a:pt x="25" y="11"/>
                  </a:cubicBezTo>
                  <a:cubicBezTo>
                    <a:pt x="30" y="10"/>
                    <a:pt x="28" y="8"/>
                    <a:pt x="26" y="6"/>
                  </a:cubicBezTo>
                  <a:cubicBezTo>
                    <a:pt x="25" y="3"/>
                    <a:pt x="20" y="6"/>
                    <a:pt x="13" y="8"/>
                  </a:cubicBezTo>
                  <a:cubicBezTo>
                    <a:pt x="6" y="11"/>
                    <a:pt x="3" y="13"/>
                    <a:pt x="4" y="14"/>
                  </a:cubicBezTo>
                  <a:cubicBezTo>
                    <a:pt x="5" y="14"/>
                    <a:pt x="5" y="15"/>
                    <a:pt x="2" y="17"/>
                  </a:cubicBezTo>
                  <a:cubicBezTo>
                    <a:pt x="0" y="19"/>
                    <a:pt x="2" y="21"/>
                    <a:pt x="5" y="21"/>
                  </a:cubicBezTo>
                  <a:cubicBezTo>
                    <a:pt x="7" y="21"/>
                    <a:pt x="5" y="23"/>
                    <a:pt x="7" y="24"/>
                  </a:cubicBezTo>
                  <a:cubicBezTo>
                    <a:pt x="8" y="24"/>
                    <a:pt x="17" y="21"/>
                    <a:pt x="19" y="22"/>
                  </a:cubicBezTo>
                  <a:cubicBezTo>
                    <a:pt x="21" y="24"/>
                    <a:pt x="5" y="24"/>
                    <a:pt x="5" y="27"/>
                  </a:cubicBezTo>
                  <a:cubicBezTo>
                    <a:pt x="5" y="30"/>
                    <a:pt x="14" y="31"/>
                    <a:pt x="20" y="30"/>
                  </a:cubicBezTo>
                  <a:cubicBezTo>
                    <a:pt x="27" y="29"/>
                    <a:pt x="38" y="31"/>
                    <a:pt x="38" y="32"/>
                  </a:cubicBezTo>
                  <a:cubicBezTo>
                    <a:pt x="38" y="34"/>
                    <a:pt x="30" y="33"/>
                    <a:pt x="25" y="33"/>
                  </a:cubicBezTo>
                  <a:cubicBezTo>
                    <a:pt x="19" y="33"/>
                    <a:pt x="9" y="35"/>
                    <a:pt x="10" y="36"/>
                  </a:cubicBezTo>
                  <a:cubicBezTo>
                    <a:pt x="10" y="38"/>
                    <a:pt x="11" y="38"/>
                    <a:pt x="17" y="41"/>
                  </a:cubicBezTo>
                  <a:cubicBezTo>
                    <a:pt x="23" y="44"/>
                    <a:pt x="29" y="40"/>
                    <a:pt x="29" y="43"/>
                  </a:cubicBezTo>
                  <a:cubicBezTo>
                    <a:pt x="28" y="47"/>
                    <a:pt x="32" y="48"/>
                    <a:pt x="40" y="48"/>
                  </a:cubicBezTo>
                  <a:cubicBezTo>
                    <a:pt x="48" y="48"/>
                    <a:pt x="51" y="45"/>
                    <a:pt x="55" y="45"/>
                  </a:cubicBezTo>
                  <a:cubicBezTo>
                    <a:pt x="59" y="45"/>
                    <a:pt x="61" y="44"/>
                    <a:pt x="63" y="42"/>
                  </a:cubicBezTo>
                  <a:cubicBezTo>
                    <a:pt x="65" y="39"/>
                    <a:pt x="66" y="41"/>
                    <a:pt x="67" y="42"/>
                  </a:cubicBezTo>
                  <a:cubicBezTo>
                    <a:pt x="67" y="43"/>
                    <a:pt x="72" y="43"/>
                    <a:pt x="73" y="44"/>
                  </a:cubicBezTo>
                  <a:cubicBezTo>
                    <a:pt x="76" y="47"/>
                    <a:pt x="86" y="46"/>
                    <a:pt x="89" y="44"/>
                  </a:cubicBezTo>
                  <a:cubicBezTo>
                    <a:pt x="93" y="43"/>
                    <a:pt x="88" y="38"/>
                    <a:pt x="86" y="40"/>
                  </a:cubicBezTo>
                  <a:cubicBezTo>
                    <a:pt x="84" y="42"/>
                    <a:pt x="82" y="41"/>
                    <a:pt x="82" y="40"/>
                  </a:cubicBezTo>
                  <a:cubicBezTo>
                    <a:pt x="82" y="39"/>
                    <a:pt x="86" y="38"/>
                    <a:pt x="87" y="37"/>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32" name="Freeform 115">
              <a:extLst>
                <a:ext uri="{FF2B5EF4-FFF2-40B4-BE49-F238E27FC236}">
                  <a16:creationId xmlns:a16="http://schemas.microsoft.com/office/drawing/2014/main" id="{A954F160-98CC-A846-BE27-1DD532B196DB}"/>
                </a:ext>
              </a:extLst>
            </p:cNvPr>
            <p:cNvSpPr>
              <a:spLocks/>
            </p:cNvSpPr>
            <p:nvPr/>
          </p:nvSpPr>
          <p:spPr bwMode="auto">
            <a:xfrm>
              <a:off x="5970252" y="2446648"/>
              <a:ext cx="462351" cy="402515"/>
            </a:xfrm>
            <a:custGeom>
              <a:avLst/>
              <a:gdLst>
                <a:gd name="T0" fmla="*/ 18 w 35"/>
                <a:gd name="T1" fmla="*/ 27 h 30"/>
                <a:gd name="T2" fmla="*/ 27 w 35"/>
                <a:gd name="T3" fmla="*/ 25 h 30"/>
                <a:gd name="T4" fmla="*/ 34 w 35"/>
                <a:gd name="T5" fmla="*/ 13 h 30"/>
                <a:gd name="T6" fmla="*/ 31 w 35"/>
                <a:gd name="T7" fmla="*/ 12 h 30"/>
                <a:gd name="T8" fmla="*/ 30 w 35"/>
                <a:gd name="T9" fmla="*/ 14 h 30"/>
                <a:gd name="T10" fmla="*/ 24 w 35"/>
                <a:gd name="T11" fmla="*/ 12 h 30"/>
                <a:gd name="T12" fmla="*/ 31 w 35"/>
                <a:gd name="T13" fmla="*/ 6 h 30"/>
                <a:gd name="T14" fmla="*/ 27 w 35"/>
                <a:gd name="T15" fmla="*/ 2 h 30"/>
                <a:gd name="T16" fmla="*/ 20 w 35"/>
                <a:gd name="T17" fmla="*/ 3 h 30"/>
                <a:gd name="T18" fmla="*/ 17 w 35"/>
                <a:gd name="T19" fmla="*/ 4 h 30"/>
                <a:gd name="T20" fmla="*/ 8 w 35"/>
                <a:gd name="T21" fmla="*/ 8 h 30"/>
                <a:gd name="T22" fmla="*/ 14 w 35"/>
                <a:gd name="T23" fmla="*/ 12 h 30"/>
                <a:gd name="T24" fmla="*/ 4 w 35"/>
                <a:gd name="T25" fmla="*/ 12 h 30"/>
                <a:gd name="T26" fmla="*/ 8 w 35"/>
                <a:gd name="T27" fmla="*/ 19 h 30"/>
                <a:gd name="T28" fmla="*/ 18 w 35"/>
                <a:gd name="T2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0">
                  <a:moveTo>
                    <a:pt x="18" y="27"/>
                  </a:moveTo>
                  <a:cubicBezTo>
                    <a:pt x="23" y="30"/>
                    <a:pt x="22" y="24"/>
                    <a:pt x="27" y="25"/>
                  </a:cubicBezTo>
                  <a:cubicBezTo>
                    <a:pt x="33" y="25"/>
                    <a:pt x="33" y="16"/>
                    <a:pt x="34" y="13"/>
                  </a:cubicBezTo>
                  <a:cubicBezTo>
                    <a:pt x="35" y="9"/>
                    <a:pt x="30" y="10"/>
                    <a:pt x="31" y="12"/>
                  </a:cubicBezTo>
                  <a:cubicBezTo>
                    <a:pt x="32" y="14"/>
                    <a:pt x="31" y="17"/>
                    <a:pt x="30" y="14"/>
                  </a:cubicBezTo>
                  <a:cubicBezTo>
                    <a:pt x="30" y="11"/>
                    <a:pt x="26" y="14"/>
                    <a:pt x="24" y="12"/>
                  </a:cubicBezTo>
                  <a:cubicBezTo>
                    <a:pt x="22" y="9"/>
                    <a:pt x="29" y="9"/>
                    <a:pt x="31" y="6"/>
                  </a:cubicBezTo>
                  <a:cubicBezTo>
                    <a:pt x="32" y="4"/>
                    <a:pt x="25" y="4"/>
                    <a:pt x="27" y="2"/>
                  </a:cubicBezTo>
                  <a:cubicBezTo>
                    <a:pt x="28" y="0"/>
                    <a:pt x="17" y="2"/>
                    <a:pt x="20" y="3"/>
                  </a:cubicBezTo>
                  <a:cubicBezTo>
                    <a:pt x="24" y="5"/>
                    <a:pt x="21" y="6"/>
                    <a:pt x="17" y="4"/>
                  </a:cubicBezTo>
                  <a:cubicBezTo>
                    <a:pt x="14" y="2"/>
                    <a:pt x="5" y="6"/>
                    <a:pt x="8" y="8"/>
                  </a:cubicBezTo>
                  <a:cubicBezTo>
                    <a:pt x="11" y="10"/>
                    <a:pt x="18" y="7"/>
                    <a:pt x="14" y="12"/>
                  </a:cubicBezTo>
                  <a:cubicBezTo>
                    <a:pt x="10" y="18"/>
                    <a:pt x="8" y="11"/>
                    <a:pt x="4" y="12"/>
                  </a:cubicBezTo>
                  <a:cubicBezTo>
                    <a:pt x="0" y="12"/>
                    <a:pt x="2" y="17"/>
                    <a:pt x="8" y="19"/>
                  </a:cubicBezTo>
                  <a:cubicBezTo>
                    <a:pt x="14" y="20"/>
                    <a:pt x="13" y="24"/>
                    <a:pt x="18" y="27"/>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33" name="Freeform 116">
              <a:extLst>
                <a:ext uri="{FF2B5EF4-FFF2-40B4-BE49-F238E27FC236}">
                  <a16:creationId xmlns:a16="http://schemas.microsoft.com/office/drawing/2014/main" id="{394F9DC1-8D4C-4C48-8E5C-44D70E22D7A3}"/>
                </a:ext>
              </a:extLst>
            </p:cNvPr>
            <p:cNvSpPr>
              <a:spLocks/>
            </p:cNvSpPr>
            <p:nvPr/>
          </p:nvSpPr>
          <p:spPr bwMode="auto">
            <a:xfrm>
              <a:off x="5230495" y="1837433"/>
              <a:ext cx="315487" cy="108787"/>
            </a:xfrm>
            <a:custGeom>
              <a:avLst/>
              <a:gdLst>
                <a:gd name="T0" fmla="*/ 9 w 24"/>
                <a:gd name="T1" fmla="*/ 6 h 8"/>
                <a:gd name="T2" fmla="*/ 15 w 24"/>
                <a:gd name="T3" fmla="*/ 5 h 8"/>
                <a:gd name="T4" fmla="*/ 24 w 24"/>
                <a:gd name="T5" fmla="*/ 4 h 8"/>
                <a:gd name="T6" fmla="*/ 12 w 24"/>
                <a:gd name="T7" fmla="*/ 2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1" y="7"/>
                    <a:pt x="13" y="4"/>
                    <a:pt x="15" y="5"/>
                  </a:cubicBezTo>
                  <a:cubicBezTo>
                    <a:pt x="17" y="6"/>
                    <a:pt x="24" y="8"/>
                    <a:pt x="24" y="4"/>
                  </a:cubicBezTo>
                  <a:cubicBezTo>
                    <a:pt x="24" y="1"/>
                    <a:pt x="15" y="0"/>
                    <a:pt x="12" y="2"/>
                  </a:cubicBezTo>
                  <a:cubicBezTo>
                    <a:pt x="10" y="3"/>
                    <a:pt x="0" y="3"/>
                    <a:pt x="3" y="5"/>
                  </a:cubicBezTo>
                  <a:cubicBezTo>
                    <a:pt x="4" y="7"/>
                    <a:pt x="7" y="5"/>
                    <a:pt x="9" y="6"/>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34" name="Freeform 117">
              <a:extLst>
                <a:ext uri="{FF2B5EF4-FFF2-40B4-BE49-F238E27FC236}">
                  <a16:creationId xmlns:a16="http://schemas.microsoft.com/office/drawing/2014/main" id="{5A9B8A98-2687-7F4D-BB44-E653B3606A68}"/>
                </a:ext>
              </a:extLst>
            </p:cNvPr>
            <p:cNvSpPr>
              <a:spLocks/>
            </p:cNvSpPr>
            <p:nvPr/>
          </p:nvSpPr>
          <p:spPr bwMode="auto">
            <a:xfrm>
              <a:off x="5758115" y="1744967"/>
              <a:ext cx="505865" cy="239334"/>
            </a:xfrm>
            <a:custGeom>
              <a:avLst/>
              <a:gdLst>
                <a:gd name="T0" fmla="*/ 7 w 38"/>
                <a:gd name="T1" fmla="*/ 6 h 18"/>
                <a:gd name="T2" fmla="*/ 14 w 38"/>
                <a:gd name="T3" fmla="*/ 9 h 18"/>
                <a:gd name="T4" fmla="*/ 5 w 38"/>
                <a:gd name="T5" fmla="*/ 10 h 18"/>
                <a:gd name="T6" fmla="*/ 12 w 38"/>
                <a:gd name="T7" fmla="*/ 12 h 18"/>
                <a:gd name="T8" fmla="*/ 26 w 38"/>
                <a:gd name="T9" fmla="*/ 15 h 18"/>
                <a:gd name="T10" fmla="*/ 35 w 38"/>
                <a:gd name="T11" fmla="*/ 16 h 18"/>
                <a:gd name="T12" fmla="*/ 33 w 38"/>
                <a:gd name="T13" fmla="*/ 10 h 18"/>
                <a:gd name="T14" fmla="*/ 27 w 38"/>
                <a:gd name="T15" fmla="*/ 7 h 18"/>
                <a:gd name="T16" fmla="*/ 22 w 38"/>
                <a:gd name="T17" fmla="*/ 3 h 18"/>
                <a:gd name="T18" fmla="*/ 18 w 38"/>
                <a:gd name="T19" fmla="*/ 3 h 18"/>
                <a:gd name="T20" fmla="*/ 3 w 38"/>
                <a:gd name="T21" fmla="*/ 1 h 18"/>
                <a:gd name="T22" fmla="*/ 7 w 38"/>
                <a:gd name="T23"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8">
                  <a:moveTo>
                    <a:pt x="7" y="6"/>
                  </a:moveTo>
                  <a:cubicBezTo>
                    <a:pt x="9" y="4"/>
                    <a:pt x="14" y="7"/>
                    <a:pt x="14" y="9"/>
                  </a:cubicBezTo>
                  <a:cubicBezTo>
                    <a:pt x="13" y="11"/>
                    <a:pt x="5" y="9"/>
                    <a:pt x="5" y="10"/>
                  </a:cubicBezTo>
                  <a:cubicBezTo>
                    <a:pt x="6" y="11"/>
                    <a:pt x="7" y="14"/>
                    <a:pt x="12" y="12"/>
                  </a:cubicBezTo>
                  <a:cubicBezTo>
                    <a:pt x="17" y="11"/>
                    <a:pt x="22" y="12"/>
                    <a:pt x="26" y="15"/>
                  </a:cubicBezTo>
                  <a:cubicBezTo>
                    <a:pt x="29" y="17"/>
                    <a:pt x="33" y="18"/>
                    <a:pt x="35" y="16"/>
                  </a:cubicBezTo>
                  <a:cubicBezTo>
                    <a:pt x="38" y="13"/>
                    <a:pt x="32" y="12"/>
                    <a:pt x="33" y="10"/>
                  </a:cubicBezTo>
                  <a:cubicBezTo>
                    <a:pt x="34" y="8"/>
                    <a:pt x="29" y="7"/>
                    <a:pt x="27" y="7"/>
                  </a:cubicBezTo>
                  <a:cubicBezTo>
                    <a:pt x="24" y="7"/>
                    <a:pt x="24" y="2"/>
                    <a:pt x="22" y="3"/>
                  </a:cubicBezTo>
                  <a:cubicBezTo>
                    <a:pt x="19" y="4"/>
                    <a:pt x="18" y="6"/>
                    <a:pt x="18" y="3"/>
                  </a:cubicBezTo>
                  <a:cubicBezTo>
                    <a:pt x="18" y="0"/>
                    <a:pt x="6" y="0"/>
                    <a:pt x="3" y="1"/>
                  </a:cubicBezTo>
                  <a:cubicBezTo>
                    <a:pt x="0" y="2"/>
                    <a:pt x="4" y="8"/>
                    <a:pt x="7" y="6"/>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35" name="Freeform 118">
              <a:extLst>
                <a:ext uri="{FF2B5EF4-FFF2-40B4-BE49-F238E27FC236}">
                  <a16:creationId xmlns:a16="http://schemas.microsoft.com/office/drawing/2014/main" id="{67C90C63-CA42-2D44-8F75-9C53EAA21ECB}"/>
                </a:ext>
              </a:extLst>
            </p:cNvPr>
            <p:cNvSpPr>
              <a:spLocks/>
            </p:cNvSpPr>
            <p:nvPr/>
          </p:nvSpPr>
          <p:spPr bwMode="auto">
            <a:xfrm>
              <a:off x="6671937" y="1146632"/>
              <a:ext cx="2213834" cy="1060682"/>
            </a:xfrm>
            <a:custGeom>
              <a:avLst/>
              <a:gdLst>
                <a:gd name="T0" fmla="*/ 12 w 167"/>
                <a:gd name="T1" fmla="*/ 20 h 80"/>
                <a:gd name="T2" fmla="*/ 12 w 167"/>
                <a:gd name="T3" fmla="*/ 25 h 80"/>
                <a:gd name="T4" fmla="*/ 30 w 167"/>
                <a:gd name="T5" fmla="*/ 29 h 80"/>
                <a:gd name="T6" fmla="*/ 46 w 167"/>
                <a:gd name="T7" fmla="*/ 32 h 80"/>
                <a:gd name="T8" fmla="*/ 68 w 167"/>
                <a:gd name="T9" fmla="*/ 27 h 80"/>
                <a:gd name="T10" fmla="*/ 51 w 167"/>
                <a:gd name="T11" fmla="*/ 34 h 80"/>
                <a:gd name="T12" fmla="*/ 49 w 167"/>
                <a:gd name="T13" fmla="*/ 38 h 80"/>
                <a:gd name="T14" fmla="*/ 33 w 167"/>
                <a:gd name="T15" fmla="*/ 43 h 80"/>
                <a:gd name="T16" fmla="*/ 52 w 167"/>
                <a:gd name="T17" fmla="*/ 54 h 80"/>
                <a:gd name="T18" fmla="*/ 25 w 167"/>
                <a:gd name="T19" fmla="*/ 57 h 80"/>
                <a:gd name="T20" fmla="*/ 36 w 167"/>
                <a:gd name="T21" fmla="*/ 60 h 80"/>
                <a:gd name="T22" fmla="*/ 35 w 167"/>
                <a:gd name="T23" fmla="*/ 66 h 80"/>
                <a:gd name="T24" fmla="*/ 26 w 167"/>
                <a:gd name="T25" fmla="*/ 67 h 80"/>
                <a:gd name="T26" fmla="*/ 15 w 167"/>
                <a:gd name="T27" fmla="*/ 75 h 80"/>
                <a:gd name="T28" fmla="*/ 41 w 167"/>
                <a:gd name="T29" fmla="*/ 77 h 80"/>
                <a:gd name="T30" fmla="*/ 59 w 167"/>
                <a:gd name="T31" fmla="*/ 78 h 80"/>
                <a:gd name="T32" fmla="*/ 73 w 167"/>
                <a:gd name="T33" fmla="*/ 76 h 80"/>
                <a:gd name="T34" fmla="*/ 69 w 167"/>
                <a:gd name="T35" fmla="*/ 71 h 80"/>
                <a:gd name="T36" fmla="*/ 59 w 167"/>
                <a:gd name="T37" fmla="*/ 67 h 80"/>
                <a:gd name="T38" fmla="*/ 73 w 167"/>
                <a:gd name="T39" fmla="*/ 61 h 80"/>
                <a:gd name="T40" fmla="*/ 93 w 167"/>
                <a:gd name="T41" fmla="*/ 51 h 80"/>
                <a:gd name="T42" fmla="*/ 91 w 167"/>
                <a:gd name="T43" fmla="*/ 45 h 80"/>
                <a:gd name="T44" fmla="*/ 107 w 167"/>
                <a:gd name="T45" fmla="*/ 41 h 80"/>
                <a:gd name="T46" fmla="*/ 128 w 167"/>
                <a:gd name="T47" fmla="*/ 29 h 80"/>
                <a:gd name="T48" fmla="*/ 130 w 167"/>
                <a:gd name="T49" fmla="*/ 21 h 80"/>
                <a:gd name="T50" fmla="*/ 157 w 167"/>
                <a:gd name="T51" fmla="*/ 14 h 80"/>
                <a:gd name="T52" fmla="*/ 151 w 167"/>
                <a:gd name="T53" fmla="*/ 7 h 80"/>
                <a:gd name="T54" fmla="*/ 133 w 167"/>
                <a:gd name="T55" fmla="*/ 7 h 80"/>
                <a:gd name="T56" fmla="*/ 117 w 167"/>
                <a:gd name="T57" fmla="*/ 2 h 80"/>
                <a:gd name="T58" fmla="*/ 99 w 167"/>
                <a:gd name="T59" fmla="*/ 4 h 80"/>
                <a:gd name="T60" fmla="*/ 83 w 167"/>
                <a:gd name="T61" fmla="*/ 3 h 80"/>
                <a:gd name="T62" fmla="*/ 65 w 167"/>
                <a:gd name="T63" fmla="*/ 4 h 80"/>
                <a:gd name="T64" fmla="*/ 60 w 167"/>
                <a:gd name="T65" fmla="*/ 8 h 80"/>
                <a:gd name="T66" fmla="*/ 45 w 167"/>
                <a:gd name="T67" fmla="*/ 11 h 80"/>
                <a:gd name="T68" fmla="*/ 31 w 167"/>
                <a:gd name="T69" fmla="*/ 13 h 80"/>
                <a:gd name="T70" fmla="*/ 20 w 167"/>
                <a:gd name="T71" fmla="*/ 14 h 80"/>
                <a:gd name="T72" fmla="*/ 5 w 167"/>
                <a:gd name="T73"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7" h="80">
                  <a:moveTo>
                    <a:pt x="9" y="19"/>
                  </a:moveTo>
                  <a:cubicBezTo>
                    <a:pt x="12" y="18"/>
                    <a:pt x="14" y="19"/>
                    <a:pt x="12" y="20"/>
                  </a:cubicBezTo>
                  <a:cubicBezTo>
                    <a:pt x="9" y="21"/>
                    <a:pt x="10" y="22"/>
                    <a:pt x="14" y="22"/>
                  </a:cubicBezTo>
                  <a:cubicBezTo>
                    <a:pt x="18" y="22"/>
                    <a:pt x="12" y="23"/>
                    <a:pt x="12" y="25"/>
                  </a:cubicBezTo>
                  <a:cubicBezTo>
                    <a:pt x="12" y="27"/>
                    <a:pt x="17" y="26"/>
                    <a:pt x="17" y="28"/>
                  </a:cubicBezTo>
                  <a:cubicBezTo>
                    <a:pt x="17" y="30"/>
                    <a:pt x="27" y="31"/>
                    <a:pt x="30" y="29"/>
                  </a:cubicBezTo>
                  <a:cubicBezTo>
                    <a:pt x="33" y="26"/>
                    <a:pt x="32" y="29"/>
                    <a:pt x="31" y="31"/>
                  </a:cubicBezTo>
                  <a:cubicBezTo>
                    <a:pt x="31" y="33"/>
                    <a:pt x="45" y="34"/>
                    <a:pt x="46" y="32"/>
                  </a:cubicBezTo>
                  <a:cubicBezTo>
                    <a:pt x="47" y="30"/>
                    <a:pt x="49" y="31"/>
                    <a:pt x="51" y="32"/>
                  </a:cubicBezTo>
                  <a:cubicBezTo>
                    <a:pt x="54" y="32"/>
                    <a:pt x="68" y="29"/>
                    <a:pt x="68" y="27"/>
                  </a:cubicBezTo>
                  <a:cubicBezTo>
                    <a:pt x="68" y="24"/>
                    <a:pt x="72" y="28"/>
                    <a:pt x="68" y="31"/>
                  </a:cubicBezTo>
                  <a:cubicBezTo>
                    <a:pt x="63" y="33"/>
                    <a:pt x="55" y="33"/>
                    <a:pt x="51" y="34"/>
                  </a:cubicBezTo>
                  <a:cubicBezTo>
                    <a:pt x="47" y="35"/>
                    <a:pt x="53" y="38"/>
                    <a:pt x="57" y="41"/>
                  </a:cubicBezTo>
                  <a:cubicBezTo>
                    <a:pt x="61" y="43"/>
                    <a:pt x="52" y="42"/>
                    <a:pt x="49" y="38"/>
                  </a:cubicBezTo>
                  <a:cubicBezTo>
                    <a:pt x="45" y="35"/>
                    <a:pt x="37" y="35"/>
                    <a:pt x="33" y="35"/>
                  </a:cubicBezTo>
                  <a:cubicBezTo>
                    <a:pt x="28" y="35"/>
                    <a:pt x="30" y="43"/>
                    <a:pt x="33" y="43"/>
                  </a:cubicBezTo>
                  <a:cubicBezTo>
                    <a:pt x="36" y="43"/>
                    <a:pt x="39" y="44"/>
                    <a:pt x="42" y="48"/>
                  </a:cubicBezTo>
                  <a:cubicBezTo>
                    <a:pt x="45" y="53"/>
                    <a:pt x="52" y="52"/>
                    <a:pt x="52" y="54"/>
                  </a:cubicBezTo>
                  <a:cubicBezTo>
                    <a:pt x="52" y="56"/>
                    <a:pt x="43" y="52"/>
                    <a:pt x="38" y="52"/>
                  </a:cubicBezTo>
                  <a:cubicBezTo>
                    <a:pt x="33" y="51"/>
                    <a:pt x="25" y="54"/>
                    <a:pt x="25" y="57"/>
                  </a:cubicBezTo>
                  <a:cubicBezTo>
                    <a:pt x="25" y="61"/>
                    <a:pt x="33" y="60"/>
                    <a:pt x="38" y="57"/>
                  </a:cubicBezTo>
                  <a:cubicBezTo>
                    <a:pt x="43" y="55"/>
                    <a:pt x="39" y="58"/>
                    <a:pt x="36" y="60"/>
                  </a:cubicBezTo>
                  <a:cubicBezTo>
                    <a:pt x="34" y="63"/>
                    <a:pt x="42" y="64"/>
                    <a:pt x="42" y="67"/>
                  </a:cubicBezTo>
                  <a:cubicBezTo>
                    <a:pt x="42" y="69"/>
                    <a:pt x="36" y="69"/>
                    <a:pt x="35" y="66"/>
                  </a:cubicBezTo>
                  <a:cubicBezTo>
                    <a:pt x="35" y="64"/>
                    <a:pt x="33" y="61"/>
                    <a:pt x="27" y="62"/>
                  </a:cubicBezTo>
                  <a:cubicBezTo>
                    <a:pt x="21" y="62"/>
                    <a:pt x="22" y="66"/>
                    <a:pt x="26" y="67"/>
                  </a:cubicBezTo>
                  <a:cubicBezTo>
                    <a:pt x="30" y="67"/>
                    <a:pt x="30" y="70"/>
                    <a:pt x="26" y="70"/>
                  </a:cubicBezTo>
                  <a:cubicBezTo>
                    <a:pt x="22" y="70"/>
                    <a:pt x="12" y="72"/>
                    <a:pt x="15" y="75"/>
                  </a:cubicBezTo>
                  <a:cubicBezTo>
                    <a:pt x="18" y="77"/>
                    <a:pt x="30" y="75"/>
                    <a:pt x="32" y="76"/>
                  </a:cubicBezTo>
                  <a:cubicBezTo>
                    <a:pt x="34" y="78"/>
                    <a:pt x="40" y="79"/>
                    <a:pt x="41" y="77"/>
                  </a:cubicBezTo>
                  <a:cubicBezTo>
                    <a:pt x="43" y="75"/>
                    <a:pt x="47" y="76"/>
                    <a:pt x="52" y="76"/>
                  </a:cubicBezTo>
                  <a:cubicBezTo>
                    <a:pt x="56" y="76"/>
                    <a:pt x="57" y="76"/>
                    <a:pt x="59" y="78"/>
                  </a:cubicBezTo>
                  <a:cubicBezTo>
                    <a:pt x="61" y="80"/>
                    <a:pt x="65" y="79"/>
                    <a:pt x="68" y="77"/>
                  </a:cubicBezTo>
                  <a:cubicBezTo>
                    <a:pt x="70" y="76"/>
                    <a:pt x="70" y="76"/>
                    <a:pt x="73" y="76"/>
                  </a:cubicBezTo>
                  <a:cubicBezTo>
                    <a:pt x="76" y="76"/>
                    <a:pt x="77" y="74"/>
                    <a:pt x="75" y="71"/>
                  </a:cubicBezTo>
                  <a:cubicBezTo>
                    <a:pt x="74" y="69"/>
                    <a:pt x="70" y="73"/>
                    <a:pt x="69" y="71"/>
                  </a:cubicBezTo>
                  <a:cubicBezTo>
                    <a:pt x="69" y="69"/>
                    <a:pt x="65" y="69"/>
                    <a:pt x="59" y="69"/>
                  </a:cubicBezTo>
                  <a:cubicBezTo>
                    <a:pt x="52" y="70"/>
                    <a:pt x="55" y="66"/>
                    <a:pt x="59" y="67"/>
                  </a:cubicBezTo>
                  <a:cubicBezTo>
                    <a:pt x="63" y="68"/>
                    <a:pt x="68" y="67"/>
                    <a:pt x="72" y="66"/>
                  </a:cubicBezTo>
                  <a:cubicBezTo>
                    <a:pt x="77" y="65"/>
                    <a:pt x="73" y="63"/>
                    <a:pt x="73" y="61"/>
                  </a:cubicBezTo>
                  <a:cubicBezTo>
                    <a:pt x="73" y="60"/>
                    <a:pt x="79" y="61"/>
                    <a:pt x="83" y="61"/>
                  </a:cubicBezTo>
                  <a:cubicBezTo>
                    <a:pt x="87" y="61"/>
                    <a:pt x="93" y="55"/>
                    <a:pt x="93" y="51"/>
                  </a:cubicBezTo>
                  <a:cubicBezTo>
                    <a:pt x="93" y="47"/>
                    <a:pt x="84" y="48"/>
                    <a:pt x="79" y="48"/>
                  </a:cubicBezTo>
                  <a:cubicBezTo>
                    <a:pt x="75" y="48"/>
                    <a:pt x="82" y="45"/>
                    <a:pt x="91" y="45"/>
                  </a:cubicBezTo>
                  <a:cubicBezTo>
                    <a:pt x="100" y="46"/>
                    <a:pt x="96" y="42"/>
                    <a:pt x="97" y="41"/>
                  </a:cubicBezTo>
                  <a:cubicBezTo>
                    <a:pt x="99" y="39"/>
                    <a:pt x="103" y="42"/>
                    <a:pt x="107" y="41"/>
                  </a:cubicBezTo>
                  <a:cubicBezTo>
                    <a:pt x="112" y="41"/>
                    <a:pt x="109" y="37"/>
                    <a:pt x="112" y="37"/>
                  </a:cubicBezTo>
                  <a:cubicBezTo>
                    <a:pt x="114" y="37"/>
                    <a:pt x="118" y="34"/>
                    <a:pt x="128" y="29"/>
                  </a:cubicBezTo>
                  <a:cubicBezTo>
                    <a:pt x="137" y="24"/>
                    <a:pt x="144" y="25"/>
                    <a:pt x="145" y="22"/>
                  </a:cubicBezTo>
                  <a:cubicBezTo>
                    <a:pt x="145" y="19"/>
                    <a:pt x="132" y="22"/>
                    <a:pt x="130" y="21"/>
                  </a:cubicBezTo>
                  <a:cubicBezTo>
                    <a:pt x="127" y="21"/>
                    <a:pt x="139" y="18"/>
                    <a:pt x="142" y="19"/>
                  </a:cubicBezTo>
                  <a:cubicBezTo>
                    <a:pt x="144" y="19"/>
                    <a:pt x="148" y="19"/>
                    <a:pt x="157" y="14"/>
                  </a:cubicBezTo>
                  <a:cubicBezTo>
                    <a:pt x="167" y="10"/>
                    <a:pt x="163" y="9"/>
                    <a:pt x="159" y="10"/>
                  </a:cubicBezTo>
                  <a:cubicBezTo>
                    <a:pt x="155" y="10"/>
                    <a:pt x="150" y="9"/>
                    <a:pt x="151" y="7"/>
                  </a:cubicBezTo>
                  <a:cubicBezTo>
                    <a:pt x="151" y="4"/>
                    <a:pt x="145" y="7"/>
                    <a:pt x="145" y="5"/>
                  </a:cubicBezTo>
                  <a:cubicBezTo>
                    <a:pt x="145" y="4"/>
                    <a:pt x="139" y="5"/>
                    <a:pt x="133" y="7"/>
                  </a:cubicBezTo>
                  <a:cubicBezTo>
                    <a:pt x="127" y="9"/>
                    <a:pt x="133" y="5"/>
                    <a:pt x="135" y="4"/>
                  </a:cubicBezTo>
                  <a:cubicBezTo>
                    <a:pt x="138" y="3"/>
                    <a:pt x="120" y="4"/>
                    <a:pt x="117" y="2"/>
                  </a:cubicBezTo>
                  <a:cubicBezTo>
                    <a:pt x="114" y="0"/>
                    <a:pt x="111" y="5"/>
                    <a:pt x="108" y="2"/>
                  </a:cubicBezTo>
                  <a:cubicBezTo>
                    <a:pt x="105" y="0"/>
                    <a:pt x="98" y="2"/>
                    <a:pt x="99" y="4"/>
                  </a:cubicBezTo>
                  <a:cubicBezTo>
                    <a:pt x="100" y="6"/>
                    <a:pt x="98" y="6"/>
                    <a:pt x="95" y="4"/>
                  </a:cubicBezTo>
                  <a:cubicBezTo>
                    <a:pt x="93" y="2"/>
                    <a:pt x="88" y="4"/>
                    <a:pt x="83" y="3"/>
                  </a:cubicBezTo>
                  <a:cubicBezTo>
                    <a:pt x="78" y="3"/>
                    <a:pt x="80" y="7"/>
                    <a:pt x="75" y="5"/>
                  </a:cubicBezTo>
                  <a:cubicBezTo>
                    <a:pt x="70" y="3"/>
                    <a:pt x="64" y="4"/>
                    <a:pt x="65" y="4"/>
                  </a:cubicBezTo>
                  <a:cubicBezTo>
                    <a:pt x="67" y="5"/>
                    <a:pt x="65" y="6"/>
                    <a:pt x="63" y="6"/>
                  </a:cubicBezTo>
                  <a:cubicBezTo>
                    <a:pt x="60" y="5"/>
                    <a:pt x="58" y="6"/>
                    <a:pt x="60" y="8"/>
                  </a:cubicBezTo>
                  <a:cubicBezTo>
                    <a:pt x="61" y="10"/>
                    <a:pt x="51" y="7"/>
                    <a:pt x="51" y="10"/>
                  </a:cubicBezTo>
                  <a:cubicBezTo>
                    <a:pt x="51" y="12"/>
                    <a:pt x="48" y="13"/>
                    <a:pt x="45" y="11"/>
                  </a:cubicBezTo>
                  <a:cubicBezTo>
                    <a:pt x="42" y="9"/>
                    <a:pt x="34" y="8"/>
                    <a:pt x="36" y="10"/>
                  </a:cubicBezTo>
                  <a:cubicBezTo>
                    <a:pt x="39" y="12"/>
                    <a:pt x="28" y="11"/>
                    <a:pt x="31" y="13"/>
                  </a:cubicBezTo>
                  <a:cubicBezTo>
                    <a:pt x="34" y="15"/>
                    <a:pt x="28" y="17"/>
                    <a:pt x="28" y="16"/>
                  </a:cubicBezTo>
                  <a:cubicBezTo>
                    <a:pt x="28" y="14"/>
                    <a:pt x="22" y="13"/>
                    <a:pt x="20" y="14"/>
                  </a:cubicBezTo>
                  <a:cubicBezTo>
                    <a:pt x="18" y="16"/>
                    <a:pt x="17" y="19"/>
                    <a:pt x="16" y="18"/>
                  </a:cubicBezTo>
                  <a:cubicBezTo>
                    <a:pt x="15" y="16"/>
                    <a:pt x="10" y="17"/>
                    <a:pt x="5" y="18"/>
                  </a:cubicBezTo>
                  <a:cubicBezTo>
                    <a:pt x="0" y="20"/>
                    <a:pt x="5" y="21"/>
                    <a:pt x="9" y="19"/>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36" name="Freeform 119">
              <a:extLst>
                <a:ext uri="{FF2B5EF4-FFF2-40B4-BE49-F238E27FC236}">
                  <a16:creationId xmlns:a16="http://schemas.microsoft.com/office/drawing/2014/main" id="{05CF47ED-9FF6-1344-9ADD-6F1E29A42298}"/>
                </a:ext>
              </a:extLst>
            </p:cNvPr>
            <p:cNvSpPr>
              <a:spLocks/>
            </p:cNvSpPr>
            <p:nvPr/>
          </p:nvSpPr>
          <p:spPr bwMode="auto">
            <a:xfrm>
              <a:off x="6127996" y="1625300"/>
              <a:ext cx="146864" cy="108787"/>
            </a:xfrm>
            <a:custGeom>
              <a:avLst/>
              <a:gdLst>
                <a:gd name="T0" fmla="*/ 10 w 11"/>
                <a:gd name="T1" fmla="*/ 5 h 8"/>
                <a:gd name="T2" fmla="*/ 3 w 11"/>
                <a:gd name="T3" fmla="*/ 3 h 8"/>
                <a:gd name="T4" fmla="*/ 10 w 11"/>
                <a:gd name="T5" fmla="*/ 5 h 8"/>
              </a:gdLst>
              <a:ahLst/>
              <a:cxnLst>
                <a:cxn ang="0">
                  <a:pos x="T0" y="T1"/>
                </a:cxn>
                <a:cxn ang="0">
                  <a:pos x="T2" y="T3"/>
                </a:cxn>
                <a:cxn ang="0">
                  <a:pos x="T4" y="T5"/>
                </a:cxn>
              </a:cxnLst>
              <a:rect l="0" t="0" r="r" b="b"/>
              <a:pathLst>
                <a:path w="11" h="8">
                  <a:moveTo>
                    <a:pt x="10" y="5"/>
                  </a:moveTo>
                  <a:cubicBezTo>
                    <a:pt x="11" y="2"/>
                    <a:pt x="0" y="0"/>
                    <a:pt x="3" y="3"/>
                  </a:cubicBezTo>
                  <a:cubicBezTo>
                    <a:pt x="5" y="4"/>
                    <a:pt x="8" y="8"/>
                    <a:pt x="10" y="5"/>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37" name="Freeform 120">
              <a:extLst>
                <a:ext uri="{FF2B5EF4-FFF2-40B4-BE49-F238E27FC236}">
                  <a16:creationId xmlns:a16="http://schemas.microsoft.com/office/drawing/2014/main" id="{93E01A98-2FDC-7B4C-BED8-36B3ECD2ABF8}"/>
                </a:ext>
              </a:extLst>
            </p:cNvPr>
            <p:cNvSpPr>
              <a:spLocks/>
            </p:cNvSpPr>
            <p:nvPr/>
          </p:nvSpPr>
          <p:spPr bwMode="auto">
            <a:xfrm>
              <a:off x="5758115" y="1946225"/>
              <a:ext cx="130547" cy="157743"/>
            </a:xfrm>
            <a:custGeom>
              <a:avLst/>
              <a:gdLst>
                <a:gd name="T0" fmla="*/ 8 w 10"/>
                <a:gd name="T1" fmla="*/ 9 h 12"/>
                <a:gd name="T2" fmla="*/ 1 w 10"/>
                <a:gd name="T3" fmla="*/ 3 h 12"/>
                <a:gd name="T4" fmla="*/ 8 w 10"/>
                <a:gd name="T5" fmla="*/ 9 h 12"/>
              </a:gdLst>
              <a:ahLst/>
              <a:cxnLst>
                <a:cxn ang="0">
                  <a:pos x="T0" y="T1"/>
                </a:cxn>
                <a:cxn ang="0">
                  <a:pos x="T2" y="T3"/>
                </a:cxn>
                <a:cxn ang="0">
                  <a:pos x="T4" y="T5"/>
                </a:cxn>
              </a:cxnLst>
              <a:rect l="0" t="0" r="r" b="b"/>
              <a:pathLst>
                <a:path w="10" h="12">
                  <a:moveTo>
                    <a:pt x="8" y="9"/>
                  </a:moveTo>
                  <a:cubicBezTo>
                    <a:pt x="10" y="7"/>
                    <a:pt x="1" y="0"/>
                    <a:pt x="1" y="3"/>
                  </a:cubicBezTo>
                  <a:cubicBezTo>
                    <a:pt x="0" y="7"/>
                    <a:pt x="6" y="12"/>
                    <a:pt x="8" y="9"/>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38" name="Freeform 121">
              <a:extLst>
                <a:ext uri="{FF2B5EF4-FFF2-40B4-BE49-F238E27FC236}">
                  <a16:creationId xmlns:a16="http://schemas.microsoft.com/office/drawing/2014/main" id="{040BEB6E-3381-EA41-9B41-CEF16FB429E4}"/>
                </a:ext>
              </a:extLst>
            </p:cNvPr>
            <p:cNvSpPr>
              <a:spLocks/>
            </p:cNvSpPr>
            <p:nvPr/>
          </p:nvSpPr>
          <p:spPr bwMode="auto">
            <a:xfrm>
              <a:off x="7030934" y="3420301"/>
              <a:ext cx="473226" cy="304607"/>
            </a:xfrm>
            <a:custGeom>
              <a:avLst/>
              <a:gdLst>
                <a:gd name="T0" fmla="*/ 35 w 36"/>
                <a:gd name="T1" fmla="*/ 18 h 23"/>
                <a:gd name="T2" fmla="*/ 28 w 36"/>
                <a:gd name="T3" fmla="*/ 13 h 23"/>
                <a:gd name="T4" fmla="*/ 18 w 36"/>
                <a:gd name="T5" fmla="*/ 7 h 23"/>
                <a:gd name="T6" fmla="*/ 12 w 36"/>
                <a:gd name="T7" fmla="*/ 2 h 23"/>
                <a:gd name="T8" fmla="*/ 6 w 36"/>
                <a:gd name="T9" fmla="*/ 6 h 23"/>
                <a:gd name="T10" fmla="*/ 5 w 36"/>
                <a:gd name="T11" fmla="*/ 12 h 23"/>
                <a:gd name="T12" fmla="*/ 1 w 36"/>
                <a:gd name="T13" fmla="*/ 19 h 23"/>
                <a:gd name="T14" fmla="*/ 7 w 36"/>
                <a:gd name="T15" fmla="*/ 19 h 23"/>
                <a:gd name="T16" fmla="*/ 10 w 36"/>
                <a:gd name="T17" fmla="*/ 22 h 23"/>
                <a:gd name="T18" fmla="*/ 18 w 36"/>
                <a:gd name="T19" fmla="*/ 18 h 23"/>
                <a:gd name="T20" fmla="*/ 25 w 36"/>
                <a:gd name="T21" fmla="*/ 18 h 23"/>
                <a:gd name="T22" fmla="*/ 35 w 36"/>
                <a:gd name="T23"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3">
                  <a:moveTo>
                    <a:pt x="35" y="18"/>
                  </a:moveTo>
                  <a:cubicBezTo>
                    <a:pt x="36" y="16"/>
                    <a:pt x="28" y="15"/>
                    <a:pt x="28" y="13"/>
                  </a:cubicBezTo>
                  <a:cubicBezTo>
                    <a:pt x="29" y="10"/>
                    <a:pt x="21" y="8"/>
                    <a:pt x="18" y="7"/>
                  </a:cubicBezTo>
                  <a:cubicBezTo>
                    <a:pt x="16" y="6"/>
                    <a:pt x="12" y="5"/>
                    <a:pt x="12" y="2"/>
                  </a:cubicBezTo>
                  <a:cubicBezTo>
                    <a:pt x="12" y="0"/>
                    <a:pt x="6" y="2"/>
                    <a:pt x="6" y="6"/>
                  </a:cubicBezTo>
                  <a:cubicBezTo>
                    <a:pt x="6" y="9"/>
                    <a:pt x="4" y="9"/>
                    <a:pt x="5" y="12"/>
                  </a:cubicBezTo>
                  <a:cubicBezTo>
                    <a:pt x="6" y="16"/>
                    <a:pt x="0" y="17"/>
                    <a:pt x="1" y="19"/>
                  </a:cubicBezTo>
                  <a:cubicBezTo>
                    <a:pt x="1" y="21"/>
                    <a:pt x="4" y="19"/>
                    <a:pt x="7" y="19"/>
                  </a:cubicBezTo>
                  <a:cubicBezTo>
                    <a:pt x="10" y="19"/>
                    <a:pt x="6" y="22"/>
                    <a:pt x="10" y="22"/>
                  </a:cubicBezTo>
                  <a:cubicBezTo>
                    <a:pt x="12" y="23"/>
                    <a:pt x="17" y="20"/>
                    <a:pt x="18" y="18"/>
                  </a:cubicBezTo>
                  <a:cubicBezTo>
                    <a:pt x="19" y="16"/>
                    <a:pt x="22" y="16"/>
                    <a:pt x="25" y="18"/>
                  </a:cubicBezTo>
                  <a:cubicBezTo>
                    <a:pt x="28" y="20"/>
                    <a:pt x="35" y="20"/>
                    <a:pt x="35" y="18"/>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39" name="Freeform 122">
              <a:extLst>
                <a:ext uri="{FF2B5EF4-FFF2-40B4-BE49-F238E27FC236}">
                  <a16:creationId xmlns:a16="http://schemas.microsoft.com/office/drawing/2014/main" id="{E70664D7-6CB9-1F48-BC98-C092DFFC5CEE}"/>
                </a:ext>
              </a:extLst>
            </p:cNvPr>
            <p:cNvSpPr>
              <a:spLocks/>
            </p:cNvSpPr>
            <p:nvPr/>
          </p:nvSpPr>
          <p:spPr bwMode="auto">
            <a:xfrm>
              <a:off x="6367330" y="2076767"/>
              <a:ext cx="1191228" cy="348121"/>
            </a:xfrm>
            <a:custGeom>
              <a:avLst/>
              <a:gdLst>
                <a:gd name="T0" fmla="*/ 25 w 90"/>
                <a:gd name="T1" fmla="*/ 20 h 26"/>
                <a:gd name="T2" fmla="*/ 31 w 90"/>
                <a:gd name="T3" fmla="*/ 23 h 26"/>
                <a:gd name="T4" fmla="*/ 40 w 90"/>
                <a:gd name="T5" fmla="*/ 24 h 26"/>
                <a:gd name="T6" fmla="*/ 43 w 90"/>
                <a:gd name="T7" fmla="*/ 23 h 26"/>
                <a:gd name="T8" fmla="*/ 60 w 90"/>
                <a:gd name="T9" fmla="*/ 26 h 26"/>
                <a:gd name="T10" fmla="*/ 72 w 90"/>
                <a:gd name="T11" fmla="*/ 23 h 26"/>
                <a:gd name="T12" fmla="*/ 85 w 90"/>
                <a:gd name="T13" fmla="*/ 24 h 26"/>
                <a:gd name="T14" fmla="*/ 90 w 90"/>
                <a:gd name="T15" fmla="*/ 17 h 26"/>
                <a:gd name="T16" fmla="*/ 61 w 90"/>
                <a:gd name="T17" fmla="*/ 15 h 26"/>
                <a:gd name="T18" fmla="*/ 46 w 90"/>
                <a:gd name="T19" fmla="*/ 15 h 26"/>
                <a:gd name="T20" fmla="*/ 38 w 90"/>
                <a:gd name="T21" fmla="*/ 13 h 26"/>
                <a:gd name="T22" fmla="*/ 40 w 90"/>
                <a:gd name="T23" fmla="*/ 9 h 26"/>
                <a:gd name="T24" fmla="*/ 26 w 90"/>
                <a:gd name="T25" fmla="*/ 5 h 26"/>
                <a:gd name="T26" fmla="*/ 15 w 90"/>
                <a:gd name="T27" fmla="*/ 2 h 26"/>
                <a:gd name="T28" fmla="*/ 2 w 90"/>
                <a:gd name="T29" fmla="*/ 3 h 26"/>
                <a:gd name="T30" fmla="*/ 18 w 90"/>
                <a:gd name="T31" fmla="*/ 8 h 26"/>
                <a:gd name="T32" fmla="*/ 25 w 90"/>
                <a:gd name="T33" fmla="*/ 13 h 26"/>
                <a:gd name="T34" fmla="*/ 25 w 90"/>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6">
                  <a:moveTo>
                    <a:pt x="25" y="20"/>
                  </a:moveTo>
                  <a:cubicBezTo>
                    <a:pt x="27" y="25"/>
                    <a:pt x="29" y="22"/>
                    <a:pt x="31" y="23"/>
                  </a:cubicBezTo>
                  <a:cubicBezTo>
                    <a:pt x="34" y="25"/>
                    <a:pt x="38" y="26"/>
                    <a:pt x="40" y="24"/>
                  </a:cubicBezTo>
                  <a:cubicBezTo>
                    <a:pt x="42" y="23"/>
                    <a:pt x="43" y="21"/>
                    <a:pt x="43" y="23"/>
                  </a:cubicBezTo>
                  <a:cubicBezTo>
                    <a:pt x="44" y="25"/>
                    <a:pt x="49" y="26"/>
                    <a:pt x="60" y="26"/>
                  </a:cubicBezTo>
                  <a:cubicBezTo>
                    <a:pt x="71" y="26"/>
                    <a:pt x="68" y="22"/>
                    <a:pt x="72" y="23"/>
                  </a:cubicBezTo>
                  <a:cubicBezTo>
                    <a:pt x="75" y="25"/>
                    <a:pt x="82" y="25"/>
                    <a:pt x="85" y="24"/>
                  </a:cubicBezTo>
                  <a:cubicBezTo>
                    <a:pt x="88" y="24"/>
                    <a:pt x="90" y="19"/>
                    <a:pt x="90" y="17"/>
                  </a:cubicBezTo>
                  <a:cubicBezTo>
                    <a:pt x="90" y="14"/>
                    <a:pt x="65" y="12"/>
                    <a:pt x="61" y="15"/>
                  </a:cubicBezTo>
                  <a:cubicBezTo>
                    <a:pt x="57" y="17"/>
                    <a:pt x="50" y="14"/>
                    <a:pt x="46" y="15"/>
                  </a:cubicBezTo>
                  <a:cubicBezTo>
                    <a:pt x="43" y="17"/>
                    <a:pt x="44" y="13"/>
                    <a:pt x="38" y="13"/>
                  </a:cubicBezTo>
                  <a:cubicBezTo>
                    <a:pt x="32" y="13"/>
                    <a:pt x="38" y="10"/>
                    <a:pt x="40" y="9"/>
                  </a:cubicBezTo>
                  <a:cubicBezTo>
                    <a:pt x="41" y="7"/>
                    <a:pt x="30" y="4"/>
                    <a:pt x="26" y="5"/>
                  </a:cubicBezTo>
                  <a:cubicBezTo>
                    <a:pt x="22" y="5"/>
                    <a:pt x="19" y="3"/>
                    <a:pt x="15" y="2"/>
                  </a:cubicBezTo>
                  <a:cubicBezTo>
                    <a:pt x="11" y="0"/>
                    <a:pt x="0" y="0"/>
                    <a:pt x="2" y="3"/>
                  </a:cubicBezTo>
                  <a:cubicBezTo>
                    <a:pt x="4" y="5"/>
                    <a:pt x="17" y="10"/>
                    <a:pt x="18" y="8"/>
                  </a:cubicBezTo>
                  <a:cubicBezTo>
                    <a:pt x="20" y="6"/>
                    <a:pt x="23" y="10"/>
                    <a:pt x="25" y="13"/>
                  </a:cubicBezTo>
                  <a:cubicBezTo>
                    <a:pt x="27" y="15"/>
                    <a:pt x="24" y="16"/>
                    <a:pt x="25" y="20"/>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0" name="Freeform 123">
              <a:extLst>
                <a:ext uri="{FF2B5EF4-FFF2-40B4-BE49-F238E27FC236}">
                  <a16:creationId xmlns:a16="http://schemas.microsoft.com/office/drawing/2014/main" id="{249487C7-7B73-4F44-BC02-7F88DB1B8A2E}"/>
                </a:ext>
              </a:extLst>
            </p:cNvPr>
            <p:cNvSpPr>
              <a:spLocks/>
            </p:cNvSpPr>
            <p:nvPr/>
          </p:nvSpPr>
          <p:spPr bwMode="auto">
            <a:xfrm>
              <a:off x="7504164" y="3806499"/>
              <a:ext cx="108788" cy="76153"/>
            </a:xfrm>
            <a:custGeom>
              <a:avLst/>
              <a:gdLst>
                <a:gd name="T0" fmla="*/ 3 w 8"/>
                <a:gd name="T1" fmla="*/ 6 h 6"/>
                <a:gd name="T2" fmla="*/ 4 w 8"/>
                <a:gd name="T3" fmla="*/ 0 h 6"/>
                <a:gd name="T4" fmla="*/ 3 w 8"/>
                <a:gd name="T5" fmla="*/ 6 h 6"/>
              </a:gdLst>
              <a:ahLst/>
              <a:cxnLst>
                <a:cxn ang="0">
                  <a:pos x="T0" y="T1"/>
                </a:cxn>
                <a:cxn ang="0">
                  <a:pos x="T2" y="T3"/>
                </a:cxn>
                <a:cxn ang="0">
                  <a:pos x="T4" y="T5"/>
                </a:cxn>
              </a:cxnLst>
              <a:rect l="0" t="0" r="r" b="b"/>
              <a:pathLst>
                <a:path w="8" h="6">
                  <a:moveTo>
                    <a:pt x="3" y="6"/>
                  </a:moveTo>
                  <a:cubicBezTo>
                    <a:pt x="5" y="5"/>
                    <a:pt x="8" y="0"/>
                    <a:pt x="4" y="0"/>
                  </a:cubicBezTo>
                  <a:cubicBezTo>
                    <a:pt x="0" y="0"/>
                    <a:pt x="0" y="6"/>
                    <a:pt x="3" y="6"/>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1" name="Freeform 124">
              <a:extLst>
                <a:ext uri="{FF2B5EF4-FFF2-40B4-BE49-F238E27FC236}">
                  <a16:creationId xmlns:a16="http://schemas.microsoft.com/office/drawing/2014/main" id="{DB2ABA83-DD3E-1E47-83DC-4DC07B87ADF8}"/>
                </a:ext>
              </a:extLst>
            </p:cNvPr>
            <p:cNvSpPr>
              <a:spLocks/>
            </p:cNvSpPr>
            <p:nvPr/>
          </p:nvSpPr>
          <p:spPr bwMode="auto">
            <a:xfrm>
              <a:off x="5279451" y="1929903"/>
              <a:ext cx="255651" cy="135984"/>
            </a:xfrm>
            <a:custGeom>
              <a:avLst/>
              <a:gdLst>
                <a:gd name="T0" fmla="*/ 16 w 19"/>
                <a:gd name="T1" fmla="*/ 3 h 10"/>
                <a:gd name="T2" fmla="*/ 13 w 19"/>
                <a:gd name="T3" fmla="*/ 1 h 10"/>
                <a:gd name="T4" fmla="*/ 0 w 19"/>
                <a:gd name="T5" fmla="*/ 5 h 10"/>
                <a:gd name="T6" fmla="*/ 7 w 19"/>
                <a:gd name="T7" fmla="*/ 9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2"/>
                    <a:pt x="18" y="0"/>
                    <a:pt x="13" y="1"/>
                  </a:cubicBezTo>
                  <a:cubicBezTo>
                    <a:pt x="8" y="2"/>
                    <a:pt x="0" y="2"/>
                    <a:pt x="0" y="5"/>
                  </a:cubicBezTo>
                  <a:cubicBezTo>
                    <a:pt x="0" y="7"/>
                    <a:pt x="1" y="9"/>
                    <a:pt x="7" y="9"/>
                  </a:cubicBezTo>
                  <a:cubicBezTo>
                    <a:pt x="12" y="10"/>
                    <a:pt x="16" y="5"/>
                    <a:pt x="14" y="5"/>
                  </a:cubicBezTo>
                  <a:cubicBezTo>
                    <a:pt x="11" y="5"/>
                    <a:pt x="13" y="3"/>
                    <a:pt x="16" y="3"/>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2" name="Freeform 125">
              <a:extLst>
                <a:ext uri="{FF2B5EF4-FFF2-40B4-BE49-F238E27FC236}">
                  <a16:creationId xmlns:a16="http://schemas.microsoft.com/office/drawing/2014/main" id="{E38EAEA6-2E82-A843-A587-066F8AADBED7}"/>
                </a:ext>
              </a:extLst>
            </p:cNvPr>
            <p:cNvSpPr>
              <a:spLocks/>
            </p:cNvSpPr>
            <p:nvPr/>
          </p:nvSpPr>
          <p:spPr bwMode="auto">
            <a:xfrm>
              <a:off x="6818801" y="2490162"/>
              <a:ext cx="2023456" cy="1381606"/>
            </a:xfrm>
            <a:custGeom>
              <a:avLst/>
              <a:gdLst>
                <a:gd name="T0" fmla="*/ 98 w 153"/>
                <a:gd name="T1" fmla="*/ 24 h 104"/>
                <a:gd name="T2" fmla="*/ 84 w 153"/>
                <a:gd name="T3" fmla="*/ 20 h 104"/>
                <a:gd name="T4" fmla="*/ 67 w 153"/>
                <a:gd name="T5" fmla="*/ 12 h 104"/>
                <a:gd name="T6" fmla="*/ 58 w 153"/>
                <a:gd name="T7" fmla="*/ 15 h 104"/>
                <a:gd name="T8" fmla="*/ 50 w 153"/>
                <a:gd name="T9" fmla="*/ 9 h 104"/>
                <a:gd name="T10" fmla="*/ 37 w 153"/>
                <a:gd name="T11" fmla="*/ 4 h 104"/>
                <a:gd name="T12" fmla="*/ 27 w 153"/>
                <a:gd name="T13" fmla="*/ 15 h 104"/>
                <a:gd name="T14" fmla="*/ 30 w 153"/>
                <a:gd name="T15" fmla="*/ 23 h 104"/>
                <a:gd name="T16" fmla="*/ 20 w 153"/>
                <a:gd name="T17" fmla="*/ 14 h 104"/>
                <a:gd name="T18" fmla="*/ 28 w 153"/>
                <a:gd name="T19" fmla="*/ 2 h 104"/>
                <a:gd name="T20" fmla="*/ 3 w 153"/>
                <a:gd name="T21" fmla="*/ 24 h 104"/>
                <a:gd name="T22" fmla="*/ 13 w 153"/>
                <a:gd name="T23" fmla="*/ 28 h 104"/>
                <a:gd name="T24" fmla="*/ 15 w 153"/>
                <a:gd name="T25" fmla="*/ 33 h 104"/>
                <a:gd name="T26" fmla="*/ 31 w 153"/>
                <a:gd name="T27" fmla="*/ 36 h 104"/>
                <a:gd name="T28" fmla="*/ 47 w 153"/>
                <a:gd name="T29" fmla="*/ 36 h 104"/>
                <a:gd name="T30" fmla="*/ 58 w 153"/>
                <a:gd name="T31" fmla="*/ 34 h 104"/>
                <a:gd name="T32" fmla="*/ 65 w 153"/>
                <a:gd name="T33" fmla="*/ 36 h 104"/>
                <a:gd name="T34" fmla="*/ 76 w 153"/>
                <a:gd name="T35" fmla="*/ 43 h 104"/>
                <a:gd name="T36" fmla="*/ 79 w 153"/>
                <a:gd name="T37" fmla="*/ 45 h 104"/>
                <a:gd name="T38" fmla="*/ 91 w 153"/>
                <a:gd name="T39" fmla="*/ 54 h 104"/>
                <a:gd name="T40" fmla="*/ 100 w 153"/>
                <a:gd name="T41" fmla="*/ 62 h 104"/>
                <a:gd name="T42" fmla="*/ 100 w 153"/>
                <a:gd name="T43" fmla="*/ 69 h 104"/>
                <a:gd name="T44" fmla="*/ 86 w 153"/>
                <a:gd name="T45" fmla="*/ 73 h 104"/>
                <a:gd name="T46" fmla="*/ 67 w 153"/>
                <a:gd name="T47" fmla="*/ 76 h 104"/>
                <a:gd name="T48" fmla="*/ 75 w 153"/>
                <a:gd name="T49" fmla="*/ 83 h 104"/>
                <a:gd name="T50" fmla="*/ 88 w 153"/>
                <a:gd name="T51" fmla="*/ 82 h 104"/>
                <a:gd name="T52" fmla="*/ 97 w 153"/>
                <a:gd name="T53" fmla="*/ 93 h 104"/>
                <a:gd name="T54" fmla="*/ 125 w 153"/>
                <a:gd name="T55" fmla="*/ 102 h 104"/>
                <a:gd name="T56" fmla="*/ 119 w 153"/>
                <a:gd name="T57" fmla="*/ 91 h 104"/>
                <a:gd name="T58" fmla="*/ 131 w 153"/>
                <a:gd name="T59" fmla="*/ 86 h 104"/>
                <a:gd name="T60" fmla="*/ 117 w 153"/>
                <a:gd name="T61" fmla="*/ 72 h 104"/>
                <a:gd name="T62" fmla="*/ 126 w 153"/>
                <a:gd name="T63" fmla="*/ 69 h 104"/>
                <a:gd name="T64" fmla="*/ 139 w 153"/>
                <a:gd name="T65" fmla="*/ 75 h 104"/>
                <a:gd name="T66" fmla="*/ 150 w 153"/>
                <a:gd name="T67" fmla="*/ 65 h 104"/>
                <a:gd name="T68" fmla="*/ 140 w 153"/>
                <a:gd name="T69" fmla="*/ 58 h 104"/>
                <a:gd name="T70" fmla="*/ 122 w 153"/>
                <a:gd name="T71" fmla="*/ 51 h 104"/>
                <a:gd name="T72" fmla="*/ 122 w 153"/>
                <a:gd name="T73" fmla="*/ 44 h 104"/>
                <a:gd name="T74" fmla="*/ 119 w 153"/>
                <a:gd name="T75" fmla="*/ 39 h 104"/>
                <a:gd name="T76" fmla="*/ 113 w 153"/>
                <a:gd name="T77" fmla="*/ 37 h 104"/>
                <a:gd name="T78" fmla="*/ 106 w 153"/>
                <a:gd name="T79" fmla="*/ 30 h 104"/>
                <a:gd name="T80" fmla="*/ 96 w 153"/>
                <a:gd name="T81" fmla="*/ 2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 h="104">
                  <a:moveTo>
                    <a:pt x="94" y="28"/>
                  </a:moveTo>
                  <a:cubicBezTo>
                    <a:pt x="96" y="28"/>
                    <a:pt x="99" y="26"/>
                    <a:pt x="98" y="24"/>
                  </a:cubicBezTo>
                  <a:cubicBezTo>
                    <a:pt x="97" y="22"/>
                    <a:pt x="92" y="22"/>
                    <a:pt x="90" y="24"/>
                  </a:cubicBezTo>
                  <a:cubicBezTo>
                    <a:pt x="89" y="26"/>
                    <a:pt x="84" y="22"/>
                    <a:pt x="84" y="20"/>
                  </a:cubicBezTo>
                  <a:cubicBezTo>
                    <a:pt x="84" y="18"/>
                    <a:pt x="77" y="19"/>
                    <a:pt x="78" y="16"/>
                  </a:cubicBezTo>
                  <a:cubicBezTo>
                    <a:pt x="79" y="13"/>
                    <a:pt x="70" y="12"/>
                    <a:pt x="67" y="12"/>
                  </a:cubicBezTo>
                  <a:cubicBezTo>
                    <a:pt x="65" y="12"/>
                    <a:pt x="61" y="14"/>
                    <a:pt x="62" y="16"/>
                  </a:cubicBezTo>
                  <a:cubicBezTo>
                    <a:pt x="62" y="18"/>
                    <a:pt x="59" y="17"/>
                    <a:pt x="58" y="15"/>
                  </a:cubicBezTo>
                  <a:cubicBezTo>
                    <a:pt x="58" y="13"/>
                    <a:pt x="52" y="18"/>
                    <a:pt x="50" y="18"/>
                  </a:cubicBezTo>
                  <a:cubicBezTo>
                    <a:pt x="48" y="18"/>
                    <a:pt x="51" y="11"/>
                    <a:pt x="50" y="9"/>
                  </a:cubicBezTo>
                  <a:cubicBezTo>
                    <a:pt x="49" y="7"/>
                    <a:pt x="48" y="7"/>
                    <a:pt x="47" y="4"/>
                  </a:cubicBezTo>
                  <a:cubicBezTo>
                    <a:pt x="45" y="0"/>
                    <a:pt x="38" y="2"/>
                    <a:pt x="37" y="4"/>
                  </a:cubicBezTo>
                  <a:cubicBezTo>
                    <a:pt x="35" y="6"/>
                    <a:pt x="29" y="5"/>
                    <a:pt x="26" y="8"/>
                  </a:cubicBezTo>
                  <a:cubicBezTo>
                    <a:pt x="22" y="11"/>
                    <a:pt x="26" y="14"/>
                    <a:pt x="27" y="15"/>
                  </a:cubicBezTo>
                  <a:cubicBezTo>
                    <a:pt x="29" y="16"/>
                    <a:pt x="22" y="18"/>
                    <a:pt x="24" y="19"/>
                  </a:cubicBezTo>
                  <a:cubicBezTo>
                    <a:pt x="27" y="21"/>
                    <a:pt x="30" y="20"/>
                    <a:pt x="30" y="23"/>
                  </a:cubicBezTo>
                  <a:cubicBezTo>
                    <a:pt x="30" y="26"/>
                    <a:pt x="22" y="22"/>
                    <a:pt x="21" y="20"/>
                  </a:cubicBezTo>
                  <a:cubicBezTo>
                    <a:pt x="20" y="17"/>
                    <a:pt x="22" y="15"/>
                    <a:pt x="20" y="14"/>
                  </a:cubicBezTo>
                  <a:cubicBezTo>
                    <a:pt x="19" y="12"/>
                    <a:pt x="20" y="10"/>
                    <a:pt x="23" y="7"/>
                  </a:cubicBezTo>
                  <a:cubicBezTo>
                    <a:pt x="26" y="4"/>
                    <a:pt x="28" y="4"/>
                    <a:pt x="28" y="2"/>
                  </a:cubicBezTo>
                  <a:cubicBezTo>
                    <a:pt x="28" y="1"/>
                    <a:pt x="15" y="1"/>
                    <a:pt x="8" y="7"/>
                  </a:cubicBezTo>
                  <a:cubicBezTo>
                    <a:pt x="0" y="14"/>
                    <a:pt x="3" y="22"/>
                    <a:pt x="3" y="24"/>
                  </a:cubicBezTo>
                  <a:cubicBezTo>
                    <a:pt x="4" y="26"/>
                    <a:pt x="10" y="25"/>
                    <a:pt x="14" y="26"/>
                  </a:cubicBezTo>
                  <a:cubicBezTo>
                    <a:pt x="18" y="27"/>
                    <a:pt x="16" y="28"/>
                    <a:pt x="13" y="28"/>
                  </a:cubicBezTo>
                  <a:cubicBezTo>
                    <a:pt x="10" y="28"/>
                    <a:pt x="5" y="27"/>
                    <a:pt x="5" y="29"/>
                  </a:cubicBezTo>
                  <a:cubicBezTo>
                    <a:pt x="5" y="31"/>
                    <a:pt x="12" y="34"/>
                    <a:pt x="15" y="33"/>
                  </a:cubicBezTo>
                  <a:cubicBezTo>
                    <a:pt x="19" y="32"/>
                    <a:pt x="19" y="32"/>
                    <a:pt x="20" y="34"/>
                  </a:cubicBezTo>
                  <a:cubicBezTo>
                    <a:pt x="22" y="36"/>
                    <a:pt x="26" y="36"/>
                    <a:pt x="31" y="36"/>
                  </a:cubicBezTo>
                  <a:cubicBezTo>
                    <a:pt x="35" y="36"/>
                    <a:pt x="40" y="38"/>
                    <a:pt x="42" y="38"/>
                  </a:cubicBezTo>
                  <a:cubicBezTo>
                    <a:pt x="44" y="38"/>
                    <a:pt x="47" y="37"/>
                    <a:pt x="47" y="36"/>
                  </a:cubicBezTo>
                  <a:cubicBezTo>
                    <a:pt x="48" y="35"/>
                    <a:pt x="56" y="37"/>
                    <a:pt x="59" y="37"/>
                  </a:cubicBezTo>
                  <a:cubicBezTo>
                    <a:pt x="61" y="37"/>
                    <a:pt x="60" y="35"/>
                    <a:pt x="58" y="34"/>
                  </a:cubicBezTo>
                  <a:cubicBezTo>
                    <a:pt x="57" y="34"/>
                    <a:pt x="57" y="31"/>
                    <a:pt x="59" y="32"/>
                  </a:cubicBezTo>
                  <a:cubicBezTo>
                    <a:pt x="61" y="33"/>
                    <a:pt x="65" y="34"/>
                    <a:pt x="65" y="36"/>
                  </a:cubicBezTo>
                  <a:cubicBezTo>
                    <a:pt x="66" y="37"/>
                    <a:pt x="68" y="36"/>
                    <a:pt x="68" y="38"/>
                  </a:cubicBezTo>
                  <a:cubicBezTo>
                    <a:pt x="68" y="39"/>
                    <a:pt x="76" y="41"/>
                    <a:pt x="76" y="43"/>
                  </a:cubicBezTo>
                  <a:cubicBezTo>
                    <a:pt x="76" y="45"/>
                    <a:pt x="69" y="45"/>
                    <a:pt x="71" y="47"/>
                  </a:cubicBezTo>
                  <a:cubicBezTo>
                    <a:pt x="73" y="48"/>
                    <a:pt x="76" y="45"/>
                    <a:pt x="79" y="45"/>
                  </a:cubicBezTo>
                  <a:cubicBezTo>
                    <a:pt x="82" y="45"/>
                    <a:pt x="82" y="50"/>
                    <a:pt x="84" y="50"/>
                  </a:cubicBezTo>
                  <a:cubicBezTo>
                    <a:pt x="86" y="48"/>
                    <a:pt x="89" y="51"/>
                    <a:pt x="91" y="54"/>
                  </a:cubicBezTo>
                  <a:cubicBezTo>
                    <a:pt x="94" y="58"/>
                    <a:pt x="91" y="61"/>
                    <a:pt x="91" y="63"/>
                  </a:cubicBezTo>
                  <a:cubicBezTo>
                    <a:pt x="92" y="64"/>
                    <a:pt x="97" y="64"/>
                    <a:pt x="100" y="62"/>
                  </a:cubicBezTo>
                  <a:cubicBezTo>
                    <a:pt x="103" y="61"/>
                    <a:pt x="105" y="64"/>
                    <a:pt x="108" y="66"/>
                  </a:cubicBezTo>
                  <a:cubicBezTo>
                    <a:pt x="110" y="68"/>
                    <a:pt x="99" y="71"/>
                    <a:pt x="100" y="69"/>
                  </a:cubicBezTo>
                  <a:cubicBezTo>
                    <a:pt x="101" y="67"/>
                    <a:pt x="94" y="62"/>
                    <a:pt x="87" y="65"/>
                  </a:cubicBezTo>
                  <a:cubicBezTo>
                    <a:pt x="81" y="67"/>
                    <a:pt x="85" y="71"/>
                    <a:pt x="86" y="73"/>
                  </a:cubicBezTo>
                  <a:cubicBezTo>
                    <a:pt x="87" y="75"/>
                    <a:pt x="80" y="77"/>
                    <a:pt x="74" y="75"/>
                  </a:cubicBezTo>
                  <a:cubicBezTo>
                    <a:pt x="68" y="73"/>
                    <a:pt x="69" y="76"/>
                    <a:pt x="67" y="76"/>
                  </a:cubicBezTo>
                  <a:cubicBezTo>
                    <a:pt x="64" y="76"/>
                    <a:pt x="62" y="80"/>
                    <a:pt x="64" y="83"/>
                  </a:cubicBezTo>
                  <a:cubicBezTo>
                    <a:pt x="66" y="85"/>
                    <a:pt x="71" y="83"/>
                    <a:pt x="75" y="83"/>
                  </a:cubicBezTo>
                  <a:cubicBezTo>
                    <a:pt x="79" y="83"/>
                    <a:pt x="80" y="84"/>
                    <a:pt x="80" y="82"/>
                  </a:cubicBezTo>
                  <a:cubicBezTo>
                    <a:pt x="81" y="80"/>
                    <a:pt x="85" y="81"/>
                    <a:pt x="88" y="82"/>
                  </a:cubicBezTo>
                  <a:cubicBezTo>
                    <a:pt x="91" y="82"/>
                    <a:pt x="90" y="86"/>
                    <a:pt x="94" y="87"/>
                  </a:cubicBezTo>
                  <a:cubicBezTo>
                    <a:pt x="98" y="87"/>
                    <a:pt x="95" y="90"/>
                    <a:pt x="97" y="93"/>
                  </a:cubicBezTo>
                  <a:cubicBezTo>
                    <a:pt x="99" y="95"/>
                    <a:pt x="107" y="94"/>
                    <a:pt x="109" y="97"/>
                  </a:cubicBezTo>
                  <a:cubicBezTo>
                    <a:pt x="112" y="99"/>
                    <a:pt x="124" y="104"/>
                    <a:pt x="125" y="102"/>
                  </a:cubicBezTo>
                  <a:cubicBezTo>
                    <a:pt x="127" y="100"/>
                    <a:pt x="115" y="90"/>
                    <a:pt x="112" y="89"/>
                  </a:cubicBezTo>
                  <a:cubicBezTo>
                    <a:pt x="108" y="89"/>
                    <a:pt x="115" y="87"/>
                    <a:pt x="119" y="91"/>
                  </a:cubicBezTo>
                  <a:cubicBezTo>
                    <a:pt x="124" y="94"/>
                    <a:pt x="130" y="95"/>
                    <a:pt x="133" y="92"/>
                  </a:cubicBezTo>
                  <a:cubicBezTo>
                    <a:pt x="137" y="88"/>
                    <a:pt x="131" y="89"/>
                    <a:pt x="131" y="86"/>
                  </a:cubicBezTo>
                  <a:cubicBezTo>
                    <a:pt x="131" y="83"/>
                    <a:pt x="129" y="79"/>
                    <a:pt x="125" y="79"/>
                  </a:cubicBezTo>
                  <a:cubicBezTo>
                    <a:pt x="122" y="79"/>
                    <a:pt x="114" y="73"/>
                    <a:pt x="117" y="72"/>
                  </a:cubicBezTo>
                  <a:cubicBezTo>
                    <a:pt x="120" y="71"/>
                    <a:pt x="116" y="69"/>
                    <a:pt x="118" y="67"/>
                  </a:cubicBezTo>
                  <a:cubicBezTo>
                    <a:pt x="121" y="64"/>
                    <a:pt x="123" y="69"/>
                    <a:pt x="126" y="69"/>
                  </a:cubicBezTo>
                  <a:cubicBezTo>
                    <a:pt x="128" y="69"/>
                    <a:pt x="129" y="72"/>
                    <a:pt x="133" y="76"/>
                  </a:cubicBezTo>
                  <a:cubicBezTo>
                    <a:pt x="137" y="79"/>
                    <a:pt x="138" y="77"/>
                    <a:pt x="139" y="75"/>
                  </a:cubicBezTo>
                  <a:cubicBezTo>
                    <a:pt x="139" y="72"/>
                    <a:pt x="144" y="74"/>
                    <a:pt x="144" y="72"/>
                  </a:cubicBezTo>
                  <a:cubicBezTo>
                    <a:pt x="144" y="69"/>
                    <a:pt x="148" y="67"/>
                    <a:pt x="150" y="65"/>
                  </a:cubicBezTo>
                  <a:cubicBezTo>
                    <a:pt x="153" y="64"/>
                    <a:pt x="148" y="62"/>
                    <a:pt x="144" y="62"/>
                  </a:cubicBezTo>
                  <a:cubicBezTo>
                    <a:pt x="141" y="62"/>
                    <a:pt x="140" y="60"/>
                    <a:pt x="140" y="58"/>
                  </a:cubicBezTo>
                  <a:cubicBezTo>
                    <a:pt x="140" y="57"/>
                    <a:pt x="133" y="53"/>
                    <a:pt x="131" y="54"/>
                  </a:cubicBezTo>
                  <a:cubicBezTo>
                    <a:pt x="129" y="54"/>
                    <a:pt x="125" y="51"/>
                    <a:pt x="122" y="51"/>
                  </a:cubicBezTo>
                  <a:cubicBezTo>
                    <a:pt x="119" y="51"/>
                    <a:pt x="115" y="48"/>
                    <a:pt x="115" y="45"/>
                  </a:cubicBezTo>
                  <a:cubicBezTo>
                    <a:pt x="116" y="42"/>
                    <a:pt x="121" y="46"/>
                    <a:pt x="122" y="44"/>
                  </a:cubicBezTo>
                  <a:cubicBezTo>
                    <a:pt x="123" y="42"/>
                    <a:pt x="117" y="43"/>
                    <a:pt x="116" y="41"/>
                  </a:cubicBezTo>
                  <a:cubicBezTo>
                    <a:pt x="116" y="39"/>
                    <a:pt x="118" y="40"/>
                    <a:pt x="119" y="39"/>
                  </a:cubicBezTo>
                  <a:cubicBezTo>
                    <a:pt x="121" y="38"/>
                    <a:pt x="118" y="36"/>
                    <a:pt x="117" y="35"/>
                  </a:cubicBezTo>
                  <a:cubicBezTo>
                    <a:pt x="115" y="34"/>
                    <a:pt x="114" y="37"/>
                    <a:pt x="113" y="37"/>
                  </a:cubicBezTo>
                  <a:cubicBezTo>
                    <a:pt x="111" y="37"/>
                    <a:pt x="113" y="34"/>
                    <a:pt x="114" y="33"/>
                  </a:cubicBezTo>
                  <a:cubicBezTo>
                    <a:pt x="115" y="31"/>
                    <a:pt x="109" y="29"/>
                    <a:pt x="106" y="30"/>
                  </a:cubicBezTo>
                  <a:cubicBezTo>
                    <a:pt x="103" y="31"/>
                    <a:pt x="102" y="30"/>
                    <a:pt x="102" y="28"/>
                  </a:cubicBezTo>
                  <a:cubicBezTo>
                    <a:pt x="102" y="26"/>
                    <a:pt x="97" y="28"/>
                    <a:pt x="96" y="29"/>
                  </a:cubicBezTo>
                  <a:cubicBezTo>
                    <a:pt x="94" y="31"/>
                    <a:pt x="92" y="28"/>
                    <a:pt x="94" y="28"/>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3" name="Freeform 126">
              <a:extLst>
                <a:ext uri="{FF2B5EF4-FFF2-40B4-BE49-F238E27FC236}">
                  <a16:creationId xmlns:a16="http://schemas.microsoft.com/office/drawing/2014/main" id="{C6606B91-40B7-2945-A348-049029519BA3}"/>
                </a:ext>
              </a:extLst>
            </p:cNvPr>
            <p:cNvSpPr>
              <a:spLocks/>
            </p:cNvSpPr>
            <p:nvPr/>
          </p:nvSpPr>
          <p:spPr bwMode="auto">
            <a:xfrm>
              <a:off x="7678225" y="3153770"/>
              <a:ext cx="201258" cy="157743"/>
            </a:xfrm>
            <a:custGeom>
              <a:avLst/>
              <a:gdLst>
                <a:gd name="T0" fmla="*/ 13 w 15"/>
                <a:gd name="T1" fmla="*/ 9 h 12"/>
                <a:gd name="T2" fmla="*/ 13 w 15"/>
                <a:gd name="T3" fmla="*/ 2 h 12"/>
                <a:gd name="T4" fmla="*/ 7 w 15"/>
                <a:gd name="T5" fmla="*/ 1 h 12"/>
                <a:gd name="T6" fmla="*/ 2 w 15"/>
                <a:gd name="T7" fmla="*/ 8 h 12"/>
                <a:gd name="T8" fmla="*/ 13 w 15"/>
                <a:gd name="T9" fmla="*/ 9 h 12"/>
              </a:gdLst>
              <a:ahLst/>
              <a:cxnLst>
                <a:cxn ang="0">
                  <a:pos x="T0" y="T1"/>
                </a:cxn>
                <a:cxn ang="0">
                  <a:pos x="T2" y="T3"/>
                </a:cxn>
                <a:cxn ang="0">
                  <a:pos x="T4" y="T5"/>
                </a:cxn>
                <a:cxn ang="0">
                  <a:pos x="T6" y="T7"/>
                </a:cxn>
                <a:cxn ang="0">
                  <a:pos x="T8" y="T9"/>
                </a:cxn>
              </a:cxnLst>
              <a:rect l="0" t="0" r="r" b="b"/>
              <a:pathLst>
                <a:path w="15" h="12">
                  <a:moveTo>
                    <a:pt x="13" y="9"/>
                  </a:moveTo>
                  <a:cubicBezTo>
                    <a:pt x="15" y="8"/>
                    <a:pt x="15" y="4"/>
                    <a:pt x="13" y="2"/>
                  </a:cubicBezTo>
                  <a:cubicBezTo>
                    <a:pt x="12" y="1"/>
                    <a:pt x="9" y="0"/>
                    <a:pt x="7" y="1"/>
                  </a:cubicBezTo>
                  <a:cubicBezTo>
                    <a:pt x="4" y="1"/>
                    <a:pt x="0" y="4"/>
                    <a:pt x="2" y="8"/>
                  </a:cubicBezTo>
                  <a:cubicBezTo>
                    <a:pt x="4" y="12"/>
                    <a:pt x="10" y="9"/>
                    <a:pt x="13" y="9"/>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4" name="Freeform 127">
              <a:extLst>
                <a:ext uri="{FF2B5EF4-FFF2-40B4-BE49-F238E27FC236}">
                  <a16:creationId xmlns:a16="http://schemas.microsoft.com/office/drawing/2014/main" id="{6AECA6C3-6620-C64B-B750-B56BD5A4F5DE}"/>
                </a:ext>
              </a:extLst>
            </p:cNvPr>
            <p:cNvSpPr>
              <a:spLocks/>
            </p:cNvSpPr>
            <p:nvPr/>
          </p:nvSpPr>
          <p:spPr bwMode="auto">
            <a:xfrm>
              <a:off x="2075642" y="7032059"/>
              <a:ext cx="54394" cy="38076"/>
            </a:xfrm>
            <a:custGeom>
              <a:avLst/>
              <a:gdLst>
                <a:gd name="T0" fmla="*/ 3 w 4"/>
                <a:gd name="T1" fmla="*/ 1 h 3"/>
                <a:gd name="T2" fmla="*/ 0 w 4"/>
                <a:gd name="T3" fmla="*/ 1 h 3"/>
                <a:gd name="T4" fmla="*/ 0 w 4"/>
                <a:gd name="T5" fmla="*/ 2 h 3"/>
                <a:gd name="T6" fmla="*/ 2 w 4"/>
                <a:gd name="T7" fmla="*/ 3 h 3"/>
                <a:gd name="T8" fmla="*/ 3 w 4"/>
                <a:gd name="T9" fmla="*/ 3 h 3"/>
                <a:gd name="T10" fmla="*/ 4 w 4"/>
                <a:gd name="T11" fmla="*/ 2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cubicBezTo>
                    <a:pt x="2" y="0"/>
                    <a:pt x="1" y="0"/>
                    <a:pt x="0" y="1"/>
                  </a:cubicBezTo>
                  <a:cubicBezTo>
                    <a:pt x="0" y="1"/>
                    <a:pt x="0" y="1"/>
                    <a:pt x="0" y="2"/>
                  </a:cubicBezTo>
                  <a:cubicBezTo>
                    <a:pt x="1" y="3"/>
                    <a:pt x="2" y="3"/>
                    <a:pt x="2" y="3"/>
                  </a:cubicBezTo>
                  <a:cubicBezTo>
                    <a:pt x="2" y="3"/>
                    <a:pt x="2" y="3"/>
                    <a:pt x="3" y="3"/>
                  </a:cubicBezTo>
                  <a:cubicBezTo>
                    <a:pt x="3" y="3"/>
                    <a:pt x="4" y="3"/>
                    <a:pt x="4" y="2"/>
                  </a:cubicBezTo>
                  <a:cubicBezTo>
                    <a:pt x="4" y="1"/>
                    <a:pt x="4" y="1"/>
                    <a:pt x="3" y="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5" name="Freeform 128">
              <a:extLst>
                <a:ext uri="{FF2B5EF4-FFF2-40B4-BE49-F238E27FC236}">
                  <a16:creationId xmlns:a16="http://schemas.microsoft.com/office/drawing/2014/main" id="{5D73832C-3C3E-084D-95D7-4996F006D210}"/>
                </a:ext>
              </a:extLst>
            </p:cNvPr>
            <p:cNvSpPr>
              <a:spLocks/>
            </p:cNvSpPr>
            <p:nvPr/>
          </p:nvSpPr>
          <p:spPr bwMode="auto">
            <a:xfrm>
              <a:off x="1575219" y="4002315"/>
              <a:ext cx="119667" cy="65273"/>
            </a:xfrm>
            <a:custGeom>
              <a:avLst/>
              <a:gdLst>
                <a:gd name="T0" fmla="*/ 6 w 9"/>
                <a:gd name="T1" fmla="*/ 1 h 5"/>
                <a:gd name="T2" fmla="*/ 5 w 9"/>
                <a:gd name="T3" fmla="*/ 2 h 5"/>
                <a:gd name="T4" fmla="*/ 5 w 9"/>
                <a:gd name="T5" fmla="*/ 1 h 5"/>
                <a:gd name="T6" fmla="*/ 4 w 9"/>
                <a:gd name="T7" fmla="*/ 0 h 5"/>
                <a:gd name="T8" fmla="*/ 0 w 9"/>
                <a:gd name="T9" fmla="*/ 2 h 5"/>
                <a:gd name="T10" fmla="*/ 0 w 9"/>
                <a:gd name="T11" fmla="*/ 3 h 5"/>
                <a:gd name="T12" fmla="*/ 6 w 9"/>
                <a:gd name="T13" fmla="*/ 5 h 5"/>
                <a:gd name="T14" fmla="*/ 7 w 9"/>
                <a:gd name="T15" fmla="*/ 5 h 5"/>
                <a:gd name="T16" fmla="*/ 9 w 9"/>
                <a:gd name="T17" fmla="*/ 3 h 5"/>
                <a:gd name="T18" fmla="*/ 8 w 9"/>
                <a:gd name="T19" fmla="*/ 1 h 5"/>
                <a:gd name="T20" fmla="*/ 6 w 9"/>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5">
                  <a:moveTo>
                    <a:pt x="6" y="1"/>
                  </a:moveTo>
                  <a:cubicBezTo>
                    <a:pt x="6" y="2"/>
                    <a:pt x="5" y="2"/>
                    <a:pt x="5" y="2"/>
                  </a:cubicBezTo>
                  <a:cubicBezTo>
                    <a:pt x="5" y="2"/>
                    <a:pt x="5" y="2"/>
                    <a:pt x="5" y="1"/>
                  </a:cubicBezTo>
                  <a:cubicBezTo>
                    <a:pt x="5" y="1"/>
                    <a:pt x="5" y="1"/>
                    <a:pt x="4" y="0"/>
                  </a:cubicBezTo>
                  <a:cubicBezTo>
                    <a:pt x="3" y="0"/>
                    <a:pt x="1" y="1"/>
                    <a:pt x="0" y="2"/>
                  </a:cubicBezTo>
                  <a:cubicBezTo>
                    <a:pt x="0" y="2"/>
                    <a:pt x="0" y="3"/>
                    <a:pt x="0" y="3"/>
                  </a:cubicBezTo>
                  <a:cubicBezTo>
                    <a:pt x="0" y="4"/>
                    <a:pt x="3" y="5"/>
                    <a:pt x="6" y="5"/>
                  </a:cubicBezTo>
                  <a:cubicBezTo>
                    <a:pt x="6" y="5"/>
                    <a:pt x="7" y="5"/>
                    <a:pt x="7" y="5"/>
                  </a:cubicBezTo>
                  <a:cubicBezTo>
                    <a:pt x="8" y="5"/>
                    <a:pt x="9" y="4"/>
                    <a:pt x="9" y="3"/>
                  </a:cubicBezTo>
                  <a:cubicBezTo>
                    <a:pt x="9" y="3"/>
                    <a:pt x="9" y="2"/>
                    <a:pt x="8" y="1"/>
                  </a:cubicBezTo>
                  <a:cubicBezTo>
                    <a:pt x="8" y="1"/>
                    <a:pt x="7" y="1"/>
                    <a:pt x="6" y="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6" name="Freeform 129">
              <a:extLst>
                <a:ext uri="{FF2B5EF4-FFF2-40B4-BE49-F238E27FC236}">
                  <a16:creationId xmlns:a16="http://schemas.microsoft.com/office/drawing/2014/main" id="{21EEAB40-31C2-1F47-9922-2A7A54580534}"/>
                </a:ext>
              </a:extLst>
            </p:cNvPr>
            <p:cNvSpPr>
              <a:spLocks/>
            </p:cNvSpPr>
            <p:nvPr/>
          </p:nvSpPr>
          <p:spPr bwMode="auto">
            <a:xfrm>
              <a:off x="1558901" y="4600650"/>
              <a:ext cx="70711" cy="65273"/>
            </a:xfrm>
            <a:custGeom>
              <a:avLst/>
              <a:gdLst>
                <a:gd name="T0" fmla="*/ 3 w 5"/>
                <a:gd name="T1" fmla="*/ 0 h 5"/>
                <a:gd name="T2" fmla="*/ 0 w 5"/>
                <a:gd name="T3" fmla="*/ 4 h 5"/>
                <a:gd name="T4" fmla="*/ 1 w 5"/>
                <a:gd name="T5" fmla="*/ 5 h 5"/>
                <a:gd name="T6" fmla="*/ 1 w 5"/>
                <a:gd name="T7" fmla="*/ 4 h 5"/>
                <a:gd name="T8" fmla="*/ 4 w 5"/>
                <a:gd name="T9" fmla="*/ 2 h 5"/>
                <a:gd name="T10" fmla="*/ 4 w 5"/>
                <a:gd name="T11" fmla="*/ 0 h 5"/>
                <a:gd name="T12" fmla="*/ 3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0"/>
                  </a:moveTo>
                  <a:cubicBezTo>
                    <a:pt x="1" y="1"/>
                    <a:pt x="0" y="3"/>
                    <a:pt x="0" y="4"/>
                  </a:cubicBezTo>
                  <a:cubicBezTo>
                    <a:pt x="0" y="4"/>
                    <a:pt x="0" y="5"/>
                    <a:pt x="1" y="5"/>
                  </a:cubicBezTo>
                  <a:cubicBezTo>
                    <a:pt x="1" y="5"/>
                    <a:pt x="1" y="4"/>
                    <a:pt x="1" y="4"/>
                  </a:cubicBezTo>
                  <a:cubicBezTo>
                    <a:pt x="3" y="4"/>
                    <a:pt x="4" y="3"/>
                    <a:pt x="4" y="2"/>
                  </a:cubicBezTo>
                  <a:cubicBezTo>
                    <a:pt x="5" y="1"/>
                    <a:pt x="4" y="1"/>
                    <a:pt x="4" y="0"/>
                  </a:cubicBezTo>
                  <a:cubicBezTo>
                    <a:pt x="4" y="0"/>
                    <a:pt x="3" y="0"/>
                    <a:pt x="3" y="0"/>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7" name="Freeform 130">
              <a:extLst>
                <a:ext uri="{FF2B5EF4-FFF2-40B4-BE49-F238E27FC236}">
                  <a16:creationId xmlns:a16="http://schemas.microsoft.com/office/drawing/2014/main" id="{0E9FF564-6F3D-7443-95B7-1E190C08E066}"/>
                </a:ext>
              </a:extLst>
            </p:cNvPr>
            <p:cNvSpPr>
              <a:spLocks/>
            </p:cNvSpPr>
            <p:nvPr/>
          </p:nvSpPr>
          <p:spPr bwMode="auto">
            <a:xfrm>
              <a:off x="1732962" y="4519059"/>
              <a:ext cx="119667" cy="54394"/>
            </a:xfrm>
            <a:custGeom>
              <a:avLst/>
              <a:gdLst>
                <a:gd name="T0" fmla="*/ 7 w 9"/>
                <a:gd name="T1" fmla="*/ 0 h 4"/>
                <a:gd name="T2" fmla="*/ 7 w 9"/>
                <a:gd name="T3" fmla="*/ 0 h 4"/>
                <a:gd name="T4" fmla="*/ 0 w 9"/>
                <a:gd name="T5" fmla="*/ 3 h 4"/>
                <a:gd name="T6" fmla="*/ 0 w 9"/>
                <a:gd name="T7" fmla="*/ 4 h 4"/>
                <a:gd name="T8" fmla="*/ 1 w 9"/>
                <a:gd name="T9" fmla="*/ 4 h 4"/>
                <a:gd name="T10" fmla="*/ 1 w 9"/>
                <a:gd name="T11" fmla="*/ 4 h 4"/>
                <a:gd name="T12" fmla="*/ 3 w 9"/>
                <a:gd name="T13" fmla="*/ 3 h 4"/>
                <a:gd name="T14" fmla="*/ 5 w 9"/>
                <a:gd name="T15" fmla="*/ 3 h 4"/>
                <a:gd name="T16" fmla="*/ 9 w 9"/>
                <a:gd name="T17" fmla="*/ 1 h 4"/>
                <a:gd name="T18" fmla="*/ 7 w 9"/>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7" y="0"/>
                  </a:moveTo>
                  <a:cubicBezTo>
                    <a:pt x="7" y="0"/>
                    <a:pt x="7" y="0"/>
                    <a:pt x="7" y="0"/>
                  </a:cubicBezTo>
                  <a:cubicBezTo>
                    <a:pt x="6" y="0"/>
                    <a:pt x="2" y="1"/>
                    <a:pt x="0" y="3"/>
                  </a:cubicBezTo>
                  <a:cubicBezTo>
                    <a:pt x="0" y="3"/>
                    <a:pt x="0" y="3"/>
                    <a:pt x="0" y="4"/>
                  </a:cubicBezTo>
                  <a:cubicBezTo>
                    <a:pt x="0" y="4"/>
                    <a:pt x="0" y="4"/>
                    <a:pt x="1" y="4"/>
                  </a:cubicBezTo>
                  <a:cubicBezTo>
                    <a:pt x="1" y="4"/>
                    <a:pt x="1" y="4"/>
                    <a:pt x="1" y="4"/>
                  </a:cubicBezTo>
                  <a:cubicBezTo>
                    <a:pt x="2" y="4"/>
                    <a:pt x="2" y="4"/>
                    <a:pt x="3" y="3"/>
                  </a:cubicBezTo>
                  <a:cubicBezTo>
                    <a:pt x="3" y="3"/>
                    <a:pt x="4" y="3"/>
                    <a:pt x="5" y="3"/>
                  </a:cubicBezTo>
                  <a:cubicBezTo>
                    <a:pt x="6" y="3"/>
                    <a:pt x="8" y="2"/>
                    <a:pt x="9" y="1"/>
                  </a:cubicBezTo>
                  <a:cubicBezTo>
                    <a:pt x="9" y="1"/>
                    <a:pt x="8" y="0"/>
                    <a:pt x="7" y="0"/>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8" name="Freeform 131">
              <a:extLst>
                <a:ext uri="{FF2B5EF4-FFF2-40B4-BE49-F238E27FC236}">
                  <a16:creationId xmlns:a16="http://schemas.microsoft.com/office/drawing/2014/main" id="{38868889-4C22-4244-9A46-A1555CDF2187}"/>
                </a:ext>
              </a:extLst>
            </p:cNvPr>
            <p:cNvSpPr>
              <a:spLocks/>
            </p:cNvSpPr>
            <p:nvPr/>
          </p:nvSpPr>
          <p:spPr bwMode="auto">
            <a:xfrm>
              <a:off x="2423764" y="4176376"/>
              <a:ext cx="195820" cy="174061"/>
            </a:xfrm>
            <a:custGeom>
              <a:avLst/>
              <a:gdLst>
                <a:gd name="T0" fmla="*/ 14 w 15"/>
                <a:gd name="T1" fmla="*/ 2 h 13"/>
                <a:gd name="T2" fmla="*/ 13 w 15"/>
                <a:gd name="T3" fmla="*/ 1 h 13"/>
                <a:gd name="T4" fmla="*/ 13 w 15"/>
                <a:gd name="T5" fmla="*/ 0 h 13"/>
                <a:gd name="T6" fmla="*/ 9 w 15"/>
                <a:gd name="T7" fmla="*/ 2 h 13"/>
                <a:gd name="T8" fmla="*/ 6 w 15"/>
                <a:gd name="T9" fmla="*/ 5 h 13"/>
                <a:gd name="T10" fmla="*/ 4 w 15"/>
                <a:gd name="T11" fmla="*/ 7 h 13"/>
                <a:gd name="T12" fmla="*/ 3 w 15"/>
                <a:gd name="T13" fmla="*/ 8 h 13"/>
                <a:gd name="T14" fmla="*/ 0 w 15"/>
                <a:gd name="T15" fmla="*/ 9 h 13"/>
                <a:gd name="T16" fmla="*/ 1 w 15"/>
                <a:gd name="T17" fmla="*/ 13 h 13"/>
                <a:gd name="T18" fmla="*/ 2 w 15"/>
                <a:gd name="T19" fmla="*/ 13 h 13"/>
                <a:gd name="T20" fmla="*/ 3 w 15"/>
                <a:gd name="T21" fmla="*/ 13 h 13"/>
                <a:gd name="T22" fmla="*/ 5 w 15"/>
                <a:gd name="T23" fmla="*/ 13 h 13"/>
                <a:gd name="T24" fmla="*/ 6 w 15"/>
                <a:gd name="T25" fmla="*/ 13 h 13"/>
                <a:gd name="T26" fmla="*/ 13 w 15"/>
                <a:gd name="T27" fmla="*/ 8 h 13"/>
                <a:gd name="T28" fmla="*/ 12 w 15"/>
                <a:gd name="T29" fmla="*/ 6 h 13"/>
                <a:gd name="T30" fmla="*/ 11 w 15"/>
                <a:gd name="T31" fmla="*/ 5 h 13"/>
                <a:gd name="T32" fmla="*/ 12 w 15"/>
                <a:gd name="T33" fmla="*/ 4 h 13"/>
                <a:gd name="T34" fmla="*/ 14 w 15"/>
                <a:gd name="T35" fmla="*/ 4 h 13"/>
                <a:gd name="T36" fmla="*/ 15 w 15"/>
                <a:gd name="T37" fmla="*/ 3 h 13"/>
                <a:gd name="T38" fmla="*/ 14 w 15"/>
                <a:gd name="T3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3">
                  <a:moveTo>
                    <a:pt x="14" y="2"/>
                  </a:moveTo>
                  <a:cubicBezTo>
                    <a:pt x="14" y="2"/>
                    <a:pt x="13" y="2"/>
                    <a:pt x="13" y="1"/>
                  </a:cubicBezTo>
                  <a:cubicBezTo>
                    <a:pt x="13" y="1"/>
                    <a:pt x="13" y="0"/>
                    <a:pt x="13" y="0"/>
                  </a:cubicBezTo>
                  <a:cubicBezTo>
                    <a:pt x="12" y="0"/>
                    <a:pt x="10" y="1"/>
                    <a:pt x="9" y="2"/>
                  </a:cubicBezTo>
                  <a:cubicBezTo>
                    <a:pt x="8" y="3"/>
                    <a:pt x="7" y="4"/>
                    <a:pt x="6" y="5"/>
                  </a:cubicBezTo>
                  <a:cubicBezTo>
                    <a:pt x="5" y="6"/>
                    <a:pt x="4" y="7"/>
                    <a:pt x="4" y="7"/>
                  </a:cubicBezTo>
                  <a:cubicBezTo>
                    <a:pt x="4" y="8"/>
                    <a:pt x="4" y="8"/>
                    <a:pt x="3" y="8"/>
                  </a:cubicBezTo>
                  <a:cubicBezTo>
                    <a:pt x="2" y="8"/>
                    <a:pt x="1" y="8"/>
                    <a:pt x="0" y="9"/>
                  </a:cubicBezTo>
                  <a:cubicBezTo>
                    <a:pt x="0" y="10"/>
                    <a:pt x="0" y="12"/>
                    <a:pt x="1" y="13"/>
                  </a:cubicBezTo>
                  <a:cubicBezTo>
                    <a:pt x="2" y="13"/>
                    <a:pt x="2" y="13"/>
                    <a:pt x="2" y="13"/>
                  </a:cubicBezTo>
                  <a:cubicBezTo>
                    <a:pt x="3" y="13"/>
                    <a:pt x="3" y="13"/>
                    <a:pt x="3" y="13"/>
                  </a:cubicBezTo>
                  <a:cubicBezTo>
                    <a:pt x="4" y="12"/>
                    <a:pt x="4" y="12"/>
                    <a:pt x="5" y="13"/>
                  </a:cubicBezTo>
                  <a:cubicBezTo>
                    <a:pt x="5" y="13"/>
                    <a:pt x="5" y="13"/>
                    <a:pt x="6" y="13"/>
                  </a:cubicBezTo>
                  <a:cubicBezTo>
                    <a:pt x="7" y="13"/>
                    <a:pt x="12" y="10"/>
                    <a:pt x="13" y="8"/>
                  </a:cubicBezTo>
                  <a:cubicBezTo>
                    <a:pt x="13" y="7"/>
                    <a:pt x="12" y="6"/>
                    <a:pt x="12" y="6"/>
                  </a:cubicBezTo>
                  <a:cubicBezTo>
                    <a:pt x="11" y="6"/>
                    <a:pt x="11" y="5"/>
                    <a:pt x="11" y="5"/>
                  </a:cubicBezTo>
                  <a:cubicBezTo>
                    <a:pt x="11" y="5"/>
                    <a:pt x="12" y="4"/>
                    <a:pt x="12" y="4"/>
                  </a:cubicBezTo>
                  <a:cubicBezTo>
                    <a:pt x="13" y="4"/>
                    <a:pt x="14" y="4"/>
                    <a:pt x="14" y="4"/>
                  </a:cubicBezTo>
                  <a:cubicBezTo>
                    <a:pt x="14" y="4"/>
                    <a:pt x="15" y="3"/>
                    <a:pt x="15" y="3"/>
                  </a:cubicBezTo>
                  <a:cubicBezTo>
                    <a:pt x="15" y="3"/>
                    <a:pt x="14" y="3"/>
                    <a:pt x="14" y="2"/>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9" name="Freeform 150">
              <a:extLst>
                <a:ext uri="{FF2B5EF4-FFF2-40B4-BE49-F238E27FC236}">
                  <a16:creationId xmlns:a16="http://schemas.microsoft.com/office/drawing/2014/main" id="{5020CBE6-8752-FD4B-852B-96FE1D83C12D}"/>
                </a:ext>
              </a:extLst>
            </p:cNvPr>
            <p:cNvSpPr>
              <a:spLocks/>
            </p:cNvSpPr>
            <p:nvPr/>
          </p:nvSpPr>
          <p:spPr bwMode="auto">
            <a:xfrm>
              <a:off x="7640149" y="6819926"/>
              <a:ext cx="65273" cy="103350"/>
            </a:xfrm>
            <a:custGeom>
              <a:avLst/>
              <a:gdLst>
                <a:gd name="T0" fmla="*/ 2 w 5"/>
                <a:gd name="T1" fmla="*/ 1 h 8"/>
                <a:gd name="T2" fmla="*/ 1 w 5"/>
                <a:gd name="T3" fmla="*/ 0 h 8"/>
                <a:gd name="T4" fmla="*/ 0 w 5"/>
                <a:gd name="T5" fmla="*/ 3 h 8"/>
                <a:gd name="T6" fmla="*/ 1 w 5"/>
                <a:gd name="T7" fmla="*/ 5 h 8"/>
                <a:gd name="T8" fmla="*/ 2 w 5"/>
                <a:gd name="T9" fmla="*/ 6 h 8"/>
                <a:gd name="T10" fmla="*/ 4 w 5"/>
                <a:gd name="T11" fmla="*/ 8 h 8"/>
                <a:gd name="T12" fmla="*/ 4 w 5"/>
                <a:gd name="T13" fmla="*/ 8 h 8"/>
                <a:gd name="T14" fmla="*/ 4 w 5"/>
                <a:gd name="T15" fmla="*/ 8 h 8"/>
                <a:gd name="T16" fmla="*/ 4 w 5"/>
                <a:gd name="T17" fmla="*/ 6 h 8"/>
                <a:gd name="T18" fmla="*/ 3 w 5"/>
                <a:gd name="T19" fmla="*/ 5 h 8"/>
                <a:gd name="T20" fmla="*/ 3 w 5"/>
                <a:gd name="T21" fmla="*/ 4 h 8"/>
                <a:gd name="T22" fmla="*/ 2 w 5"/>
                <a:gd name="T2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8">
                  <a:moveTo>
                    <a:pt x="2" y="1"/>
                  </a:moveTo>
                  <a:cubicBezTo>
                    <a:pt x="2" y="0"/>
                    <a:pt x="2" y="0"/>
                    <a:pt x="1" y="0"/>
                  </a:cubicBezTo>
                  <a:cubicBezTo>
                    <a:pt x="0" y="0"/>
                    <a:pt x="0" y="1"/>
                    <a:pt x="0" y="3"/>
                  </a:cubicBezTo>
                  <a:cubicBezTo>
                    <a:pt x="0" y="4"/>
                    <a:pt x="1" y="5"/>
                    <a:pt x="1" y="5"/>
                  </a:cubicBezTo>
                  <a:cubicBezTo>
                    <a:pt x="1" y="5"/>
                    <a:pt x="2" y="6"/>
                    <a:pt x="2" y="6"/>
                  </a:cubicBezTo>
                  <a:cubicBezTo>
                    <a:pt x="2" y="7"/>
                    <a:pt x="3" y="8"/>
                    <a:pt x="4" y="8"/>
                  </a:cubicBezTo>
                  <a:cubicBezTo>
                    <a:pt x="4" y="8"/>
                    <a:pt x="4" y="8"/>
                    <a:pt x="4" y="8"/>
                  </a:cubicBezTo>
                  <a:cubicBezTo>
                    <a:pt x="4" y="8"/>
                    <a:pt x="4" y="8"/>
                    <a:pt x="4" y="8"/>
                  </a:cubicBezTo>
                  <a:cubicBezTo>
                    <a:pt x="5" y="7"/>
                    <a:pt x="4" y="6"/>
                    <a:pt x="4" y="6"/>
                  </a:cubicBezTo>
                  <a:cubicBezTo>
                    <a:pt x="3" y="5"/>
                    <a:pt x="3" y="5"/>
                    <a:pt x="3" y="5"/>
                  </a:cubicBezTo>
                  <a:cubicBezTo>
                    <a:pt x="3" y="5"/>
                    <a:pt x="3" y="4"/>
                    <a:pt x="3" y="4"/>
                  </a:cubicBezTo>
                  <a:cubicBezTo>
                    <a:pt x="3" y="3"/>
                    <a:pt x="3" y="2"/>
                    <a:pt x="2" y="1"/>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50" name="Freeform 151">
              <a:extLst>
                <a:ext uri="{FF2B5EF4-FFF2-40B4-BE49-F238E27FC236}">
                  <a16:creationId xmlns:a16="http://schemas.microsoft.com/office/drawing/2014/main" id="{CBF53B5D-1F9F-C545-9D6B-E0E0EE8A8A93}"/>
                </a:ext>
              </a:extLst>
            </p:cNvPr>
            <p:cNvSpPr>
              <a:spLocks/>
            </p:cNvSpPr>
            <p:nvPr/>
          </p:nvSpPr>
          <p:spPr bwMode="auto">
            <a:xfrm>
              <a:off x="8766104" y="7788137"/>
              <a:ext cx="76153" cy="65273"/>
            </a:xfrm>
            <a:custGeom>
              <a:avLst/>
              <a:gdLst>
                <a:gd name="T0" fmla="*/ 1 w 6"/>
                <a:gd name="T1" fmla="*/ 5 h 5"/>
                <a:gd name="T2" fmla="*/ 1 w 6"/>
                <a:gd name="T3" fmla="*/ 5 h 5"/>
                <a:gd name="T4" fmla="*/ 2 w 6"/>
                <a:gd name="T5" fmla="*/ 5 h 5"/>
                <a:gd name="T6" fmla="*/ 5 w 6"/>
                <a:gd name="T7" fmla="*/ 4 h 5"/>
                <a:gd name="T8" fmla="*/ 6 w 6"/>
                <a:gd name="T9" fmla="*/ 3 h 5"/>
                <a:gd name="T10" fmla="*/ 5 w 6"/>
                <a:gd name="T11" fmla="*/ 1 h 5"/>
                <a:gd name="T12" fmla="*/ 1 w 6"/>
                <a:gd name="T13" fmla="*/ 1 h 5"/>
                <a:gd name="T14" fmla="*/ 0 w 6"/>
                <a:gd name="T15" fmla="*/ 2 h 5"/>
                <a:gd name="T16" fmla="*/ 1 w 6"/>
                <a:gd name="T17" fmla="*/ 3 h 5"/>
                <a:gd name="T18" fmla="*/ 1 w 6"/>
                <a:gd name="T19" fmla="*/ 3 h 5"/>
                <a:gd name="T20" fmla="*/ 1 w 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1" y="5"/>
                  </a:moveTo>
                  <a:cubicBezTo>
                    <a:pt x="1" y="5"/>
                    <a:pt x="1" y="5"/>
                    <a:pt x="1" y="5"/>
                  </a:cubicBezTo>
                  <a:cubicBezTo>
                    <a:pt x="1" y="5"/>
                    <a:pt x="1" y="5"/>
                    <a:pt x="2" y="5"/>
                  </a:cubicBezTo>
                  <a:cubicBezTo>
                    <a:pt x="3" y="5"/>
                    <a:pt x="4" y="5"/>
                    <a:pt x="5" y="4"/>
                  </a:cubicBezTo>
                  <a:cubicBezTo>
                    <a:pt x="5" y="4"/>
                    <a:pt x="6" y="4"/>
                    <a:pt x="6" y="3"/>
                  </a:cubicBezTo>
                  <a:cubicBezTo>
                    <a:pt x="6" y="3"/>
                    <a:pt x="6" y="2"/>
                    <a:pt x="5" y="1"/>
                  </a:cubicBezTo>
                  <a:cubicBezTo>
                    <a:pt x="4" y="0"/>
                    <a:pt x="2" y="1"/>
                    <a:pt x="1" y="1"/>
                  </a:cubicBezTo>
                  <a:cubicBezTo>
                    <a:pt x="1" y="1"/>
                    <a:pt x="0" y="2"/>
                    <a:pt x="0" y="2"/>
                  </a:cubicBezTo>
                  <a:cubicBezTo>
                    <a:pt x="0" y="2"/>
                    <a:pt x="0" y="2"/>
                    <a:pt x="1" y="3"/>
                  </a:cubicBezTo>
                  <a:cubicBezTo>
                    <a:pt x="1" y="3"/>
                    <a:pt x="1" y="3"/>
                    <a:pt x="1" y="3"/>
                  </a:cubicBezTo>
                  <a:cubicBezTo>
                    <a:pt x="1" y="4"/>
                    <a:pt x="0" y="4"/>
                    <a:pt x="1" y="5"/>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grpSp>
      <p:sp>
        <p:nvSpPr>
          <p:cNvPr id="52" name="TextBox 51">
            <a:extLst>
              <a:ext uri="{FF2B5EF4-FFF2-40B4-BE49-F238E27FC236}">
                <a16:creationId xmlns:a16="http://schemas.microsoft.com/office/drawing/2014/main" id="{AE838B4B-6890-AF4D-A15E-D7C53163D015}"/>
              </a:ext>
            </a:extLst>
          </p:cNvPr>
          <p:cNvSpPr txBox="1"/>
          <p:nvPr/>
        </p:nvSpPr>
        <p:spPr>
          <a:xfrm>
            <a:off x="4608078" y="575268"/>
            <a:ext cx="15161523" cy="1107996"/>
          </a:xfrm>
          <a:prstGeom prst="rect">
            <a:avLst/>
          </a:prstGeom>
          <a:noFill/>
        </p:spPr>
        <p:txBody>
          <a:bodyPr wrap="none" rtlCol="0" anchor="t">
            <a:spAutoFit/>
          </a:bodyPr>
          <a:lstStyle/>
          <a:p>
            <a:pPr algn="ctr"/>
            <a:r>
              <a:rPr lang="en-US" sz="6600" b="1" dirty="0">
                <a:solidFill>
                  <a:schemeClr val="tx2"/>
                </a:solidFill>
                <a:latin typeface="PT Serif" panose="020A0603040505020204" pitchFamily="18" charset="77"/>
              </a:rPr>
              <a:t>North &amp; South America Destinations</a:t>
            </a:r>
          </a:p>
        </p:txBody>
      </p:sp>
      <p:sp>
        <p:nvSpPr>
          <p:cNvPr id="53" name="TextBox 52">
            <a:extLst>
              <a:ext uri="{FF2B5EF4-FFF2-40B4-BE49-F238E27FC236}">
                <a16:creationId xmlns:a16="http://schemas.microsoft.com/office/drawing/2014/main" id="{74FA931E-585F-1540-9232-7DE360332E37}"/>
              </a:ext>
            </a:extLst>
          </p:cNvPr>
          <p:cNvSpPr txBox="1"/>
          <p:nvPr/>
        </p:nvSpPr>
        <p:spPr>
          <a:xfrm>
            <a:off x="10562418" y="1723099"/>
            <a:ext cx="3252814" cy="400110"/>
          </a:xfrm>
          <a:prstGeom prst="rect">
            <a:avLst/>
          </a:prstGeom>
          <a:noFill/>
        </p:spPr>
        <p:txBody>
          <a:bodyPr wrap="none" rtlCol="0">
            <a:spAutoFit/>
          </a:bodyPr>
          <a:lstStyle/>
          <a:p>
            <a:pPr algn="ctr"/>
            <a:r>
              <a:rPr lang="en-US" sz="2000" spc="600" dirty="0">
                <a:solidFill>
                  <a:schemeClr val="bg1">
                    <a:lumMod val="65000"/>
                  </a:schemeClr>
                </a:solidFill>
                <a:latin typeface="Montserrat Medium" pitchFamily="2" charset="77"/>
              </a:rPr>
              <a:t>SUBTITLE HERE</a:t>
            </a:r>
          </a:p>
        </p:txBody>
      </p:sp>
      <p:sp>
        <p:nvSpPr>
          <p:cNvPr id="54" name="Freeform 13">
            <a:extLst>
              <a:ext uri="{FF2B5EF4-FFF2-40B4-BE49-F238E27FC236}">
                <a16:creationId xmlns:a16="http://schemas.microsoft.com/office/drawing/2014/main" id="{01B80FF3-4328-7644-84C7-2AE3D9AB02D8}"/>
              </a:ext>
            </a:extLst>
          </p:cNvPr>
          <p:cNvSpPr>
            <a:spLocks noEditPoints="1"/>
          </p:cNvSpPr>
          <p:nvPr/>
        </p:nvSpPr>
        <p:spPr bwMode="auto">
          <a:xfrm>
            <a:off x="6743129" y="6273176"/>
            <a:ext cx="407447" cy="564737"/>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55" name="Freeform 13">
            <a:extLst>
              <a:ext uri="{FF2B5EF4-FFF2-40B4-BE49-F238E27FC236}">
                <a16:creationId xmlns:a16="http://schemas.microsoft.com/office/drawing/2014/main" id="{E015D54D-88AF-B74B-9785-B397C8D3D449}"/>
              </a:ext>
            </a:extLst>
          </p:cNvPr>
          <p:cNvSpPr>
            <a:spLocks noEditPoints="1"/>
          </p:cNvSpPr>
          <p:nvPr/>
        </p:nvSpPr>
        <p:spPr bwMode="auto">
          <a:xfrm>
            <a:off x="4315826" y="6260196"/>
            <a:ext cx="407447" cy="564737"/>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56" name="Freeform 13">
            <a:extLst>
              <a:ext uri="{FF2B5EF4-FFF2-40B4-BE49-F238E27FC236}">
                <a16:creationId xmlns:a16="http://schemas.microsoft.com/office/drawing/2014/main" id="{81ECD427-05E1-434A-8A8D-4840696D6568}"/>
              </a:ext>
            </a:extLst>
          </p:cNvPr>
          <p:cNvSpPr>
            <a:spLocks noEditPoints="1"/>
          </p:cNvSpPr>
          <p:nvPr/>
        </p:nvSpPr>
        <p:spPr bwMode="auto">
          <a:xfrm>
            <a:off x="5417240" y="7320789"/>
            <a:ext cx="407447" cy="564737"/>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57" name="Freeform 13">
            <a:extLst>
              <a:ext uri="{FF2B5EF4-FFF2-40B4-BE49-F238E27FC236}">
                <a16:creationId xmlns:a16="http://schemas.microsoft.com/office/drawing/2014/main" id="{0CF8FD26-F25B-0840-9E4F-8D90FDE55F64}"/>
              </a:ext>
            </a:extLst>
          </p:cNvPr>
          <p:cNvSpPr>
            <a:spLocks noEditPoints="1"/>
          </p:cNvSpPr>
          <p:nvPr/>
        </p:nvSpPr>
        <p:spPr bwMode="auto">
          <a:xfrm>
            <a:off x="7155881" y="8711323"/>
            <a:ext cx="407447" cy="564737"/>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58" name="Freeform 13">
            <a:extLst>
              <a:ext uri="{FF2B5EF4-FFF2-40B4-BE49-F238E27FC236}">
                <a16:creationId xmlns:a16="http://schemas.microsoft.com/office/drawing/2014/main" id="{9F52BB3F-172D-974D-B3AA-94C8A65C6055}"/>
              </a:ext>
            </a:extLst>
          </p:cNvPr>
          <p:cNvSpPr>
            <a:spLocks noEditPoints="1"/>
          </p:cNvSpPr>
          <p:nvPr/>
        </p:nvSpPr>
        <p:spPr bwMode="auto">
          <a:xfrm>
            <a:off x="8583568" y="10292902"/>
            <a:ext cx="407447" cy="564737"/>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59" name="Freeform 13">
            <a:extLst>
              <a:ext uri="{FF2B5EF4-FFF2-40B4-BE49-F238E27FC236}">
                <a16:creationId xmlns:a16="http://schemas.microsoft.com/office/drawing/2014/main" id="{6E0D2CE8-A170-8249-8EAB-F8DD65847AC3}"/>
              </a:ext>
            </a:extLst>
          </p:cNvPr>
          <p:cNvSpPr>
            <a:spLocks noEditPoints="1"/>
          </p:cNvSpPr>
          <p:nvPr/>
        </p:nvSpPr>
        <p:spPr bwMode="auto">
          <a:xfrm>
            <a:off x="7465082" y="10841979"/>
            <a:ext cx="407447" cy="564737"/>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60" name="Freeform 13">
            <a:extLst>
              <a:ext uri="{FF2B5EF4-FFF2-40B4-BE49-F238E27FC236}">
                <a16:creationId xmlns:a16="http://schemas.microsoft.com/office/drawing/2014/main" id="{FAA103F8-B12D-294F-B725-53192E0A7FE1}"/>
              </a:ext>
            </a:extLst>
          </p:cNvPr>
          <p:cNvSpPr>
            <a:spLocks noEditPoints="1"/>
          </p:cNvSpPr>
          <p:nvPr/>
        </p:nvSpPr>
        <p:spPr bwMode="auto">
          <a:xfrm>
            <a:off x="5990817" y="5419518"/>
            <a:ext cx="407447" cy="564737"/>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61" name="Rectangle 60">
            <a:extLst>
              <a:ext uri="{FF2B5EF4-FFF2-40B4-BE49-F238E27FC236}">
                <a16:creationId xmlns:a16="http://schemas.microsoft.com/office/drawing/2014/main" id="{4BD982E2-9765-B04C-A772-2008149A00BE}"/>
              </a:ext>
            </a:extLst>
          </p:cNvPr>
          <p:cNvSpPr/>
          <p:nvPr/>
        </p:nvSpPr>
        <p:spPr>
          <a:xfrm>
            <a:off x="12188825" y="2954638"/>
            <a:ext cx="10668000" cy="5123066"/>
          </a:xfrm>
          <a:prstGeom prst="rect">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62" name="TextBox 61">
            <a:extLst>
              <a:ext uri="{FF2B5EF4-FFF2-40B4-BE49-F238E27FC236}">
                <a16:creationId xmlns:a16="http://schemas.microsoft.com/office/drawing/2014/main" id="{68E343DF-5EF6-F846-8AA0-CC585E0969DE}"/>
              </a:ext>
            </a:extLst>
          </p:cNvPr>
          <p:cNvSpPr txBox="1"/>
          <p:nvPr/>
        </p:nvSpPr>
        <p:spPr>
          <a:xfrm>
            <a:off x="12742726" y="3249109"/>
            <a:ext cx="5569153" cy="584775"/>
          </a:xfrm>
          <a:prstGeom prst="rect">
            <a:avLst/>
          </a:prstGeom>
          <a:noFill/>
        </p:spPr>
        <p:txBody>
          <a:bodyPr wrap="none" rtlCol="0" anchor="ctr" anchorCtr="0">
            <a:spAutoFit/>
          </a:bodyPr>
          <a:lstStyle/>
          <a:p>
            <a:r>
              <a:rPr lang="en-US" sz="3200" b="1" dirty="0">
                <a:solidFill>
                  <a:schemeClr val="bg1"/>
                </a:solidFill>
                <a:latin typeface="PT Serif" panose="020A0603040505020204" pitchFamily="18" charset="77"/>
                <a:ea typeface="League Spartan" charset="0"/>
                <a:cs typeface="Noto Serif" panose="02020600060500020200" pitchFamily="18" charset="0"/>
              </a:rPr>
              <a:t>Most Popular Destinations:</a:t>
            </a:r>
          </a:p>
        </p:txBody>
      </p:sp>
      <p:sp>
        <p:nvSpPr>
          <p:cNvPr id="63" name="TextBox 62">
            <a:extLst>
              <a:ext uri="{FF2B5EF4-FFF2-40B4-BE49-F238E27FC236}">
                <a16:creationId xmlns:a16="http://schemas.microsoft.com/office/drawing/2014/main" id="{A5CE2FB1-5E32-B749-82C6-A88F071F5F7B}"/>
              </a:ext>
            </a:extLst>
          </p:cNvPr>
          <p:cNvSpPr txBox="1"/>
          <p:nvPr/>
        </p:nvSpPr>
        <p:spPr>
          <a:xfrm>
            <a:off x="12742723" y="4116191"/>
            <a:ext cx="9597073" cy="3720744"/>
          </a:xfrm>
          <a:prstGeom prst="rect">
            <a:avLst/>
          </a:prstGeom>
          <a:noFill/>
        </p:spPr>
        <p:txBody>
          <a:bodyPr wrap="square" numCol="2" rtlCol="0" anchor="t" anchorCtr="0">
            <a:noAutofit/>
          </a:bodyPr>
          <a:lstStyle/>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Toronto</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Vancouver</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Los Angeles</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New York</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Houston</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Mexico City</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Bogotá</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Santiago</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Sao Paolo</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Buenos Aires</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The Bahamas</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Panama City</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Lima</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San Jose</a:t>
            </a:r>
          </a:p>
        </p:txBody>
      </p:sp>
      <p:sp>
        <p:nvSpPr>
          <p:cNvPr id="64" name="Freeform 13">
            <a:extLst>
              <a:ext uri="{FF2B5EF4-FFF2-40B4-BE49-F238E27FC236}">
                <a16:creationId xmlns:a16="http://schemas.microsoft.com/office/drawing/2014/main" id="{19FF9771-BFEF-CB4F-BA64-51C9095F2C0E}"/>
              </a:ext>
            </a:extLst>
          </p:cNvPr>
          <p:cNvSpPr>
            <a:spLocks noEditPoints="1"/>
          </p:cNvSpPr>
          <p:nvPr/>
        </p:nvSpPr>
        <p:spPr bwMode="auto">
          <a:xfrm>
            <a:off x="7326477" y="7441997"/>
            <a:ext cx="407447" cy="564737"/>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71" name="TextBox 70">
            <a:extLst>
              <a:ext uri="{FF2B5EF4-FFF2-40B4-BE49-F238E27FC236}">
                <a16:creationId xmlns:a16="http://schemas.microsoft.com/office/drawing/2014/main" id="{1B7C4701-BBD7-CC42-A719-221B56FF32C5}"/>
              </a:ext>
            </a:extLst>
          </p:cNvPr>
          <p:cNvSpPr txBox="1"/>
          <p:nvPr/>
        </p:nvSpPr>
        <p:spPr>
          <a:xfrm>
            <a:off x="13574078" y="10283421"/>
            <a:ext cx="2145011" cy="584775"/>
          </a:xfrm>
          <a:prstGeom prst="rect">
            <a:avLst/>
          </a:prstGeom>
          <a:noFill/>
        </p:spPr>
        <p:txBody>
          <a:bodyPr wrap="none" rtlCol="0" anchor="ctr" anchorCtr="0">
            <a:spAutoFit/>
          </a:bodyPr>
          <a:lstStyle/>
          <a:p>
            <a:pPr algn="ct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72" name="Subtitle 2">
            <a:extLst>
              <a:ext uri="{FF2B5EF4-FFF2-40B4-BE49-F238E27FC236}">
                <a16:creationId xmlns:a16="http://schemas.microsoft.com/office/drawing/2014/main" id="{A2D011BD-EF67-1147-9B8A-E5599F01E5EB}"/>
              </a:ext>
            </a:extLst>
          </p:cNvPr>
          <p:cNvSpPr txBox="1">
            <a:spLocks/>
          </p:cNvSpPr>
          <p:nvPr/>
        </p:nvSpPr>
        <p:spPr>
          <a:xfrm>
            <a:off x="12211134" y="10990504"/>
            <a:ext cx="4870898" cy="147316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73" name="TextBox 72">
            <a:extLst>
              <a:ext uri="{FF2B5EF4-FFF2-40B4-BE49-F238E27FC236}">
                <a16:creationId xmlns:a16="http://schemas.microsoft.com/office/drawing/2014/main" id="{E10DEEED-341F-BC41-A98F-8C1009DFD6E6}"/>
              </a:ext>
            </a:extLst>
          </p:cNvPr>
          <p:cNvSpPr txBox="1"/>
          <p:nvPr/>
        </p:nvSpPr>
        <p:spPr>
          <a:xfrm>
            <a:off x="19348871" y="10283421"/>
            <a:ext cx="2145011" cy="584775"/>
          </a:xfrm>
          <a:prstGeom prst="rect">
            <a:avLst/>
          </a:prstGeom>
          <a:noFill/>
        </p:spPr>
        <p:txBody>
          <a:bodyPr wrap="none" rtlCol="0" anchor="ctr" anchorCtr="0">
            <a:spAutoFit/>
          </a:bodyPr>
          <a:lstStyle/>
          <a:p>
            <a:pPr algn="ct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74" name="Subtitle 2">
            <a:extLst>
              <a:ext uri="{FF2B5EF4-FFF2-40B4-BE49-F238E27FC236}">
                <a16:creationId xmlns:a16="http://schemas.microsoft.com/office/drawing/2014/main" id="{32ECB8D5-0FF3-0F46-9A5B-64E24C59A1DC}"/>
              </a:ext>
            </a:extLst>
          </p:cNvPr>
          <p:cNvSpPr txBox="1">
            <a:spLocks/>
          </p:cNvSpPr>
          <p:nvPr/>
        </p:nvSpPr>
        <p:spPr>
          <a:xfrm>
            <a:off x="17985927" y="10990504"/>
            <a:ext cx="4870898" cy="147316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75" name="Freeform 982">
            <a:extLst>
              <a:ext uri="{FF2B5EF4-FFF2-40B4-BE49-F238E27FC236}">
                <a16:creationId xmlns:a16="http://schemas.microsoft.com/office/drawing/2014/main" id="{BAB81B5E-3386-8A48-8353-0C857EA12080}"/>
              </a:ext>
            </a:extLst>
          </p:cNvPr>
          <p:cNvSpPr>
            <a:spLocks noChangeArrowheads="1"/>
          </p:cNvSpPr>
          <p:nvPr/>
        </p:nvSpPr>
        <p:spPr bwMode="auto">
          <a:xfrm>
            <a:off x="14116752" y="8958765"/>
            <a:ext cx="1059662" cy="1053932"/>
          </a:xfrm>
          <a:custGeom>
            <a:avLst/>
            <a:gdLst>
              <a:gd name="T0" fmla="*/ 173100 w 293061"/>
              <a:gd name="T1" fmla="*/ 225315 h 292849"/>
              <a:gd name="T2" fmla="*/ 124785 w 293061"/>
              <a:gd name="T3" fmla="*/ 216288 h 292849"/>
              <a:gd name="T4" fmla="*/ 120342 w 293061"/>
              <a:gd name="T5" fmla="*/ 220801 h 292849"/>
              <a:gd name="T6" fmla="*/ 152413 w 293061"/>
              <a:gd name="T7" fmla="*/ 263489 h 292849"/>
              <a:gd name="T8" fmla="*/ 198136 w 293061"/>
              <a:gd name="T9" fmla="*/ 275908 h 292849"/>
              <a:gd name="T10" fmla="*/ 232250 w 293061"/>
              <a:gd name="T11" fmla="*/ 227300 h 292849"/>
              <a:gd name="T12" fmla="*/ 64232 w 293061"/>
              <a:gd name="T13" fmla="*/ 227300 h 292849"/>
              <a:gd name="T14" fmla="*/ 98344 w 293061"/>
              <a:gd name="T15" fmla="*/ 276262 h 292849"/>
              <a:gd name="T16" fmla="*/ 143704 w 293061"/>
              <a:gd name="T17" fmla="*/ 263489 h 292849"/>
              <a:gd name="T18" fmla="*/ 196977 w 293061"/>
              <a:gd name="T19" fmla="*/ 181619 h 292849"/>
              <a:gd name="T20" fmla="*/ 192355 w 293061"/>
              <a:gd name="T21" fmla="*/ 177105 h 292849"/>
              <a:gd name="T22" fmla="*/ 163665 w 293061"/>
              <a:gd name="T23" fmla="*/ 186132 h 292849"/>
              <a:gd name="T24" fmla="*/ 134591 w 293061"/>
              <a:gd name="T25" fmla="*/ 177105 h 292849"/>
              <a:gd name="T26" fmla="*/ 129969 w 293061"/>
              <a:gd name="T27" fmla="*/ 181619 h 292849"/>
              <a:gd name="T28" fmla="*/ 110346 w 293061"/>
              <a:gd name="T29" fmla="*/ 181619 h 292849"/>
              <a:gd name="T30" fmla="*/ 105530 w 293061"/>
              <a:gd name="T31" fmla="*/ 177105 h 292849"/>
              <a:gd name="T32" fmla="*/ 146970 w 293061"/>
              <a:gd name="T33" fmla="*/ 193239 h 292849"/>
              <a:gd name="T34" fmla="*/ 215192 w 293061"/>
              <a:gd name="T35" fmla="*/ 168049 h 292849"/>
              <a:gd name="T36" fmla="*/ 104874 w 293061"/>
              <a:gd name="T37" fmla="*/ 159180 h 292849"/>
              <a:gd name="T38" fmla="*/ 104874 w 293061"/>
              <a:gd name="T39" fmla="*/ 138956 h 292849"/>
              <a:gd name="T40" fmla="*/ 200316 w 293061"/>
              <a:gd name="T41" fmla="*/ 134344 h 292849"/>
              <a:gd name="T42" fmla="*/ 224267 w 293061"/>
              <a:gd name="T43" fmla="*/ 163792 h 292849"/>
              <a:gd name="T44" fmla="*/ 242047 w 293061"/>
              <a:gd name="T45" fmla="*/ 225526 h 292849"/>
              <a:gd name="T46" fmla="*/ 250393 w 293061"/>
              <a:gd name="T47" fmla="*/ 276262 h 292849"/>
              <a:gd name="T48" fmla="*/ 295030 w 293061"/>
              <a:gd name="T49" fmla="*/ 264908 h 292849"/>
              <a:gd name="T50" fmla="*/ 244587 w 293061"/>
              <a:gd name="T51" fmla="*/ 283003 h 292849"/>
              <a:gd name="T52" fmla="*/ 203582 w 293061"/>
              <a:gd name="T53" fmla="*/ 283003 h 292849"/>
              <a:gd name="T54" fmla="*/ 136084 w 293061"/>
              <a:gd name="T55" fmla="*/ 275908 h 292849"/>
              <a:gd name="T56" fmla="*/ 92537 w 293061"/>
              <a:gd name="T57" fmla="*/ 283003 h 292849"/>
              <a:gd name="T58" fmla="*/ 51893 w 293061"/>
              <a:gd name="T59" fmla="*/ 283003 h 292849"/>
              <a:gd name="T60" fmla="*/ 1451 w 293061"/>
              <a:gd name="T61" fmla="*/ 264908 h 292849"/>
              <a:gd name="T62" fmla="*/ 46087 w 293061"/>
              <a:gd name="T63" fmla="*/ 275908 h 292849"/>
              <a:gd name="T64" fmla="*/ 54433 w 293061"/>
              <a:gd name="T65" fmla="*/ 225526 h 292849"/>
              <a:gd name="T66" fmla="*/ 71851 w 293061"/>
              <a:gd name="T67" fmla="*/ 163792 h 292849"/>
              <a:gd name="T68" fmla="*/ 95803 w 293061"/>
              <a:gd name="T69" fmla="*/ 134344 h 292849"/>
              <a:gd name="T70" fmla="*/ 200078 w 293061"/>
              <a:gd name="T71" fmla="*/ 102332 h 292849"/>
              <a:gd name="T72" fmla="*/ 128414 w 293061"/>
              <a:gd name="T73" fmla="*/ 10304 h 292849"/>
              <a:gd name="T74" fmla="*/ 128414 w 293061"/>
              <a:gd name="T75" fmla="*/ 10304 h 292849"/>
              <a:gd name="T76" fmla="*/ 148057 w 293061"/>
              <a:gd name="T77" fmla="*/ 93449 h 292849"/>
              <a:gd name="T78" fmla="*/ 148057 w 293061"/>
              <a:gd name="T79" fmla="*/ 0 h 292849"/>
              <a:gd name="T80" fmla="*/ 291751 w 293061"/>
              <a:gd name="T81" fmla="*/ 113701 h 292849"/>
              <a:gd name="T82" fmla="*/ 193530 w 293061"/>
              <a:gd name="T83" fmla="*/ 112991 h 292849"/>
              <a:gd name="T84" fmla="*/ 6913 w 293061"/>
              <a:gd name="T85" fmla="*/ 112991 h 292849"/>
              <a:gd name="T86" fmla="*/ 148057 w 293061"/>
              <a:gd name="T87" fmla="*/ 0 h 2928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3061" h="292849">
                <a:moveTo>
                  <a:pt x="171260" y="219075"/>
                </a:moveTo>
                <a:cubicBezTo>
                  <a:pt x="173927" y="219075"/>
                  <a:pt x="175832" y="220980"/>
                  <a:pt x="175832" y="223647"/>
                </a:cubicBezTo>
                <a:cubicBezTo>
                  <a:pt x="175832" y="226314"/>
                  <a:pt x="173927" y="228219"/>
                  <a:pt x="171260" y="228219"/>
                </a:cubicBezTo>
                <a:cubicBezTo>
                  <a:pt x="168974" y="228219"/>
                  <a:pt x="166688" y="226314"/>
                  <a:pt x="166688" y="223647"/>
                </a:cubicBezTo>
                <a:cubicBezTo>
                  <a:pt x="166688" y="220980"/>
                  <a:pt x="168974" y="219075"/>
                  <a:pt x="171260" y="219075"/>
                </a:cubicBezTo>
                <a:close/>
                <a:moveTo>
                  <a:pt x="123459" y="219075"/>
                </a:moveTo>
                <a:cubicBezTo>
                  <a:pt x="126024" y="219075"/>
                  <a:pt x="128222" y="220980"/>
                  <a:pt x="128222" y="223647"/>
                </a:cubicBezTo>
                <a:cubicBezTo>
                  <a:pt x="128222" y="226314"/>
                  <a:pt x="126024" y="228219"/>
                  <a:pt x="123459" y="228219"/>
                </a:cubicBezTo>
                <a:cubicBezTo>
                  <a:pt x="121261" y="228219"/>
                  <a:pt x="119063" y="226314"/>
                  <a:pt x="119063" y="223647"/>
                </a:cubicBezTo>
                <a:cubicBezTo>
                  <a:pt x="119063" y="220980"/>
                  <a:pt x="121261" y="219075"/>
                  <a:pt x="123459" y="219075"/>
                </a:cubicBezTo>
                <a:close/>
                <a:moveTo>
                  <a:pt x="150793" y="205792"/>
                </a:moveTo>
                <a:lnTo>
                  <a:pt x="150793" y="266885"/>
                </a:lnTo>
                <a:cubicBezTo>
                  <a:pt x="155820" y="267604"/>
                  <a:pt x="160128" y="269401"/>
                  <a:pt x="164078" y="272994"/>
                </a:cubicBezTo>
                <a:lnTo>
                  <a:pt x="172335" y="279463"/>
                </a:lnTo>
                <a:cubicBezTo>
                  <a:pt x="179157" y="285213"/>
                  <a:pt x="188851" y="285213"/>
                  <a:pt x="196031" y="279463"/>
                </a:cubicBezTo>
                <a:lnTo>
                  <a:pt x="204289" y="272635"/>
                </a:lnTo>
                <a:cubicBezTo>
                  <a:pt x="208598" y="269041"/>
                  <a:pt x="214342" y="266885"/>
                  <a:pt x="219728" y="266526"/>
                </a:cubicBezTo>
                <a:lnTo>
                  <a:pt x="229780" y="230229"/>
                </a:lnTo>
                <a:lnTo>
                  <a:pt x="150793" y="205792"/>
                </a:lnTo>
                <a:close/>
                <a:moveTo>
                  <a:pt x="142177" y="205792"/>
                </a:moveTo>
                <a:lnTo>
                  <a:pt x="63549" y="230229"/>
                </a:lnTo>
                <a:lnTo>
                  <a:pt x="73242" y="266526"/>
                </a:lnTo>
                <a:cubicBezTo>
                  <a:pt x="78987" y="266885"/>
                  <a:pt x="84372" y="269041"/>
                  <a:pt x="88681" y="272635"/>
                </a:cubicBezTo>
                <a:lnTo>
                  <a:pt x="97298" y="279822"/>
                </a:lnTo>
                <a:cubicBezTo>
                  <a:pt x="104119" y="285572"/>
                  <a:pt x="114172" y="285572"/>
                  <a:pt x="120994" y="279822"/>
                </a:cubicBezTo>
                <a:lnTo>
                  <a:pt x="129251" y="272994"/>
                </a:lnTo>
                <a:cubicBezTo>
                  <a:pt x="133201" y="269401"/>
                  <a:pt x="137509" y="267604"/>
                  <a:pt x="142177" y="266885"/>
                </a:cubicBezTo>
                <a:lnTo>
                  <a:pt x="142177" y="205792"/>
                </a:lnTo>
                <a:close/>
                <a:moveTo>
                  <a:pt x="190310" y="179387"/>
                </a:moveTo>
                <a:cubicBezTo>
                  <a:pt x="192596" y="179387"/>
                  <a:pt x="194882" y="181292"/>
                  <a:pt x="194882" y="183959"/>
                </a:cubicBezTo>
                <a:cubicBezTo>
                  <a:pt x="194882" y="186626"/>
                  <a:pt x="192596" y="188531"/>
                  <a:pt x="190310" y="188531"/>
                </a:cubicBezTo>
                <a:cubicBezTo>
                  <a:pt x="187643" y="188531"/>
                  <a:pt x="185738" y="186626"/>
                  <a:pt x="185738" y="183959"/>
                </a:cubicBezTo>
                <a:cubicBezTo>
                  <a:pt x="185738" y="181292"/>
                  <a:pt x="187643" y="179387"/>
                  <a:pt x="190310" y="179387"/>
                </a:cubicBezTo>
                <a:close/>
                <a:moveTo>
                  <a:pt x="161926" y="179387"/>
                </a:moveTo>
                <a:cubicBezTo>
                  <a:pt x="164490" y="179387"/>
                  <a:pt x="166322" y="181292"/>
                  <a:pt x="166322" y="183959"/>
                </a:cubicBezTo>
                <a:cubicBezTo>
                  <a:pt x="166322" y="186626"/>
                  <a:pt x="164490" y="188531"/>
                  <a:pt x="161926" y="188531"/>
                </a:cubicBezTo>
                <a:cubicBezTo>
                  <a:pt x="159361" y="188531"/>
                  <a:pt x="157163" y="186626"/>
                  <a:pt x="157163" y="183959"/>
                </a:cubicBezTo>
                <a:cubicBezTo>
                  <a:pt x="157163" y="181292"/>
                  <a:pt x="159361" y="179387"/>
                  <a:pt x="161926" y="179387"/>
                </a:cubicBezTo>
                <a:close/>
                <a:moveTo>
                  <a:pt x="133160" y="179387"/>
                </a:moveTo>
                <a:cubicBezTo>
                  <a:pt x="135827" y="179387"/>
                  <a:pt x="137732" y="181292"/>
                  <a:pt x="137732" y="183959"/>
                </a:cubicBezTo>
                <a:cubicBezTo>
                  <a:pt x="137732" y="186626"/>
                  <a:pt x="135827" y="188531"/>
                  <a:pt x="133160" y="188531"/>
                </a:cubicBezTo>
                <a:cubicBezTo>
                  <a:pt x="130493" y="188531"/>
                  <a:pt x="128588" y="186626"/>
                  <a:pt x="128588" y="183959"/>
                </a:cubicBezTo>
                <a:cubicBezTo>
                  <a:pt x="128588" y="181292"/>
                  <a:pt x="130493" y="179387"/>
                  <a:pt x="133160" y="179387"/>
                </a:cubicBezTo>
                <a:close/>
                <a:moveTo>
                  <a:pt x="104409" y="179387"/>
                </a:moveTo>
                <a:cubicBezTo>
                  <a:pt x="107340" y="179387"/>
                  <a:pt x="109172" y="181292"/>
                  <a:pt x="109172" y="183959"/>
                </a:cubicBezTo>
                <a:cubicBezTo>
                  <a:pt x="109172" y="186626"/>
                  <a:pt x="107340" y="188531"/>
                  <a:pt x="104409" y="188531"/>
                </a:cubicBezTo>
                <a:cubicBezTo>
                  <a:pt x="102211" y="188531"/>
                  <a:pt x="100013" y="186626"/>
                  <a:pt x="100013" y="183959"/>
                </a:cubicBezTo>
                <a:cubicBezTo>
                  <a:pt x="100013" y="181292"/>
                  <a:pt x="102211" y="179387"/>
                  <a:pt x="104409" y="179387"/>
                </a:cubicBezTo>
                <a:close/>
                <a:moveTo>
                  <a:pt x="80064" y="170214"/>
                </a:moveTo>
                <a:lnTo>
                  <a:pt x="80064" y="215495"/>
                </a:lnTo>
                <a:lnTo>
                  <a:pt x="145408" y="195730"/>
                </a:lnTo>
                <a:cubicBezTo>
                  <a:pt x="146126" y="195011"/>
                  <a:pt x="146844" y="195011"/>
                  <a:pt x="147921" y="195730"/>
                </a:cubicBezTo>
                <a:lnTo>
                  <a:pt x="212906" y="215495"/>
                </a:lnTo>
                <a:lnTo>
                  <a:pt x="212906" y="170214"/>
                </a:lnTo>
                <a:lnTo>
                  <a:pt x="80064" y="170214"/>
                </a:lnTo>
                <a:close/>
                <a:moveTo>
                  <a:pt x="103760" y="140746"/>
                </a:moveTo>
                <a:lnTo>
                  <a:pt x="103760" y="161230"/>
                </a:lnTo>
                <a:lnTo>
                  <a:pt x="189210" y="161230"/>
                </a:lnTo>
                <a:lnTo>
                  <a:pt x="189210" y="140746"/>
                </a:lnTo>
                <a:lnTo>
                  <a:pt x="103760" y="140746"/>
                </a:lnTo>
                <a:close/>
                <a:moveTo>
                  <a:pt x="99452" y="131762"/>
                </a:moveTo>
                <a:lnTo>
                  <a:pt x="193877" y="131762"/>
                </a:lnTo>
                <a:cubicBezTo>
                  <a:pt x="196390" y="131762"/>
                  <a:pt x="198186" y="133918"/>
                  <a:pt x="198186" y="136074"/>
                </a:cubicBezTo>
                <a:lnTo>
                  <a:pt x="198186" y="161230"/>
                </a:lnTo>
                <a:lnTo>
                  <a:pt x="217573" y="161230"/>
                </a:lnTo>
                <a:cubicBezTo>
                  <a:pt x="219728" y="161230"/>
                  <a:pt x="221882" y="163386"/>
                  <a:pt x="221882" y="165902"/>
                </a:cubicBezTo>
                <a:lnTo>
                  <a:pt x="221882" y="218370"/>
                </a:lnTo>
                <a:lnTo>
                  <a:pt x="236602" y="223042"/>
                </a:lnTo>
                <a:cubicBezTo>
                  <a:pt x="238756" y="223761"/>
                  <a:pt x="240192" y="225917"/>
                  <a:pt x="239474" y="228432"/>
                </a:cubicBezTo>
                <a:lnTo>
                  <a:pt x="228703" y="267244"/>
                </a:lnTo>
                <a:cubicBezTo>
                  <a:pt x="232294" y="268322"/>
                  <a:pt x="235884" y="270119"/>
                  <a:pt x="238756" y="272635"/>
                </a:cubicBezTo>
                <a:lnTo>
                  <a:pt x="247732" y="279822"/>
                </a:lnTo>
                <a:cubicBezTo>
                  <a:pt x="254195" y="285572"/>
                  <a:pt x="264247" y="285572"/>
                  <a:pt x="271069" y="279822"/>
                </a:cubicBezTo>
                <a:lnTo>
                  <a:pt x="285430" y="267604"/>
                </a:lnTo>
                <a:cubicBezTo>
                  <a:pt x="287585" y="266166"/>
                  <a:pt x="290098" y="266166"/>
                  <a:pt x="291893" y="268322"/>
                </a:cubicBezTo>
                <a:cubicBezTo>
                  <a:pt x="293329" y="270119"/>
                  <a:pt x="292970" y="272994"/>
                  <a:pt x="291175" y="274432"/>
                </a:cubicBezTo>
                <a:lnTo>
                  <a:pt x="276814" y="286650"/>
                </a:lnTo>
                <a:cubicBezTo>
                  <a:pt x="266402" y="294916"/>
                  <a:pt x="252040" y="294916"/>
                  <a:pt x="241987" y="286650"/>
                </a:cubicBezTo>
                <a:lnTo>
                  <a:pt x="233371" y="279463"/>
                </a:lnTo>
                <a:cubicBezTo>
                  <a:pt x="226549" y="274072"/>
                  <a:pt x="216496" y="274072"/>
                  <a:pt x="209675" y="279463"/>
                </a:cubicBezTo>
                <a:lnTo>
                  <a:pt x="201417" y="286650"/>
                </a:lnTo>
                <a:cubicBezTo>
                  <a:pt x="191364" y="294916"/>
                  <a:pt x="176644" y="294916"/>
                  <a:pt x="166591" y="286650"/>
                </a:cubicBezTo>
                <a:lnTo>
                  <a:pt x="158333" y="279463"/>
                </a:lnTo>
                <a:cubicBezTo>
                  <a:pt x="151511" y="274072"/>
                  <a:pt x="141817" y="274072"/>
                  <a:pt x="134637" y="279463"/>
                </a:cubicBezTo>
                <a:lnTo>
                  <a:pt x="126379" y="286650"/>
                </a:lnTo>
                <a:cubicBezTo>
                  <a:pt x="121353" y="290963"/>
                  <a:pt x="115249" y="292760"/>
                  <a:pt x="109146" y="292760"/>
                </a:cubicBezTo>
                <a:cubicBezTo>
                  <a:pt x="103042" y="292760"/>
                  <a:pt x="96939" y="290963"/>
                  <a:pt x="91553" y="286650"/>
                </a:cubicBezTo>
                <a:lnTo>
                  <a:pt x="83295" y="279463"/>
                </a:lnTo>
                <a:cubicBezTo>
                  <a:pt x="76474" y="274072"/>
                  <a:pt x="66421" y="274072"/>
                  <a:pt x="59599" y="279463"/>
                </a:cubicBezTo>
                <a:lnTo>
                  <a:pt x="51341" y="286650"/>
                </a:lnTo>
                <a:cubicBezTo>
                  <a:pt x="40930" y="294916"/>
                  <a:pt x="26568" y="294916"/>
                  <a:pt x="16515" y="286650"/>
                </a:cubicBezTo>
                <a:lnTo>
                  <a:pt x="1795" y="274432"/>
                </a:lnTo>
                <a:cubicBezTo>
                  <a:pt x="0" y="272994"/>
                  <a:pt x="0" y="270119"/>
                  <a:pt x="1436" y="268322"/>
                </a:cubicBezTo>
                <a:cubicBezTo>
                  <a:pt x="2872" y="266166"/>
                  <a:pt x="5744" y="266166"/>
                  <a:pt x="7540" y="267604"/>
                </a:cubicBezTo>
                <a:lnTo>
                  <a:pt x="22260" y="279463"/>
                </a:lnTo>
                <a:cubicBezTo>
                  <a:pt x="29082" y="285213"/>
                  <a:pt x="38775" y="285213"/>
                  <a:pt x="45597" y="279463"/>
                </a:cubicBezTo>
                <a:lnTo>
                  <a:pt x="53855" y="272635"/>
                </a:lnTo>
                <a:cubicBezTo>
                  <a:pt x="57086" y="270119"/>
                  <a:pt x="60676" y="268322"/>
                  <a:pt x="64267" y="267244"/>
                </a:cubicBezTo>
                <a:lnTo>
                  <a:pt x="53855" y="228432"/>
                </a:lnTo>
                <a:cubicBezTo>
                  <a:pt x="53137" y="225917"/>
                  <a:pt x="54573" y="223761"/>
                  <a:pt x="56727" y="223042"/>
                </a:cubicBezTo>
                <a:lnTo>
                  <a:pt x="71088" y="218370"/>
                </a:lnTo>
                <a:lnTo>
                  <a:pt x="71088" y="165902"/>
                </a:lnTo>
                <a:cubicBezTo>
                  <a:pt x="71088" y="163386"/>
                  <a:pt x="73242" y="161230"/>
                  <a:pt x="75756" y="161230"/>
                </a:cubicBezTo>
                <a:lnTo>
                  <a:pt x="94784" y="161230"/>
                </a:lnTo>
                <a:lnTo>
                  <a:pt x="94784" y="136074"/>
                </a:lnTo>
                <a:cubicBezTo>
                  <a:pt x="94784" y="133918"/>
                  <a:pt x="96939" y="131762"/>
                  <a:pt x="99452" y="131762"/>
                </a:cubicBezTo>
                <a:close/>
                <a:moveTo>
                  <a:pt x="165919" y="10437"/>
                </a:moveTo>
                <a:cubicBezTo>
                  <a:pt x="182475" y="27712"/>
                  <a:pt x="193993" y="65861"/>
                  <a:pt x="197952" y="103650"/>
                </a:cubicBezTo>
                <a:cubicBezTo>
                  <a:pt x="222426" y="92134"/>
                  <a:pt x="256617" y="91414"/>
                  <a:pt x="281811" y="102211"/>
                </a:cubicBezTo>
                <a:cubicBezTo>
                  <a:pt x="268494" y="60463"/>
                  <a:pt x="223505" y="18355"/>
                  <a:pt x="165919" y="10437"/>
                </a:cubicBezTo>
                <a:close/>
                <a:moveTo>
                  <a:pt x="127049" y="10437"/>
                </a:moveTo>
                <a:cubicBezTo>
                  <a:pt x="69463" y="18355"/>
                  <a:pt x="25194" y="60463"/>
                  <a:pt x="11157" y="102211"/>
                </a:cubicBezTo>
                <a:cubicBezTo>
                  <a:pt x="36711" y="91414"/>
                  <a:pt x="70903" y="92134"/>
                  <a:pt x="95377" y="103650"/>
                </a:cubicBezTo>
                <a:cubicBezTo>
                  <a:pt x="98976" y="65861"/>
                  <a:pt x="110493" y="27712"/>
                  <a:pt x="127049" y="10437"/>
                </a:cubicBezTo>
                <a:close/>
                <a:moveTo>
                  <a:pt x="146484" y="8637"/>
                </a:moveTo>
                <a:cubicBezTo>
                  <a:pt x="128488" y="8637"/>
                  <a:pt x="109413" y="52185"/>
                  <a:pt x="104374" y="102931"/>
                </a:cubicBezTo>
                <a:cubicBezTo>
                  <a:pt x="116611" y="97172"/>
                  <a:pt x="131728" y="94653"/>
                  <a:pt x="146484" y="94653"/>
                </a:cubicBezTo>
                <a:cubicBezTo>
                  <a:pt x="161600" y="94653"/>
                  <a:pt x="176357" y="97172"/>
                  <a:pt x="188954" y="102931"/>
                </a:cubicBezTo>
                <a:cubicBezTo>
                  <a:pt x="183555" y="52185"/>
                  <a:pt x="164840" y="8637"/>
                  <a:pt x="146484" y="8637"/>
                </a:cubicBezTo>
                <a:close/>
                <a:moveTo>
                  <a:pt x="146484" y="0"/>
                </a:moveTo>
                <a:cubicBezTo>
                  <a:pt x="222785" y="0"/>
                  <a:pt x="281811" y="57224"/>
                  <a:pt x="292968" y="109769"/>
                </a:cubicBezTo>
                <a:cubicBezTo>
                  <a:pt x="293328" y="111208"/>
                  <a:pt x="292608" y="113368"/>
                  <a:pt x="291529" y="114447"/>
                </a:cubicBezTo>
                <a:cubicBezTo>
                  <a:pt x="290449" y="114807"/>
                  <a:pt x="289729" y="115167"/>
                  <a:pt x="288649" y="115167"/>
                </a:cubicBezTo>
                <a:cubicBezTo>
                  <a:pt x="287929" y="115167"/>
                  <a:pt x="287210" y="114807"/>
                  <a:pt x="286490" y="114447"/>
                </a:cubicBezTo>
                <a:cubicBezTo>
                  <a:pt x="261656" y="99332"/>
                  <a:pt x="221346" y="99332"/>
                  <a:pt x="196152" y="114447"/>
                </a:cubicBezTo>
                <a:cubicBezTo>
                  <a:pt x="194712" y="115527"/>
                  <a:pt x="192913" y="115527"/>
                  <a:pt x="191473" y="114447"/>
                </a:cubicBezTo>
                <a:cubicBezTo>
                  <a:pt x="166999" y="99332"/>
                  <a:pt x="126329" y="99332"/>
                  <a:pt x="101495" y="114447"/>
                </a:cubicBezTo>
                <a:cubicBezTo>
                  <a:pt x="100055" y="115527"/>
                  <a:pt x="98256" y="115527"/>
                  <a:pt x="96816" y="114447"/>
                </a:cubicBezTo>
                <a:cubicBezTo>
                  <a:pt x="72342" y="99332"/>
                  <a:pt x="31672" y="99332"/>
                  <a:pt x="6838" y="114447"/>
                </a:cubicBezTo>
                <a:cubicBezTo>
                  <a:pt x="5399" y="115527"/>
                  <a:pt x="3599" y="115527"/>
                  <a:pt x="1799" y="114447"/>
                </a:cubicBezTo>
                <a:cubicBezTo>
                  <a:pt x="360" y="113368"/>
                  <a:pt x="0" y="111208"/>
                  <a:pt x="0" y="109769"/>
                </a:cubicBezTo>
                <a:cubicBezTo>
                  <a:pt x="11517" y="57224"/>
                  <a:pt x="70543" y="0"/>
                  <a:pt x="146484" y="0"/>
                </a:cubicBezTo>
                <a:close/>
              </a:path>
            </a:pathLst>
          </a:custGeom>
          <a:solidFill>
            <a:schemeClr val="accent2"/>
          </a:solidFill>
          <a:ln>
            <a:noFill/>
          </a:ln>
          <a:effectLst/>
        </p:spPr>
        <p:txBody>
          <a:bodyPr anchor="ctr"/>
          <a:lstStyle/>
          <a:p>
            <a:endParaRPr lang="en-US" dirty="0">
              <a:latin typeface="Montserrat Light" pitchFamily="2" charset="77"/>
            </a:endParaRPr>
          </a:p>
        </p:txBody>
      </p:sp>
      <p:sp>
        <p:nvSpPr>
          <p:cNvPr id="76" name="Freeform 998">
            <a:extLst>
              <a:ext uri="{FF2B5EF4-FFF2-40B4-BE49-F238E27FC236}">
                <a16:creationId xmlns:a16="http://schemas.microsoft.com/office/drawing/2014/main" id="{A3B3EC48-C0E2-634F-8C3E-4977E1DD439F}"/>
              </a:ext>
            </a:extLst>
          </p:cNvPr>
          <p:cNvSpPr>
            <a:spLocks noChangeArrowheads="1"/>
          </p:cNvSpPr>
          <p:nvPr/>
        </p:nvSpPr>
        <p:spPr bwMode="auto">
          <a:xfrm>
            <a:off x="19891546" y="8953035"/>
            <a:ext cx="1059659" cy="1059662"/>
          </a:xfrm>
          <a:custGeom>
            <a:avLst/>
            <a:gdLst>
              <a:gd name="T0" fmla="*/ 235061 w 293327"/>
              <a:gd name="T1" fmla="*/ 42028 h 293327"/>
              <a:gd name="T2" fmla="*/ 186112 w 293327"/>
              <a:gd name="T3" fmla="*/ 83387 h 293327"/>
              <a:gd name="T4" fmla="*/ 64285 w 293327"/>
              <a:gd name="T5" fmla="*/ 59444 h 293327"/>
              <a:gd name="T6" fmla="*/ 43981 w 293327"/>
              <a:gd name="T7" fmla="*/ 67061 h 293327"/>
              <a:gd name="T8" fmla="*/ 44341 w 293327"/>
              <a:gd name="T9" fmla="*/ 72141 h 293327"/>
              <a:gd name="T10" fmla="*/ 148765 w 293327"/>
              <a:gd name="T11" fmla="*/ 120392 h 293327"/>
              <a:gd name="T12" fmla="*/ 94378 w 293327"/>
              <a:gd name="T13" fmla="*/ 180979 h 293327"/>
              <a:gd name="T14" fmla="*/ 62835 w 293327"/>
              <a:gd name="T15" fmla="*/ 183882 h 293327"/>
              <a:gd name="T16" fmla="*/ 38904 w 293327"/>
              <a:gd name="T17" fmla="*/ 194040 h 293327"/>
              <a:gd name="T18" fmla="*/ 86402 w 293327"/>
              <a:gd name="T19" fmla="*/ 200933 h 293327"/>
              <a:gd name="T20" fmla="*/ 92928 w 293327"/>
              <a:gd name="T21" fmla="*/ 207101 h 293327"/>
              <a:gd name="T22" fmla="*/ 99455 w 293327"/>
              <a:gd name="T23" fmla="*/ 254989 h 293327"/>
              <a:gd name="T24" fmla="*/ 109969 w 293327"/>
              <a:gd name="T25" fmla="*/ 230683 h 293327"/>
              <a:gd name="T26" fmla="*/ 112508 w 293327"/>
              <a:gd name="T27" fmla="*/ 199118 h 293327"/>
              <a:gd name="T28" fmla="*/ 173422 w 293327"/>
              <a:gd name="T29" fmla="*/ 145062 h 293327"/>
              <a:gd name="T30" fmla="*/ 221283 w 293327"/>
              <a:gd name="T31" fmla="*/ 249547 h 293327"/>
              <a:gd name="T32" fmla="*/ 226358 w 293327"/>
              <a:gd name="T33" fmla="*/ 249911 h 293327"/>
              <a:gd name="T34" fmla="*/ 234336 w 293327"/>
              <a:gd name="T35" fmla="*/ 229594 h 293327"/>
              <a:gd name="T36" fmla="*/ 210042 w 293327"/>
              <a:gd name="T37" fmla="*/ 107332 h 293327"/>
              <a:gd name="T38" fmla="*/ 254640 w 293327"/>
              <a:gd name="T39" fmla="*/ 39126 h 293327"/>
              <a:gd name="T40" fmla="*/ 249383 w 293327"/>
              <a:gd name="T41" fmla="*/ 28922 h 293327"/>
              <a:gd name="T42" fmla="*/ 243762 w 293327"/>
              <a:gd name="T43" fmla="*/ 87740 h 293327"/>
              <a:gd name="T44" fmla="*/ 243038 w 293327"/>
              <a:gd name="T45" fmla="*/ 227781 h 293327"/>
              <a:gd name="T46" fmla="*/ 234336 w 293327"/>
              <a:gd name="T47" fmla="*/ 253901 h 293327"/>
              <a:gd name="T48" fmla="*/ 213306 w 293327"/>
              <a:gd name="T49" fmla="*/ 253176 h 293327"/>
              <a:gd name="T50" fmla="*/ 118671 w 293327"/>
              <a:gd name="T51" fmla="*/ 206012 h 293327"/>
              <a:gd name="T52" fmla="*/ 119034 w 293327"/>
              <a:gd name="T53" fmla="*/ 230320 h 293327"/>
              <a:gd name="T54" fmla="*/ 106344 w 293327"/>
              <a:gd name="T55" fmla="*/ 261158 h 293327"/>
              <a:gd name="T56" fmla="*/ 98730 w 293327"/>
              <a:gd name="T57" fmla="*/ 264785 h 293327"/>
              <a:gd name="T58" fmla="*/ 77337 w 293327"/>
              <a:gd name="T59" fmla="*/ 222701 h 293327"/>
              <a:gd name="T60" fmla="*/ 59932 w 293327"/>
              <a:gd name="T61" fmla="*/ 238302 h 293327"/>
              <a:gd name="T62" fmla="*/ 56668 w 293327"/>
              <a:gd name="T63" fmla="*/ 230683 h 293327"/>
              <a:gd name="T64" fmla="*/ 33825 w 293327"/>
              <a:gd name="T65" fmla="*/ 201659 h 293327"/>
              <a:gd name="T66" fmla="*/ 32739 w 293327"/>
              <a:gd name="T67" fmla="*/ 187509 h 293327"/>
              <a:gd name="T68" fmla="*/ 63195 w 293327"/>
              <a:gd name="T69" fmla="*/ 174812 h 293327"/>
              <a:gd name="T70" fmla="*/ 87852 w 293327"/>
              <a:gd name="T71" fmla="*/ 174812 h 293327"/>
              <a:gd name="T72" fmla="*/ 40717 w 293327"/>
              <a:gd name="T73" fmla="*/ 80484 h 293327"/>
              <a:gd name="T74" fmla="*/ 39991 w 293327"/>
              <a:gd name="T75" fmla="*/ 59080 h 293327"/>
              <a:gd name="T76" fmla="*/ 66098 w 293327"/>
              <a:gd name="T77" fmla="*/ 50735 h 293327"/>
              <a:gd name="T78" fmla="*/ 205692 w 293327"/>
              <a:gd name="T79" fmla="*/ 49648 h 293327"/>
              <a:gd name="T80" fmla="*/ 249383 w 293327"/>
              <a:gd name="T81" fmla="*/ 28922 h 293327"/>
              <a:gd name="T82" fmla="*/ 9053 w 293327"/>
              <a:gd name="T83" fmla="*/ 40244 h 293327"/>
              <a:gd name="T84" fmla="*/ 40195 w 293327"/>
              <a:gd name="T85" fmla="*/ 286431 h 293327"/>
              <a:gd name="T86" fmla="*/ 286078 w 293327"/>
              <a:gd name="T87" fmla="*/ 254888 h 293327"/>
              <a:gd name="T88" fmla="*/ 254935 w 293327"/>
              <a:gd name="T89" fmla="*/ 9064 h 293327"/>
              <a:gd name="T90" fmla="*/ 40195 w 293327"/>
              <a:gd name="T91" fmla="*/ 0 h 293327"/>
              <a:gd name="T92" fmla="*/ 295131 w 293327"/>
              <a:gd name="T93" fmla="*/ 40244 h 293327"/>
              <a:gd name="T94" fmla="*/ 254935 w 293327"/>
              <a:gd name="T95" fmla="*/ 295133 h 293327"/>
              <a:gd name="T96" fmla="*/ 0 w 293327"/>
              <a:gd name="T97" fmla="*/ 254888 h 293327"/>
              <a:gd name="T98" fmla="*/ 40195 w 293327"/>
              <a:gd name="T99" fmla="*/ 0 h 2933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3327" h="293327">
                <a:moveTo>
                  <a:pt x="246732" y="37895"/>
                </a:moveTo>
                <a:cubicBezTo>
                  <a:pt x="243444" y="38255"/>
                  <a:pt x="239029" y="39427"/>
                  <a:pt x="233624" y="41771"/>
                </a:cubicBezTo>
                <a:cubicBezTo>
                  <a:pt x="223894" y="45737"/>
                  <a:pt x="214164" y="51867"/>
                  <a:pt x="210560" y="55473"/>
                </a:cubicBezTo>
                <a:lnTo>
                  <a:pt x="184974" y="82877"/>
                </a:lnTo>
                <a:cubicBezTo>
                  <a:pt x="183893" y="84319"/>
                  <a:pt x="182452" y="84679"/>
                  <a:pt x="181010" y="84319"/>
                </a:cubicBezTo>
                <a:lnTo>
                  <a:pt x="63891" y="59079"/>
                </a:lnTo>
                <a:cubicBezTo>
                  <a:pt x="61368" y="58357"/>
                  <a:pt x="59206" y="59079"/>
                  <a:pt x="57404" y="60160"/>
                </a:cubicBezTo>
                <a:lnTo>
                  <a:pt x="43711" y="66651"/>
                </a:lnTo>
                <a:cubicBezTo>
                  <a:pt x="42269" y="67372"/>
                  <a:pt x="42269" y="68814"/>
                  <a:pt x="42269" y="69175"/>
                </a:cubicBezTo>
                <a:cubicBezTo>
                  <a:pt x="42269" y="69896"/>
                  <a:pt x="42269" y="70978"/>
                  <a:pt x="44071" y="71699"/>
                </a:cubicBezTo>
                <a:lnTo>
                  <a:pt x="145334" y="116410"/>
                </a:lnTo>
                <a:cubicBezTo>
                  <a:pt x="146415" y="117131"/>
                  <a:pt x="147496" y="118213"/>
                  <a:pt x="147856" y="119655"/>
                </a:cubicBezTo>
                <a:cubicBezTo>
                  <a:pt x="148217" y="121098"/>
                  <a:pt x="147496" y="122540"/>
                  <a:pt x="146775" y="123622"/>
                </a:cubicBezTo>
                <a:lnTo>
                  <a:pt x="93801" y="179872"/>
                </a:lnTo>
                <a:cubicBezTo>
                  <a:pt x="91279" y="182396"/>
                  <a:pt x="88036" y="183838"/>
                  <a:pt x="84792" y="183477"/>
                </a:cubicBezTo>
                <a:lnTo>
                  <a:pt x="62450" y="182756"/>
                </a:lnTo>
                <a:cubicBezTo>
                  <a:pt x="58125" y="182396"/>
                  <a:pt x="53080" y="183477"/>
                  <a:pt x="49116" y="186362"/>
                </a:cubicBezTo>
                <a:lnTo>
                  <a:pt x="38665" y="192852"/>
                </a:lnTo>
                <a:lnTo>
                  <a:pt x="77225" y="208357"/>
                </a:lnTo>
                <a:lnTo>
                  <a:pt x="85873" y="199703"/>
                </a:lnTo>
                <a:cubicBezTo>
                  <a:pt x="87675" y="197900"/>
                  <a:pt x="90919" y="197900"/>
                  <a:pt x="92360" y="199703"/>
                </a:cubicBezTo>
                <a:cubicBezTo>
                  <a:pt x="94162" y="201146"/>
                  <a:pt x="94162" y="204030"/>
                  <a:pt x="92360" y="205833"/>
                </a:cubicBezTo>
                <a:lnTo>
                  <a:pt x="83711" y="214487"/>
                </a:lnTo>
                <a:lnTo>
                  <a:pt x="98847" y="253429"/>
                </a:lnTo>
                <a:lnTo>
                  <a:pt x="105694" y="242612"/>
                </a:lnTo>
                <a:cubicBezTo>
                  <a:pt x="108216" y="238645"/>
                  <a:pt x="109297" y="233958"/>
                  <a:pt x="109297" y="229271"/>
                </a:cubicBezTo>
                <a:lnTo>
                  <a:pt x="108216" y="207275"/>
                </a:lnTo>
                <a:cubicBezTo>
                  <a:pt x="108216" y="203670"/>
                  <a:pt x="109658" y="200424"/>
                  <a:pt x="111820" y="197900"/>
                </a:cubicBezTo>
                <a:lnTo>
                  <a:pt x="168037" y="145256"/>
                </a:lnTo>
                <a:cubicBezTo>
                  <a:pt x="169118" y="144175"/>
                  <a:pt x="170560" y="143453"/>
                  <a:pt x="172361" y="144175"/>
                </a:cubicBezTo>
                <a:cubicBezTo>
                  <a:pt x="173442" y="144175"/>
                  <a:pt x="174884" y="145256"/>
                  <a:pt x="175244" y="146699"/>
                </a:cubicBezTo>
                <a:lnTo>
                  <a:pt x="219930" y="248020"/>
                </a:lnTo>
                <a:cubicBezTo>
                  <a:pt x="220650" y="249463"/>
                  <a:pt x="222092" y="249823"/>
                  <a:pt x="222452" y="249823"/>
                </a:cubicBezTo>
                <a:cubicBezTo>
                  <a:pt x="223173" y="249823"/>
                  <a:pt x="224614" y="249463"/>
                  <a:pt x="224975" y="248381"/>
                </a:cubicBezTo>
                <a:lnTo>
                  <a:pt x="231822" y="234679"/>
                </a:lnTo>
                <a:cubicBezTo>
                  <a:pt x="232903" y="232516"/>
                  <a:pt x="233263" y="230352"/>
                  <a:pt x="232903" y="228189"/>
                </a:cubicBezTo>
                <a:lnTo>
                  <a:pt x="207677" y="110641"/>
                </a:lnTo>
                <a:cubicBezTo>
                  <a:pt x="207317" y="109199"/>
                  <a:pt x="207677" y="107756"/>
                  <a:pt x="208758" y="106675"/>
                </a:cubicBezTo>
                <a:lnTo>
                  <a:pt x="236507" y="81074"/>
                </a:lnTo>
                <a:cubicBezTo>
                  <a:pt x="245155" y="72059"/>
                  <a:pt x="258489" y="44295"/>
                  <a:pt x="253083" y="38886"/>
                </a:cubicBezTo>
                <a:cubicBezTo>
                  <a:pt x="252183" y="37985"/>
                  <a:pt x="250020" y="37534"/>
                  <a:pt x="246732" y="37895"/>
                </a:cubicBezTo>
                <a:close/>
                <a:moveTo>
                  <a:pt x="247858" y="28745"/>
                </a:moveTo>
                <a:cubicBezTo>
                  <a:pt x="252723" y="28520"/>
                  <a:pt x="256507" y="29692"/>
                  <a:pt x="259210" y="32396"/>
                </a:cubicBezTo>
                <a:cubicBezTo>
                  <a:pt x="271102" y="44655"/>
                  <a:pt x="250201" y="79631"/>
                  <a:pt x="242272" y="87203"/>
                </a:cubicBezTo>
                <a:lnTo>
                  <a:pt x="216686" y="111362"/>
                </a:lnTo>
                <a:lnTo>
                  <a:pt x="241552" y="226386"/>
                </a:lnTo>
                <a:cubicBezTo>
                  <a:pt x="242272" y="230352"/>
                  <a:pt x="241912" y="235040"/>
                  <a:pt x="240110" y="238645"/>
                </a:cubicBezTo>
                <a:lnTo>
                  <a:pt x="232903" y="252347"/>
                </a:lnTo>
                <a:cubicBezTo>
                  <a:pt x="231101" y="256314"/>
                  <a:pt x="227137" y="258838"/>
                  <a:pt x="222452" y="258838"/>
                </a:cubicBezTo>
                <a:cubicBezTo>
                  <a:pt x="217768" y="258477"/>
                  <a:pt x="213803" y="255953"/>
                  <a:pt x="212002" y="251626"/>
                </a:cubicBezTo>
                <a:lnTo>
                  <a:pt x="169478" y="156074"/>
                </a:lnTo>
                <a:lnTo>
                  <a:pt x="117946" y="204751"/>
                </a:lnTo>
                <a:cubicBezTo>
                  <a:pt x="117586" y="205112"/>
                  <a:pt x="117225" y="205833"/>
                  <a:pt x="117225" y="206915"/>
                </a:cubicBezTo>
                <a:lnTo>
                  <a:pt x="118306" y="228910"/>
                </a:lnTo>
                <a:cubicBezTo>
                  <a:pt x="118306" y="235400"/>
                  <a:pt x="116865" y="241891"/>
                  <a:pt x="113261" y="247299"/>
                </a:cubicBezTo>
                <a:lnTo>
                  <a:pt x="105694" y="259559"/>
                </a:lnTo>
                <a:cubicBezTo>
                  <a:pt x="104252" y="261722"/>
                  <a:pt x="101730" y="263165"/>
                  <a:pt x="98847" y="263165"/>
                </a:cubicBezTo>
                <a:cubicBezTo>
                  <a:pt x="98847" y="263165"/>
                  <a:pt x="98486" y="263165"/>
                  <a:pt x="98126" y="263165"/>
                </a:cubicBezTo>
                <a:cubicBezTo>
                  <a:pt x="95243" y="262804"/>
                  <a:pt x="92720" y="261001"/>
                  <a:pt x="91279" y="258117"/>
                </a:cubicBezTo>
                <a:lnTo>
                  <a:pt x="76864" y="221338"/>
                </a:lnTo>
                <a:lnTo>
                  <a:pt x="62810" y="235400"/>
                </a:lnTo>
                <a:cubicBezTo>
                  <a:pt x="62089" y="236482"/>
                  <a:pt x="60648" y="236843"/>
                  <a:pt x="59567" y="236843"/>
                </a:cubicBezTo>
                <a:cubicBezTo>
                  <a:pt x="58486" y="236843"/>
                  <a:pt x="57404" y="236482"/>
                  <a:pt x="56323" y="235400"/>
                </a:cubicBezTo>
                <a:cubicBezTo>
                  <a:pt x="54882" y="233597"/>
                  <a:pt x="54882" y="230713"/>
                  <a:pt x="56323" y="229271"/>
                </a:cubicBezTo>
                <a:lnTo>
                  <a:pt x="70738" y="215208"/>
                </a:lnTo>
                <a:lnTo>
                  <a:pt x="33620" y="200424"/>
                </a:lnTo>
                <a:cubicBezTo>
                  <a:pt x="31098" y="199343"/>
                  <a:pt x="29296" y="196819"/>
                  <a:pt x="28575" y="193573"/>
                </a:cubicBezTo>
                <a:cubicBezTo>
                  <a:pt x="28575" y="190689"/>
                  <a:pt x="30017" y="187804"/>
                  <a:pt x="32539" y="186362"/>
                </a:cubicBezTo>
                <a:lnTo>
                  <a:pt x="44431" y="178790"/>
                </a:lnTo>
                <a:cubicBezTo>
                  <a:pt x="50197" y="175184"/>
                  <a:pt x="56323" y="173381"/>
                  <a:pt x="62810" y="173742"/>
                </a:cubicBezTo>
                <a:lnTo>
                  <a:pt x="85153" y="174463"/>
                </a:lnTo>
                <a:cubicBezTo>
                  <a:pt x="85873" y="174463"/>
                  <a:pt x="86594" y="174463"/>
                  <a:pt x="87315" y="173742"/>
                </a:cubicBezTo>
                <a:lnTo>
                  <a:pt x="135964" y="122179"/>
                </a:lnTo>
                <a:lnTo>
                  <a:pt x="40467" y="79992"/>
                </a:lnTo>
                <a:cubicBezTo>
                  <a:pt x="36143" y="77828"/>
                  <a:pt x="33260" y="73862"/>
                  <a:pt x="33260" y="69535"/>
                </a:cubicBezTo>
                <a:cubicBezTo>
                  <a:pt x="33260" y="64848"/>
                  <a:pt x="35782" y="60881"/>
                  <a:pt x="39746" y="58718"/>
                </a:cubicBezTo>
                <a:lnTo>
                  <a:pt x="53080" y="51867"/>
                </a:lnTo>
                <a:cubicBezTo>
                  <a:pt x="57044" y="50064"/>
                  <a:pt x="61368" y="49343"/>
                  <a:pt x="65693" y="50425"/>
                </a:cubicBezTo>
                <a:lnTo>
                  <a:pt x="180289" y="74944"/>
                </a:lnTo>
                <a:lnTo>
                  <a:pt x="204434" y="49343"/>
                </a:lnTo>
                <a:cubicBezTo>
                  <a:pt x="209479" y="44295"/>
                  <a:pt x="220290" y="37805"/>
                  <a:pt x="230020" y="33478"/>
                </a:cubicBezTo>
                <a:cubicBezTo>
                  <a:pt x="237047" y="30593"/>
                  <a:pt x="242993" y="28970"/>
                  <a:pt x="247858" y="28745"/>
                </a:cubicBezTo>
                <a:close/>
                <a:moveTo>
                  <a:pt x="39950" y="9009"/>
                </a:moveTo>
                <a:cubicBezTo>
                  <a:pt x="23034" y="9009"/>
                  <a:pt x="8998" y="22702"/>
                  <a:pt x="8998" y="39999"/>
                </a:cubicBezTo>
                <a:lnTo>
                  <a:pt x="8998" y="253328"/>
                </a:lnTo>
                <a:cubicBezTo>
                  <a:pt x="8998" y="270625"/>
                  <a:pt x="23034" y="284678"/>
                  <a:pt x="39950" y="284678"/>
                </a:cubicBezTo>
                <a:lnTo>
                  <a:pt x="253377" y="284678"/>
                </a:lnTo>
                <a:cubicBezTo>
                  <a:pt x="270293" y="284678"/>
                  <a:pt x="284329" y="270625"/>
                  <a:pt x="284329" y="253328"/>
                </a:cubicBezTo>
                <a:lnTo>
                  <a:pt x="284329" y="39999"/>
                </a:lnTo>
                <a:cubicBezTo>
                  <a:pt x="284329" y="22702"/>
                  <a:pt x="270293" y="9009"/>
                  <a:pt x="253377" y="9009"/>
                </a:cubicBezTo>
                <a:lnTo>
                  <a:pt x="39950" y="9009"/>
                </a:lnTo>
                <a:close/>
                <a:moveTo>
                  <a:pt x="39950" y="0"/>
                </a:moveTo>
                <a:lnTo>
                  <a:pt x="253377" y="0"/>
                </a:lnTo>
                <a:cubicBezTo>
                  <a:pt x="275332" y="0"/>
                  <a:pt x="293327" y="18017"/>
                  <a:pt x="293327" y="39999"/>
                </a:cubicBezTo>
                <a:lnTo>
                  <a:pt x="293327" y="253328"/>
                </a:lnTo>
                <a:cubicBezTo>
                  <a:pt x="293327" y="275670"/>
                  <a:pt x="275332" y="293327"/>
                  <a:pt x="253377" y="293327"/>
                </a:cubicBezTo>
                <a:lnTo>
                  <a:pt x="39950" y="293327"/>
                </a:lnTo>
                <a:cubicBezTo>
                  <a:pt x="17995" y="293327"/>
                  <a:pt x="0" y="275670"/>
                  <a:pt x="0" y="253328"/>
                </a:cubicBezTo>
                <a:lnTo>
                  <a:pt x="0" y="39999"/>
                </a:lnTo>
                <a:cubicBezTo>
                  <a:pt x="0" y="18017"/>
                  <a:pt x="17995" y="0"/>
                  <a:pt x="39950" y="0"/>
                </a:cubicBezTo>
                <a:close/>
              </a:path>
            </a:pathLst>
          </a:custGeom>
          <a:solidFill>
            <a:schemeClr val="accent3"/>
          </a:solidFill>
          <a:ln>
            <a:noFill/>
          </a:ln>
          <a:effectLst/>
        </p:spPr>
        <p:txBody>
          <a:bodyPr anchor="ctr"/>
          <a:lstStyle/>
          <a:p>
            <a:endParaRPr lang="en-US" dirty="0">
              <a:latin typeface="Montserrat Light" pitchFamily="2" charset="77"/>
            </a:endParaRPr>
          </a:p>
        </p:txBody>
      </p:sp>
    </p:spTree>
    <p:extLst>
      <p:ext uri="{BB962C8B-B14F-4D97-AF65-F5344CB8AC3E}">
        <p14:creationId xmlns:p14="http://schemas.microsoft.com/office/powerpoint/2010/main" val="397047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9251F054-7E5D-BB46-892F-37B311A56C61}"/>
              </a:ext>
            </a:extLst>
          </p:cNvPr>
          <p:cNvGrpSpPr/>
          <p:nvPr/>
        </p:nvGrpSpPr>
        <p:grpSpPr>
          <a:xfrm>
            <a:off x="1520825" y="3859542"/>
            <a:ext cx="9874006" cy="7954786"/>
            <a:chOff x="1520825" y="3859542"/>
            <a:chExt cx="9874006" cy="7954786"/>
          </a:xfrm>
        </p:grpSpPr>
        <p:sp>
          <p:nvSpPr>
            <p:cNvPr id="8" name="Freeform 1">
              <a:extLst>
                <a:ext uri="{FF2B5EF4-FFF2-40B4-BE49-F238E27FC236}">
                  <a16:creationId xmlns:a16="http://schemas.microsoft.com/office/drawing/2014/main" id="{ED2B8803-6CF5-A449-B99A-345A5D28DC71}"/>
                </a:ext>
              </a:extLst>
            </p:cNvPr>
            <p:cNvSpPr>
              <a:spLocks noChangeArrowheads="1"/>
            </p:cNvSpPr>
            <p:nvPr/>
          </p:nvSpPr>
          <p:spPr bwMode="auto">
            <a:xfrm>
              <a:off x="3169264" y="3866667"/>
              <a:ext cx="8225567" cy="7781392"/>
            </a:xfrm>
            <a:custGeom>
              <a:avLst/>
              <a:gdLst>
                <a:gd name="T0" fmla="*/ 9129 w 15273"/>
                <a:gd name="T1" fmla="*/ 11314 h 14445"/>
                <a:gd name="T2" fmla="*/ 3880 w 15273"/>
                <a:gd name="T3" fmla="*/ 8028 h 14445"/>
                <a:gd name="T4" fmla="*/ 4335 w 15273"/>
                <a:gd name="T5" fmla="*/ 7340 h 14445"/>
                <a:gd name="T6" fmla="*/ 3064 w 15273"/>
                <a:gd name="T7" fmla="*/ 6802 h 14445"/>
                <a:gd name="T8" fmla="*/ 2933 w 15273"/>
                <a:gd name="T9" fmla="*/ 5728 h 14445"/>
                <a:gd name="T10" fmla="*/ 3370 w 15273"/>
                <a:gd name="T11" fmla="*/ 4733 h 14445"/>
                <a:gd name="T12" fmla="*/ 3925 w 15273"/>
                <a:gd name="T13" fmla="*/ 4239 h 14445"/>
                <a:gd name="T14" fmla="*/ 4750 w 15273"/>
                <a:gd name="T15" fmla="*/ 2572 h 14445"/>
                <a:gd name="T16" fmla="*/ 5242 w 15273"/>
                <a:gd name="T17" fmla="*/ 1679 h 14445"/>
                <a:gd name="T18" fmla="*/ 5589 w 15273"/>
                <a:gd name="T19" fmla="*/ 986 h 14445"/>
                <a:gd name="T20" fmla="*/ 6215 w 15273"/>
                <a:gd name="T21" fmla="*/ 775 h 14445"/>
                <a:gd name="T22" fmla="*/ 6726 w 15273"/>
                <a:gd name="T23" fmla="*/ 428 h 14445"/>
                <a:gd name="T24" fmla="*/ 6996 w 15273"/>
                <a:gd name="T25" fmla="*/ 667 h 14445"/>
                <a:gd name="T26" fmla="*/ 7633 w 15273"/>
                <a:gd name="T27" fmla="*/ 398 h 14445"/>
                <a:gd name="T28" fmla="*/ 8143 w 15273"/>
                <a:gd name="T29" fmla="*/ 874 h 14445"/>
                <a:gd name="T30" fmla="*/ 9598 w 15273"/>
                <a:gd name="T31" fmla="*/ 1620 h 14445"/>
                <a:gd name="T32" fmla="*/ 9031 w 15273"/>
                <a:gd name="T33" fmla="*/ 2878 h 14445"/>
                <a:gd name="T34" fmla="*/ 9037 w 15273"/>
                <a:gd name="T35" fmla="*/ 4003 h 14445"/>
                <a:gd name="T36" fmla="*/ 9861 w 15273"/>
                <a:gd name="T37" fmla="*/ 3851 h 14445"/>
                <a:gd name="T38" fmla="*/ 10926 w 15273"/>
                <a:gd name="T39" fmla="*/ 2630 h 14445"/>
                <a:gd name="T40" fmla="*/ 11370 w 15273"/>
                <a:gd name="T41" fmla="*/ 2036 h 14445"/>
                <a:gd name="T42" fmla="*/ 12446 w 15273"/>
                <a:gd name="T43" fmla="*/ 1689 h 14445"/>
                <a:gd name="T44" fmla="*/ 12984 w 15273"/>
                <a:gd name="T45" fmla="*/ 1858 h 14445"/>
                <a:gd name="T46" fmla="*/ 14229 w 15273"/>
                <a:gd name="T47" fmla="*/ 1293 h 14445"/>
                <a:gd name="T48" fmla="*/ 14985 w 15273"/>
                <a:gd name="T49" fmla="*/ 1100 h 14445"/>
                <a:gd name="T50" fmla="*/ 14058 w 15273"/>
                <a:gd name="T51" fmla="*/ 3691 h 14445"/>
                <a:gd name="T52" fmla="*/ 13746 w 15273"/>
                <a:gd name="T53" fmla="*/ 6129 h 14445"/>
                <a:gd name="T54" fmla="*/ 13504 w 15273"/>
                <a:gd name="T55" fmla="*/ 8102 h 14445"/>
                <a:gd name="T56" fmla="*/ 14374 w 15273"/>
                <a:gd name="T57" fmla="*/ 9556 h 14445"/>
                <a:gd name="T58" fmla="*/ 12951 w 15273"/>
                <a:gd name="T59" fmla="*/ 9845 h 14445"/>
                <a:gd name="T60" fmla="*/ 11535 w 15273"/>
                <a:gd name="T61" fmla="*/ 9997 h 14445"/>
                <a:gd name="T62" fmla="*/ 11637 w 15273"/>
                <a:gd name="T63" fmla="*/ 11446 h 14445"/>
                <a:gd name="T64" fmla="*/ 11299 w 15273"/>
                <a:gd name="T65" fmla="*/ 12703 h 14445"/>
                <a:gd name="T66" fmla="*/ 9316 w 15273"/>
                <a:gd name="T67" fmla="*/ 11735 h 14445"/>
                <a:gd name="T68" fmla="*/ 8166 w 15273"/>
                <a:gd name="T69" fmla="*/ 11304 h 14445"/>
                <a:gd name="T70" fmla="*/ 7826 w 15273"/>
                <a:gd name="T71" fmla="*/ 12936 h 14445"/>
                <a:gd name="T72" fmla="*/ 6773 w 15273"/>
                <a:gd name="T73" fmla="*/ 13208 h 14445"/>
                <a:gd name="T74" fmla="*/ 6804 w 15273"/>
                <a:gd name="T75" fmla="*/ 13848 h 14445"/>
                <a:gd name="T76" fmla="*/ 6455 w 15273"/>
                <a:gd name="T77" fmla="*/ 14318 h 14445"/>
                <a:gd name="T78" fmla="*/ 5855 w 15273"/>
                <a:gd name="T79" fmla="*/ 12787 h 14445"/>
                <a:gd name="T80" fmla="*/ 4875 w 15273"/>
                <a:gd name="T81" fmla="*/ 11777 h 14445"/>
                <a:gd name="T82" fmla="*/ 5063 w 15273"/>
                <a:gd name="T83" fmla="*/ 12685 h 14445"/>
                <a:gd name="T84" fmla="*/ 5297 w 15273"/>
                <a:gd name="T85" fmla="*/ 13696 h 14445"/>
                <a:gd name="T86" fmla="*/ 5114 w 15273"/>
                <a:gd name="T87" fmla="*/ 13722 h 14445"/>
                <a:gd name="T88" fmla="*/ 3977 w 15273"/>
                <a:gd name="T89" fmla="*/ 12128 h 14445"/>
                <a:gd name="T90" fmla="*/ 1969 w 15273"/>
                <a:gd name="T91" fmla="*/ 13603 h 14445"/>
                <a:gd name="T92" fmla="*/ 157 w 15273"/>
                <a:gd name="T93" fmla="*/ 13800 h 14445"/>
                <a:gd name="T94" fmla="*/ 1572 w 15273"/>
                <a:gd name="T95" fmla="*/ 12258 h 14445"/>
                <a:gd name="T96" fmla="*/ 1222 w 15273"/>
                <a:gd name="T97" fmla="*/ 10504 h 14445"/>
                <a:gd name="T98" fmla="*/ 2683 w 15273"/>
                <a:gd name="T99" fmla="*/ 9542 h 14445"/>
                <a:gd name="T100" fmla="*/ 3634 w 15273"/>
                <a:gd name="T101" fmla="*/ 8736 h 14445"/>
                <a:gd name="T102" fmla="*/ 3998 w 15273"/>
                <a:gd name="T103" fmla="*/ 7561 h 14445"/>
                <a:gd name="T104" fmla="*/ 4289 w 15273"/>
                <a:gd name="T105" fmla="*/ 8547 h 14445"/>
                <a:gd name="T106" fmla="*/ 5942 w 15273"/>
                <a:gd name="T107" fmla="*/ 8297 h 14445"/>
                <a:gd name="T108" fmla="*/ 6752 w 15273"/>
                <a:gd name="T109" fmla="*/ 6888 h 14445"/>
                <a:gd name="T110" fmla="*/ 7723 w 15273"/>
                <a:gd name="T111" fmla="*/ 6013 h 14445"/>
                <a:gd name="T112" fmla="*/ 6272 w 15273"/>
                <a:gd name="T113" fmla="*/ 5867 h 14445"/>
                <a:gd name="T114" fmla="*/ 7004 w 15273"/>
                <a:gd name="T115" fmla="*/ 3437 h 14445"/>
                <a:gd name="T116" fmla="*/ 5949 w 15273"/>
                <a:gd name="T117" fmla="*/ 4441 h 14445"/>
                <a:gd name="T118" fmla="*/ 5604 w 15273"/>
                <a:gd name="T119" fmla="*/ 6392 h 14445"/>
                <a:gd name="T120" fmla="*/ 5197 w 15273"/>
                <a:gd name="T121" fmla="*/ 7608 h 14445"/>
                <a:gd name="T122" fmla="*/ 4124 w 15273"/>
                <a:gd name="T123" fmla="*/ 8340 h 14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73" h="14445">
                  <a:moveTo>
                    <a:pt x="5305" y="6361"/>
                  </a:moveTo>
                  <a:lnTo>
                    <a:pt x="5305" y="6361"/>
                  </a:lnTo>
                  <a:cubicBezTo>
                    <a:pt x="5346" y="6383"/>
                    <a:pt x="5387" y="6408"/>
                    <a:pt x="5430" y="6429"/>
                  </a:cubicBezTo>
                  <a:lnTo>
                    <a:pt x="5430" y="6429"/>
                  </a:lnTo>
                  <a:cubicBezTo>
                    <a:pt x="5446" y="6438"/>
                    <a:pt x="5472" y="6447"/>
                    <a:pt x="5480" y="6421"/>
                  </a:cubicBezTo>
                  <a:lnTo>
                    <a:pt x="5480" y="6421"/>
                  </a:lnTo>
                  <a:cubicBezTo>
                    <a:pt x="5488" y="6392"/>
                    <a:pt x="5462" y="6385"/>
                    <a:pt x="5443" y="6383"/>
                  </a:cubicBezTo>
                  <a:lnTo>
                    <a:pt x="5443" y="6383"/>
                  </a:lnTo>
                  <a:cubicBezTo>
                    <a:pt x="5398" y="6378"/>
                    <a:pt x="5353" y="6366"/>
                    <a:pt x="5305" y="6361"/>
                  </a:cubicBezTo>
                  <a:close/>
                  <a:moveTo>
                    <a:pt x="6183" y="8104"/>
                  </a:moveTo>
                  <a:lnTo>
                    <a:pt x="6183" y="8104"/>
                  </a:lnTo>
                  <a:cubicBezTo>
                    <a:pt x="6168" y="8135"/>
                    <a:pt x="6151" y="8166"/>
                    <a:pt x="6134" y="8197"/>
                  </a:cubicBezTo>
                  <a:lnTo>
                    <a:pt x="6134" y="8197"/>
                  </a:lnTo>
                  <a:cubicBezTo>
                    <a:pt x="6127" y="8211"/>
                    <a:pt x="6132" y="8226"/>
                    <a:pt x="6147" y="8234"/>
                  </a:cubicBezTo>
                  <a:lnTo>
                    <a:pt x="6147" y="8234"/>
                  </a:lnTo>
                  <a:cubicBezTo>
                    <a:pt x="6163" y="8244"/>
                    <a:pt x="6183" y="8242"/>
                    <a:pt x="6186" y="8222"/>
                  </a:cubicBezTo>
                  <a:lnTo>
                    <a:pt x="6186" y="8222"/>
                  </a:lnTo>
                  <a:cubicBezTo>
                    <a:pt x="6192" y="8184"/>
                    <a:pt x="6208" y="8147"/>
                    <a:pt x="6183" y="8104"/>
                  </a:cubicBezTo>
                  <a:close/>
                  <a:moveTo>
                    <a:pt x="9846" y="11046"/>
                  </a:moveTo>
                  <a:lnTo>
                    <a:pt x="9846" y="11046"/>
                  </a:lnTo>
                  <a:cubicBezTo>
                    <a:pt x="9837" y="11027"/>
                    <a:pt x="9824" y="11028"/>
                    <a:pt x="9810" y="11034"/>
                  </a:cubicBezTo>
                  <a:lnTo>
                    <a:pt x="9810" y="11034"/>
                  </a:lnTo>
                  <a:cubicBezTo>
                    <a:pt x="9755" y="11056"/>
                    <a:pt x="9698" y="11066"/>
                    <a:pt x="9641" y="11076"/>
                  </a:cubicBezTo>
                  <a:lnTo>
                    <a:pt x="9641" y="11076"/>
                  </a:lnTo>
                  <a:cubicBezTo>
                    <a:pt x="9599" y="11083"/>
                    <a:pt x="9562" y="11097"/>
                    <a:pt x="9523" y="11117"/>
                  </a:cubicBezTo>
                  <a:lnTo>
                    <a:pt x="9523" y="11117"/>
                  </a:lnTo>
                  <a:cubicBezTo>
                    <a:pt x="9477" y="11143"/>
                    <a:pt x="9428" y="11164"/>
                    <a:pt x="9389" y="11202"/>
                  </a:cubicBezTo>
                  <a:lnTo>
                    <a:pt x="9389" y="11202"/>
                  </a:lnTo>
                  <a:cubicBezTo>
                    <a:pt x="9331" y="11176"/>
                    <a:pt x="9292" y="11241"/>
                    <a:pt x="9240" y="11243"/>
                  </a:cubicBezTo>
                  <a:lnTo>
                    <a:pt x="9240" y="11243"/>
                  </a:lnTo>
                  <a:cubicBezTo>
                    <a:pt x="9190" y="11244"/>
                    <a:pt x="9159" y="11279"/>
                    <a:pt x="9129" y="11314"/>
                  </a:cubicBezTo>
                  <a:lnTo>
                    <a:pt x="9129" y="11314"/>
                  </a:lnTo>
                  <a:cubicBezTo>
                    <a:pt x="9099" y="11347"/>
                    <a:pt x="9088" y="11405"/>
                    <a:pt x="9031" y="11402"/>
                  </a:cubicBezTo>
                  <a:lnTo>
                    <a:pt x="9031" y="11402"/>
                  </a:lnTo>
                  <a:cubicBezTo>
                    <a:pt x="9021" y="11402"/>
                    <a:pt x="9023" y="11414"/>
                    <a:pt x="9022" y="11422"/>
                  </a:cubicBezTo>
                  <a:lnTo>
                    <a:pt x="9022" y="11422"/>
                  </a:lnTo>
                  <a:cubicBezTo>
                    <a:pt x="9014" y="11480"/>
                    <a:pt x="9007" y="11537"/>
                    <a:pt x="9047" y="11588"/>
                  </a:cubicBezTo>
                  <a:lnTo>
                    <a:pt x="9047" y="11588"/>
                  </a:lnTo>
                  <a:cubicBezTo>
                    <a:pt x="9063" y="11607"/>
                    <a:pt x="9075" y="11626"/>
                    <a:pt x="9101" y="11623"/>
                  </a:cubicBezTo>
                  <a:lnTo>
                    <a:pt x="9101" y="11623"/>
                  </a:lnTo>
                  <a:cubicBezTo>
                    <a:pt x="9130" y="11621"/>
                    <a:pt x="9159" y="11621"/>
                    <a:pt x="9189" y="11610"/>
                  </a:cubicBezTo>
                  <a:lnTo>
                    <a:pt x="9189" y="11610"/>
                  </a:lnTo>
                  <a:cubicBezTo>
                    <a:pt x="9239" y="11592"/>
                    <a:pt x="9294" y="11569"/>
                    <a:pt x="9349" y="11598"/>
                  </a:cubicBezTo>
                  <a:lnTo>
                    <a:pt x="9349" y="11598"/>
                  </a:lnTo>
                  <a:cubicBezTo>
                    <a:pt x="9411" y="11630"/>
                    <a:pt x="9487" y="11610"/>
                    <a:pt x="9525" y="11551"/>
                  </a:cubicBezTo>
                  <a:lnTo>
                    <a:pt x="9525" y="11551"/>
                  </a:lnTo>
                  <a:cubicBezTo>
                    <a:pt x="9558" y="11501"/>
                    <a:pt x="9582" y="11446"/>
                    <a:pt x="9626" y="11404"/>
                  </a:cubicBezTo>
                  <a:lnTo>
                    <a:pt x="9626" y="11404"/>
                  </a:lnTo>
                  <a:cubicBezTo>
                    <a:pt x="9677" y="11356"/>
                    <a:pt x="9676" y="11347"/>
                    <a:pt x="9619" y="11304"/>
                  </a:cubicBezTo>
                  <a:lnTo>
                    <a:pt x="9619" y="11304"/>
                  </a:lnTo>
                  <a:cubicBezTo>
                    <a:pt x="9614" y="11299"/>
                    <a:pt x="9610" y="11298"/>
                    <a:pt x="9605" y="11294"/>
                  </a:cubicBezTo>
                  <a:lnTo>
                    <a:pt x="9605" y="11294"/>
                  </a:lnTo>
                  <a:cubicBezTo>
                    <a:pt x="9585" y="11278"/>
                    <a:pt x="9562" y="11262"/>
                    <a:pt x="9568" y="11228"/>
                  </a:cubicBezTo>
                  <a:lnTo>
                    <a:pt x="9568" y="11228"/>
                  </a:lnTo>
                  <a:cubicBezTo>
                    <a:pt x="9576" y="11192"/>
                    <a:pt x="9604" y="11185"/>
                    <a:pt x="9632" y="11180"/>
                  </a:cubicBezTo>
                  <a:lnTo>
                    <a:pt x="9632" y="11180"/>
                  </a:lnTo>
                  <a:cubicBezTo>
                    <a:pt x="9652" y="11178"/>
                    <a:pt x="9680" y="11184"/>
                    <a:pt x="9689" y="11172"/>
                  </a:cubicBezTo>
                  <a:lnTo>
                    <a:pt x="9689" y="11172"/>
                  </a:lnTo>
                  <a:cubicBezTo>
                    <a:pt x="9728" y="11121"/>
                    <a:pt x="9785" y="11103"/>
                    <a:pt x="9833" y="11068"/>
                  </a:cubicBezTo>
                  <a:lnTo>
                    <a:pt x="9833" y="11068"/>
                  </a:lnTo>
                  <a:cubicBezTo>
                    <a:pt x="9839" y="11063"/>
                    <a:pt x="9842" y="11054"/>
                    <a:pt x="9846" y="11046"/>
                  </a:cubicBezTo>
                  <a:lnTo>
                    <a:pt x="3880" y="8028"/>
                  </a:lnTo>
                  <a:lnTo>
                    <a:pt x="3880" y="8028"/>
                  </a:lnTo>
                  <a:cubicBezTo>
                    <a:pt x="3935" y="8023"/>
                    <a:pt x="3984" y="7991"/>
                    <a:pt x="4042" y="7988"/>
                  </a:cubicBezTo>
                  <a:lnTo>
                    <a:pt x="4042" y="7988"/>
                  </a:lnTo>
                  <a:cubicBezTo>
                    <a:pt x="4083" y="7987"/>
                    <a:pt x="4097" y="8003"/>
                    <a:pt x="4108" y="8038"/>
                  </a:cubicBezTo>
                  <a:lnTo>
                    <a:pt x="4108" y="8038"/>
                  </a:lnTo>
                  <a:cubicBezTo>
                    <a:pt x="4122" y="8080"/>
                    <a:pt x="4141" y="8123"/>
                    <a:pt x="4149" y="8168"/>
                  </a:cubicBezTo>
                  <a:lnTo>
                    <a:pt x="4149" y="8168"/>
                  </a:lnTo>
                  <a:cubicBezTo>
                    <a:pt x="4160" y="8227"/>
                    <a:pt x="4197" y="8244"/>
                    <a:pt x="4240" y="8259"/>
                  </a:cubicBezTo>
                  <a:lnTo>
                    <a:pt x="4240" y="8259"/>
                  </a:lnTo>
                  <a:cubicBezTo>
                    <a:pt x="4256" y="8264"/>
                    <a:pt x="4276" y="8268"/>
                    <a:pt x="4282" y="8247"/>
                  </a:cubicBezTo>
                  <a:lnTo>
                    <a:pt x="4282" y="8247"/>
                  </a:lnTo>
                  <a:cubicBezTo>
                    <a:pt x="4288" y="8224"/>
                    <a:pt x="4285" y="8197"/>
                    <a:pt x="4263" y="8183"/>
                  </a:cubicBezTo>
                  <a:lnTo>
                    <a:pt x="4263" y="8183"/>
                  </a:lnTo>
                  <a:cubicBezTo>
                    <a:pt x="4252" y="8175"/>
                    <a:pt x="4236" y="8176"/>
                    <a:pt x="4223" y="8171"/>
                  </a:cubicBezTo>
                  <a:lnTo>
                    <a:pt x="4223" y="8171"/>
                  </a:lnTo>
                  <a:cubicBezTo>
                    <a:pt x="4199" y="8159"/>
                    <a:pt x="4177" y="8137"/>
                    <a:pt x="4175" y="8110"/>
                  </a:cubicBezTo>
                  <a:lnTo>
                    <a:pt x="4175" y="8110"/>
                  </a:lnTo>
                  <a:cubicBezTo>
                    <a:pt x="4172" y="8061"/>
                    <a:pt x="4170" y="8013"/>
                    <a:pt x="4137" y="7974"/>
                  </a:cubicBezTo>
                  <a:lnTo>
                    <a:pt x="4137" y="7974"/>
                  </a:lnTo>
                  <a:cubicBezTo>
                    <a:pt x="4128" y="7963"/>
                    <a:pt x="4135" y="7941"/>
                    <a:pt x="4151" y="7936"/>
                  </a:cubicBezTo>
                  <a:lnTo>
                    <a:pt x="4151" y="7936"/>
                  </a:lnTo>
                  <a:cubicBezTo>
                    <a:pt x="4192" y="7924"/>
                    <a:pt x="4230" y="7910"/>
                    <a:pt x="4240" y="7854"/>
                  </a:cubicBezTo>
                  <a:lnTo>
                    <a:pt x="4240" y="7854"/>
                  </a:lnTo>
                  <a:cubicBezTo>
                    <a:pt x="4242" y="7841"/>
                    <a:pt x="4256" y="7839"/>
                    <a:pt x="4268" y="7838"/>
                  </a:cubicBezTo>
                  <a:lnTo>
                    <a:pt x="4268" y="7838"/>
                  </a:lnTo>
                  <a:cubicBezTo>
                    <a:pt x="4382" y="7829"/>
                    <a:pt x="4427" y="7726"/>
                    <a:pt x="4484" y="7638"/>
                  </a:cubicBezTo>
                  <a:lnTo>
                    <a:pt x="4484" y="7638"/>
                  </a:lnTo>
                  <a:cubicBezTo>
                    <a:pt x="4495" y="7619"/>
                    <a:pt x="4484" y="7603"/>
                    <a:pt x="4472" y="7589"/>
                  </a:cubicBezTo>
                  <a:lnTo>
                    <a:pt x="4472" y="7589"/>
                  </a:lnTo>
                  <a:cubicBezTo>
                    <a:pt x="4406" y="7519"/>
                    <a:pt x="4369" y="7434"/>
                    <a:pt x="4335" y="7340"/>
                  </a:cubicBezTo>
                  <a:lnTo>
                    <a:pt x="4335" y="7340"/>
                  </a:lnTo>
                  <a:cubicBezTo>
                    <a:pt x="4311" y="7273"/>
                    <a:pt x="4288" y="7215"/>
                    <a:pt x="4295" y="7140"/>
                  </a:cubicBezTo>
                  <a:lnTo>
                    <a:pt x="4295" y="7140"/>
                  </a:lnTo>
                  <a:cubicBezTo>
                    <a:pt x="4299" y="7102"/>
                    <a:pt x="4270" y="7057"/>
                    <a:pt x="4253" y="7020"/>
                  </a:cubicBezTo>
                  <a:lnTo>
                    <a:pt x="4253" y="7020"/>
                  </a:lnTo>
                  <a:cubicBezTo>
                    <a:pt x="4237" y="6981"/>
                    <a:pt x="4224" y="6940"/>
                    <a:pt x="4204" y="6903"/>
                  </a:cubicBezTo>
                  <a:lnTo>
                    <a:pt x="4204" y="6903"/>
                  </a:lnTo>
                  <a:cubicBezTo>
                    <a:pt x="4152" y="6805"/>
                    <a:pt x="4139" y="6701"/>
                    <a:pt x="4145" y="6592"/>
                  </a:cubicBezTo>
                  <a:lnTo>
                    <a:pt x="4145" y="6592"/>
                  </a:lnTo>
                  <a:cubicBezTo>
                    <a:pt x="4146" y="6562"/>
                    <a:pt x="4150" y="6532"/>
                    <a:pt x="4120" y="6523"/>
                  </a:cubicBezTo>
                  <a:lnTo>
                    <a:pt x="4120" y="6523"/>
                  </a:lnTo>
                  <a:cubicBezTo>
                    <a:pt x="4057" y="6502"/>
                    <a:pt x="4049" y="6443"/>
                    <a:pt x="4038" y="6383"/>
                  </a:cubicBezTo>
                  <a:lnTo>
                    <a:pt x="4038" y="6383"/>
                  </a:lnTo>
                  <a:cubicBezTo>
                    <a:pt x="4038" y="6438"/>
                    <a:pt x="4021" y="6485"/>
                    <a:pt x="4003" y="6533"/>
                  </a:cubicBezTo>
                  <a:lnTo>
                    <a:pt x="4003" y="6533"/>
                  </a:lnTo>
                  <a:cubicBezTo>
                    <a:pt x="3988" y="6576"/>
                    <a:pt x="3966" y="6603"/>
                    <a:pt x="3924" y="6600"/>
                  </a:cubicBezTo>
                  <a:lnTo>
                    <a:pt x="3924" y="6600"/>
                  </a:lnTo>
                  <a:cubicBezTo>
                    <a:pt x="3869" y="6596"/>
                    <a:pt x="3835" y="6630"/>
                    <a:pt x="3812" y="6678"/>
                  </a:cubicBezTo>
                  <a:lnTo>
                    <a:pt x="3812" y="6678"/>
                  </a:lnTo>
                  <a:cubicBezTo>
                    <a:pt x="3770" y="6760"/>
                    <a:pt x="3696" y="6812"/>
                    <a:pt x="3651" y="6890"/>
                  </a:cubicBezTo>
                  <a:lnTo>
                    <a:pt x="3651" y="6890"/>
                  </a:lnTo>
                  <a:cubicBezTo>
                    <a:pt x="3640" y="6909"/>
                    <a:pt x="3619" y="6927"/>
                    <a:pt x="3599" y="6934"/>
                  </a:cubicBezTo>
                  <a:lnTo>
                    <a:pt x="3599" y="6934"/>
                  </a:lnTo>
                  <a:cubicBezTo>
                    <a:pt x="3554" y="6950"/>
                    <a:pt x="3513" y="6974"/>
                    <a:pt x="3478" y="7007"/>
                  </a:cubicBezTo>
                  <a:lnTo>
                    <a:pt x="3478" y="7007"/>
                  </a:lnTo>
                  <a:cubicBezTo>
                    <a:pt x="3458" y="7025"/>
                    <a:pt x="3431" y="7034"/>
                    <a:pt x="3407" y="7022"/>
                  </a:cubicBezTo>
                  <a:lnTo>
                    <a:pt x="3407" y="7022"/>
                  </a:lnTo>
                  <a:cubicBezTo>
                    <a:pt x="3368" y="7004"/>
                    <a:pt x="3333" y="6986"/>
                    <a:pt x="3289" y="6992"/>
                  </a:cubicBezTo>
                  <a:lnTo>
                    <a:pt x="3289" y="6992"/>
                  </a:lnTo>
                  <a:cubicBezTo>
                    <a:pt x="3284" y="6992"/>
                    <a:pt x="3276" y="6991"/>
                    <a:pt x="3274" y="6989"/>
                  </a:cubicBezTo>
                  <a:lnTo>
                    <a:pt x="3274" y="6989"/>
                  </a:lnTo>
                  <a:cubicBezTo>
                    <a:pt x="3221" y="6902"/>
                    <a:pt x="3119" y="6885"/>
                    <a:pt x="3064" y="6802"/>
                  </a:cubicBezTo>
                  <a:lnTo>
                    <a:pt x="3064" y="6802"/>
                  </a:lnTo>
                  <a:cubicBezTo>
                    <a:pt x="3034" y="6758"/>
                    <a:pt x="3008" y="6717"/>
                    <a:pt x="3025" y="6659"/>
                  </a:cubicBezTo>
                  <a:lnTo>
                    <a:pt x="3025" y="6659"/>
                  </a:lnTo>
                  <a:cubicBezTo>
                    <a:pt x="3034" y="6623"/>
                    <a:pt x="3031" y="6575"/>
                    <a:pt x="3086" y="6581"/>
                  </a:cubicBezTo>
                  <a:lnTo>
                    <a:pt x="3086" y="6581"/>
                  </a:lnTo>
                  <a:cubicBezTo>
                    <a:pt x="3102" y="6583"/>
                    <a:pt x="3151" y="6487"/>
                    <a:pt x="3148" y="6468"/>
                  </a:cubicBezTo>
                  <a:lnTo>
                    <a:pt x="3148" y="6468"/>
                  </a:lnTo>
                  <a:cubicBezTo>
                    <a:pt x="3145" y="6450"/>
                    <a:pt x="3130" y="6435"/>
                    <a:pt x="3119" y="6441"/>
                  </a:cubicBezTo>
                  <a:lnTo>
                    <a:pt x="3119" y="6441"/>
                  </a:lnTo>
                  <a:cubicBezTo>
                    <a:pt x="3080" y="6467"/>
                    <a:pt x="3014" y="6438"/>
                    <a:pt x="2996" y="6512"/>
                  </a:cubicBezTo>
                  <a:lnTo>
                    <a:pt x="2996" y="6512"/>
                  </a:lnTo>
                  <a:cubicBezTo>
                    <a:pt x="2993" y="6525"/>
                    <a:pt x="2981" y="6529"/>
                    <a:pt x="2970" y="6525"/>
                  </a:cubicBezTo>
                  <a:lnTo>
                    <a:pt x="2970" y="6525"/>
                  </a:lnTo>
                  <a:cubicBezTo>
                    <a:pt x="2957" y="6520"/>
                    <a:pt x="2952" y="6508"/>
                    <a:pt x="2952" y="6496"/>
                  </a:cubicBezTo>
                  <a:lnTo>
                    <a:pt x="2952" y="6496"/>
                  </a:lnTo>
                  <a:cubicBezTo>
                    <a:pt x="2952" y="6439"/>
                    <a:pt x="2960" y="6384"/>
                    <a:pt x="2988" y="6336"/>
                  </a:cubicBezTo>
                  <a:lnTo>
                    <a:pt x="2988" y="6336"/>
                  </a:lnTo>
                  <a:cubicBezTo>
                    <a:pt x="3007" y="6305"/>
                    <a:pt x="3019" y="6282"/>
                    <a:pt x="2990" y="6248"/>
                  </a:cubicBezTo>
                  <a:lnTo>
                    <a:pt x="2990" y="6248"/>
                  </a:lnTo>
                  <a:cubicBezTo>
                    <a:pt x="2966" y="6220"/>
                    <a:pt x="2974" y="6185"/>
                    <a:pt x="2994" y="6154"/>
                  </a:cubicBezTo>
                  <a:lnTo>
                    <a:pt x="2994" y="6154"/>
                  </a:lnTo>
                  <a:cubicBezTo>
                    <a:pt x="3004" y="6136"/>
                    <a:pt x="3017" y="6120"/>
                    <a:pt x="3027" y="6104"/>
                  </a:cubicBezTo>
                  <a:lnTo>
                    <a:pt x="3027" y="6104"/>
                  </a:lnTo>
                  <a:cubicBezTo>
                    <a:pt x="3026" y="6075"/>
                    <a:pt x="3003" y="6082"/>
                    <a:pt x="2991" y="6070"/>
                  </a:cubicBezTo>
                  <a:lnTo>
                    <a:pt x="2991" y="6070"/>
                  </a:lnTo>
                  <a:cubicBezTo>
                    <a:pt x="2951" y="6032"/>
                    <a:pt x="2945" y="6004"/>
                    <a:pt x="2976" y="5953"/>
                  </a:cubicBezTo>
                  <a:lnTo>
                    <a:pt x="2976" y="5953"/>
                  </a:lnTo>
                  <a:cubicBezTo>
                    <a:pt x="2993" y="5926"/>
                    <a:pt x="3000" y="5911"/>
                    <a:pt x="2970" y="5888"/>
                  </a:cubicBezTo>
                  <a:lnTo>
                    <a:pt x="2970" y="5888"/>
                  </a:lnTo>
                  <a:cubicBezTo>
                    <a:pt x="2921" y="5848"/>
                    <a:pt x="2915" y="5788"/>
                    <a:pt x="2933" y="5728"/>
                  </a:cubicBezTo>
                  <a:lnTo>
                    <a:pt x="2933" y="5728"/>
                  </a:lnTo>
                  <a:cubicBezTo>
                    <a:pt x="2945" y="5683"/>
                    <a:pt x="2953" y="5641"/>
                    <a:pt x="2935" y="5594"/>
                  </a:cubicBezTo>
                  <a:lnTo>
                    <a:pt x="2935" y="5594"/>
                  </a:lnTo>
                  <a:cubicBezTo>
                    <a:pt x="2919" y="5552"/>
                    <a:pt x="2929" y="5509"/>
                    <a:pt x="2952" y="5471"/>
                  </a:cubicBezTo>
                  <a:lnTo>
                    <a:pt x="2952" y="5471"/>
                  </a:lnTo>
                  <a:cubicBezTo>
                    <a:pt x="2970" y="5444"/>
                    <a:pt x="2966" y="5426"/>
                    <a:pt x="2946" y="5398"/>
                  </a:cubicBezTo>
                  <a:lnTo>
                    <a:pt x="2946" y="5398"/>
                  </a:lnTo>
                  <a:cubicBezTo>
                    <a:pt x="2907" y="5342"/>
                    <a:pt x="2910" y="5312"/>
                    <a:pt x="2948" y="5252"/>
                  </a:cubicBezTo>
                  <a:lnTo>
                    <a:pt x="2948" y="5252"/>
                  </a:lnTo>
                  <a:cubicBezTo>
                    <a:pt x="2953" y="5242"/>
                    <a:pt x="2961" y="5231"/>
                    <a:pt x="2963" y="5221"/>
                  </a:cubicBezTo>
                  <a:lnTo>
                    <a:pt x="2963" y="5221"/>
                  </a:lnTo>
                  <a:cubicBezTo>
                    <a:pt x="2978" y="5145"/>
                    <a:pt x="2978" y="5145"/>
                    <a:pt x="3042" y="5134"/>
                  </a:cubicBezTo>
                  <a:lnTo>
                    <a:pt x="3042" y="5134"/>
                  </a:lnTo>
                  <a:cubicBezTo>
                    <a:pt x="3059" y="5130"/>
                    <a:pt x="3075" y="5129"/>
                    <a:pt x="3092" y="5126"/>
                  </a:cubicBezTo>
                  <a:lnTo>
                    <a:pt x="3092" y="5126"/>
                  </a:lnTo>
                  <a:cubicBezTo>
                    <a:pt x="3105" y="5109"/>
                    <a:pt x="3085" y="5099"/>
                    <a:pt x="3085" y="5086"/>
                  </a:cubicBezTo>
                  <a:lnTo>
                    <a:pt x="3085" y="5086"/>
                  </a:lnTo>
                  <a:cubicBezTo>
                    <a:pt x="3082" y="5026"/>
                    <a:pt x="3097" y="5013"/>
                    <a:pt x="3147" y="5029"/>
                  </a:cubicBezTo>
                  <a:lnTo>
                    <a:pt x="3147" y="5029"/>
                  </a:lnTo>
                  <a:cubicBezTo>
                    <a:pt x="3196" y="5044"/>
                    <a:pt x="3198" y="5044"/>
                    <a:pt x="3197" y="4986"/>
                  </a:cubicBezTo>
                  <a:lnTo>
                    <a:pt x="3197" y="4986"/>
                  </a:lnTo>
                  <a:cubicBezTo>
                    <a:pt x="3197" y="4948"/>
                    <a:pt x="3212" y="4930"/>
                    <a:pt x="3242" y="4918"/>
                  </a:cubicBezTo>
                  <a:lnTo>
                    <a:pt x="3242" y="4918"/>
                  </a:lnTo>
                  <a:cubicBezTo>
                    <a:pt x="3274" y="4906"/>
                    <a:pt x="3306" y="4902"/>
                    <a:pt x="3340" y="4906"/>
                  </a:cubicBezTo>
                  <a:lnTo>
                    <a:pt x="3340" y="4906"/>
                  </a:lnTo>
                  <a:cubicBezTo>
                    <a:pt x="3363" y="4908"/>
                    <a:pt x="3389" y="4923"/>
                    <a:pt x="3410" y="4898"/>
                  </a:cubicBezTo>
                  <a:lnTo>
                    <a:pt x="3410" y="4898"/>
                  </a:lnTo>
                  <a:cubicBezTo>
                    <a:pt x="3408" y="4867"/>
                    <a:pt x="3385" y="4877"/>
                    <a:pt x="3372" y="4874"/>
                  </a:cubicBezTo>
                  <a:lnTo>
                    <a:pt x="3372" y="4874"/>
                  </a:lnTo>
                  <a:cubicBezTo>
                    <a:pt x="3333" y="4866"/>
                    <a:pt x="3325" y="4832"/>
                    <a:pt x="3322" y="4798"/>
                  </a:cubicBezTo>
                  <a:lnTo>
                    <a:pt x="3322" y="4798"/>
                  </a:lnTo>
                  <a:cubicBezTo>
                    <a:pt x="3319" y="4762"/>
                    <a:pt x="3342" y="4736"/>
                    <a:pt x="3370" y="4733"/>
                  </a:cubicBezTo>
                  <a:lnTo>
                    <a:pt x="3370" y="4733"/>
                  </a:lnTo>
                  <a:cubicBezTo>
                    <a:pt x="3411" y="4730"/>
                    <a:pt x="3436" y="4714"/>
                    <a:pt x="3448" y="4668"/>
                  </a:cubicBezTo>
                  <a:lnTo>
                    <a:pt x="3448" y="4668"/>
                  </a:lnTo>
                  <a:cubicBezTo>
                    <a:pt x="3456" y="4644"/>
                    <a:pt x="3482" y="4637"/>
                    <a:pt x="3500" y="4625"/>
                  </a:cubicBezTo>
                  <a:lnTo>
                    <a:pt x="3500" y="4625"/>
                  </a:lnTo>
                  <a:cubicBezTo>
                    <a:pt x="3522" y="4611"/>
                    <a:pt x="3523" y="4596"/>
                    <a:pt x="3511" y="4573"/>
                  </a:cubicBezTo>
                  <a:lnTo>
                    <a:pt x="3511" y="4573"/>
                  </a:lnTo>
                  <a:cubicBezTo>
                    <a:pt x="3485" y="4519"/>
                    <a:pt x="3488" y="4500"/>
                    <a:pt x="3521" y="4486"/>
                  </a:cubicBezTo>
                  <a:lnTo>
                    <a:pt x="3521" y="4486"/>
                  </a:lnTo>
                  <a:cubicBezTo>
                    <a:pt x="3555" y="4470"/>
                    <a:pt x="3574" y="4486"/>
                    <a:pt x="3589" y="4539"/>
                  </a:cubicBezTo>
                  <a:lnTo>
                    <a:pt x="3589" y="4539"/>
                  </a:lnTo>
                  <a:cubicBezTo>
                    <a:pt x="3591" y="4548"/>
                    <a:pt x="3591" y="4556"/>
                    <a:pt x="3592" y="4566"/>
                  </a:cubicBezTo>
                  <a:lnTo>
                    <a:pt x="3592" y="4566"/>
                  </a:lnTo>
                  <a:cubicBezTo>
                    <a:pt x="3620" y="4563"/>
                    <a:pt x="3637" y="4539"/>
                    <a:pt x="3637" y="4519"/>
                  </a:cubicBezTo>
                  <a:lnTo>
                    <a:pt x="3637" y="4519"/>
                  </a:lnTo>
                  <a:cubicBezTo>
                    <a:pt x="3636" y="4481"/>
                    <a:pt x="3640" y="4436"/>
                    <a:pt x="3610" y="4411"/>
                  </a:cubicBezTo>
                  <a:lnTo>
                    <a:pt x="3610" y="4411"/>
                  </a:lnTo>
                  <a:cubicBezTo>
                    <a:pt x="3582" y="4387"/>
                    <a:pt x="3587" y="4375"/>
                    <a:pt x="3613" y="4359"/>
                  </a:cubicBezTo>
                  <a:lnTo>
                    <a:pt x="3613" y="4359"/>
                  </a:lnTo>
                  <a:cubicBezTo>
                    <a:pt x="3630" y="4348"/>
                    <a:pt x="3647" y="4338"/>
                    <a:pt x="3664" y="4327"/>
                  </a:cubicBezTo>
                  <a:lnTo>
                    <a:pt x="3664" y="4327"/>
                  </a:lnTo>
                  <a:cubicBezTo>
                    <a:pt x="3682" y="4314"/>
                    <a:pt x="3701" y="4305"/>
                    <a:pt x="3712" y="4332"/>
                  </a:cubicBezTo>
                  <a:lnTo>
                    <a:pt x="3712" y="4332"/>
                  </a:lnTo>
                  <a:cubicBezTo>
                    <a:pt x="3730" y="4371"/>
                    <a:pt x="3781" y="4359"/>
                    <a:pt x="3794" y="4405"/>
                  </a:cubicBezTo>
                  <a:lnTo>
                    <a:pt x="3794" y="4405"/>
                  </a:lnTo>
                  <a:cubicBezTo>
                    <a:pt x="3800" y="4423"/>
                    <a:pt x="3816" y="4419"/>
                    <a:pt x="3831" y="4412"/>
                  </a:cubicBezTo>
                  <a:lnTo>
                    <a:pt x="3831" y="4412"/>
                  </a:lnTo>
                  <a:cubicBezTo>
                    <a:pt x="3853" y="4401"/>
                    <a:pt x="3875" y="4390"/>
                    <a:pt x="3904" y="4377"/>
                  </a:cubicBezTo>
                  <a:lnTo>
                    <a:pt x="3904" y="4377"/>
                  </a:lnTo>
                  <a:cubicBezTo>
                    <a:pt x="3862" y="4322"/>
                    <a:pt x="3870" y="4276"/>
                    <a:pt x="3925" y="4239"/>
                  </a:cubicBezTo>
                  <a:lnTo>
                    <a:pt x="3925" y="4239"/>
                  </a:lnTo>
                  <a:cubicBezTo>
                    <a:pt x="3933" y="4233"/>
                    <a:pt x="3939" y="4220"/>
                    <a:pt x="3940" y="4208"/>
                  </a:cubicBezTo>
                  <a:lnTo>
                    <a:pt x="3940" y="4208"/>
                  </a:lnTo>
                  <a:cubicBezTo>
                    <a:pt x="3961" y="4085"/>
                    <a:pt x="4050" y="4011"/>
                    <a:pt x="4111" y="3916"/>
                  </a:cubicBezTo>
                  <a:lnTo>
                    <a:pt x="4111" y="3916"/>
                  </a:lnTo>
                  <a:cubicBezTo>
                    <a:pt x="4127" y="3892"/>
                    <a:pt x="4147" y="3899"/>
                    <a:pt x="4170" y="3911"/>
                  </a:cubicBezTo>
                  <a:lnTo>
                    <a:pt x="4170" y="3911"/>
                  </a:lnTo>
                  <a:cubicBezTo>
                    <a:pt x="4215" y="3934"/>
                    <a:pt x="4228" y="3921"/>
                    <a:pt x="4221" y="3866"/>
                  </a:cubicBezTo>
                  <a:lnTo>
                    <a:pt x="4221" y="3866"/>
                  </a:lnTo>
                  <a:cubicBezTo>
                    <a:pt x="4219" y="3851"/>
                    <a:pt x="4213" y="3837"/>
                    <a:pt x="4208" y="3823"/>
                  </a:cubicBezTo>
                  <a:lnTo>
                    <a:pt x="4208" y="3823"/>
                  </a:lnTo>
                  <a:cubicBezTo>
                    <a:pt x="4202" y="3797"/>
                    <a:pt x="4201" y="3766"/>
                    <a:pt x="4216" y="3751"/>
                  </a:cubicBezTo>
                  <a:lnTo>
                    <a:pt x="4216" y="3751"/>
                  </a:lnTo>
                  <a:cubicBezTo>
                    <a:pt x="4276" y="3692"/>
                    <a:pt x="4292" y="3570"/>
                    <a:pt x="4418" y="3592"/>
                  </a:cubicBezTo>
                  <a:lnTo>
                    <a:pt x="4418" y="3592"/>
                  </a:lnTo>
                  <a:cubicBezTo>
                    <a:pt x="4353" y="3537"/>
                    <a:pt x="4357" y="3539"/>
                    <a:pt x="4380" y="3473"/>
                  </a:cubicBezTo>
                  <a:lnTo>
                    <a:pt x="4380" y="3473"/>
                  </a:lnTo>
                  <a:cubicBezTo>
                    <a:pt x="4404" y="3407"/>
                    <a:pt x="4430" y="3344"/>
                    <a:pt x="4470" y="3287"/>
                  </a:cubicBezTo>
                  <a:lnTo>
                    <a:pt x="4470" y="3287"/>
                  </a:lnTo>
                  <a:cubicBezTo>
                    <a:pt x="4487" y="3264"/>
                    <a:pt x="4503" y="3229"/>
                    <a:pt x="4467" y="3198"/>
                  </a:cubicBezTo>
                  <a:lnTo>
                    <a:pt x="4467" y="3198"/>
                  </a:lnTo>
                  <a:cubicBezTo>
                    <a:pt x="4437" y="3172"/>
                    <a:pt x="4453" y="3134"/>
                    <a:pt x="4477" y="3120"/>
                  </a:cubicBezTo>
                  <a:lnTo>
                    <a:pt x="4477" y="3120"/>
                  </a:lnTo>
                  <a:cubicBezTo>
                    <a:pt x="4530" y="3090"/>
                    <a:pt x="4520" y="3003"/>
                    <a:pt x="4582" y="2984"/>
                  </a:cubicBezTo>
                  <a:lnTo>
                    <a:pt x="4582" y="2984"/>
                  </a:lnTo>
                  <a:cubicBezTo>
                    <a:pt x="4591" y="2981"/>
                    <a:pt x="4587" y="2969"/>
                    <a:pt x="4586" y="2960"/>
                  </a:cubicBezTo>
                  <a:lnTo>
                    <a:pt x="4586" y="2960"/>
                  </a:lnTo>
                  <a:cubicBezTo>
                    <a:pt x="4568" y="2859"/>
                    <a:pt x="4594" y="2774"/>
                    <a:pt x="4660" y="2701"/>
                  </a:cubicBezTo>
                  <a:lnTo>
                    <a:pt x="4660" y="2701"/>
                  </a:lnTo>
                  <a:cubicBezTo>
                    <a:pt x="4670" y="2691"/>
                    <a:pt x="4684" y="2683"/>
                    <a:pt x="4684" y="2667"/>
                  </a:cubicBezTo>
                  <a:lnTo>
                    <a:pt x="4684" y="2667"/>
                  </a:lnTo>
                  <a:cubicBezTo>
                    <a:pt x="4681" y="2613"/>
                    <a:pt x="4713" y="2590"/>
                    <a:pt x="4750" y="2572"/>
                  </a:cubicBezTo>
                  <a:lnTo>
                    <a:pt x="4750" y="2572"/>
                  </a:lnTo>
                  <a:cubicBezTo>
                    <a:pt x="4795" y="2553"/>
                    <a:pt x="4820" y="2506"/>
                    <a:pt x="4818" y="2464"/>
                  </a:cubicBezTo>
                  <a:lnTo>
                    <a:pt x="4818" y="2464"/>
                  </a:lnTo>
                  <a:cubicBezTo>
                    <a:pt x="4813" y="2392"/>
                    <a:pt x="4857" y="2351"/>
                    <a:pt x="4880" y="2297"/>
                  </a:cubicBezTo>
                  <a:lnTo>
                    <a:pt x="4880" y="2297"/>
                  </a:lnTo>
                  <a:cubicBezTo>
                    <a:pt x="4894" y="2263"/>
                    <a:pt x="4925" y="2231"/>
                    <a:pt x="4969" y="2261"/>
                  </a:cubicBezTo>
                  <a:lnTo>
                    <a:pt x="4969" y="2261"/>
                  </a:lnTo>
                  <a:cubicBezTo>
                    <a:pt x="4978" y="2268"/>
                    <a:pt x="4988" y="2280"/>
                    <a:pt x="4995" y="2261"/>
                  </a:cubicBezTo>
                  <a:lnTo>
                    <a:pt x="4995" y="2261"/>
                  </a:lnTo>
                  <a:cubicBezTo>
                    <a:pt x="5012" y="2219"/>
                    <a:pt x="5057" y="2189"/>
                    <a:pt x="5045" y="2125"/>
                  </a:cubicBezTo>
                  <a:lnTo>
                    <a:pt x="5045" y="2125"/>
                  </a:lnTo>
                  <a:cubicBezTo>
                    <a:pt x="5009" y="2132"/>
                    <a:pt x="4996" y="2172"/>
                    <a:pt x="4970" y="2190"/>
                  </a:cubicBezTo>
                  <a:lnTo>
                    <a:pt x="4970" y="2190"/>
                  </a:lnTo>
                  <a:cubicBezTo>
                    <a:pt x="4948" y="2204"/>
                    <a:pt x="4924" y="2220"/>
                    <a:pt x="4905" y="2189"/>
                  </a:cubicBezTo>
                  <a:lnTo>
                    <a:pt x="4905" y="2189"/>
                  </a:lnTo>
                  <a:cubicBezTo>
                    <a:pt x="4888" y="2164"/>
                    <a:pt x="4916" y="2080"/>
                    <a:pt x="4944" y="2074"/>
                  </a:cubicBezTo>
                  <a:lnTo>
                    <a:pt x="4944" y="2074"/>
                  </a:lnTo>
                  <a:cubicBezTo>
                    <a:pt x="5010" y="2060"/>
                    <a:pt x="5066" y="2034"/>
                    <a:pt x="5087" y="1955"/>
                  </a:cubicBezTo>
                  <a:lnTo>
                    <a:pt x="5087" y="1955"/>
                  </a:lnTo>
                  <a:cubicBezTo>
                    <a:pt x="5089" y="1947"/>
                    <a:pt x="5097" y="1941"/>
                    <a:pt x="5103" y="1935"/>
                  </a:cubicBezTo>
                  <a:lnTo>
                    <a:pt x="5103" y="1935"/>
                  </a:lnTo>
                  <a:cubicBezTo>
                    <a:pt x="5152" y="1871"/>
                    <a:pt x="5162" y="1873"/>
                    <a:pt x="5196" y="1952"/>
                  </a:cubicBezTo>
                  <a:lnTo>
                    <a:pt x="5196" y="1952"/>
                  </a:lnTo>
                  <a:cubicBezTo>
                    <a:pt x="5199" y="1959"/>
                    <a:pt x="5202" y="1968"/>
                    <a:pt x="5220" y="1968"/>
                  </a:cubicBezTo>
                  <a:lnTo>
                    <a:pt x="5220" y="1968"/>
                  </a:lnTo>
                  <a:cubicBezTo>
                    <a:pt x="5207" y="1925"/>
                    <a:pt x="5227" y="1881"/>
                    <a:pt x="5205" y="1836"/>
                  </a:cubicBezTo>
                  <a:lnTo>
                    <a:pt x="5205" y="1836"/>
                  </a:lnTo>
                  <a:cubicBezTo>
                    <a:pt x="5188" y="1798"/>
                    <a:pt x="5211" y="1770"/>
                    <a:pt x="5238" y="1752"/>
                  </a:cubicBezTo>
                  <a:lnTo>
                    <a:pt x="5238" y="1752"/>
                  </a:lnTo>
                  <a:cubicBezTo>
                    <a:pt x="5272" y="1727"/>
                    <a:pt x="5267" y="1705"/>
                    <a:pt x="5242" y="1679"/>
                  </a:cubicBezTo>
                  <a:lnTo>
                    <a:pt x="5242" y="1679"/>
                  </a:lnTo>
                  <a:cubicBezTo>
                    <a:pt x="5257" y="1663"/>
                    <a:pt x="5271" y="1647"/>
                    <a:pt x="5285" y="1631"/>
                  </a:cubicBezTo>
                  <a:lnTo>
                    <a:pt x="5285" y="1631"/>
                  </a:lnTo>
                  <a:cubicBezTo>
                    <a:pt x="5300" y="1610"/>
                    <a:pt x="5325" y="1599"/>
                    <a:pt x="5318" y="1562"/>
                  </a:cubicBezTo>
                  <a:lnTo>
                    <a:pt x="5318" y="1562"/>
                  </a:lnTo>
                  <a:cubicBezTo>
                    <a:pt x="5305" y="1503"/>
                    <a:pt x="5348" y="1473"/>
                    <a:pt x="5374" y="1435"/>
                  </a:cubicBezTo>
                  <a:lnTo>
                    <a:pt x="5374" y="1435"/>
                  </a:lnTo>
                  <a:cubicBezTo>
                    <a:pt x="5394" y="1404"/>
                    <a:pt x="5426" y="1429"/>
                    <a:pt x="5454" y="1422"/>
                  </a:cubicBezTo>
                  <a:lnTo>
                    <a:pt x="5454" y="1422"/>
                  </a:lnTo>
                  <a:cubicBezTo>
                    <a:pt x="5462" y="1386"/>
                    <a:pt x="5469" y="1352"/>
                    <a:pt x="5480" y="1297"/>
                  </a:cubicBezTo>
                  <a:lnTo>
                    <a:pt x="5480" y="1297"/>
                  </a:lnTo>
                  <a:cubicBezTo>
                    <a:pt x="5439" y="1342"/>
                    <a:pt x="5403" y="1364"/>
                    <a:pt x="5362" y="1368"/>
                  </a:cubicBezTo>
                  <a:lnTo>
                    <a:pt x="5362" y="1368"/>
                  </a:lnTo>
                  <a:cubicBezTo>
                    <a:pt x="5327" y="1372"/>
                    <a:pt x="5309" y="1355"/>
                    <a:pt x="5321" y="1323"/>
                  </a:cubicBezTo>
                  <a:lnTo>
                    <a:pt x="5321" y="1323"/>
                  </a:lnTo>
                  <a:cubicBezTo>
                    <a:pt x="5334" y="1295"/>
                    <a:pt x="5325" y="1270"/>
                    <a:pt x="5329" y="1245"/>
                  </a:cubicBezTo>
                  <a:lnTo>
                    <a:pt x="5329" y="1245"/>
                  </a:lnTo>
                  <a:cubicBezTo>
                    <a:pt x="5335" y="1195"/>
                    <a:pt x="5340" y="1141"/>
                    <a:pt x="5385" y="1107"/>
                  </a:cubicBezTo>
                  <a:lnTo>
                    <a:pt x="5385" y="1107"/>
                  </a:lnTo>
                  <a:cubicBezTo>
                    <a:pt x="5410" y="1088"/>
                    <a:pt x="5425" y="1056"/>
                    <a:pt x="5446" y="1031"/>
                  </a:cubicBezTo>
                  <a:lnTo>
                    <a:pt x="5446" y="1031"/>
                  </a:lnTo>
                  <a:cubicBezTo>
                    <a:pt x="5473" y="1002"/>
                    <a:pt x="5510" y="1004"/>
                    <a:pt x="5533" y="1037"/>
                  </a:cubicBezTo>
                  <a:lnTo>
                    <a:pt x="5533" y="1037"/>
                  </a:lnTo>
                  <a:cubicBezTo>
                    <a:pt x="5555" y="1066"/>
                    <a:pt x="5563" y="1113"/>
                    <a:pt x="5614" y="1086"/>
                  </a:cubicBezTo>
                  <a:lnTo>
                    <a:pt x="5614" y="1086"/>
                  </a:lnTo>
                  <a:cubicBezTo>
                    <a:pt x="5625" y="1079"/>
                    <a:pt x="5636" y="1100"/>
                    <a:pt x="5643" y="1114"/>
                  </a:cubicBezTo>
                  <a:lnTo>
                    <a:pt x="5643" y="1114"/>
                  </a:lnTo>
                  <a:cubicBezTo>
                    <a:pt x="5654" y="1140"/>
                    <a:pt x="5660" y="1167"/>
                    <a:pt x="5695" y="1178"/>
                  </a:cubicBezTo>
                  <a:lnTo>
                    <a:pt x="5695" y="1178"/>
                  </a:lnTo>
                  <a:cubicBezTo>
                    <a:pt x="5672" y="1123"/>
                    <a:pt x="5659" y="1070"/>
                    <a:pt x="5605" y="1048"/>
                  </a:cubicBezTo>
                  <a:lnTo>
                    <a:pt x="5605" y="1048"/>
                  </a:lnTo>
                  <a:cubicBezTo>
                    <a:pt x="5576" y="1037"/>
                    <a:pt x="5571" y="1020"/>
                    <a:pt x="5589" y="986"/>
                  </a:cubicBezTo>
                  <a:lnTo>
                    <a:pt x="5589" y="986"/>
                  </a:lnTo>
                  <a:cubicBezTo>
                    <a:pt x="5612" y="941"/>
                    <a:pt x="5648" y="915"/>
                    <a:pt x="5677" y="879"/>
                  </a:cubicBezTo>
                  <a:lnTo>
                    <a:pt x="5677" y="879"/>
                  </a:lnTo>
                  <a:cubicBezTo>
                    <a:pt x="5710" y="838"/>
                    <a:pt x="5723" y="801"/>
                    <a:pt x="5706" y="746"/>
                  </a:cubicBezTo>
                  <a:lnTo>
                    <a:pt x="5706" y="746"/>
                  </a:lnTo>
                  <a:cubicBezTo>
                    <a:pt x="5690" y="693"/>
                    <a:pt x="5704" y="680"/>
                    <a:pt x="5752" y="684"/>
                  </a:cubicBezTo>
                  <a:lnTo>
                    <a:pt x="5752" y="684"/>
                  </a:lnTo>
                  <a:cubicBezTo>
                    <a:pt x="5799" y="687"/>
                    <a:pt x="5833" y="722"/>
                    <a:pt x="5875" y="739"/>
                  </a:cubicBezTo>
                  <a:lnTo>
                    <a:pt x="5875" y="739"/>
                  </a:lnTo>
                  <a:cubicBezTo>
                    <a:pt x="5898" y="747"/>
                    <a:pt x="5892" y="772"/>
                    <a:pt x="5886" y="794"/>
                  </a:cubicBezTo>
                  <a:lnTo>
                    <a:pt x="5886" y="794"/>
                  </a:lnTo>
                  <a:cubicBezTo>
                    <a:pt x="5868" y="862"/>
                    <a:pt x="5869" y="862"/>
                    <a:pt x="5926" y="901"/>
                  </a:cubicBezTo>
                  <a:lnTo>
                    <a:pt x="5926" y="901"/>
                  </a:lnTo>
                  <a:cubicBezTo>
                    <a:pt x="5955" y="879"/>
                    <a:pt x="5962" y="840"/>
                    <a:pt x="5983" y="812"/>
                  </a:cubicBezTo>
                  <a:lnTo>
                    <a:pt x="5983" y="812"/>
                  </a:lnTo>
                  <a:cubicBezTo>
                    <a:pt x="5994" y="798"/>
                    <a:pt x="6008" y="787"/>
                    <a:pt x="6025" y="790"/>
                  </a:cubicBezTo>
                  <a:lnTo>
                    <a:pt x="6025" y="790"/>
                  </a:lnTo>
                  <a:cubicBezTo>
                    <a:pt x="6045" y="794"/>
                    <a:pt x="6048" y="814"/>
                    <a:pt x="6052" y="832"/>
                  </a:cubicBezTo>
                  <a:lnTo>
                    <a:pt x="6052" y="832"/>
                  </a:lnTo>
                  <a:cubicBezTo>
                    <a:pt x="6061" y="862"/>
                    <a:pt x="6062" y="892"/>
                    <a:pt x="6056" y="924"/>
                  </a:cubicBezTo>
                  <a:lnTo>
                    <a:pt x="6056" y="924"/>
                  </a:lnTo>
                  <a:cubicBezTo>
                    <a:pt x="6051" y="952"/>
                    <a:pt x="6046" y="982"/>
                    <a:pt x="6058" y="1015"/>
                  </a:cubicBezTo>
                  <a:lnTo>
                    <a:pt x="6058" y="1015"/>
                  </a:lnTo>
                  <a:cubicBezTo>
                    <a:pt x="6085" y="988"/>
                    <a:pt x="6070" y="957"/>
                    <a:pt x="6076" y="933"/>
                  </a:cubicBezTo>
                  <a:lnTo>
                    <a:pt x="6076" y="933"/>
                  </a:lnTo>
                  <a:cubicBezTo>
                    <a:pt x="6087" y="887"/>
                    <a:pt x="6107" y="846"/>
                    <a:pt x="6134" y="811"/>
                  </a:cubicBezTo>
                  <a:lnTo>
                    <a:pt x="6134" y="811"/>
                  </a:lnTo>
                  <a:cubicBezTo>
                    <a:pt x="6145" y="798"/>
                    <a:pt x="6165" y="778"/>
                    <a:pt x="6176" y="793"/>
                  </a:cubicBezTo>
                  <a:lnTo>
                    <a:pt x="6176" y="793"/>
                  </a:lnTo>
                  <a:cubicBezTo>
                    <a:pt x="6212" y="839"/>
                    <a:pt x="6211" y="801"/>
                    <a:pt x="6215" y="775"/>
                  </a:cubicBezTo>
                  <a:lnTo>
                    <a:pt x="6215" y="775"/>
                  </a:lnTo>
                  <a:cubicBezTo>
                    <a:pt x="6218" y="760"/>
                    <a:pt x="6216" y="744"/>
                    <a:pt x="6234" y="733"/>
                  </a:cubicBezTo>
                  <a:lnTo>
                    <a:pt x="6234" y="733"/>
                  </a:lnTo>
                  <a:cubicBezTo>
                    <a:pt x="6279" y="744"/>
                    <a:pt x="6297" y="795"/>
                    <a:pt x="6329" y="827"/>
                  </a:cubicBezTo>
                  <a:lnTo>
                    <a:pt x="6329" y="827"/>
                  </a:lnTo>
                  <a:cubicBezTo>
                    <a:pt x="6363" y="744"/>
                    <a:pt x="6363" y="743"/>
                    <a:pt x="6309" y="694"/>
                  </a:cubicBezTo>
                  <a:lnTo>
                    <a:pt x="6309" y="694"/>
                  </a:lnTo>
                  <a:cubicBezTo>
                    <a:pt x="6285" y="673"/>
                    <a:pt x="6273" y="649"/>
                    <a:pt x="6273" y="615"/>
                  </a:cubicBezTo>
                  <a:lnTo>
                    <a:pt x="6273" y="615"/>
                  </a:lnTo>
                  <a:cubicBezTo>
                    <a:pt x="6274" y="579"/>
                    <a:pt x="6274" y="560"/>
                    <a:pt x="6322" y="557"/>
                  </a:cubicBezTo>
                  <a:lnTo>
                    <a:pt x="6322" y="557"/>
                  </a:lnTo>
                  <a:cubicBezTo>
                    <a:pt x="6379" y="552"/>
                    <a:pt x="6420" y="550"/>
                    <a:pt x="6437" y="624"/>
                  </a:cubicBezTo>
                  <a:lnTo>
                    <a:pt x="6437" y="624"/>
                  </a:lnTo>
                  <a:cubicBezTo>
                    <a:pt x="6450" y="600"/>
                    <a:pt x="6480" y="603"/>
                    <a:pt x="6470" y="563"/>
                  </a:cubicBezTo>
                  <a:lnTo>
                    <a:pt x="6470" y="563"/>
                  </a:lnTo>
                  <a:cubicBezTo>
                    <a:pt x="6454" y="501"/>
                    <a:pt x="6457" y="499"/>
                    <a:pt x="6516" y="498"/>
                  </a:cubicBezTo>
                  <a:lnTo>
                    <a:pt x="6516" y="498"/>
                  </a:lnTo>
                  <a:cubicBezTo>
                    <a:pt x="6554" y="498"/>
                    <a:pt x="6565" y="482"/>
                    <a:pt x="6554" y="446"/>
                  </a:cubicBezTo>
                  <a:lnTo>
                    <a:pt x="6554" y="446"/>
                  </a:lnTo>
                  <a:cubicBezTo>
                    <a:pt x="6549" y="428"/>
                    <a:pt x="6541" y="423"/>
                    <a:pt x="6524" y="427"/>
                  </a:cubicBezTo>
                  <a:lnTo>
                    <a:pt x="6524" y="427"/>
                  </a:lnTo>
                  <a:cubicBezTo>
                    <a:pt x="6503" y="430"/>
                    <a:pt x="6480" y="431"/>
                    <a:pt x="6458" y="436"/>
                  </a:cubicBezTo>
                  <a:lnTo>
                    <a:pt x="6458" y="436"/>
                  </a:lnTo>
                  <a:cubicBezTo>
                    <a:pt x="6433" y="441"/>
                    <a:pt x="6418" y="432"/>
                    <a:pt x="6406" y="406"/>
                  </a:cubicBezTo>
                  <a:lnTo>
                    <a:pt x="6406" y="406"/>
                  </a:lnTo>
                  <a:cubicBezTo>
                    <a:pt x="6375" y="335"/>
                    <a:pt x="6374" y="333"/>
                    <a:pt x="6437" y="291"/>
                  </a:cubicBezTo>
                  <a:lnTo>
                    <a:pt x="6437" y="291"/>
                  </a:lnTo>
                  <a:cubicBezTo>
                    <a:pt x="6456" y="278"/>
                    <a:pt x="6475" y="267"/>
                    <a:pt x="6498" y="263"/>
                  </a:cubicBezTo>
                  <a:lnTo>
                    <a:pt x="6498" y="263"/>
                  </a:lnTo>
                  <a:cubicBezTo>
                    <a:pt x="6577" y="247"/>
                    <a:pt x="6606" y="270"/>
                    <a:pt x="6613" y="372"/>
                  </a:cubicBezTo>
                  <a:lnTo>
                    <a:pt x="6613" y="372"/>
                  </a:lnTo>
                  <a:cubicBezTo>
                    <a:pt x="6660" y="360"/>
                    <a:pt x="6704" y="366"/>
                    <a:pt x="6726" y="428"/>
                  </a:cubicBezTo>
                  <a:lnTo>
                    <a:pt x="6726" y="428"/>
                  </a:lnTo>
                  <a:cubicBezTo>
                    <a:pt x="6732" y="382"/>
                    <a:pt x="6715" y="350"/>
                    <a:pt x="6711" y="313"/>
                  </a:cubicBezTo>
                  <a:lnTo>
                    <a:pt x="6711" y="313"/>
                  </a:lnTo>
                  <a:cubicBezTo>
                    <a:pt x="6709" y="291"/>
                    <a:pt x="6705" y="267"/>
                    <a:pt x="6727" y="256"/>
                  </a:cubicBezTo>
                  <a:lnTo>
                    <a:pt x="6727" y="256"/>
                  </a:lnTo>
                  <a:cubicBezTo>
                    <a:pt x="6749" y="245"/>
                    <a:pt x="6764" y="264"/>
                    <a:pt x="6779" y="277"/>
                  </a:cubicBezTo>
                  <a:lnTo>
                    <a:pt x="6779" y="277"/>
                  </a:lnTo>
                  <a:cubicBezTo>
                    <a:pt x="6801" y="293"/>
                    <a:pt x="6799" y="328"/>
                    <a:pt x="6817" y="348"/>
                  </a:cubicBezTo>
                  <a:lnTo>
                    <a:pt x="6817" y="348"/>
                  </a:lnTo>
                  <a:cubicBezTo>
                    <a:pt x="6859" y="324"/>
                    <a:pt x="6881" y="298"/>
                    <a:pt x="6848" y="247"/>
                  </a:cubicBezTo>
                  <a:lnTo>
                    <a:pt x="6848" y="247"/>
                  </a:lnTo>
                  <a:cubicBezTo>
                    <a:pt x="6834" y="225"/>
                    <a:pt x="6836" y="200"/>
                    <a:pt x="6860" y="184"/>
                  </a:cubicBezTo>
                  <a:lnTo>
                    <a:pt x="6860" y="184"/>
                  </a:lnTo>
                  <a:cubicBezTo>
                    <a:pt x="6879" y="171"/>
                    <a:pt x="6882" y="149"/>
                    <a:pt x="6894" y="132"/>
                  </a:cubicBezTo>
                  <a:lnTo>
                    <a:pt x="6894" y="132"/>
                  </a:lnTo>
                  <a:cubicBezTo>
                    <a:pt x="6922" y="87"/>
                    <a:pt x="6977" y="87"/>
                    <a:pt x="7008" y="131"/>
                  </a:cubicBezTo>
                  <a:lnTo>
                    <a:pt x="7008" y="131"/>
                  </a:lnTo>
                  <a:cubicBezTo>
                    <a:pt x="7031" y="164"/>
                    <a:pt x="7052" y="195"/>
                    <a:pt x="7095" y="164"/>
                  </a:cubicBezTo>
                  <a:lnTo>
                    <a:pt x="7095" y="164"/>
                  </a:lnTo>
                  <a:cubicBezTo>
                    <a:pt x="7113" y="149"/>
                    <a:pt x="7134" y="156"/>
                    <a:pt x="7147" y="175"/>
                  </a:cubicBezTo>
                  <a:lnTo>
                    <a:pt x="7147" y="175"/>
                  </a:lnTo>
                  <a:cubicBezTo>
                    <a:pt x="7160" y="191"/>
                    <a:pt x="7154" y="210"/>
                    <a:pt x="7148" y="227"/>
                  </a:cubicBezTo>
                  <a:lnTo>
                    <a:pt x="7148" y="227"/>
                  </a:lnTo>
                  <a:cubicBezTo>
                    <a:pt x="7134" y="266"/>
                    <a:pt x="7110" y="297"/>
                    <a:pt x="7089" y="328"/>
                  </a:cubicBezTo>
                  <a:lnTo>
                    <a:pt x="7089" y="328"/>
                  </a:lnTo>
                  <a:cubicBezTo>
                    <a:pt x="7056" y="376"/>
                    <a:pt x="7033" y="428"/>
                    <a:pt x="7033" y="490"/>
                  </a:cubicBezTo>
                  <a:lnTo>
                    <a:pt x="7033" y="490"/>
                  </a:lnTo>
                  <a:cubicBezTo>
                    <a:pt x="7034" y="537"/>
                    <a:pt x="7024" y="582"/>
                    <a:pt x="6997" y="620"/>
                  </a:cubicBezTo>
                  <a:lnTo>
                    <a:pt x="6997" y="620"/>
                  </a:lnTo>
                  <a:cubicBezTo>
                    <a:pt x="6988" y="632"/>
                    <a:pt x="6981" y="648"/>
                    <a:pt x="6996" y="667"/>
                  </a:cubicBezTo>
                  <a:lnTo>
                    <a:pt x="6996" y="667"/>
                  </a:lnTo>
                  <a:cubicBezTo>
                    <a:pt x="7019" y="648"/>
                    <a:pt x="7031" y="620"/>
                    <a:pt x="7039" y="592"/>
                  </a:cubicBezTo>
                  <a:lnTo>
                    <a:pt x="7039" y="592"/>
                  </a:lnTo>
                  <a:cubicBezTo>
                    <a:pt x="7083" y="428"/>
                    <a:pt x="7185" y="301"/>
                    <a:pt x="7255" y="154"/>
                  </a:cubicBezTo>
                  <a:lnTo>
                    <a:pt x="7255" y="154"/>
                  </a:lnTo>
                  <a:cubicBezTo>
                    <a:pt x="7265" y="132"/>
                    <a:pt x="7282" y="112"/>
                    <a:pt x="7308" y="117"/>
                  </a:cubicBezTo>
                  <a:lnTo>
                    <a:pt x="7308" y="117"/>
                  </a:lnTo>
                  <a:cubicBezTo>
                    <a:pt x="7334" y="123"/>
                    <a:pt x="7338" y="151"/>
                    <a:pt x="7342" y="176"/>
                  </a:cubicBezTo>
                  <a:lnTo>
                    <a:pt x="7342" y="176"/>
                  </a:lnTo>
                  <a:cubicBezTo>
                    <a:pt x="7345" y="196"/>
                    <a:pt x="7349" y="223"/>
                    <a:pt x="7341" y="239"/>
                  </a:cubicBezTo>
                  <a:lnTo>
                    <a:pt x="7341" y="239"/>
                  </a:lnTo>
                  <a:cubicBezTo>
                    <a:pt x="7309" y="303"/>
                    <a:pt x="7339" y="361"/>
                    <a:pt x="7339" y="422"/>
                  </a:cubicBezTo>
                  <a:lnTo>
                    <a:pt x="7339" y="422"/>
                  </a:lnTo>
                  <a:cubicBezTo>
                    <a:pt x="7359" y="425"/>
                    <a:pt x="7369" y="418"/>
                    <a:pt x="7373" y="406"/>
                  </a:cubicBezTo>
                  <a:lnTo>
                    <a:pt x="7373" y="406"/>
                  </a:lnTo>
                  <a:cubicBezTo>
                    <a:pt x="7406" y="285"/>
                    <a:pt x="7478" y="180"/>
                    <a:pt x="7493" y="51"/>
                  </a:cubicBezTo>
                  <a:lnTo>
                    <a:pt x="7493" y="51"/>
                  </a:lnTo>
                  <a:cubicBezTo>
                    <a:pt x="7495" y="21"/>
                    <a:pt x="7507" y="5"/>
                    <a:pt x="7537" y="19"/>
                  </a:cubicBezTo>
                  <a:lnTo>
                    <a:pt x="7537" y="19"/>
                  </a:lnTo>
                  <a:cubicBezTo>
                    <a:pt x="7547" y="23"/>
                    <a:pt x="7559" y="28"/>
                    <a:pt x="7568" y="25"/>
                  </a:cubicBezTo>
                  <a:lnTo>
                    <a:pt x="7568" y="25"/>
                  </a:lnTo>
                  <a:cubicBezTo>
                    <a:pt x="7595" y="14"/>
                    <a:pt x="7622" y="0"/>
                    <a:pt x="7645" y="31"/>
                  </a:cubicBezTo>
                  <a:lnTo>
                    <a:pt x="7645" y="31"/>
                  </a:lnTo>
                  <a:cubicBezTo>
                    <a:pt x="7664" y="56"/>
                    <a:pt x="7692" y="75"/>
                    <a:pt x="7697" y="112"/>
                  </a:cubicBezTo>
                  <a:lnTo>
                    <a:pt x="7697" y="112"/>
                  </a:lnTo>
                  <a:cubicBezTo>
                    <a:pt x="7705" y="169"/>
                    <a:pt x="7672" y="215"/>
                    <a:pt x="7604" y="240"/>
                  </a:cubicBezTo>
                  <a:lnTo>
                    <a:pt x="7604" y="240"/>
                  </a:lnTo>
                  <a:cubicBezTo>
                    <a:pt x="7600" y="255"/>
                    <a:pt x="7608" y="264"/>
                    <a:pt x="7618" y="270"/>
                  </a:cubicBezTo>
                  <a:lnTo>
                    <a:pt x="7618" y="270"/>
                  </a:lnTo>
                  <a:cubicBezTo>
                    <a:pt x="7664" y="293"/>
                    <a:pt x="7672" y="328"/>
                    <a:pt x="7645" y="374"/>
                  </a:cubicBezTo>
                  <a:lnTo>
                    <a:pt x="7645" y="374"/>
                  </a:lnTo>
                  <a:cubicBezTo>
                    <a:pt x="7640" y="381"/>
                    <a:pt x="7635" y="390"/>
                    <a:pt x="7633" y="398"/>
                  </a:cubicBezTo>
                  <a:lnTo>
                    <a:pt x="7633" y="398"/>
                  </a:lnTo>
                  <a:cubicBezTo>
                    <a:pt x="7629" y="419"/>
                    <a:pt x="7642" y="427"/>
                    <a:pt x="7656" y="430"/>
                  </a:cubicBezTo>
                  <a:lnTo>
                    <a:pt x="7656" y="430"/>
                  </a:lnTo>
                  <a:cubicBezTo>
                    <a:pt x="7672" y="434"/>
                    <a:pt x="7688" y="427"/>
                    <a:pt x="7685" y="408"/>
                  </a:cubicBezTo>
                  <a:lnTo>
                    <a:pt x="7685" y="408"/>
                  </a:lnTo>
                  <a:cubicBezTo>
                    <a:pt x="7680" y="358"/>
                    <a:pt x="7688" y="308"/>
                    <a:pt x="7695" y="260"/>
                  </a:cubicBezTo>
                  <a:lnTo>
                    <a:pt x="7695" y="260"/>
                  </a:lnTo>
                  <a:cubicBezTo>
                    <a:pt x="7705" y="186"/>
                    <a:pt x="7740" y="158"/>
                    <a:pt x="7803" y="161"/>
                  </a:cubicBezTo>
                  <a:lnTo>
                    <a:pt x="7803" y="161"/>
                  </a:lnTo>
                  <a:cubicBezTo>
                    <a:pt x="7836" y="162"/>
                    <a:pt x="7860" y="178"/>
                    <a:pt x="7864" y="210"/>
                  </a:cubicBezTo>
                  <a:lnTo>
                    <a:pt x="7864" y="210"/>
                  </a:lnTo>
                  <a:cubicBezTo>
                    <a:pt x="7873" y="263"/>
                    <a:pt x="7901" y="267"/>
                    <a:pt x="7939" y="263"/>
                  </a:cubicBezTo>
                  <a:lnTo>
                    <a:pt x="7939" y="263"/>
                  </a:lnTo>
                  <a:cubicBezTo>
                    <a:pt x="7983" y="260"/>
                    <a:pt x="8020" y="278"/>
                    <a:pt x="8048" y="315"/>
                  </a:cubicBezTo>
                  <a:lnTo>
                    <a:pt x="8048" y="315"/>
                  </a:lnTo>
                  <a:cubicBezTo>
                    <a:pt x="8087" y="366"/>
                    <a:pt x="8145" y="394"/>
                    <a:pt x="8183" y="446"/>
                  </a:cubicBezTo>
                  <a:lnTo>
                    <a:pt x="8183" y="446"/>
                  </a:lnTo>
                  <a:cubicBezTo>
                    <a:pt x="8226" y="500"/>
                    <a:pt x="8226" y="533"/>
                    <a:pt x="8175" y="575"/>
                  </a:cubicBezTo>
                  <a:lnTo>
                    <a:pt x="8175" y="575"/>
                  </a:lnTo>
                  <a:cubicBezTo>
                    <a:pt x="8165" y="583"/>
                    <a:pt x="8154" y="586"/>
                    <a:pt x="8146" y="595"/>
                  </a:cubicBezTo>
                  <a:lnTo>
                    <a:pt x="8146" y="595"/>
                  </a:lnTo>
                  <a:cubicBezTo>
                    <a:pt x="8055" y="694"/>
                    <a:pt x="7951" y="743"/>
                    <a:pt x="7819" y="681"/>
                  </a:cubicBezTo>
                  <a:lnTo>
                    <a:pt x="7819" y="681"/>
                  </a:lnTo>
                  <a:cubicBezTo>
                    <a:pt x="7854" y="736"/>
                    <a:pt x="7894" y="774"/>
                    <a:pt x="7945" y="794"/>
                  </a:cubicBezTo>
                  <a:lnTo>
                    <a:pt x="7945" y="794"/>
                  </a:lnTo>
                  <a:cubicBezTo>
                    <a:pt x="7977" y="808"/>
                    <a:pt x="7995" y="826"/>
                    <a:pt x="8000" y="865"/>
                  </a:cubicBezTo>
                  <a:lnTo>
                    <a:pt x="8000" y="865"/>
                  </a:lnTo>
                  <a:cubicBezTo>
                    <a:pt x="8006" y="918"/>
                    <a:pt x="8048" y="931"/>
                    <a:pt x="8083" y="893"/>
                  </a:cubicBezTo>
                  <a:lnTo>
                    <a:pt x="8083" y="893"/>
                  </a:lnTo>
                  <a:cubicBezTo>
                    <a:pt x="8102" y="872"/>
                    <a:pt x="8121" y="872"/>
                    <a:pt x="8143" y="874"/>
                  </a:cubicBezTo>
                  <a:lnTo>
                    <a:pt x="8143" y="874"/>
                  </a:lnTo>
                  <a:cubicBezTo>
                    <a:pt x="8207" y="876"/>
                    <a:pt x="8258" y="913"/>
                    <a:pt x="8318" y="962"/>
                  </a:cubicBezTo>
                  <a:lnTo>
                    <a:pt x="8318" y="962"/>
                  </a:lnTo>
                  <a:cubicBezTo>
                    <a:pt x="8314" y="889"/>
                    <a:pt x="8381" y="868"/>
                    <a:pt x="8377" y="803"/>
                  </a:cubicBezTo>
                  <a:lnTo>
                    <a:pt x="8377" y="803"/>
                  </a:lnTo>
                  <a:cubicBezTo>
                    <a:pt x="8377" y="783"/>
                    <a:pt x="8394" y="780"/>
                    <a:pt x="8408" y="785"/>
                  </a:cubicBezTo>
                  <a:lnTo>
                    <a:pt x="8408" y="785"/>
                  </a:lnTo>
                  <a:cubicBezTo>
                    <a:pt x="8427" y="792"/>
                    <a:pt x="8446" y="800"/>
                    <a:pt x="8462" y="811"/>
                  </a:cubicBezTo>
                  <a:lnTo>
                    <a:pt x="8462" y="811"/>
                  </a:lnTo>
                  <a:cubicBezTo>
                    <a:pt x="8503" y="841"/>
                    <a:pt x="8540" y="878"/>
                    <a:pt x="8591" y="891"/>
                  </a:cubicBezTo>
                  <a:lnTo>
                    <a:pt x="8591" y="891"/>
                  </a:lnTo>
                  <a:cubicBezTo>
                    <a:pt x="8626" y="901"/>
                    <a:pt x="8639" y="931"/>
                    <a:pt x="8629" y="972"/>
                  </a:cubicBezTo>
                  <a:lnTo>
                    <a:pt x="8629" y="972"/>
                  </a:lnTo>
                  <a:cubicBezTo>
                    <a:pt x="8617" y="1017"/>
                    <a:pt x="8589" y="1041"/>
                    <a:pt x="8551" y="1041"/>
                  </a:cubicBezTo>
                  <a:lnTo>
                    <a:pt x="8551" y="1041"/>
                  </a:lnTo>
                  <a:cubicBezTo>
                    <a:pt x="8516" y="1042"/>
                    <a:pt x="8490" y="1012"/>
                    <a:pt x="8455" y="1005"/>
                  </a:cubicBezTo>
                  <a:lnTo>
                    <a:pt x="8455" y="1005"/>
                  </a:lnTo>
                  <a:cubicBezTo>
                    <a:pt x="8498" y="1079"/>
                    <a:pt x="8576" y="1083"/>
                    <a:pt x="8633" y="1127"/>
                  </a:cubicBezTo>
                  <a:lnTo>
                    <a:pt x="8633" y="1127"/>
                  </a:lnTo>
                  <a:cubicBezTo>
                    <a:pt x="8650" y="1141"/>
                    <a:pt x="8676" y="1140"/>
                    <a:pt x="8682" y="1171"/>
                  </a:cubicBezTo>
                  <a:lnTo>
                    <a:pt x="8682" y="1171"/>
                  </a:lnTo>
                  <a:cubicBezTo>
                    <a:pt x="8689" y="1202"/>
                    <a:pt x="8713" y="1213"/>
                    <a:pt x="8734" y="1203"/>
                  </a:cubicBezTo>
                  <a:lnTo>
                    <a:pt x="8734" y="1203"/>
                  </a:lnTo>
                  <a:cubicBezTo>
                    <a:pt x="8821" y="1163"/>
                    <a:pt x="8896" y="1221"/>
                    <a:pt x="8976" y="1237"/>
                  </a:cubicBezTo>
                  <a:lnTo>
                    <a:pt x="8976" y="1237"/>
                  </a:lnTo>
                  <a:cubicBezTo>
                    <a:pt x="9004" y="1242"/>
                    <a:pt x="9030" y="1257"/>
                    <a:pt x="9063" y="1245"/>
                  </a:cubicBezTo>
                  <a:lnTo>
                    <a:pt x="9063" y="1245"/>
                  </a:lnTo>
                  <a:cubicBezTo>
                    <a:pt x="9107" y="1228"/>
                    <a:pt x="9152" y="1246"/>
                    <a:pt x="9190" y="1268"/>
                  </a:cubicBezTo>
                  <a:lnTo>
                    <a:pt x="9190" y="1268"/>
                  </a:lnTo>
                  <a:cubicBezTo>
                    <a:pt x="9238" y="1295"/>
                    <a:pt x="9286" y="1323"/>
                    <a:pt x="9326" y="1360"/>
                  </a:cubicBezTo>
                  <a:lnTo>
                    <a:pt x="9326" y="1360"/>
                  </a:lnTo>
                  <a:cubicBezTo>
                    <a:pt x="9418" y="1444"/>
                    <a:pt x="9514" y="1524"/>
                    <a:pt x="9598" y="1620"/>
                  </a:cubicBezTo>
                  <a:lnTo>
                    <a:pt x="9598" y="1620"/>
                  </a:lnTo>
                  <a:cubicBezTo>
                    <a:pt x="9640" y="1669"/>
                    <a:pt x="9687" y="1714"/>
                    <a:pt x="9712" y="1777"/>
                  </a:cubicBezTo>
                  <a:lnTo>
                    <a:pt x="9712" y="1777"/>
                  </a:lnTo>
                  <a:cubicBezTo>
                    <a:pt x="9719" y="1796"/>
                    <a:pt x="9734" y="1823"/>
                    <a:pt x="9755" y="1801"/>
                  </a:cubicBezTo>
                  <a:lnTo>
                    <a:pt x="9755" y="1801"/>
                  </a:lnTo>
                  <a:cubicBezTo>
                    <a:pt x="9785" y="1768"/>
                    <a:pt x="9801" y="1795"/>
                    <a:pt x="9814" y="1816"/>
                  </a:cubicBezTo>
                  <a:lnTo>
                    <a:pt x="9814" y="1816"/>
                  </a:lnTo>
                  <a:cubicBezTo>
                    <a:pt x="9837" y="1853"/>
                    <a:pt x="9861" y="1887"/>
                    <a:pt x="9894" y="1910"/>
                  </a:cubicBezTo>
                  <a:lnTo>
                    <a:pt x="9894" y="1910"/>
                  </a:lnTo>
                  <a:cubicBezTo>
                    <a:pt x="9920" y="1929"/>
                    <a:pt x="9943" y="1989"/>
                    <a:pt x="9986" y="1930"/>
                  </a:cubicBezTo>
                  <a:lnTo>
                    <a:pt x="9986" y="1930"/>
                  </a:lnTo>
                  <a:cubicBezTo>
                    <a:pt x="9995" y="1919"/>
                    <a:pt x="10013" y="1934"/>
                    <a:pt x="10022" y="1946"/>
                  </a:cubicBezTo>
                  <a:lnTo>
                    <a:pt x="10022" y="1946"/>
                  </a:lnTo>
                  <a:cubicBezTo>
                    <a:pt x="10040" y="1969"/>
                    <a:pt x="10056" y="1995"/>
                    <a:pt x="10073" y="2018"/>
                  </a:cubicBezTo>
                  <a:lnTo>
                    <a:pt x="10073" y="2018"/>
                  </a:lnTo>
                  <a:cubicBezTo>
                    <a:pt x="10109" y="2067"/>
                    <a:pt x="10129" y="2128"/>
                    <a:pt x="10193" y="2149"/>
                  </a:cubicBezTo>
                  <a:lnTo>
                    <a:pt x="10193" y="2149"/>
                  </a:lnTo>
                  <a:cubicBezTo>
                    <a:pt x="10230" y="2162"/>
                    <a:pt x="10245" y="2207"/>
                    <a:pt x="10253" y="2253"/>
                  </a:cubicBezTo>
                  <a:lnTo>
                    <a:pt x="10253" y="2253"/>
                  </a:lnTo>
                  <a:cubicBezTo>
                    <a:pt x="10271" y="2340"/>
                    <a:pt x="10273" y="2429"/>
                    <a:pt x="10312" y="2512"/>
                  </a:cubicBezTo>
                  <a:lnTo>
                    <a:pt x="10312" y="2512"/>
                  </a:lnTo>
                  <a:cubicBezTo>
                    <a:pt x="10329" y="2544"/>
                    <a:pt x="10318" y="2585"/>
                    <a:pt x="10308" y="2620"/>
                  </a:cubicBezTo>
                  <a:lnTo>
                    <a:pt x="10308" y="2620"/>
                  </a:lnTo>
                  <a:cubicBezTo>
                    <a:pt x="10212" y="2943"/>
                    <a:pt x="9942" y="3180"/>
                    <a:pt x="9608" y="3121"/>
                  </a:cubicBezTo>
                  <a:lnTo>
                    <a:pt x="9608" y="3121"/>
                  </a:lnTo>
                  <a:cubicBezTo>
                    <a:pt x="9572" y="3115"/>
                    <a:pt x="9538" y="3102"/>
                    <a:pt x="9508" y="3077"/>
                  </a:cubicBezTo>
                  <a:lnTo>
                    <a:pt x="9508" y="3077"/>
                  </a:lnTo>
                  <a:cubicBezTo>
                    <a:pt x="9473" y="3045"/>
                    <a:pt x="9430" y="3027"/>
                    <a:pt x="9386" y="3021"/>
                  </a:cubicBezTo>
                  <a:lnTo>
                    <a:pt x="9386" y="3021"/>
                  </a:lnTo>
                  <a:cubicBezTo>
                    <a:pt x="9256" y="3005"/>
                    <a:pt x="9141" y="2951"/>
                    <a:pt x="9031" y="2878"/>
                  </a:cubicBezTo>
                  <a:lnTo>
                    <a:pt x="9031" y="2878"/>
                  </a:lnTo>
                  <a:cubicBezTo>
                    <a:pt x="9008" y="2864"/>
                    <a:pt x="8987" y="2848"/>
                    <a:pt x="8960" y="2857"/>
                  </a:cubicBezTo>
                  <a:lnTo>
                    <a:pt x="8960" y="2857"/>
                  </a:lnTo>
                  <a:cubicBezTo>
                    <a:pt x="8920" y="2871"/>
                    <a:pt x="8896" y="2855"/>
                    <a:pt x="8882" y="2812"/>
                  </a:cubicBezTo>
                  <a:lnTo>
                    <a:pt x="8882" y="2812"/>
                  </a:lnTo>
                  <a:cubicBezTo>
                    <a:pt x="8879" y="2802"/>
                    <a:pt x="8870" y="2785"/>
                    <a:pt x="8861" y="2789"/>
                  </a:cubicBezTo>
                  <a:lnTo>
                    <a:pt x="8861" y="2789"/>
                  </a:lnTo>
                  <a:cubicBezTo>
                    <a:pt x="8802" y="2819"/>
                    <a:pt x="8763" y="2760"/>
                    <a:pt x="8715" y="2748"/>
                  </a:cubicBezTo>
                  <a:lnTo>
                    <a:pt x="8715" y="2748"/>
                  </a:lnTo>
                  <a:cubicBezTo>
                    <a:pt x="8647" y="2730"/>
                    <a:pt x="8593" y="2674"/>
                    <a:pt x="8563" y="2600"/>
                  </a:cubicBezTo>
                  <a:lnTo>
                    <a:pt x="8563" y="2600"/>
                  </a:lnTo>
                  <a:cubicBezTo>
                    <a:pt x="8544" y="2553"/>
                    <a:pt x="8514" y="2527"/>
                    <a:pt x="8460" y="2542"/>
                  </a:cubicBezTo>
                  <a:lnTo>
                    <a:pt x="8460" y="2542"/>
                  </a:lnTo>
                  <a:cubicBezTo>
                    <a:pt x="8501" y="2628"/>
                    <a:pt x="8538" y="2711"/>
                    <a:pt x="8580" y="2789"/>
                  </a:cubicBezTo>
                  <a:lnTo>
                    <a:pt x="8580" y="2789"/>
                  </a:lnTo>
                  <a:cubicBezTo>
                    <a:pt x="8603" y="2831"/>
                    <a:pt x="8638" y="2862"/>
                    <a:pt x="8680" y="2883"/>
                  </a:cubicBezTo>
                  <a:lnTo>
                    <a:pt x="8680" y="2883"/>
                  </a:lnTo>
                  <a:cubicBezTo>
                    <a:pt x="8698" y="2891"/>
                    <a:pt x="8725" y="2893"/>
                    <a:pt x="8731" y="2913"/>
                  </a:cubicBezTo>
                  <a:lnTo>
                    <a:pt x="8731" y="2913"/>
                  </a:lnTo>
                  <a:cubicBezTo>
                    <a:pt x="8756" y="3007"/>
                    <a:pt x="8839" y="3024"/>
                    <a:pt x="8899" y="3074"/>
                  </a:cubicBezTo>
                  <a:lnTo>
                    <a:pt x="8899" y="3074"/>
                  </a:lnTo>
                  <a:cubicBezTo>
                    <a:pt x="8952" y="3118"/>
                    <a:pt x="8976" y="3187"/>
                    <a:pt x="8986" y="3248"/>
                  </a:cubicBezTo>
                  <a:lnTo>
                    <a:pt x="8986" y="3248"/>
                  </a:lnTo>
                  <a:cubicBezTo>
                    <a:pt x="8998" y="3332"/>
                    <a:pt x="9007" y="3429"/>
                    <a:pt x="8938" y="3498"/>
                  </a:cubicBezTo>
                  <a:lnTo>
                    <a:pt x="8938" y="3498"/>
                  </a:lnTo>
                  <a:cubicBezTo>
                    <a:pt x="8914" y="3522"/>
                    <a:pt x="8915" y="3548"/>
                    <a:pt x="8930" y="3573"/>
                  </a:cubicBezTo>
                  <a:lnTo>
                    <a:pt x="8930" y="3573"/>
                  </a:lnTo>
                  <a:cubicBezTo>
                    <a:pt x="8963" y="3632"/>
                    <a:pt x="8964" y="3701"/>
                    <a:pt x="8993" y="3763"/>
                  </a:cubicBezTo>
                  <a:lnTo>
                    <a:pt x="8993" y="3763"/>
                  </a:lnTo>
                  <a:cubicBezTo>
                    <a:pt x="9012" y="3805"/>
                    <a:pt x="9002" y="3855"/>
                    <a:pt x="9003" y="3901"/>
                  </a:cubicBezTo>
                  <a:lnTo>
                    <a:pt x="9003" y="3901"/>
                  </a:lnTo>
                  <a:cubicBezTo>
                    <a:pt x="9006" y="3940"/>
                    <a:pt x="9015" y="3974"/>
                    <a:pt x="9037" y="4003"/>
                  </a:cubicBezTo>
                  <a:lnTo>
                    <a:pt x="9037" y="4003"/>
                  </a:lnTo>
                  <a:cubicBezTo>
                    <a:pt x="9060" y="4032"/>
                    <a:pt x="9084" y="4057"/>
                    <a:pt x="9123" y="4041"/>
                  </a:cubicBezTo>
                  <a:lnTo>
                    <a:pt x="9123" y="4041"/>
                  </a:lnTo>
                  <a:cubicBezTo>
                    <a:pt x="9158" y="4026"/>
                    <a:pt x="9182" y="4043"/>
                    <a:pt x="9203" y="4072"/>
                  </a:cubicBezTo>
                  <a:lnTo>
                    <a:pt x="9203" y="4072"/>
                  </a:lnTo>
                  <a:cubicBezTo>
                    <a:pt x="9211" y="4080"/>
                    <a:pt x="9218" y="4090"/>
                    <a:pt x="9224" y="4100"/>
                  </a:cubicBezTo>
                  <a:lnTo>
                    <a:pt x="9224" y="4100"/>
                  </a:lnTo>
                  <a:cubicBezTo>
                    <a:pt x="9281" y="4207"/>
                    <a:pt x="9382" y="4241"/>
                    <a:pt x="9475" y="4285"/>
                  </a:cubicBezTo>
                  <a:lnTo>
                    <a:pt x="9475" y="4285"/>
                  </a:lnTo>
                  <a:cubicBezTo>
                    <a:pt x="9550" y="4319"/>
                    <a:pt x="9634" y="4236"/>
                    <a:pt x="9622" y="4149"/>
                  </a:cubicBezTo>
                  <a:lnTo>
                    <a:pt x="9622" y="4149"/>
                  </a:lnTo>
                  <a:cubicBezTo>
                    <a:pt x="9619" y="4133"/>
                    <a:pt x="9616" y="4118"/>
                    <a:pt x="9613" y="4103"/>
                  </a:cubicBezTo>
                  <a:lnTo>
                    <a:pt x="9613" y="4103"/>
                  </a:lnTo>
                  <a:cubicBezTo>
                    <a:pt x="9598" y="4029"/>
                    <a:pt x="9597" y="4025"/>
                    <a:pt x="9532" y="4047"/>
                  </a:cubicBezTo>
                  <a:lnTo>
                    <a:pt x="9532" y="4047"/>
                  </a:lnTo>
                  <a:cubicBezTo>
                    <a:pt x="9492" y="4060"/>
                    <a:pt x="9467" y="4049"/>
                    <a:pt x="9445" y="4016"/>
                  </a:cubicBezTo>
                  <a:lnTo>
                    <a:pt x="9445" y="4016"/>
                  </a:lnTo>
                  <a:cubicBezTo>
                    <a:pt x="9407" y="3958"/>
                    <a:pt x="9369" y="3902"/>
                    <a:pt x="9336" y="3841"/>
                  </a:cubicBezTo>
                  <a:lnTo>
                    <a:pt x="9336" y="3841"/>
                  </a:lnTo>
                  <a:cubicBezTo>
                    <a:pt x="9313" y="3803"/>
                    <a:pt x="9304" y="3761"/>
                    <a:pt x="9349" y="3729"/>
                  </a:cubicBezTo>
                  <a:lnTo>
                    <a:pt x="9349" y="3729"/>
                  </a:lnTo>
                  <a:cubicBezTo>
                    <a:pt x="9374" y="3710"/>
                    <a:pt x="9379" y="3678"/>
                    <a:pt x="9387" y="3649"/>
                  </a:cubicBezTo>
                  <a:lnTo>
                    <a:pt x="9387" y="3649"/>
                  </a:lnTo>
                  <a:cubicBezTo>
                    <a:pt x="9399" y="3606"/>
                    <a:pt x="9422" y="3596"/>
                    <a:pt x="9458" y="3611"/>
                  </a:cubicBezTo>
                  <a:lnTo>
                    <a:pt x="9458" y="3611"/>
                  </a:lnTo>
                  <a:cubicBezTo>
                    <a:pt x="9500" y="3628"/>
                    <a:pt x="9543" y="3649"/>
                    <a:pt x="9571" y="3686"/>
                  </a:cubicBezTo>
                  <a:lnTo>
                    <a:pt x="9571" y="3686"/>
                  </a:lnTo>
                  <a:cubicBezTo>
                    <a:pt x="9622" y="3755"/>
                    <a:pt x="9691" y="3779"/>
                    <a:pt x="9761" y="3805"/>
                  </a:cubicBezTo>
                  <a:lnTo>
                    <a:pt x="9761" y="3805"/>
                  </a:lnTo>
                  <a:cubicBezTo>
                    <a:pt x="9795" y="3818"/>
                    <a:pt x="9831" y="3825"/>
                    <a:pt x="9861" y="3851"/>
                  </a:cubicBezTo>
                  <a:lnTo>
                    <a:pt x="9861" y="3851"/>
                  </a:lnTo>
                  <a:cubicBezTo>
                    <a:pt x="9909" y="3891"/>
                    <a:pt x="9957" y="3927"/>
                    <a:pt x="10027" y="3901"/>
                  </a:cubicBezTo>
                  <a:lnTo>
                    <a:pt x="10027" y="3901"/>
                  </a:lnTo>
                  <a:cubicBezTo>
                    <a:pt x="10066" y="3887"/>
                    <a:pt x="10110" y="3931"/>
                    <a:pt x="10167" y="3924"/>
                  </a:cubicBezTo>
                  <a:lnTo>
                    <a:pt x="10167" y="3924"/>
                  </a:lnTo>
                  <a:cubicBezTo>
                    <a:pt x="10140" y="3829"/>
                    <a:pt x="10110" y="3740"/>
                    <a:pt x="10060" y="3662"/>
                  </a:cubicBezTo>
                  <a:lnTo>
                    <a:pt x="10060" y="3662"/>
                  </a:lnTo>
                  <a:cubicBezTo>
                    <a:pt x="10017" y="3595"/>
                    <a:pt x="9989" y="3523"/>
                    <a:pt x="9982" y="3441"/>
                  </a:cubicBezTo>
                  <a:lnTo>
                    <a:pt x="9982" y="3441"/>
                  </a:lnTo>
                  <a:cubicBezTo>
                    <a:pt x="9978" y="3394"/>
                    <a:pt x="9986" y="3357"/>
                    <a:pt x="10029" y="3333"/>
                  </a:cubicBezTo>
                  <a:lnTo>
                    <a:pt x="10029" y="3333"/>
                  </a:lnTo>
                  <a:cubicBezTo>
                    <a:pt x="10075" y="3309"/>
                    <a:pt x="10111" y="3270"/>
                    <a:pt x="10135" y="3218"/>
                  </a:cubicBezTo>
                  <a:lnTo>
                    <a:pt x="10135" y="3218"/>
                  </a:lnTo>
                  <a:cubicBezTo>
                    <a:pt x="10147" y="3190"/>
                    <a:pt x="10168" y="3165"/>
                    <a:pt x="10197" y="3160"/>
                  </a:cubicBezTo>
                  <a:lnTo>
                    <a:pt x="10197" y="3160"/>
                  </a:lnTo>
                  <a:cubicBezTo>
                    <a:pt x="10320" y="3141"/>
                    <a:pt x="10372" y="3030"/>
                    <a:pt x="10437" y="2936"/>
                  </a:cubicBezTo>
                  <a:lnTo>
                    <a:pt x="10437" y="2936"/>
                  </a:lnTo>
                  <a:cubicBezTo>
                    <a:pt x="10445" y="2924"/>
                    <a:pt x="10450" y="2908"/>
                    <a:pt x="10458" y="2896"/>
                  </a:cubicBezTo>
                  <a:lnTo>
                    <a:pt x="10458" y="2896"/>
                  </a:lnTo>
                  <a:cubicBezTo>
                    <a:pt x="10486" y="2851"/>
                    <a:pt x="10502" y="2846"/>
                    <a:pt x="10538" y="2880"/>
                  </a:cubicBezTo>
                  <a:lnTo>
                    <a:pt x="10538" y="2880"/>
                  </a:lnTo>
                  <a:cubicBezTo>
                    <a:pt x="10568" y="2908"/>
                    <a:pt x="10601" y="2917"/>
                    <a:pt x="10636" y="2923"/>
                  </a:cubicBezTo>
                  <a:lnTo>
                    <a:pt x="10636" y="2923"/>
                  </a:lnTo>
                  <a:cubicBezTo>
                    <a:pt x="10694" y="2932"/>
                    <a:pt x="10746" y="2959"/>
                    <a:pt x="10766" y="3024"/>
                  </a:cubicBezTo>
                  <a:lnTo>
                    <a:pt x="10766" y="3024"/>
                  </a:lnTo>
                  <a:cubicBezTo>
                    <a:pt x="10783" y="3075"/>
                    <a:pt x="10850" y="3069"/>
                    <a:pt x="10846" y="3140"/>
                  </a:cubicBezTo>
                  <a:lnTo>
                    <a:pt x="10846" y="3140"/>
                  </a:lnTo>
                  <a:cubicBezTo>
                    <a:pt x="10876" y="3110"/>
                    <a:pt x="10873" y="3085"/>
                    <a:pt x="10866" y="3061"/>
                  </a:cubicBezTo>
                  <a:lnTo>
                    <a:pt x="10866" y="3061"/>
                  </a:lnTo>
                  <a:cubicBezTo>
                    <a:pt x="10846" y="2998"/>
                    <a:pt x="10857" y="2936"/>
                    <a:pt x="10887" y="2883"/>
                  </a:cubicBezTo>
                  <a:lnTo>
                    <a:pt x="10887" y="2883"/>
                  </a:lnTo>
                  <a:cubicBezTo>
                    <a:pt x="10931" y="2804"/>
                    <a:pt x="10919" y="2716"/>
                    <a:pt x="10926" y="2630"/>
                  </a:cubicBezTo>
                  <a:lnTo>
                    <a:pt x="10926" y="2630"/>
                  </a:lnTo>
                  <a:cubicBezTo>
                    <a:pt x="10929" y="2586"/>
                    <a:pt x="10910" y="2544"/>
                    <a:pt x="10865" y="2531"/>
                  </a:cubicBezTo>
                  <a:lnTo>
                    <a:pt x="10865" y="2531"/>
                  </a:lnTo>
                  <a:cubicBezTo>
                    <a:pt x="10802" y="2514"/>
                    <a:pt x="10793" y="2462"/>
                    <a:pt x="10796" y="2403"/>
                  </a:cubicBezTo>
                  <a:lnTo>
                    <a:pt x="10796" y="2403"/>
                  </a:lnTo>
                  <a:cubicBezTo>
                    <a:pt x="10799" y="2366"/>
                    <a:pt x="10805" y="2330"/>
                    <a:pt x="10815" y="2294"/>
                  </a:cubicBezTo>
                  <a:lnTo>
                    <a:pt x="10815" y="2294"/>
                  </a:lnTo>
                  <a:cubicBezTo>
                    <a:pt x="10851" y="2164"/>
                    <a:pt x="10857" y="2033"/>
                    <a:pt x="10860" y="1900"/>
                  </a:cubicBezTo>
                  <a:lnTo>
                    <a:pt x="10860" y="1900"/>
                  </a:lnTo>
                  <a:cubicBezTo>
                    <a:pt x="10861" y="1842"/>
                    <a:pt x="10847" y="1800"/>
                    <a:pt x="10806" y="1765"/>
                  </a:cubicBezTo>
                  <a:lnTo>
                    <a:pt x="10806" y="1765"/>
                  </a:lnTo>
                  <a:cubicBezTo>
                    <a:pt x="10764" y="1728"/>
                    <a:pt x="10723" y="1689"/>
                    <a:pt x="10692" y="1642"/>
                  </a:cubicBezTo>
                  <a:lnTo>
                    <a:pt x="10692" y="1642"/>
                  </a:lnTo>
                  <a:cubicBezTo>
                    <a:pt x="10684" y="1630"/>
                    <a:pt x="10678" y="1615"/>
                    <a:pt x="10689" y="1600"/>
                  </a:cubicBezTo>
                  <a:lnTo>
                    <a:pt x="10689" y="1600"/>
                  </a:lnTo>
                  <a:cubicBezTo>
                    <a:pt x="10697" y="1589"/>
                    <a:pt x="10710" y="1592"/>
                    <a:pt x="10720" y="1595"/>
                  </a:cubicBezTo>
                  <a:lnTo>
                    <a:pt x="10720" y="1595"/>
                  </a:lnTo>
                  <a:cubicBezTo>
                    <a:pt x="10727" y="1598"/>
                    <a:pt x="10736" y="1601"/>
                    <a:pt x="10743" y="1606"/>
                  </a:cubicBezTo>
                  <a:lnTo>
                    <a:pt x="10743" y="1606"/>
                  </a:lnTo>
                  <a:cubicBezTo>
                    <a:pt x="10831" y="1675"/>
                    <a:pt x="10931" y="1671"/>
                    <a:pt x="11031" y="1669"/>
                  </a:cubicBezTo>
                  <a:lnTo>
                    <a:pt x="11031" y="1669"/>
                  </a:lnTo>
                  <a:cubicBezTo>
                    <a:pt x="11076" y="1668"/>
                    <a:pt x="11119" y="1674"/>
                    <a:pt x="11162" y="1689"/>
                  </a:cubicBezTo>
                  <a:lnTo>
                    <a:pt x="11162" y="1689"/>
                  </a:lnTo>
                  <a:cubicBezTo>
                    <a:pt x="11207" y="1706"/>
                    <a:pt x="11239" y="1733"/>
                    <a:pt x="11253" y="1788"/>
                  </a:cubicBezTo>
                  <a:lnTo>
                    <a:pt x="11253" y="1788"/>
                  </a:lnTo>
                  <a:cubicBezTo>
                    <a:pt x="11264" y="1832"/>
                    <a:pt x="11281" y="1876"/>
                    <a:pt x="11327" y="1892"/>
                  </a:cubicBezTo>
                  <a:lnTo>
                    <a:pt x="11327" y="1892"/>
                  </a:lnTo>
                  <a:cubicBezTo>
                    <a:pt x="11348" y="1898"/>
                    <a:pt x="11351" y="1923"/>
                    <a:pt x="11354" y="1945"/>
                  </a:cubicBezTo>
                  <a:lnTo>
                    <a:pt x="11354" y="1945"/>
                  </a:lnTo>
                  <a:cubicBezTo>
                    <a:pt x="11360" y="1975"/>
                    <a:pt x="11364" y="2006"/>
                    <a:pt x="11370" y="2036"/>
                  </a:cubicBezTo>
                  <a:lnTo>
                    <a:pt x="11370" y="2036"/>
                  </a:lnTo>
                  <a:cubicBezTo>
                    <a:pt x="11388" y="2130"/>
                    <a:pt x="11388" y="2130"/>
                    <a:pt x="11308" y="2151"/>
                  </a:cubicBezTo>
                  <a:lnTo>
                    <a:pt x="11308" y="2151"/>
                  </a:lnTo>
                  <a:cubicBezTo>
                    <a:pt x="11290" y="2156"/>
                    <a:pt x="11270" y="2163"/>
                    <a:pt x="11251" y="2163"/>
                  </a:cubicBezTo>
                  <a:lnTo>
                    <a:pt x="11251" y="2163"/>
                  </a:lnTo>
                  <a:cubicBezTo>
                    <a:pt x="11158" y="2164"/>
                    <a:pt x="11119" y="2243"/>
                    <a:pt x="11076" y="2313"/>
                  </a:cubicBezTo>
                  <a:lnTo>
                    <a:pt x="11076" y="2313"/>
                  </a:lnTo>
                  <a:cubicBezTo>
                    <a:pt x="11058" y="2343"/>
                    <a:pt x="11063" y="2381"/>
                    <a:pt x="11088" y="2406"/>
                  </a:cubicBezTo>
                  <a:lnTo>
                    <a:pt x="11088" y="2406"/>
                  </a:lnTo>
                  <a:cubicBezTo>
                    <a:pt x="11153" y="2473"/>
                    <a:pt x="11200" y="2551"/>
                    <a:pt x="11236" y="2639"/>
                  </a:cubicBezTo>
                  <a:lnTo>
                    <a:pt x="11236" y="2639"/>
                  </a:lnTo>
                  <a:cubicBezTo>
                    <a:pt x="11251" y="2677"/>
                    <a:pt x="11278" y="2698"/>
                    <a:pt x="11317" y="2674"/>
                  </a:cubicBezTo>
                  <a:lnTo>
                    <a:pt x="11317" y="2674"/>
                  </a:lnTo>
                  <a:cubicBezTo>
                    <a:pt x="11333" y="2667"/>
                    <a:pt x="11351" y="2660"/>
                    <a:pt x="11364" y="2677"/>
                  </a:cubicBezTo>
                  <a:lnTo>
                    <a:pt x="11364" y="2677"/>
                  </a:lnTo>
                  <a:cubicBezTo>
                    <a:pt x="11378" y="2696"/>
                    <a:pt x="11391" y="2685"/>
                    <a:pt x="11408" y="2683"/>
                  </a:cubicBezTo>
                  <a:lnTo>
                    <a:pt x="11408" y="2683"/>
                  </a:lnTo>
                  <a:cubicBezTo>
                    <a:pt x="11520" y="2663"/>
                    <a:pt x="11603" y="2614"/>
                    <a:pt x="11582" y="2462"/>
                  </a:cubicBezTo>
                  <a:lnTo>
                    <a:pt x="11582" y="2462"/>
                  </a:lnTo>
                  <a:cubicBezTo>
                    <a:pt x="11578" y="2442"/>
                    <a:pt x="11592" y="2421"/>
                    <a:pt x="11595" y="2400"/>
                  </a:cubicBezTo>
                  <a:lnTo>
                    <a:pt x="11595" y="2400"/>
                  </a:lnTo>
                  <a:cubicBezTo>
                    <a:pt x="11606" y="2295"/>
                    <a:pt x="11646" y="2219"/>
                    <a:pt x="11751" y="2207"/>
                  </a:cubicBezTo>
                  <a:lnTo>
                    <a:pt x="11751" y="2207"/>
                  </a:lnTo>
                  <a:cubicBezTo>
                    <a:pt x="11772" y="2205"/>
                    <a:pt x="11788" y="2191"/>
                    <a:pt x="11791" y="2167"/>
                  </a:cubicBezTo>
                  <a:lnTo>
                    <a:pt x="11791" y="2167"/>
                  </a:lnTo>
                  <a:cubicBezTo>
                    <a:pt x="11797" y="2120"/>
                    <a:pt x="11827" y="2107"/>
                    <a:pt x="11859" y="2085"/>
                  </a:cubicBezTo>
                  <a:lnTo>
                    <a:pt x="11859" y="2085"/>
                  </a:lnTo>
                  <a:cubicBezTo>
                    <a:pt x="11967" y="2008"/>
                    <a:pt x="12081" y="1941"/>
                    <a:pt x="12172" y="1839"/>
                  </a:cubicBezTo>
                  <a:lnTo>
                    <a:pt x="12172" y="1839"/>
                  </a:lnTo>
                  <a:cubicBezTo>
                    <a:pt x="12178" y="1833"/>
                    <a:pt x="12184" y="1825"/>
                    <a:pt x="12191" y="1821"/>
                  </a:cubicBezTo>
                  <a:lnTo>
                    <a:pt x="12191" y="1821"/>
                  </a:lnTo>
                  <a:cubicBezTo>
                    <a:pt x="12275" y="1776"/>
                    <a:pt x="12360" y="1731"/>
                    <a:pt x="12446" y="1689"/>
                  </a:cubicBezTo>
                  <a:lnTo>
                    <a:pt x="12446" y="1689"/>
                  </a:lnTo>
                  <a:cubicBezTo>
                    <a:pt x="12482" y="1671"/>
                    <a:pt x="12508" y="1692"/>
                    <a:pt x="12527" y="1729"/>
                  </a:cubicBezTo>
                  <a:lnTo>
                    <a:pt x="12527" y="1729"/>
                  </a:lnTo>
                  <a:cubicBezTo>
                    <a:pt x="12534" y="1743"/>
                    <a:pt x="12543" y="1758"/>
                    <a:pt x="12559" y="1743"/>
                  </a:cubicBezTo>
                  <a:lnTo>
                    <a:pt x="12559" y="1743"/>
                  </a:lnTo>
                  <a:cubicBezTo>
                    <a:pt x="12570" y="1733"/>
                    <a:pt x="12573" y="1718"/>
                    <a:pt x="12569" y="1701"/>
                  </a:cubicBezTo>
                  <a:lnTo>
                    <a:pt x="12569" y="1701"/>
                  </a:lnTo>
                  <a:cubicBezTo>
                    <a:pt x="12564" y="1676"/>
                    <a:pt x="12525" y="1662"/>
                    <a:pt x="12546" y="1630"/>
                  </a:cubicBezTo>
                  <a:lnTo>
                    <a:pt x="12546" y="1630"/>
                  </a:lnTo>
                  <a:cubicBezTo>
                    <a:pt x="12564" y="1602"/>
                    <a:pt x="12585" y="1577"/>
                    <a:pt x="12608" y="1555"/>
                  </a:cubicBezTo>
                  <a:lnTo>
                    <a:pt x="12608" y="1555"/>
                  </a:lnTo>
                  <a:cubicBezTo>
                    <a:pt x="12639" y="1524"/>
                    <a:pt x="12658" y="1533"/>
                    <a:pt x="12658" y="1581"/>
                  </a:cubicBezTo>
                  <a:lnTo>
                    <a:pt x="12658" y="1581"/>
                  </a:lnTo>
                  <a:cubicBezTo>
                    <a:pt x="12659" y="1589"/>
                    <a:pt x="12666" y="1595"/>
                    <a:pt x="12670" y="1601"/>
                  </a:cubicBezTo>
                  <a:lnTo>
                    <a:pt x="12670" y="1601"/>
                  </a:lnTo>
                  <a:cubicBezTo>
                    <a:pt x="12693" y="1602"/>
                    <a:pt x="12693" y="1585"/>
                    <a:pt x="12694" y="1570"/>
                  </a:cubicBezTo>
                  <a:lnTo>
                    <a:pt x="12694" y="1570"/>
                  </a:lnTo>
                  <a:cubicBezTo>
                    <a:pt x="12698" y="1491"/>
                    <a:pt x="12739" y="1446"/>
                    <a:pt x="12801" y="1420"/>
                  </a:cubicBezTo>
                  <a:lnTo>
                    <a:pt x="12801" y="1420"/>
                  </a:lnTo>
                  <a:cubicBezTo>
                    <a:pt x="12860" y="1396"/>
                    <a:pt x="12925" y="1409"/>
                    <a:pt x="12999" y="1378"/>
                  </a:cubicBezTo>
                  <a:lnTo>
                    <a:pt x="12999" y="1378"/>
                  </a:lnTo>
                  <a:cubicBezTo>
                    <a:pt x="12968" y="1459"/>
                    <a:pt x="12911" y="1441"/>
                    <a:pt x="12868" y="1466"/>
                  </a:cubicBezTo>
                  <a:lnTo>
                    <a:pt x="12868" y="1466"/>
                  </a:lnTo>
                  <a:cubicBezTo>
                    <a:pt x="12892" y="1516"/>
                    <a:pt x="12890" y="1567"/>
                    <a:pt x="12875" y="1618"/>
                  </a:cubicBezTo>
                  <a:lnTo>
                    <a:pt x="12875" y="1618"/>
                  </a:lnTo>
                  <a:cubicBezTo>
                    <a:pt x="12858" y="1680"/>
                    <a:pt x="12884" y="1740"/>
                    <a:pt x="12890" y="1801"/>
                  </a:cubicBezTo>
                  <a:lnTo>
                    <a:pt x="12890" y="1801"/>
                  </a:lnTo>
                  <a:cubicBezTo>
                    <a:pt x="12890" y="1820"/>
                    <a:pt x="12906" y="1832"/>
                    <a:pt x="12925" y="1831"/>
                  </a:cubicBezTo>
                  <a:lnTo>
                    <a:pt x="12925" y="1831"/>
                  </a:lnTo>
                  <a:cubicBezTo>
                    <a:pt x="12950" y="1828"/>
                    <a:pt x="12966" y="1842"/>
                    <a:pt x="12984" y="1858"/>
                  </a:cubicBezTo>
                  <a:lnTo>
                    <a:pt x="12984" y="1858"/>
                  </a:lnTo>
                  <a:cubicBezTo>
                    <a:pt x="13019" y="1892"/>
                    <a:pt x="13037" y="1884"/>
                    <a:pt x="13040" y="1832"/>
                  </a:cubicBezTo>
                  <a:lnTo>
                    <a:pt x="13040" y="1832"/>
                  </a:lnTo>
                  <a:cubicBezTo>
                    <a:pt x="13043" y="1752"/>
                    <a:pt x="13084" y="1706"/>
                    <a:pt x="13138" y="1671"/>
                  </a:cubicBezTo>
                  <a:lnTo>
                    <a:pt x="13138" y="1671"/>
                  </a:lnTo>
                  <a:cubicBezTo>
                    <a:pt x="13181" y="1644"/>
                    <a:pt x="13233" y="1638"/>
                    <a:pt x="13275" y="1606"/>
                  </a:cubicBezTo>
                  <a:lnTo>
                    <a:pt x="13275" y="1606"/>
                  </a:lnTo>
                  <a:cubicBezTo>
                    <a:pt x="13339" y="1635"/>
                    <a:pt x="13411" y="1604"/>
                    <a:pt x="13475" y="1634"/>
                  </a:cubicBezTo>
                  <a:lnTo>
                    <a:pt x="13475" y="1634"/>
                  </a:lnTo>
                  <a:cubicBezTo>
                    <a:pt x="13534" y="1661"/>
                    <a:pt x="13532" y="1660"/>
                    <a:pt x="13572" y="1601"/>
                  </a:cubicBezTo>
                  <a:lnTo>
                    <a:pt x="13572" y="1601"/>
                  </a:lnTo>
                  <a:cubicBezTo>
                    <a:pt x="13635" y="1509"/>
                    <a:pt x="13711" y="1434"/>
                    <a:pt x="13809" y="1392"/>
                  </a:cubicBezTo>
                  <a:lnTo>
                    <a:pt x="13809" y="1392"/>
                  </a:lnTo>
                  <a:cubicBezTo>
                    <a:pt x="13879" y="1363"/>
                    <a:pt x="13880" y="1363"/>
                    <a:pt x="13915" y="1437"/>
                  </a:cubicBezTo>
                  <a:lnTo>
                    <a:pt x="13915" y="1437"/>
                  </a:lnTo>
                  <a:cubicBezTo>
                    <a:pt x="13923" y="1453"/>
                    <a:pt x="13931" y="1470"/>
                    <a:pt x="13942" y="1483"/>
                  </a:cubicBezTo>
                  <a:lnTo>
                    <a:pt x="13942" y="1483"/>
                  </a:lnTo>
                  <a:cubicBezTo>
                    <a:pt x="13977" y="1530"/>
                    <a:pt x="13989" y="1573"/>
                    <a:pt x="13941" y="1619"/>
                  </a:cubicBezTo>
                  <a:lnTo>
                    <a:pt x="13941" y="1619"/>
                  </a:lnTo>
                  <a:cubicBezTo>
                    <a:pt x="13927" y="1634"/>
                    <a:pt x="13921" y="1656"/>
                    <a:pt x="13920" y="1679"/>
                  </a:cubicBezTo>
                  <a:lnTo>
                    <a:pt x="13920" y="1679"/>
                  </a:lnTo>
                  <a:cubicBezTo>
                    <a:pt x="13919" y="1716"/>
                    <a:pt x="13928" y="1745"/>
                    <a:pt x="13958" y="1765"/>
                  </a:cubicBezTo>
                  <a:lnTo>
                    <a:pt x="13958" y="1765"/>
                  </a:lnTo>
                  <a:cubicBezTo>
                    <a:pt x="13979" y="1779"/>
                    <a:pt x="14000" y="1780"/>
                    <a:pt x="14020" y="1763"/>
                  </a:cubicBezTo>
                  <a:lnTo>
                    <a:pt x="14020" y="1763"/>
                  </a:lnTo>
                  <a:cubicBezTo>
                    <a:pt x="14045" y="1741"/>
                    <a:pt x="14063" y="1715"/>
                    <a:pt x="14054" y="1675"/>
                  </a:cubicBezTo>
                  <a:lnTo>
                    <a:pt x="14054" y="1675"/>
                  </a:lnTo>
                  <a:cubicBezTo>
                    <a:pt x="14049" y="1660"/>
                    <a:pt x="14046" y="1646"/>
                    <a:pt x="14045" y="1630"/>
                  </a:cubicBezTo>
                  <a:lnTo>
                    <a:pt x="14045" y="1630"/>
                  </a:lnTo>
                  <a:cubicBezTo>
                    <a:pt x="14043" y="1592"/>
                    <a:pt x="14054" y="1568"/>
                    <a:pt x="14092" y="1558"/>
                  </a:cubicBezTo>
                  <a:lnTo>
                    <a:pt x="14092" y="1558"/>
                  </a:lnTo>
                  <a:cubicBezTo>
                    <a:pt x="14226" y="1524"/>
                    <a:pt x="14267" y="1443"/>
                    <a:pt x="14229" y="1293"/>
                  </a:cubicBezTo>
                  <a:lnTo>
                    <a:pt x="14229" y="1293"/>
                  </a:lnTo>
                  <a:cubicBezTo>
                    <a:pt x="14216" y="1239"/>
                    <a:pt x="14200" y="1188"/>
                    <a:pt x="14175" y="1139"/>
                  </a:cubicBezTo>
                  <a:lnTo>
                    <a:pt x="14175" y="1139"/>
                  </a:lnTo>
                  <a:cubicBezTo>
                    <a:pt x="14140" y="1072"/>
                    <a:pt x="14137" y="1053"/>
                    <a:pt x="14133" y="965"/>
                  </a:cubicBezTo>
                  <a:lnTo>
                    <a:pt x="14133" y="965"/>
                  </a:lnTo>
                  <a:cubicBezTo>
                    <a:pt x="14065" y="980"/>
                    <a:pt x="14009" y="965"/>
                    <a:pt x="13981" y="884"/>
                  </a:cubicBezTo>
                  <a:lnTo>
                    <a:pt x="13981" y="884"/>
                  </a:lnTo>
                  <a:cubicBezTo>
                    <a:pt x="13975" y="863"/>
                    <a:pt x="13949" y="856"/>
                    <a:pt x="13940" y="891"/>
                  </a:cubicBezTo>
                  <a:lnTo>
                    <a:pt x="13940" y="891"/>
                  </a:lnTo>
                  <a:cubicBezTo>
                    <a:pt x="13931" y="919"/>
                    <a:pt x="13912" y="929"/>
                    <a:pt x="13899" y="903"/>
                  </a:cubicBezTo>
                  <a:lnTo>
                    <a:pt x="13899" y="903"/>
                  </a:lnTo>
                  <a:cubicBezTo>
                    <a:pt x="13868" y="834"/>
                    <a:pt x="13822" y="775"/>
                    <a:pt x="13794" y="703"/>
                  </a:cubicBezTo>
                  <a:lnTo>
                    <a:pt x="13794" y="703"/>
                  </a:lnTo>
                  <a:cubicBezTo>
                    <a:pt x="13760" y="612"/>
                    <a:pt x="13802" y="544"/>
                    <a:pt x="13836" y="474"/>
                  </a:cubicBezTo>
                  <a:lnTo>
                    <a:pt x="13836" y="474"/>
                  </a:lnTo>
                  <a:cubicBezTo>
                    <a:pt x="13854" y="439"/>
                    <a:pt x="13885" y="437"/>
                    <a:pt x="13904" y="468"/>
                  </a:cubicBezTo>
                  <a:lnTo>
                    <a:pt x="13904" y="468"/>
                  </a:lnTo>
                  <a:cubicBezTo>
                    <a:pt x="13974" y="586"/>
                    <a:pt x="14086" y="658"/>
                    <a:pt x="14153" y="778"/>
                  </a:cubicBezTo>
                  <a:lnTo>
                    <a:pt x="14153" y="778"/>
                  </a:lnTo>
                  <a:cubicBezTo>
                    <a:pt x="14171" y="812"/>
                    <a:pt x="14193" y="844"/>
                    <a:pt x="14217" y="884"/>
                  </a:cubicBezTo>
                  <a:lnTo>
                    <a:pt x="14217" y="884"/>
                  </a:lnTo>
                  <a:cubicBezTo>
                    <a:pt x="14237" y="870"/>
                    <a:pt x="14251" y="838"/>
                    <a:pt x="14280" y="837"/>
                  </a:cubicBezTo>
                  <a:lnTo>
                    <a:pt x="14280" y="837"/>
                  </a:lnTo>
                  <a:cubicBezTo>
                    <a:pt x="14306" y="835"/>
                    <a:pt x="14332" y="840"/>
                    <a:pt x="14352" y="855"/>
                  </a:cubicBezTo>
                  <a:lnTo>
                    <a:pt x="14352" y="855"/>
                  </a:lnTo>
                  <a:cubicBezTo>
                    <a:pt x="14405" y="889"/>
                    <a:pt x="14464" y="901"/>
                    <a:pt x="14521" y="900"/>
                  </a:cubicBezTo>
                  <a:lnTo>
                    <a:pt x="14521" y="900"/>
                  </a:lnTo>
                  <a:cubicBezTo>
                    <a:pt x="14632" y="897"/>
                    <a:pt x="14724" y="952"/>
                    <a:pt x="14821" y="996"/>
                  </a:cubicBezTo>
                  <a:lnTo>
                    <a:pt x="14821" y="996"/>
                  </a:lnTo>
                  <a:cubicBezTo>
                    <a:pt x="14879" y="1023"/>
                    <a:pt x="14940" y="1042"/>
                    <a:pt x="14985" y="1100"/>
                  </a:cubicBezTo>
                  <a:lnTo>
                    <a:pt x="14985" y="1100"/>
                  </a:lnTo>
                  <a:cubicBezTo>
                    <a:pt x="15016" y="1141"/>
                    <a:pt x="15034" y="1181"/>
                    <a:pt x="15033" y="1233"/>
                  </a:cubicBezTo>
                  <a:lnTo>
                    <a:pt x="15033" y="1233"/>
                  </a:lnTo>
                  <a:cubicBezTo>
                    <a:pt x="15033" y="1255"/>
                    <a:pt x="15034" y="1277"/>
                    <a:pt x="15032" y="1298"/>
                  </a:cubicBezTo>
                  <a:lnTo>
                    <a:pt x="15032" y="1298"/>
                  </a:lnTo>
                  <a:cubicBezTo>
                    <a:pt x="15022" y="1398"/>
                    <a:pt x="15038" y="1490"/>
                    <a:pt x="15089" y="1573"/>
                  </a:cubicBezTo>
                  <a:lnTo>
                    <a:pt x="15089" y="1573"/>
                  </a:lnTo>
                  <a:cubicBezTo>
                    <a:pt x="15133" y="1648"/>
                    <a:pt x="15128" y="1725"/>
                    <a:pt x="15099" y="1803"/>
                  </a:cubicBezTo>
                  <a:lnTo>
                    <a:pt x="15099" y="1803"/>
                  </a:lnTo>
                  <a:cubicBezTo>
                    <a:pt x="15084" y="1840"/>
                    <a:pt x="15070" y="1877"/>
                    <a:pt x="15070" y="1918"/>
                  </a:cubicBezTo>
                  <a:lnTo>
                    <a:pt x="15070" y="1918"/>
                  </a:lnTo>
                  <a:cubicBezTo>
                    <a:pt x="15069" y="1992"/>
                    <a:pt x="15108" y="2033"/>
                    <a:pt x="15171" y="2028"/>
                  </a:cubicBezTo>
                  <a:lnTo>
                    <a:pt x="15171" y="2028"/>
                  </a:lnTo>
                  <a:cubicBezTo>
                    <a:pt x="15250" y="2023"/>
                    <a:pt x="15262" y="2034"/>
                    <a:pt x="15268" y="2125"/>
                  </a:cubicBezTo>
                  <a:lnTo>
                    <a:pt x="15268" y="2125"/>
                  </a:lnTo>
                  <a:cubicBezTo>
                    <a:pt x="15270" y="2164"/>
                    <a:pt x="15272" y="2205"/>
                    <a:pt x="15270" y="2246"/>
                  </a:cubicBezTo>
                  <a:lnTo>
                    <a:pt x="15270" y="2246"/>
                  </a:lnTo>
                  <a:cubicBezTo>
                    <a:pt x="15268" y="2317"/>
                    <a:pt x="15242" y="2379"/>
                    <a:pt x="15185" y="2416"/>
                  </a:cubicBezTo>
                  <a:lnTo>
                    <a:pt x="15185" y="2416"/>
                  </a:lnTo>
                  <a:cubicBezTo>
                    <a:pt x="15154" y="2436"/>
                    <a:pt x="15137" y="2462"/>
                    <a:pt x="15128" y="2501"/>
                  </a:cubicBezTo>
                  <a:lnTo>
                    <a:pt x="15128" y="2501"/>
                  </a:lnTo>
                  <a:cubicBezTo>
                    <a:pt x="15111" y="2576"/>
                    <a:pt x="15070" y="2634"/>
                    <a:pt x="15011" y="2675"/>
                  </a:cubicBezTo>
                  <a:lnTo>
                    <a:pt x="15011" y="2675"/>
                  </a:lnTo>
                  <a:cubicBezTo>
                    <a:pt x="14968" y="2706"/>
                    <a:pt x="14926" y="2734"/>
                    <a:pt x="14883" y="2761"/>
                  </a:cubicBezTo>
                  <a:lnTo>
                    <a:pt x="14883" y="2761"/>
                  </a:lnTo>
                  <a:cubicBezTo>
                    <a:pt x="14815" y="2804"/>
                    <a:pt x="14764" y="2863"/>
                    <a:pt x="14750" y="2953"/>
                  </a:cubicBezTo>
                  <a:lnTo>
                    <a:pt x="14750" y="2953"/>
                  </a:lnTo>
                  <a:cubicBezTo>
                    <a:pt x="14738" y="3037"/>
                    <a:pt x="14695" y="3097"/>
                    <a:pt x="14635" y="3148"/>
                  </a:cubicBezTo>
                  <a:lnTo>
                    <a:pt x="14635" y="3148"/>
                  </a:lnTo>
                  <a:cubicBezTo>
                    <a:pt x="14502" y="3266"/>
                    <a:pt x="14383" y="3400"/>
                    <a:pt x="14287" y="3557"/>
                  </a:cubicBezTo>
                  <a:lnTo>
                    <a:pt x="14287" y="3557"/>
                  </a:lnTo>
                  <a:cubicBezTo>
                    <a:pt x="14235" y="3642"/>
                    <a:pt x="14166" y="3715"/>
                    <a:pt x="14058" y="3691"/>
                  </a:cubicBezTo>
                  <a:lnTo>
                    <a:pt x="14058" y="3691"/>
                  </a:lnTo>
                  <a:cubicBezTo>
                    <a:pt x="14026" y="3685"/>
                    <a:pt x="13999" y="3703"/>
                    <a:pt x="14000" y="3740"/>
                  </a:cubicBezTo>
                  <a:lnTo>
                    <a:pt x="14000" y="3740"/>
                  </a:lnTo>
                  <a:cubicBezTo>
                    <a:pt x="14007" y="3919"/>
                    <a:pt x="13931" y="4077"/>
                    <a:pt x="13897" y="4244"/>
                  </a:cubicBezTo>
                  <a:lnTo>
                    <a:pt x="13897" y="4244"/>
                  </a:lnTo>
                  <a:cubicBezTo>
                    <a:pt x="13885" y="4300"/>
                    <a:pt x="13881" y="4354"/>
                    <a:pt x="13895" y="4409"/>
                  </a:cubicBezTo>
                  <a:lnTo>
                    <a:pt x="13895" y="4409"/>
                  </a:lnTo>
                  <a:cubicBezTo>
                    <a:pt x="13913" y="4479"/>
                    <a:pt x="13905" y="4544"/>
                    <a:pt x="13875" y="4607"/>
                  </a:cubicBezTo>
                  <a:lnTo>
                    <a:pt x="13875" y="4607"/>
                  </a:lnTo>
                  <a:cubicBezTo>
                    <a:pt x="13860" y="4640"/>
                    <a:pt x="13850" y="4675"/>
                    <a:pt x="13836" y="4709"/>
                  </a:cubicBezTo>
                  <a:lnTo>
                    <a:pt x="13836" y="4709"/>
                  </a:lnTo>
                  <a:cubicBezTo>
                    <a:pt x="13824" y="4737"/>
                    <a:pt x="13824" y="4761"/>
                    <a:pt x="13849" y="4782"/>
                  </a:cubicBezTo>
                  <a:lnTo>
                    <a:pt x="13849" y="4782"/>
                  </a:lnTo>
                  <a:cubicBezTo>
                    <a:pt x="13883" y="4813"/>
                    <a:pt x="13885" y="4857"/>
                    <a:pt x="13880" y="4902"/>
                  </a:cubicBezTo>
                  <a:lnTo>
                    <a:pt x="13880" y="4902"/>
                  </a:lnTo>
                  <a:cubicBezTo>
                    <a:pt x="13878" y="4929"/>
                    <a:pt x="13874" y="4958"/>
                    <a:pt x="13867" y="4984"/>
                  </a:cubicBezTo>
                  <a:lnTo>
                    <a:pt x="13867" y="4984"/>
                  </a:lnTo>
                  <a:cubicBezTo>
                    <a:pt x="13840" y="5082"/>
                    <a:pt x="13848" y="5180"/>
                    <a:pt x="13878" y="5276"/>
                  </a:cubicBezTo>
                  <a:lnTo>
                    <a:pt x="13878" y="5276"/>
                  </a:lnTo>
                  <a:cubicBezTo>
                    <a:pt x="13895" y="5326"/>
                    <a:pt x="13903" y="5377"/>
                    <a:pt x="13900" y="5431"/>
                  </a:cubicBezTo>
                  <a:lnTo>
                    <a:pt x="13900" y="5431"/>
                  </a:lnTo>
                  <a:cubicBezTo>
                    <a:pt x="13898" y="5472"/>
                    <a:pt x="13894" y="5511"/>
                    <a:pt x="13844" y="5518"/>
                  </a:cubicBezTo>
                  <a:lnTo>
                    <a:pt x="13844" y="5518"/>
                  </a:lnTo>
                  <a:cubicBezTo>
                    <a:pt x="13812" y="5521"/>
                    <a:pt x="13814" y="5550"/>
                    <a:pt x="13822" y="5575"/>
                  </a:cubicBezTo>
                  <a:lnTo>
                    <a:pt x="13822" y="5575"/>
                  </a:lnTo>
                  <a:cubicBezTo>
                    <a:pt x="13831" y="5600"/>
                    <a:pt x="13846" y="5623"/>
                    <a:pt x="13859" y="5647"/>
                  </a:cubicBezTo>
                  <a:lnTo>
                    <a:pt x="13859" y="5647"/>
                  </a:lnTo>
                  <a:cubicBezTo>
                    <a:pt x="13919" y="5751"/>
                    <a:pt x="13937" y="5855"/>
                    <a:pt x="13865" y="5965"/>
                  </a:cubicBezTo>
                  <a:lnTo>
                    <a:pt x="13865" y="5965"/>
                  </a:lnTo>
                  <a:cubicBezTo>
                    <a:pt x="13827" y="6021"/>
                    <a:pt x="13802" y="6088"/>
                    <a:pt x="13746" y="6129"/>
                  </a:cubicBezTo>
                  <a:lnTo>
                    <a:pt x="13746" y="6129"/>
                  </a:lnTo>
                  <a:cubicBezTo>
                    <a:pt x="13723" y="6146"/>
                    <a:pt x="13716" y="6173"/>
                    <a:pt x="13720" y="6203"/>
                  </a:cubicBezTo>
                  <a:lnTo>
                    <a:pt x="13720" y="6203"/>
                  </a:lnTo>
                  <a:cubicBezTo>
                    <a:pt x="13723" y="6227"/>
                    <a:pt x="13726" y="6252"/>
                    <a:pt x="13718" y="6276"/>
                  </a:cubicBezTo>
                  <a:lnTo>
                    <a:pt x="13718" y="6276"/>
                  </a:lnTo>
                  <a:cubicBezTo>
                    <a:pt x="13706" y="6307"/>
                    <a:pt x="13719" y="6330"/>
                    <a:pt x="13736" y="6352"/>
                  </a:cubicBezTo>
                  <a:lnTo>
                    <a:pt x="13736" y="6352"/>
                  </a:lnTo>
                  <a:cubicBezTo>
                    <a:pt x="13760" y="6382"/>
                    <a:pt x="13780" y="6416"/>
                    <a:pt x="13805" y="6444"/>
                  </a:cubicBezTo>
                  <a:lnTo>
                    <a:pt x="13805" y="6444"/>
                  </a:lnTo>
                  <a:cubicBezTo>
                    <a:pt x="13869" y="6515"/>
                    <a:pt x="13889" y="6603"/>
                    <a:pt x="13895" y="6697"/>
                  </a:cubicBezTo>
                  <a:lnTo>
                    <a:pt x="13895" y="6697"/>
                  </a:lnTo>
                  <a:cubicBezTo>
                    <a:pt x="13901" y="6766"/>
                    <a:pt x="13870" y="6823"/>
                    <a:pt x="13835" y="6876"/>
                  </a:cubicBezTo>
                  <a:lnTo>
                    <a:pt x="13835" y="6876"/>
                  </a:lnTo>
                  <a:cubicBezTo>
                    <a:pt x="13799" y="6928"/>
                    <a:pt x="13763" y="6979"/>
                    <a:pt x="13721" y="7024"/>
                  </a:cubicBezTo>
                  <a:lnTo>
                    <a:pt x="13721" y="7024"/>
                  </a:lnTo>
                  <a:cubicBezTo>
                    <a:pt x="13670" y="7079"/>
                    <a:pt x="13631" y="7141"/>
                    <a:pt x="13607" y="7215"/>
                  </a:cubicBezTo>
                  <a:lnTo>
                    <a:pt x="13607" y="7215"/>
                  </a:lnTo>
                  <a:cubicBezTo>
                    <a:pt x="13584" y="7285"/>
                    <a:pt x="13563" y="7356"/>
                    <a:pt x="13544" y="7427"/>
                  </a:cubicBezTo>
                  <a:lnTo>
                    <a:pt x="13544" y="7427"/>
                  </a:lnTo>
                  <a:cubicBezTo>
                    <a:pt x="13528" y="7487"/>
                    <a:pt x="13527" y="7549"/>
                    <a:pt x="13534" y="7610"/>
                  </a:cubicBezTo>
                  <a:lnTo>
                    <a:pt x="13534" y="7610"/>
                  </a:lnTo>
                  <a:cubicBezTo>
                    <a:pt x="13550" y="7738"/>
                    <a:pt x="13605" y="7784"/>
                    <a:pt x="13718" y="7761"/>
                  </a:cubicBezTo>
                  <a:lnTo>
                    <a:pt x="13718" y="7761"/>
                  </a:lnTo>
                  <a:cubicBezTo>
                    <a:pt x="13865" y="7733"/>
                    <a:pt x="13899" y="7771"/>
                    <a:pt x="13877" y="7936"/>
                  </a:cubicBezTo>
                  <a:lnTo>
                    <a:pt x="13877" y="7936"/>
                  </a:lnTo>
                  <a:cubicBezTo>
                    <a:pt x="13873" y="7958"/>
                    <a:pt x="13870" y="7979"/>
                    <a:pt x="13866" y="8000"/>
                  </a:cubicBezTo>
                  <a:lnTo>
                    <a:pt x="13866" y="8000"/>
                  </a:lnTo>
                  <a:cubicBezTo>
                    <a:pt x="13841" y="8144"/>
                    <a:pt x="13722" y="8203"/>
                    <a:pt x="13608" y="8130"/>
                  </a:cubicBezTo>
                  <a:lnTo>
                    <a:pt x="13608" y="8130"/>
                  </a:lnTo>
                  <a:cubicBezTo>
                    <a:pt x="13605" y="8128"/>
                    <a:pt x="13603" y="8126"/>
                    <a:pt x="13601" y="8124"/>
                  </a:cubicBezTo>
                  <a:lnTo>
                    <a:pt x="13601" y="8124"/>
                  </a:lnTo>
                  <a:cubicBezTo>
                    <a:pt x="13570" y="8104"/>
                    <a:pt x="13540" y="8067"/>
                    <a:pt x="13504" y="8102"/>
                  </a:cubicBezTo>
                  <a:lnTo>
                    <a:pt x="13504" y="8102"/>
                  </a:lnTo>
                  <a:cubicBezTo>
                    <a:pt x="13469" y="8136"/>
                    <a:pt x="13493" y="8177"/>
                    <a:pt x="13504" y="8214"/>
                  </a:cubicBezTo>
                  <a:lnTo>
                    <a:pt x="13504" y="8214"/>
                  </a:lnTo>
                  <a:cubicBezTo>
                    <a:pt x="13512" y="8250"/>
                    <a:pt x="13524" y="8285"/>
                    <a:pt x="13538" y="8319"/>
                  </a:cubicBezTo>
                  <a:lnTo>
                    <a:pt x="13538" y="8319"/>
                  </a:lnTo>
                  <a:cubicBezTo>
                    <a:pt x="13569" y="8388"/>
                    <a:pt x="13655" y="8440"/>
                    <a:pt x="13724" y="8435"/>
                  </a:cubicBezTo>
                  <a:lnTo>
                    <a:pt x="13724" y="8435"/>
                  </a:lnTo>
                  <a:cubicBezTo>
                    <a:pt x="13754" y="8433"/>
                    <a:pt x="13777" y="8416"/>
                    <a:pt x="13795" y="8392"/>
                  </a:cubicBezTo>
                  <a:lnTo>
                    <a:pt x="13795" y="8392"/>
                  </a:lnTo>
                  <a:cubicBezTo>
                    <a:pt x="13835" y="8339"/>
                    <a:pt x="13892" y="8320"/>
                    <a:pt x="13947" y="8299"/>
                  </a:cubicBezTo>
                  <a:lnTo>
                    <a:pt x="13947" y="8299"/>
                  </a:lnTo>
                  <a:cubicBezTo>
                    <a:pt x="13993" y="8281"/>
                    <a:pt x="14018" y="8305"/>
                    <a:pt x="14012" y="8358"/>
                  </a:cubicBezTo>
                  <a:lnTo>
                    <a:pt x="14012" y="8358"/>
                  </a:lnTo>
                  <a:cubicBezTo>
                    <a:pt x="14001" y="8466"/>
                    <a:pt x="13986" y="8571"/>
                    <a:pt x="13903" y="8650"/>
                  </a:cubicBezTo>
                  <a:lnTo>
                    <a:pt x="13903" y="8650"/>
                  </a:lnTo>
                  <a:cubicBezTo>
                    <a:pt x="13856" y="8691"/>
                    <a:pt x="13831" y="8758"/>
                    <a:pt x="13799" y="8817"/>
                  </a:cubicBezTo>
                  <a:lnTo>
                    <a:pt x="13799" y="8817"/>
                  </a:lnTo>
                  <a:cubicBezTo>
                    <a:pt x="13787" y="8839"/>
                    <a:pt x="13783" y="8862"/>
                    <a:pt x="13787" y="8888"/>
                  </a:cubicBezTo>
                  <a:lnTo>
                    <a:pt x="13787" y="8888"/>
                  </a:lnTo>
                  <a:cubicBezTo>
                    <a:pt x="13806" y="8976"/>
                    <a:pt x="13824" y="9063"/>
                    <a:pt x="13842" y="9150"/>
                  </a:cubicBezTo>
                  <a:lnTo>
                    <a:pt x="13842" y="9150"/>
                  </a:lnTo>
                  <a:cubicBezTo>
                    <a:pt x="13852" y="9194"/>
                    <a:pt x="13870" y="9213"/>
                    <a:pt x="13913" y="9205"/>
                  </a:cubicBezTo>
                  <a:lnTo>
                    <a:pt x="13913" y="9205"/>
                  </a:lnTo>
                  <a:cubicBezTo>
                    <a:pt x="13940" y="9199"/>
                    <a:pt x="13968" y="9201"/>
                    <a:pt x="13995" y="9204"/>
                  </a:cubicBezTo>
                  <a:lnTo>
                    <a:pt x="13995" y="9204"/>
                  </a:lnTo>
                  <a:cubicBezTo>
                    <a:pt x="14039" y="9208"/>
                    <a:pt x="14072" y="9233"/>
                    <a:pt x="14074" y="9283"/>
                  </a:cubicBezTo>
                  <a:lnTo>
                    <a:pt x="14074" y="9283"/>
                  </a:lnTo>
                  <a:cubicBezTo>
                    <a:pt x="14080" y="9397"/>
                    <a:pt x="14163" y="9438"/>
                    <a:pt x="14231" y="9488"/>
                  </a:cubicBezTo>
                  <a:lnTo>
                    <a:pt x="14231" y="9488"/>
                  </a:lnTo>
                  <a:cubicBezTo>
                    <a:pt x="14274" y="9520"/>
                    <a:pt x="14320" y="9549"/>
                    <a:pt x="14374" y="9556"/>
                  </a:cubicBezTo>
                  <a:lnTo>
                    <a:pt x="14374" y="9556"/>
                  </a:lnTo>
                  <a:cubicBezTo>
                    <a:pt x="14417" y="9562"/>
                    <a:pt x="14432" y="9599"/>
                    <a:pt x="14427" y="9646"/>
                  </a:cubicBezTo>
                  <a:lnTo>
                    <a:pt x="14427" y="9646"/>
                  </a:lnTo>
                  <a:cubicBezTo>
                    <a:pt x="14412" y="9772"/>
                    <a:pt x="14338" y="9850"/>
                    <a:pt x="14223" y="9862"/>
                  </a:cubicBezTo>
                  <a:lnTo>
                    <a:pt x="14223" y="9862"/>
                  </a:lnTo>
                  <a:cubicBezTo>
                    <a:pt x="14201" y="9865"/>
                    <a:pt x="14177" y="9867"/>
                    <a:pt x="14160" y="9849"/>
                  </a:cubicBezTo>
                  <a:lnTo>
                    <a:pt x="14160" y="9849"/>
                  </a:lnTo>
                  <a:cubicBezTo>
                    <a:pt x="14119" y="9808"/>
                    <a:pt x="14096" y="9829"/>
                    <a:pt x="14066" y="9870"/>
                  </a:cubicBezTo>
                  <a:lnTo>
                    <a:pt x="14066" y="9870"/>
                  </a:lnTo>
                  <a:cubicBezTo>
                    <a:pt x="14029" y="9917"/>
                    <a:pt x="13999" y="9920"/>
                    <a:pt x="13949" y="9889"/>
                  </a:cubicBezTo>
                  <a:lnTo>
                    <a:pt x="13949" y="9889"/>
                  </a:lnTo>
                  <a:cubicBezTo>
                    <a:pt x="13927" y="9874"/>
                    <a:pt x="13903" y="9867"/>
                    <a:pt x="13879" y="9860"/>
                  </a:cubicBezTo>
                  <a:lnTo>
                    <a:pt x="13879" y="9860"/>
                  </a:lnTo>
                  <a:cubicBezTo>
                    <a:pt x="13841" y="9850"/>
                    <a:pt x="13817" y="9825"/>
                    <a:pt x="13800" y="9785"/>
                  </a:cubicBezTo>
                  <a:lnTo>
                    <a:pt x="13800" y="9785"/>
                  </a:lnTo>
                  <a:cubicBezTo>
                    <a:pt x="13766" y="9704"/>
                    <a:pt x="13728" y="9684"/>
                    <a:pt x="13656" y="9728"/>
                  </a:cubicBezTo>
                  <a:lnTo>
                    <a:pt x="13656" y="9728"/>
                  </a:lnTo>
                  <a:cubicBezTo>
                    <a:pt x="13603" y="9762"/>
                    <a:pt x="13564" y="9767"/>
                    <a:pt x="13505" y="9735"/>
                  </a:cubicBezTo>
                  <a:lnTo>
                    <a:pt x="13505" y="9735"/>
                  </a:lnTo>
                  <a:cubicBezTo>
                    <a:pt x="13446" y="9704"/>
                    <a:pt x="13382" y="9745"/>
                    <a:pt x="13332" y="9794"/>
                  </a:cubicBezTo>
                  <a:lnTo>
                    <a:pt x="13332" y="9794"/>
                  </a:lnTo>
                  <a:cubicBezTo>
                    <a:pt x="13320" y="9806"/>
                    <a:pt x="13311" y="9824"/>
                    <a:pt x="13299" y="9835"/>
                  </a:cubicBezTo>
                  <a:lnTo>
                    <a:pt x="13299" y="9835"/>
                  </a:lnTo>
                  <a:cubicBezTo>
                    <a:pt x="13262" y="9878"/>
                    <a:pt x="13221" y="9889"/>
                    <a:pt x="13171" y="9863"/>
                  </a:cubicBezTo>
                  <a:lnTo>
                    <a:pt x="13171" y="9863"/>
                  </a:lnTo>
                  <a:cubicBezTo>
                    <a:pt x="13120" y="9837"/>
                    <a:pt x="13076" y="9800"/>
                    <a:pt x="13036" y="9757"/>
                  </a:cubicBezTo>
                  <a:lnTo>
                    <a:pt x="13036" y="9757"/>
                  </a:lnTo>
                  <a:cubicBezTo>
                    <a:pt x="13007" y="9779"/>
                    <a:pt x="13021" y="9810"/>
                    <a:pt x="13015" y="9835"/>
                  </a:cubicBezTo>
                  <a:lnTo>
                    <a:pt x="13015" y="9835"/>
                  </a:lnTo>
                  <a:cubicBezTo>
                    <a:pt x="13011" y="9854"/>
                    <a:pt x="13006" y="9874"/>
                    <a:pt x="12987" y="9876"/>
                  </a:cubicBezTo>
                  <a:lnTo>
                    <a:pt x="12987" y="9876"/>
                  </a:lnTo>
                  <a:cubicBezTo>
                    <a:pt x="12967" y="9880"/>
                    <a:pt x="12954" y="9865"/>
                    <a:pt x="12951" y="9845"/>
                  </a:cubicBezTo>
                  <a:lnTo>
                    <a:pt x="12951" y="9845"/>
                  </a:lnTo>
                  <a:cubicBezTo>
                    <a:pt x="12932" y="9720"/>
                    <a:pt x="12825" y="9668"/>
                    <a:pt x="12768" y="9575"/>
                  </a:cubicBezTo>
                  <a:lnTo>
                    <a:pt x="12768" y="9575"/>
                  </a:lnTo>
                  <a:cubicBezTo>
                    <a:pt x="12749" y="9544"/>
                    <a:pt x="12713" y="9551"/>
                    <a:pt x="12683" y="9551"/>
                  </a:cubicBezTo>
                  <a:lnTo>
                    <a:pt x="12683" y="9551"/>
                  </a:lnTo>
                  <a:cubicBezTo>
                    <a:pt x="12628" y="9551"/>
                    <a:pt x="12573" y="9556"/>
                    <a:pt x="12530" y="9498"/>
                  </a:cubicBezTo>
                  <a:lnTo>
                    <a:pt x="12530" y="9498"/>
                  </a:lnTo>
                  <a:cubicBezTo>
                    <a:pt x="12507" y="9464"/>
                    <a:pt x="12473" y="9475"/>
                    <a:pt x="12443" y="9502"/>
                  </a:cubicBezTo>
                  <a:lnTo>
                    <a:pt x="12443" y="9502"/>
                  </a:lnTo>
                  <a:cubicBezTo>
                    <a:pt x="12374" y="9564"/>
                    <a:pt x="12374" y="9563"/>
                    <a:pt x="12300" y="9515"/>
                  </a:cubicBezTo>
                  <a:lnTo>
                    <a:pt x="12300" y="9515"/>
                  </a:lnTo>
                  <a:cubicBezTo>
                    <a:pt x="12253" y="9484"/>
                    <a:pt x="12211" y="9486"/>
                    <a:pt x="12184" y="9534"/>
                  </a:cubicBezTo>
                  <a:lnTo>
                    <a:pt x="12184" y="9534"/>
                  </a:lnTo>
                  <a:cubicBezTo>
                    <a:pt x="12140" y="9612"/>
                    <a:pt x="12071" y="9652"/>
                    <a:pt x="12001" y="9690"/>
                  </a:cubicBezTo>
                  <a:lnTo>
                    <a:pt x="12001" y="9690"/>
                  </a:lnTo>
                  <a:cubicBezTo>
                    <a:pt x="11974" y="9704"/>
                    <a:pt x="11954" y="9718"/>
                    <a:pt x="11946" y="9752"/>
                  </a:cubicBezTo>
                  <a:lnTo>
                    <a:pt x="11946" y="9752"/>
                  </a:lnTo>
                  <a:cubicBezTo>
                    <a:pt x="11931" y="9801"/>
                    <a:pt x="11889" y="9818"/>
                    <a:pt x="11855" y="9843"/>
                  </a:cubicBezTo>
                  <a:lnTo>
                    <a:pt x="11855" y="9843"/>
                  </a:lnTo>
                  <a:cubicBezTo>
                    <a:pt x="11797" y="9886"/>
                    <a:pt x="11795" y="9888"/>
                    <a:pt x="11813" y="9963"/>
                  </a:cubicBezTo>
                  <a:lnTo>
                    <a:pt x="11813" y="9963"/>
                  </a:lnTo>
                  <a:cubicBezTo>
                    <a:pt x="11818" y="9981"/>
                    <a:pt x="11823" y="9999"/>
                    <a:pt x="11827" y="10017"/>
                  </a:cubicBezTo>
                  <a:lnTo>
                    <a:pt x="11827" y="10017"/>
                  </a:lnTo>
                  <a:cubicBezTo>
                    <a:pt x="11840" y="10084"/>
                    <a:pt x="11791" y="10154"/>
                    <a:pt x="11729" y="10159"/>
                  </a:cubicBezTo>
                  <a:lnTo>
                    <a:pt x="11729" y="10159"/>
                  </a:lnTo>
                  <a:cubicBezTo>
                    <a:pt x="11696" y="10161"/>
                    <a:pt x="11678" y="10137"/>
                    <a:pt x="11667" y="10107"/>
                  </a:cubicBezTo>
                  <a:lnTo>
                    <a:pt x="11667" y="10107"/>
                  </a:lnTo>
                  <a:cubicBezTo>
                    <a:pt x="11651" y="10060"/>
                    <a:pt x="11627" y="10017"/>
                    <a:pt x="11596" y="9982"/>
                  </a:cubicBezTo>
                  <a:lnTo>
                    <a:pt x="11596" y="9982"/>
                  </a:lnTo>
                  <a:cubicBezTo>
                    <a:pt x="11562" y="9945"/>
                    <a:pt x="11543" y="9947"/>
                    <a:pt x="11535" y="9997"/>
                  </a:cubicBezTo>
                  <a:lnTo>
                    <a:pt x="11535" y="9997"/>
                  </a:lnTo>
                  <a:cubicBezTo>
                    <a:pt x="11526" y="10051"/>
                    <a:pt x="11505" y="10091"/>
                    <a:pt x="11474" y="10135"/>
                  </a:cubicBezTo>
                  <a:lnTo>
                    <a:pt x="11474" y="10135"/>
                  </a:lnTo>
                  <a:cubicBezTo>
                    <a:pt x="11437" y="10184"/>
                    <a:pt x="11422" y="10254"/>
                    <a:pt x="11448" y="10318"/>
                  </a:cubicBezTo>
                  <a:lnTo>
                    <a:pt x="11448" y="10318"/>
                  </a:lnTo>
                  <a:cubicBezTo>
                    <a:pt x="11469" y="10369"/>
                    <a:pt x="11462" y="10406"/>
                    <a:pt x="11426" y="10441"/>
                  </a:cubicBezTo>
                  <a:lnTo>
                    <a:pt x="11426" y="10441"/>
                  </a:lnTo>
                  <a:cubicBezTo>
                    <a:pt x="11399" y="10467"/>
                    <a:pt x="11394" y="10504"/>
                    <a:pt x="11386" y="10541"/>
                  </a:cubicBezTo>
                  <a:lnTo>
                    <a:pt x="11386" y="10541"/>
                  </a:lnTo>
                  <a:cubicBezTo>
                    <a:pt x="11378" y="10581"/>
                    <a:pt x="11384" y="10615"/>
                    <a:pt x="11425" y="10630"/>
                  </a:cubicBezTo>
                  <a:lnTo>
                    <a:pt x="11425" y="10630"/>
                  </a:lnTo>
                  <a:cubicBezTo>
                    <a:pt x="11467" y="10646"/>
                    <a:pt x="11479" y="10685"/>
                    <a:pt x="11486" y="10730"/>
                  </a:cubicBezTo>
                  <a:lnTo>
                    <a:pt x="11486" y="10730"/>
                  </a:lnTo>
                  <a:cubicBezTo>
                    <a:pt x="11496" y="10796"/>
                    <a:pt x="11507" y="10806"/>
                    <a:pt x="11568" y="10811"/>
                  </a:cubicBezTo>
                  <a:lnTo>
                    <a:pt x="11568" y="10811"/>
                  </a:lnTo>
                  <a:cubicBezTo>
                    <a:pt x="11591" y="10813"/>
                    <a:pt x="11612" y="10811"/>
                    <a:pt x="11636" y="10813"/>
                  </a:cubicBezTo>
                  <a:lnTo>
                    <a:pt x="11636" y="10813"/>
                  </a:lnTo>
                  <a:cubicBezTo>
                    <a:pt x="11655" y="10814"/>
                    <a:pt x="11676" y="10819"/>
                    <a:pt x="11689" y="10834"/>
                  </a:cubicBezTo>
                  <a:lnTo>
                    <a:pt x="11689" y="10834"/>
                  </a:lnTo>
                  <a:cubicBezTo>
                    <a:pt x="11768" y="10921"/>
                    <a:pt x="11815" y="11020"/>
                    <a:pt x="11798" y="11149"/>
                  </a:cubicBezTo>
                  <a:lnTo>
                    <a:pt x="11798" y="11149"/>
                  </a:lnTo>
                  <a:cubicBezTo>
                    <a:pt x="11791" y="11197"/>
                    <a:pt x="11763" y="11207"/>
                    <a:pt x="11728" y="11210"/>
                  </a:cubicBezTo>
                  <a:lnTo>
                    <a:pt x="11728" y="11210"/>
                  </a:lnTo>
                  <a:cubicBezTo>
                    <a:pt x="11712" y="11211"/>
                    <a:pt x="11701" y="11220"/>
                    <a:pt x="11700" y="11240"/>
                  </a:cubicBezTo>
                  <a:lnTo>
                    <a:pt x="11700" y="11240"/>
                  </a:lnTo>
                  <a:cubicBezTo>
                    <a:pt x="11700" y="11254"/>
                    <a:pt x="11711" y="11261"/>
                    <a:pt x="11721" y="11265"/>
                  </a:cubicBezTo>
                  <a:lnTo>
                    <a:pt x="11721" y="11265"/>
                  </a:lnTo>
                  <a:cubicBezTo>
                    <a:pt x="11752" y="11280"/>
                    <a:pt x="11789" y="11295"/>
                    <a:pt x="11785" y="11338"/>
                  </a:cubicBezTo>
                  <a:lnTo>
                    <a:pt x="11785" y="11338"/>
                  </a:lnTo>
                  <a:cubicBezTo>
                    <a:pt x="11781" y="11384"/>
                    <a:pt x="11763" y="11429"/>
                    <a:pt x="11733" y="11463"/>
                  </a:cubicBezTo>
                  <a:lnTo>
                    <a:pt x="11733" y="11463"/>
                  </a:lnTo>
                  <a:cubicBezTo>
                    <a:pt x="11702" y="11499"/>
                    <a:pt x="11662" y="11490"/>
                    <a:pt x="11637" y="11446"/>
                  </a:cubicBezTo>
                  <a:lnTo>
                    <a:pt x="11637" y="11446"/>
                  </a:lnTo>
                  <a:cubicBezTo>
                    <a:pt x="11631" y="11433"/>
                    <a:pt x="11626" y="11418"/>
                    <a:pt x="11620" y="11404"/>
                  </a:cubicBezTo>
                  <a:lnTo>
                    <a:pt x="11620" y="11404"/>
                  </a:lnTo>
                  <a:cubicBezTo>
                    <a:pt x="11615" y="11394"/>
                    <a:pt x="11614" y="11379"/>
                    <a:pt x="11600" y="11376"/>
                  </a:cubicBezTo>
                  <a:lnTo>
                    <a:pt x="11600" y="11376"/>
                  </a:lnTo>
                  <a:cubicBezTo>
                    <a:pt x="11575" y="11516"/>
                    <a:pt x="11524" y="11644"/>
                    <a:pt x="11454" y="11761"/>
                  </a:cubicBezTo>
                  <a:lnTo>
                    <a:pt x="11454" y="11761"/>
                  </a:lnTo>
                  <a:cubicBezTo>
                    <a:pt x="11440" y="11786"/>
                    <a:pt x="11434" y="11812"/>
                    <a:pt x="11422" y="11837"/>
                  </a:cubicBezTo>
                  <a:lnTo>
                    <a:pt x="11422" y="11837"/>
                  </a:lnTo>
                  <a:cubicBezTo>
                    <a:pt x="11402" y="11879"/>
                    <a:pt x="11404" y="11907"/>
                    <a:pt x="11446" y="11937"/>
                  </a:cubicBezTo>
                  <a:lnTo>
                    <a:pt x="11446" y="11937"/>
                  </a:lnTo>
                  <a:cubicBezTo>
                    <a:pt x="11482" y="11963"/>
                    <a:pt x="11500" y="12013"/>
                    <a:pt x="11523" y="12056"/>
                  </a:cubicBezTo>
                  <a:lnTo>
                    <a:pt x="11523" y="12056"/>
                  </a:lnTo>
                  <a:cubicBezTo>
                    <a:pt x="11532" y="12076"/>
                    <a:pt x="11528" y="12114"/>
                    <a:pt x="11570" y="12094"/>
                  </a:cubicBezTo>
                  <a:lnTo>
                    <a:pt x="11570" y="12094"/>
                  </a:lnTo>
                  <a:cubicBezTo>
                    <a:pt x="11585" y="12088"/>
                    <a:pt x="11593" y="12118"/>
                    <a:pt x="11593" y="12136"/>
                  </a:cubicBezTo>
                  <a:lnTo>
                    <a:pt x="11593" y="12136"/>
                  </a:lnTo>
                  <a:cubicBezTo>
                    <a:pt x="11591" y="12166"/>
                    <a:pt x="11585" y="12197"/>
                    <a:pt x="11577" y="12227"/>
                  </a:cubicBezTo>
                  <a:lnTo>
                    <a:pt x="11577" y="12227"/>
                  </a:lnTo>
                  <a:cubicBezTo>
                    <a:pt x="11562" y="12299"/>
                    <a:pt x="11570" y="12366"/>
                    <a:pt x="11606" y="12431"/>
                  </a:cubicBezTo>
                  <a:lnTo>
                    <a:pt x="11606" y="12431"/>
                  </a:lnTo>
                  <a:cubicBezTo>
                    <a:pt x="11654" y="12515"/>
                    <a:pt x="11694" y="12602"/>
                    <a:pt x="11739" y="12689"/>
                  </a:cubicBezTo>
                  <a:lnTo>
                    <a:pt x="11739" y="12689"/>
                  </a:lnTo>
                  <a:cubicBezTo>
                    <a:pt x="11764" y="12737"/>
                    <a:pt x="11736" y="12773"/>
                    <a:pt x="11711" y="12803"/>
                  </a:cubicBezTo>
                  <a:lnTo>
                    <a:pt x="11711" y="12803"/>
                  </a:lnTo>
                  <a:cubicBezTo>
                    <a:pt x="11688" y="12834"/>
                    <a:pt x="11662" y="12862"/>
                    <a:pt x="11637" y="12891"/>
                  </a:cubicBezTo>
                  <a:lnTo>
                    <a:pt x="11637" y="12891"/>
                  </a:lnTo>
                  <a:cubicBezTo>
                    <a:pt x="11592" y="12944"/>
                    <a:pt x="11513" y="12936"/>
                    <a:pt x="11479" y="12874"/>
                  </a:cubicBezTo>
                  <a:lnTo>
                    <a:pt x="11479" y="12874"/>
                  </a:lnTo>
                  <a:cubicBezTo>
                    <a:pt x="11436" y="12793"/>
                    <a:pt x="11371" y="12744"/>
                    <a:pt x="11299" y="12703"/>
                  </a:cubicBezTo>
                  <a:lnTo>
                    <a:pt x="11299" y="12703"/>
                  </a:lnTo>
                  <a:cubicBezTo>
                    <a:pt x="11242" y="12671"/>
                    <a:pt x="11182" y="12646"/>
                    <a:pt x="11170" y="12559"/>
                  </a:cubicBezTo>
                  <a:lnTo>
                    <a:pt x="11170" y="12559"/>
                  </a:lnTo>
                  <a:cubicBezTo>
                    <a:pt x="11164" y="12520"/>
                    <a:pt x="11119" y="12517"/>
                    <a:pt x="11091" y="12500"/>
                  </a:cubicBezTo>
                  <a:lnTo>
                    <a:pt x="11091" y="12500"/>
                  </a:lnTo>
                  <a:cubicBezTo>
                    <a:pt x="11025" y="12461"/>
                    <a:pt x="10957" y="12442"/>
                    <a:pt x="10885" y="12485"/>
                  </a:cubicBezTo>
                  <a:lnTo>
                    <a:pt x="10885" y="12485"/>
                  </a:lnTo>
                  <a:cubicBezTo>
                    <a:pt x="10848" y="12507"/>
                    <a:pt x="10816" y="12503"/>
                    <a:pt x="10787" y="12469"/>
                  </a:cubicBezTo>
                  <a:lnTo>
                    <a:pt x="10787" y="12469"/>
                  </a:lnTo>
                  <a:cubicBezTo>
                    <a:pt x="10783" y="12464"/>
                    <a:pt x="10779" y="12460"/>
                    <a:pt x="10775" y="12455"/>
                  </a:cubicBezTo>
                  <a:lnTo>
                    <a:pt x="10775" y="12455"/>
                  </a:lnTo>
                  <a:cubicBezTo>
                    <a:pt x="10681" y="12363"/>
                    <a:pt x="10583" y="12296"/>
                    <a:pt x="10447" y="12309"/>
                  </a:cubicBezTo>
                  <a:lnTo>
                    <a:pt x="10447" y="12309"/>
                  </a:lnTo>
                  <a:cubicBezTo>
                    <a:pt x="10358" y="12317"/>
                    <a:pt x="10273" y="12275"/>
                    <a:pt x="10191" y="12236"/>
                  </a:cubicBezTo>
                  <a:lnTo>
                    <a:pt x="10191" y="12236"/>
                  </a:lnTo>
                  <a:cubicBezTo>
                    <a:pt x="10141" y="12212"/>
                    <a:pt x="10092" y="12193"/>
                    <a:pt x="10039" y="12225"/>
                  </a:cubicBezTo>
                  <a:lnTo>
                    <a:pt x="10039" y="12225"/>
                  </a:lnTo>
                  <a:cubicBezTo>
                    <a:pt x="10017" y="12239"/>
                    <a:pt x="9996" y="12232"/>
                    <a:pt x="9978" y="12215"/>
                  </a:cubicBezTo>
                  <a:lnTo>
                    <a:pt x="9978" y="12215"/>
                  </a:lnTo>
                  <a:cubicBezTo>
                    <a:pt x="9945" y="12185"/>
                    <a:pt x="9909" y="12162"/>
                    <a:pt x="9886" y="12122"/>
                  </a:cubicBezTo>
                  <a:lnTo>
                    <a:pt x="9886" y="12122"/>
                  </a:lnTo>
                  <a:cubicBezTo>
                    <a:pt x="9853" y="12066"/>
                    <a:pt x="9805" y="12028"/>
                    <a:pt x="9753" y="11998"/>
                  </a:cubicBezTo>
                  <a:lnTo>
                    <a:pt x="9753" y="11998"/>
                  </a:lnTo>
                  <a:cubicBezTo>
                    <a:pt x="9691" y="11964"/>
                    <a:pt x="9622" y="11944"/>
                    <a:pt x="9573" y="11884"/>
                  </a:cubicBezTo>
                  <a:lnTo>
                    <a:pt x="9573" y="11884"/>
                  </a:lnTo>
                  <a:cubicBezTo>
                    <a:pt x="9566" y="11877"/>
                    <a:pt x="9553" y="11872"/>
                    <a:pt x="9542" y="11872"/>
                  </a:cubicBezTo>
                  <a:lnTo>
                    <a:pt x="9542" y="11872"/>
                  </a:lnTo>
                  <a:cubicBezTo>
                    <a:pt x="9490" y="11872"/>
                    <a:pt x="9465" y="11832"/>
                    <a:pt x="9441" y="11788"/>
                  </a:cubicBezTo>
                  <a:lnTo>
                    <a:pt x="9441" y="11788"/>
                  </a:lnTo>
                  <a:cubicBezTo>
                    <a:pt x="9433" y="11772"/>
                    <a:pt x="9425" y="11754"/>
                    <a:pt x="9412" y="11744"/>
                  </a:cubicBezTo>
                  <a:lnTo>
                    <a:pt x="9412" y="11744"/>
                  </a:lnTo>
                  <a:cubicBezTo>
                    <a:pt x="9383" y="11722"/>
                    <a:pt x="9360" y="11671"/>
                    <a:pt x="9316" y="11735"/>
                  </a:cubicBezTo>
                  <a:lnTo>
                    <a:pt x="9316" y="11735"/>
                  </a:lnTo>
                  <a:cubicBezTo>
                    <a:pt x="9295" y="11764"/>
                    <a:pt x="9239" y="11774"/>
                    <a:pt x="9198" y="11753"/>
                  </a:cubicBezTo>
                  <a:lnTo>
                    <a:pt x="9198" y="11753"/>
                  </a:lnTo>
                  <a:cubicBezTo>
                    <a:pt x="9143" y="11725"/>
                    <a:pt x="9110" y="11759"/>
                    <a:pt x="9065" y="11789"/>
                  </a:cubicBezTo>
                  <a:lnTo>
                    <a:pt x="9065" y="11789"/>
                  </a:lnTo>
                  <a:cubicBezTo>
                    <a:pt x="8994" y="11837"/>
                    <a:pt x="8923" y="11887"/>
                    <a:pt x="8853" y="11938"/>
                  </a:cubicBezTo>
                  <a:lnTo>
                    <a:pt x="8853" y="11938"/>
                  </a:lnTo>
                  <a:cubicBezTo>
                    <a:pt x="8826" y="11958"/>
                    <a:pt x="8793" y="11955"/>
                    <a:pt x="8764" y="11949"/>
                  </a:cubicBezTo>
                  <a:lnTo>
                    <a:pt x="8764" y="11949"/>
                  </a:lnTo>
                  <a:cubicBezTo>
                    <a:pt x="8720" y="11937"/>
                    <a:pt x="8702" y="11907"/>
                    <a:pt x="8705" y="11854"/>
                  </a:cubicBezTo>
                  <a:lnTo>
                    <a:pt x="8705" y="11854"/>
                  </a:lnTo>
                  <a:cubicBezTo>
                    <a:pt x="8707" y="11830"/>
                    <a:pt x="8709" y="11804"/>
                    <a:pt x="8709" y="11781"/>
                  </a:cubicBezTo>
                  <a:lnTo>
                    <a:pt x="8709" y="11781"/>
                  </a:lnTo>
                  <a:cubicBezTo>
                    <a:pt x="8708" y="11751"/>
                    <a:pt x="8700" y="11725"/>
                    <a:pt x="8672" y="11713"/>
                  </a:cubicBezTo>
                  <a:lnTo>
                    <a:pt x="8672" y="11713"/>
                  </a:lnTo>
                  <a:cubicBezTo>
                    <a:pt x="8631" y="11696"/>
                    <a:pt x="8600" y="11658"/>
                    <a:pt x="8553" y="11650"/>
                  </a:cubicBezTo>
                  <a:lnTo>
                    <a:pt x="8553" y="11650"/>
                  </a:lnTo>
                  <a:cubicBezTo>
                    <a:pt x="8510" y="11644"/>
                    <a:pt x="8506" y="11613"/>
                    <a:pt x="8540" y="11581"/>
                  </a:cubicBezTo>
                  <a:lnTo>
                    <a:pt x="8540" y="11581"/>
                  </a:lnTo>
                  <a:cubicBezTo>
                    <a:pt x="8599" y="11526"/>
                    <a:pt x="8651" y="11460"/>
                    <a:pt x="8751" y="11449"/>
                  </a:cubicBezTo>
                  <a:lnTo>
                    <a:pt x="8751" y="11449"/>
                  </a:lnTo>
                  <a:cubicBezTo>
                    <a:pt x="8689" y="11404"/>
                    <a:pt x="8641" y="11399"/>
                    <a:pt x="8594" y="11420"/>
                  </a:cubicBezTo>
                  <a:lnTo>
                    <a:pt x="8594" y="11420"/>
                  </a:lnTo>
                  <a:cubicBezTo>
                    <a:pt x="8511" y="11456"/>
                    <a:pt x="8453" y="11381"/>
                    <a:pt x="8382" y="11367"/>
                  </a:cubicBezTo>
                  <a:lnTo>
                    <a:pt x="8382" y="11367"/>
                  </a:lnTo>
                  <a:cubicBezTo>
                    <a:pt x="8377" y="11325"/>
                    <a:pt x="8354" y="11295"/>
                    <a:pt x="8331" y="11264"/>
                  </a:cubicBezTo>
                  <a:lnTo>
                    <a:pt x="8331" y="11264"/>
                  </a:lnTo>
                  <a:cubicBezTo>
                    <a:pt x="8326" y="11254"/>
                    <a:pt x="8319" y="11238"/>
                    <a:pt x="8309" y="11241"/>
                  </a:cubicBezTo>
                  <a:lnTo>
                    <a:pt x="8309" y="11241"/>
                  </a:lnTo>
                  <a:cubicBezTo>
                    <a:pt x="8260" y="11255"/>
                    <a:pt x="8202" y="11252"/>
                    <a:pt x="8166" y="11304"/>
                  </a:cubicBezTo>
                  <a:lnTo>
                    <a:pt x="8166" y="11304"/>
                  </a:lnTo>
                  <a:cubicBezTo>
                    <a:pt x="8145" y="11335"/>
                    <a:pt x="8122" y="11368"/>
                    <a:pt x="8106" y="11404"/>
                  </a:cubicBezTo>
                  <a:lnTo>
                    <a:pt x="8106" y="11404"/>
                  </a:lnTo>
                  <a:cubicBezTo>
                    <a:pt x="8085" y="11454"/>
                    <a:pt x="8062" y="11492"/>
                    <a:pt x="8012" y="11513"/>
                  </a:cubicBezTo>
                  <a:lnTo>
                    <a:pt x="8012" y="11513"/>
                  </a:lnTo>
                  <a:cubicBezTo>
                    <a:pt x="7971" y="11530"/>
                    <a:pt x="7950" y="11573"/>
                    <a:pt x="7951" y="11625"/>
                  </a:cubicBezTo>
                  <a:lnTo>
                    <a:pt x="7951" y="11625"/>
                  </a:lnTo>
                  <a:cubicBezTo>
                    <a:pt x="7952" y="11649"/>
                    <a:pt x="7951" y="11674"/>
                    <a:pt x="7951" y="11698"/>
                  </a:cubicBezTo>
                  <a:lnTo>
                    <a:pt x="7951" y="11698"/>
                  </a:lnTo>
                  <a:cubicBezTo>
                    <a:pt x="7952" y="11766"/>
                    <a:pt x="7935" y="11818"/>
                    <a:pt x="7874" y="11848"/>
                  </a:cubicBezTo>
                  <a:lnTo>
                    <a:pt x="7874" y="11848"/>
                  </a:lnTo>
                  <a:cubicBezTo>
                    <a:pt x="7830" y="11868"/>
                    <a:pt x="7803" y="11916"/>
                    <a:pt x="7768" y="11952"/>
                  </a:cubicBezTo>
                  <a:lnTo>
                    <a:pt x="7768" y="11952"/>
                  </a:lnTo>
                  <a:cubicBezTo>
                    <a:pt x="7746" y="11973"/>
                    <a:pt x="7748" y="12007"/>
                    <a:pt x="7747" y="12038"/>
                  </a:cubicBezTo>
                  <a:lnTo>
                    <a:pt x="7747" y="12038"/>
                  </a:lnTo>
                  <a:cubicBezTo>
                    <a:pt x="7746" y="12091"/>
                    <a:pt x="7750" y="12143"/>
                    <a:pt x="7737" y="12195"/>
                  </a:cubicBezTo>
                  <a:lnTo>
                    <a:pt x="7737" y="12195"/>
                  </a:lnTo>
                  <a:cubicBezTo>
                    <a:pt x="7728" y="12236"/>
                    <a:pt x="7711" y="12270"/>
                    <a:pt x="7671" y="12283"/>
                  </a:cubicBezTo>
                  <a:lnTo>
                    <a:pt x="7671" y="12283"/>
                  </a:lnTo>
                  <a:cubicBezTo>
                    <a:pt x="7622" y="12299"/>
                    <a:pt x="7601" y="12340"/>
                    <a:pt x="7601" y="12394"/>
                  </a:cubicBezTo>
                  <a:lnTo>
                    <a:pt x="7601" y="12394"/>
                  </a:lnTo>
                  <a:cubicBezTo>
                    <a:pt x="7602" y="12430"/>
                    <a:pt x="7598" y="12462"/>
                    <a:pt x="7568" y="12485"/>
                  </a:cubicBezTo>
                  <a:lnTo>
                    <a:pt x="7568" y="12485"/>
                  </a:lnTo>
                  <a:cubicBezTo>
                    <a:pt x="7536" y="12509"/>
                    <a:pt x="7539" y="12538"/>
                    <a:pt x="7556" y="12573"/>
                  </a:cubicBezTo>
                  <a:lnTo>
                    <a:pt x="7556" y="12573"/>
                  </a:lnTo>
                  <a:cubicBezTo>
                    <a:pt x="7585" y="12635"/>
                    <a:pt x="7621" y="12693"/>
                    <a:pt x="7625" y="12769"/>
                  </a:cubicBezTo>
                  <a:lnTo>
                    <a:pt x="7625" y="12769"/>
                  </a:lnTo>
                  <a:cubicBezTo>
                    <a:pt x="7627" y="12803"/>
                    <a:pt x="7658" y="12825"/>
                    <a:pt x="7687" y="12841"/>
                  </a:cubicBezTo>
                  <a:lnTo>
                    <a:pt x="7687" y="12841"/>
                  </a:lnTo>
                  <a:cubicBezTo>
                    <a:pt x="7719" y="12858"/>
                    <a:pt x="7752" y="12872"/>
                    <a:pt x="7786" y="12885"/>
                  </a:cubicBezTo>
                  <a:lnTo>
                    <a:pt x="7786" y="12885"/>
                  </a:lnTo>
                  <a:cubicBezTo>
                    <a:pt x="7809" y="12894"/>
                    <a:pt x="7827" y="12906"/>
                    <a:pt x="7826" y="12936"/>
                  </a:cubicBezTo>
                  <a:lnTo>
                    <a:pt x="7826" y="12936"/>
                  </a:lnTo>
                  <a:cubicBezTo>
                    <a:pt x="7826" y="12969"/>
                    <a:pt x="7810" y="12987"/>
                    <a:pt x="7784" y="12999"/>
                  </a:cubicBezTo>
                  <a:lnTo>
                    <a:pt x="7784" y="12999"/>
                  </a:lnTo>
                  <a:cubicBezTo>
                    <a:pt x="7760" y="13011"/>
                    <a:pt x="7736" y="13010"/>
                    <a:pt x="7711" y="13004"/>
                  </a:cubicBezTo>
                  <a:lnTo>
                    <a:pt x="7711" y="13004"/>
                  </a:lnTo>
                  <a:cubicBezTo>
                    <a:pt x="7612" y="12979"/>
                    <a:pt x="7527" y="13001"/>
                    <a:pt x="7453" y="13085"/>
                  </a:cubicBezTo>
                  <a:lnTo>
                    <a:pt x="7453" y="13085"/>
                  </a:lnTo>
                  <a:cubicBezTo>
                    <a:pt x="7403" y="13138"/>
                    <a:pt x="7338" y="13172"/>
                    <a:pt x="7294" y="13234"/>
                  </a:cubicBezTo>
                  <a:lnTo>
                    <a:pt x="7294" y="13234"/>
                  </a:lnTo>
                  <a:cubicBezTo>
                    <a:pt x="7279" y="13253"/>
                    <a:pt x="7255" y="13277"/>
                    <a:pt x="7230" y="13253"/>
                  </a:cubicBezTo>
                  <a:lnTo>
                    <a:pt x="7230" y="13253"/>
                  </a:lnTo>
                  <a:cubicBezTo>
                    <a:pt x="7206" y="13234"/>
                    <a:pt x="7216" y="13202"/>
                    <a:pt x="7226" y="13176"/>
                  </a:cubicBezTo>
                  <a:lnTo>
                    <a:pt x="7226" y="13176"/>
                  </a:lnTo>
                  <a:cubicBezTo>
                    <a:pt x="7232" y="13160"/>
                    <a:pt x="7242" y="13145"/>
                    <a:pt x="7250" y="13133"/>
                  </a:cubicBezTo>
                  <a:lnTo>
                    <a:pt x="7250" y="13133"/>
                  </a:lnTo>
                  <a:cubicBezTo>
                    <a:pt x="7187" y="13071"/>
                    <a:pt x="7113" y="13038"/>
                    <a:pt x="7033" y="13020"/>
                  </a:cubicBezTo>
                  <a:lnTo>
                    <a:pt x="7033" y="13020"/>
                  </a:lnTo>
                  <a:cubicBezTo>
                    <a:pt x="6984" y="13011"/>
                    <a:pt x="6966" y="13019"/>
                    <a:pt x="6956" y="13073"/>
                  </a:cubicBezTo>
                  <a:lnTo>
                    <a:pt x="6956" y="13073"/>
                  </a:lnTo>
                  <a:cubicBezTo>
                    <a:pt x="6949" y="13104"/>
                    <a:pt x="6943" y="13129"/>
                    <a:pt x="6911" y="13124"/>
                  </a:cubicBezTo>
                  <a:lnTo>
                    <a:pt x="6911" y="13124"/>
                  </a:lnTo>
                  <a:cubicBezTo>
                    <a:pt x="6875" y="13120"/>
                    <a:pt x="6878" y="13090"/>
                    <a:pt x="6884" y="13061"/>
                  </a:cubicBezTo>
                  <a:lnTo>
                    <a:pt x="6884" y="13061"/>
                  </a:lnTo>
                  <a:cubicBezTo>
                    <a:pt x="6884" y="13056"/>
                    <a:pt x="6880" y="13050"/>
                    <a:pt x="6877" y="13038"/>
                  </a:cubicBezTo>
                  <a:lnTo>
                    <a:pt x="6877" y="13038"/>
                  </a:lnTo>
                  <a:cubicBezTo>
                    <a:pt x="6841" y="13067"/>
                    <a:pt x="6795" y="13070"/>
                    <a:pt x="6759" y="13107"/>
                  </a:cubicBezTo>
                  <a:lnTo>
                    <a:pt x="6759" y="13107"/>
                  </a:lnTo>
                  <a:cubicBezTo>
                    <a:pt x="6786" y="13151"/>
                    <a:pt x="6845" y="13161"/>
                    <a:pt x="6851" y="13226"/>
                  </a:cubicBezTo>
                  <a:lnTo>
                    <a:pt x="6851" y="13226"/>
                  </a:lnTo>
                  <a:cubicBezTo>
                    <a:pt x="6820" y="13246"/>
                    <a:pt x="6801" y="13204"/>
                    <a:pt x="6773" y="13208"/>
                  </a:cubicBezTo>
                  <a:lnTo>
                    <a:pt x="6773" y="13208"/>
                  </a:lnTo>
                  <a:cubicBezTo>
                    <a:pt x="6761" y="13230"/>
                    <a:pt x="6787" y="13243"/>
                    <a:pt x="6786" y="13263"/>
                  </a:cubicBezTo>
                  <a:lnTo>
                    <a:pt x="6786" y="13263"/>
                  </a:lnTo>
                  <a:cubicBezTo>
                    <a:pt x="6786" y="13276"/>
                    <a:pt x="6783" y="13298"/>
                    <a:pt x="6778" y="13295"/>
                  </a:cubicBezTo>
                  <a:lnTo>
                    <a:pt x="6778" y="13295"/>
                  </a:lnTo>
                  <a:cubicBezTo>
                    <a:pt x="6743" y="13273"/>
                    <a:pt x="6717" y="13320"/>
                    <a:pt x="6685" y="13309"/>
                  </a:cubicBezTo>
                  <a:lnTo>
                    <a:pt x="6685" y="13309"/>
                  </a:lnTo>
                  <a:cubicBezTo>
                    <a:pt x="6665" y="13303"/>
                    <a:pt x="6652" y="13285"/>
                    <a:pt x="6643" y="13265"/>
                  </a:cubicBezTo>
                  <a:lnTo>
                    <a:pt x="6643" y="13265"/>
                  </a:lnTo>
                  <a:cubicBezTo>
                    <a:pt x="6621" y="13215"/>
                    <a:pt x="6581" y="13190"/>
                    <a:pt x="6538" y="13161"/>
                  </a:cubicBezTo>
                  <a:lnTo>
                    <a:pt x="6538" y="13161"/>
                  </a:lnTo>
                  <a:cubicBezTo>
                    <a:pt x="6508" y="13188"/>
                    <a:pt x="6514" y="13224"/>
                    <a:pt x="6522" y="13253"/>
                  </a:cubicBezTo>
                  <a:lnTo>
                    <a:pt x="6522" y="13253"/>
                  </a:lnTo>
                  <a:cubicBezTo>
                    <a:pt x="6535" y="13303"/>
                    <a:pt x="6552" y="13354"/>
                    <a:pt x="6582" y="13395"/>
                  </a:cubicBezTo>
                  <a:lnTo>
                    <a:pt x="6582" y="13395"/>
                  </a:lnTo>
                  <a:cubicBezTo>
                    <a:pt x="6615" y="13442"/>
                    <a:pt x="6643" y="13483"/>
                    <a:pt x="6654" y="13547"/>
                  </a:cubicBezTo>
                  <a:lnTo>
                    <a:pt x="6654" y="13547"/>
                  </a:lnTo>
                  <a:cubicBezTo>
                    <a:pt x="6662" y="13598"/>
                    <a:pt x="6713" y="13635"/>
                    <a:pt x="6763" y="13651"/>
                  </a:cubicBezTo>
                  <a:lnTo>
                    <a:pt x="6763" y="13651"/>
                  </a:lnTo>
                  <a:cubicBezTo>
                    <a:pt x="6810" y="13666"/>
                    <a:pt x="6838" y="13692"/>
                    <a:pt x="6851" y="13749"/>
                  </a:cubicBezTo>
                  <a:lnTo>
                    <a:pt x="6851" y="13749"/>
                  </a:lnTo>
                  <a:cubicBezTo>
                    <a:pt x="6865" y="13806"/>
                    <a:pt x="6921" y="13824"/>
                    <a:pt x="6956" y="13861"/>
                  </a:cubicBezTo>
                  <a:lnTo>
                    <a:pt x="6956" y="13861"/>
                  </a:lnTo>
                  <a:cubicBezTo>
                    <a:pt x="6987" y="13894"/>
                    <a:pt x="7002" y="13939"/>
                    <a:pt x="7037" y="13965"/>
                  </a:cubicBezTo>
                  <a:lnTo>
                    <a:pt x="7037" y="13965"/>
                  </a:lnTo>
                  <a:cubicBezTo>
                    <a:pt x="7046" y="13972"/>
                    <a:pt x="7045" y="13989"/>
                    <a:pt x="7035" y="13998"/>
                  </a:cubicBezTo>
                  <a:lnTo>
                    <a:pt x="7035" y="13998"/>
                  </a:lnTo>
                  <a:cubicBezTo>
                    <a:pt x="7029" y="14002"/>
                    <a:pt x="7020" y="14006"/>
                    <a:pt x="7012" y="14004"/>
                  </a:cubicBezTo>
                  <a:lnTo>
                    <a:pt x="7012" y="14004"/>
                  </a:lnTo>
                  <a:cubicBezTo>
                    <a:pt x="7004" y="14004"/>
                    <a:pt x="6995" y="14000"/>
                    <a:pt x="6989" y="13994"/>
                  </a:cubicBezTo>
                  <a:lnTo>
                    <a:pt x="6989" y="13994"/>
                  </a:lnTo>
                  <a:cubicBezTo>
                    <a:pt x="6938" y="13930"/>
                    <a:pt x="6866" y="13897"/>
                    <a:pt x="6804" y="13848"/>
                  </a:cubicBezTo>
                  <a:lnTo>
                    <a:pt x="6804" y="13848"/>
                  </a:lnTo>
                  <a:cubicBezTo>
                    <a:pt x="6803" y="13853"/>
                    <a:pt x="6802" y="13861"/>
                    <a:pt x="6801" y="13868"/>
                  </a:cubicBezTo>
                  <a:lnTo>
                    <a:pt x="6801" y="13868"/>
                  </a:lnTo>
                  <a:cubicBezTo>
                    <a:pt x="6797" y="13975"/>
                    <a:pt x="6797" y="13975"/>
                    <a:pt x="6718" y="13921"/>
                  </a:cubicBezTo>
                  <a:lnTo>
                    <a:pt x="6718" y="13921"/>
                  </a:lnTo>
                  <a:cubicBezTo>
                    <a:pt x="6707" y="13914"/>
                    <a:pt x="6695" y="13904"/>
                    <a:pt x="6682" y="13903"/>
                  </a:cubicBezTo>
                  <a:lnTo>
                    <a:pt x="6682" y="13903"/>
                  </a:lnTo>
                  <a:cubicBezTo>
                    <a:pt x="6663" y="13900"/>
                    <a:pt x="6640" y="13894"/>
                    <a:pt x="6630" y="13918"/>
                  </a:cubicBezTo>
                  <a:lnTo>
                    <a:pt x="6630" y="13918"/>
                  </a:lnTo>
                  <a:cubicBezTo>
                    <a:pt x="6622" y="13938"/>
                    <a:pt x="6636" y="13954"/>
                    <a:pt x="6647" y="13967"/>
                  </a:cubicBezTo>
                  <a:lnTo>
                    <a:pt x="6647" y="13967"/>
                  </a:lnTo>
                  <a:cubicBezTo>
                    <a:pt x="6655" y="13975"/>
                    <a:pt x="6665" y="13982"/>
                    <a:pt x="6672" y="13992"/>
                  </a:cubicBezTo>
                  <a:lnTo>
                    <a:pt x="6672" y="13992"/>
                  </a:lnTo>
                  <a:cubicBezTo>
                    <a:pt x="6694" y="14020"/>
                    <a:pt x="6685" y="14038"/>
                    <a:pt x="6660" y="14059"/>
                  </a:cubicBezTo>
                  <a:lnTo>
                    <a:pt x="6660" y="14059"/>
                  </a:lnTo>
                  <a:cubicBezTo>
                    <a:pt x="6637" y="14079"/>
                    <a:pt x="6594" y="14070"/>
                    <a:pt x="6589" y="14110"/>
                  </a:cubicBezTo>
                  <a:lnTo>
                    <a:pt x="6589" y="14110"/>
                  </a:lnTo>
                  <a:cubicBezTo>
                    <a:pt x="6587" y="14139"/>
                    <a:pt x="6599" y="14171"/>
                    <a:pt x="6607" y="14200"/>
                  </a:cubicBezTo>
                  <a:lnTo>
                    <a:pt x="6607" y="14200"/>
                  </a:lnTo>
                  <a:cubicBezTo>
                    <a:pt x="6620" y="14253"/>
                    <a:pt x="6611" y="14305"/>
                    <a:pt x="6607" y="14357"/>
                  </a:cubicBezTo>
                  <a:lnTo>
                    <a:pt x="6607" y="14357"/>
                  </a:lnTo>
                  <a:cubicBezTo>
                    <a:pt x="6605" y="14376"/>
                    <a:pt x="6599" y="14395"/>
                    <a:pt x="6577" y="14394"/>
                  </a:cubicBezTo>
                  <a:lnTo>
                    <a:pt x="6577" y="14394"/>
                  </a:lnTo>
                  <a:cubicBezTo>
                    <a:pt x="6557" y="14393"/>
                    <a:pt x="6548" y="14375"/>
                    <a:pt x="6546" y="14357"/>
                  </a:cubicBezTo>
                  <a:lnTo>
                    <a:pt x="6546" y="14357"/>
                  </a:lnTo>
                  <a:cubicBezTo>
                    <a:pt x="6541" y="14322"/>
                    <a:pt x="6557" y="14280"/>
                    <a:pt x="6514" y="14258"/>
                  </a:cubicBezTo>
                  <a:lnTo>
                    <a:pt x="6514" y="14258"/>
                  </a:lnTo>
                  <a:cubicBezTo>
                    <a:pt x="6498" y="14256"/>
                    <a:pt x="6495" y="14274"/>
                    <a:pt x="6489" y="14287"/>
                  </a:cubicBezTo>
                  <a:lnTo>
                    <a:pt x="6489" y="14287"/>
                  </a:lnTo>
                  <a:cubicBezTo>
                    <a:pt x="6483" y="14304"/>
                    <a:pt x="6475" y="14324"/>
                    <a:pt x="6455" y="14318"/>
                  </a:cubicBezTo>
                  <a:lnTo>
                    <a:pt x="6455" y="14318"/>
                  </a:lnTo>
                  <a:cubicBezTo>
                    <a:pt x="6440" y="14314"/>
                    <a:pt x="6435" y="14297"/>
                    <a:pt x="6431" y="14282"/>
                  </a:cubicBezTo>
                  <a:lnTo>
                    <a:pt x="6431" y="14282"/>
                  </a:lnTo>
                  <a:cubicBezTo>
                    <a:pt x="6423" y="14259"/>
                    <a:pt x="6417" y="14235"/>
                    <a:pt x="6407" y="14214"/>
                  </a:cubicBezTo>
                  <a:lnTo>
                    <a:pt x="6407" y="14214"/>
                  </a:lnTo>
                  <a:cubicBezTo>
                    <a:pt x="6400" y="14199"/>
                    <a:pt x="6388" y="14196"/>
                    <a:pt x="6372" y="14204"/>
                  </a:cubicBezTo>
                  <a:lnTo>
                    <a:pt x="6372" y="14204"/>
                  </a:lnTo>
                  <a:cubicBezTo>
                    <a:pt x="6317" y="14233"/>
                    <a:pt x="6286" y="14216"/>
                    <a:pt x="6279" y="14152"/>
                  </a:cubicBezTo>
                  <a:lnTo>
                    <a:pt x="6279" y="14152"/>
                  </a:lnTo>
                  <a:cubicBezTo>
                    <a:pt x="6277" y="14138"/>
                    <a:pt x="6277" y="14121"/>
                    <a:pt x="6281" y="14107"/>
                  </a:cubicBezTo>
                  <a:lnTo>
                    <a:pt x="6281" y="14107"/>
                  </a:lnTo>
                  <a:cubicBezTo>
                    <a:pt x="6292" y="14064"/>
                    <a:pt x="6277" y="14039"/>
                    <a:pt x="6247" y="14012"/>
                  </a:cubicBezTo>
                  <a:lnTo>
                    <a:pt x="6247" y="14012"/>
                  </a:lnTo>
                  <a:cubicBezTo>
                    <a:pt x="6176" y="13950"/>
                    <a:pt x="6176" y="13879"/>
                    <a:pt x="6243" y="13811"/>
                  </a:cubicBezTo>
                  <a:lnTo>
                    <a:pt x="6243" y="13811"/>
                  </a:lnTo>
                  <a:cubicBezTo>
                    <a:pt x="6252" y="13802"/>
                    <a:pt x="6271" y="13806"/>
                    <a:pt x="6272" y="13776"/>
                  </a:cubicBezTo>
                  <a:lnTo>
                    <a:pt x="6272" y="13776"/>
                  </a:lnTo>
                  <a:cubicBezTo>
                    <a:pt x="6203" y="13794"/>
                    <a:pt x="6176" y="13749"/>
                    <a:pt x="6152" y="13687"/>
                  </a:cubicBezTo>
                  <a:lnTo>
                    <a:pt x="6152" y="13687"/>
                  </a:lnTo>
                  <a:cubicBezTo>
                    <a:pt x="6112" y="13585"/>
                    <a:pt x="6052" y="13495"/>
                    <a:pt x="5997" y="13405"/>
                  </a:cubicBezTo>
                  <a:lnTo>
                    <a:pt x="5997" y="13405"/>
                  </a:lnTo>
                  <a:cubicBezTo>
                    <a:pt x="5985" y="13421"/>
                    <a:pt x="5999" y="13434"/>
                    <a:pt x="5997" y="13449"/>
                  </a:cubicBezTo>
                  <a:lnTo>
                    <a:pt x="5997" y="13449"/>
                  </a:lnTo>
                  <a:cubicBezTo>
                    <a:pt x="5992" y="13470"/>
                    <a:pt x="5981" y="13482"/>
                    <a:pt x="5960" y="13477"/>
                  </a:cubicBezTo>
                  <a:lnTo>
                    <a:pt x="5960" y="13477"/>
                  </a:lnTo>
                  <a:cubicBezTo>
                    <a:pt x="5920" y="13468"/>
                    <a:pt x="5890" y="13382"/>
                    <a:pt x="5916" y="13344"/>
                  </a:cubicBezTo>
                  <a:lnTo>
                    <a:pt x="5916" y="13344"/>
                  </a:lnTo>
                  <a:cubicBezTo>
                    <a:pt x="5929" y="13325"/>
                    <a:pt x="5945" y="13306"/>
                    <a:pt x="5920" y="13293"/>
                  </a:cubicBezTo>
                  <a:lnTo>
                    <a:pt x="5920" y="13293"/>
                  </a:lnTo>
                  <a:cubicBezTo>
                    <a:pt x="5805" y="13232"/>
                    <a:pt x="5816" y="13124"/>
                    <a:pt x="5836" y="13016"/>
                  </a:cubicBezTo>
                  <a:lnTo>
                    <a:pt x="5836" y="13016"/>
                  </a:lnTo>
                  <a:cubicBezTo>
                    <a:pt x="5850" y="12940"/>
                    <a:pt x="5826" y="12861"/>
                    <a:pt x="5855" y="12787"/>
                  </a:cubicBezTo>
                  <a:lnTo>
                    <a:pt x="5855" y="12787"/>
                  </a:lnTo>
                  <a:cubicBezTo>
                    <a:pt x="5860" y="12775"/>
                    <a:pt x="5853" y="12763"/>
                    <a:pt x="5846" y="12753"/>
                  </a:cubicBezTo>
                  <a:lnTo>
                    <a:pt x="5846" y="12753"/>
                  </a:lnTo>
                  <a:cubicBezTo>
                    <a:pt x="5762" y="12640"/>
                    <a:pt x="5664" y="12542"/>
                    <a:pt x="5549" y="12473"/>
                  </a:cubicBezTo>
                  <a:lnTo>
                    <a:pt x="5549" y="12473"/>
                  </a:lnTo>
                  <a:cubicBezTo>
                    <a:pt x="5492" y="12438"/>
                    <a:pt x="5426" y="12398"/>
                    <a:pt x="5352" y="12426"/>
                  </a:cubicBezTo>
                  <a:lnTo>
                    <a:pt x="5352" y="12426"/>
                  </a:lnTo>
                  <a:cubicBezTo>
                    <a:pt x="5345" y="12428"/>
                    <a:pt x="5335" y="12428"/>
                    <a:pt x="5327" y="12427"/>
                  </a:cubicBezTo>
                  <a:lnTo>
                    <a:pt x="5327" y="12427"/>
                  </a:lnTo>
                  <a:cubicBezTo>
                    <a:pt x="5310" y="12424"/>
                    <a:pt x="5292" y="12420"/>
                    <a:pt x="5292" y="12397"/>
                  </a:cubicBezTo>
                  <a:lnTo>
                    <a:pt x="5292" y="12397"/>
                  </a:lnTo>
                  <a:cubicBezTo>
                    <a:pt x="5291" y="12377"/>
                    <a:pt x="5308" y="12373"/>
                    <a:pt x="5321" y="12371"/>
                  </a:cubicBezTo>
                  <a:lnTo>
                    <a:pt x="5321" y="12371"/>
                  </a:lnTo>
                  <a:cubicBezTo>
                    <a:pt x="5329" y="12369"/>
                    <a:pt x="5338" y="12370"/>
                    <a:pt x="5346" y="12368"/>
                  </a:cubicBezTo>
                  <a:lnTo>
                    <a:pt x="5346" y="12368"/>
                  </a:lnTo>
                  <a:cubicBezTo>
                    <a:pt x="5365" y="12365"/>
                    <a:pt x="5392" y="12360"/>
                    <a:pt x="5390" y="12337"/>
                  </a:cubicBezTo>
                  <a:lnTo>
                    <a:pt x="5390" y="12337"/>
                  </a:lnTo>
                  <a:cubicBezTo>
                    <a:pt x="5386" y="12306"/>
                    <a:pt x="5361" y="12292"/>
                    <a:pt x="5332" y="12302"/>
                  </a:cubicBezTo>
                  <a:lnTo>
                    <a:pt x="5332" y="12302"/>
                  </a:lnTo>
                  <a:cubicBezTo>
                    <a:pt x="5247" y="12333"/>
                    <a:pt x="5202" y="12252"/>
                    <a:pt x="5149" y="12210"/>
                  </a:cubicBezTo>
                  <a:lnTo>
                    <a:pt x="5149" y="12210"/>
                  </a:lnTo>
                  <a:cubicBezTo>
                    <a:pt x="5115" y="12184"/>
                    <a:pt x="5085" y="12144"/>
                    <a:pt x="5051" y="12112"/>
                  </a:cubicBezTo>
                  <a:lnTo>
                    <a:pt x="5051" y="12112"/>
                  </a:lnTo>
                  <a:cubicBezTo>
                    <a:pt x="5014" y="12074"/>
                    <a:pt x="4972" y="12040"/>
                    <a:pt x="4990" y="11972"/>
                  </a:cubicBezTo>
                  <a:lnTo>
                    <a:pt x="4990" y="11972"/>
                  </a:lnTo>
                  <a:cubicBezTo>
                    <a:pt x="4996" y="11954"/>
                    <a:pt x="4985" y="11943"/>
                    <a:pt x="4975" y="11933"/>
                  </a:cubicBezTo>
                  <a:lnTo>
                    <a:pt x="4975" y="11933"/>
                  </a:lnTo>
                  <a:cubicBezTo>
                    <a:pt x="4948" y="11904"/>
                    <a:pt x="4930" y="11868"/>
                    <a:pt x="4925" y="11827"/>
                  </a:cubicBezTo>
                  <a:lnTo>
                    <a:pt x="4925" y="11827"/>
                  </a:lnTo>
                  <a:cubicBezTo>
                    <a:pt x="4921" y="11794"/>
                    <a:pt x="4902" y="11774"/>
                    <a:pt x="4875" y="11777"/>
                  </a:cubicBezTo>
                  <a:lnTo>
                    <a:pt x="4875" y="11777"/>
                  </a:lnTo>
                  <a:cubicBezTo>
                    <a:pt x="4842" y="11781"/>
                    <a:pt x="4855" y="11813"/>
                    <a:pt x="4854" y="11836"/>
                  </a:cubicBezTo>
                  <a:lnTo>
                    <a:pt x="4854" y="11836"/>
                  </a:lnTo>
                  <a:cubicBezTo>
                    <a:pt x="4853" y="11846"/>
                    <a:pt x="4852" y="11854"/>
                    <a:pt x="4843" y="11859"/>
                  </a:cubicBezTo>
                  <a:lnTo>
                    <a:pt x="4843" y="11859"/>
                  </a:lnTo>
                  <a:cubicBezTo>
                    <a:pt x="4822" y="11861"/>
                    <a:pt x="4817" y="11841"/>
                    <a:pt x="4808" y="11827"/>
                  </a:cubicBezTo>
                  <a:lnTo>
                    <a:pt x="4808" y="11827"/>
                  </a:lnTo>
                  <a:cubicBezTo>
                    <a:pt x="4800" y="11813"/>
                    <a:pt x="4793" y="11799"/>
                    <a:pt x="4775" y="11811"/>
                  </a:cubicBezTo>
                  <a:lnTo>
                    <a:pt x="4775" y="11811"/>
                  </a:lnTo>
                  <a:cubicBezTo>
                    <a:pt x="4724" y="11844"/>
                    <a:pt x="4706" y="11802"/>
                    <a:pt x="4687" y="11763"/>
                  </a:cubicBezTo>
                  <a:lnTo>
                    <a:pt x="4687" y="11763"/>
                  </a:lnTo>
                  <a:cubicBezTo>
                    <a:pt x="4646" y="11681"/>
                    <a:pt x="4641" y="11636"/>
                    <a:pt x="4666" y="11559"/>
                  </a:cubicBezTo>
                  <a:lnTo>
                    <a:pt x="4666" y="11559"/>
                  </a:lnTo>
                  <a:cubicBezTo>
                    <a:pt x="4626" y="11542"/>
                    <a:pt x="4592" y="11553"/>
                    <a:pt x="4556" y="11574"/>
                  </a:cubicBezTo>
                  <a:lnTo>
                    <a:pt x="4556" y="11574"/>
                  </a:lnTo>
                  <a:cubicBezTo>
                    <a:pt x="4527" y="11591"/>
                    <a:pt x="4497" y="11607"/>
                    <a:pt x="4465" y="11618"/>
                  </a:cubicBezTo>
                  <a:lnTo>
                    <a:pt x="4465" y="11618"/>
                  </a:lnTo>
                  <a:cubicBezTo>
                    <a:pt x="4417" y="11637"/>
                    <a:pt x="4404" y="11663"/>
                    <a:pt x="4432" y="11708"/>
                  </a:cubicBezTo>
                  <a:lnTo>
                    <a:pt x="4432" y="11708"/>
                  </a:lnTo>
                  <a:cubicBezTo>
                    <a:pt x="4456" y="11747"/>
                    <a:pt x="4453" y="11776"/>
                    <a:pt x="4442" y="11818"/>
                  </a:cubicBezTo>
                  <a:lnTo>
                    <a:pt x="4442" y="11818"/>
                  </a:lnTo>
                  <a:cubicBezTo>
                    <a:pt x="4416" y="11915"/>
                    <a:pt x="4425" y="12030"/>
                    <a:pt x="4530" y="12076"/>
                  </a:cubicBezTo>
                  <a:lnTo>
                    <a:pt x="4530" y="12076"/>
                  </a:lnTo>
                  <a:cubicBezTo>
                    <a:pt x="4578" y="12097"/>
                    <a:pt x="4618" y="12140"/>
                    <a:pt x="4660" y="12175"/>
                  </a:cubicBezTo>
                  <a:lnTo>
                    <a:pt x="4660" y="12175"/>
                  </a:lnTo>
                  <a:cubicBezTo>
                    <a:pt x="4692" y="12200"/>
                    <a:pt x="4703" y="12238"/>
                    <a:pt x="4715" y="12276"/>
                  </a:cubicBezTo>
                  <a:lnTo>
                    <a:pt x="4715" y="12276"/>
                  </a:lnTo>
                  <a:cubicBezTo>
                    <a:pt x="4732" y="12329"/>
                    <a:pt x="4750" y="12380"/>
                    <a:pt x="4766" y="12434"/>
                  </a:cubicBezTo>
                  <a:lnTo>
                    <a:pt x="4766" y="12434"/>
                  </a:lnTo>
                  <a:cubicBezTo>
                    <a:pt x="4802" y="12551"/>
                    <a:pt x="4895" y="12608"/>
                    <a:pt x="4974" y="12680"/>
                  </a:cubicBezTo>
                  <a:lnTo>
                    <a:pt x="4974" y="12680"/>
                  </a:lnTo>
                  <a:cubicBezTo>
                    <a:pt x="4999" y="12703"/>
                    <a:pt x="5033" y="12683"/>
                    <a:pt x="5063" y="12685"/>
                  </a:cubicBezTo>
                  <a:lnTo>
                    <a:pt x="5063" y="12685"/>
                  </a:lnTo>
                  <a:cubicBezTo>
                    <a:pt x="5087" y="12685"/>
                    <a:pt x="5113" y="12679"/>
                    <a:pt x="5138" y="12679"/>
                  </a:cubicBezTo>
                  <a:lnTo>
                    <a:pt x="5138" y="12679"/>
                  </a:lnTo>
                  <a:cubicBezTo>
                    <a:pt x="5193" y="12677"/>
                    <a:pt x="5222" y="12721"/>
                    <a:pt x="5193" y="12775"/>
                  </a:cubicBezTo>
                  <a:lnTo>
                    <a:pt x="5193" y="12775"/>
                  </a:lnTo>
                  <a:cubicBezTo>
                    <a:pt x="5166" y="12823"/>
                    <a:pt x="5180" y="12844"/>
                    <a:pt x="5217" y="12858"/>
                  </a:cubicBezTo>
                  <a:lnTo>
                    <a:pt x="5217" y="12858"/>
                  </a:lnTo>
                  <a:cubicBezTo>
                    <a:pt x="5330" y="12895"/>
                    <a:pt x="5419" y="12985"/>
                    <a:pt x="5527" y="13035"/>
                  </a:cubicBezTo>
                  <a:lnTo>
                    <a:pt x="5527" y="13035"/>
                  </a:lnTo>
                  <a:cubicBezTo>
                    <a:pt x="5601" y="13070"/>
                    <a:pt x="5634" y="13157"/>
                    <a:pt x="5671" y="13231"/>
                  </a:cubicBezTo>
                  <a:lnTo>
                    <a:pt x="5671" y="13231"/>
                  </a:lnTo>
                  <a:cubicBezTo>
                    <a:pt x="5683" y="13257"/>
                    <a:pt x="5668" y="13286"/>
                    <a:pt x="5654" y="13309"/>
                  </a:cubicBezTo>
                  <a:lnTo>
                    <a:pt x="5654" y="13309"/>
                  </a:lnTo>
                  <a:cubicBezTo>
                    <a:pt x="5641" y="13333"/>
                    <a:pt x="5622" y="13334"/>
                    <a:pt x="5603" y="13320"/>
                  </a:cubicBezTo>
                  <a:lnTo>
                    <a:pt x="5603" y="13320"/>
                  </a:lnTo>
                  <a:cubicBezTo>
                    <a:pt x="5592" y="13312"/>
                    <a:pt x="5578" y="13303"/>
                    <a:pt x="5574" y="13289"/>
                  </a:cubicBezTo>
                  <a:lnTo>
                    <a:pt x="5574" y="13289"/>
                  </a:lnTo>
                  <a:cubicBezTo>
                    <a:pt x="5543" y="13213"/>
                    <a:pt x="5469" y="13201"/>
                    <a:pt x="5417" y="13159"/>
                  </a:cubicBezTo>
                  <a:lnTo>
                    <a:pt x="5417" y="13159"/>
                  </a:lnTo>
                  <a:cubicBezTo>
                    <a:pt x="5411" y="13154"/>
                    <a:pt x="5401" y="13149"/>
                    <a:pt x="5394" y="13150"/>
                  </a:cubicBezTo>
                  <a:lnTo>
                    <a:pt x="5394" y="13150"/>
                  </a:lnTo>
                  <a:cubicBezTo>
                    <a:pt x="5346" y="13158"/>
                    <a:pt x="5325" y="13202"/>
                    <a:pt x="5309" y="13243"/>
                  </a:cubicBezTo>
                  <a:lnTo>
                    <a:pt x="5309" y="13243"/>
                  </a:lnTo>
                  <a:cubicBezTo>
                    <a:pt x="5293" y="13280"/>
                    <a:pt x="5271" y="13324"/>
                    <a:pt x="5313" y="13361"/>
                  </a:cubicBezTo>
                  <a:lnTo>
                    <a:pt x="5313" y="13361"/>
                  </a:lnTo>
                  <a:cubicBezTo>
                    <a:pt x="5332" y="13378"/>
                    <a:pt x="5353" y="13395"/>
                    <a:pt x="5371" y="13415"/>
                  </a:cubicBezTo>
                  <a:lnTo>
                    <a:pt x="5371" y="13415"/>
                  </a:lnTo>
                  <a:cubicBezTo>
                    <a:pt x="5422" y="13475"/>
                    <a:pt x="5411" y="13568"/>
                    <a:pt x="5346" y="13610"/>
                  </a:cubicBezTo>
                  <a:lnTo>
                    <a:pt x="5346" y="13610"/>
                  </a:lnTo>
                  <a:cubicBezTo>
                    <a:pt x="5313" y="13630"/>
                    <a:pt x="5297" y="13655"/>
                    <a:pt x="5297" y="13696"/>
                  </a:cubicBezTo>
                  <a:lnTo>
                    <a:pt x="5297" y="13696"/>
                  </a:lnTo>
                  <a:cubicBezTo>
                    <a:pt x="5297" y="13725"/>
                    <a:pt x="5288" y="13752"/>
                    <a:pt x="5265" y="13770"/>
                  </a:cubicBezTo>
                  <a:lnTo>
                    <a:pt x="5265" y="13770"/>
                  </a:lnTo>
                  <a:cubicBezTo>
                    <a:pt x="5239" y="13789"/>
                    <a:pt x="5224" y="13819"/>
                    <a:pt x="5208" y="13848"/>
                  </a:cubicBezTo>
                  <a:lnTo>
                    <a:pt x="5208" y="13848"/>
                  </a:lnTo>
                  <a:cubicBezTo>
                    <a:pt x="5176" y="13907"/>
                    <a:pt x="5152" y="13916"/>
                    <a:pt x="5101" y="13880"/>
                  </a:cubicBezTo>
                  <a:lnTo>
                    <a:pt x="5101" y="13880"/>
                  </a:lnTo>
                  <a:cubicBezTo>
                    <a:pt x="5077" y="13863"/>
                    <a:pt x="5066" y="13867"/>
                    <a:pt x="5055" y="13889"/>
                  </a:cubicBezTo>
                  <a:lnTo>
                    <a:pt x="5055" y="13889"/>
                  </a:lnTo>
                  <a:cubicBezTo>
                    <a:pt x="5022" y="13954"/>
                    <a:pt x="4984" y="14017"/>
                    <a:pt x="5019" y="14097"/>
                  </a:cubicBezTo>
                  <a:lnTo>
                    <a:pt x="5019" y="14097"/>
                  </a:lnTo>
                  <a:cubicBezTo>
                    <a:pt x="5024" y="14110"/>
                    <a:pt x="5025" y="14127"/>
                    <a:pt x="5025" y="14142"/>
                  </a:cubicBezTo>
                  <a:lnTo>
                    <a:pt x="5025" y="14142"/>
                  </a:lnTo>
                  <a:cubicBezTo>
                    <a:pt x="5019" y="14237"/>
                    <a:pt x="4965" y="14274"/>
                    <a:pt x="4887" y="14232"/>
                  </a:cubicBezTo>
                  <a:lnTo>
                    <a:pt x="4887" y="14232"/>
                  </a:lnTo>
                  <a:cubicBezTo>
                    <a:pt x="4867" y="14221"/>
                    <a:pt x="4851" y="14204"/>
                    <a:pt x="4833" y="14189"/>
                  </a:cubicBezTo>
                  <a:lnTo>
                    <a:pt x="4833" y="14189"/>
                  </a:lnTo>
                  <a:cubicBezTo>
                    <a:pt x="4820" y="14178"/>
                    <a:pt x="4808" y="14158"/>
                    <a:pt x="4794" y="14155"/>
                  </a:cubicBezTo>
                  <a:lnTo>
                    <a:pt x="4794" y="14155"/>
                  </a:lnTo>
                  <a:cubicBezTo>
                    <a:pt x="4682" y="14129"/>
                    <a:pt x="4608" y="14021"/>
                    <a:pt x="4498" y="13991"/>
                  </a:cubicBezTo>
                  <a:lnTo>
                    <a:pt x="4498" y="13991"/>
                  </a:lnTo>
                  <a:cubicBezTo>
                    <a:pt x="4446" y="13977"/>
                    <a:pt x="4423" y="13899"/>
                    <a:pt x="4445" y="13845"/>
                  </a:cubicBezTo>
                  <a:lnTo>
                    <a:pt x="4445" y="13845"/>
                  </a:lnTo>
                  <a:cubicBezTo>
                    <a:pt x="4451" y="13830"/>
                    <a:pt x="4461" y="13809"/>
                    <a:pt x="4471" y="13811"/>
                  </a:cubicBezTo>
                  <a:lnTo>
                    <a:pt x="4471" y="13811"/>
                  </a:lnTo>
                  <a:cubicBezTo>
                    <a:pt x="4535" y="13826"/>
                    <a:pt x="4598" y="13761"/>
                    <a:pt x="4662" y="13810"/>
                  </a:cubicBezTo>
                  <a:lnTo>
                    <a:pt x="4662" y="13810"/>
                  </a:lnTo>
                  <a:cubicBezTo>
                    <a:pt x="4702" y="13839"/>
                    <a:pt x="4746" y="13843"/>
                    <a:pt x="4790" y="13835"/>
                  </a:cubicBezTo>
                  <a:lnTo>
                    <a:pt x="4790" y="13835"/>
                  </a:lnTo>
                  <a:cubicBezTo>
                    <a:pt x="4886" y="13817"/>
                    <a:pt x="4980" y="13792"/>
                    <a:pt x="5074" y="13762"/>
                  </a:cubicBezTo>
                  <a:lnTo>
                    <a:pt x="5074" y="13762"/>
                  </a:lnTo>
                  <a:cubicBezTo>
                    <a:pt x="5094" y="13756"/>
                    <a:pt x="5114" y="13743"/>
                    <a:pt x="5114" y="13722"/>
                  </a:cubicBezTo>
                  <a:lnTo>
                    <a:pt x="5114" y="13722"/>
                  </a:lnTo>
                  <a:cubicBezTo>
                    <a:pt x="5116" y="13674"/>
                    <a:pt x="5133" y="13640"/>
                    <a:pt x="5170" y="13616"/>
                  </a:cubicBezTo>
                  <a:lnTo>
                    <a:pt x="5170" y="13616"/>
                  </a:lnTo>
                  <a:cubicBezTo>
                    <a:pt x="5180" y="13610"/>
                    <a:pt x="5178" y="13596"/>
                    <a:pt x="5176" y="13583"/>
                  </a:cubicBezTo>
                  <a:lnTo>
                    <a:pt x="5176" y="13583"/>
                  </a:lnTo>
                  <a:cubicBezTo>
                    <a:pt x="5161" y="13483"/>
                    <a:pt x="5106" y="13402"/>
                    <a:pt x="5087" y="13303"/>
                  </a:cubicBezTo>
                  <a:lnTo>
                    <a:pt x="5087" y="13303"/>
                  </a:lnTo>
                  <a:cubicBezTo>
                    <a:pt x="5086" y="13295"/>
                    <a:pt x="5076" y="13292"/>
                    <a:pt x="5068" y="13290"/>
                  </a:cubicBezTo>
                  <a:lnTo>
                    <a:pt x="5068" y="13290"/>
                  </a:lnTo>
                  <a:cubicBezTo>
                    <a:pt x="4995" y="13276"/>
                    <a:pt x="4941" y="13237"/>
                    <a:pt x="4926" y="13150"/>
                  </a:cubicBezTo>
                  <a:lnTo>
                    <a:pt x="4926" y="13150"/>
                  </a:lnTo>
                  <a:cubicBezTo>
                    <a:pt x="4922" y="13127"/>
                    <a:pt x="4910" y="13107"/>
                    <a:pt x="4888" y="13109"/>
                  </a:cubicBezTo>
                  <a:lnTo>
                    <a:pt x="4888" y="13109"/>
                  </a:lnTo>
                  <a:cubicBezTo>
                    <a:pt x="4819" y="13113"/>
                    <a:pt x="4785" y="13053"/>
                    <a:pt x="4753" y="13005"/>
                  </a:cubicBezTo>
                  <a:lnTo>
                    <a:pt x="4753" y="13005"/>
                  </a:lnTo>
                  <a:cubicBezTo>
                    <a:pt x="4715" y="12947"/>
                    <a:pt x="4673" y="12911"/>
                    <a:pt x="4608" y="12920"/>
                  </a:cubicBezTo>
                  <a:lnTo>
                    <a:pt x="4608" y="12920"/>
                  </a:lnTo>
                  <a:cubicBezTo>
                    <a:pt x="4569" y="12925"/>
                    <a:pt x="4538" y="12909"/>
                    <a:pt x="4510" y="12882"/>
                  </a:cubicBezTo>
                  <a:lnTo>
                    <a:pt x="4510" y="12882"/>
                  </a:lnTo>
                  <a:cubicBezTo>
                    <a:pt x="4477" y="12848"/>
                    <a:pt x="4440" y="12819"/>
                    <a:pt x="4414" y="12779"/>
                  </a:cubicBezTo>
                  <a:lnTo>
                    <a:pt x="4414" y="12779"/>
                  </a:lnTo>
                  <a:cubicBezTo>
                    <a:pt x="4371" y="12709"/>
                    <a:pt x="4299" y="12672"/>
                    <a:pt x="4259" y="12599"/>
                  </a:cubicBezTo>
                  <a:lnTo>
                    <a:pt x="4259" y="12599"/>
                  </a:lnTo>
                  <a:cubicBezTo>
                    <a:pt x="4255" y="12592"/>
                    <a:pt x="4246" y="12582"/>
                    <a:pt x="4240" y="12583"/>
                  </a:cubicBezTo>
                  <a:lnTo>
                    <a:pt x="4240" y="12583"/>
                  </a:lnTo>
                  <a:cubicBezTo>
                    <a:pt x="4159" y="12596"/>
                    <a:pt x="4158" y="12507"/>
                    <a:pt x="4119" y="12467"/>
                  </a:cubicBezTo>
                  <a:lnTo>
                    <a:pt x="4119" y="12467"/>
                  </a:lnTo>
                  <a:cubicBezTo>
                    <a:pt x="4079" y="12423"/>
                    <a:pt x="4043" y="12382"/>
                    <a:pt x="4033" y="12314"/>
                  </a:cubicBezTo>
                  <a:lnTo>
                    <a:pt x="4033" y="12314"/>
                  </a:lnTo>
                  <a:cubicBezTo>
                    <a:pt x="4023" y="12250"/>
                    <a:pt x="3997" y="12190"/>
                    <a:pt x="3977" y="12128"/>
                  </a:cubicBezTo>
                  <a:lnTo>
                    <a:pt x="3977" y="12128"/>
                  </a:lnTo>
                  <a:cubicBezTo>
                    <a:pt x="3974" y="12121"/>
                    <a:pt x="3972" y="12108"/>
                    <a:pt x="3966" y="12105"/>
                  </a:cubicBezTo>
                  <a:lnTo>
                    <a:pt x="3966" y="12105"/>
                  </a:lnTo>
                  <a:cubicBezTo>
                    <a:pt x="3890" y="12055"/>
                    <a:pt x="3821" y="11989"/>
                    <a:pt x="3731" y="11970"/>
                  </a:cubicBezTo>
                  <a:lnTo>
                    <a:pt x="3731" y="11970"/>
                  </a:lnTo>
                  <a:cubicBezTo>
                    <a:pt x="3679" y="11959"/>
                    <a:pt x="3640" y="12000"/>
                    <a:pt x="3617" y="12045"/>
                  </a:cubicBezTo>
                  <a:lnTo>
                    <a:pt x="3617" y="12045"/>
                  </a:lnTo>
                  <a:cubicBezTo>
                    <a:pt x="3582" y="12112"/>
                    <a:pt x="3534" y="12142"/>
                    <a:pt x="3469" y="12154"/>
                  </a:cubicBezTo>
                  <a:lnTo>
                    <a:pt x="3469" y="12154"/>
                  </a:lnTo>
                  <a:cubicBezTo>
                    <a:pt x="3392" y="12166"/>
                    <a:pt x="3348" y="12236"/>
                    <a:pt x="3296" y="12290"/>
                  </a:cubicBezTo>
                  <a:lnTo>
                    <a:pt x="3296" y="12290"/>
                  </a:lnTo>
                  <a:cubicBezTo>
                    <a:pt x="3211" y="12378"/>
                    <a:pt x="3176" y="12396"/>
                    <a:pt x="3069" y="12339"/>
                  </a:cubicBezTo>
                  <a:lnTo>
                    <a:pt x="3069" y="12339"/>
                  </a:lnTo>
                  <a:cubicBezTo>
                    <a:pt x="2974" y="12288"/>
                    <a:pt x="2869" y="12299"/>
                    <a:pt x="2773" y="12255"/>
                  </a:cubicBezTo>
                  <a:lnTo>
                    <a:pt x="2773" y="12255"/>
                  </a:lnTo>
                  <a:cubicBezTo>
                    <a:pt x="2755" y="12246"/>
                    <a:pt x="2736" y="12257"/>
                    <a:pt x="2719" y="12269"/>
                  </a:cubicBezTo>
                  <a:lnTo>
                    <a:pt x="2719" y="12269"/>
                  </a:lnTo>
                  <a:cubicBezTo>
                    <a:pt x="2689" y="12290"/>
                    <a:pt x="2658" y="12312"/>
                    <a:pt x="2627" y="12331"/>
                  </a:cubicBezTo>
                  <a:lnTo>
                    <a:pt x="2627" y="12331"/>
                  </a:lnTo>
                  <a:cubicBezTo>
                    <a:pt x="2587" y="12354"/>
                    <a:pt x="2569" y="12390"/>
                    <a:pt x="2578" y="12438"/>
                  </a:cubicBezTo>
                  <a:lnTo>
                    <a:pt x="2578" y="12438"/>
                  </a:lnTo>
                  <a:cubicBezTo>
                    <a:pt x="2586" y="12486"/>
                    <a:pt x="2583" y="12534"/>
                    <a:pt x="2606" y="12581"/>
                  </a:cubicBezTo>
                  <a:lnTo>
                    <a:pt x="2606" y="12581"/>
                  </a:lnTo>
                  <a:cubicBezTo>
                    <a:pt x="2632" y="12638"/>
                    <a:pt x="2597" y="12750"/>
                    <a:pt x="2547" y="12785"/>
                  </a:cubicBezTo>
                  <a:lnTo>
                    <a:pt x="2547" y="12785"/>
                  </a:lnTo>
                  <a:cubicBezTo>
                    <a:pt x="2440" y="12861"/>
                    <a:pt x="2344" y="12957"/>
                    <a:pt x="2215" y="12991"/>
                  </a:cubicBezTo>
                  <a:lnTo>
                    <a:pt x="2215" y="12991"/>
                  </a:lnTo>
                  <a:cubicBezTo>
                    <a:pt x="2173" y="13003"/>
                    <a:pt x="2146" y="13036"/>
                    <a:pt x="2122" y="13077"/>
                  </a:cubicBezTo>
                  <a:lnTo>
                    <a:pt x="2122" y="13077"/>
                  </a:lnTo>
                  <a:cubicBezTo>
                    <a:pt x="2066" y="13173"/>
                    <a:pt x="2005" y="13265"/>
                    <a:pt x="1946" y="13359"/>
                  </a:cubicBezTo>
                  <a:lnTo>
                    <a:pt x="1946" y="13359"/>
                  </a:lnTo>
                  <a:cubicBezTo>
                    <a:pt x="1879" y="13461"/>
                    <a:pt x="1884" y="13520"/>
                    <a:pt x="1969" y="13603"/>
                  </a:cubicBezTo>
                  <a:lnTo>
                    <a:pt x="1969" y="13603"/>
                  </a:lnTo>
                  <a:cubicBezTo>
                    <a:pt x="2000" y="13633"/>
                    <a:pt x="1998" y="13660"/>
                    <a:pt x="1975" y="13691"/>
                  </a:cubicBezTo>
                  <a:lnTo>
                    <a:pt x="1975" y="13691"/>
                  </a:lnTo>
                  <a:cubicBezTo>
                    <a:pt x="1966" y="13703"/>
                    <a:pt x="1956" y="13715"/>
                    <a:pt x="1945" y="13722"/>
                  </a:cubicBezTo>
                  <a:lnTo>
                    <a:pt x="1945" y="13722"/>
                  </a:lnTo>
                  <a:cubicBezTo>
                    <a:pt x="1872" y="13770"/>
                    <a:pt x="1837" y="13846"/>
                    <a:pt x="1816" y="13931"/>
                  </a:cubicBezTo>
                  <a:lnTo>
                    <a:pt x="1816" y="13931"/>
                  </a:lnTo>
                  <a:cubicBezTo>
                    <a:pt x="1804" y="13977"/>
                    <a:pt x="1780" y="13997"/>
                    <a:pt x="1740" y="14004"/>
                  </a:cubicBezTo>
                  <a:lnTo>
                    <a:pt x="1740" y="14004"/>
                  </a:lnTo>
                  <a:cubicBezTo>
                    <a:pt x="1668" y="14017"/>
                    <a:pt x="1621" y="14061"/>
                    <a:pt x="1597" y="14140"/>
                  </a:cubicBezTo>
                  <a:lnTo>
                    <a:pt x="1597" y="14140"/>
                  </a:lnTo>
                  <a:cubicBezTo>
                    <a:pt x="1579" y="14200"/>
                    <a:pt x="1541" y="14223"/>
                    <a:pt x="1478" y="14233"/>
                  </a:cubicBezTo>
                  <a:lnTo>
                    <a:pt x="1478" y="14233"/>
                  </a:lnTo>
                  <a:cubicBezTo>
                    <a:pt x="1387" y="14245"/>
                    <a:pt x="1296" y="14229"/>
                    <a:pt x="1205" y="14234"/>
                  </a:cubicBezTo>
                  <a:lnTo>
                    <a:pt x="1205" y="14234"/>
                  </a:lnTo>
                  <a:cubicBezTo>
                    <a:pt x="1147" y="14239"/>
                    <a:pt x="1092" y="14248"/>
                    <a:pt x="1038" y="14282"/>
                  </a:cubicBezTo>
                  <a:lnTo>
                    <a:pt x="1038" y="14282"/>
                  </a:lnTo>
                  <a:cubicBezTo>
                    <a:pt x="984" y="14316"/>
                    <a:pt x="927" y="14340"/>
                    <a:pt x="882" y="14396"/>
                  </a:cubicBezTo>
                  <a:lnTo>
                    <a:pt x="882" y="14396"/>
                  </a:lnTo>
                  <a:cubicBezTo>
                    <a:pt x="844" y="14444"/>
                    <a:pt x="768" y="14422"/>
                    <a:pt x="721" y="14361"/>
                  </a:cubicBezTo>
                  <a:lnTo>
                    <a:pt x="721" y="14361"/>
                  </a:lnTo>
                  <a:cubicBezTo>
                    <a:pt x="690" y="14321"/>
                    <a:pt x="671" y="14273"/>
                    <a:pt x="652" y="14224"/>
                  </a:cubicBezTo>
                  <a:lnTo>
                    <a:pt x="652" y="14224"/>
                  </a:lnTo>
                  <a:cubicBezTo>
                    <a:pt x="612" y="14124"/>
                    <a:pt x="543" y="14074"/>
                    <a:pt x="456" y="14115"/>
                  </a:cubicBezTo>
                  <a:lnTo>
                    <a:pt x="456" y="14115"/>
                  </a:lnTo>
                  <a:cubicBezTo>
                    <a:pt x="370" y="14155"/>
                    <a:pt x="286" y="14139"/>
                    <a:pt x="201" y="14140"/>
                  </a:cubicBezTo>
                  <a:lnTo>
                    <a:pt x="201" y="14140"/>
                  </a:lnTo>
                  <a:cubicBezTo>
                    <a:pt x="138" y="14141"/>
                    <a:pt x="118" y="14115"/>
                    <a:pt x="139" y="14049"/>
                  </a:cubicBezTo>
                  <a:lnTo>
                    <a:pt x="139" y="14049"/>
                  </a:lnTo>
                  <a:cubicBezTo>
                    <a:pt x="166" y="13967"/>
                    <a:pt x="153" y="13883"/>
                    <a:pt x="157" y="13800"/>
                  </a:cubicBezTo>
                  <a:lnTo>
                    <a:pt x="157" y="13800"/>
                  </a:lnTo>
                  <a:cubicBezTo>
                    <a:pt x="158" y="13780"/>
                    <a:pt x="158" y="13760"/>
                    <a:pt x="134" y="13747"/>
                  </a:cubicBezTo>
                  <a:lnTo>
                    <a:pt x="134" y="13747"/>
                  </a:lnTo>
                  <a:cubicBezTo>
                    <a:pt x="0" y="13677"/>
                    <a:pt x="0" y="13594"/>
                    <a:pt x="64" y="13463"/>
                  </a:cubicBezTo>
                  <a:lnTo>
                    <a:pt x="64" y="13463"/>
                  </a:lnTo>
                  <a:cubicBezTo>
                    <a:pt x="141" y="13303"/>
                    <a:pt x="145" y="13130"/>
                    <a:pt x="183" y="12964"/>
                  </a:cubicBezTo>
                  <a:lnTo>
                    <a:pt x="183" y="12964"/>
                  </a:lnTo>
                  <a:cubicBezTo>
                    <a:pt x="196" y="12903"/>
                    <a:pt x="166" y="12830"/>
                    <a:pt x="155" y="12764"/>
                  </a:cubicBezTo>
                  <a:lnTo>
                    <a:pt x="155" y="12764"/>
                  </a:lnTo>
                  <a:cubicBezTo>
                    <a:pt x="150" y="12736"/>
                    <a:pt x="139" y="12709"/>
                    <a:pt x="145" y="12682"/>
                  </a:cubicBezTo>
                  <a:lnTo>
                    <a:pt x="145" y="12682"/>
                  </a:lnTo>
                  <a:cubicBezTo>
                    <a:pt x="169" y="12592"/>
                    <a:pt x="132" y="12518"/>
                    <a:pt x="95" y="12447"/>
                  </a:cubicBezTo>
                  <a:lnTo>
                    <a:pt x="95" y="12447"/>
                  </a:lnTo>
                  <a:cubicBezTo>
                    <a:pt x="54" y="12369"/>
                    <a:pt x="66" y="12317"/>
                    <a:pt x="142" y="12287"/>
                  </a:cubicBezTo>
                  <a:lnTo>
                    <a:pt x="142" y="12287"/>
                  </a:lnTo>
                  <a:cubicBezTo>
                    <a:pt x="160" y="12280"/>
                    <a:pt x="180" y="12278"/>
                    <a:pt x="199" y="12276"/>
                  </a:cubicBezTo>
                  <a:lnTo>
                    <a:pt x="199" y="12276"/>
                  </a:lnTo>
                  <a:cubicBezTo>
                    <a:pt x="227" y="12275"/>
                    <a:pt x="243" y="12260"/>
                    <a:pt x="257" y="12233"/>
                  </a:cubicBezTo>
                  <a:lnTo>
                    <a:pt x="257" y="12233"/>
                  </a:lnTo>
                  <a:cubicBezTo>
                    <a:pt x="300" y="12150"/>
                    <a:pt x="349" y="12129"/>
                    <a:pt x="430" y="12161"/>
                  </a:cubicBezTo>
                  <a:lnTo>
                    <a:pt x="430" y="12161"/>
                  </a:lnTo>
                  <a:cubicBezTo>
                    <a:pt x="493" y="12186"/>
                    <a:pt x="558" y="12204"/>
                    <a:pt x="626" y="12200"/>
                  </a:cubicBezTo>
                  <a:lnTo>
                    <a:pt x="626" y="12200"/>
                  </a:lnTo>
                  <a:cubicBezTo>
                    <a:pt x="637" y="12200"/>
                    <a:pt x="649" y="12204"/>
                    <a:pt x="658" y="12200"/>
                  </a:cubicBezTo>
                  <a:lnTo>
                    <a:pt x="658" y="12200"/>
                  </a:lnTo>
                  <a:cubicBezTo>
                    <a:pt x="751" y="12157"/>
                    <a:pt x="839" y="12197"/>
                    <a:pt x="928" y="12215"/>
                  </a:cubicBezTo>
                  <a:lnTo>
                    <a:pt x="928" y="12215"/>
                  </a:lnTo>
                  <a:cubicBezTo>
                    <a:pt x="1013" y="12232"/>
                    <a:pt x="1096" y="12239"/>
                    <a:pt x="1183" y="12230"/>
                  </a:cubicBezTo>
                  <a:lnTo>
                    <a:pt x="1183" y="12230"/>
                  </a:lnTo>
                  <a:cubicBezTo>
                    <a:pt x="1271" y="12223"/>
                    <a:pt x="1360" y="12243"/>
                    <a:pt x="1447" y="12254"/>
                  </a:cubicBezTo>
                  <a:lnTo>
                    <a:pt x="1447" y="12254"/>
                  </a:lnTo>
                  <a:cubicBezTo>
                    <a:pt x="1489" y="12260"/>
                    <a:pt x="1530" y="12262"/>
                    <a:pt x="1572" y="12258"/>
                  </a:cubicBezTo>
                  <a:lnTo>
                    <a:pt x="1572" y="12258"/>
                  </a:lnTo>
                  <a:cubicBezTo>
                    <a:pt x="1619" y="12256"/>
                    <a:pt x="1645" y="12229"/>
                    <a:pt x="1653" y="12182"/>
                  </a:cubicBezTo>
                  <a:lnTo>
                    <a:pt x="1653" y="12182"/>
                  </a:lnTo>
                  <a:cubicBezTo>
                    <a:pt x="1666" y="12102"/>
                    <a:pt x="1680" y="12023"/>
                    <a:pt x="1690" y="11943"/>
                  </a:cubicBezTo>
                  <a:lnTo>
                    <a:pt x="1690" y="11943"/>
                  </a:lnTo>
                  <a:cubicBezTo>
                    <a:pt x="1701" y="11836"/>
                    <a:pt x="1710" y="11728"/>
                    <a:pt x="1716" y="11620"/>
                  </a:cubicBezTo>
                  <a:lnTo>
                    <a:pt x="1716" y="11620"/>
                  </a:lnTo>
                  <a:cubicBezTo>
                    <a:pt x="1720" y="11560"/>
                    <a:pt x="1703" y="11501"/>
                    <a:pt x="1717" y="11439"/>
                  </a:cubicBezTo>
                  <a:lnTo>
                    <a:pt x="1717" y="11439"/>
                  </a:lnTo>
                  <a:cubicBezTo>
                    <a:pt x="1724" y="11406"/>
                    <a:pt x="1705" y="11364"/>
                    <a:pt x="1667" y="11351"/>
                  </a:cubicBezTo>
                  <a:lnTo>
                    <a:pt x="1667" y="11351"/>
                  </a:lnTo>
                  <a:cubicBezTo>
                    <a:pt x="1588" y="11324"/>
                    <a:pt x="1559" y="11241"/>
                    <a:pt x="1514" y="11177"/>
                  </a:cubicBezTo>
                  <a:lnTo>
                    <a:pt x="1514" y="11177"/>
                  </a:lnTo>
                  <a:cubicBezTo>
                    <a:pt x="1503" y="11162"/>
                    <a:pt x="1496" y="11143"/>
                    <a:pt x="1504" y="11124"/>
                  </a:cubicBezTo>
                  <a:lnTo>
                    <a:pt x="1504" y="11124"/>
                  </a:lnTo>
                  <a:cubicBezTo>
                    <a:pt x="1524" y="11076"/>
                    <a:pt x="1489" y="11067"/>
                    <a:pt x="1467" y="11039"/>
                  </a:cubicBezTo>
                  <a:lnTo>
                    <a:pt x="1467" y="11039"/>
                  </a:lnTo>
                  <a:cubicBezTo>
                    <a:pt x="1404" y="10957"/>
                    <a:pt x="1306" y="10951"/>
                    <a:pt x="1233" y="10891"/>
                  </a:cubicBezTo>
                  <a:lnTo>
                    <a:pt x="1233" y="10891"/>
                  </a:lnTo>
                  <a:cubicBezTo>
                    <a:pt x="1201" y="10866"/>
                    <a:pt x="1161" y="10851"/>
                    <a:pt x="1114" y="10866"/>
                  </a:cubicBezTo>
                  <a:lnTo>
                    <a:pt x="1114" y="10866"/>
                  </a:lnTo>
                  <a:cubicBezTo>
                    <a:pt x="1070" y="10880"/>
                    <a:pt x="1000" y="10811"/>
                    <a:pt x="1004" y="10761"/>
                  </a:cubicBezTo>
                  <a:lnTo>
                    <a:pt x="1004" y="10761"/>
                  </a:lnTo>
                  <a:cubicBezTo>
                    <a:pt x="1008" y="10730"/>
                    <a:pt x="1004" y="10708"/>
                    <a:pt x="984" y="10687"/>
                  </a:cubicBezTo>
                  <a:lnTo>
                    <a:pt x="984" y="10687"/>
                  </a:lnTo>
                  <a:cubicBezTo>
                    <a:pt x="951" y="10649"/>
                    <a:pt x="971" y="10619"/>
                    <a:pt x="998" y="10594"/>
                  </a:cubicBezTo>
                  <a:lnTo>
                    <a:pt x="998" y="10594"/>
                  </a:lnTo>
                  <a:cubicBezTo>
                    <a:pt x="1036" y="10559"/>
                    <a:pt x="1082" y="10544"/>
                    <a:pt x="1129" y="10537"/>
                  </a:cubicBezTo>
                  <a:lnTo>
                    <a:pt x="1129" y="10537"/>
                  </a:lnTo>
                  <a:cubicBezTo>
                    <a:pt x="1161" y="10531"/>
                    <a:pt x="1192" y="10523"/>
                    <a:pt x="1222" y="10504"/>
                  </a:cubicBezTo>
                  <a:lnTo>
                    <a:pt x="1222" y="10504"/>
                  </a:lnTo>
                  <a:cubicBezTo>
                    <a:pt x="1268" y="10480"/>
                    <a:pt x="1319" y="10471"/>
                    <a:pt x="1362" y="10516"/>
                  </a:cubicBezTo>
                  <a:lnTo>
                    <a:pt x="1362" y="10516"/>
                  </a:lnTo>
                  <a:cubicBezTo>
                    <a:pt x="1399" y="10557"/>
                    <a:pt x="1440" y="10565"/>
                    <a:pt x="1491" y="10553"/>
                  </a:cubicBezTo>
                  <a:lnTo>
                    <a:pt x="1491" y="10553"/>
                  </a:lnTo>
                  <a:cubicBezTo>
                    <a:pt x="1528" y="10543"/>
                    <a:pt x="1566" y="10533"/>
                    <a:pt x="1609" y="10541"/>
                  </a:cubicBezTo>
                  <a:lnTo>
                    <a:pt x="1609" y="10541"/>
                  </a:lnTo>
                  <a:cubicBezTo>
                    <a:pt x="1610" y="10462"/>
                    <a:pt x="1608" y="10389"/>
                    <a:pt x="1568" y="10324"/>
                  </a:cubicBezTo>
                  <a:lnTo>
                    <a:pt x="1568" y="10324"/>
                  </a:lnTo>
                  <a:cubicBezTo>
                    <a:pt x="1566" y="10323"/>
                    <a:pt x="1565" y="10319"/>
                    <a:pt x="1564" y="10317"/>
                  </a:cubicBezTo>
                  <a:lnTo>
                    <a:pt x="1564" y="10317"/>
                  </a:lnTo>
                  <a:cubicBezTo>
                    <a:pt x="1540" y="10262"/>
                    <a:pt x="1542" y="10212"/>
                    <a:pt x="1568" y="10198"/>
                  </a:cubicBezTo>
                  <a:lnTo>
                    <a:pt x="1568" y="10198"/>
                  </a:lnTo>
                  <a:cubicBezTo>
                    <a:pt x="1599" y="10180"/>
                    <a:pt x="1680" y="10202"/>
                    <a:pt x="1701" y="10236"/>
                  </a:cubicBezTo>
                  <a:lnTo>
                    <a:pt x="1701" y="10236"/>
                  </a:lnTo>
                  <a:cubicBezTo>
                    <a:pt x="1736" y="10292"/>
                    <a:pt x="1848" y="10340"/>
                    <a:pt x="1906" y="10319"/>
                  </a:cubicBezTo>
                  <a:lnTo>
                    <a:pt x="1906" y="10319"/>
                  </a:lnTo>
                  <a:cubicBezTo>
                    <a:pt x="1929" y="10311"/>
                    <a:pt x="1958" y="10303"/>
                    <a:pt x="1959" y="10269"/>
                  </a:cubicBezTo>
                  <a:lnTo>
                    <a:pt x="1959" y="10269"/>
                  </a:lnTo>
                  <a:cubicBezTo>
                    <a:pt x="1966" y="10182"/>
                    <a:pt x="2023" y="10152"/>
                    <a:pt x="2084" y="10126"/>
                  </a:cubicBezTo>
                  <a:lnTo>
                    <a:pt x="2084" y="10126"/>
                  </a:lnTo>
                  <a:cubicBezTo>
                    <a:pt x="2126" y="10110"/>
                    <a:pt x="2170" y="10098"/>
                    <a:pt x="2205" y="10066"/>
                  </a:cubicBezTo>
                  <a:lnTo>
                    <a:pt x="2205" y="10066"/>
                  </a:lnTo>
                  <a:cubicBezTo>
                    <a:pt x="2232" y="10039"/>
                    <a:pt x="2253" y="10014"/>
                    <a:pt x="2244" y="9970"/>
                  </a:cubicBezTo>
                  <a:lnTo>
                    <a:pt x="2244" y="9970"/>
                  </a:lnTo>
                  <a:cubicBezTo>
                    <a:pt x="2240" y="9953"/>
                    <a:pt x="2244" y="9932"/>
                    <a:pt x="2245" y="9915"/>
                  </a:cubicBezTo>
                  <a:lnTo>
                    <a:pt x="2245" y="9915"/>
                  </a:lnTo>
                  <a:cubicBezTo>
                    <a:pt x="2257" y="9785"/>
                    <a:pt x="2285" y="9745"/>
                    <a:pt x="2396" y="9717"/>
                  </a:cubicBezTo>
                  <a:lnTo>
                    <a:pt x="2396" y="9717"/>
                  </a:lnTo>
                  <a:cubicBezTo>
                    <a:pt x="2486" y="9694"/>
                    <a:pt x="2551" y="9622"/>
                    <a:pt x="2633" y="9584"/>
                  </a:cubicBezTo>
                  <a:lnTo>
                    <a:pt x="2633" y="9584"/>
                  </a:lnTo>
                  <a:cubicBezTo>
                    <a:pt x="2650" y="9575"/>
                    <a:pt x="2654" y="9541"/>
                    <a:pt x="2683" y="9542"/>
                  </a:cubicBezTo>
                  <a:lnTo>
                    <a:pt x="2683" y="9542"/>
                  </a:lnTo>
                  <a:cubicBezTo>
                    <a:pt x="2713" y="9544"/>
                    <a:pt x="2717" y="9531"/>
                    <a:pt x="2699" y="9505"/>
                  </a:cubicBezTo>
                  <a:lnTo>
                    <a:pt x="2699" y="9505"/>
                  </a:lnTo>
                  <a:cubicBezTo>
                    <a:pt x="2689" y="9488"/>
                    <a:pt x="2699" y="9477"/>
                    <a:pt x="2710" y="9466"/>
                  </a:cubicBezTo>
                  <a:lnTo>
                    <a:pt x="2710" y="9466"/>
                  </a:lnTo>
                  <a:cubicBezTo>
                    <a:pt x="2823" y="9345"/>
                    <a:pt x="2881" y="9199"/>
                    <a:pt x="2883" y="9022"/>
                  </a:cubicBezTo>
                  <a:lnTo>
                    <a:pt x="2883" y="9022"/>
                  </a:lnTo>
                  <a:cubicBezTo>
                    <a:pt x="2884" y="8978"/>
                    <a:pt x="2913" y="8940"/>
                    <a:pt x="2948" y="8917"/>
                  </a:cubicBezTo>
                  <a:lnTo>
                    <a:pt x="2948" y="8917"/>
                  </a:lnTo>
                  <a:cubicBezTo>
                    <a:pt x="2968" y="8940"/>
                    <a:pt x="2954" y="8955"/>
                    <a:pt x="2951" y="8974"/>
                  </a:cubicBezTo>
                  <a:lnTo>
                    <a:pt x="2951" y="8974"/>
                  </a:lnTo>
                  <a:cubicBezTo>
                    <a:pt x="2949" y="8988"/>
                    <a:pt x="2939" y="9012"/>
                    <a:pt x="2945" y="9017"/>
                  </a:cubicBezTo>
                  <a:lnTo>
                    <a:pt x="2945" y="9017"/>
                  </a:lnTo>
                  <a:cubicBezTo>
                    <a:pt x="3004" y="9075"/>
                    <a:pt x="2972" y="9145"/>
                    <a:pt x="2968" y="9211"/>
                  </a:cubicBezTo>
                  <a:lnTo>
                    <a:pt x="2968" y="9211"/>
                  </a:lnTo>
                  <a:cubicBezTo>
                    <a:pt x="2967" y="9220"/>
                    <a:pt x="2975" y="9227"/>
                    <a:pt x="2985" y="9247"/>
                  </a:cubicBezTo>
                  <a:lnTo>
                    <a:pt x="2985" y="9247"/>
                  </a:lnTo>
                  <a:cubicBezTo>
                    <a:pt x="2996" y="9209"/>
                    <a:pt x="3002" y="9178"/>
                    <a:pt x="3017" y="9150"/>
                  </a:cubicBezTo>
                  <a:lnTo>
                    <a:pt x="3017" y="9150"/>
                  </a:lnTo>
                  <a:cubicBezTo>
                    <a:pt x="3031" y="9125"/>
                    <a:pt x="3031" y="9096"/>
                    <a:pt x="3019" y="9063"/>
                  </a:cubicBezTo>
                  <a:lnTo>
                    <a:pt x="3019" y="9063"/>
                  </a:lnTo>
                  <a:cubicBezTo>
                    <a:pt x="2976" y="8953"/>
                    <a:pt x="3029" y="8854"/>
                    <a:pt x="3139" y="8850"/>
                  </a:cubicBezTo>
                  <a:lnTo>
                    <a:pt x="3139" y="8850"/>
                  </a:lnTo>
                  <a:cubicBezTo>
                    <a:pt x="3194" y="8849"/>
                    <a:pt x="3247" y="8820"/>
                    <a:pt x="3303" y="8834"/>
                  </a:cubicBezTo>
                  <a:lnTo>
                    <a:pt x="3303" y="8834"/>
                  </a:lnTo>
                  <a:cubicBezTo>
                    <a:pt x="3325" y="8840"/>
                    <a:pt x="3337" y="8819"/>
                    <a:pt x="3351" y="8803"/>
                  </a:cubicBezTo>
                  <a:lnTo>
                    <a:pt x="3351" y="8803"/>
                  </a:lnTo>
                  <a:cubicBezTo>
                    <a:pt x="3419" y="8717"/>
                    <a:pt x="3485" y="8703"/>
                    <a:pt x="3568" y="8763"/>
                  </a:cubicBezTo>
                  <a:lnTo>
                    <a:pt x="3568" y="8763"/>
                  </a:lnTo>
                  <a:cubicBezTo>
                    <a:pt x="3605" y="8790"/>
                    <a:pt x="3621" y="8777"/>
                    <a:pt x="3634" y="8736"/>
                  </a:cubicBezTo>
                  <a:lnTo>
                    <a:pt x="3634" y="8736"/>
                  </a:lnTo>
                  <a:cubicBezTo>
                    <a:pt x="3640" y="8719"/>
                    <a:pt x="3646" y="8696"/>
                    <a:pt x="3659" y="8689"/>
                  </a:cubicBezTo>
                  <a:lnTo>
                    <a:pt x="3659" y="8689"/>
                  </a:lnTo>
                  <a:cubicBezTo>
                    <a:pt x="3724" y="8650"/>
                    <a:pt x="3708" y="8591"/>
                    <a:pt x="3683" y="8539"/>
                  </a:cubicBezTo>
                  <a:lnTo>
                    <a:pt x="3683" y="8539"/>
                  </a:lnTo>
                  <a:cubicBezTo>
                    <a:pt x="3666" y="8502"/>
                    <a:pt x="3665" y="8477"/>
                    <a:pt x="3689" y="8448"/>
                  </a:cubicBezTo>
                  <a:lnTo>
                    <a:pt x="3689" y="8448"/>
                  </a:lnTo>
                  <a:cubicBezTo>
                    <a:pt x="3704" y="8429"/>
                    <a:pt x="3703" y="8410"/>
                    <a:pt x="3691" y="8389"/>
                  </a:cubicBezTo>
                  <a:lnTo>
                    <a:pt x="3691" y="8389"/>
                  </a:lnTo>
                  <a:cubicBezTo>
                    <a:pt x="3649" y="8318"/>
                    <a:pt x="3650" y="8237"/>
                    <a:pt x="3647" y="8157"/>
                  </a:cubicBezTo>
                  <a:lnTo>
                    <a:pt x="3647" y="8157"/>
                  </a:lnTo>
                  <a:cubicBezTo>
                    <a:pt x="3644" y="8100"/>
                    <a:pt x="3640" y="8050"/>
                    <a:pt x="3579" y="8036"/>
                  </a:cubicBezTo>
                  <a:lnTo>
                    <a:pt x="3579" y="8036"/>
                  </a:lnTo>
                  <a:cubicBezTo>
                    <a:pt x="3551" y="8031"/>
                    <a:pt x="3545" y="8007"/>
                    <a:pt x="3546" y="7981"/>
                  </a:cubicBezTo>
                  <a:lnTo>
                    <a:pt x="3546" y="7981"/>
                  </a:lnTo>
                  <a:cubicBezTo>
                    <a:pt x="3548" y="7915"/>
                    <a:pt x="3535" y="7852"/>
                    <a:pt x="3531" y="7787"/>
                  </a:cubicBezTo>
                  <a:lnTo>
                    <a:pt x="3531" y="7787"/>
                  </a:lnTo>
                  <a:cubicBezTo>
                    <a:pt x="3525" y="7667"/>
                    <a:pt x="3558" y="7554"/>
                    <a:pt x="3597" y="7445"/>
                  </a:cubicBezTo>
                  <a:lnTo>
                    <a:pt x="3597" y="7445"/>
                  </a:lnTo>
                  <a:cubicBezTo>
                    <a:pt x="3617" y="7393"/>
                    <a:pt x="3660" y="7366"/>
                    <a:pt x="3709" y="7360"/>
                  </a:cubicBezTo>
                  <a:lnTo>
                    <a:pt x="3709" y="7360"/>
                  </a:lnTo>
                  <a:cubicBezTo>
                    <a:pt x="3780" y="7351"/>
                    <a:pt x="3833" y="7319"/>
                    <a:pt x="3869" y="7246"/>
                  </a:cubicBezTo>
                  <a:lnTo>
                    <a:pt x="3869" y="7246"/>
                  </a:lnTo>
                  <a:cubicBezTo>
                    <a:pt x="3897" y="7191"/>
                    <a:pt x="3952" y="7165"/>
                    <a:pt x="4002" y="7137"/>
                  </a:cubicBezTo>
                  <a:lnTo>
                    <a:pt x="4002" y="7137"/>
                  </a:lnTo>
                  <a:cubicBezTo>
                    <a:pt x="4026" y="7124"/>
                    <a:pt x="4042" y="7136"/>
                    <a:pt x="4038" y="7165"/>
                  </a:cubicBezTo>
                  <a:lnTo>
                    <a:pt x="4038" y="7165"/>
                  </a:lnTo>
                  <a:cubicBezTo>
                    <a:pt x="4033" y="7206"/>
                    <a:pt x="4038" y="7245"/>
                    <a:pt x="4047" y="7284"/>
                  </a:cubicBezTo>
                  <a:lnTo>
                    <a:pt x="4047" y="7284"/>
                  </a:lnTo>
                  <a:cubicBezTo>
                    <a:pt x="4055" y="7319"/>
                    <a:pt x="4044" y="7352"/>
                    <a:pt x="4028" y="7381"/>
                  </a:cubicBezTo>
                  <a:lnTo>
                    <a:pt x="4028" y="7381"/>
                  </a:lnTo>
                  <a:cubicBezTo>
                    <a:pt x="3998" y="7437"/>
                    <a:pt x="4001" y="7500"/>
                    <a:pt x="3998" y="7561"/>
                  </a:cubicBezTo>
                  <a:lnTo>
                    <a:pt x="3998" y="7561"/>
                  </a:lnTo>
                  <a:cubicBezTo>
                    <a:pt x="3995" y="7604"/>
                    <a:pt x="4012" y="7626"/>
                    <a:pt x="4051" y="7624"/>
                  </a:cubicBezTo>
                  <a:lnTo>
                    <a:pt x="4051" y="7624"/>
                  </a:lnTo>
                  <a:cubicBezTo>
                    <a:pt x="4083" y="7622"/>
                    <a:pt x="4114" y="7624"/>
                    <a:pt x="4125" y="7666"/>
                  </a:cubicBezTo>
                  <a:lnTo>
                    <a:pt x="4125" y="7666"/>
                  </a:lnTo>
                  <a:cubicBezTo>
                    <a:pt x="4135" y="7710"/>
                    <a:pt x="4118" y="7743"/>
                    <a:pt x="4087" y="7770"/>
                  </a:cubicBezTo>
                  <a:lnTo>
                    <a:pt x="4087" y="7770"/>
                  </a:lnTo>
                  <a:cubicBezTo>
                    <a:pt x="4069" y="7784"/>
                    <a:pt x="4051" y="7800"/>
                    <a:pt x="4028" y="7803"/>
                  </a:cubicBezTo>
                  <a:lnTo>
                    <a:pt x="4028" y="7803"/>
                  </a:lnTo>
                  <a:cubicBezTo>
                    <a:pt x="4020" y="7804"/>
                    <a:pt x="4007" y="7809"/>
                    <a:pt x="4007" y="7813"/>
                  </a:cubicBezTo>
                  <a:lnTo>
                    <a:pt x="4007" y="7813"/>
                  </a:lnTo>
                  <a:cubicBezTo>
                    <a:pt x="3995" y="7907"/>
                    <a:pt x="3912" y="7949"/>
                    <a:pt x="3879" y="8027"/>
                  </a:cubicBezTo>
                  <a:lnTo>
                    <a:pt x="3879" y="8027"/>
                  </a:lnTo>
                  <a:cubicBezTo>
                    <a:pt x="3856" y="8079"/>
                    <a:pt x="3880" y="8137"/>
                    <a:pt x="3858" y="8193"/>
                  </a:cubicBezTo>
                  <a:lnTo>
                    <a:pt x="3858" y="8193"/>
                  </a:lnTo>
                  <a:cubicBezTo>
                    <a:pt x="3871" y="8194"/>
                    <a:pt x="3883" y="8194"/>
                    <a:pt x="3892" y="8199"/>
                  </a:cubicBezTo>
                  <a:lnTo>
                    <a:pt x="3892" y="8199"/>
                  </a:lnTo>
                  <a:cubicBezTo>
                    <a:pt x="3955" y="8225"/>
                    <a:pt x="3962" y="8244"/>
                    <a:pt x="3937" y="8316"/>
                  </a:cubicBezTo>
                  <a:lnTo>
                    <a:pt x="3937" y="8316"/>
                  </a:lnTo>
                  <a:cubicBezTo>
                    <a:pt x="3928" y="8341"/>
                    <a:pt x="3947" y="8443"/>
                    <a:pt x="3962" y="8442"/>
                  </a:cubicBezTo>
                  <a:lnTo>
                    <a:pt x="3962" y="8442"/>
                  </a:lnTo>
                  <a:cubicBezTo>
                    <a:pt x="4012" y="8439"/>
                    <a:pt x="4048" y="8493"/>
                    <a:pt x="4105" y="8476"/>
                  </a:cubicBezTo>
                  <a:lnTo>
                    <a:pt x="4105" y="8476"/>
                  </a:lnTo>
                  <a:cubicBezTo>
                    <a:pt x="4148" y="8462"/>
                    <a:pt x="4169" y="8504"/>
                    <a:pt x="4149" y="8551"/>
                  </a:cubicBezTo>
                  <a:lnTo>
                    <a:pt x="4149" y="8551"/>
                  </a:lnTo>
                  <a:cubicBezTo>
                    <a:pt x="4138" y="8574"/>
                    <a:pt x="4109" y="8586"/>
                    <a:pt x="4113" y="8618"/>
                  </a:cubicBezTo>
                  <a:lnTo>
                    <a:pt x="4113" y="8618"/>
                  </a:lnTo>
                  <a:cubicBezTo>
                    <a:pt x="4166" y="8624"/>
                    <a:pt x="4209" y="8614"/>
                    <a:pt x="4246" y="8572"/>
                  </a:cubicBezTo>
                  <a:lnTo>
                    <a:pt x="4246" y="8572"/>
                  </a:lnTo>
                  <a:cubicBezTo>
                    <a:pt x="4257" y="8561"/>
                    <a:pt x="4275" y="8551"/>
                    <a:pt x="4289" y="8547"/>
                  </a:cubicBezTo>
                  <a:lnTo>
                    <a:pt x="4289" y="8547"/>
                  </a:lnTo>
                  <a:cubicBezTo>
                    <a:pt x="4334" y="8534"/>
                    <a:pt x="4370" y="8508"/>
                    <a:pt x="4399" y="8467"/>
                  </a:cubicBezTo>
                  <a:lnTo>
                    <a:pt x="4399" y="8467"/>
                  </a:lnTo>
                  <a:cubicBezTo>
                    <a:pt x="4421" y="8435"/>
                    <a:pt x="4452" y="8418"/>
                    <a:pt x="4486" y="8445"/>
                  </a:cubicBezTo>
                  <a:lnTo>
                    <a:pt x="4486" y="8445"/>
                  </a:lnTo>
                  <a:cubicBezTo>
                    <a:pt x="4533" y="8481"/>
                    <a:pt x="4553" y="8462"/>
                    <a:pt x="4566" y="8407"/>
                  </a:cubicBezTo>
                  <a:lnTo>
                    <a:pt x="4566" y="8407"/>
                  </a:lnTo>
                  <a:cubicBezTo>
                    <a:pt x="4571" y="8385"/>
                    <a:pt x="4584" y="8357"/>
                    <a:pt x="4613" y="8365"/>
                  </a:cubicBezTo>
                  <a:lnTo>
                    <a:pt x="4613" y="8365"/>
                  </a:lnTo>
                  <a:cubicBezTo>
                    <a:pt x="4642" y="8373"/>
                    <a:pt x="4671" y="8385"/>
                    <a:pt x="4679" y="8426"/>
                  </a:cubicBezTo>
                  <a:lnTo>
                    <a:pt x="4679" y="8426"/>
                  </a:lnTo>
                  <a:cubicBezTo>
                    <a:pt x="4691" y="8485"/>
                    <a:pt x="4680" y="8511"/>
                    <a:pt x="4608" y="8555"/>
                  </a:cubicBezTo>
                  <a:lnTo>
                    <a:pt x="4608" y="8555"/>
                  </a:lnTo>
                  <a:cubicBezTo>
                    <a:pt x="4673" y="8555"/>
                    <a:pt x="4687" y="8601"/>
                    <a:pt x="4707" y="8641"/>
                  </a:cubicBezTo>
                  <a:lnTo>
                    <a:pt x="4707" y="8641"/>
                  </a:lnTo>
                  <a:cubicBezTo>
                    <a:pt x="4738" y="8697"/>
                    <a:pt x="4754" y="8693"/>
                    <a:pt x="4805" y="8658"/>
                  </a:cubicBezTo>
                  <a:lnTo>
                    <a:pt x="4805" y="8658"/>
                  </a:lnTo>
                  <a:cubicBezTo>
                    <a:pt x="4872" y="8610"/>
                    <a:pt x="4938" y="8555"/>
                    <a:pt x="5019" y="8539"/>
                  </a:cubicBezTo>
                  <a:lnTo>
                    <a:pt x="5019" y="8539"/>
                  </a:lnTo>
                  <a:cubicBezTo>
                    <a:pt x="5094" y="8524"/>
                    <a:pt x="5158" y="8486"/>
                    <a:pt x="5218" y="8430"/>
                  </a:cubicBezTo>
                  <a:lnTo>
                    <a:pt x="5218" y="8430"/>
                  </a:lnTo>
                  <a:cubicBezTo>
                    <a:pt x="5321" y="8336"/>
                    <a:pt x="5447" y="8294"/>
                    <a:pt x="5578" y="8277"/>
                  </a:cubicBezTo>
                  <a:lnTo>
                    <a:pt x="5578" y="8277"/>
                  </a:lnTo>
                  <a:cubicBezTo>
                    <a:pt x="5626" y="8271"/>
                    <a:pt x="5674" y="8284"/>
                    <a:pt x="5709" y="8324"/>
                  </a:cubicBezTo>
                  <a:lnTo>
                    <a:pt x="5709" y="8324"/>
                  </a:lnTo>
                  <a:cubicBezTo>
                    <a:pt x="5727" y="8345"/>
                    <a:pt x="5743" y="8372"/>
                    <a:pt x="5708" y="8392"/>
                  </a:cubicBezTo>
                  <a:lnTo>
                    <a:pt x="5708" y="8392"/>
                  </a:lnTo>
                  <a:cubicBezTo>
                    <a:pt x="5683" y="8406"/>
                    <a:pt x="5688" y="8423"/>
                    <a:pt x="5696" y="8445"/>
                  </a:cubicBezTo>
                  <a:lnTo>
                    <a:pt x="5696" y="8445"/>
                  </a:lnTo>
                  <a:cubicBezTo>
                    <a:pt x="5706" y="8469"/>
                    <a:pt x="5722" y="8473"/>
                    <a:pt x="5744" y="8470"/>
                  </a:cubicBezTo>
                  <a:lnTo>
                    <a:pt x="5744" y="8470"/>
                  </a:lnTo>
                  <a:cubicBezTo>
                    <a:pt x="5846" y="8461"/>
                    <a:pt x="5932" y="8406"/>
                    <a:pt x="5942" y="8297"/>
                  </a:cubicBezTo>
                  <a:lnTo>
                    <a:pt x="5942" y="8297"/>
                  </a:lnTo>
                  <a:cubicBezTo>
                    <a:pt x="5947" y="8254"/>
                    <a:pt x="5969" y="8228"/>
                    <a:pt x="6008" y="8228"/>
                  </a:cubicBezTo>
                  <a:lnTo>
                    <a:pt x="6008" y="8228"/>
                  </a:lnTo>
                  <a:cubicBezTo>
                    <a:pt x="6055" y="8227"/>
                    <a:pt x="6083" y="8194"/>
                    <a:pt x="6109" y="8157"/>
                  </a:cubicBezTo>
                  <a:lnTo>
                    <a:pt x="6109" y="8157"/>
                  </a:lnTo>
                  <a:cubicBezTo>
                    <a:pt x="6155" y="8090"/>
                    <a:pt x="6176" y="8017"/>
                    <a:pt x="6165" y="7933"/>
                  </a:cubicBezTo>
                  <a:lnTo>
                    <a:pt x="6165" y="7933"/>
                  </a:lnTo>
                  <a:cubicBezTo>
                    <a:pt x="6159" y="7875"/>
                    <a:pt x="6152" y="7815"/>
                    <a:pt x="6149" y="7757"/>
                  </a:cubicBezTo>
                  <a:lnTo>
                    <a:pt x="6149" y="7757"/>
                  </a:lnTo>
                  <a:cubicBezTo>
                    <a:pt x="6144" y="7649"/>
                    <a:pt x="6146" y="7540"/>
                    <a:pt x="6200" y="7443"/>
                  </a:cubicBezTo>
                  <a:lnTo>
                    <a:pt x="6200" y="7443"/>
                  </a:lnTo>
                  <a:cubicBezTo>
                    <a:pt x="6220" y="7408"/>
                    <a:pt x="6226" y="7369"/>
                    <a:pt x="6236" y="7330"/>
                  </a:cubicBezTo>
                  <a:lnTo>
                    <a:pt x="6236" y="7330"/>
                  </a:lnTo>
                  <a:cubicBezTo>
                    <a:pt x="6265" y="7201"/>
                    <a:pt x="6343" y="7124"/>
                    <a:pt x="6457" y="7112"/>
                  </a:cubicBezTo>
                  <a:lnTo>
                    <a:pt x="6457" y="7112"/>
                  </a:lnTo>
                  <a:cubicBezTo>
                    <a:pt x="6475" y="7110"/>
                    <a:pt x="6491" y="7114"/>
                    <a:pt x="6500" y="7131"/>
                  </a:cubicBezTo>
                  <a:lnTo>
                    <a:pt x="6500" y="7131"/>
                  </a:lnTo>
                  <a:cubicBezTo>
                    <a:pt x="6542" y="7204"/>
                    <a:pt x="6606" y="7259"/>
                    <a:pt x="6637" y="7341"/>
                  </a:cubicBezTo>
                  <a:lnTo>
                    <a:pt x="6637" y="7341"/>
                  </a:lnTo>
                  <a:cubicBezTo>
                    <a:pt x="6659" y="7394"/>
                    <a:pt x="6697" y="7412"/>
                    <a:pt x="6738" y="7403"/>
                  </a:cubicBezTo>
                  <a:lnTo>
                    <a:pt x="6738" y="7403"/>
                  </a:lnTo>
                  <a:cubicBezTo>
                    <a:pt x="6792" y="7391"/>
                    <a:pt x="6820" y="7358"/>
                    <a:pt x="6827" y="7297"/>
                  </a:cubicBezTo>
                  <a:lnTo>
                    <a:pt x="6827" y="7297"/>
                  </a:lnTo>
                  <a:cubicBezTo>
                    <a:pt x="6829" y="7278"/>
                    <a:pt x="6829" y="7259"/>
                    <a:pt x="6828" y="7241"/>
                  </a:cubicBezTo>
                  <a:lnTo>
                    <a:pt x="6828" y="7241"/>
                  </a:lnTo>
                  <a:cubicBezTo>
                    <a:pt x="6823" y="7138"/>
                    <a:pt x="6836" y="7037"/>
                    <a:pt x="6848" y="6935"/>
                  </a:cubicBezTo>
                  <a:lnTo>
                    <a:pt x="6848" y="6935"/>
                  </a:lnTo>
                  <a:cubicBezTo>
                    <a:pt x="6849" y="6916"/>
                    <a:pt x="6866" y="6895"/>
                    <a:pt x="6841" y="6873"/>
                  </a:cubicBezTo>
                  <a:lnTo>
                    <a:pt x="6841" y="6873"/>
                  </a:lnTo>
                  <a:cubicBezTo>
                    <a:pt x="6814" y="6893"/>
                    <a:pt x="6789" y="6905"/>
                    <a:pt x="6752" y="6888"/>
                  </a:cubicBezTo>
                  <a:lnTo>
                    <a:pt x="6752" y="6888"/>
                  </a:lnTo>
                  <a:cubicBezTo>
                    <a:pt x="6692" y="6857"/>
                    <a:pt x="6666" y="6805"/>
                    <a:pt x="6662" y="6743"/>
                  </a:cubicBezTo>
                  <a:lnTo>
                    <a:pt x="6662" y="6743"/>
                  </a:lnTo>
                  <a:cubicBezTo>
                    <a:pt x="6657" y="6683"/>
                    <a:pt x="6653" y="6621"/>
                    <a:pt x="6646" y="6560"/>
                  </a:cubicBezTo>
                  <a:lnTo>
                    <a:pt x="6646" y="6560"/>
                  </a:lnTo>
                  <a:cubicBezTo>
                    <a:pt x="6642" y="6519"/>
                    <a:pt x="6646" y="6469"/>
                    <a:pt x="6685" y="6456"/>
                  </a:cubicBezTo>
                  <a:lnTo>
                    <a:pt x="6685" y="6456"/>
                  </a:lnTo>
                  <a:cubicBezTo>
                    <a:pt x="6759" y="6429"/>
                    <a:pt x="6817" y="6370"/>
                    <a:pt x="6894" y="6345"/>
                  </a:cubicBezTo>
                  <a:lnTo>
                    <a:pt x="6894" y="6345"/>
                  </a:lnTo>
                  <a:cubicBezTo>
                    <a:pt x="6961" y="6322"/>
                    <a:pt x="7045" y="6353"/>
                    <a:pt x="7099" y="6278"/>
                  </a:cubicBezTo>
                  <a:lnTo>
                    <a:pt x="7099" y="6278"/>
                  </a:lnTo>
                  <a:cubicBezTo>
                    <a:pt x="7103" y="6272"/>
                    <a:pt x="7115" y="6273"/>
                    <a:pt x="7123" y="6274"/>
                  </a:cubicBezTo>
                  <a:lnTo>
                    <a:pt x="7123" y="6274"/>
                  </a:lnTo>
                  <a:cubicBezTo>
                    <a:pt x="7193" y="6291"/>
                    <a:pt x="7267" y="6299"/>
                    <a:pt x="7331" y="6335"/>
                  </a:cubicBezTo>
                  <a:lnTo>
                    <a:pt x="7331" y="6335"/>
                  </a:lnTo>
                  <a:cubicBezTo>
                    <a:pt x="7381" y="6365"/>
                    <a:pt x="7431" y="6370"/>
                    <a:pt x="7483" y="6368"/>
                  </a:cubicBezTo>
                  <a:lnTo>
                    <a:pt x="7483" y="6368"/>
                  </a:lnTo>
                  <a:cubicBezTo>
                    <a:pt x="7559" y="6366"/>
                    <a:pt x="7559" y="6366"/>
                    <a:pt x="7573" y="6278"/>
                  </a:cubicBezTo>
                  <a:lnTo>
                    <a:pt x="7573" y="6278"/>
                  </a:lnTo>
                  <a:cubicBezTo>
                    <a:pt x="7577" y="6247"/>
                    <a:pt x="7585" y="6224"/>
                    <a:pt x="7621" y="6231"/>
                  </a:cubicBezTo>
                  <a:lnTo>
                    <a:pt x="7621" y="6231"/>
                  </a:lnTo>
                  <a:cubicBezTo>
                    <a:pt x="7675" y="6242"/>
                    <a:pt x="7729" y="6211"/>
                    <a:pt x="7760" y="6181"/>
                  </a:cubicBezTo>
                  <a:lnTo>
                    <a:pt x="7760" y="6181"/>
                  </a:lnTo>
                  <a:cubicBezTo>
                    <a:pt x="7813" y="6129"/>
                    <a:pt x="7860" y="6121"/>
                    <a:pt x="7919" y="6140"/>
                  </a:cubicBezTo>
                  <a:lnTo>
                    <a:pt x="7919" y="6140"/>
                  </a:lnTo>
                  <a:cubicBezTo>
                    <a:pt x="7937" y="6145"/>
                    <a:pt x="7962" y="6151"/>
                    <a:pt x="7968" y="6123"/>
                  </a:cubicBezTo>
                  <a:lnTo>
                    <a:pt x="7968" y="6123"/>
                  </a:lnTo>
                  <a:cubicBezTo>
                    <a:pt x="7974" y="6093"/>
                    <a:pt x="7954" y="6076"/>
                    <a:pt x="7932" y="6070"/>
                  </a:cubicBezTo>
                  <a:lnTo>
                    <a:pt x="7932" y="6070"/>
                  </a:lnTo>
                  <a:cubicBezTo>
                    <a:pt x="7917" y="6065"/>
                    <a:pt x="7897" y="6064"/>
                    <a:pt x="7883" y="6069"/>
                  </a:cubicBezTo>
                  <a:lnTo>
                    <a:pt x="7883" y="6069"/>
                  </a:lnTo>
                  <a:cubicBezTo>
                    <a:pt x="7816" y="6095"/>
                    <a:pt x="7773" y="6045"/>
                    <a:pt x="7723" y="6013"/>
                  </a:cubicBezTo>
                  <a:lnTo>
                    <a:pt x="7723" y="6013"/>
                  </a:lnTo>
                  <a:cubicBezTo>
                    <a:pt x="7664" y="5976"/>
                    <a:pt x="7653" y="5925"/>
                    <a:pt x="7681" y="5851"/>
                  </a:cubicBezTo>
                  <a:lnTo>
                    <a:pt x="7681" y="5851"/>
                  </a:lnTo>
                  <a:cubicBezTo>
                    <a:pt x="7639" y="5872"/>
                    <a:pt x="7620" y="5913"/>
                    <a:pt x="7583" y="5907"/>
                  </a:cubicBezTo>
                  <a:lnTo>
                    <a:pt x="7583" y="5907"/>
                  </a:lnTo>
                  <a:cubicBezTo>
                    <a:pt x="7517" y="5895"/>
                    <a:pt x="7453" y="5942"/>
                    <a:pt x="7387" y="5907"/>
                  </a:cubicBezTo>
                  <a:lnTo>
                    <a:pt x="7387" y="5907"/>
                  </a:lnTo>
                  <a:cubicBezTo>
                    <a:pt x="7377" y="5901"/>
                    <a:pt x="7360" y="5911"/>
                    <a:pt x="7347" y="5916"/>
                  </a:cubicBezTo>
                  <a:lnTo>
                    <a:pt x="7347" y="5916"/>
                  </a:lnTo>
                  <a:cubicBezTo>
                    <a:pt x="7230" y="5955"/>
                    <a:pt x="7115" y="5999"/>
                    <a:pt x="7001" y="6048"/>
                  </a:cubicBezTo>
                  <a:lnTo>
                    <a:pt x="7001" y="6048"/>
                  </a:lnTo>
                  <a:cubicBezTo>
                    <a:pt x="6895" y="6092"/>
                    <a:pt x="6786" y="6131"/>
                    <a:pt x="6676" y="6168"/>
                  </a:cubicBezTo>
                  <a:lnTo>
                    <a:pt x="6676" y="6168"/>
                  </a:lnTo>
                  <a:cubicBezTo>
                    <a:pt x="6649" y="6178"/>
                    <a:pt x="6624" y="6181"/>
                    <a:pt x="6602" y="6204"/>
                  </a:cubicBezTo>
                  <a:lnTo>
                    <a:pt x="6602" y="6204"/>
                  </a:lnTo>
                  <a:cubicBezTo>
                    <a:pt x="6590" y="6214"/>
                    <a:pt x="6574" y="6226"/>
                    <a:pt x="6557" y="6211"/>
                  </a:cubicBezTo>
                  <a:lnTo>
                    <a:pt x="6557" y="6211"/>
                  </a:lnTo>
                  <a:cubicBezTo>
                    <a:pt x="6543" y="6198"/>
                    <a:pt x="6556" y="6184"/>
                    <a:pt x="6559" y="6170"/>
                  </a:cubicBezTo>
                  <a:lnTo>
                    <a:pt x="6559" y="6170"/>
                  </a:lnTo>
                  <a:cubicBezTo>
                    <a:pt x="6565" y="6145"/>
                    <a:pt x="6564" y="6118"/>
                    <a:pt x="6544" y="6103"/>
                  </a:cubicBezTo>
                  <a:lnTo>
                    <a:pt x="6544" y="6103"/>
                  </a:lnTo>
                  <a:cubicBezTo>
                    <a:pt x="6526" y="6088"/>
                    <a:pt x="6518" y="6116"/>
                    <a:pt x="6504" y="6123"/>
                  </a:cubicBezTo>
                  <a:lnTo>
                    <a:pt x="6504" y="6123"/>
                  </a:lnTo>
                  <a:cubicBezTo>
                    <a:pt x="6480" y="6138"/>
                    <a:pt x="6455" y="6136"/>
                    <a:pt x="6434" y="6118"/>
                  </a:cubicBezTo>
                  <a:lnTo>
                    <a:pt x="6434" y="6118"/>
                  </a:lnTo>
                  <a:cubicBezTo>
                    <a:pt x="6414" y="6098"/>
                    <a:pt x="6433" y="6078"/>
                    <a:pt x="6440" y="6060"/>
                  </a:cubicBezTo>
                  <a:lnTo>
                    <a:pt x="6440" y="6060"/>
                  </a:lnTo>
                  <a:cubicBezTo>
                    <a:pt x="6456" y="6020"/>
                    <a:pt x="6454" y="5974"/>
                    <a:pt x="6423" y="5961"/>
                  </a:cubicBezTo>
                  <a:lnTo>
                    <a:pt x="6423" y="5961"/>
                  </a:lnTo>
                  <a:cubicBezTo>
                    <a:pt x="6368" y="5936"/>
                    <a:pt x="6327" y="5885"/>
                    <a:pt x="6272" y="5867"/>
                  </a:cubicBezTo>
                  <a:lnTo>
                    <a:pt x="6272" y="5867"/>
                  </a:lnTo>
                  <a:cubicBezTo>
                    <a:pt x="6227" y="5851"/>
                    <a:pt x="6223" y="5820"/>
                    <a:pt x="6212" y="5780"/>
                  </a:cubicBezTo>
                  <a:lnTo>
                    <a:pt x="6212" y="5780"/>
                  </a:lnTo>
                  <a:cubicBezTo>
                    <a:pt x="6182" y="5667"/>
                    <a:pt x="6238" y="5563"/>
                    <a:pt x="6238" y="5453"/>
                  </a:cubicBezTo>
                  <a:lnTo>
                    <a:pt x="6238" y="5453"/>
                  </a:lnTo>
                  <a:cubicBezTo>
                    <a:pt x="6238" y="5380"/>
                    <a:pt x="6232" y="5314"/>
                    <a:pt x="6207" y="5249"/>
                  </a:cubicBezTo>
                  <a:lnTo>
                    <a:pt x="6207" y="5249"/>
                  </a:lnTo>
                  <a:cubicBezTo>
                    <a:pt x="6196" y="5217"/>
                    <a:pt x="6185" y="5186"/>
                    <a:pt x="6189" y="5152"/>
                  </a:cubicBezTo>
                  <a:lnTo>
                    <a:pt x="6189" y="5152"/>
                  </a:lnTo>
                  <a:cubicBezTo>
                    <a:pt x="6196" y="5101"/>
                    <a:pt x="6186" y="5055"/>
                    <a:pt x="6171" y="5007"/>
                  </a:cubicBezTo>
                  <a:lnTo>
                    <a:pt x="6171" y="5007"/>
                  </a:lnTo>
                  <a:cubicBezTo>
                    <a:pt x="6141" y="4914"/>
                    <a:pt x="6148" y="4828"/>
                    <a:pt x="6213" y="4749"/>
                  </a:cubicBezTo>
                  <a:lnTo>
                    <a:pt x="6213" y="4749"/>
                  </a:lnTo>
                  <a:cubicBezTo>
                    <a:pt x="6242" y="4713"/>
                    <a:pt x="6288" y="4689"/>
                    <a:pt x="6291" y="4627"/>
                  </a:cubicBezTo>
                  <a:lnTo>
                    <a:pt x="6291" y="4627"/>
                  </a:lnTo>
                  <a:cubicBezTo>
                    <a:pt x="6293" y="4596"/>
                    <a:pt x="6323" y="4590"/>
                    <a:pt x="6351" y="4590"/>
                  </a:cubicBezTo>
                  <a:lnTo>
                    <a:pt x="6351" y="4590"/>
                  </a:lnTo>
                  <a:cubicBezTo>
                    <a:pt x="6383" y="4591"/>
                    <a:pt x="6411" y="4584"/>
                    <a:pt x="6434" y="4556"/>
                  </a:cubicBezTo>
                  <a:lnTo>
                    <a:pt x="6434" y="4556"/>
                  </a:lnTo>
                  <a:cubicBezTo>
                    <a:pt x="6471" y="4507"/>
                    <a:pt x="6516" y="4464"/>
                    <a:pt x="6545" y="4405"/>
                  </a:cubicBezTo>
                  <a:lnTo>
                    <a:pt x="6545" y="4405"/>
                  </a:lnTo>
                  <a:cubicBezTo>
                    <a:pt x="6598" y="4293"/>
                    <a:pt x="6669" y="4194"/>
                    <a:pt x="6743" y="4096"/>
                  </a:cubicBezTo>
                  <a:lnTo>
                    <a:pt x="6743" y="4096"/>
                  </a:lnTo>
                  <a:cubicBezTo>
                    <a:pt x="6792" y="4032"/>
                    <a:pt x="6852" y="3969"/>
                    <a:pt x="6872" y="3883"/>
                  </a:cubicBezTo>
                  <a:lnTo>
                    <a:pt x="6872" y="3883"/>
                  </a:lnTo>
                  <a:cubicBezTo>
                    <a:pt x="6890" y="3810"/>
                    <a:pt x="6921" y="3764"/>
                    <a:pt x="6988" y="3744"/>
                  </a:cubicBezTo>
                  <a:lnTo>
                    <a:pt x="6988" y="3744"/>
                  </a:lnTo>
                  <a:cubicBezTo>
                    <a:pt x="7045" y="3727"/>
                    <a:pt x="7049" y="3714"/>
                    <a:pt x="7038" y="3650"/>
                  </a:cubicBezTo>
                  <a:lnTo>
                    <a:pt x="7038" y="3650"/>
                  </a:lnTo>
                  <a:cubicBezTo>
                    <a:pt x="7034" y="3625"/>
                    <a:pt x="7035" y="3602"/>
                    <a:pt x="7038" y="3577"/>
                  </a:cubicBezTo>
                  <a:lnTo>
                    <a:pt x="7038" y="3577"/>
                  </a:lnTo>
                  <a:cubicBezTo>
                    <a:pt x="7047" y="3525"/>
                    <a:pt x="7030" y="3482"/>
                    <a:pt x="7004" y="3437"/>
                  </a:cubicBezTo>
                  <a:lnTo>
                    <a:pt x="7004" y="3437"/>
                  </a:lnTo>
                  <a:cubicBezTo>
                    <a:pt x="6973" y="3382"/>
                    <a:pt x="6922" y="3347"/>
                    <a:pt x="6884" y="3297"/>
                  </a:cubicBezTo>
                  <a:lnTo>
                    <a:pt x="6884" y="3297"/>
                  </a:lnTo>
                  <a:cubicBezTo>
                    <a:pt x="6869" y="3277"/>
                    <a:pt x="6829" y="3245"/>
                    <a:pt x="6806" y="3262"/>
                  </a:cubicBezTo>
                  <a:lnTo>
                    <a:pt x="6806" y="3262"/>
                  </a:lnTo>
                  <a:cubicBezTo>
                    <a:pt x="6771" y="3291"/>
                    <a:pt x="6747" y="3281"/>
                    <a:pt x="6716" y="3264"/>
                  </a:cubicBezTo>
                  <a:lnTo>
                    <a:pt x="6716" y="3264"/>
                  </a:lnTo>
                  <a:cubicBezTo>
                    <a:pt x="6690" y="3250"/>
                    <a:pt x="6659" y="3248"/>
                    <a:pt x="6636" y="3265"/>
                  </a:cubicBezTo>
                  <a:lnTo>
                    <a:pt x="6636" y="3265"/>
                  </a:lnTo>
                  <a:cubicBezTo>
                    <a:pt x="6605" y="3291"/>
                    <a:pt x="6579" y="3288"/>
                    <a:pt x="6544" y="3272"/>
                  </a:cubicBezTo>
                  <a:lnTo>
                    <a:pt x="6544" y="3272"/>
                  </a:lnTo>
                  <a:cubicBezTo>
                    <a:pt x="6499" y="3252"/>
                    <a:pt x="6464" y="3272"/>
                    <a:pt x="6451" y="3313"/>
                  </a:cubicBezTo>
                  <a:lnTo>
                    <a:pt x="6451" y="3313"/>
                  </a:lnTo>
                  <a:cubicBezTo>
                    <a:pt x="6428" y="3388"/>
                    <a:pt x="6389" y="3447"/>
                    <a:pt x="6323" y="3480"/>
                  </a:cubicBezTo>
                  <a:lnTo>
                    <a:pt x="6323" y="3480"/>
                  </a:lnTo>
                  <a:cubicBezTo>
                    <a:pt x="6297" y="3493"/>
                    <a:pt x="6280" y="3520"/>
                    <a:pt x="6292" y="3557"/>
                  </a:cubicBezTo>
                  <a:lnTo>
                    <a:pt x="6292" y="3557"/>
                  </a:lnTo>
                  <a:cubicBezTo>
                    <a:pt x="6316" y="3627"/>
                    <a:pt x="6292" y="3688"/>
                    <a:pt x="6252" y="3736"/>
                  </a:cubicBezTo>
                  <a:lnTo>
                    <a:pt x="6252" y="3736"/>
                  </a:lnTo>
                  <a:cubicBezTo>
                    <a:pt x="6208" y="3789"/>
                    <a:pt x="6227" y="3837"/>
                    <a:pt x="6248" y="3889"/>
                  </a:cubicBezTo>
                  <a:lnTo>
                    <a:pt x="6248" y="3889"/>
                  </a:lnTo>
                  <a:cubicBezTo>
                    <a:pt x="6254" y="3905"/>
                    <a:pt x="6269" y="3918"/>
                    <a:pt x="6277" y="3934"/>
                  </a:cubicBezTo>
                  <a:lnTo>
                    <a:pt x="6277" y="3934"/>
                  </a:lnTo>
                  <a:cubicBezTo>
                    <a:pt x="6309" y="3993"/>
                    <a:pt x="6305" y="4029"/>
                    <a:pt x="6254" y="4068"/>
                  </a:cubicBezTo>
                  <a:lnTo>
                    <a:pt x="6254" y="4068"/>
                  </a:lnTo>
                  <a:cubicBezTo>
                    <a:pt x="6231" y="4087"/>
                    <a:pt x="6213" y="4109"/>
                    <a:pt x="6199" y="4135"/>
                  </a:cubicBezTo>
                  <a:lnTo>
                    <a:pt x="6199" y="4135"/>
                  </a:lnTo>
                  <a:cubicBezTo>
                    <a:pt x="6139" y="4253"/>
                    <a:pt x="6083" y="4375"/>
                    <a:pt x="5960" y="4428"/>
                  </a:cubicBezTo>
                  <a:lnTo>
                    <a:pt x="5960" y="4428"/>
                  </a:lnTo>
                  <a:cubicBezTo>
                    <a:pt x="5955" y="4430"/>
                    <a:pt x="5952" y="4440"/>
                    <a:pt x="5949" y="4441"/>
                  </a:cubicBezTo>
                  <a:lnTo>
                    <a:pt x="5949" y="4441"/>
                  </a:lnTo>
                  <a:cubicBezTo>
                    <a:pt x="5878" y="4474"/>
                    <a:pt x="5825" y="4533"/>
                    <a:pt x="5765" y="4581"/>
                  </a:cubicBezTo>
                  <a:lnTo>
                    <a:pt x="5765" y="4581"/>
                  </a:lnTo>
                  <a:cubicBezTo>
                    <a:pt x="5735" y="4606"/>
                    <a:pt x="5711" y="4630"/>
                    <a:pt x="5689" y="4661"/>
                  </a:cubicBezTo>
                  <a:lnTo>
                    <a:pt x="5689" y="4661"/>
                  </a:lnTo>
                  <a:cubicBezTo>
                    <a:pt x="5641" y="4725"/>
                    <a:pt x="5634" y="4826"/>
                    <a:pt x="5545" y="4854"/>
                  </a:cubicBezTo>
                  <a:lnTo>
                    <a:pt x="5545" y="4854"/>
                  </a:lnTo>
                  <a:cubicBezTo>
                    <a:pt x="5533" y="4857"/>
                    <a:pt x="5534" y="4881"/>
                    <a:pt x="5533" y="4896"/>
                  </a:cubicBezTo>
                  <a:lnTo>
                    <a:pt x="5533" y="4896"/>
                  </a:lnTo>
                  <a:cubicBezTo>
                    <a:pt x="5528" y="4963"/>
                    <a:pt x="5497" y="5002"/>
                    <a:pt x="5429" y="5010"/>
                  </a:cubicBezTo>
                  <a:lnTo>
                    <a:pt x="5429" y="5010"/>
                  </a:lnTo>
                  <a:cubicBezTo>
                    <a:pt x="5467" y="5072"/>
                    <a:pt x="5462" y="5129"/>
                    <a:pt x="5444" y="5186"/>
                  </a:cubicBezTo>
                  <a:lnTo>
                    <a:pt x="5444" y="5186"/>
                  </a:lnTo>
                  <a:cubicBezTo>
                    <a:pt x="5433" y="5225"/>
                    <a:pt x="5434" y="5265"/>
                    <a:pt x="5442" y="5305"/>
                  </a:cubicBezTo>
                  <a:lnTo>
                    <a:pt x="5442" y="5305"/>
                  </a:lnTo>
                  <a:cubicBezTo>
                    <a:pt x="5447" y="5336"/>
                    <a:pt x="5451" y="5369"/>
                    <a:pt x="5413" y="5380"/>
                  </a:cubicBezTo>
                  <a:lnTo>
                    <a:pt x="5413" y="5380"/>
                  </a:lnTo>
                  <a:cubicBezTo>
                    <a:pt x="5384" y="5389"/>
                    <a:pt x="5382" y="5412"/>
                    <a:pt x="5383" y="5438"/>
                  </a:cubicBezTo>
                  <a:lnTo>
                    <a:pt x="5383" y="5438"/>
                  </a:lnTo>
                  <a:cubicBezTo>
                    <a:pt x="5390" y="5540"/>
                    <a:pt x="5392" y="5642"/>
                    <a:pt x="5407" y="5743"/>
                  </a:cubicBezTo>
                  <a:lnTo>
                    <a:pt x="5407" y="5743"/>
                  </a:lnTo>
                  <a:cubicBezTo>
                    <a:pt x="5419" y="5816"/>
                    <a:pt x="5454" y="5853"/>
                    <a:pt x="5513" y="5867"/>
                  </a:cubicBezTo>
                  <a:lnTo>
                    <a:pt x="5513" y="5867"/>
                  </a:lnTo>
                  <a:cubicBezTo>
                    <a:pt x="5544" y="5874"/>
                    <a:pt x="5563" y="5889"/>
                    <a:pt x="5573" y="5921"/>
                  </a:cubicBezTo>
                  <a:lnTo>
                    <a:pt x="5573" y="5921"/>
                  </a:lnTo>
                  <a:cubicBezTo>
                    <a:pt x="5580" y="5942"/>
                    <a:pt x="5597" y="5955"/>
                    <a:pt x="5611" y="5969"/>
                  </a:cubicBezTo>
                  <a:lnTo>
                    <a:pt x="5611" y="5969"/>
                  </a:lnTo>
                  <a:cubicBezTo>
                    <a:pt x="5664" y="6021"/>
                    <a:pt x="5686" y="6098"/>
                    <a:pt x="5725" y="6162"/>
                  </a:cubicBezTo>
                  <a:lnTo>
                    <a:pt x="5725" y="6162"/>
                  </a:lnTo>
                  <a:cubicBezTo>
                    <a:pt x="5741" y="6189"/>
                    <a:pt x="5729" y="6223"/>
                    <a:pt x="5716" y="6251"/>
                  </a:cubicBezTo>
                  <a:lnTo>
                    <a:pt x="5716" y="6251"/>
                  </a:lnTo>
                  <a:cubicBezTo>
                    <a:pt x="5689" y="6307"/>
                    <a:pt x="5662" y="6365"/>
                    <a:pt x="5604" y="6392"/>
                  </a:cubicBezTo>
                  <a:lnTo>
                    <a:pt x="5604" y="6392"/>
                  </a:lnTo>
                  <a:cubicBezTo>
                    <a:pt x="5617" y="6408"/>
                    <a:pt x="5628" y="6401"/>
                    <a:pt x="5639" y="6401"/>
                  </a:cubicBezTo>
                  <a:lnTo>
                    <a:pt x="5639" y="6401"/>
                  </a:lnTo>
                  <a:cubicBezTo>
                    <a:pt x="5665" y="6403"/>
                    <a:pt x="5676" y="6419"/>
                    <a:pt x="5663" y="6444"/>
                  </a:cubicBezTo>
                  <a:lnTo>
                    <a:pt x="5663" y="6444"/>
                  </a:lnTo>
                  <a:cubicBezTo>
                    <a:pt x="5626" y="6513"/>
                    <a:pt x="5582" y="6593"/>
                    <a:pt x="5520" y="6618"/>
                  </a:cubicBezTo>
                  <a:lnTo>
                    <a:pt x="5520" y="6618"/>
                  </a:lnTo>
                  <a:cubicBezTo>
                    <a:pt x="5460" y="6641"/>
                    <a:pt x="5418" y="6686"/>
                    <a:pt x="5364" y="6715"/>
                  </a:cubicBezTo>
                  <a:lnTo>
                    <a:pt x="5364" y="6715"/>
                  </a:lnTo>
                  <a:cubicBezTo>
                    <a:pt x="5329" y="6734"/>
                    <a:pt x="5306" y="6758"/>
                    <a:pt x="5306" y="6818"/>
                  </a:cubicBezTo>
                  <a:lnTo>
                    <a:pt x="5306" y="6818"/>
                  </a:lnTo>
                  <a:cubicBezTo>
                    <a:pt x="5308" y="6928"/>
                    <a:pt x="5285" y="7037"/>
                    <a:pt x="5277" y="7147"/>
                  </a:cubicBezTo>
                  <a:lnTo>
                    <a:pt x="5277" y="7147"/>
                  </a:lnTo>
                  <a:cubicBezTo>
                    <a:pt x="5272" y="7209"/>
                    <a:pt x="5268" y="7267"/>
                    <a:pt x="5254" y="7327"/>
                  </a:cubicBezTo>
                  <a:lnTo>
                    <a:pt x="5254" y="7327"/>
                  </a:lnTo>
                  <a:cubicBezTo>
                    <a:pt x="5242" y="7380"/>
                    <a:pt x="5228" y="7435"/>
                    <a:pt x="5235" y="7505"/>
                  </a:cubicBezTo>
                  <a:lnTo>
                    <a:pt x="5235" y="7505"/>
                  </a:lnTo>
                  <a:cubicBezTo>
                    <a:pt x="5274" y="7459"/>
                    <a:pt x="5278" y="7414"/>
                    <a:pt x="5292" y="7375"/>
                  </a:cubicBezTo>
                  <a:lnTo>
                    <a:pt x="5292" y="7375"/>
                  </a:lnTo>
                  <a:cubicBezTo>
                    <a:pt x="5306" y="7338"/>
                    <a:pt x="5308" y="7293"/>
                    <a:pt x="5362" y="7280"/>
                  </a:cubicBezTo>
                  <a:lnTo>
                    <a:pt x="5362" y="7280"/>
                  </a:lnTo>
                  <a:cubicBezTo>
                    <a:pt x="5341" y="7425"/>
                    <a:pt x="5293" y="7550"/>
                    <a:pt x="5262" y="7680"/>
                  </a:cubicBezTo>
                  <a:lnTo>
                    <a:pt x="5262" y="7680"/>
                  </a:lnTo>
                  <a:cubicBezTo>
                    <a:pt x="5262" y="7684"/>
                    <a:pt x="5260" y="7688"/>
                    <a:pt x="5259" y="7689"/>
                  </a:cubicBezTo>
                  <a:lnTo>
                    <a:pt x="5259" y="7689"/>
                  </a:lnTo>
                  <a:cubicBezTo>
                    <a:pt x="5248" y="7707"/>
                    <a:pt x="5242" y="7734"/>
                    <a:pt x="5219" y="7730"/>
                  </a:cubicBezTo>
                  <a:lnTo>
                    <a:pt x="5219" y="7730"/>
                  </a:lnTo>
                  <a:cubicBezTo>
                    <a:pt x="5194" y="7724"/>
                    <a:pt x="5199" y="7697"/>
                    <a:pt x="5201" y="7674"/>
                  </a:cubicBezTo>
                  <a:lnTo>
                    <a:pt x="5201" y="7674"/>
                  </a:lnTo>
                  <a:cubicBezTo>
                    <a:pt x="5202" y="7655"/>
                    <a:pt x="5215" y="7635"/>
                    <a:pt x="5197" y="7608"/>
                  </a:cubicBezTo>
                  <a:lnTo>
                    <a:pt x="5197" y="7608"/>
                  </a:lnTo>
                  <a:cubicBezTo>
                    <a:pt x="5185" y="7643"/>
                    <a:pt x="5173" y="7673"/>
                    <a:pt x="5162" y="7704"/>
                  </a:cubicBezTo>
                  <a:lnTo>
                    <a:pt x="5162" y="7704"/>
                  </a:lnTo>
                  <a:cubicBezTo>
                    <a:pt x="5136" y="7790"/>
                    <a:pt x="5136" y="7791"/>
                    <a:pt x="5050" y="7790"/>
                  </a:cubicBezTo>
                  <a:lnTo>
                    <a:pt x="5050" y="7790"/>
                  </a:lnTo>
                  <a:cubicBezTo>
                    <a:pt x="5017" y="7789"/>
                    <a:pt x="4984" y="7786"/>
                    <a:pt x="4950" y="7787"/>
                  </a:cubicBezTo>
                  <a:lnTo>
                    <a:pt x="4950" y="7787"/>
                  </a:lnTo>
                  <a:cubicBezTo>
                    <a:pt x="4867" y="7789"/>
                    <a:pt x="4802" y="7862"/>
                    <a:pt x="4802" y="7951"/>
                  </a:cubicBezTo>
                  <a:lnTo>
                    <a:pt x="4802" y="7951"/>
                  </a:lnTo>
                  <a:cubicBezTo>
                    <a:pt x="4802" y="8080"/>
                    <a:pt x="4802" y="8080"/>
                    <a:pt x="4685" y="8084"/>
                  </a:cubicBezTo>
                  <a:lnTo>
                    <a:pt x="4685" y="8084"/>
                  </a:lnTo>
                  <a:cubicBezTo>
                    <a:pt x="4641" y="8086"/>
                    <a:pt x="4600" y="8112"/>
                    <a:pt x="4553" y="8102"/>
                  </a:cubicBezTo>
                  <a:lnTo>
                    <a:pt x="4553" y="8102"/>
                  </a:lnTo>
                  <a:cubicBezTo>
                    <a:pt x="4518" y="8094"/>
                    <a:pt x="4485" y="8088"/>
                    <a:pt x="4500" y="8034"/>
                  </a:cubicBezTo>
                  <a:lnTo>
                    <a:pt x="4500" y="8034"/>
                  </a:lnTo>
                  <a:cubicBezTo>
                    <a:pt x="4503" y="8021"/>
                    <a:pt x="4501" y="8009"/>
                    <a:pt x="4489" y="8003"/>
                  </a:cubicBezTo>
                  <a:lnTo>
                    <a:pt x="4489" y="8003"/>
                  </a:lnTo>
                  <a:cubicBezTo>
                    <a:pt x="4475" y="7996"/>
                    <a:pt x="4462" y="8003"/>
                    <a:pt x="4451" y="8015"/>
                  </a:cubicBezTo>
                  <a:lnTo>
                    <a:pt x="4451" y="8015"/>
                  </a:lnTo>
                  <a:cubicBezTo>
                    <a:pt x="4435" y="8028"/>
                    <a:pt x="4437" y="8046"/>
                    <a:pt x="4445" y="8064"/>
                  </a:cubicBezTo>
                  <a:lnTo>
                    <a:pt x="4445" y="8064"/>
                  </a:lnTo>
                  <a:cubicBezTo>
                    <a:pt x="4457" y="8086"/>
                    <a:pt x="4474" y="8113"/>
                    <a:pt x="4456" y="8132"/>
                  </a:cubicBezTo>
                  <a:lnTo>
                    <a:pt x="4456" y="8132"/>
                  </a:lnTo>
                  <a:cubicBezTo>
                    <a:pt x="4398" y="8189"/>
                    <a:pt x="4394" y="8266"/>
                    <a:pt x="4384" y="8341"/>
                  </a:cubicBezTo>
                  <a:lnTo>
                    <a:pt x="4384" y="8341"/>
                  </a:lnTo>
                  <a:cubicBezTo>
                    <a:pt x="4382" y="8356"/>
                    <a:pt x="4376" y="8370"/>
                    <a:pt x="4369" y="8383"/>
                  </a:cubicBezTo>
                  <a:lnTo>
                    <a:pt x="4369" y="8383"/>
                  </a:lnTo>
                  <a:cubicBezTo>
                    <a:pt x="4365" y="8395"/>
                    <a:pt x="4357" y="8408"/>
                    <a:pt x="4344" y="8402"/>
                  </a:cubicBezTo>
                  <a:lnTo>
                    <a:pt x="4344" y="8402"/>
                  </a:lnTo>
                  <a:cubicBezTo>
                    <a:pt x="4287" y="8377"/>
                    <a:pt x="4216" y="8406"/>
                    <a:pt x="4166" y="8347"/>
                  </a:cubicBezTo>
                  <a:lnTo>
                    <a:pt x="4166" y="8347"/>
                  </a:lnTo>
                  <a:cubicBezTo>
                    <a:pt x="4155" y="8335"/>
                    <a:pt x="4140" y="8322"/>
                    <a:pt x="4124" y="8340"/>
                  </a:cubicBezTo>
                  <a:lnTo>
                    <a:pt x="4124" y="8340"/>
                  </a:lnTo>
                  <a:cubicBezTo>
                    <a:pt x="4095" y="8372"/>
                    <a:pt x="4083" y="8345"/>
                    <a:pt x="4077" y="8320"/>
                  </a:cubicBezTo>
                  <a:lnTo>
                    <a:pt x="4077" y="8320"/>
                  </a:lnTo>
                  <a:cubicBezTo>
                    <a:pt x="4073" y="8297"/>
                    <a:pt x="4077" y="8272"/>
                    <a:pt x="4077" y="8242"/>
                  </a:cubicBezTo>
                  <a:lnTo>
                    <a:pt x="4077" y="8242"/>
                  </a:lnTo>
                  <a:cubicBezTo>
                    <a:pt x="3970" y="8240"/>
                    <a:pt x="3908" y="8177"/>
                    <a:pt x="3886" y="8063"/>
                  </a:cubicBezTo>
                  <a:lnTo>
                    <a:pt x="3886" y="8063"/>
                  </a:lnTo>
                  <a:cubicBezTo>
                    <a:pt x="3885" y="8052"/>
                    <a:pt x="3882" y="8040"/>
                    <a:pt x="3880" y="8028"/>
                  </a:cubicBezTo>
                  <a:lnTo>
                    <a:pt x="9846" y="11046"/>
                  </a:lnTo>
                  <a:close/>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9" name="Freeform 2">
              <a:extLst>
                <a:ext uri="{FF2B5EF4-FFF2-40B4-BE49-F238E27FC236}">
                  <a16:creationId xmlns:a16="http://schemas.microsoft.com/office/drawing/2014/main" id="{EE4213F2-EAC0-9247-9D53-610D9E8A28F8}"/>
                </a:ext>
              </a:extLst>
            </p:cNvPr>
            <p:cNvSpPr>
              <a:spLocks noChangeArrowheads="1"/>
            </p:cNvSpPr>
            <p:nvPr/>
          </p:nvSpPr>
          <p:spPr bwMode="auto">
            <a:xfrm>
              <a:off x="3473299" y="7491332"/>
              <a:ext cx="940607" cy="1824209"/>
            </a:xfrm>
            <a:custGeom>
              <a:avLst/>
              <a:gdLst>
                <a:gd name="T0" fmla="*/ 276 w 1747"/>
                <a:gd name="T1" fmla="*/ 3280 h 3386"/>
                <a:gd name="T2" fmla="*/ 656 w 1747"/>
                <a:gd name="T3" fmla="*/ 2927 h 3386"/>
                <a:gd name="T4" fmla="*/ 758 w 1747"/>
                <a:gd name="T5" fmla="*/ 2854 h 3386"/>
                <a:gd name="T6" fmla="*/ 576 w 1747"/>
                <a:gd name="T7" fmla="*/ 2817 h 3386"/>
                <a:gd name="T8" fmla="*/ 421 w 1747"/>
                <a:gd name="T9" fmla="*/ 2795 h 3386"/>
                <a:gd name="T10" fmla="*/ 343 w 1747"/>
                <a:gd name="T11" fmla="*/ 2667 h 3386"/>
                <a:gd name="T12" fmla="*/ 525 w 1747"/>
                <a:gd name="T13" fmla="*/ 2367 h 3386"/>
                <a:gd name="T14" fmla="*/ 431 w 1747"/>
                <a:gd name="T15" fmla="*/ 2353 h 3386"/>
                <a:gd name="T16" fmla="*/ 481 w 1747"/>
                <a:gd name="T17" fmla="*/ 2264 h 3386"/>
                <a:gd name="T18" fmla="*/ 489 w 1747"/>
                <a:gd name="T19" fmla="*/ 2136 h 3386"/>
                <a:gd name="T20" fmla="*/ 727 w 1747"/>
                <a:gd name="T21" fmla="*/ 2147 h 3386"/>
                <a:gd name="T22" fmla="*/ 774 w 1747"/>
                <a:gd name="T23" fmla="*/ 1918 h 3386"/>
                <a:gd name="T24" fmla="*/ 659 w 1747"/>
                <a:gd name="T25" fmla="*/ 1626 h 3386"/>
                <a:gd name="T26" fmla="*/ 515 w 1747"/>
                <a:gd name="T27" fmla="*/ 1628 h 3386"/>
                <a:gd name="T28" fmla="*/ 408 w 1747"/>
                <a:gd name="T29" fmla="*/ 1639 h 3386"/>
                <a:gd name="T30" fmla="*/ 327 w 1747"/>
                <a:gd name="T31" fmla="*/ 1529 h 3386"/>
                <a:gd name="T32" fmla="*/ 376 w 1747"/>
                <a:gd name="T33" fmla="*/ 1203 h 3386"/>
                <a:gd name="T34" fmla="*/ 321 w 1747"/>
                <a:gd name="T35" fmla="*/ 1223 h 3386"/>
                <a:gd name="T36" fmla="*/ 290 w 1747"/>
                <a:gd name="T37" fmla="*/ 1350 h 3386"/>
                <a:gd name="T38" fmla="*/ 218 w 1747"/>
                <a:gd name="T39" fmla="*/ 1404 h 3386"/>
                <a:gd name="T40" fmla="*/ 231 w 1747"/>
                <a:gd name="T41" fmla="*/ 1253 h 3386"/>
                <a:gd name="T42" fmla="*/ 157 w 1747"/>
                <a:gd name="T43" fmla="*/ 1247 h 3386"/>
                <a:gd name="T44" fmla="*/ 53 w 1747"/>
                <a:gd name="T45" fmla="*/ 1232 h 3386"/>
                <a:gd name="T46" fmla="*/ 214 w 1747"/>
                <a:gd name="T47" fmla="*/ 1076 h 3386"/>
                <a:gd name="T48" fmla="*/ 227 w 1747"/>
                <a:gd name="T49" fmla="*/ 968 h 3386"/>
                <a:gd name="T50" fmla="*/ 83 w 1747"/>
                <a:gd name="T51" fmla="*/ 1000 h 3386"/>
                <a:gd name="T52" fmla="*/ 122 w 1747"/>
                <a:gd name="T53" fmla="*/ 675 h 3386"/>
                <a:gd name="T54" fmla="*/ 11 w 1747"/>
                <a:gd name="T55" fmla="*/ 512 h 3386"/>
                <a:gd name="T56" fmla="*/ 143 w 1747"/>
                <a:gd name="T57" fmla="*/ 506 h 3386"/>
                <a:gd name="T58" fmla="*/ 199 w 1747"/>
                <a:gd name="T59" fmla="*/ 396 h 3386"/>
                <a:gd name="T60" fmla="*/ 333 w 1747"/>
                <a:gd name="T61" fmla="*/ 104 h 3386"/>
                <a:gd name="T62" fmla="*/ 655 w 1747"/>
                <a:gd name="T63" fmla="*/ 20 h 3386"/>
                <a:gd name="T64" fmla="*/ 730 w 1747"/>
                <a:gd name="T65" fmla="*/ 160 h 3386"/>
                <a:gd name="T66" fmla="*/ 580 w 1747"/>
                <a:gd name="T67" fmla="*/ 348 h 3386"/>
                <a:gd name="T68" fmla="*/ 933 w 1747"/>
                <a:gd name="T69" fmla="*/ 421 h 3386"/>
                <a:gd name="T70" fmla="*/ 845 w 1747"/>
                <a:gd name="T71" fmla="*/ 940 h 3386"/>
                <a:gd name="T72" fmla="*/ 790 w 1747"/>
                <a:gd name="T73" fmla="*/ 1067 h 3386"/>
                <a:gd name="T74" fmla="*/ 784 w 1747"/>
                <a:gd name="T75" fmla="*/ 1108 h 3386"/>
                <a:gd name="T76" fmla="*/ 1089 w 1747"/>
                <a:gd name="T77" fmla="*/ 1456 h 3386"/>
                <a:gd name="T78" fmla="*/ 1188 w 1747"/>
                <a:gd name="T79" fmla="*/ 1663 h 3386"/>
                <a:gd name="T80" fmla="*/ 1380 w 1747"/>
                <a:gd name="T81" fmla="*/ 1937 h 3386"/>
                <a:gd name="T82" fmla="*/ 1434 w 1747"/>
                <a:gd name="T83" fmla="*/ 2128 h 3386"/>
                <a:gd name="T84" fmla="*/ 1427 w 1747"/>
                <a:gd name="T85" fmla="*/ 2334 h 3386"/>
                <a:gd name="T86" fmla="*/ 1605 w 1747"/>
                <a:gd name="T87" fmla="*/ 2286 h 3386"/>
                <a:gd name="T88" fmla="*/ 1678 w 1747"/>
                <a:gd name="T89" fmla="*/ 2665 h 3386"/>
                <a:gd name="T90" fmla="*/ 1565 w 1747"/>
                <a:gd name="T91" fmla="*/ 2794 h 3386"/>
                <a:gd name="T92" fmla="*/ 1613 w 1747"/>
                <a:gd name="T93" fmla="*/ 2877 h 3386"/>
                <a:gd name="T94" fmla="*/ 1642 w 1747"/>
                <a:gd name="T95" fmla="*/ 2992 h 3386"/>
                <a:gd name="T96" fmla="*/ 1186 w 1747"/>
                <a:gd name="T97" fmla="*/ 3115 h 3386"/>
                <a:gd name="T98" fmla="*/ 1084 w 1747"/>
                <a:gd name="T99" fmla="*/ 3163 h 3386"/>
                <a:gd name="T100" fmla="*/ 823 w 1747"/>
                <a:gd name="T101" fmla="*/ 3152 h 3386"/>
                <a:gd name="T102" fmla="*/ 556 w 1747"/>
                <a:gd name="T103" fmla="*/ 3277 h 3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7" h="3386">
                  <a:moveTo>
                    <a:pt x="236" y="3356"/>
                  </a:moveTo>
                  <a:lnTo>
                    <a:pt x="236" y="3356"/>
                  </a:lnTo>
                  <a:cubicBezTo>
                    <a:pt x="232" y="3318"/>
                    <a:pt x="257" y="3300"/>
                    <a:pt x="276" y="3280"/>
                  </a:cubicBezTo>
                  <a:lnTo>
                    <a:pt x="276" y="3280"/>
                  </a:lnTo>
                  <a:cubicBezTo>
                    <a:pt x="348" y="3201"/>
                    <a:pt x="422" y="3127"/>
                    <a:pt x="475" y="3029"/>
                  </a:cubicBezTo>
                  <a:lnTo>
                    <a:pt x="475" y="3029"/>
                  </a:lnTo>
                  <a:cubicBezTo>
                    <a:pt x="516" y="2956"/>
                    <a:pt x="575" y="2916"/>
                    <a:pt x="656" y="2927"/>
                  </a:cubicBezTo>
                  <a:lnTo>
                    <a:pt x="656" y="2927"/>
                  </a:lnTo>
                  <a:cubicBezTo>
                    <a:pt x="721" y="2938"/>
                    <a:pt x="771" y="2916"/>
                    <a:pt x="792" y="2840"/>
                  </a:cubicBezTo>
                  <a:lnTo>
                    <a:pt x="792" y="2840"/>
                  </a:lnTo>
                  <a:cubicBezTo>
                    <a:pt x="777" y="2828"/>
                    <a:pt x="768" y="2846"/>
                    <a:pt x="758" y="2854"/>
                  </a:cubicBezTo>
                  <a:lnTo>
                    <a:pt x="758" y="2854"/>
                  </a:lnTo>
                  <a:cubicBezTo>
                    <a:pt x="696" y="2907"/>
                    <a:pt x="685" y="2907"/>
                    <a:pt x="624" y="2846"/>
                  </a:cubicBezTo>
                  <a:lnTo>
                    <a:pt x="624" y="2846"/>
                  </a:lnTo>
                  <a:cubicBezTo>
                    <a:pt x="610" y="2832"/>
                    <a:pt x="598" y="2810"/>
                    <a:pt x="576" y="2817"/>
                  </a:cubicBezTo>
                  <a:lnTo>
                    <a:pt x="576" y="2817"/>
                  </a:lnTo>
                  <a:cubicBezTo>
                    <a:pt x="533" y="2831"/>
                    <a:pt x="502" y="2822"/>
                    <a:pt x="472" y="2784"/>
                  </a:cubicBezTo>
                  <a:lnTo>
                    <a:pt x="472" y="2784"/>
                  </a:lnTo>
                  <a:cubicBezTo>
                    <a:pt x="455" y="2763"/>
                    <a:pt x="437" y="2787"/>
                    <a:pt x="421" y="2795"/>
                  </a:cubicBezTo>
                  <a:lnTo>
                    <a:pt x="421" y="2795"/>
                  </a:lnTo>
                  <a:cubicBezTo>
                    <a:pt x="364" y="2825"/>
                    <a:pt x="316" y="2794"/>
                    <a:pt x="309" y="2724"/>
                  </a:cubicBezTo>
                  <a:lnTo>
                    <a:pt x="309" y="2724"/>
                  </a:lnTo>
                  <a:cubicBezTo>
                    <a:pt x="306" y="2694"/>
                    <a:pt x="323" y="2680"/>
                    <a:pt x="343" y="2667"/>
                  </a:cubicBezTo>
                  <a:lnTo>
                    <a:pt x="343" y="2667"/>
                  </a:lnTo>
                  <a:cubicBezTo>
                    <a:pt x="388" y="2638"/>
                    <a:pt x="435" y="2611"/>
                    <a:pt x="479" y="2578"/>
                  </a:cubicBezTo>
                  <a:lnTo>
                    <a:pt x="479" y="2578"/>
                  </a:lnTo>
                  <a:cubicBezTo>
                    <a:pt x="547" y="2527"/>
                    <a:pt x="563" y="2444"/>
                    <a:pt x="525" y="2367"/>
                  </a:cubicBezTo>
                  <a:lnTo>
                    <a:pt x="525" y="2367"/>
                  </a:lnTo>
                  <a:cubicBezTo>
                    <a:pt x="512" y="2340"/>
                    <a:pt x="494" y="2351"/>
                    <a:pt x="476" y="2359"/>
                  </a:cubicBezTo>
                  <a:lnTo>
                    <a:pt x="476" y="2359"/>
                  </a:lnTo>
                  <a:cubicBezTo>
                    <a:pt x="460" y="2367"/>
                    <a:pt x="442" y="2375"/>
                    <a:pt x="431" y="2353"/>
                  </a:cubicBezTo>
                  <a:lnTo>
                    <a:pt x="431" y="2353"/>
                  </a:lnTo>
                  <a:cubicBezTo>
                    <a:pt x="421" y="2334"/>
                    <a:pt x="437" y="2320"/>
                    <a:pt x="447" y="2306"/>
                  </a:cubicBezTo>
                  <a:lnTo>
                    <a:pt x="447" y="2306"/>
                  </a:lnTo>
                  <a:cubicBezTo>
                    <a:pt x="458" y="2292"/>
                    <a:pt x="469" y="2278"/>
                    <a:pt x="481" y="2264"/>
                  </a:cubicBezTo>
                  <a:lnTo>
                    <a:pt x="481" y="2264"/>
                  </a:lnTo>
                  <a:cubicBezTo>
                    <a:pt x="504" y="2236"/>
                    <a:pt x="526" y="2208"/>
                    <a:pt x="492" y="2169"/>
                  </a:cubicBezTo>
                  <a:lnTo>
                    <a:pt x="492" y="2169"/>
                  </a:lnTo>
                  <a:cubicBezTo>
                    <a:pt x="485" y="2162"/>
                    <a:pt x="480" y="2147"/>
                    <a:pt x="489" y="2136"/>
                  </a:cubicBezTo>
                  <a:lnTo>
                    <a:pt x="489" y="2136"/>
                  </a:lnTo>
                  <a:cubicBezTo>
                    <a:pt x="499" y="2123"/>
                    <a:pt x="514" y="2126"/>
                    <a:pt x="525" y="2136"/>
                  </a:cubicBezTo>
                  <a:lnTo>
                    <a:pt x="525" y="2136"/>
                  </a:lnTo>
                  <a:cubicBezTo>
                    <a:pt x="590" y="2191"/>
                    <a:pt x="660" y="2138"/>
                    <a:pt x="727" y="2147"/>
                  </a:cubicBezTo>
                  <a:lnTo>
                    <a:pt x="727" y="2147"/>
                  </a:lnTo>
                  <a:cubicBezTo>
                    <a:pt x="745" y="2150"/>
                    <a:pt x="748" y="2128"/>
                    <a:pt x="751" y="2108"/>
                  </a:cubicBezTo>
                  <a:lnTo>
                    <a:pt x="751" y="2108"/>
                  </a:lnTo>
                  <a:cubicBezTo>
                    <a:pt x="764" y="2045"/>
                    <a:pt x="748" y="1979"/>
                    <a:pt x="774" y="1918"/>
                  </a:cubicBezTo>
                  <a:lnTo>
                    <a:pt x="774" y="1918"/>
                  </a:lnTo>
                  <a:cubicBezTo>
                    <a:pt x="781" y="1901"/>
                    <a:pt x="771" y="1891"/>
                    <a:pt x="755" y="1885"/>
                  </a:cubicBezTo>
                  <a:lnTo>
                    <a:pt x="755" y="1885"/>
                  </a:lnTo>
                  <a:cubicBezTo>
                    <a:pt x="639" y="1835"/>
                    <a:pt x="607" y="1750"/>
                    <a:pt x="659" y="1626"/>
                  </a:cubicBezTo>
                  <a:lnTo>
                    <a:pt x="659" y="1626"/>
                  </a:lnTo>
                  <a:cubicBezTo>
                    <a:pt x="665" y="1610"/>
                    <a:pt x="671" y="1593"/>
                    <a:pt x="685" y="1561"/>
                  </a:cubicBezTo>
                  <a:lnTo>
                    <a:pt x="685" y="1561"/>
                  </a:lnTo>
                  <a:cubicBezTo>
                    <a:pt x="623" y="1595"/>
                    <a:pt x="569" y="1610"/>
                    <a:pt x="515" y="1628"/>
                  </a:cubicBezTo>
                  <a:lnTo>
                    <a:pt x="515" y="1628"/>
                  </a:lnTo>
                  <a:cubicBezTo>
                    <a:pt x="485" y="1638"/>
                    <a:pt x="462" y="1656"/>
                    <a:pt x="431" y="1638"/>
                  </a:cubicBezTo>
                  <a:lnTo>
                    <a:pt x="431" y="1638"/>
                  </a:lnTo>
                  <a:cubicBezTo>
                    <a:pt x="425" y="1634"/>
                    <a:pt x="412" y="1635"/>
                    <a:pt x="408" y="1639"/>
                  </a:cubicBezTo>
                  <a:lnTo>
                    <a:pt x="408" y="1639"/>
                  </a:lnTo>
                  <a:cubicBezTo>
                    <a:pt x="388" y="1659"/>
                    <a:pt x="369" y="1685"/>
                    <a:pt x="347" y="1650"/>
                  </a:cubicBezTo>
                  <a:lnTo>
                    <a:pt x="347" y="1650"/>
                  </a:lnTo>
                  <a:cubicBezTo>
                    <a:pt x="326" y="1613"/>
                    <a:pt x="307" y="1574"/>
                    <a:pt x="327" y="1529"/>
                  </a:cubicBezTo>
                  <a:lnTo>
                    <a:pt x="327" y="1529"/>
                  </a:lnTo>
                  <a:cubicBezTo>
                    <a:pt x="339" y="1500"/>
                    <a:pt x="348" y="1470"/>
                    <a:pt x="365" y="1446"/>
                  </a:cubicBezTo>
                  <a:lnTo>
                    <a:pt x="365" y="1446"/>
                  </a:lnTo>
                  <a:cubicBezTo>
                    <a:pt x="421" y="1367"/>
                    <a:pt x="395" y="1284"/>
                    <a:pt x="376" y="1203"/>
                  </a:cubicBezTo>
                  <a:lnTo>
                    <a:pt x="376" y="1203"/>
                  </a:lnTo>
                  <a:cubicBezTo>
                    <a:pt x="372" y="1185"/>
                    <a:pt x="362" y="1176"/>
                    <a:pt x="346" y="1181"/>
                  </a:cubicBezTo>
                  <a:lnTo>
                    <a:pt x="346" y="1181"/>
                  </a:lnTo>
                  <a:cubicBezTo>
                    <a:pt x="328" y="1187"/>
                    <a:pt x="316" y="1202"/>
                    <a:pt x="321" y="1223"/>
                  </a:cubicBezTo>
                  <a:lnTo>
                    <a:pt x="321" y="1223"/>
                  </a:lnTo>
                  <a:cubicBezTo>
                    <a:pt x="326" y="1236"/>
                    <a:pt x="341" y="1245"/>
                    <a:pt x="347" y="1258"/>
                  </a:cubicBezTo>
                  <a:lnTo>
                    <a:pt x="347" y="1258"/>
                  </a:lnTo>
                  <a:cubicBezTo>
                    <a:pt x="369" y="1314"/>
                    <a:pt x="347" y="1355"/>
                    <a:pt x="290" y="1350"/>
                  </a:cubicBezTo>
                  <a:lnTo>
                    <a:pt x="290" y="1350"/>
                  </a:lnTo>
                  <a:cubicBezTo>
                    <a:pt x="269" y="1348"/>
                    <a:pt x="269" y="1361"/>
                    <a:pt x="262" y="1373"/>
                  </a:cubicBezTo>
                  <a:lnTo>
                    <a:pt x="262" y="1373"/>
                  </a:lnTo>
                  <a:cubicBezTo>
                    <a:pt x="253" y="1393"/>
                    <a:pt x="240" y="1413"/>
                    <a:pt x="218" y="1404"/>
                  </a:cubicBezTo>
                  <a:lnTo>
                    <a:pt x="218" y="1404"/>
                  </a:lnTo>
                  <a:cubicBezTo>
                    <a:pt x="190" y="1393"/>
                    <a:pt x="197" y="1363"/>
                    <a:pt x="203" y="1340"/>
                  </a:cubicBezTo>
                  <a:lnTo>
                    <a:pt x="203" y="1340"/>
                  </a:lnTo>
                  <a:cubicBezTo>
                    <a:pt x="210" y="1311"/>
                    <a:pt x="219" y="1280"/>
                    <a:pt x="231" y="1253"/>
                  </a:cubicBezTo>
                  <a:lnTo>
                    <a:pt x="231" y="1253"/>
                  </a:lnTo>
                  <a:cubicBezTo>
                    <a:pt x="246" y="1217"/>
                    <a:pt x="234" y="1194"/>
                    <a:pt x="208" y="1174"/>
                  </a:cubicBezTo>
                  <a:lnTo>
                    <a:pt x="208" y="1174"/>
                  </a:lnTo>
                  <a:cubicBezTo>
                    <a:pt x="183" y="1192"/>
                    <a:pt x="171" y="1221"/>
                    <a:pt x="157" y="1247"/>
                  </a:cubicBezTo>
                  <a:lnTo>
                    <a:pt x="157" y="1247"/>
                  </a:lnTo>
                  <a:cubicBezTo>
                    <a:pt x="146" y="1270"/>
                    <a:pt x="131" y="1292"/>
                    <a:pt x="106" y="1283"/>
                  </a:cubicBezTo>
                  <a:lnTo>
                    <a:pt x="106" y="1283"/>
                  </a:lnTo>
                  <a:cubicBezTo>
                    <a:pt x="84" y="1274"/>
                    <a:pt x="55" y="1267"/>
                    <a:pt x="53" y="1232"/>
                  </a:cubicBezTo>
                  <a:lnTo>
                    <a:pt x="53" y="1232"/>
                  </a:lnTo>
                  <a:cubicBezTo>
                    <a:pt x="51" y="1207"/>
                    <a:pt x="66" y="1179"/>
                    <a:pt x="88" y="1176"/>
                  </a:cubicBezTo>
                  <a:lnTo>
                    <a:pt x="88" y="1176"/>
                  </a:lnTo>
                  <a:cubicBezTo>
                    <a:pt x="145" y="1164"/>
                    <a:pt x="169" y="1106"/>
                    <a:pt x="214" y="1076"/>
                  </a:cubicBezTo>
                  <a:lnTo>
                    <a:pt x="214" y="1076"/>
                  </a:lnTo>
                  <a:cubicBezTo>
                    <a:pt x="258" y="1048"/>
                    <a:pt x="246" y="982"/>
                    <a:pt x="278" y="937"/>
                  </a:cubicBezTo>
                  <a:lnTo>
                    <a:pt x="278" y="937"/>
                  </a:lnTo>
                  <a:cubicBezTo>
                    <a:pt x="245" y="931"/>
                    <a:pt x="236" y="949"/>
                    <a:pt x="227" y="968"/>
                  </a:cubicBezTo>
                  <a:lnTo>
                    <a:pt x="227" y="968"/>
                  </a:lnTo>
                  <a:cubicBezTo>
                    <a:pt x="203" y="1017"/>
                    <a:pt x="161" y="1032"/>
                    <a:pt x="116" y="1032"/>
                  </a:cubicBezTo>
                  <a:lnTo>
                    <a:pt x="116" y="1032"/>
                  </a:lnTo>
                  <a:cubicBezTo>
                    <a:pt x="99" y="1032"/>
                    <a:pt x="75" y="1018"/>
                    <a:pt x="83" y="1000"/>
                  </a:cubicBezTo>
                  <a:lnTo>
                    <a:pt x="83" y="1000"/>
                  </a:lnTo>
                  <a:cubicBezTo>
                    <a:pt x="111" y="939"/>
                    <a:pt x="93" y="861"/>
                    <a:pt x="149" y="809"/>
                  </a:cubicBezTo>
                  <a:lnTo>
                    <a:pt x="149" y="809"/>
                  </a:lnTo>
                  <a:cubicBezTo>
                    <a:pt x="207" y="753"/>
                    <a:pt x="197" y="703"/>
                    <a:pt x="122" y="675"/>
                  </a:cubicBezTo>
                  <a:lnTo>
                    <a:pt x="122" y="675"/>
                  </a:lnTo>
                  <a:cubicBezTo>
                    <a:pt x="65" y="653"/>
                    <a:pt x="53" y="588"/>
                    <a:pt x="11" y="555"/>
                  </a:cubicBezTo>
                  <a:lnTo>
                    <a:pt x="11" y="555"/>
                  </a:lnTo>
                  <a:cubicBezTo>
                    <a:pt x="0" y="547"/>
                    <a:pt x="5" y="526"/>
                    <a:pt x="11" y="512"/>
                  </a:cubicBezTo>
                  <a:lnTo>
                    <a:pt x="11" y="512"/>
                  </a:lnTo>
                  <a:cubicBezTo>
                    <a:pt x="30" y="473"/>
                    <a:pt x="59" y="433"/>
                    <a:pt x="91" y="426"/>
                  </a:cubicBezTo>
                  <a:lnTo>
                    <a:pt x="91" y="426"/>
                  </a:lnTo>
                  <a:cubicBezTo>
                    <a:pt x="131" y="416"/>
                    <a:pt x="130" y="474"/>
                    <a:pt x="143" y="506"/>
                  </a:cubicBezTo>
                  <a:lnTo>
                    <a:pt x="143" y="506"/>
                  </a:lnTo>
                  <a:cubicBezTo>
                    <a:pt x="159" y="540"/>
                    <a:pt x="166" y="582"/>
                    <a:pt x="211" y="598"/>
                  </a:cubicBezTo>
                  <a:lnTo>
                    <a:pt x="211" y="598"/>
                  </a:lnTo>
                  <a:cubicBezTo>
                    <a:pt x="150" y="533"/>
                    <a:pt x="202" y="463"/>
                    <a:pt x="199" y="396"/>
                  </a:cubicBezTo>
                  <a:lnTo>
                    <a:pt x="199" y="396"/>
                  </a:lnTo>
                  <a:cubicBezTo>
                    <a:pt x="199" y="393"/>
                    <a:pt x="200" y="388"/>
                    <a:pt x="201" y="387"/>
                  </a:cubicBezTo>
                  <a:lnTo>
                    <a:pt x="201" y="387"/>
                  </a:lnTo>
                  <a:cubicBezTo>
                    <a:pt x="293" y="320"/>
                    <a:pt x="272" y="190"/>
                    <a:pt x="333" y="104"/>
                  </a:cubicBezTo>
                  <a:lnTo>
                    <a:pt x="333" y="104"/>
                  </a:lnTo>
                  <a:cubicBezTo>
                    <a:pt x="373" y="48"/>
                    <a:pt x="393" y="26"/>
                    <a:pt x="457" y="40"/>
                  </a:cubicBezTo>
                  <a:lnTo>
                    <a:pt x="457" y="40"/>
                  </a:lnTo>
                  <a:cubicBezTo>
                    <a:pt x="525" y="52"/>
                    <a:pt x="589" y="31"/>
                    <a:pt x="655" y="20"/>
                  </a:cubicBezTo>
                  <a:lnTo>
                    <a:pt x="655" y="20"/>
                  </a:lnTo>
                  <a:cubicBezTo>
                    <a:pt x="688" y="13"/>
                    <a:pt x="724" y="0"/>
                    <a:pt x="744" y="39"/>
                  </a:cubicBezTo>
                  <a:lnTo>
                    <a:pt x="744" y="39"/>
                  </a:lnTo>
                  <a:cubicBezTo>
                    <a:pt x="765" y="80"/>
                    <a:pt x="759" y="128"/>
                    <a:pt x="730" y="160"/>
                  </a:cubicBezTo>
                  <a:lnTo>
                    <a:pt x="730" y="160"/>
                  </a:lnTo>
                  <a:cubicBezTo>
                    <a:pt x="690" y="206"/>
                    <a:pt x="662" y="267"/>
                    <a:pt x="607" y="298"/>
                  </a:cubicBezTo>
                  <a:lnTo>
                    <a:pt x="607" y="298"/>
                  </a:lnTo>
                  <a:cubicBezTo>
                    <a:pt x="590" y="307"/>
                    <a:pt x="568" y="330"/>
                    <a:pt x="580" y="348"/>
                  </a:cubicBezTo>
                  <a:lnTo>
                    <a:pt x="580" y="348"/>
                  </a:lnTo>
                  <a:cubicBezTo>
                    <a:pt x="609" y="387"/>
                    <a:pt x="579" y="413"/>
                    <a:pt x="559" y="463"/>
                  </a:cubicBezTo>
                  <a:lnTo>
                    <a:pt x="559" y="463"/>
                  </a:lnTo>
                  <a:cubicBezTo>
                    <a:pt x="690" y="385"/>
                    <a:pt x="812" y="420"/>
                    <a:pt x="933" y="421"/>
                  </a:cubicBezTo>
                  <a:lnTo>
                    <a:pt x="933" y="421"/>
                  </a:lnTo>
                  <a:cubicBezTo>
                    <a:pt x="1008" y="421"/>
                    <a:pt x="1047" y="484"/>
                    <a:pt x="1009" y="558"/>
                  </a:cubicBezTo>
                  <a:lnTo>
                    <a:pt x="1009" y="558"/>
                  </a:lnTo>
                  <a:cubicBezTo>
                    <a:pt x="946" y="681"/>
                    <a:pt x="932" y="830"/>
                    <a:pt x="845" y="940"/>
                  </a:cubicBezTo>
                  <a:lnTo>
                    <a:pt x="845" y="940"/>
                  </a:lnTo>
                  <a:cubicBezTo>
                    <a:pt x="835" y="951"/>
                    <a:pt x="828" y="966"/>
                    <a:pt x="835" y="982"/>
                  </a:cubicBezTo>
                  <a:lnTo>
                    <a:pt x="835" y="982"/>
                  </a:lnTo>
                  <a:cubicBezTo>
                    <a:pt x="866" y="1041"/>
                    <a:pt x="835" y="1058"/>
                    <a:pt x="790" y="1067"/>
                  </a:cubicBezTo>
                  <a:lnTo>
                    <a:pt x="790" y="1067"/>
                  </a:lnTo>
                  <a:cubicBezTo>
                    <a:pt x="776" y="1069"/>
                    <a:pt x="762" y="1074"/>
                    <a:pt x="754" y="1090"/>
                  </a:cubicBezTo>
                  <a:lnTo>
                    <a:pt x="754" y="1090"/>
                  </a:lnTo>
                  <a:cubicBezTo>
                    <a:pt x="755" y="1112"/>
                    <a:pt x="771" y="1112"/>
                    <a:pt x="784" y="1108"/>
                  </a:cubicBezTo>
                  <a:lnTo>
                    <a:pt x="784" y="1108"/>
                  </a:lnTo>
                  <a:cubicBezTo>
                    <a:pt x="875" y="1090"/>
                    <a:pt x="934" y="1142"/>
                    <a:pt x="993" y="1210"/>
                  </a:cubicBezTo>
                  <a:lnTo>
                    <a:pt x="993" y="1210"/>
                  </a:lnTo>
                  <a:cubicBezTo>
                    <a:pt x="1054" y="1282"/>
                    <a:pt x="1087" y="1358"/>
                    <a:pt x="1089" y="1456"/>
                  </a:cubicBezTo>
                  <a:lnTo>
                    <a:pt x="1089" y="1456"/>
                  </a:lnTo>
                  <a:cubicBezTo>
                    <a:pt x="1091" y="1523"/>
                    <a:pt x="1131" y="1576"/>
                    <a:pt x="1158" y="1634"/>
                  </a:cubicBezTo>
                  <a:lnTo>
                    <a:pt x="1158" y="1634"/>
                  </a:lnTo>
                  <a:cubicBezTo>
                    <a:pt x="1163" y="1650"/>
                    <a:pt x="1174" y="1659"/>
                    <a:pt x="1188" y="1663"/>
                  </a:cubicBezTo>
                  <a:lnTo>
                    <a:pt x="1188" y="1663"/>
                  </a:lnTo>
                  <a:cubicBezTo>
                    <a:pt x="1283" y="1688"/>
                    <a:pt x="1313" y="1780"/>
                    <a:pt x="1349" y="1863"/>
                  </a:cubicBezTo>
                  <a:lnTo>
                    <a:pt x="1349" y="1863"/>
                  </a:lnTo>
                  <a:cubicBezTo>
                    <a:pt x="1359" y="1888"/>
                    <a:pt x="1363" y="1916"/>
                    <a:pt x="1380" y="1937"/>
                  </a:cubicBezTo>
                  <a:lnTo>
                    <a:pt x="1380" y="1937"/>
                  </a:lnTo>
                  <a:cubicBezTo>
                    <a:pt x="1414" y="1979"/>
                    <a:pt x="1439" y="2020"/>
                    <a:pt x="1417" y="2079"/>
                  </a:cubicBezTo>
                  <a:lnTo>
                    <a:pt x="1417" y="2079"/>
                  </a:lnTo>
                  <a:cubicBezTo>
                    <a:pt x="1410" y="2098"/>
                    <a:pt x="1423" y="2114"/>
                    <a:pt x="1434" y="2128"/>
                  </a:cubicBezTo>
                  <a:lnTo>
                    <a:pt x="1434" y="2128"/>
                  </a:lnTo>
                  <a:cubicBezTo>
                    <a:pt x="1472" y="2183"/>
                    <a:pt x="1475" y="2234"/>
                    <a:pt x="1431" y="2287"/>
                  </a:cubicBezTo>
                  <a:lnTo>
                    <a:pt x="1431" y="2287"/>
                  </a:lnTo>
                  <a:cubicBezTo>
                    <a:pt x="1421" y="2299"/>
                    <a:pt x="1407" y="2318"/>
                    <a:pt x="1427" y="2334"/>
                  </a:cubicBezTo>
                  <a:lnTo>
                    <a:pt x="1427" y="2334"/>
                  </a:lnTo>
                  <a:cubicBezTo>
                    <a:pt x="1440" y="2346"/>
                    <a:pt x="1453" y="2335"/>
                    <a:pt x="1464" y="2325"/>
                  </a:cubicBezTo>
                  <a:lnTo>
                    <a:pt x="1464" y="2325"/>
                  </a:lnTo>
                  <a:cubicBezTo>
                    <a:pt x="1505" y="2287"/>
                    <a:pt x="1555" y="2279"/>
                    <a:pt x="1605" y="2286"/>
                  </a:cubicBezTo>
                  <a:lnTo>
                    <a:pt x="1605" y="2286"/>
                  </a:lnTo>
                  <a:cubicBezTo>
                    <a:pt x="1669" y="2294"/>
                    <a:pt x="1726" y="2351"/>
                    <a:pt x="1734" y="2424"/>
                  </a:cubicBezTo>
                  <a:lnTo>
                    <a:pt x="1734" y="2424"/>
                  </a:lnTo>
                  <a:cubicBezTo>
                    <a:pt x="1746" y="2512"/>
                    <a:pt x="1742" y="2599"/>
                    <a:pt x="1678" y="2665"/>
                  </a:cubicBezTo>
                  <a:lnTo>
                    <a:pt x="1678" y="2665"/>
                  </a:lnTo>
                  <a:cubicBezTo>
                    <a:pt x="1649" y="2697"/>
                    <a:pt x="1637" y="2747"/>
                    <a:pt x="1589" y="2759"/>
                  </a:cubicBezTo>
                  <a:lnTo>
                    <a:pt x="1589" y="2759"/>
                  </a:lnTo>
                  <a:cubicBezTo>
                    <a:pt x="1579" y="2761"/>
                    <a:pt x="1572" y="2782"/>
                    <a:pt x="1565" y="2794"/>
                  </a:cubicBezTo>
                  <a:lnTo>
                    <a:pt x="1565" y="2794"/>
                  </a:lnTo>
                  <a:cubicBezTo>
                    <a:pt x="1531" y="2856"/>
                    <a:pt x="1536" y="2867"/>
                    <a:pt x="1596" y="2876"/>
                  </a:cubicBezTo>
                  <a:lnTo>
                    <a:pt x="1596" y="2876"/>
                  </a:lnTo>
                  <a:cubicBezTo>
                    <a:pt x="1602" y="2877"/>
                    <a:pt x="1608" y="2876"/>
                    <a:pt x="1613" y="2877"/>
                  </a:cubicBezTo>
                  <a:lnTo>
                    <a:pt x="1613" y="2877"/>
                  </a:lnTo>
                  <a:cubicBezTo>
                    <a:pt x="1638" y="2880"/>
                    <a:pt x="1666" y="2878"/>
                    <a:pt x="1674" y="2913"/>
                  </a:cubicBezTo>
                  <a:lnTo>
                    <a:pt x="1674" y="2913"/>
                  </a:lnTo>
                  <a:cubicBezTo>
                    <a:pt x="1684" y="2948"/>
                    <a:pt x="1664" y="2971"/>
                    <a:pt x="1642" y="2992"/>
                  </a:cubicBezTo>
                  <a:lnTo>
                    <a:pt x="1642" y="2992"/>
                  </a:lnTo>
                  <a:cubicBezTo>
                    <a:pt x="1567" y="3068"/>
                    <a:pt x="1476" y="3105"/>
                    <a:pt x="1377" y="3105"/>
                  </a:cubicBezTo>
                  <a:lnTo>
                    <a:pt x="1377" y="3105"/>
                  </a:lnTo>
                  <a:cubicBezTo>
                    <a:pt x="1313" y="3105"/>
                    <a:pt x="1251" y="3136"/>
                    <a:pt x="1186" y="3115"/>
                  </a:cubicBezTo>
                  <a:lnTo>
                    <a:pt x="1186" y="3115"/>
                  </a:lnTo>
                  <a:cubicBezTo>
                    <a:pt x="1172" y="3110"/>
                    <a:pt x="1171" y="3128"/>
                    <a:pt x="1167" y="3139"/>
                  </a:cubicBezTo>
                  <a:lnTo>
                    <a:pt x="1167" y="3139"/>
                  </a:lnTo>
                  <a:cubicBezTo>
                    <a:pt x="1148" y="3185"/>
                    <a:pt x="1118" y="3183"/>
                    <a:pt x="1084" y="3163"/>
                  </a:cubicBezTo>
                  <a:lnTo>
                    <a:pt x="1084" y="3163"/>
                  </a:lnTo>
                  <a:cubicBezTo>
                    <a:pt x="1050" y="3141"/>
                    <a:pt x="1020" y="3149"/>
                    <a:pt x="983" y="3162"/>
                  </a:cubicBezTo>
                  <a:lnTo>
                    <a:pt x="983" y="3162"/>
                  </a:lnTo>
                  <a:cubicBezTo>
                    <a:pt x="933" y="3181"/>
                    <a:pt x="877" y="3218"/>
                    <a:pt x="823" y="3152"/>
                  </a:cubicBezTo>
                  <a:lnTo>
                    <a:pt x="823" y="3152"/>
                  </a:lnTo>
                  <a:cubicBezTo>
                    <a:pt x="794" y="3115"/>
                    <a:pt x="705" y="3153"/>
                    <a:pt x="685" y="3203"/>
                  </a:cubicBezTo>
                  <a:lnTo>
                    <a:pt x="685" y="3203"/>
                  </a:lnTo>
                  <a:cubicBezTo>
                    <a:pt x="647" y="3297"/>
                    <a:pt x="647" y="3297"/>
                    <a:pt x="556" y="3277"/>
                  </a:cubicBezTo>
                  <a:lnTo>
                    <a:pt x="556" y="3277"/>
                  </a:lnTo>
                  <a:cubicBezTo>
                    <a:pt x="500" y="3265"/>
                    <a:pt x="442" y="3256"/>
                    <a:pt x="403" y="3315"/>
                  </a:cubicBezTo>
                  <a:lnTo>
                    <a:pt x="403" y="3315"/>
                  </a:lnTo>
                  <a:cubicBezTo>
                    <a:pt x="357" y="3385"/>
                    <a:pt x="300" y="3382"/>
                    <a:pt x="236" y="3356"/>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10" name="Freeform 3">
              <a:extLst>
                <a:ext uri="{FF2B5EF4-FFF2-40B4-BE49-F238E27FC236}">
                  <a16:creationId xmlns:a16="http://schemas.microsoft.com/office/drawing/2014/main" id="{C035FAC7-CCD4-1B4C-8D1C-7765DD65D9F1}"/>
                </a:ext>
              </a:extLst>
            </p:cNvPr>
            <p:cNvSpPr>
              <a:spLocks noChangeArrowheads="1"/>
            </p:cNvSpPr>
            <p:nvPr/>
          </p:nvSpPr>
          <p:spPr bwMode="auto">
            <a:xfrm>
              <a:off x="1520825" y="5396343"/>
              <a:ext cx="1223264" cy="931106"/>
            </a:xfrm>
            <a:custGeom>
              <a:avLst/>
              <a:gdLst>
                <a:gd name="T0" fmla="*/ 505 w 2273"/>
                <a:gd name="T1" fmla="*/ 1306 h 1729"/>
                <a:gd name="T2" fmla="*/ 532 w 2273"/>
                <a:gd name="T3" fmla="*/ 1273 h 1729"/>
                <a:gd name="T4" fmla="*/ 489 w 2273"/>
                <a:gd name="T5" fmla="*/ 1137 h 1729"/>
                <a:gd name="T6" fmla="*/ 430 w 2273"/>
                <a:gd name="T7" fmla="*/ 1030 h 1729"/>
                <a:gd name="T8" fmla="*/ 185 w 2273"/>
                <a:gd name="T9" fmla="*/ 1003 h 1729"/>
                <a:gd name="T10" fmla="*/ 122 w 2273"/>
                <a:gd name="T11" fmla="*/ 981 h 1729"/>
                <a:gd name="T12" fmla="*/ 368 w 2273"/>
                <a:gd name="T13" fmla="*/ 823 h 1729"/>
                <a:gd name="T14" fmla="*/ 479 w 2273"/>
                <a:gd name="T15" fmla="*/ 821 h 1729"/>
                <a:gd name="T16" fmla="*/ 449 w 2273"/>
                <a:gd name="T17" fmla="*/ 685 h 1729"/>
                <a:gd name="T18" fmla="*/ 511 w 2273"/>
                <a:gd name="T19" fmla="*/ 625 h 1729"/>
                <a:gd name="T20" fmla="*/ 314 w 2273"/>
                <a:gd name="T21" fmla="*/ 572 h 1729"/>
                <a:gd name="T22" fmla="*/ 209 w 2273"/>
                <a:gd name="T23" fmla="*/ 628 h 1729"/>
                <a:gd name="T24" fmla="*/ 49 w 2273"/>
                <a:gd name="T25" fmla="*/ 618 h 1729"/>
                <a:gd name="T26" fmla="*/ 1 w 2273"/>
                <a:gd name="T27" fmla="*/ 588 h 1729"/>
                <a:gd name="T28" fmla="*/ 103 w 2273"/>
                <a:gd name="T29" fmla="*/ 527 h 1729"/>
                <a:gd name="T30" fmla="*/ 84 w 2273"/>
                <a:gd name="T31" fmla="*/ 462 h 1729"/>
                <a:gd name="T32" fmla="*/ 142 w 2273"/>
                <a:gd name="T33" fmla="*/ 415 h 1729"/>
                <a:gd name="T34" fmla="*/ 150 w 2273"/>
                <a:gd name="T35" fmla="*/ 342 h 1729"/>
                <a:gd name="T36" fmla="*/ 287 w 2273"/>
                <a:gd name="T37" fmla="*/ 241 h 1729"/>
                <a:gd name="T38" fmla="*/ 406 w 2273"/>
                <a:gd name="T39" fmla="*/ 327 h 1729"/>
                <a:gd name="T40" fmla="*/ 295 w 2273"/>
                <a:gd name="T41" fmla="*/ 145 h 1729"/>
                <a:gd name="T42" fmla="*/ 293 w 2273"/>
                <a:gd name="T43" fmla="*/ 59 h 1729"/>
                <a:gd name="T44" fmla="*/ 548 w 2273"/>
                <a:gd name="T45" fmla="*/ 189 h 1729"/>
                <a:gd name="T46" fmla="*/ 591 w 2273"/>
                <a:gd name="T47" fmla="*/ 243 h 1729"/>
                <a:gd name="T48" fmla="*/ 652 w 2273"/>
                <a:gd name="T49" fmla="*/ 521 h 1729"/>
                <a:gd name="T50" fmla="*/ 679 w 2273"/>
                <a:gd name="T51" fmla="*/ 588 h 1729"/>
                <a:gd name="T52" fmla="*/ 734 w 2273"/>
                <a:gd name="T53" fmla="*/ 582 h 1729"/>
                <a:gd name="T54" fmla="*/ 737 w 2273"/>
                <a:gd name="T55" fmla="*/ 554 h 1729"/>
                <a:gd name="T56" fmla="*/ 845 w 2273"/>
                <a:gd name="T57" fmla="*/ 366 h 1729"/>
                <a:gd name="T58" fmla="*/ 859 w 2273"/>
                <a:gd name="T59" fmla="*/ 247 h 1729"/>
                <a:gd name="T60" fmla="*/ 1020 w 2273"/>
                <a:gd name="T61" fmla="*/ 415 h 1729"/>
                <a:gd name="T62" fmla="*/ 1033 w 2273"/>
                <a:gd name="T63" fmla="*/ 398 h 1729"/>
                <a:gd name="T64" fmla="*/ 1205 w 2273"/>
                <a:gd name="T65" fmla="*/ 227 h 1729"/>
                <a:gd name="T66" fmla="*/ 1266 w 2273"/>
                <a:gd name="T67" fmla="*/ 352 h 1729"/>
                <a:gd name="T68" fmla="*/ 1280 w 2273"/>
                <a:gd name="T69" fmla="*/ 212 h 1729"/>
                <a:gd name="T70" fmla="*/ 1343 w 2273"/>
                <a:gd name="T71" fmla="*/ 212 h 1729"/>
                <a:gd name="T72" fmla="*/ 1449 w 2273"/>
                <a:gd name="T73" fmla="*/ 256 h 1729"/>
                <a:gd name="T74" fmla="*/ 1545 w 2273"/>
                <a:gd name="T75" fmla="*/ 213 h 1729"/>
                <a:gd name="T76" fmla="*/ 1621 w 2273"/>
                <a:gd name="T77" fmla="*/ 106 h 1729"/>
                <a:gd name="T78" fmla="*/ 1660 w 2273"/>
                <a:gd name="T79" fmla="*/ 19 h 1729"/>
                <a:gd name="T80" fmla="*/ 1804 w 2273"/>
                <a:gd name="T81" fmla="*/ 116 h 1729"/>
                <a:gd name="T82" fmla="*/ 1888 w 2273"/>
                <a:gd name="T83" fmla="*/ 150 h 1729"/>
                <a:gd name="T84" fmla="*/ 1994 w 2273"/>
                <a:gd name="T85" fmla="*/ 83 h 1729"/>
                <a:gd name="T86" fmla="*/ 2029 w 2273"/>
                <a:gd name="T87" fmla="*/ 102 h 1729"/>
                <a:gd name="T88" fmla="*/ 1941 w 2273"/>
                <a:gd name="T89" fmla="*/ 266 h 1729"/>
                <a:gd name="T90" fmla="*/ 2018 w 2273"/>
                <a:gd name="T91" fmla="*/ 385 h 1729"/>
                <a:gd name="T92" fmla="*/ 2091 w 2273"/>
                <a:gd name="T93" fmla="*/ 478 h 1729"/>
                <a:gd name="T94" fmla="*/ 2130 w 2273"/>
                <a:gd name="T95" fmla="*/ 495 h 1729"/>
                <a:gd name="T96" fmla="*/ 2208 w 2273"/>
                <a:gd name="T97" fmla="*/ 679 h 1729"/>
                <a:gd name="T98" fmla="*/ 2221 w 2273"/>
                <a:gd name="T99" fmla="*/ 723 h 1729"/>
                <a:gd name="T100" fmla="*/ 2127 w 2273"/>
                <a:gd name="T101" fmla="*/ 993 h 1729"/>
                <a:gd name="T102" fmla="*/ 2105 w 2273"/>
                <a:gd name="T103" fmla="*/ 1036 h 1729"/>
                <a:gd name="T104" fmla="*/ 1933 w 2273"/>
                <a:gd name="T105" fmla="*/ 1249 h 1729"/>
                <a:gd name="T106" fmla="*/ 1886 w 2273"/>
                <a:gd name="T107" fmla="*/ 1205 h 1729"/>
                <a:gd name="T108" fmla="*/ 1628 w 2273"/>
                <a:gd name="T109" fmla="*/ 1450 h 1729"/>
                <a:gd name="T110" fmla="*/ 1359 w 2273"/>
                <a:gd name="T111" fmla="*/ 1625 h 1729"/>
                <a:gd name="T112" fmla="*/ 941 w 2273"/>
                <a:gd name="T113" fmla="*/ 1639 h 1729"/>
                <a:gd name="T114" fmla="*/ 846 w 2273"/>
                <a:gd name="T115" fmla="*/ 1587 h 1729"/>
                <a:gd name="T116" fmla="*/ 427 w 2273"/>
                <a:gd name="T117" fmla="*/ 1491 h 1729"/>
                <a:gd name="T118" fmla="*/ 371 w 2273"/>
                <a:gd name="T119" fmla="*/ 1444 h 1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73" h="1729">
                  <a:moveTo>
                    <a:pt x="376" y="1348"/>
                  </a:moveTo>
                  <a:lnTo>
                    <a:pt x="376" y="1348"/>
                  </a:lnTo>
                  <a:cubicBezTo>
                    <a:pt x="424" y="1359"/>
                    <a:pt x="464" y="1334"/>
                    <a:pt x="505" y="1306"/>
                  </a:cubicBezTo>
                  <a:lnTo>
                    <a:pt x="505" y="1306"/>
                  </a:lnTo>
                  <a:cubicBezTo>
                    <a:pt x="516" y="1298"/>
                    <a:pt x="527" y="1288"/>
                    <a:pt x="532" y="1273"/>
                  </a:cubicBezTo>
                  <a:lnTo>
                    <a:pt x="532" y="1273"/>
                  </a:lnTo>
                  <a:cubicBezTo>
                    <a:pt x="545" y="1231"/>
                    <a:pt x="476" y="1248"/>
                    <a:pt x="494" y="1205"/>
                  </a:cubicBezTo>
                  <a:lnTo>
                    <a:pt x="494" y="1205"/>
                  </a:lnTo>
                  <a:cubicBezTo>
                    <a:pt x="504" y="1181"/>
                    <a:pt x="524" y="1161"/>
                    <a:pt x="489" y="1137"/>
                  </a:cubicBezTo>
                  <a:lnTo>
                    <a:pt x="489" y="1137"/>
                  </a:lnTo>
                  <a:cubicBezTo>
                    <a:pt x="456" y="1113"/>
                    <a:pt x="437" y="1076"/>
                    <a:pt x="430" y="1030"/>
                  </a:cubicBezTo>
                  <a:lnTo>
                    <a:pt x="430" y="1030"/>
                  </a:lnTo>
                  <a:cubicBezTo>
                    <a:pt x="426" y="996"/>
                    <a:pt x="406" y="984"/>
                    <a:pt x="371" y="982"/>
                  </a:cubicBezTo>
                  <a:lnTo>
                    <a:pt x="371" y="982"/>
                  </a:lnTo>
                  <a:cubicBezTo>
                    <a:pt x="308" y="979"/>
                    <a:pt x="245" y="965"/>
                    <a:pt x="185" y="1003"/>
                  </a:cubicBezTo>
                  <a:lnTo>
                    <a:pt x="185" y="1003"/>
                  </a:lnTo>
                  <a:cubicBezTo>
                    <a:pt x="161" y="1019"/>
                    <a:pt x="134" y="1014"/>
                    <a:pt x="122" y="981"/>
                  </a:cubicBezTo>
                  <a:lnTo>
                    <a:pt x="122" y="981"/>
                  </a:lnTo>
                  <a:cubicBezTo>
                    <a:pt x="111" y="949"/>
                    <a:pt x="116" y="913"/>
                    <a:pt x="149" y="906"/>
                  </a:cubicBezTo>
                  <a:lnTo>
                    <a:pt x="149" y="906"/>
                  </a:lnTo>
                  <a:cubicBezTo>
                    <a:pt x="225" y="887"/>
                    <a:pt x="296" y="850"/>
                    <a:pt x="368" y="823"/>
                  </a:cubicBezTo>
                  <a:lnTo>
                    <a:pt x="368" y="823"/>
                  </a:lnTo>
                  <a:cubicBezTo>
                    <a:pt x="403" y="811"/>
                    <a:pt x="439" y="818"/>
                    <a:pt x="479" y="821"/>
                  </a:cubicBezTo>
                  <a:lnTo>
                    <a:pt x="479" y="821"/>
                  </a:lnTo>
                  <a:cubicBezTo>
                    <a:pt x="473" y="811"/>
                    <a:pt x="471" y="805"/>
                    <a:pt x="467" y="804"/>
                  </a:cubicBezTo>
                  <a:lnTo>
                    <a:pt x="467" y="804"/>
                  </a:lnTo>
                  <a:cubicBezTo>
                    <a:pt x="393" y="768"/>
                    <a:pt x="390" y="740"/>
                    <a:pt x="449" y="685"/>
                  </a:cubicBezTo>
                  <a:lnTo>
                    <a:pt x="449" y="685"/>
                  </a:lnTo>
                  <a:cubicBezTo>
                    <a:pt x="469" y="668"/>
                    <a:pt x="493" y="658"/>
                    <a:pt x="511" y="625"/>
                  </a:cubicBezTo>
                  <a:lnTo>
                    <a:pt x="511" y="625"/>
                  </a:lnTo>
                  <a:cubicBezTo>
                    <a:pt x="474" y="628"/>
                    <a:pt x="456" y="603"/>
                    <a:pt x="434" y="580"/>
                  </a:cubicBezTo>
                  <a:lnTo>
                    <a:pt x="434" y="580"/>
                  </a:lnTo>
                  <a:cubicBezTo>
                    <a:pt x="397" y="541"/>
                    <a:pt x="356" y="536"/>
                    <a:pt x="314" y="572"/>
                  </a:cubicBezTo>
                  <a:lnTo>
                    <a:pt x="314" y="572"/>
                  </a:lnTo>
                  <a:cubicBezTo>
                    <a:pt x="281" y="598"/>
                    <a:pt x="244" y="609"/>
                    <a:pt x="209" y="628"/>
                  </a:cubicBezTo>
                  <a:lnTo>
                    <a:pt x="209" y="628"/>
                  </a:lnTo>
                  <a:cubicBezTo>
                    <a:pt x="186" y="640"/>
                    <a:pt x="162" y="644"/>
                    <a:pt x="138" y="629"/>
                  </a:cubicBezTo>
                  <a:lnTo>
                    <a:pt x="138" y="629"/>
                  </a:lnTo>
                  <a:cubicBezTo>
                    <a:pt x="109" y="611"/>
                    <a:pt x="81" y="608"/>
                    <a:pt x="49" y="618"/>
                  </a:cubicBezTo>
                  <a:lnTo>
                    <a:pt x="49" y="618"/>
                  </a:lnTo>
                  <a:cubicBezTo>
                    <a:pt x="27" y="625"/>
                    <a:pt x="3" y="626"/>
                    <a:pt x="1" y="588"/>
                  </a:cubicBezTo>
                  <a:lnTo>
                    <a:pt x="1" y="588"/>
                  </a:lnTo>
                  <a:cubicBezTo>
                    <a:pt x="0" y="550"/>
                    <a:pt x="25" y="518"/>
                    <a:pt x="53" y="519"/>
                  </a:cubicBezTo>
                  <a:lnTo>
                    <a:pt x="53" y="519"/>
                  </a:lnTo>
                  <a:cubicBezTo>
                    <a:pt x="70" y="519"/>
                    <a:pt x="84" y="535"/>
                    <a:pt x="103" y="527"/>
                  </a:cubicBezTo>
                  <a:lnTo>
                    <a:pt x="103" y="527"/>
                  </a:lnTo>
                  <a:cubicBezTo>
                    <a:pt x="118" y="498"/>
                    <a:pt x="90" y="483"/>
                    <a:pt x="84" y="462"/>
                  </a:cubicBezTo>
                  <a:lnTo>
                    <a:pt x="84" y="462"/>
                  </a:lnTo>
                  <a:cubicBezTo>
                    <a:pt x="70" y="415"/>
                    <a:pt x="73" y="410"/>
                    <a:pt x="119" y="414"/>
                  </a:cubicBezTo>
                  <a:lnTo>
                    <a:pt x="119" y="414"/>
                  </a:lnTo>
                  <a:cubicBezTo>
                    <a:pt x="126" y="415"/>
                    <a:pt x="134" y="415"/>
                    <a:pt x="142" y="415"/>
                  </a:cubicBezTo>
                  <a:lnTo>
                    <a:pt x="142" y="415"/>
                  </a:lnTo>
                  <a:cubicBezTo>
                    <a:pt x="152" y="391"/>
                    <a:pt x="159" y="364"/>
                    <a:pt x="150" y="342"/>
                  </a:cubicBezTo>
                  <a:lnTo>
                    <a:pt x="150" y="342"/>
                  </a:lnTo>
                  <a:cubicBezTo>
                    <a:pt x="134" y="303"/>
                    <a:pt x="152" y="282"/>
                    <a:pt x="171" y="253"/>
                  </a:cubicBezTo>
                  <a:lnTo>
                    <a:pt x="171" y="253"/>
                  </a:lnTo>
                  <a:cubicBezTo>
                    <a:pt x="211" y="195"/>
                    <a:pt x="256" y="182"/>
                    <a:pt x="287" y="241"/>
                  </a:cubicBezTo>
                  <a:lnTo>
                    <a:pt x="287" y="241"/>
                  </a:lnTo>
                  <a:cubicBezTo>
                    <a:pt x="317" y="300"/>
                    <a:pt x="367" y="298"/>
                    <a:pt x="406" y="327"/>
                  </a:cubicBezTo>
                  <a:lnTo>
                    <a:pt x="406" y="327"/>
                  </a:lnTo>
                  <a:cubicBezTo>
                    <a:pt x="417" y="302"/>
                    <a:pt x="407" y="282"/>
                    <a:pt x="394" y="276"/>
                  </a:cubicBezTo>
                  <a:lnTo>
                    <a:pt x="394" y="276"/>
                  </a:lnTo>
                  <a:cubicBezTo>
                    <a:pt x="341" y="249"/>
                    <a:pt x="333" y="185"/>
                    <a:pt x="295" y="145"/>
                  </a:cubicBezTo>
                  <a:lnTo>
                    <a:pt x="295" y="145"/>
                  </a:lnTo>
                  <a:cubicBezTo>
                    <a:pt x="270" y="118"/>
                    <a:pt x="281" y="85"/>
                    <a:pt x="293" y="59"/>
                  </a:cubicBezTo>
                  <a:lnTo>
                    <a:pt x="293" y="59"/>
                  </a:lnTo>
                  <a:cubicBezTo>
                    <a:pt x="305" y="33"/>
                    <a:pt x="329" y="40"/>
                    <a:pt x="352" y="45"/>
                  </a:cubicBezTo>
                  <a:lnTo>
                    <a:pt x="352" y="45"/>
                  </a:lnTo>
                  <a:cubicBezTo>
                    <a:pt x="437" y="60"/>
                    <a:pt x="489" y="130"/>
                    <a:pt x="548" y="189"/>
                  </a:cubicBezTo>
                  <a:lnTo>
                    <a:pt x="548" y="189"/>
                  </a:lnTo>
                  <a:cubicBezTo>
                    <a:pt x="563" y="205"/>
                    <a:pt x="573" y="229"/>
                    <a:pt x="591" y="243"/>
                  </a:cubicBezTo>
                  <a:lnTo>
                    <a:pt x="591" y="243"/>
                  </a:lnTo>
                  <a:cubicBezTo>
                    <a:pt x="670" y="312"/>
                    <a:pt x="684" y="365"/>
                    <a:pt x="650" y="470"/>
                  </a:cubicBezTo>
                  <a:lnTo>
                    <a:pt x="650" y="470"/>
                  </a:lnTo>
                  <a:cubicBezTo>
                    <a:pt x="644" y="489"/>
                    <a:pt x="638" y="505"/>
                    <a:pt x="652" y="521"/>
                  </a:cubicBezTo>
                  <a:lnTo>
                    <a:pt x="652" y="521"/>
                  </a:lnTo>
                  <a:cubicBezTo>
                    <a:pt x="669" y="540"/>
                    <a:pt x="676" y="562"/>
                    <a:pt x="679" y="588"/>
                  </a:cubicBezTo>
                  <a:lnTo>
                    <a:pt x="679" y="588"/>
                  </a:lnTo>
                  <a:cubicBezTo>
                    <a:pt x="681" y="604"/>
                    <a:pt x="687" y="618"/>
                    <a:pt x="704" y="618"/>
                  </a:cubicBezTo>
                  <a:lnTo>
                    <a:pt x="704" y="618"/>
                  </a:lnTo>
                  <a:cubicBezTo>
                    <a:pt x="724" y="618"/>
                    <a:pt x="731" y="602"/>
                    <a:pt x="734" y="582"/>
                  </a:cubicBezTo>
                  <a:lnTo>
                    <a:pt x="734" y="582"/>
                  </a:lnTo>
                  <a:cubicBezTo>
                    <a:pt x="735" y="572"/>
                    <a:pt x="735" y="563"/>
                    <a:pt x="737" y="554"/>
                  </a:cubicBezTo>
                  <a:lnTo>
                    <a:pt x="737" y="554"/>
                  </a:lnTo>
                  <a:cubicBezTo>
                    <a:pt x="754" y="484"/>
                    <a:pt x="767" y="478"/>
                    <a:pt x="834" y="518"/>
                  </a:cubicBezTo>
                  <a:lnTo>
                    <a:pt x="834" y="518"/>
                  </a:lnTo>
                  <a:cubicBezTo>
                    <a:pt x="860" y="468"/>
                    <a:pt x="852" y="417"/>
                    <a:pt x="845" y="366"/>
                  </a:cubicBezTo>
                  <a:lnTo>
                    <a:pt x="845" y="366"/>
                  </a:lnTo>
                  <a:cubicBezTo>
                    <a:pt x="839" y="326"/>
                    <a:pt x="817" y="272"/>
                    <a:pt x="859" y="247"/>
                  </a:cubicBezTo>
                  <a:lnTo>
                    <a:pt x="859" y="247"/>
                  </a:lnTo>
                  <a:cubicBezTo>
                    <a:pt x="909" y="219"/>
                    <a:pt x="928" y="282"/>
                    <a:pt x="956" y="312"/>
                  </a:cubicBezTo>
                  <a:lnTo>
                    <a:pt x="956" y="312"/>
                  </a:lnTo>
                  <a:cubicBezTo>
                    <a:pt x="983" y="340"/>
                    <a:pt x="987" y="389"/>
                    <a:pt x="1020" y="415"/>
                  </a:cubicBezTo>
                  <a:lnTo>
                    <a:pt x="1020" y="415"/>
                  </a:lnTo>
                  <a:cubicBezTo>
                    <a:pt x="1027" y="407"/>
                    <a:pt x="1033" y="401"/>
                    <a:pt x="1033" y="398"/>
                  </a:cubicBezTo>
                  <a:lnTo>
                    <a:pt x="1033" y="398"/>
                  </a:lnTo>
                  <a:cubicBezTo>
                    <a:pt x="1006" y="286"/>
                    <a:pt x="1086" y="253"/>
                    <a:pt x="1150" y="210"/>
                  </a:cubicBezTo>
                  <a:lnTo>
                    <a:pt x="1150" y="210"/>
                  </a:lnTo>
                  <a:cubicBezTo>
                    <a:pt x="1174" y="193"/>
                    <a:pt x="1190" y="201"/>
                    <a:pt x="1205" y="227"/>
                  </a:cubicBezTo>
                  <a:lnTo>
                    <a:pt x="1205" y="227"/>
                  </a:lnTo>
                  <a:cubicBezTo>
                    <a:pt x="1225" y="263"/>
                    <a:pt x="1249" y="296"/>
                    <a:pt x="1266" y="352"/>
                  </a:cubicBezTo>
                  <a:lnTo>
                    <a:pt x="1266" y="352"/>
                  </a:lnTo>
                  <a:cubicBezTo>
                    <a:pt x="1287" y="313"/>
                    <a:pt x="1269" y="292"/>
                    <a:pt x="1267" y="272"/>
                  </a:cubicBezTo>
                  <a:lnTo>
                    <a:pt x="1267" y="272"/>
                  </a:lnTo>
                  <a:cubicBezTo>
                    <a:pt x="1264" y="249"/>
                    <a:pt x="1263" y="227"/>
                    <a:pt x="1280" y="212"/>
                  </a:cubicBezTo>
                  <a:lnTo>
                    <a:pt x="1280" y="212"/>
                  </a:lnTo>
                  <a:cubicBezTo>
                    <a:pt x="1300" y="193"/>
                    <a:pt x="1322" y="201"/>
                    <a:pt x="1343" y="212"/>
                  </a:cubicBezTo>
                  <a:lnTo>
                    <a:pt x="1343" y="212"/>
                  </a:lnTo>
                  <a:cubicBezTo>
                    <a:pt x="1363" y="223"/>
                    <a:pt x="1379" y="241"/>
                    <a:pt x="1392" y="261"/>
                  </a:cubicBezTo>
                  <a:lnTo>
                    <a:pt x="1392" y="261"/>
                  </a:lnTo>
                  <a:cubicBezTo>
                    <a:pt x="1414" y="295"/>
                    <a:pt x="1437" y="287"/>
                    <a:pt x="1449" y="256"/>
                  </a:cubicBezTo>
                  <a:lnTo>
                    <a:pt x="1449" y="256"/>
                  </a:lnTo>
                  <a:cubicBezTo>
                    <a:pt x="1469" y="202"/>
                    <a:pt x="1494" y="187"/>
                    <a:pt x="1545" y="213"/>
                  </a:cubicBezTo>
                  <a:lnTo>
                    <a:pt x="1545" y="213"/>
                  </a:lnTo>
                  <a:cubicBezTo>
                    <a:pt x="1591" y="236"/>
                    <a:pt x="1618" y="210"/>
                    <a:pt x="1622" y="153"/>
                  </a:cubicBezTo>
                  <a:lnTo>
                    <a:pt x="1622" y="153"/>
                  </a:lnTo>
                  <a:cubicBezTo>
                    <a:pt x="1624" y="138"/>
                    <a:pt x="1623" y="121"/>
                    <a:pt x="1621" y="106"/>
                  </a:cubicBezTo>
                  <a:lnTo>
                    <a:pt x="1621" y="106"/>
                  </a:lnTo>
                  <a:cubicBezTo>
                    <a:pt x="1615" y="67"/>
                    <a:pt x="1616" y="36"/>
                    <a:pt x="1660" y="19"/>
                  </a:cubicBezTo>
                  <a:lnTo>
                    <a:pt x="1660" y="19"/>
                  </a:lnTo>
                  <a:cubicBezTo>
                    <a:pt x="1699" y="4"/>
                    <a:pt x="1728" y="0"/>
                    <a:pt x="1752" y="45"/>
                  </a:cubicBezTo>
                  <a:lnTo>
                    <a:pt x="1752" y="45"/>
                  </a:lnTo>
                  <a:cubicBezTo>
                    <a:pt x="1765" y="72"/>
                    <a:pt x="1792" y="85"/>
                    <a:pt x="1804" y="116"/>
                  </a:cubicBezTo>
                  <a:lnTo>
                    <a:pt x="1804" y="116"/>
                  </a:lnTo>
                  <a:cubicBezTo>
                    <a:pt x="1829" y="183"/>
                    <a:pt x="1831" y="182"/>
                    <a:pt x="1888" y="150"/>
                  </a:cubicBezTo>
                  <a:lnTo>
                    <a:pt x="1888" y="150"/>
                  </a:lnTo>
                  <a:cubicBezTo>
                    <a:pt x="1906" y="140"/>
                    <a:pt x="1919" y="126"/>
                    <a:pt x="1934" y="111"/>
                  </a:cubicBezTo>
                  <a:lnTo>
                    <a:pt x="1934" y="111"/>
                  </a:lnTo>
                  <a:cubicBezTo>
                    <a:pt x="1950" y="92"/>
                    <a:pt x="1971" y="83"/>
                    <a:pt x="1994" y="83"/>
                  </a:cubicBezTo>
                  <a:lnTo>
                    <a:pt x="1994" y="83"/>
                  </a:lnTo>
                  <a:cubicBezTo>
                    <a:pt x="2008" y="82"/>
                    <a:pt x="2022" y="87"/>
                    <a:pt x="2029" y="102"/>
                  </a:cubicBezTo>
                  <a:lnTo>
                    <a:pt x="2029" y="102"/>
                  </a:lnTo>
                  <a:cubicBezTo>
                    <a:pt x="2039" y="119"/>
                    <a:pt x="2026" y="130"/>
                    <a:pt x="2017" y="141"/>
                  </a:cubicBezTo>
                  <a:lnTo>
                    <a:pt x="2017" y="141"/>
                  </a:lnTo>
                  <a:cubicBezTo>
                    <a:pt x="1959" y="205"/>
                    <a:pt x="1959" y="205"/>
                    <a:pt x="1941" y="266"/>
                  </a:cubicBezTo>
                  <a:lnTo>
                    <a:pt x="1941" y="266"/>
                  </a:lnTo>
                  <a:cubicBezTo>
                    <a:pt x="2021" y="283"/>
                    <a:pt x="2027" y="290"/>
                    <a:pt x="2018" y="385"/>
                  </a:cubicBezTo>
                  <a:lnTo>
                    <a:pt x="2018" y="385"/>
                  </a:lnTo>
                  <a:cubicBezTo>
                    <a:pt x="2015" y="415"/>
                    <a:pt x="2011" y="443"/>
                    <a:pt x="2050" y="443"/>
                  </a:cubicBezTo>
                  <a:lnTo>
                    <a:pt x="2050" y="443"/>
                  </a:lnTo>
                  <a:cubicBezTo>
                    <a:pt x="2072" y="441"/>
                    <a:pt x="2087" y="453"/>
                    <a:pt x="2091" y="478"/>
                  </a:cubicBezTo>
                  <a:lnTo>
                    <a:pt x="2091" y="478"/>
                  </a:lnTo>
                  <a:cubicBezTo>
                    <a:pt x="2096" y="506"/>
                    <a:pt x="2107" y="518"/>
                    <a:pt x="2130" y="495"/>
                  </a:cubicBezTo>
                  <a:lnTo>
                    <a:pt x="2130" y="495"/>
                  </a:lnTo>
                  <a:cubicBezTo>
                    <a:pt x="2153" y="475"/>
                    <a:pt x="2167" y="491"/>
                    <a:pt x="2176" y="512"/>
                  </a:cubicBezTo>
                  <a:lnTo>
                    <a:pt x="2176" y="512"/>
                  </a:lnTo>
                  <a:cubicBezTo>
                    <a:pt x="2202" y="565"/>
                    <a:pt x="2227" y="616"/>
                    <a:pt x="2208" y="679"/>
                  </a:cubicBezTo>
                  <a:lnTo>
                    <a:pt x="2208" y="679"/>
                  </a:lnTo>
                  <a:cubicBezTo>
                    <a:pt x="2203" y="698"/>
                    <a:pt x="2199" y="716"/>
                    <a:pt x="2221" y="723"/>
                  </a:cubicBezTo>
                  <a:lnTo>
                    <a:pt x="2221" y="723"/>
                  </a:lnTo>
                  <a:cubicBezTo>
                    <a:pt x="2272" y="742"/>
                    <a:pt x="2263" y="789"/>
                    <a:pt x="2247" y="822"/>
                  </a:cubicBezTo>
                  <a:lnTo>
                    <a:pt x="2247" y="822"/>
                  </a:lnTo>
                  <a:cubicBezTo>
                    <a:pt x="2216" y="886"/>
                    <a:pt x="2197" y="963"/>
                    <a:pt x="2127" y="993"/>
                  </a:cubicBezTo>
                  <a:lnTo>
                    <a:pt x="2127" y="993"/>
                  </a:lnTo>
                  <a:cubicBezTo>
                    <a:pt x="2108" y="1002"/>
                    <a:pt x="2107" y="1017"/>
                    <a:pt x="2105" y="1036"/>
                  </a:cubicBezTo>
                  <a:lnTo>
                    <a:pt x="2105" y="1036"/>
                  </a:lnTo>
                  <a:cubicBezTo>
                    <a:pt x="2094" y="1130"/>
                    <a:pt x="2037" y="1188"/>
                    <a:pt x="1977" y="1246"/>
                  </a:cubicBezTo>
                  <a:lnTo>
                    <a:pt x="1977" y="1246"/>
                  </a:lnTo>
                  <a:cubicBezTo>
                    <a:pt x="1962" y="1260"/>
                    <a:pt x="1947" y="1261"/>
                    <a:pt x="1933" y="1249"/>
                  </a:cubicBezTo>
                  <a:lnTo>
                    <a:pt x="1933" y="1249"/>
                  </a:lnTo>
                  <a:cubicBezTo>
                    <a:pt x="1916" y="1237"/>
                    <a:pt x="1903" y="1221"/>
                    <a:pt x="1886" y="1205"/>
                  </a:cubicBezTo>
                  <a:lnTo>
                    <a:pt x="1886" y="1205"/>
                  </a:lnTo>
                  <a:cubicBezTo>
                    <a:pt x="1828" y="1271"/>
                    <a:pt x="1773" y="1349"/>
                    <a:pt x="1700" y="1405"/>
                  </a:cubicBezTo>
                  <a:lnTo>
                    <a:pt x="1700" y="1405"/>
                  </a:lnTo>
                  <a:cubicBezTo>
                    <a:pt x="1677" y="1423"/>
                    <a:pt x="1656" y="1449"/>
                    <a:pt x="1628" y="1450"/>
                  </a:cubicBezTo>
                  <a:lnTo>
                    <a:pt x="1628" y="1450"/>
                  </a:lnTo>
                  <a:cubicBezTo>
                    <a:pt x="1509" y="1454"/>
                    <a:pt x="1435" y="1541"/>
                    <a:pt x="1359" y="1625"/>
                  </a:cubicBezTo>
                  <a:lnTo>
                    <a:pt x="1359" y="1625"/>
                  </a:lnTo>
                  <a:cubicBezTo>
                    <a:pt x="1287" y="1705"/>
                    <a:pt x="1174" y="1728"/>
                    <a:pt x="1076" y="1685"/>
                  </a:cubicBezTo>
                  <a:lnTo>
                    <a:pt x="1076" y="1685"/>
                  </a:lnTo>
                  <a:cubicBezTo>
                    <a:pt x="1032" y="1666"/>
                    <a:pt x="989" y="1643"/>
                    <a:pt x="941" y="1639"/>
                  </a:cubicBezTo>
                  <a:lnTo>
                    <a:pt x="941" y="1639"/>
                  </a:lnTo>
                  <a:cubicBezTo>
                    <a:pt x="904" y="1635"/>
                    <a:pt x="868" y="1617"/>
                    <a:pt x="846" y="1587"/>
                  </a:cubicBezTo>
                  <a:lnTo>
                    <a:pt x="846" y="1587"/>
                  </a:lnTo>
                  <a:cubicBezTo>
                    <a:pt x="769" y="1483"/>
                    <a:pt x="665" y="1474"/>
                    <a:pt x="559" y="1483"/>
                  </a:cubicBezTo>
                  <a:lnTo>
                    <a:pt x="559" y="1483"/>
                  </a:lnTo>
                  <a:cubicBezTo>
                    <a:pt x="515" y="1487"/>
                    <a:pt x="470" y="1475"/>
                    <a:pt x="427" y="1491"/>
                  </a:cubicBezTo>
                  <a:lnTo>
                    <a:pt x="427" y="1491"/>
                  </a:lnTo>
                  <a:cubicBezTo>
                    <a:pt x="393" y="1503"/>
                    <a:pt x="372" y="1483"/>
                    <a:pt x="371" y="1444"/>
                  </a:cubicBezTo>
                  <a:lnTo>
                    <a:pt x="371" y="1444"/>
                  </a:lnTo>
                  <a:cubicBezTo>
                    <a:pt x="370" y="1413"/>
                    <a:pt x="359" y="1382"/>
                    <a:pt x="376" y="1348"/>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11" name="Freeform 4">
              <a:extLst>
                <a:ext uri="{FF2B5EF4-FFF2-40B4-BE49-F238E27FC236}">
                  <a16:creationId xmlns:a16="http://schemas.microsoft.com/office/drawing/2014/main" id="{68503D2E-6C0E-E744-B0FC-6AE06882AA09}"/>
                </a:ext>
              </a:extLst>
            </p:cNvPr>
            <p:cNvSpPr>
              <a:spLocks noChangeArrowheads="1"/>
            </p:cNvSpPr>
            <p:nvPr/>
          </p:nvSpPr>
          <p:spPr bwMode="auto">
            <a:xfrm>
              <a:off x="3071877" y="8227667"/>
              <a:ext cx="553440" cy="800467"/>
            </a:xfrm>
            <a:custGeom>
              <a:avLst/>
              <a:gdLst>
                <a:gd name="T0" fmla="*/ 275 w 1028"/>
                <a:gd name="T1" fmla="*/ 847 h 1488"/>
                <a:gd name="T2" fmla="*/ 118 w 1028"/>
                <a:gd name="T3" fmla="*/ 800 h 1488"/>
                <a:gd name="T4" fmla="*/ 102 w 1028"/>
                <a:gd name="T5" fmla="*/ 678 h 1488"/>
                <a:gd name="T6" fmla="*/ 139 w 1028"/>
                <a:gd name="T7" fmla="*/ 626 h 1488"/>
                <a:gd name="T8" fmla="*/ 94 w 1028"/>
                <a:gd name="T9" fmla="*/ 594 h 1488"/>
                <a:gd name="T10" fmla="*/ 78 w 1028"/>
                <a:gd name="T11" fmla="*/ 548 h 1488"/>
                <a:gd name="T12" fmla="*/ 127 w 1028"/>
                <a:gd name="T13" fmla="*/ 441 h 1488"/>
                <a:gd name="T14" fmla="*/ 182 w 1028"/>
                <a:gd name="T15" fmla="*/ 408 h 1488"/>
                <a:gd name="T16" fmla="*/ 240 w 1028"/>
                <a:gd name="T17" fmla="*/ 413 h 1488"/>
                <a:gd name="T18" fmla="*/ 424 w 1028"/>
                <a:gd name="T19" fmla="*/ 344 h 1488"/>
                <a:gd name="T20" fmla="*/ 392 w 1028"/>
                <a:gd name="T21" fmla="*/ 322 h 1488"/>
                <a:gd name="T22" fmla="*/ 372 w 1028"/>
                <a:gd name="T23" fmla="*/ 240 h 1488"/>
                <a:gd name="T24" fmla="*/ 402 w 1028"/>
                <a:gd name="T25" fmla="*/ 186 h 1488"/>
                <a:gd name="T26" fmla="*/ 529 w 1028"/>
                <a:gd name="T27" fmla="*/ 56 h 1488"/>
                <a:gd name="T28" fmla="*/ 631 w 1028"/>
                <a:gd name="T29" fmla="*/ 20 h 1488"/>
                <a:gd name="T30" fmla="*/ 704 w 1028"/>
                <a:gd name="T31" fmla="*/ 44 h 1488"/>
                <a:gd name="T32" fmla="*/ 763 w 1028"/>
                <a:gd name="T33" fmla="*/ 61 h 1488"/>
                <a:gd name="T34" fmla="*/ 947 w 1028"/>
                <a:gd name="T35" fmla="*/ 204 h 1488"/>
                <a:gd name="T36" fmla="*/ 984 w 1028"/>
                <a:gd name="T37" fmla="*/ 290 h 1488"/>
                <a:gd name="T38" fmla="*/ 984 w 1028"/>
                <a:gd name="T39" fmla="*/ 456 h 1488"/>
                <a:gd name="T40" fmla="*/ 890 w 1028"/>
                <a:gd name="T41" fmla="*/ 546 h 1488"/>
                <a:gd name="T42" fmla="*/ 868 w 1028"/>
                <a:gd name="T43" fmla="*/ 624 h 1488"/>
                <a:gd name="T44" fmla="*/ 899 w 1028"/>
                <a:gd name="T45" fmla="*/ 951 h 1488"/>
                <a:gd name="T46" fmla="*/ 879 w 1028"/>
                <a:gd name="T47" fmla="*/ 1030 h 1488"/>
                <a:gd name="T48" fmla="*/ 846 w 1028"/>
                <a:gd name="T49" fmla="*/ 1183 h 1488"/>
                <a:gd name="T50" fmla="*/ 781 w 1028"/>
                <a:gd name="T51" fmla="*/ 1243 h 1488"/>
                <a:gd name="T52" fmla="*/ 574 w 1028"/>
                <a:gd name="T53" fmla="*/ 1312 h 1488"/>
                <a:gd name="T54" fmla="*/ 319 w 1028"/>
                <a:gd name="T55" fmla="*/ 1463 h 1488"/>
                <a:gd name="T56" fmla="*/ 172 w 1028"/>
                <a:gd name="T57" fmla="*/ 1484 h 1488"/>
                <a:gd name="T58" fmla="*/ 85 w 1028"/>
                <a:gd name="T59" fmla="*/ 1428 h 1488"/>
                <a:gd name="T60" fmla="*/ 40 w 1028"/>
                <a:gd name="T61" fmla="*/ 1365 h 1488"/>
                <a:gd name="T62" fmla="*/ 37 w 1028"/>
                <a:gd name="T63" fmla="*/ 1324 h 1488"/>
                <a:gd name="T64" fmla="*/ 25 w 1028"/>
                <a:gd name="T65" fmla="*/ 1260 h 1488"/>
                <a:gd name="T66" fmla="*/ 45 w 1028"/>
                <a:gd name="T67" fmla="*/ 1197 h 1488"/>
                <a:gd name="T68" fmla="*/ 140 w 1028"/>
                <a:gd name="T69" fmla="*/ 1072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8" h="1488">
                  <a:moveTo>
                    <a:pt x="275" y="847"/>
                  </a:moveTo>
                  <a:lnTo>
                    <a:pt x="275" y="847"/>
                  </a:lnTo>
                  <a:cubicBezTo>
                    <a:pt x="207" y="849"/>
                    <a:pt x="159" y="835"/>
                    <a:pt x="118" y="800"/>
                  </a:cubicBezTo>
                  <a:lnTo>
                    <a:pt x="118" y="800"/>
                  </a:lnTo>
                  <a:cubicBezTo>
                    <a:pt x="69" y="761"/>
                    <a:pt x="66" y="732"/>
                    <a:pt x="102" y="678"/>
                  </a:cubicBezTo>
                  <a:lnTo>
                    <a:pt x="102" y="678"/>
                  </a:lnTo>
                  <a:cubicBezTo>
                    <a:pt x="114" y="660"/>
                    <a:pt x="126" y="643"/>
                    <a:pt x="139" y="626"/>
                  </a:cubicBezTo>
                  <a:lnTo>
                    <a:pt x="139" y="626"/>
                  </a:lnTo>
                  <a:cubicBezTo>
                    <a:pt x="136" y="595"/>
                    <a:pt x="107" y="609"/>
                    <a:pt x="94" y="594"/>
                  </a:cubicBezTo>
                  <a:lnTo>
                    <a:pt x="94" y="594"/>
                  </a:lnTo>
                  <a:cubicBezTo>
                    <a:pt x="82" y="580"/>
                    <a:pt x="64" y="564"/>
                    <a:pt x="78" y="548"/>
                  </a:cubicBezTo>
                  <a:lnTo>
                    <a:pt x="78" y="548"/>
                  </a:lnTo>
                  <a:cubicBezTo>
                    <a:pt x="101" y="516"/>
                    <a:pt x="106" y="474"/>
                    <a:pt x="127" y="441"/>
                  </a:cubicBezTo>
                  <a:lnTo>
                    <a:pt x="127" y="441"/>
                  </a:lnTo>
                  <a:cubicBezTo>
                    <a:pt x="140" y="420"/>
                    <a:pt x="157" y="406"/>
                    <a:pt x="182" y="408"/>
                  </a:cubicBezTo>
                  <a:lnTo>
                    <a:pt x="182" y="408"/>
                  </a:lnTo>
                  <a:cubicBezTo>
                    <a:pt x="201" y="410"/>
                    <a:pt x="221" y="409"/>
                    <a:pt x="240" y="413"/>
                  </a:cubicBezTo>
                  <a:lnTo>
                    <a:pt x="240" y="413"/>
                  </a:lnTo>
                  <a:cubicBezTo>
                    <a:pt x="347" y="436"/>
                    <a:pt x="347" y="437"/>
                    <a:pt x="424" y="344"/>
                  </a:cubicBezTo>
                  <a:lnTo>
                    <a:pt x="424" y="344"/>
                  </a:lnTo>
                  <a:cubicBezTo>
                    <a:pt x="422" y="323"/>
                    <a:pt x="404" y="327"/>
                    <a:pt x="392" y="322"/>
                  </a:cubicBezTo>
                  <a:lnTo>
                    <a:pt x="392" y="322"/>
                  </a:lnTo>
                  <a:cubicBezTo>
                    <a:pt x="337" y="298"/>
                    <a:pt x="335" y="292"/>
                    <a:pt x="372" y="240"/>
                  </a:cubicBezTo>
                  <a:lnTo>
                    <a:pt x="372" y="240"/>
                  </a:lnTo>
                  <a:cubicBezTo>
                    <a:pt x="384" y="224"/>
                    <a:pt x="396" y="209"/>
                    <a:pt x="402" y="186"/>
                  </a:cubicBezTo>
                  <a:lnTo>
                    <a:pt x="402" y="186"/>
                  </a:lnTo>
                  <a:cubicBezTo>
                    <a:pt x="416" y="109"/>
                    <a:pt x="469" y="78"/>
                    <a:pt x="529" y="56"/>
                  </a:cubicBezTo>
                  <a:lnTo>
                    <a:pt x="529" y="56"/>
                  </a:lnTo>
                  <a:cubicBezTo>
                    <a:pt x="562" y="44"/>
                    <a:pt x="598" y="44"/>
                    <a:pt x="631" y="20"/>
                  </a:cubicBezTo>
                  <a:lnTo>
                    <a:pt x="631" y="20"/>
                  </a:lnTo>
                  <a:cubicBezTo>
                    <a:pt x="657" y="0"/>
                    <a:pt x="685" y="20"/>
                    <a:pt x="704" y="44"/>
                  </a:cubicBezTo>
                  <a:lnTo>
                    <a:pt x="704" y="44"/>
                  </a:lnTo>
                  <a:cubicBezTo>
                    <a:pt x="722" y="64"/>
                    <a:pt x="738" y="66"/>
                    <a:pt x="763" y="61"/>
                  </a:cubicBezTo>
                  <a:lnTo>
                    <a:pt x="763" y="61"/>
                  </a:lnTo>
                  <a:cubicBezTo>
                    <a:pt x="866" y="42"/>
                    <a:pt x="929" y="90"/>
                    <a:pt x="947" y="204"/>
                  </a:cubicBezTo>
                  <a:lnTo>
                    <a:pt x="947" y="204"/>
                  </a:lnTo>
                  <a:cubicBezTo>
                    <a:pt x="953" y="238"/>
                    <a:pt x="958" y="264"/>
                    <a:pt x="984" y="290"/>
                  </a:cubicBezTo>
                  <a:lnTo>
                    <a:pt x="984" y="290"/>
                  </a:lnTo>
                  <a:cubicBezTo>
                    <a:pt x="1027" y="333"/>
                    <a:pt x="1025" y="411"/>
                    <a:pt x="984" y="456"/>
                  </a:cubicBezTo>
                  <a:lnTo>
                    <a:pt x="984" y="456"/>
                  </a:lnTo>
                  <a:cubicBezTo>
                    <a:pt x="955" y="488"/>
                    <a:pt x="925" y="521"/>
                    <a:pt x="890" y="546"/>
                  </a:cubicBezTo>
                  <a:lnTo>
                    <a:pt x="890" y="546"/>
                  </a:lnTo>
                  <a:cubicBezTo>
                    <a:pt x="860" y="568"/>
                    <a:pt x="853" y="593"/>
                    <a:pt x="868" y="624"/>
                  </a:cubicBezTo>
                  <a:lnTo>
                    <a:pt x="868" y="624"/>
                  </a:lnTo>
                  <a:cubicBezTo>
                    <a:pt x="919" y="728"/>
                    <a:pt x="880" y="842"/>
                    <a:pt x="899" y="951"/>
                  </a:cubicBezTo>
                  <a:lnTo>
                    <a:pt x="899" y="951"/>
                  </a:lnTo>
                  <a:cubicBezTo>
                    <a:pt x="905" y="979"/>
                    <a:pt x="886" y="1003"/>
                    <a:pt x="879" y="1030"/>
                  </a:cubicBezTo>
                  <a:lnTo>
                    <a:pt x="879" y="1030"/>
                  </a:lnTo>
                  <a:cubicBezTo>
                    <a:pt x="863" y="1080"/>
                    <a:pt x="847" y="1128"/>
                    <a:pt x="846" y="1183"/>
                  </a:cubicBezTo>
                  <a:lnTo>
                    <a:pt x="846" y="1183"/>
                  </a:lnTo>
                  <a:cubicBezTo>
                    <a:pt x="845" y="1230"/>
                    <a:pt x="823" y="1245"/>
                    <a:pt x="781" y="1243"/>
                  </a:cubicBezTo>
                  <a:lnTo>
                    <a:pt x="781" y="1243"/>
                  </a:lnTo>
                  <a:cubicBezTo>
                    <a:pt x="704" y="1237"/>
                    <a:pt x="639" y="1259"/>
                    <a:pt x="574" y="1312"/>
                  </a:cubicBezTo>
                  <a:lnTo>
                    <a:pt x="574" y="1312"/>
                  </a:lnTo>
                  <a:cubicBezTo>
                    <a:pt x="496" y="1374"/>
                    <a:pt x="413" y="1431"/>
                    <a:pt x="319" y="1463"/>
                  </a:cubicBezTo>
                  <a:lnTo>
                    <a:pt x="319" y="1463"/>
                  </a:lnTo>
                  <a:cubicBezTo>
                    <a:pt x="270" y="1481"/>
                    <a:pt x="221" y="1481"/>
                    <a:pt x="172" y="1484"/>
                  </a:cubicBezTo>
                  <a:lnTo>
                    <a:pt x="172" y="1484"/>
                  </a:lnTo>
                  <a:cubicBezTo>
                    <a:pt x="135" y="1487"/>
                    <a:pt x="102" y="1456"/>
                    <a:pt x="85" y="1428"/>
                  </a:cubicBezTo>
                  <a:lnTo>
                    <a:pt x="85" y="1428"/>
                  </a:lnTo>
                  <a:cubicBezTo>
                    <a:pt x="70" y="1407"/>
                    <a:pt x="60" y="1382"/>
                    <a:pt x="40" y="1365"/>
                  </a:cubicBezTo>
                  <a:lnTo>
                    <a:pt x="40" y="1365"/>
                  </a:lnTo>
                  <a:cubicBezTo>
                    <a:pt x="28" y="1354"/>
                    <a:pt x="28" y="1337"/>
                    <a:pt x="37" y="1324"/>
                  </a:cubicBezTo>
                  <a:lnTo>
                    <a:pt x="37" y="1324"/>
                  </a:lnTo>
                  <a:cubicBezTo>
                    <a:pt x="54" y="1296"/>
                    <a:pt x="54" y="1282"/>
                    <a:pt x="25" y="1260"/>
                  </a:cubicBezTo>
                  <a:lnTo>
                    <a:pt x="25" y="1260"/>
                  </a:lnTo>
                  <a:cubicBezTo>
                    <a:pt x="0" y="1240"/>
                    <a:pt x="19" y="1203"/>
                    <a:pt x="45" y="1197"/>
                  </a:cubicBezTo>
                  <a:lnTo>
                    <a:pt x="45" y="1197"/>
                  </a:lnTo>
                  <a:cubicBezTo>
                    <a:pt x="108" y="1182"/>
                    <a:pt x="145" y="1147"/>
                    <a:pt x="140" y="1072"/>
                  </a:cubicBezTo>
                  <a:lnTo>
                    <a:pt x="140" y="1072"/>
                  </a:lnTo>
                  <a:cubicBezTo>
                    <a:pt x="197" y="1013"/>
                    <a:pt x="197" y="912"/>
                    <a:pt x="275" y="847"/>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12" name="Freeform 5">
              <a:extLst>
                <a:ext uri="{FF2B5EF4-FFF2-40B4-BE49-F238E27FC236}">
                  <a16:creationId xmlns:a16="http://schemas.microsoft.com/office/drawing/2014/main" id="{A26EC0F5-7C4D-7F49-87D2-7C0DA80BF865}"/>
                </a:ext>
              </a:extLst>
            </p:cNvPr>
            <p:cNvSpPr>
              <a:spLocks noChangeArrowheads="1"/>
            </p:cNvSpPr>
            <p:nvPr/>
          </p:nvSpPr>
          <p:spPr bwMode="auto">
            <a:xfrm>
              <a:off x="5088483" y="10531681"/>
              <a:ext cx="182895" cy="681703"/>
            </a:xfrm>
            <a:custGeom>
              <a:avLst/>
              <a:gdLst>
                <a:gd name="T0" fmla="*/ 310 w 341"/>
                <a:gd name="T1" fmla="*/ 241 h 1265"/>
                <a:gd name="T2" fmla="*/ 310 w 341"/>
                <a:gd name="T3" fmla="*/ 241 h 1265"/>
                <a:gd name="T4" fmla="*/ 259 w 341"/>
                <a:gd name="T5" fmla="*/ 458 h 1265"/>
                <a:gd name="T6" fmla="*/ 259 w 341"/>
                <a:gd name="T7" fmla="*/ 458 h 1265"/>
                <a:gd name="T8" fmla="*/ 272 w 341"/>
                <a:gd name="T9" fmla="*/ 549 h 1265"/>
                <a:gd name="T10" fmla="*/ 272 w 341"/>
                <a:gd name="T11" fmla="*/ 549 h 1265"/>
                <a:gd name="T12" fmla="*/ 340 w 341"/>
                <a:gd name="T13" fmla="*/ 762 h 1265"/>
                <a:gd name="T14" fmla="*/ 340 w 341"/>
                <a:gd name="T15" fmla="*/ 762 h 1265"/>
                <a:gd name="T16" fmla="*/ 335 w 341"/>
                <a:gd name="T17" fmla="*/ 1031 h 1265"/>
                <a:gd name="T18" fmla="*/ 335 w 341"/>
                <a:gd name="T19" fmla="*/ 1031 h 1265"/>
                <a:gd name="T20" fmla="*/ 244 w 341"/>
                <a:gd name="T21" fmla="*/ 1175 h 1265"/>
                <a:gd name="T22" fmla="*/ 244 w 341"/>
                <a:gd name="T23" fmla="*/ 1175 h 1265"/>
                <a:gd name="T24" fmla="*/ 208 w 341"/>
                <a:gd name="T25" fmla="*/ 1212 h 1265"/>
                <a:gd name="T26" fmla="*/ 208 w 341"/>
                <a:gd name="T27" fmla="*/ 1212 h 1265"/>
                <a:gd name="T28" fmla="*/ 87 w 341"/>
                <a:gd name="T29" fmla="*/ 1197 h 1265"/>
                <a:gd name="T30" fmla="*/ 87 w 341"/>
                <a:gd name="T31" fmla="*/ 1197 h 1265"/>
                <a:gd name="T32" fmla="*/ 53 w 341"/>
                <a:gd name="T33" fmla="*/ 1002 h 1265"/>
                <a:gd name="T34" fmla="*/ 53 w 341"/>
                <a:gd name="T35" fmla="*/ 1002 h 1265"/>
                <a:gd name="T36" fmla="*/ 62 w 341"/>
                <a:gd name="T37" fmla="*/ 874 h 1265"/>
                <a:gd name="T38" fmla="*/ 62 w 341"/>
                <a:gd name="T39" fmla="*/ 874 h 1265"/>
                <a:gd name="T40" fmla="*/ 28 w 341"/>
                <a:gd name="T41" fmla="*/ 753 h 1265"/>
                <a:gd name="T42" fmla="*/ 28 w 341"/>
                <a:gd name="T43" fmla="*/ 753 h 1265"/>
                <a:gd name="T44" fmla="*/ 3 w 341"/>
                <a:gd name="T45" fmla="*/ 669 h 1265"/>
                <a:gd name="T46" fmla="*/ 3 w 341"/>
                <a:gd name="T47" fmla="*/ 669 h 1265"/>
                <a:gd name="T48" fmla="*/ 44 w 341"/>
                <a:gd name="T49" fmla="*/ 626 h 1265"/>
                <a:gd name="T50" fmla="*/ 44 w 341"/>
                <a:gd name="T51" fmla="*/ 626 h 1265"/>
                <a:gd name="T52" fmla="*/ 185 w 341"/>
                <a:gd name="T53" fmla="*/ 530 h 1265"/>
                <a:gd name="T54" fmla="*/ 185 w 341"/>
                <a:gd name="T55" fmla="*/ 530 h 1265"/>
                <a:gd name="T56" fmla="*/ 175 w 341"/>
                <a:gd name="T57" fmla="*/ 483 h 1265"/>
                <a:gd name="T58" fmla="*/ 175 w 341"/>
                <a:gd name="T59" fmla="*/ 483 h 1265"/>
                <a:gd name="T60" fmla="*/ 90 w 341"/>
                <a:gd name="T61" fmla="*/ 229 h 1265"/>
                <a:gd name="T62" fmla="*/ 90 w 341"/>
                <a:gd name="T63" fmla="*/ 229 h 1265"/>
                <a:gd name="T64" fmla="*/ 143 w 341"/>
                <a:gd name="T65" fmla="*/ 114 h 1265"/>
                <a:gd name="T66" fmla="*/ 143 w 341"/>
                <a:gd name="T67" fmla="*/ 114 h 1265"/>
                <a:gd name="T68" fmla="*/ 240 w 341"/>
                <a:gd name="T69" fmla="*/ 18 h 1265"/>
                <a:gd name="T70" fmla="*/ 240 w 341"/>
                <a:gd name="T71" fmla="*/ 18 h 1265"/>
                <a:gd name="T72" fmla="*/ 267 w 341"/>
                <a:gd name="T73" fmla="*/ 5 h 1265"/>
                <a:gd name="T74" fmla="*/ 267 w 341"/>
                <a:gd name="T75" fmla="*/ 5 h 1265"/>
                <a:gd name="T76" fmla="*/ 287 w 341"/>
                <a:gd name="T77" fmla="*/ 32 h 1265"/>
                <a:gd name="T78" fmla="*/ 287 w 341"/>
                <a:gd name="T79" fmla="*/ 32 h 1265"/>
                <a:gd name="T80" fmla="*/ 310 w 341"/>
                <a:gd name="T81" fmla="*/ 241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1" h="1265">
                  <a:moveTo>
                    <a:pt x="310" y="241"/>
                  </a:moveTo>
                  <a:lnTo>
                    <a:pt x="310" y="241"/>
                  </a:lnTo>
                  <a:cubicBezTo>
                    <a:pt x="302" y="318"/>
                    <a:pt x="290" y="391"/>
                    <a:pt x="259" y="458"/>
                  </a:cubicBezTo>
                  <a:lnTo>
                    <a:pt x="259" y="458"/>
                  </a:lnTo>
                  <a:cubicBezTo>
                    <a:pt x="243" y="494"/>
                    <a:pt x="245" y="520"/>
                    <a:pt x="272" y="549"/>
                  </a:cubicBezTo>
                  <a:lnTo>
                    <a:pt x="272" y="549"/>
                  </a:lnTo>
                  <a:cubicBezTo>
                    <a:pt x="324" y="607"/>
                    <a:pt x="339" y="684"/>
                    <a:pt x="340" y="762"/>
                  </a:cubicBezTo>
                  <a:lnTo>
                    <a:pt x="340" y="762"/>
                  </a:lnTo>
                  <a:cubicBezTo>
                    <a:pt x="340" y="852"/>
                    <a:pt x="340" y="942"/>
                    <a:pt x="335" y="1031"/>
                  </a:cubicBezTo>
                  <a:lnTo>
                    <a:pt x="335" y="1031"/>
                  </a:lnTo>
                  <a:cubicBezTo>
                    <a:pt x="332" y="1098"/>
                    <a:pt x="335" y="1174"/>
                    <a:pt x="244" y="1175"/>
                  </a:cubicBezTo>
                  <a:lnTo>
                    <a:pt x="244" y="1175"/>
                  </a:lnTo>
                  <a:cubicBezTo>
                    <a:pt x="225" y="1175"/>
                    <a:pt x="220" y="1199"/>
                    <a:pt x="208" y="1212"/>
                  </a:cubicBezTo>
                  <a:lnTo>
                    <a:pt x="208" y="1212"/>
                  </a:lnTo>
                  <a:cubicBezTo>
                    <a:pt x="159" y="1264"/>
                    <a:pt x="127" y="1262"/>
                    <a:pt x="87" y="1197"/>
                  </a:cubicBezTo>
                  <a:lnTo>
                    <a:pt x="87" y="1197"/>
                  </a:lnTo>
                  <a:cubicBezTo>
                    <a:pt x="50" y="1138"/>
                    <a:pt x="40" y="1071"/>
                    <a:pt x="53" y="1002"/>
                  </a:cubicBezTo>
                  <a:lnTo>
                    <a:pt x="53" y="1002"/>
                  </a:lnTo>
                  <a:cubicBezTo>
                    <a:pt x="62" y="959"/>
                    <a:pt x="61" y="917"/>
                    <a:pt x="62" y="874"/>
                  </a:cubicBezTo>
                  <a:lnTo>
                    <a:pt x="62" y="874"/>
                  </a:lnTo>
                  <a:cubicBezTo>
                    <a:pt x="64" y="829"/>
                    <a:pt x="58" y="787"/>
                    <a:pt x="28" y="753"/>
                  </a:cubicBezTo>
                  <a:lnTo>
                    <a:pt x="28" y="753"/>
                  </a:lnTo>
                  <a:cubicBezTo>
                    <a:pt x="8" y="729"/>
                    <a:pt x="0" y="699"/>
                    <a:pt x="3" y="669"/>
                  </a:cubicBezTo>
                  <a:lnTo>
                    <a:pt x="3" y="669"/>
                  </a:lnTo>
                  <a:cubicBezTo>
                    <a:pt x="5" y="641"/>
                    <a:pt x="12" y="619"/>
                    <a:pt x="44" y="626"/>
                  </a:cubicBezTo>
                  <a:lnTo>
                    <a:pt x="44" y="626"/>
                  </a:lnTo>
                  <a:cubicBezTo>
                    <a:pt x="118" y="642"/>
                    <a:pt x="144" y="572"/>
                    <a:pt x="185" y="530"/>
                  </a:cubicBezTo>
                  <a:lnTo>
                    <a:pt x="185" y="530"/>
                  </a:lnTo>
                  <a:cubicBezTo>
                    <a:pt x="200" y="515"/>
                    <a:pt x="189" y="496"/>
                    <a:pt x="175" y="483"/>
                  </a:cubicBezTo>
                  <a:lnTo>
                    <a:pt x="175" y="483"/>
                  </a:lnTo>
                  <a:cubicBezTo>
                    <a:pt x="107" y="415"/>
                    <a:pt x="99" y="321"/>
                    <a:pt x="90" y="229"/>
                  </a:cubicBezTo>
                  <a:lnTo>
                    <a:pt x="90" y="229"/>
                  </a:lnTo>
                  <a:cubicBezTo>
                    <a:pt x="86" y="181"/>
                    <a:pt x="98" y="137"/>
                    <a:pt x="143" y="114"/>
                  </a:cubicBezTo>
                  <a:lnTo>
                    <a:pt x="143" y="114"/>
                  </a:lnTo>
                  <a:cubicBezTo>
                    <a:pt x="183" y="93"/>
                    <a:pt x="223" y="69"/>
                    <a:pt x="240" y="18"/>
                  </a:cubicBezTo>
                  <a:lnTo>
                    <a:pt x="240" y="18"/>
                  </a:lnTo>
                  <a:cubicBezTo>
                    <a:pt x="244" y="6"/>
                    <a:pt x="255" y="0"/>
                    <a:pt x="267" y="5"/>
                  </a:cubicBezTo>
                  <a:lnTo>
                    <a:pt x="267" y="5"/>
                  </a:lnTo>
                  <a:cubicBezTo>
                    <a:pt x="279" y="9"/>
                    <a:pt x="286" y="20"/>
                    <a:pt x="287" y="32"/>
                  </a:cubicBezTo>
                  <a:lnTo>
                    <a:pt x="287" y="32"/>
                  </a:lnTo>
                  <a:cubicBezTo>
                    <a:pt x="288" y="104"/>
                    <a:pt x="300" y="174"/>
                    <a:pt x="310" y="241"/>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13" name="Freeform 6">
              <a:extLst>
                <a:ext uri="{FF2B5EF4-FFF2-40B4-BE49-F238E27FC236}">
                  <a16:creationId xmlns:a16="http://schemas.microsoft.com/office/drawing/2014/main" id="{DA03A5C1-0ABD-CB44-9A6A-CECBEAC33847}"/>
                </a:ext>
              </a:extLst>
            </p:cNvPr>
            <p:cNvSpPr>
              <a:spLocks noChangeArrowheads="1"/>
            </p:cNvSpPr>
            <p:nvPr/>
          </p:nvSpPr>
          <p:spPr bwMode="auto">
            <a:xfrm>
              <a:off x="5589665" y="4500866"/>
              <a:ext cx="439426" cy="513059"/>
            </a:xfrm>
            <a:custGeom>
              <a:avLst/>
              <a:gdLst>
                <a:gd name="T0" fmla="*/ 792 w 816"/>
                <a:gd name="T1" fmla="*/ 453 h 953"/>
                <a:gd name="T2" fmla="*/ 749 w 816"/>
                <a:gd name="T3" fmla="*/ 501 h 953"/>
                <a:gd name="T4" fmla="*/ 632 w 816"/>
                <a:gd name="T5" fmla="*/ 595 h 953"/>
                <a:gd name="T6" fmla="*/ 555 w 816"/>
                <a:gd name="T7" fmla="*/ 625 h 953"/>
                <a:gd name="T8" fmla="*/ 526 w 816"/>
                <a:gd name="T9" fmla="*/ 639 h 953"/>
                <a:gd name="T10" fmla="*/ 301 w 816"/>
                <a:gd name="T11" fmla="*/ 719 h 953"/>
                <a:gd name="T12" fmla="*/ 271 w 816"/>
                <a:gd name="T13" fmla="*/ 731 h 953"/>
                <a:gd name="T14" fmla="*/ 62 w 816"/>
                <a:gd name="T15" fmla="*/ 920 h 953"/>
                <a:gd name="T16" fmla="*/ 38 w 816"/>
                <a:gd name="T17" fmla="*/ 943 h 953"/>
                <a:gd name="T18" fmla="*/ 6 w 816"/>
                <a:gd name="T19" fmla="*/ 919 h 953"/>
                <a:gd name="T20" fmla="*/ 98 w 816"/>
                <a:gd name="T21" fmla="*/ 735 h 953"/>
                <a:gd name="T22" fmla="*/ 118 w 816"/>
                <a:gd name="T23" fmla="*/ 719 h 953"/>
                <a:gd name="T24" fmla="*/ 273 w 816"/>
                <a:gd name="T25" fmla="*/ 650 h 953"/>
                <a:gd name="T26" fmla="*/ 296 w 816"/>
                <a:gd name="T27" fmla="*/ 644 h 953"/>
                <a:gd name="T28" fmla="*/ 481 w 816"/>
                <a:gd name="T29" fmla="*/ 522 h 953"/>
                <a:gd name="T30" fmla="*/ 500 w 816"/>
                <a:gd name="T31" fmla="*/ 479 h 953"/>
                <a:gd name="T32" fmla="*/ 361 w 816"/>
                <a:gd name="T33" fmla="*/ 468 h 953"/>
                <a:gd name="T34" fmla="*/ 341 w 816"/>
                <a:gd name="T35" fmla="*/ 416 h 953"/>
                <a:gd name="T36" fmla="*/ 442 w 816"/>
                <a:gd name="T37" fmla="*/ 286 h 953"/>
                <a:gd name="T38" fmla="*/ 487 w 816"/>
                <a:gd name="T39" fmla="*/ 239 h 953"/>
                <a:gd name="T40" fmla="*/ 539 w 816"/>
                <a:gd name="T41" fmla="*/ 329 h 953"/>
                <a:gd name="T42" fmla="*/ 547 w 816"/>
                <a:gd name="T43" fmla="*/ 359 h 953"/>
                <a:gd name="T44" fmla="*/ 566 w 816"/>
                <a:gd name="T45" fmla="*/ 214 h 953"/>
                <a:gd name="T46" fmla="*/ 588 w 816"/>
                <a:gd name="T47" fmla="*/ 111 h 953"/>
                <a:gd name="T48" fmla="*/ 637 w 816"/>
                <a:gd name="T49" fmla="*/ 28 h 953"/>
                <a:gd name="T50" fmla="*/ 679 w 816"/>
                <a:gd name="T51" fmla="*/ 6 h 953"/>
                <a:gd name="T52" fmla="*/ 714 w 816"/>
                <a:gd name="T53" fmla="*/ 51 h 953"/>
                <a:gd name="T54" fmla="*/ 681 w 816"/>
                <a:gd name="T55" fmla="*/ 172 h 953"/>
                <a:gd name="T56" fmla="*/ 671 w 816"/>
                <a:gd name="T57" fmla="*/ 336 h 953"/>
                <a:gd name="T58" fmla="*/ 712 w 816"/>
                <a:gd name="T59" fmla="*/ 241 h 953"/>
                <a:gd name="T60" fmla="*/ 755 w 816"/>
                <a:gd name="T61" fmla="*/ 204 h 953"/>
                <a:gd name="T62" fmla="*/ 799 w 816"/>
                <a:gd name="T63" fmla="*/ 258 h 953"/>
                <a:gd name="T64" fmla="*/ 792 w 816"/>
                <a:gd name="T65" fmla="*/ 41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6" h="953">
                  <a:moveTo>
                    <a:pt x="792" y="453"/>
                  </a:moveTo>
                  <a:lnTo>
                    <a:pt x="792" y="453"/>
                  </a:lnTo>
                  <a:cubicBezTo>
                    <a:pt x="778" y="469"/>
                    <a:pt x="764" y="485"/>
                    <a:pt x="749" y="501"/>
                  </a:cubicBezTo>
                  <a:lnTo>
                    <a:pt x="749" y="501"/>
                  </a:lnTo>
                  <a:cubicBezTo>
                    <a:pt x="701" y="518"/>
                    <a:pt x="669" y="562"/>
                    <a:pt x="632" y="595"/>
                  </a:cubicBezTo>
                  <a:lnTo>
                    <a:pt x="632" y="595"/>
                  </a:lnTo>
                  <a:cubicBezTo>
                    <a:pt x="606" y="617"/>
                    <a:pt x="596" y="653"/>
                    <a:pt x="555" y="625"/>
                  </a:cubicBezTo>
                  <a:lnTo>
                    <a:pt x="555" y="625"/>
                  </a:lnTo>
                  <a:cubicBezTo>
                    <a:pt x="545" y="618"/>
                    <a:pt x="533" y="630"/>
                    <a:pt x="526" y="639"/>
                  </a:cubicBezTo>
                  <a:lnTo>
                    <a:pt x="526" y="639"/>
                  </a:lnTo>
                  <a:cubicBezTo>
                    <a:pt x="465" y="712"/>
                    <a:pt x="385" y="722"/>
                    <a:pt x="301" y="719"/>
                  </a:cubicBezTo>
                  <a:lnTo>
                    <a:pt x="301" y="719"/>
                  </a:lnTo>
                  <a:cubicBezTo>
                    <a:pt x="291" y="719"/>
                    <a:pt x="276" y="723"/>
                    <a:pt x="271" y="731"/>
                  </a:cubicBezTo>
                  <a:lnTo>
                    <a:pt x="271" y="731"/>
                  </a:lnTo>
                  <a:cubicBezTo>
                    <a:pt x="217" y="816"/>
                    <a:pt x="102" y="816"/>
                    <a:pt x="62" y="920"/>
                  </a:cubicBezTo>
                  <a:lnTo>
                    <a:pt x="62" y="920"/>
                  </a:lnTo>
                  <a:cubicBezTo>
                    <a:pt x="59" y="930"/>
                    <a:pt x="48" y="939"/>
                    <a:pt x="38" y="943"/>
                  </a:cubicBezTo>
                  <a:lnTo>
                    <a:pt x="38" y="943"/>
                  </a:lnTo>
                  <a:cubicBezTo>
                    <a:pt x="18" y="952"/>
                    <a:pt x="0" y="942"/>
                    <a:pt x="6" y="919"/>
                  </a:cubicBezTo>
                  <a:lnTo>
                    <a:pt x="6" y="919"/>
                  </a:lnTo>
                  <a:cubicBezTo>
                    <a:pt x="25" y="851"/>
                    <a:pt x="20" y="768"/>
                    <a:pt x="98" y="735"/>
                  </a:cubicBezTo>
                  <a:lnTo>
                    <a:pt x="98" y="735"/>
                  </a:lnTo>
                  <a:cubicBezTo>
                    <a:pt x="105" y="731"/>
                    <a:pt x="113" y="726"/>
                    <a:pt x="118" y="719"/>
                  </a:cubicBezTo>
                  <a:lnTo>
                    <a:pt x="118" y="719"/>
                  </a:lnTo>
                  <a:cubicBezTo>
                    <a:pt x="156" y="658"/>
                    <a:pt x="202" y="619"/>
                    <a:pt x="273" y="650"/>
                  </a:cubicBezTo>
                  <a:lnTo>
                    <a:pt x="273" y="650"/>
                  </a:lnTo>
                  <a:cubicBezTo>
                    <a:pt x="279" y="654"/>
                    <a:pt x="292" y="650"/>
                    <a:pt x="296" y="644"/>
                  </a:cubicBezTo>
                  <a:lnTo>
                    <a:pt x="296" y="644"/>
                  </a:lnTo>
                  <a:cubicBezTo>
                    <a:pt x="346" y="582"/>
                    <a:pt x="421" y="565"/>
                    <a:pt x="481" y="522"/>
                  </a:cubicBezTo>
                  <a:lnTo>
                    <a:pt x="481" y="522"/>
                  </a:lnTo>
                  <a:cubicBezTo>
                    <a:pt x="493" y="513"/>
                    <a:pt x="500" y="500"/>
                    <a:pt x="500" y="479"/>
                  </a:cubicBezTo>
                  <a:lnTo>
                    <a:pt x="500" y="479"/>
                  </a:lnTo>
                  <a:cubicBezTo>
                    <a:pt x="452" y="501"/>
                    <a:pt x="412" y="446"/>
                    <a:pt x="361" y="468"/>
                  </a:cubicBezTo>
                  <a:lnTo>
                    <a:pt x="361" y="468"/>
                  </a:lnTo>
                  <a:cubicBezTo>
                    <a:pt x="345" y="474"/>
                    <a:pt x="338" y="440"/>
                    <a:pt x="341" y="416"/>
                  </a:cubicBezTo>
                  <a:lnTo>
                    <a:pt x="341" y="416"/>
                  </a:lnTo>
                  <a:cubicBezTo>
                    <a:pt x="349" y="348"/>
                    <a:pt x="394" y="303"/>
                    <a:pt x="442" y="286"/>
                  </a:cubicBezTo>
                  <a:lnTo>
                    <a:pt x="442" y="286"/>
                  </a:lnTo>
                  <a:cubicBezTo>
                    <a:pt x="471" y="274"/>
                    <a:pt x="457" y="224"/>
                    <a:pt x="487" y="239"/>
                  </a:cubicBezTo>
                  <a:lnTo>
                    <a:pt x="487" y="239"/>
                  </a:lnTo>
                  <a:cubicBezTo>
                    <a:pt x="520" y="255"/>
                    <a:pt x="529" y="294"/>
                    <a:pt x="539" y="329"/>
                  </a:cubicBezTo>
                  <a:lnTo>
                    <a:pt x="539" y="329"/>
                  </a:lnTo>
                  <a:cubicBezTo>
                    <a:pt x="540" y="336"/>
                    <a:pt x="543" y="341"/>
                    <a:pt x="547" y="359"/>
                  </a:cubicBezTo>
                  <a:lnTo>
                    <a:pt x="547" y="359"/>
                  </a:lnTo>
                  <a:cubicBezTo>
                    <a:pt x="564" y="305"/>
                    <a:pt x="583" y="263"/>
                    <a:pt x="566" y="214"/>
                  </a:cubicBezTo>
                  <a:lnTo>
                    <a:pt x="566" y="214"/>
                  </a:lnTo>
                  <a:cubicBezTo>
                    <a:pt x="554" y="175"/>
                    <a:pt x="563" y="141"/>
                    <a:pt x="588" y="111"/>
                  </a:cubicBezTo>
                  <a:lnTo>
                    <a:pt x="588" y="111"/>
                  </a:lnTo>
                  <a:cubicBezTo>
                    <a:pt x="610" y="87"/>
                    <a:pt x="626" y="60"/>
                    <a:pt x="637" y="28"/>
                  </a:cubicBezTo>
                  <a:lnTo>
                    <a:pt x="637" y="28"/>
                  </a:lnTo>
                  <a:cubicBezTo>
                    <a:pt x="645" y="9"/>
                    <a:pt x="660" y="0"/>
                    <a:pt x="679" y="6"/>
                  </a:cubicBezTo>
                  <a:lnTo>
                    <a:pt x="679" y="6"/>
                  </a:lnTo>
                  <a:cubicBezTo>
                    <a:pt x="701" y="11"/>
                    <a:pt x="714" y="26"/>
                    <a:pt x="714" y="51"/>
                  </a:cubicBezTo>
                  <a:lnTo>
                    <a:pt x="714" y="51"/>
                  </a:lnTo>
                  <a:cubicBezTo>
                    <a:pt x="711" y="95"/>
                    <a:pt x="709" y="144"/>
                    <a:pt x="681" y="172"/>
                  </a:cubicBezTo>
                  <a:lnTo>
                    <a:pt x="681" y="172"/>
                  </a:lnTo>
                  <a:cubicBezTo>
                    <a:pt x="631" y="224"/>
                    <a:pt x="645" y="272"/>
                    <a:pt x="671" y="336"/>
                  </a:cubicBezTo>
                  <a:lnTo>
                    <a:pt x="671" y="336"/>
                  </a:lnTo>
                  <a:cubicBezTo>
                    <a:pt x="693" y="302"/>
                    <a:pt x="711" y="277"/>
                    <a:pt x="712" y="241"/>
                  </a:cubicBezTo>
                  <a:lnTo>
                    <a:pt x="712" y="241"/>
                  </a:lnTo>
                  <a:cubicBezTo>
                    <a:pt x="714" y="208"/>
                    <a:pt x="728" y="195"/>
                    <a:pt x="755" y="204"/>
                  </a:cubicBezTo>
                  <a:lnTo>
                    <a:pt x="755" y="204"/>
                  </a:lnTo>
                  <a:cubicBezTo>
                    <a:pt x="781" y="211"/>
                    <a:pt x="815" y="233"/>
                    <a:pt x="799" y="258"/>
                  </a:cubicBezTo>
                  <a:lnTo>
                    <a:pt x="799" y="258"/>
                  </a:lnTo>
                  <a:cubicBezTo>
                    <a:pt x="764" y="312"/>
                    <a:pt x="798" y="364"/>
                    <a:pt x="792" y="416"/>
                  </a:cubicBezTo>
                  <a:lnTo>
                    <a:pt x="792" y="416"/>
                  </a:lnTo>
                  <a:cubicBezTo>
                    <a:pt x="790" y="428"/>
                    <a:pt x="792" y="440"/>
                    <a:pt x="792" y="453"/>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14" name="Freeform 7">
              <a:extLst>
                <a:ext uri="{FF2B5EF4-FFF2-40B4-BE49-F238E27FC236}">
                  <a16:creationId xmlns:a16="http://schemas.microsoft.com/office/drawing/2014/main" id="{AE5B570B-E0B1-B743-9658-AEADBF59D2EA}"/>
                </a:ext>
              </a:extLst>
            </p:cNvPr>
            <p:cNvSpPr>
              <a:spLocks noChangeArrowheads="1"/>
            </p:cNvSpPr>
            <p:nvPr/>
          </p:nvSpPr>
          <p:spPr bwMode="auto">
            <a:xfrm>
              <a:off x="6765426" y="11693190"/>
              <a:ext cx="315911" cy="121138"/>
            </a:xfrm>
            <a:custGeom>
              <a:avLst/>
              <a:gdLst>
                <a:gd name="T0" fmla="*/ 306 w 588"/>
                <a:gd name="T1" fmla="*/ 223 h 224"/>
                <a:gd name="T2" fmla="*/ 306 w 588"/>
                <a:gd name="T3" fmla="*/ 223 h 224"/>
                <a:gd name="T4" fmla="*/ 253 w 588"/>
                <a:gd name="T5" fmla="*/ 201 h 224"/>
                <a:gd name="T6" fmla="*/ 253 w 588"/>
                <a:gd name="T7" fmla="*/ 201 h 224"/>
                <a:gd name="T8" fmla="*/ 76 w 588"/>
                <a:gd name="T9" fmla="*/ 137 h 224"/>
                <a:gd name="T10" fmla="*/ 76 w 588"/>
                <a:gd name="T11" fmla="*/ 137 h 224"/>
                <a:gd name="T12" fmla="*/ 4 w 588"/>
                <a:gd name="T13" fmla="*/ 79 h 224"/>
                <a:gd name="T14" fmla="*/ 4 w 588"/>
                <a:gd name="T15" fmla="*/ 79 h 224"/>
                <a:gd name="T16" fmla="*/ 89 w 588"/>
                <a:gd name="T17" fmla="*/ 3 h 224"/>
                <a:gd name="T18" fmla="*/ 89 w 588"/>
                <a:gd name="T19" fmla="*/ 3 h 224"/>
                <a:gd name="T20" fmla="*/ 129 w 588"/>
                <a:gd name="T21" fmla="*/ 8 h 224"/>
                <a:gd name="T22" fmla="*/ 129 w 588"/>
                <a:gd name="T23" fmla="*/ 8 h 224"/>
                <a:gd name="T24" fmla="*/ 405 w 588"/>
                <a:gd name="T25" fmla="*/ 73 h 224"/>
                <a:gd name="T26" fmla="*/ 405 w 588"/>
                <a:gd name="T27" fmla="*/ 73 h 224"/>
                <a:gd name="T28" fmla="*/ 564 w 588"/>
                <a:gd name="T29" fmla="*/ 104 h 224"/>
                <a:gd name="T30" fmla="*/ 564 w 588"/>
                <a:gd name="T31" fmla="*/ 104 h 224"/>
                <a:gd name="T32" fmla="*/ 583 w 588"/>
                <a:gd name="T33" fmla="*/ 137 h 224"/>
                <a:gd name="T34" fmla="*/ 583 w 588"/>
                <a:gd name="T35" fmla="*/ 137 h 224"/>
                <a:gd name="T36" fmla="*/ 537 w 588"/>
                <a:gd name="T37" fmla="*/ 195 h 224"/>
                <a:gd name="T38" fmla="*/ 537 w 588"/>
                <a:gd name="T39" fmla="*/ 195 h 224"/>
                <a:gd name="T40" fmla="*/ 306 w 588"/>
                <a:gd name="T41" fmla="*/ 2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224">
                  <a:moveTo>
                    <a:pt x="306" y="223"/>
                  </a:moveTo>
                  <a:lnTo>
                    <a:pt x="306" y="223"/>
                  </a:lnTo>
                  <a:cubicBezTo>
                    <a:pt x="286" y="223"/>
                    <a:pt x="267" y="217"/>
                    <a:pt x="253" y="201"/>
                  </a:cubicBezTo>
                  <a:lnTo>
                    <a:pt x="253" y="201"/>
                  </a:lnTo>
                  <a:cubicBezTo>
                    <a:pt x="202" y="150"/>
                    <a:pt x="141" y="138"/>
                    <a:pt x="76" y="137"/>
                  </a:cubicBezTo>
                  <a:lnTo>
                    <a:pt x="76" y="137"/>
                  </a:lnTo>
                  <a:cubicBezTo>
                    <a:pt x="13" y="136"/>
                    <a:pt x="0" y="124"/>
                    <a:pt x="4" y="79"/>
                  </a:cubicBezTo>
                  <a:lnTo>
                    <a:pt x="4" y="79"/>
                  </a:lnTo>
                  <a:cubicBezTo>
                    <a:pt x="8" y="27"/>
                    <a:pt x="38" y="1"/>
                    <a:pt x="89" y="3"/>
                  </a:cubicBezTo>
                  <a:lnTo>
                    <a:pt x="89" y="3"/>
                  </a:lnTo>
                  <a:cubicBezTo>
                    <a:pt x="103" y="5"/>
                    <a:pt x="121" y="0"/>
                    <a:pt x="129" y="8"/>
                  </a:cubicBezTo>
                  <a:lnTo>
                    <a:pt x="129" y="8"/>
                  </a:lnTo>
                  <a:cubicBezTo>
                    <a:pt x="210" y="89"/>
                    <a:pt x="315" y="42"/>
                    <a:pt x="405" y="73"/>
                  </a:cubicBezTo>
                  <a:lnTo>
                    <a:pt x="405" y="73"/>
                  </a:lnTo>
                  <a:cubicBezTo>
                    <a:pt x="454" y="90"/>
                    <a:pt x="506" y="124"/>
                    <a:pt x="564" y="104"/>
                  </a:cubicBezTo>
                  <a:lnTo>
                    <a:pt x="564" y="104"/>
                  </a:lnTo>
                  <a:cubicBezTo>
                    <a:pt x="578" y="100"/>
                    <a:pt x="587" y="121"/>
                    <a:pt x="583" y="137"/>
                  </a:cubicBezTo>
                  <a:lnTo>
                    <a:pt x="583" y="137"/>
                  </a:lnTo>
                  <a:cubicBezTo>
                    <a:pt x="577" y="165"/>
                    <a:pt x="566" y="195"/>
                    <a:pt x="537" y="195"/>
                  </a:cubicBezTo>
                  <a:lnTo>
                    <a:pt x="537" y="195"/>
                  </a:lnTo>
                  <a:cubicBezTo>
                    <a:pt x="459" y="197"/>
                    <a:pt x="383" y="212"/>
                    <a:pt x="306" y="223"/>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15" name="Freeform 8">
              <a:extLst>
                <a:ext uri="{FF2B5EF4-FFF2-40B4-BE49-F238E27FC236}">
                  <a16:creationId xmlns:a16="http://schemas.microsoft.com/office/drawing/2014/main" id="{62189840-EC35-064B-A793-BFC090D9CD00}"/>
                </a:ext>
              </a:extLst>
            </p:cNvPr>
            <p:cNvSpPr>
              <a:spLocks noChangeArrowheads="1"/>
            </p:cNvSpPr>
            <p:nvPr/>
          </p:nvSpPr>
          <p:spPr bwMode="auto">
            <a:xfrm>
              <a:off x="3430544" y="7536463"/>
              <a:ext cx="116388" cy="182895"/>
            </a:xfrm>
            <a:custGeom>
              <a:avLst/>
              <a:gdLst>
                <a:gd name="T0" fmla="*/ 206 w 218"/>
                <a:gd name="T1" fmla="*/ 98 h 341"/>
                <a:gd name="T2" fmla="*/ 206 w 218"/>
                <a:gd name="T3" fmla="*/ 98 h 341"/>
                <a:gd name="T4" fmla="*/ 128 w 218"/>
                <a:gd name="T5" fmla="*/ 254 h 341"/>
                <a:gd name="T6" fmla="*/ 128 w 218"/>
                <a:gd name="T7" fmla="*/ 254 h 341"/>
                <a:gd name="T8" fmla="*/ 113 w 218"/>
                <a:gd name="T9" fmla="*/ 264 h 341"/>
                <a:gd name="T10" fmla="*/ 113 w 218"/>
                <a:gd name="T11" fmla="*/ 264 h 341"/>
                <a:gd name="T12" fmla="*/ 27 w 218"/>
                <a:gd name="T13" fmla="*/ 310 h 341"/>
                <a:gd name="T14" fmla="*/ 27 w 218"/>
                <a:gd name="T15" fmla="*/ 310 h 341"/>
                <a:gd name="T16" fmla="*/ 29 w 218"/>
                <a:gd name="T17" fmla="*/ 119 h 341"/>
                <a:gd name="T18" fmla="*/ 29 w 218"/>
                <a:gd name="T19" fmla="*/ 119 h 341"/>
                <a:gd name="T20" fmla="*/ 116 w 218"/>
                <a:gd name="T21" fmla="*/ 35 h 341"/>
                <a:gd name="T22" fmla="*/ 116 w 218"/>
                <a:gd name="T23" fmla="*/ 35 h 341"/>
                <a:gd name="T24" fmla="*/ 184 w 218"/>
                <a:gd name="T25" fmla="*/ 10 h 341"/>
                <a:gd name="T26" fmla="*/ 184 w 218"/>
                <a:gd name="T27" fmla="*/ 10 h 341"/>
                <a:gd name="T28" fmla="*/ 206 w 218"/>
                <a:gd name="T29" fmla="*/ 9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341">
                  <a:moveTo>
                    <a:pt x="206" y="98"/>
                  </a:moveTo>
                  <a:lnTo>
                    <a:pt x="206" y="98"/>
                  </a:lnTo>
                  <a:cubicBezTo>
                    <a:pt x="180" y="143"/>
                    <a:pt x="187" y="217"/>
                    <a:pt x="128" y="254"/>
                  </a:cubicBezTo>
                  <a:lnTo>
                    <a:pt x="128" y="254"/>
                  </a:lnTo>
                  <a:cubicBezTo>
                    <a:pt x="123" y="258"/>
                    <a:pt x="118" y="261"/>
                    <a:pt x="113" y="264"/>
                  </a:cubicBezTo>
                  <a:lnTo>
                    <a:pt x="113" y="264"/>
                  </a:lnTo>
                  <a:cubicBezTo>
                    <a:pt x="85" y="281"/>
                    <a:pt x="69" y="340"/>
                    <a:pt x="27" y="310"/>
                  </a:cubicBezTo>
                  <a:lnTo>
                    <a:pt x="27" y="310"/>
                  </a:lnTo>
                  <a:cubicBezTo>
                    <a:pt x="0" y="292"/>
                    <a:pt x="2" y="138"/>
                    <a:pt x="29" y="119"/>
                  </a:cubicBezTo>
                  <a:lnTo>
                    <a:pt x="29" y="119"/>
                  </a:lnTo>
                  <a:cubicBezTo>
                    <a:pt x="62" y="95"/>
                    <a:pt x="82" y="57"/>
                    <a:pt x="116" y="35"/>
                  </a:cubicBezTo>
                  <a:lnTo>
                    <a:pt x="116" y="35"/>
                  </a:lnTo>
                  <a:cubicBezTo>
                    <a:pt x="137" y="21"/>
                    <a:pt x="159" y="0"/>
                    <a:pt x="184" y="10"/>
                  </a:cubicBezTo>
                  <a:lnTo>
                    <a:pt x="184" y="10"/>
                  </a:lnTo>
                  <a:cubicBezTo>
                    <a:pt x="217" y="23"/>
                    <a:pt x="196" y="58"/>
                    <a:pt x="206" y="98"/>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16" name="Freeform 9">
              <a:extLst>
                <a:ext uri="{FF2B5EF4-FFF2-40B4-BE49-F238E27FC236}">
                  <a16:creationId xmlns:a16="http://schemas.microsoft.com/office/drawing/2014/main" id="{6BE8B9EE-A5E5-2845-ADBE-2363C6D0E3FD}"/>
                </a:ext>
              </a:extLst>
            </p:cNvPr>
            <p:cNvSpPr>
              <a:spLocks noChangeArrowheads="1"/>
            </p:cNvSpPr>
            <p:nvPr/>
          </p:nvSpPr>
          <p:spPr bwMode="auto">
            <a:xfrm>
              <a:off x="3385413" y="6588729"/>
              <a:ext cx="125890" cy="159144"/>
            </a:xfrm>
            <a:custGeom>
              <a:avLst/>
              <a:gdLst>
                <a:gd name="T0" fmla="*/ 143 w 234"/>
                <a:gd name="T1" fmla="*/ 13 h 297"/>
                <a:gd name="T2" fmla="*/ 143 w 234"/>
                <a:gd name="T3" fmla="*/ 13 h 297"/>
                <a:gd name="T4" fmla="*/ 188 w 234"/>
                <a:gd name="T5" fmla="*/ 9 h 297"/>
                <a:gd name="T6" fmla="*/ 188 w 234"/>
                <a:gd name="T7" fmla="*/ 9 h 297"/>
                <a:gd name="T8" fmla="*/ 222 w 234"/>
                <a:gd name="T9" fmla="*/ 66 h 297"/>
                <a:gd name="T10" fmla="*/ 222 w 234"/>
                <a:gd name="T11" fmla="*/ 66 h 297"/>
                <a:gd name="T12" fmla="*/ 201 w 234"/>
                <a:gd name="T13" fmla="*/ 117 h 297"/>
                <a:gd name="T14" fmla="*/ 201 w 234"/>
                <a:gd name="T15" fmla="*/ 117 h 297"/>
                <a:gd name="T16" fmla="*/ 193 w 234"/>
                <a:gd name="T17" fmla="*/ 238 h 297"/>
                <a:gd name="T18" fmla="*/ 193 w 234"/>
                <a:gd name="T19" fmla="*/ 238 h 297"/>
                <a:gd name="T20" fmla="*/ 182 w 234"/>
                <a:gd name="T21" fmla="*/ 286 h 297"/>
                <a:gd name="T22" fmla="*/ 182 w 234"/>
                <a:gd name="T23" fmla="*/ 286 h 297"/>
                <a:gd name="T24" fmla="*/ 141 w 234"/>
                <a:gd name="T25" fmla="*/ 266 h 297"/>
                <a:gd name="T26" fmla="*/ 141 w 234"/>
                <a:gd name="T27" fmla="*/ 266 h 297"/>
                <a:gd name="T28" fmla="*/ 125 w 234"/>
                <a:gd name="T29" fmla="*/ 223 h 297"/>
                <a:gd name="T30" fmla="*/ 125 w 234"/>
                <a:gd name="T31" fmla="*/ 223 h 297"/>
                <a:gd name="T32" fmla="*/ 51 w 234"/>
                <a:gd name="T33" fmla="*/ 153 h 297"/>
                <a:gd name="T34" fmla="*/ 51 w 234"/>
                <a:gd name="T35" fmla="*/ 153 h 297"/>
                <a:gd name="T36" fmla="*/ 23 w 234"/>
                <a:gd name="T37" fmla="*/ 81 h 297"/>
                <a:gd name="T38" fmla="*/ 23 w 234"/>
                <a:gd name="T39" fmla="*/ 81 h 297"/>
                <a:gd name="T40" fmla="*/ 143 w 234"/>
                <a:gd name="T41" fmla="*/ 1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4" h="297">
                  <a:moveTo>
                    <a:pt x="143" y="13"/>
                  </a:moveTo>
                  <a:lnTo>
                    <a:pt x="143" y="13"/>
                  </a:lnTo>
                  <a:cubicBezTo>
                    <a:pt x="160" y="11"/>
                    <a:pt x="174" y="7"/>
                    <a:pt x="188" y="9"/>
                  </a:cubicBezTo>
                  <a:lnTo>
                    <a:pt x="188" y="9"/>
                  </a:lnTo>
                  <a:cubicBezTo>
                    <a:pt x="218" y="12"/>
                    <a:pt x="233" y="31"/>
                    <a:pt x="222" y="66"/>
                  </a:cubicBezTo>
                  <a:lnTo>
                    <a:pt x="222" y="66"/>
                  </a:lnTo>
                  <a:cubicBezTo>
                    <a:pt x="216" y="84"/>
                    <a:pt x="209" y="100"/>
                    <a:pt x="201" y="117"/>
                  </a:cubicBezTo>
                  <a:lnTo>
                    <a:pt x="201" y="117"/>
                  </a:lnTo>
                  <a:cubicBezTo>
                    <a:pt x="178" y="156"/>
                    <a:pt x="150" y="192"/>
                    <a:pt x="193" y="238"/>
                  </a:cubicBezTo>
                  <a:lnTo>
                    <a:pt x="193" y="238"/>
                  </a:lnTo>
                  <a:cubicBezTo>
                    <a:pt x="205" y="251"/>
                    <a:pt x="199" y="276"/>
                    <a:pt x="182" y="286"/>
                  </a:cubicBezTo>
                  <a:lnTo>
                    <a:pt x="182" y="286"/>
                  </a:lnTo>
                  <a:cubicBezTo>
                    <a:pt x="164" y="296"/>
                    <a:pt x="150" y="281"/>
                    <a:pt x="141" y="266"/>
                  </a:cubicBezTo>
                  <a:lnTo>
                    <a:pt x="141" y="266"/>
                  </a:lnTo>
                  <a:cubicBezTo>
                    <a:pt x="133" y="253"/>
                    <a:pt x="128" y="238"/>
                    <a:pt x="125" y="223"/>
                  </a:cubicBezTo>
                  <a:lnTo>
                    <a:pt x="125" y="223"/>
                  </a:lnTo>
                  <a:cubicBezTo>
                    <a:pt x="117" y="178"/>
                    <a:pt x="94" y="158"/>
                    <a:pt x="51" y="153"/>
                  </a:cubicBezTo>
                  <a:lnTo>
                    <a:pt x="51" y="153"/>
                  </a:lnTo>
                  <a:cubicBezTo>
                    <a:pt x="1" y="147"/>
                    <a:pt x="0" y="132"/>
                    <a:pt x="23" y="81"/>
                  </a:cubicBezTo>
                  <a:lnTo>
                    <a:pt x="23" y="81"/>
                  </a:lnTo>
                  <a:cubicBezTo>
                    <a:pt x="51" y="21"/>
                    <a:pt x="90" y="0"/>
                    <a:pt x="143" y="13"/>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17" name="Freeform 10">
              <a:extLst>
                <a:ext uri="{FF2B5EF4-FFF2-40B4-BE49-F238E27FC236}">
                  <a16:creationId xmlns:a16="http://schemas.microsoft.com/office/drawing/2014/main" id="{F92A33E0-8D15-CF4D-9F66-E0752CCCDF90}"/>
                </a:ext>
              </a:extLst>
            </p:cNvPr>
            <p:cNvSpPr>
              <a:spLocks noChangeArrowheads="1"/>
            </p:cNvSpPr>
            <p:nvPr/>
          </p:nvSpPr>
          <p:spPr bwMode="auto">
            <a:xfrm>
              <a:off x="4468537" y="11020987"/>
              <a:ext cx="123514" cy="128265"/>
            </a:xfrm>
            <a:custGeom>
              <a:avLst/>
              <a:gdLst>
                <a:gd name="T0" fmla="*/ 225 w 228"/>
                <a:gd name="T1" fmla="*/ 119 h 236"/>
                <a:gd name="T2" fmla="*/ 225 w 228"/>
                <a:gd name="T3" fmla="*/ 119 h 236"/>
                <a:gd name="T4" fmla="*/ 102 w 228"/>
                <a:gd name="T5" fmla="*/ 192 h 236"/>
                <a:gd name="T6" fmla="*/ 102 w 228"/>
                <a:gd name="T7" fmla="*/ 192 h 236"/>
                <a:gd name="T8" fmla="*/ 43 w 228"/>
                <a:gd name="T9" fmla="*/ 164 h 236"/>
                <a:gd name="T10" fmla="*/ 43 w 228"/>
                <a:gd name="T11" fmla="*/ 164 h 236"/>
                <a:gd name="T12" fmla="*/ 27 w 228"/>
                <a:gd name="T13" fmla="*/ 87 h 236"/>
                <a:gd name="T14" fmla="*/ 27 w 228"/>
                <a:gd name="T15" fmla="*/ 87 h 236"/>
                <a:gd name="T16" fmla="*/ 147 w 228"/>
                <a:gd name="T17" fmla="*/ 10 h 236"/>
                <a:gd name="T18" fmla="*/ 147 w 228"/>
                <a:gd name="T19" fmla="*/ 10 h 236"/>
                <a:gd name="T20" fmla="*/ 225 w 228"/>
                <a:gd name="T21" fmla="*/ 11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6">
                  <a:moveTo>
                    <a:pt x="225" y="119"/>
                  </a:moveTo>
                  <a:lnTo>
                    <a:pt x="225" y="119"/>
                  </a:lnTo>
                  <a:cubicBezTo>
                    <a:pt x="223" y="198"/>
                    <a:pt x="161" y="235"/>
                    <a:pt x="102" y="192"/>
                  </a:cubicBezTo>
                  <a:lnTo>
                    <a:pt x="102" y="192"/>
                  </a:lnTo>
                  <a:cubicBezTo>
                    <a:pt x="83" y="178"/>
                    <a:pt x="64" y="171"/>
                    <a:pt x="43" y="164"/>
                  </a:cubicBezTo>
                  <a:lnTo>
                    <a:pt x="43" y="164"/>
                  </a:lnTo>
                  <a:cubicBezTo>
                    <a:pt x="5" y="151"/>
                    <a:pt x="0" y="121"/>
                    <a:pt x="27" y="87"/>
                  </a:cubicBezTo>
                  <a:lnTo>
                    <a:pt x="27" y="87"/>
                  </a:lnTo>
                  <a:cubicBezTo>
                    <a:pt x="59" y="48"/>
                    <a:pt x="103" y="25"/>
                    <a:pt x="147" y="10"/>
                  </a:cubicBezTo>
                  <a:lnTo>
                    <a:pt x="147" y="10"/>
                  </a:lnTo>
                  <a:cubicBezTo>
                    <a:pt x="175" y="0"/>
                    <a:pt x="227" y="75"/>
                    <a:pt x="225" y="119"/>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18" name="Freeform 11">
              <a:extLst>
                <a:ext uri="{FF2B5EF4-FFF2-40B4-BE49-F238E27FC236}">
                  <a16:creationId xmlns:a16="http://schemas.microsoft.com/office/drawing/2014/main" id="{7BA61497-A2A4-2E47-9403-4B3B03302DD5}"/>
                </a:ext>
              </a:extLst>
            </p:cNvPr>
            <p:cNvSpPr>
              <a:spLocks noChangeArrowheads="1"/>
            </p:cNvSpPr>
            <p:nvPr/>
          </p:nvSpPr>
          <p:spPr bwMode="auto">
            <a:xfrm>
              <a:off x="4010110" y="7018654"/>
              <a:ext cx="92635" cy="185271"/>
            </a:xfrm>
            <a:custGeom>
              <a:avLst/>
              <a:gdLst>
                <a:gd name="T0" fmla="*/ 105 w 172"/>
                <a:gd name="T1" fmla="*/ 0 h 344"/>
                <a:gd name="T2" fmla="*/ 105 w 172"/>
                <a:gd name="T3" fmla="*/ 0 h 344"/>
                <a:gd name="T4" fmla="*/ 155 w 172"/>
                <a:gd name="T5" fmla="*/ 272 h 344"/>
                <a:gd name="T6" fmla="*/ 155 w 172"/>
                <a:gd name="T7" fmla="*/ 272 h 344"/>
                <a:gd name="T8" fmla="*/ 101 w 172"/>
                <a:gd name="T9" fmla="*/ 343 h 344"/>
                <a:gd name="T10" fmla="*/ 101 w 172"/>
                <a:gd name="T11" fmla="*/ 343 h 344"/>
                <a:gd name="T12" fmla="*/ 86 w 172"/>
                <a:gd name="T13" fmla="*/ 291 h 344"/>
                <a:gd name="T14" fmla="*/ 86 w 172"/>
                <a:gd name="T15" fmla="*/ 291 h 344"/>
                <a:gd name="T16" fmla="*/ 86 w 172"/>
                <a:gd name="T17" fmla="*/ 247 h 344"/>
                <a:gd name="T18" fmla="*/ 86 w 172"/>
                <a:gd name="T19" fmla="*/ 247 h 344"/>
                <a:gd name="T20" fmla="*/ 55 w 172"/>
                <a:gd name="T21" fmla="*/ 70 h 344"/>
                <a:gd name="T22" fmla="*/ 55 w 172"/>
                <a:gd name="T23" fmla="*/ 70 h 344"/>
                <a:gd name="T24" fmla="*/ 105 w 172"/>
                <a:gd name="T2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344">
                  <a:moveTo>
                    <a:pt x="105" y="0"/>
                  </a:moveTo>
                  <a:lnTo>
                    <a:pt x="105" y="0"/>
                  </a:lnTo>
                  <a:cubicBezTo>
                    <a:pt x="171" y="82"/>
                    <a:pt x="167" y="176"/>
                    <a:pt x="155" y="272"/>
                  </a:cubicBezTo>
                  <a:lnTo>
                    <a:pt x="155" y="272"/>
                  </a:lnTo>
                  <a:cubicBezTo>
                    <a:pt x="150" y="306"/>
                    <a:pt x="131" y="332"/>
                    <a:pt x="101" y="343"/>
                  </a:cubicBezTo>
                  <a:lnTo>
                    <a:pt x="101" y="343"/>
                  </a:lnTo>
                  <a:cubicBezTo>
                    <a:pt x="79" y="328"/>
                    <a:pt x="86" y="309"/>
                    <a:pt x="86" y="291"/>
                  </a:cubicBezTo>
                  <a:lnTo>
                    <a:pt x="86" y="291"/>
                  </a:lnTo>
                  <a:cubicBezTo>
                    <a:pt x="86" y="277"/>
                    <a:pt x="91" y="250"/>
                    <a:pt x="86" y="247"/>
                  </a:cubicBezTo>
                  <a:lnTo>
                    <a:pt x="86" y="247"/>
                  </a:lnTo>
                  <a:cubicBezTo>
                    <a:pt x="0" y="205"/>
                    <a:pt x="71" y="127"/>
                    <a:pt x="55" y="70"/>
                  </a:cubicBezTo>
                  <a:lnTo>
                    <a:pt x="55" y="70"/>
                  </a:lnTo>
                  <a:cubicBezTo>
                    <a:pt x="45" y="38"/>
                    <a:pt x="76" y="11"/>
                    <a:pt x="105" y="0"/>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19" name="Freeform 12">
              <a:extLst>
                <a:ext uri="{FF2B5EF4-FFF2-40B4-BE49-F238E27FC236}">
                  <a16:creationId xmlns:a16="http://schemas.microsoft.com/office/drawing/2014/main" id="{EE228AD7-E743-AD48-A888-2AF74AFF4B2F}"/>
                </a:ext>
              </a:extLst>
            </p:cNvPr>
            <p:cNvSpPr>
              <a:spLocks noChangeArrowheads="1"/>
            </p:cNvSpPr>
            <p:nvPr/>
          </p:nvSpPr>
          <p:spPr bwMode="auto">
            <a:xfrm>
              <a:off x="6960198" y="3859542"/>
              <a:ext cx="87884" cy="80759"/>
            </a:xfrm>
            <a:custGeom>
              <a:avLst/>
              <a:gdLst>
                <a:gd name="T0" fmla="*/ 76 w 161"/>
                <a:gd name="T1" fmla="*/ 148 h 150"/>
                <a:gd name="T2" fmla="*/ 76 w 161"/>
                <a:gd name="T3" fmla="*/ 148 h 150"/>
                <a:gd name="T4" fmla="*/ 1 w 161"/>
                <a:gd name="T5" fmla="*/ 67 h 150"/>
                <a:gd name="T6" fmla="*/ 1 w 161"/>
                <a:gd name="T7" fmla="*/ 67 h 150"/>
                <a:gd name="T8" fmla="*/ 84 w 161"/>
                <a:gd name="T9" fmla="*/ 1 h 150"/>
                <a:gd name="T10" fmla="*/ 84 w 161"/>
                <a:gd name="T11" fmla="*/ 1 h 150"/>
                <a:gd name="T12" fmla="*/ 158 w 161"/>
                <a:gd name="T13" fmla="*/ 90 h 150"/>
                <a:gd name="T14" fmla="*/ 158 w 161"/>
                <a:gd name="T15" fmla="*/ 90 h 150"/>
                <a:gd name="T16" fmla="*/ 76 w 161"/>
                <a:gd name="T17" fmla="*/ 14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50">
                  <a:moveTo>
                    <a:pt x="76" y="148"/>
                  </a:moveTo>
                  <a:lnTo>
                    <a:pt x="76" y="148"/>
                  </a:lnTo>
                  <a:cubicBezTo>
                    <a:pt x="34" y="149"/>
                    <a:pt x="0" y="112"/>
                    <a:pt x="1" y="67"/>
                  </a:cubicBezTo>
                  <a:lnTo>
                    <a:pt x="1" y="67"/>
                  </a:lnTo>
                  <a:cubicBezTo>
                    <a:pt x="2" y="51"/>
                    <a:pt x="62" y="3"/>
                    <a:pt x="84" y="1"/>
                  </a:cubicBezTo>
                  <a:lnTo>
                    <a:pt x="84" y="1"/>
                  </a:lnTo>
                  <a:cubicBezTo>
                    <a:pt x="112" y="0"/>
                    <a:pt x="156" y="54"/>
                    <a:pt x="158" y="90"/>
                  </a:cubicBezTo>
                  <a:lnTo>
                    <a:pt x="158" y="90"/>
                  </a:lnTo>
                  <a:cubicBezTo>
                    <a:pt x="160" y="121"/>
                    <a:pt x="123" y="148"/>
                    <a:pt x="76" y="148"/>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20" name="Freeform 13">
              <a:extLst>
                <a:ext uri="{FF2B5EF4-FFF2-40B4-BE49-F238E27FC236}">
                  <a16:creationId xmlns:a16="http://schemas.microsoft.com/office/drawing/2014/main" id="{831596AC-7D06-5F4B-A8D1-2B59DEA49F5C}"/>
                </a:ext>
              </a:extLst>
            </p:cNvPr>
            <p:cNvSpPr>
              <a:spLocks noChangeArrowheads="1"/>
            </p:cNvSpPr>
            <p:nvPr/>
          </p:nvSpPr>
          <p:spPr bwMode="auto">
            <a:xfrm>
              <a:off x="7021955" y="11111248"/>
              <a:ext cx="95011" cy="78385"/>
            </a:xfrm>
            <a:custGeom>
              <a:avLst/>
              <a:gdLst>
                <a:gd name="T0" fmla="*/ 90 w 178"/>
                <a:gd name="T1" fmla="*/ 0 h 146"/>
                <a:gd name="T2" fmla="*/ 90 w 178"/>
                <a:gd name="T3" fmla="*/ 0 h 146"/>
                <a:gd name="T4" fmla="*/ 170 w 178"/>
                <a:gd name="T5" fmla="*/ 103 h 146"/>
                <a:gd name="T6" fmla="*/ 170 w 178"/>
                <a:gd name="T7" fmla="*/ 103 h 146"/>
                <a:gd name="T8" fmla="*/ 148 w 178"/>
                <a:gd name="T9" fmla="*/ 127 h 146"/>
                <a:gd name="T10" fmla="*/ 148 w 178"/>
                <a:gd name="T11" fmla="*/ 127 h 146"/>
                <a:gd name="T12" fmla="*/ 12 w 178"/>
                <a:gd name="T13" fmla="*/ 93 h 146"/>
                <a:gd name="T14" fmla="*/ 12 w 178"/>
                <a:gd name="T15" fmla="*/ 93 h 146"/>
                <a:gd name="T16" fmla="*/ 9 w 178"/>
                <a:gd name="T17" fmla="*/ 52 h 146"/>
                <a:gd name="T18" fmla="*/ 9 w 178"/>
                <a:gd name="T19" fmla="*/ 52 h 146"/>
                <a:gd name="T20" fmla="*/ 90 w 178"/>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46">
                  <a:moveTo>
                    <a:pt x="90" y="0"/>
                  </a:moveTo>
                  <a:lnTo>
                    <a:pt x="90" y="0"/>
                  </a:lnTo>
                  <a:cubicBezTo>
                    <a:pt x="127" y="0"/>
                    <a:pt x="177" y="66"/>
                    <a:pt x="170" y="103"/>
                  </a:cubicBezTo>
                  <a:lnTo>
                    <a:pt x="170" y="103"/>
                  </a:lnTo>
                  <a:cubicBezTo>
                    <a:pt x="168" y="117"/>
                    <a:pt x="159" y="123"/>
                    <a:pt x="148" y="127"/>
                  </a:cubicBezTo>
                  <a:lnTo>
                    <a:pt x="148" y="127"/>
                  </a:lnTo>
                  <a:cubicBezTo>
                    <a:pt x="111" y="145"/>
                    <a:pt x="41" y="128"/>
                    <a:pt x="12" y="93"/>
                  </a:cubicBezTo>
                  <a:lnTo>
                    <a:pt x="12" y="93"/>
                  </a:lnTo>
                  <a:cubicBezTo>
                    <a:pt x="1" y="81"/>
                    <a:pt x="0" y="65"/>
                    <a:pt x="9" y="52"/>
                  </a:cubicBezTo>
                  <a:lnTo>
                    <a:pt x="9" y="52"/>
                  </a:lnTo>
                  <a:cubicBezTo>
                    <a:pt x="29" y="19"/>
                    <a:pt x="60" y="7"/>
                    <a:pt x="90" y="0"/>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21" name="Freeform 14">
              <a:extLst>
                <a:ext uri="{FF2B5EF4-FFF2-40B4-BE49-F238E27FC236}">
                  <a16:creationId xmlns:a16="http://schemas.microsoft.com/office/drawing/2014/main" id="{F323C313-8A5B-1149-A443-09FEEA5827A0}"/>
                </a:ext>
              </a:extLst>
            </p:cNvPr>
            <p:cNvSpPr>
              <a:spLocks noChangeArrowheads="1"/>
            </p:cNvSpPr>
            <p:nvPr/>
          </p:nvSpPr>
          <p:spPr bwMode="auto">
            <a:xfrm>
              <a:off x="3836714" y="7370194"/>
              <a:ext cx="87886" cy="97385"/>
            </a:xfrm>
            <a:custGeom>
              <a:avLst/>
              <a:gdLst>
                <a:gd name="T0" fmla="*/ 4 w 162"/>
                <a:gd name="T1" fmla="*/ 126 h 181"/>
                <a:gd name="T2" fmla="*/ 4 w 162"/>
                <a:gd name="T3" fmla="*/ 126 h 181"/>
                <a:gd name="T4" fmla="*/ 9 w 162"/>
                <a:gd name="T5" fmla="*/ 90 h 181"/>
                <a:gd name="T6" fmla="*/ 9 w 162"/>
                <a:gd name="T7" fmla="*/ 90 h 181"/>
                <a:gd name="T8" fmla="*/ 34 w 162"/>
                <a:gd name="T9" fmla="*/ 16 h 181"/>
                <a:gd name="T10" fmla="*/ 34 w 162"/>
                <a:gd name="T11" fmla="*/ 16 h 181"/>
                <a:gd name="T12" fmla="*/ 92 w 162"/>
                <a:gd name="T13" fmla="*/ 52 h 181"/>
                <a:gd name="T14" fmla="*/ 92 w 162"/>
                <a:gd name="T15" fmla="*/ 52 h 181"/>
                <a:gd name="T16" fmla="*/ 144 w 162"/>
                <a:gd name="T17" fmla="*/ 79 h 181"/>
                <a:gd name="T18" fmla="*/ 144 w 162"/>
                <a:gd name="T19" fmla="*/ 79 h 181"/>
                <a:gd name="T20" fmla="*/ 157 w 162"/>
                <a:gd name="T21" fmla="*/ 109 h 181"/>
                <a:gd name="T22" fmla="*/ 157 w 162"/>
                <a:gd name="T23" fmla="*/ 109 h 181"/>
                <a:gd name="T24" fmla="*/ 133 w 162"/>
                <a:gd name="T25" fmla="*/ 130 h 181"/>
                <a:gd name="T26" fmla="*/ 133 w 162"/>
                <a:gd name="T27" fmla="*/ 130 h 181"/>
                <a:gd name="T28" fmla="*/ 56 w 162"/>
                <a:gd name="T29" fmla="*/ 166 h 181"/>
                <a:gd name="T30" fmla="*/ 56 w 162"/>
                <a:gd name="T31" fmla="*/ 166 h 181"/>
                <a:gd name="T32" fmla="*/ 19 w 162"/>
                <a:gd name="T33" fmla="*/ 172 h 181"/>
                <a:gd name="T34" fmla="*/ 19 w 162"/>
                <a:gd name="T35" fmla="*/ 172 h 181"/>
                <a:gd name="T36" fmla="*/ 4 w 162"/>
                <a:gd name="T37" fmla="*/ 12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81">
                  <a:moveTo>
                    <a:pt x="4" y="126"/>
                  </a:moveTo>
                  <a:lnTo>
                    <a:pt x="4" y="126"/>
                  </a:lnTo>
                  <a:cubicBezTo>
                    <a:pt x="6" y="113"/>
                    <a:pt x="9" y="102"/>
                    <a:pt x="9" y="90"/>
                  </a:cubicBezTo>
                  <a:lnTo>
                    <a:pt x="9" y="90"/>
                  </a:lnTo>
                  <a:cubicBezTo>
                    <a:pt x="11" y="62"/>
                    <a:pt x="8" y="31"/>
                    <a:pt x="34" y="16"/>
                  </a:cubicBezTo>
                  <a:lnTo>
                    <a:pt x="34" y="16"/>
                  </a:lnTo>
                  <a:cubicBezTo>
                    <a:pt x="64" y="0"/>
                    <a:pt x="77" y="34"/>
                    <a:pt x="92" y="52"/>
                  </a:cubicBezTo>
                  <a:lnTo>
                    <a:pt x="92" y="52"/>
                  </a:lnTo>
                  <a:cubicBezTo>
                    <a:pt x="106" y="70"/>
                    <a:pt x="127" y="68"/>
                    <a:pt x="144" y="79"/>
                  </a:cubicBezTo>
                  <a:lnTo>
                    <a:pt x="144" y="79"/>
                  </a:lnTo>
                  <a:cubicBezTo>
                    <a:pt x="154" y="85"/>
                    <a:pt x="161" y="94"/>
                    <a:pt x="157" y="109"/>
                  </a:cubicBezTo>
                  <a:lnTo>
                    <a:pt x="157" y="109"/>
                  </a:lnTo>
                  <a:cubicBezTo>
                    <a:pt x="154" y="122"/>
                    <a:pt x="144" y="133"/>
                    <a:pt x="133" y="130"/>
                  </a:cubicBezTo>
                  <a:lnTo>
                    <a:pt x="133" y="130"/>
                  </a:lnTo>
                  <a:cubicBezTo>
                    <a:pt x="97" y="118"/>
                    <a:pt x="70" y="118"/>
                    <a:pt x="56" y="166"/>
                  </a:cubicBezTo>
                  <a:lnTo>
                    <a:pt x="56" y="166"/>
                  </a:lnTo>
                  <a:cubicBezTo>
                    <a:pt x="53" y="180"/>
                    <a:pt x="33" y="180"/>
                    <a:pt x="19" y="172"/>
                  </a:cubicBezTo>
                  <a:lnTo>
                    <a:pt x="19" y="172"/>
                  </a:lnTo>
                  <a:cubicBezTo>
                    <a:pt x="0" y="163"/>
                    <a:pt x="0" y="145"/>
                    <a:pt x="4" y="126"/>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22" name="Freeform 15">
              <a:extLst>
                <a:ext uri="{FF2B5EF4-FFF2-40B4-BE49-F238E27FC236}">
                  <a16:creationId xmlns:a16="http://schemas.microsoft.com/office/drawing/2014/main" id="{C0E53491-54F1-9342-81D5-AE2CEF5C98F3}"/>
                </a:ext>
              </a:extLst>
            </p:cNvPr>
            <p:cNvSpPr>
              <a:spLocks noChangeArrowheads="1"/>
            </p:cNvSpPr>
            <p:nvPr/>
          </p:nvSpPr>
          <p:spPr bwMode="auto">
            <a:xfrm>
              <a:off x="6416261" y="11265641"/>
              <a:ext cx="80759" cy="130639"/>
            </a:xfrm>
            <a:custGeom>
              <a:avLst/>
              <a:gdLst>
                <a:gd name="T0" fmla="*/ 106 w 150"/>
                <a:gd name="T1" fmla="*/ 116 h 244"/>
                <a:gd name="T2" fmla="*/ 106 w 150"/>
                <a:gd name="T3" fmla="*/ 116 h 244"/>
                <a:gd name="T4" fmla="*/ 130 w 150"/>
                <a:gd name="T5" fmla="*/ 171 h 244"/>
                <a:gd name="T6" fmla="*/ 130 w 150"/>
                <a:gd name="T7" fmla="*/ 171 h 244"/>
                <a:gd name="T8" fmla="*/ 129 w 150"/>
                <a:gd name="T9" fmla="*/ 226 h 244"/>
                <a:gd name="T10" fmla="*/ 129 w 150"/>
                <a:gd name="T11" fmla="*/ 226 h 244"/>
                <a:gd name="T12" fmla="*/ 78 w 150"/>
                <a:gd name="T13" fmla="*/ 216 h 244"/>
                <a:gd name="T14" fmla="*/ 78 w 150"/>
                <a:gd name="T15" fmla="*/ 216 h 244"/>
                <a:gd name="T16" fmla="*/ 61 w 150"/>
                <a:gd name="T17" fmla="*/ 186 h 244"/>
                <a:gd name="T18" fmla="*/ 61 w 150"/>
                <a:gd name="T19" fmla="*/ 186 h 244"/>
                <a:gd name="T20" fmla="*/ 24 w 150"/>
                <a:gd name="T21" fmla="*/ 83 h 244"/>
                <a:gd name="T22" fmla="*/ 24 w 150"/>
                <a:gd name="T23" fmla="*/ 83 h 244"/>
                <a:gd name="T24" fmla="*/ 44 w 150"/>
                <a:gd name="T25" fmla="*/ 16 h 244"/>
                <a:gd name="T26" fmla="*/ 44 w 150"/>
                <a:gd name="T27" fmla="*/ 16 h 244"/>
                <a:gd name="T28" fmla="*/ 91 w 150"/>
                <a:gd name="T29" fmla="*/ 34 h 244"/>
                <a:gd name="T30" fmla="*/ 91 w 150"/>
                <a:gd name="T31" fmla="*/ 34 h 244"/>
                <a:gd name="T32" fmla="*/ 106 w 150"/>
                <a:gd name="T33" fmla="*/ 1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244">
                  <a:moveTo>
                    <a:pt x="106" y="116"/>
                  </a:moveTo>
                  <a:lnTo>
                    <a:pt x="106" y="116"/>
                  </a:lnTo>
                  <a:cubicBezTo>
                    <a:pt x="95" y="139"/>
                    <a:pt x="115" y="153"/>
                    <a:pt x="130" y="171"/>
                  </a:cubicBezTo>
                  <a:lnTo>
                    <a:pt x="130" y="171"/>
                  </a:lnTo>
                  <a:cubicBezTo>
                    <a:pt x="145" y="188"/>
                    <a:pt x="149" y="209"/>
                    <a:pt x="129" y="226"/>
                  </a:cubicBezTo>
                  <a:lnTo>
                    <a:pt x="129" y="226"/>
                  </a:lnTo>
                  <a:cubicBezTo>
                    <a:pt x="109" y="243"/>
                    <a:pt x="92" y="232"/>
                    <a:pt x="78" y="216"/>
                  </a:cubicBezTo>
                  <a:lnTo>
                    <a:pt x="78" y="216"/>
                  </a:lnTo>
                  <a:cubicBezTo>
                    <a:pt x="71" y="207"/>
                    <a:pt x="61" y="196"/>
                    <a:pt x="61" y="186"/>
                  </a:cubicBezTo>
                  <a:lnTo>
                    <a:pt x="61" y="186"/>
                  </a:lnTo>
                  <a:cubicBezTo>
                    <a:pt x="61" y="145"/>
                    <a:pt x="51" y="114"/>
                    <a:pt x="24" y="83"/>
                  </a:cubicBezTo>
                  <a:lnTo>
                    <a:pt x="24" y="83"/>
                  </a:lnTo>
                  <a:cubicBezTo>
                    <a:pt x="0" y="58"/>
                    <a:pt x="23" y="32"/>
                    <a:pt x="44" y="16"/>
                  </a:cubicBezTo>
                  <a:lnTo>
                    <a:pt x="44" y="16"/>
                  </a:lnTo>
                  <a:cubicBezTo>
                    <a:pt x="65" y="0"/>
                    <a:pt x="79" y="13"/>
                    <a:pt x="91" y="34"/>
                  </a:cubicBezTo>
                  <a:lnTo>
                    <a:pt x="91" y="34"/>
                  </a:lnTo>
                  <a:cubicBezTo>
                    <a:pt x="104" y="58"/>
                    <a:pt x="121" y="80"/>
                    <a:pt x="106" y="116"/>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23" name="Freeform 16">
              <a:extLst>
                <a:ext uri="{FF2B5EF4-FFF2-40B4-BE49-F238E27FC236}">
                  <a16:creationId xmlns:a16="http://schemas.microsoft.com/office/drawing/2014/main" id="{DDF3F091-5275-514B-A0DC-F510895226D6}"/>
                </a:ext>
              </a:extLst>
            </p:cNvPr>
            <p:cNvSpPr>
              <a:spLocks noChangeArrowheads="1"/>
            </p:cNvSpPr>
            <p:nvPr/>
          </p:nvSpPr>
          <p:spPr bwMode="auto">
            <a:xfrm>
              <a:off x="7226229" y="11567299"/>
              <a:ext cx="73633" cy="85510"/>
            </a:xfrm>
            <a:custGeom>
              <a:avLst/>
              <a:gdLst>
                <a:gd name="T0" fmla="*/ 28 w 138"/>
                <a:gd name="T1" fmla="*/ 156 h 157"/>
                <a:gd name="T2" fmla="*/ 28 w 138"/>
                <a:gd name="T3" fmla="*/ 156 h 157"/>
                <a:gd name="T4" fmla="*/ 4 w 138"/>
                <a:gd name="T5" fmla="*/ 103 h 157"/>
                <a:gd name="T6" fmla="*/ 4 w 138"/>
                <a:gd name="T7" fmla="*/ 103 h 157"/>
                <a:gd name="T8" fmla="*/ 102 w 138"/>
                <a:gd name="T9" fmla="*/ 3 h 157"/>
                <a:gd name="T10" fmla="*/ 102 w 138"/>
                <a:gd name="T11" fmla="*/ 3 h 157"/>
                <a:gd name="T12" fmla="*/ 134 w 138"/>
                <a:gd name="T13" fmla="*/ 33 h 157"/>
                <a:gd name="T14" fmla="*/ 134 w 138"/>
                <a:gd name="T15" fmla="*/ 33 h 157"/>
                <a:gd name="T16" fmla="*/ 28 w 138"/>
                <a:gd name="T17"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57">
                  <a:moveTo>
                    <a:pt x="28" y="156"/>
                  </a:moveTo>
                  <a:lnTo>
                    <a:pt x="28" y="156"/>
                  </a:lnTo>
                  <a:cubicBezTo>
                    <a:pt x="2" y="152"/>
                    <a:pt x="0" y="128"/>
                    <a:pt x="4" y="103"/>
                  </a:cubicBezTo>
                  <a:lnTo>
                    <a:pt x="4" y="103"/>
                  </a:lnTo>
                  <a:cubicBezTo>
                    <a:pt x="9" y="63"/>
                    <a:pt x="65" y="7"/>
                    <a:pt x="102" y="3"/>
                  </a:cubicBezTo>
                  <a:lnTo>
                    <a:pt x="102" y="3"/>
                  </a:lnTo>
                  <a:cubicBezTo>
                    <a:pt x="122" y="0"/>
                    <a:pt x="133" y="11"/>
                    <a:pt x="134" y="33"/>
                  </a:cubicBezTo>
                  <a:lnTo>
                    <a:pt x="134" y="33"/>
                  </a:lnTo>
                  <a:cubicBezTo>
                    <a:pt x="137" y="86"/>
                    <a:pt x="80" y="156"/>
                    <a:pt x="28" y="156"/>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24" name="Freeform 17">
              <a:extLst>
                <a:ext uri="{FF2B5EF4-FFF2-40B4-BE49-F238E27FC236}">
                  <a16:creationId xmlns:a16="http://schemas.microsoft.com/office/drawing/2014/main" id="{250C5122-6964-3049-87F4-5C8369C5EC71}"/>
                </a:ext>
              </a:extLst>
            </p:cNvPr>
            <p:cNvSpPr>
              <a:spLocks noChangeArrowheads="1"/>
            </p:cNvSpPr>
            <p:nvPr/>
          </p:nvSpPr>
          <p:spPr bwMode="auto">
            <a:xfrm>
              <a:off x="6328376" y="4177829"/>
              <a:ext cx="76009" cy="87884"/>
            </a:xfrm>
            <a:custGeom>
              <a:avLst/>
              <a:gdLst>
                <a:gd name="T0" fmla="*/ 93 w 143"/>
                <a:gd name="T1" fmla="*/ 159 h 163"/>
                <a:gd name="T2" fmla="*/ 93 w 143"/>
                <a:gd name="T3" fmla="*/ 159 h 163"/>
                <a:gd name="T4" fmla="*/ 18 w 143"/>
                <a:gd name="T5" fmla="*/ 15 h 163"/>
                <a:gd name="T6" fmla="*/ 18 w 143"/>
                <a:gd name="T7" fmla="*/ 15 h 163"/>
                <a:gd name="T8" fmla="*/ 45 w 143"/>
                <a:gd name="T9" fmla="*/ 8 h 163"/>
                <a:gd name="T10" fmla="*/ 45 w 143"/>
                <a:gd name="T11" fmla="*/ 8 h 163"/>
                <a:gd name="T12" fmla="*/ 126 w 143"/>
                <a:gd name="T13" fmla="*/ 97 h 163"/>
                <a:gd name="T14" fmla="*/ 126 w 143"/>
                <a:gd name="T15" fmla="*/ 97 h 163"/>
                <a:gd name="T16" fmla="*/ 93 w 143"/>
                <a:gd name="T17" fmla="*/ 15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63">
                  <a:moveTo>
                    <a:pt x="93" y="159"/>
                  </a:moveTo>
                  <a:lnTo>
                    <a:pt x="93" y="159"/>
                  </a:lnTo>
                  <a:cubicBezTo>
                    <a:pt x="53" y="156"/>
                    <a:pt x="0" y="55"/>
                    <a:pt x="18" y="15"/>
                  </a:cubicBezTo>
                  <a:lnTo>
                    <a:pt x="18" y="15"/>
                  </a:lnTo>
                  <a:cubicBezTo>
                    <a:pt x="24" y="2"/>
                    <a:pt x="38" y="0"/>
                    <a:pt x="45" y="8"/>
                  </a:cubicBezTo>
                  <a:lnTo>
                    <a:pt x="45" y="8"/>
                  </a:lnTo>
                  <a:cubicBezTo>
                    <a:pt x="74" y="36"/>
                    <a:pt x="108" y="59"/>
                    <a:pt x="126" y="97"/>
                  </a:cubicBezTo>
                  <a:lnTo>
                    <a:pt x="126" y="97"/>
                  </a:lnTo>
                  <a:cubicBezTo>
                    <a:pt x="142" y="130"/>
                    <a:pt x="123" y="162"/>
                    <a:pt x="93" y="159"/>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25" name="Freeform 18">
              <a:extLst>
                <a:ext uri="{FF2B5EF4-FFF2-40B4-BE49-F238E27FC236}">
                  <a16:creationId xmlns:a16="http://schemas.microsoft.com/office/drawing/2014/main" id="{AFE95D9E-BB76-EC43-A2C0-016F50061D98}"/>
                </a:ext>
              </a:extLst>
            </p:cNvPr>
            <p:cNvSpPr>
              <a:spLocks noChangeArrowheads="1"/>
            </p:cNvSpPr>
            <p:nvPr/>
          </p:nvSpPr>
          <p:spPr bwMode="auto">
            <a:xfrm>
              <a:off x="6432888" y="4182579"/>
              <a:ext cx="52256" cy="78383"/>
            </a:xfrm>
            <a:custGeom>
              <a:avLst/>
              <a:gdLst>
                <a:gd name="T0" fmla="*/ 91 w 97"/>
                <a:gd name="T1" fmla="*/ 78 h 147"/>
                <a:gd name="T2" fmla="*/ 91 w 97"/>
                <a:gd name="T3" fmla="*/ 78 h 147"/>
                <a:gd name="T4" fmla="*/ 54 w 97"/>
                <a:gd name="T5" fmla="*/ 141 h 147"/>
                <a:gd name="T6" fmla="*/ 54 w 97"/>
                <a:gd name="T7" fmla="*/ 141 h 147"/>
                <a:gd name="T8" fmla="*/ 0 w 97"/>
                <a:gd name="T9" fmla="*/ 70 h 147"/>
                <a:gd name="T10" fmla="*/ 0 w 97"/>
                <a:gd name="T11" fmla="*/ 70 h 147"/>
                <a:gd name="T12" fmla="*/ 55 w 97"/>
                <a:gd name="T13" fmla="*/ 3 h 147"/>
                <a:gd name="T14" fmla="*/ 55 w 97"/>
                <a:gd name="T15" fmla="*/ 3 h 147"/>
                <a:gd name="T16" fmla="*/ 91 w 97"/>
                <a:gd name="T17" fmla="*/ 7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47">
                  <a:moveTo>
                    <a:pt x="91" y="78"/>
                  </a:moveTo>
                  <a:lnTo>
                    <a:pt x="91" y="78"/>
                  </a:lnTo>
                  <a:cubicBezTo>
                    <a:pt x="85" y="101"/>
                    <a:pt x="96" y="146"/>
                    <a:pt x="54" y="141"/>
                  </a:cubicBezTo>
                  <a:lnTo>
                    <a:pt x="54" y="141"/>
                  </a:lnTo>
                  <a:cubicBezTo>
                    <a:pt x="22" y="138"/>
                    <a:pt x="0" y="111"/>
                    <a:pt x="0" y="70"/>
                  </a:cubicBezTo>
                  <a:lnTo>
                    <a:pt x="0" y="70"/>
                  </a:lnTo>
                  <a:cubicBezTo>
                    <a:pt x="0" y="31"/>
                    <a:pt x="25" y="0"/>
                    <a:pt x="55" y="3"/>
                  </a:cubicBezTo>
                  <a:lnTo>
                    <a:pt x="55" y="3"/>
                  </a:lnTo>
                  <a:cubicBezTo>
                    <a:pt x="79" y="4"/>
                    <a:pt x="92" y="28"/>
                    <a:pt x="91" y="78"/>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26" name="Freeform 19">
              <a:extLst>
                <a:ext uri="{FF2B5EF4-FFF2-40B4-BE49-F238E27FC236}">
                  <a16:creationId xmlns:a16="http://schemas.microsoft.com/office/drawing/2014/main" id="{B481E20B-7AF3-D547-9413-A49BF5C332D7}"/>
                </a:ext>
              </a:extLst>
            </p:cNvPr>
            <p:cNvSpPr>
              <a:spLocks noChangeArrowheads="1"/>
            </p:cNvSpPr>
            <p:nvPr/>
          </p:nvSpPr>
          <p:spPr bwMode="auto">
            <a:xfrm>
              <a:off x="8067075" y="5797764"/>
              <a:ext cx="57007" cy="80759"/>
            </a:xfrm>
            <a:custGeom>
              <a:avLst/>
              <a:gdLst>
                <a:gd name="T0" fmla="*/ 106 w 107"/>
                <a:gd name="T1" fmla="*/ 79 h 151"/>
                <a:gd name="T2" fmla="*/ 106 w 107"/>
                <a:gd name="T3" fmla="*/ 79 h 151"/>
                <a:gd name="T4" fmla="*/ 82 w 107"/>
                <a:gd name="T5" fmla="*/ 137 h 151"/>
                <a:gd name="T6" fmla="*/ 82 w 107"/>
                <a:gd name="T7" fmla="*/ 137 h 151"/>
                <a:gd name="T8" fmla="*/ 32 w 107"/>
                <a:gd name="T9" fmla="*/ 104 h 151"/>
                <a:gd name="T10" fmla="*/ 32 w 107"/>
                <a:gd name="T11" fmla="*/ 104 h 151"/>
                <a:gd name="T12" fmla="*/ 19 w 107"/>
                <a:gd name="T13" fmla="*/ 21 h 151"/>
                <a:gd name="T14" fmla="*/ 19 w 107"/>
                <a:gd name="T15" fmla="*/ 21 h 151"/>
                <a:gd name="T16" fmla="*/ 71 w 107"/>
                <a:gd name="T17" fmla="*/ 7 h 151"/>
                <a:gd name="T18" fmla="*/ 71 w 107"/>
                <a:gd name="T19" fmla="*/ 7 h 151"/>
                <a:gd name="T20" fmla="*/ 106 w 107"/>
                <a:gd name="T21" fmla="*/ 7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51">
                  <a:moveTo>
                    <a:pt x="106" y="79"/>
                  </a:moveTo>
                  <a:lnTo>
                    <a:pt x="106" y="79"/>
                  </a:lnTo>
                  <a:cubicBezTo>
                    <a:pt x="105" y="105"/>
                    <a:pt x="104" y="128"/>
                    <a:pt x="82" y="137"/>
                  </a:cubicBezTo>
                  <a:lnTo>
                    <a:pt x="82" y="137"/>
                  </a:lnTo>
                  <a:cubicBezTo>
                    <a:pt x="55" y="150"/>
                    <a:pt x="44" y="124"/>
                    <a:pt x="32" y="104"/>
                  </a:cubicBezTo>
                  <a:lnTo>
                    <a:pt x="32" y="104"/>
                  </a:lnTo>
                  <a:cubicBezTo>
                    <a:pt x="16" y="78"/>
                    <a:pt x="0" y="51"/>
                    <a:pt x="19" y="21"/>
                  </a:cubicBezTo>
                  <a:lnTo>
                    <a:pt x="19" y="21"/>
                  </a:lnTo>
                  <a:cubicBezTo>
                    <a:pt x="32" y="0"/>
                    <a:pt x="53" y="0"/>
                    <a:pt x="71" y="7"/>
                  </a:cubicBezTo>
                  <a:lnTo>
                    <a:pt x="71" y="7"/>
                  </a:lnTo>
                  <a:cubicBezTo>
                    <a:pt x="103" y="21"/>
                    <a:pt x="106" y="51"/>
                    <a:pt x="106" y="79"/>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27" name="Freeform 20">
              <a:extLst>
                <a:ext uri="{FF2B5EF4-FFF2-40B4-BE49-F238E27FC236}">
                  <a16:creationId xmlns:a16="http://schemas.microsoft.com/office/drawing/2014/main" id="{AF39B0F3-6A8C-6E4B-8A49-64619137FF75}"/>
                </a:ext>
              </a:extLst>
            </p:cNvPr>
            <p:cNvSpPr>
              <a:spLocks noChangeArrowheads="1"/>
            </p:cNvSpPr>
            <p:nvPr/>
          </p:nvSpPr>
          <p:spPr bwMode="auto">
            <a:xfrm>
              <a:off x="3682322" y="8434317"/>
              <a:ext cx="66508" cy="87884"/>
            </a:xfrm>
            <a:custGeom>
              <a:avLst/>
              <a:gdLst>
                <a:gd name="T0" fmla="*/ 123 w 124"/>
                <a:gd name="T1" fmla="*/ 47 h 161"/>
                <a:gd name="T2" fmla="*/ 123 w 124"/>
                <a:gd name="T3" fmla="*/ 47 h 161"/>
                <a:gd name="T4" fmla="*/ 104 w 124"/>
                <a:gd name="T5" fmla="*/ 105 h 161"/>
                <a:gd name="T6" fmla="*/ 104 w 124"/>
                <a:gd name="T7" fmla="*/ 105 h 161"/>
                <a:gd name="T8" fmla="*/ 27 w 124"/>
                <a:gd name="T9" fmla="*/ 135 h 161"/>
                <a:gd name="T10" fmla="*/ 27 w 124"/>
                <a:gd name="T11" fmla="*/ 135 h 161"/>
                <a:gd name="T12" fmla="*/ 43 w 124"/>
                <a:gd name="T13" fmla="*/ 55 h 161"/>
                <a:gd name="T14" fmla="*/ 43 w 124"/>
                <a:gd name="T15" fmla="*/ 55 h 161"/>
                <a:gd name="T16" fmla="*/ 69 w 124"/>
                <a:gd name="T17" fmla="*/ 21 h 161"/>
                <a:gd name="T18" fmla="*/ 69 w 124"/>
                <a:gd name="T19" fmla="*/ 21 h 161"/>
                <a:gd name="T20" fmla="*/ 105 w 124"/>
                <a:gd name="T21" fmla="*/ 8 h 161"/>
                <a:gd name="T22" fmla="*/ 105 w 124"/>
                <a:gd name="T23" fmla="*/ 8 h 161"/>
                <a:gd name="T24" fmla="*/ 123 w 124"/>
                <a:gd name="T25" fmla="*/ 4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61">
                  <a:moveTo>
                    <a:pt x="123" y="47"/>
                  </a:moveTo>
                  <a:lnTo>
                    <a:pt x="123" y="47"/>
                  </a:lnTo>
                  <a:cubicBezTo>
                    <a:pt x="123" y="68"/>
                    <a:pt x="117" y="90"/>
                    <a:pt x="104" y="105"/>
                  </a:cubicBezTo>
                  <a:lnTo>
                    <a:pt x="104" y="105"/>
                  </a:lnTo>
                  <a:cubicBezTo>
                    <a:pt x="83" y="129"/>
                    <a:pt x="56" y="160"/>
                    <a:pt x="27" y="135"/>
                  </a:cubicBezTo>
                  <a:lnTo>
                    <a:pt x="27" y="135"/>
                  </a:lnTo>
                  <a:cubicBezTo>
                    <a:pt x="0" y="111"/>
                    <a:pt x="30" y="80"/>
                    <a:pt x="43" y="55"/>
                  </a:cubicBezTo>
                  <a:lnTo>
                    <a:pt x="43" y="55"/>
                  </a:lnTo>
                  <a:cubicBezTo>
                    <a:pt x="49" y="43"/>
                    <a:pt x="60" y="31"/>
                    <a:pt x="69" y="21"/>
                  </a:cubicBezTo>
                  <a:lnTo>
                    <a:pt x="69" y="21"/>
                  </a:lnTo>
                  <a:cubicBezTo>
                    <a:pt x="78" y="10"/>
                    <a:pt x="90" y="0"/>
                    <a:pt x="105" y="8"/>
                  </a:cubicBezTo>
                  <a:lnTo>
                    <a:pt x="105" y="8"/>
                  </a:lnTo>
                  <a:cubicBezTo>
                    <a:pt x="119" y="15"/>
                    <a:pt x="121" y="31"/>
                    <a:pt x="123" y="47"/>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28" name="Freeform 21">
              <a:extLst>
                <a:ext uri="{FF2B5EF4-FFF2-40B4-BE49-F238E27FC236}">
                  <a16:creationId xmlns:a16="http://schemas.microsoft.com/office/drawing/2014/main" id="{229D4612-0E3E-DB47-9F3B-CEDBF68D5DA4}"/>
                </a:ext>
              </a:extLst>
            </p:cNvPr>
            <p:cNvSpPr>
              <a:spLocks noChangeArrowheads="1"/>
            </p:cNvSpPr>
            <p:nvPr/>
          </p:nvSpPr>
          <p:spPr bwMode="auto">
            <a:xfrm>
              <a:off x="6936446" y="11455662"/>
              <a:ext cx="68882" cy="57007"/>
            </a:xfrm>
            <a:custGeom>
              <a:avLst/>
              <a:gdLst>
                <a:gd name="T0" fmla="*/ 56 w 126"/>
                <a:gd name="T1" fmla="*/ 4 h 106"/>
                <a:gd name="T2" fmla="*/ 56 w 126"/>
                <a:gd name="T3" fmla="*/ 4 h 106"/>
                <a:gd name="T4" fmla="*/ 119 w 126"/>
                <a:gd name="T5" fmla="*/ 27 h 106"/>
                <a:gd name="T6" fmla="*/ 119 w 126"/>
                <a:gd name="T7" fmla="*/ 27 h 106"/>
                <a:gd name="T8" fmla="*/ 114 w 126"/>
                <a:gd name="T9" fmla="*/ 80 h 106"/>
                <a:gd name="T10" fmla="*/ 114 w 126"/>
                <a:gd name="T11" fmla="*/ 80 h 106"/>
                <a:gd name="T12" fmla="*/ 54 w 126"/>
                <a:gd name="T13" fmla="*/ 85 h 106"/>
                <a:gd name="T14" fmla="*/ 54 w 126"/>
                <a:gd name="T15" fmla="*/ 85 h 106"/>
                <a:gd name="T16" fmla="*/ 30 w 126"/>
                <a:gd name="T17" fmla="*/ 78 h 106"/>
                <a:gd name="T18" fmla="*/ 30 w 126"/>
                <a:gd name="T19" fmla="*/ 78 h 106"/>
                <a:gd name="T20" fmla="*/ 3 w 126"/>
                <a:gd name="T21" fmla="*/ 39 h 106"/>
                <a:gd name="T22" fmla="*/ 3 w 126"/>
                <a:gd name="T23" fmla="*/ 39 h 106"/>
                <a:gd name="T24" fmla="*/ 37 w 126"/>
                <a:gd name="T25" fmla="*/ 5 h 106"/>
                <a:gd name="T26" fmla="*/ 37 w 126"/>
                <a:gd name="T27" fmla="*/ 5 h 106"/>
                <a:gd name="T28" fmla="*/ 56 w 126"/>
                <a:gd name="T29"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6">
                  <a:moveTo>
                    <a:pt x="56" y="4"/>
                  </a:moveTo>
                  <a:lnTo>
                    <a:pt x="56" y="4"/>
                  </a:lnTo>
                  <a:cubicBezTo>
                    <a:pt x="88" y="8"/>
                    <a:pt x="110" y="0"/>
                    <a:pt x="119" y="27"/>
                  </a:cubicBezTo>
                  <a:lnTo>
                    <a:pt x="119" y="27"/>
                  </a:lnTo>
                  <a:cubicBezTo>
                    <a:pt x="125" y="45"/>
                    <a:pt x="124" y="65"/>
                    <a:pt x="114" y="80"/>
                  </a:cubicBezTo>
                  <a:lnTo>
                    <a:pt x="114" y="80"/>
                  </a:lnTo>
                  <a:cubicBezTo>
                    <a:pt x="96" y="105"/>
                    <a:pt x="75" y="96"/>
                    <a:pt x="54" y="85"/>
                  </a:cubicBezTo>
                  <a:lnTo>
                    <a:pt x="54" y="85"/>
                  </a:lnTo>
                  <a:cubicBezTo>
                    <a:pt x="47" y="81"/>
                    <a:pt x="38" y="79"/>
                    <a:pt x="30" y="78"/>
                  </a:cubicBezTo>
                  <a:lnTo>
                    <a:pt x="30" y="78"/>
                  </a:lnTo>
                  <a:cubicBezTo>
                    <a:pt x="12" y="73"/>
                    <a:pt x="0" y="61"/>
                    <a:pt x="3" y="39"/>
                  </a:cubicBezTo>
                  <a:lnTo>
                    <a:pt x="3" y="39"/>
                  </a:lnTo>
                  <a:cubicBezTo>
                    <a:pt x="5" y="19"/>
                    <a:pt x="18" y="7"/>
                    <a:pt x="37" y="5"/>
                  </a:cubicBezTo>
                  <a:lnTo>
                    <a:pt x="37" y="5"/>
                  </a:lnTo>
                  <a:cubicBezTo>
                    <a:pt x="48" y="3"/>
                    <a:pt x="59" y="4"/>
                    <a:pt x="56" y="4"/>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29" name="Freeform 22">
              <a:extLst>
                <a:ext uri="{FF2B5EF4-FFF2-40B4-BE49-F238E27FC236}">
                  <a16:creationId xmlns:a16="http://schemas.microsoft.com/office/drawing/2014/main" id="{EFC7E03F-76D0-BC48-8119-5C276F9337E5}"/>
                </a:ext>
              </a:extLst>
            </p:cNvPr>
            <p:cNvSpPr>
              <a:spLocks noChangeArrowheads="1"/>
            </p:cNvSpPr>
            <p:nvPr/>
          </p:nvSpPr>
          <p:spPr bwMode="auto">
            <a:xfrm>
              <a:off x="7019579" y="11232387"/>
              <a:ext cx="45131" cy="68882"/>
            </a:xfrm>
            <a:custGeom>
              <a:avLst/>
              <a:gdLst>
                <a:gd name="T0" fmla="*/ 42 w 82"/>
                <a:gd name="T1" fmla="*/ 1 h 129"/>
                <a:gd name="T2" fmla="*/ 42 w 82"/>
                <a:gd name="T3" fmla="*/ 1 h 129"/>
                <a:gd name="T4" fmla="*/ 79 w 82"/>
                <a:gd name="T5" fmla="*/ 55 h 129"/>
                <a:gd name="T6" fmla="*/ 79 w 82"/>
                <a:gd name="T7" fmla="*/ 55 h 129"/>
                <a:gd name="T8" fmla="*/ 41 w 82"/>
                <a:gd name="T9" fmla="*/ 126 h 129"/>
                <a:gd name="T10" fmla="*/ 41 w 82"/>
                <a:gd name="T11" fmla="*/ 126 h 129"/>
                <a:gd name="T12" fmla="*/ 21 w 82"/>
                <a:gd name="T13" fmla="*/ 117 h 129"/>
                <a:gd name="T14" fmla="*/ 21 w 82"/>
                <a:gd name="T15" fmla="*/ 117 h 129"/>
                <a:gd name="T16" fmla="*/ 9 w 82"/>
                <a:gd name="T17" fmla="*/ 18 h 129"/>
                <a:gd name="T18" fmla="*/ 9 w 82"/>
                <a:gd name="T19" fmla="*/ 18 h 129"/>
                <a:gd name="T20" fmla="*/ 42 w 82"/>
                <a:gd name="T21" fmla="*/ 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29">
                  <a:moveTo>
                    <a:pt x="42" y="1"/>
                  </a:moveTo>
                  <a:lnTo>
                    <a:pt x="42" y="1"/>
                  </a:lnTo>
                  <a:cubicBezTo>
                    <a:pt x="65" y="2"/>
                    <a:pt x="81" y="22"/>
                    <a:pt x="79" y="55"/>
                  </a:cubicBezTo>
                  <a:lnTo>
                    <a:pt x="79" y="55"/>
                  </a:lnTo>
                  <a:cubicBezTo>
                    <a:pt x="79" y="86"/>
                    <a:pt x="76" y="118"/>
                    <a:pt x="41" y="126"/>
                  </a:cubicBezTo>
                  <a:lnTo>
                    <a:pt x="41" y="126"/>
                  </a:lnTo>
                  <a:cubicBezTo>
                    <a:pt x="34" y="128"/>
                    <a:pt x="22" y="123"/>
                    <a:pt x="21" y="117"/>
                  </a:cubicBezTo>
                  <a:lnTo>
                    <a:pt x="21" y="117"/>
                  </a:lnTo>
                  <a:cubicBezTo>
                    <a:pt x="7" y="86"/>
                    <a:pt x="0" y="52"/>
                    <a:pt x="9" y="18"/>
                  </a:cubicBezTo>
                  <a:lnTo>
                    <a:pt x="9" y="18"/>
                  </a:lnTo>
                  <a:cubicBezTo>
                    <a:pt x="11" y="7"/>
                    <a:pt x="22" y="0"/>
                    <a:pt x="42" y="1"/>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30" name="Freeform 23">
              <a:extLst>
                <a:ext uri="{FF2B5EF4-FFF2-40B4-BE49-F238E27FC236}">
                  <a16:creationId xmlns:a16="http://schemas.microsoft.com/office/drawing/2014/main" id="{0C4BE7E7-C87A-4D4D-AB09-97604CC41DEE}"/>
                </a:ext>
              </a:extLst>
            </p:cNvPr>
            <p:cNvSpPr>
              <a:spLocks noChangeArrowheads="1"/>
            </p:cNvSpPr>
            <p:nvPr/>
          </p:nvSpPr>
          <p:spPr bwMode="auto">
            <a:xfrm>
              <a:off x="6803430" y="3885669"/>
              <a:ext cx="52256" cy="57007"/>
            </a:xfrm>
            <a:custGeom>
              <a:avLst/>
              <a:gdLst>
                <a:gd name="T0" fmla="*/ 53 w 95"/>
                <a:gd name="T1" fmla="*/ 103 h 104"/>
                <a:gd name="T2" fmla="*/ 53 w 95"/>
                <a:gd name="T3" fmla="*/ 103 h 104"/>
                <a:gd name="T4" fmla="*/ 3 w 95"/>
                <a:gd name="T5" fmla="*/ 41 h 104"/>
                <a:gd name="T6" fmla="*/ 3 w 95"/>
                <a:gd name="T7" fmla="*/ 41 h 104"/>
                <a:gd name="T8" fmla="*/ 40 w 95"/>
                <a:gd name="T9" fmla="*/ 3 h 104"/>
                <a:gd name="T10" fmla="*/ 40 w 95"/>
                <a:gd name="T11" fmla="*/ 3 h 104"/>
                <a:gd name="T12" fmla="*/ 93 w 95"/>
                <a:gd name="T13" fmla="*/ 59 h 104"/>
                <a:gd name="T14" fmla="*/ 93 w 95"/>
                <a:gd name="T15" fmla="*/ 59 h 104"/>
                <a:gd name="T16" fmla="*/ 53 w 95"/>
                <a:gd name="T17"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04">
                  <a:moveTo>
                    <a:pt x="53" y="103"/>
                  </a:moveTo>
                  <a:lnTo>
                    <a:pt x="53" y="103"/>
                  </a:lnTo>
                  <a:cubicBezTo>
                    <a:pt x="26" y="103"/>
                    <a:pt x="0" y="70"/>
                    <a:pt x="3" y="41"/>
                  </a:cubicBezTo>
                  <a:lnTo>
                    <a:pt x="3" y="41"/>
                  </a:lnTo>
                  <a:cubicBezTo>
                    <a:pt x="5" y="17"/>
                    <a:pt x="20" y="5"/>
                    <a:pt x="40" y="3"/>
                  </a:cubicBezTo>
                  <a:lnTo>
                    <a:pt x="40" y="3"/>
                  </a:lnTo>
                  <a:cubicBezTo>
                    <a:pt x="67" y="0"/>
                    <a:pt x="94" y="30"/>
                    <a:pt x="93" y="59"/>
                  </a:cubicBezTo>
                  <a:lnTo>
                    <a:pt x="93" y="59"/>
                  </a:lnTo>
                  <a:cubicBezTo>
                    <a:pt x="91" y="87"/>
                    <a:pt x="76" y="101"/>
                    <a:pt x="53" y="103"/>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31" name="Freeform 24">
              <a:extLst>
                <a:ext uri="{FF2B5EF4-FFF2-40B4-BE49-F238E27FC236}">
                  <a16:creationId xmlns:a16="http://schemas.microsoft.com/office/drawing/2014/main" id="{FEEE3620-C968-4243-9634-E106AE852454}"/>
                </a:ext>
              </a:extLst>
            </p:cNvPr>
            <p:cNvSpPr>
              <a:spLocks noChangeArrowheads="1"/>
            </p:cNvSpPr>
            <p:nvPr/>
          </p:nvSpPr>
          <p:spPr bwMode="auto">
            <a:xfrm>
              <a:off x="7124091" y="11659936"/>
              <a:ext cx="64133" cy="80759"/>
            </a:xfrm>
            <a:custGeom>
              <a:avLst/>
              <a:gdLst>
                <a:gd name="T0" fmla="*/ 0 w 117"/>
                <a:gd name="T1" fmla="*/ 137 h 148"/>
                <a:gd name="T2" fmla="*/ 0 w 117"/>
                <a:gd name="T3" fmla="*/ 137 h 148"/>
                <a:gd name="T4" fmla="*/ 64 w 117"/>
                <a:gd name="T5" fmla="*/ 23 h 148"/>
                <a:gd name="T6" fmla="*/ 64 w 117"/>
                <a:gd name="T7" fmla="*/ 23 h 148"/>
                <a:gd name="T8" fmla="*/ 88 w 117"/>
                <a:gd name="T9" fmla="*/ 3 h 148"/>
                <a:gd name="T10" fmla="*/ 88 w 117"/>
                <a:gd name="T11" fmla="*/ 3 h 148"/>
                <a:gd name="T12" fmla="*/ 99 w 117"/>
                <a:gd name="T13" fmla="*/ 12 h 148"/>
                <a:gd name="T14" fmla="*/ 99 w 117"/>
                <a:gd name="T15" fmla="*/ 12 h 148"/>
                <a:gd name="T16" fmla="*/ 94 w 117"/>
                <a:gd name="T17" fmla="*/ 118 h 148"/>
                <a:gd name="T18" fmla="*/ 94 w 117"/>
                <a:gd name="T19" fmla="*/ 118 h 148"/>
                <a:gd name="T20" fmla="*/ 0 w 117"/>
                <a:gd name="T21" fmla="*/ 13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48">
                  <a:moveTo>
                    <a:pt x="0" y="137"/>
                  </a:moveTo>
                  <a:lnTo>
                    <a:pt x="0" y="137"/>
                  </a:lnTo>
                  <a:cubicBezTo>
                    <a:pt x="35" y="99"/>
                    <a:pt x="55" y="64"/>
                    <a:pt x="64" y="23"/>
                  </a:cubicBezTo>
                  <a:lnTo>
                    <a:pt x="64" y="23"/>
                  </a:lnTo>
                  <a:cubicBezTo>
                    <a:pt x="66" y="11"/>
                    <a:pt x="74" y="0"/>
                    <a:pt x="88" y="3"/>
                  </a:cubicBezTo>
                  <a:lnTo>
                    <a:pt x="88" y="3"/>
                  </a:lnTo>
                  <a:cubicBezTo>
                    <a:pt x="92" y="3"/>
                    <a:pt x="100" y="10"/>
                    <a:pt x="99" y="12"/>
                  </a:cubicBezTo>
                  <a:lnTo>
                    <a:pt x="99" y="12"/>
                  </a:lnTo>
                  <a:cubicBezTo>
                    <a:pt x="96" y="48"/>
                    <a:pt x="116" y="87"/>
                    <a:pt x="94" y="118"/>
                  </a:cubicBezTo>
                  <a:lnTo>
                    <a:pt x="94" y="118"/>
                  </a:lnTo>
                  <a:cubicBezTo>
                    <a:pt x="73" y="144"/>
                    <a:pt x="44" y="147"/>
                    <a:pt x="0" y="137"/>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32" name="Freeform 25">
              <a:extLst>
                <a:ext uri="{FF2B5EF4-FFF2-40B4-BE49-F238E27FC236}">
                  <a16:creationId xmlns:a16="http://schemas.microsoft.com/office/drawing/2014/main" id="{E4E5C330-AD91-F148-A773-89A3CD38F12A}"/>
                </a:ext>
              </a:extLst>
            </p:cNvPr>
            <p:cNvSpPr>
              <a:spLocks noChangeArrowheads="1"/>
            </p:cNvSpPr>
            <p:nvPr/>
          </p:nvSpPr>
          <p:spPr bwMode="auto">
            <a:xfrm>
              <a:off x="4632432" y="11004361"/>
              <a:ext cx="52256" cy="52256"/>
            </a:xfrm>
            <a:custGeom>
              <a:avLst/>
              <a:gdLst>
                <a:gd name="T0" fmla="*/ 96 w 97"/>
                <a:gd name="T1" fmla="*/ 54 h 98"/>
                <a:gd name="T2" fmla="*/ 96 w 97"/>
                <a:gd name="T3" fmla="*/ 54 h 98"/>
                <a:gd name="T4" fmla="*/ 68 w 97"/>
                <a:gd name="T5" fmla="*/ 93 h 98"/>
                <a:gd name="T6" fmla="*/ 68 w 97"/>
                <a:gd name="T7" fmla="*/ 93 h 98"/>
                <a:gd name="T8" fmla="*/ 2 w 97"/>
                <a:gd name="T9" fmla="*/ 37 h 98"/>
                <a:gd name="T10" fmla="*/ 2 w 97"/>
                <a:gd name="T11" fmla="*/ 37 h 98"/>
                <a:gd name="T12" fmla="*/ 38 w 97"/>
                <a:gd name="T13" fmla="*/ 4 h 98"/>
                <a:gd name="T14" fmla="*/ 38 w 97"/>
                <a:gd name="T15" fmla="*/ 4 h 98"/>
                <a:gd name="T16" fmla="*/ 96 w 97"/>
                <a:gd name="T17"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8">
                  <a:moveTo>
                    <a:pt x="96" y="54"/>
                  </a:moveTo>
                  <a:lnTo>
                    <a:pt x="96" y="54"/>
                  </a:lnTo>
                  <a:cubicBezTo>
                    <a:pt x="96" y="75"/>
                    <a:pt x="87" y="89"/>
                    <a:pt x="68" y="93"/>
                  </a:cubicBezTo>
                  <a:lnTo>
                    <a:pt x="68" y="93"/>
                  </a:lnTo>
                  <a:cubicBezTo>
                    <a:pt x="38" y="97"/>
                    <a:pt x="0" y="64"/>
                    <a:pt x="2" y="37"/>
                  </a:cubicBezTo>
                  <a:lnTo>
                    <a:pt x="2" y="37"/>
                  </a:lnTo>
                  <a:cubicBezTo>
                    <a:pt x="5" y="15"/>
                    <a:pt x="21" y="7"/>
                    <a:pt x="38" y="4"/>
                  </a:cubicBezTo>
                  <a:lnTo>
                    <a:pt x="38" y="4"/>
                  </a:lnTo>
                  <a:cubicBezTo>
                    <a:pt x="69" y="0"/>
                    <a:pt x="95" y="23"/>
                    <a:pt x="96" y="54"/>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33" name="Freeform 26">
              <a:extLst>
                <a:ext uri="{FF2B5EF4-FFF2-40B4-BE49-F238E27FC236}">
                  <a16:creationId xmlns:a16="http://schemas.microsoft.com/office/drawing/2014/main" id="{7A80F05B-6693-2D43-89A7-98315691A9B7}"/>
                </a:ext>
              </a:extLst>
            </p:cNvPr>
            <p:cNvSpPr>
              <a:spLocks noChangeArrowheads="1"/>
            </p:cNvSpPr>
            <p:nvPr/>
          </p:nvSpPr>
          <p:spPr bwMode="auto">
            <a:xfrm>
              <a:off x="3392540" y="7721735"/>
              <a:ext cx="52256" cy="47505"/>
            </a:xfrm>
            <a:custGeom>
              <a:avLst/>
              <a:gdLst>
                <a:gd name="T0" fmla="*/ 49 w 98"/>
                <a:gd name="T1" fmla="*/ 85 h 87"/>
                <a:gd name="T2" fmla="*/ 49 w 98"/>
                <a:gd name="T3" fmla="*/ 85 h 87"/>
                <a:gd name="T4" fmla="*/ 3 w 98"/>
                <a:gd name="T5" fmla="*/ 36 h 87"/>
                <a:gd name="T6" fmla="*/ 3 w 98"/>
                <a:gd name="T7" fmla="*/ 36 h 87"/>
                <a:gd name="T8" fmla="*/ 61 w 98"/>
                <a:gd name="T9" fmla="*/ 1 h 87"/>
                <a:gd name="T10" fmla="*/ 61 w 98"/>
                <a:gd name="T11" fmla="*/ 1 h 87"/>
                <a:gd name="T12" fmla="*/ 93 w 98"/>
                <a:gd name="T13" fmla="*/ 42 h 87"/>
                <a:gd name="T14" fmla="*/ 93 w 98"/>
                <a:gd name="T15" fmla="*/ 42 h 87"/>
                <a:gd name="T16" fmla="*/ 49 w 98"/>
                <a:gd name="T17" fmla="*/ 8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7">
                  <a:moveTo>
                    <a:pt x="49" y="85"/>
                  </a:moveTo>
                  <a:lnTo>
                    <a:pt x="49" y="85"/>
                  </a:lnTo>
                  <a:cubicBezTo>
                    <a:pt x="26" y="80"/>
                    <a:pt x="0" y="68"/>
                    <a:pt x="3" y="36"/>
                  </a:cubicBezTo>
                  <a:lnTo>
                    <a:pt x="3" y="36"/>
                  </a:lnTo>
                  <a:cubicBezTo>
                    <a:pt x="6" y="2"/>
                    <a:pt x="36" y="0"/>
                    <a:pt x="61" y="1"/>
                  </a:cubicBezTo>
                  <a:lnTo>
                    <a:pt x="61" y="1"/>
                  </a:lnTo>
                  <a:cubicBezTo>
                    <a:pt x="83" y="2"/>
                    <a:pt x="97" y="15"/>
                    <a:pt x="93" y="42"/>
                  </a:cubicBezTo>
                  <a:lnTo>
                    <a:pt x="93" y="42"/>
                  </a:lnTo>
                  <a:cubicBezTo>
                    <a:pt x="91" y="68"/>
                    <a:pt x="77" y="86"/>
                    <a:pt x="49" y="85"/>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34" name="Freeform 27">
              <a:extLst>
                <a:ext uri="{FF2B5EF4-FFF2-40B4-BE49-F238E27FC236}">
                  <a16:creationId xmlns:a16="http://schemas.microsoft.com/office/drawing/2014/main" id="{D7D60212-7A93-7A4B-AD06-67ACFE9A662C}"/>
                </a:ext>
              </a:extLst>
            </p:cNvPr>
            <p:cNvSpPr>
              <a:spLocks noChangeArrowheads="1"/>
            </p:cNvSpPr>
            <p:nvPr/>
          </p:nvSpPr>
          <p:spPr bwMode="auto">
            <a:xfrm>
              <a:off x="6159731" y="7652851"/>
              <a:ext cx="118764" cy="232777"/>
            </a:xfrm>
            <a:custGeom>
              <a:avLst/>
              <a:gdLst>
                <a:gd name="T0" fmla="*/ 33 w 222"/>
                <a:gd name="T1" fmla="*/ 432 h 433"/>
                <a:gd name="T2" fmla="*/ 33 w 222"/>
                <a:gd name="T3" fmla="*/ 432 h 433"/>
                <a:gd name="T4" fmla="*/ 6 w 222"/>
                <a:gd name="T5" fmla="*/ 222 h 433"/>
                <a:gd name="T6" fmla="*/ 6 w 222"/>
                <a:gd name="T7" fmla="*/ 222 h 433"/>
                <a:gd name="T8" fmla="*/ 106 w 222"/>
                <a:gd name="T9" fmla="*/ 26 h 433"/>
                <a:gd name="T10" fmla="*/ 106 w 222"/>
                <a:gd name="T11" fmla="*/ 26 h 433"/>
                <a:gd name="T12" fmla="*/ 152 w 222"/>
                <a:gd name="T13" fmla="*/ 8 h 433"/>
                <a:gd name="T14" fmla="*/ 152 w 222"/>
                <a:gd name="T15" fmla="*/ 8 h 433"/>
                <a:gd name="T16" fmla="*/ 204 w 222"/>
                <a:gd name="T17" fmla="*/ 68 h 433"/>
                <a:gd name="T18" fmla="*/ 204 w 222"/>
                <a:gd name="T19" fmla="*/ 68 h 433"/>
                <a:gd name="T20" fmla="*/ 184 w 222"/>
                <a:gd name="T21" fmla="*/ 212 h 433"/>
                <a:gd name="T22" fmla="*/ 184 w 222"/>
                <a:gd name="T23" fmla="*/ 212 h 433"/>
                <a:gd name="T24" fmla="*/ 179 w 222"/>
                <a:gd name="T25" fmla="*/ 237 h 433"/>
                <a:gd name="T26" fmla="*/ 179 w 222"/>
                <a:gd name="T27" fmla="*/ 237 h 433"/>
                <a:gd name="T28" fmla="*/ 33 w 222"/>
                <a:gd name="T29"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2" h="433">
                  <a:moveTo>
                    <a:pt x="33" y="432"/>
                  </a:moveTo>
                  <a:lnTo>
                    <a:pt x="33" y="432"/>
                  </a:lnTo>
                  <a:cubicBezTo>
                    <a:pt x="15" y="355"/>
                    <a:pt x="0" y="290"/>
                    <a:pt x="6" y="222"/>
                  </a:cubicBezTo>
                  <a:lnTo>
                    <a:pt x="6" y="222"/>
                  </a:lnTo>
                  <a:cubicBezTo>
                    <a:pt x="14" y="137"/>
                    <a:pt x="57" y="82"/>
                    <a:pt x="106" y="26"/>
                  </a:cubicBezTo>
                  <a:lnTo>
                    <a:pt x="106" y="26"/>
                  </a:lnTo>
                  <a:cubicBezTo>
                    <a:pt x="119" y="12"/>
                    <a:pt x="135" y="11"/>
                    <a:pt x="152" y="8"/>
                  </a:cubicBezTo>
                  <a:lnTo>
                    <a:pt x="152" y="8"/>
                  </a:lnTo>
                  <a:cubicBezTo>
                    <a:pt x="196" y="0"/>
                    <a:pt x="221" y="25"/>
                    <a:pt x="204" y="68"/>
                  </a:cubicBezTo>
                  <a:lnTo>
                    <a:pt x="204" y="68"/>
                  </a:lnTo>
                  <a:cubicBezTo>
                    <a:pt x="184" y="116"/>
                    <a:pt x="179" y="162"/>
                    <a:pt x="184" y="212"/>
                  </a:cubicBezTo>
                  <a:lnTo>
                    <a:pt x="184" y="212"/>
                  </a:lnTo>
                  <a:cubicBezTo>
                    <a:pt x="184" y="221"/>
                    <a:pt x="184" y="232"/>
                    <a:pt x="179" y="237"/>
                  </a:cubicBezTo>
                  <a:lnTo>
                    <a:pt x="179" y="237"/>
                  </a:lnTo>
                  <a:cubicBezTo>
                    <a:pt x="137" y="307"/>
                    <a:pt x="79" y="364"/>
                    <a:pt x="33" y="432"/>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35" name="Freeform 28">
              <a:extLst>
                <a:ext uri="{FF2B5EF4-FFF2-40B4-BE49-F238E27FC236}">
                  <a16:creationId xmlns:a16="http://schemas.microsoft.com/office/drawing/2014/main" id="{DFCD39AF-F10D-D749-97EB-C4EBEC3A3813}"/>
                </a:ext>
              </a:extLst>
            </p:cNvPr>
            <p:cNvSpPr>
              <a:spLocks noChangeArrowheads="1"/>
            </p:cNvSpPr>
            <p:nvPr/>
          </p:nvSpPr>
          <p:spPr bwMode="auto">
            <a:xfrm>
              <a:off x="6568277" y="7486582"/>
              <a:ext cx="175770" cy="171020"/>
            </a:xfrm>
            <a:custGeom>
              <a:avLst/>
              <a:gdLst>
                <a:gd name="T0" fmla="*/ 46 w 327"/>
                <a:gd name="T1" fmla="*/ 317 h 318"/>
                <a:gd name="T2" fmla="*/ 46 w 327"/>
                <a:gd name="T3" fmla="*/ 317 h 318"/>
                <a:gd name="T4" fmla="*/ 25 w 327"/>
                <a:gd name="T5" fmla="*/ 161 h 318"/>
                <a:gd name="T6" fmla="*/ 25 w 327"/>
                <a:gd name="T7" fmla="*/ 161 h 318"/>
                <a:gd name="T8" fmla="*/ 66 w 327"/>
                <a:gd name="T9" fmla="*/ 55 h 318"/>
                <a:gd name="T10" fmla="*/ 66 w 327"/>
                <a:gd name="T11" fmla="*/ 55 h 318"/>
                <a:gd name="T12" fmla="*/ 214 w 327"/>
                <a:gd name="T13" fmla="*/ 4 h 318"/>
                <a:gd name="T14" fmla="*/ 214 w 327"/>
                <a:gd name="T15" fmla="*/ 4 h 318"/>
                <a:gd name="T16" fmla="*/ 282 w 327"/>
                <a:gd name="T17" fmla="*/ 29 h 318"/>
                <a:gd name="T18" fmla="*/ 282 w 327"/>
                <a:gd name="T19" fmla="*/ 29 h 318"/>
                <a:gd name="T20" fmla="*/ 279 w 327"/>
                <a:gd name="T21" fmla="*/ 127 h 318"/>
                <a:gd name="T22" fmla="*/ 279 w 327"/>
                <a:gd name="T23" fmla="*/ 127 h 318"/>
                <a:gd name="T24" fmla="*/ 158 w 327"/>
                <a:gd name="T25" fmla="*/ 201 h 318"/>
                <a:gd name="T26" fmla="*/ 158 w 327"/>
                <a:gd name="T27" fmla="*/ 201 h 318"/>
                <a:gd name="T28" fmla="*/ 117 w 327"/>
                <a:gd name="T29" fmla="*/ 243 h 318"/>
                <a:gd name="T30" fmla="*/ 117 w 327"/>
                <a:gd name="T31" fmla="*/ 243 h 318"/>
                <a:gd name="T32" fmla="*/ 46 w 327"/>
                <a:gd name="T33" fmla="*/ 31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7" h="318">
                  <a:moveTo>
                    <a:pt x="46" y="317"/>
                  </a:moveTo>
                  <a:lnTo>
                    <a:pt x="46" y="317"/>
                  </a:lnTo>
                  <a:cubicBezTo>
                    <a:pt x="65" y="251"/>
                    <a:pt x="49" y="207"/>
                    <a:pt x="25" y="161"/>
                  </a:cubicBezTo>
                  <a:lnTo>
                    <a:pt x="25" y="161"/>
                  </a:lnTo>
                  <a:cubicBezTo>
                    <a:pt x="0" y="115"/>
                    <a:pt x="21" y="79"/>
                    <a:pt x="66" y="55"/>
                  </a:cubicBezTo>
                  <a:lnTo>
                    <a:pt x="66" y="55"/>
                  </a:lnTo>
                  <a:cubicBezTo>
                    <a:pt x="113" y="30"/>
                    <a:pt x="158" y="0"/>
                    <a:pt x="214" y="4"/>
                  </a:cubicBezTo>
                  <a:lnTo>
                    <a:pt x="214" y="4"/>
                  </a:lnTo>
                  <a:cubicBezTo>
                    <a:pt x="240" y="6"/>
                    <a:pt x="263" y="10"/>
                    <a:pt x="282" y="29"/>
                  </a:cubicBezTo>
                  <a:lnTo>
                    <a:pt x="282" y="29"/>
                  </a:lnTo>
                  <a:cubicBezTo>
                    <a:pt x="324" y="68"/>
                    <a:pt x="326" y="93"/>
                    <a:pt x="279" y="127"/>
                  </a:cubicBezTo>
                  <a:lnTo>
                    <a:pt x="279" y="127"/>
                  </a:lnTo>
                  <a:cubicBezTo>
                    <a:pt x="241" y="156"/>
                    <a:pt x="211" y="200"/>
                    <a:pt x="158" y="201"/>
                  </a:cubicBezTo>
                  <a:lnTo>
                    <a:pt x="158" y="201"/>
                  </a:lnTo>
                  <a:cubicBezTo>
                    <a:pt x="137" y="201"/>
                    <a:pt x="127" y="225"/>
                    <a:pt x="117" y="243"/>
                  </a:cubicBezTo>
                  <a:lnTo>
                    <a:pt x="117" y="243"/>
                  </a:lnTo>
                  <a:cubicBezTo>
                    <a:pt x="103" y="269"/>
                    <a:pt x="93" y="298"/>
                    <a:pt x="46" y="317"/>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36" name="Freeform 29">
              <a:extLst>
                <a:ext uri="{FF2B5EF4-FFF2-40B4-BE49-F238E27FC236}">
                  <a16:creationId xmlns:a16="http://schemas.microsoft.com/office/drawing/2014/main" id="{1DBE7E9F-D32A-234A-8CBF-34F8DC35CE09}"/>
                </a:ext>
              </a:extLst>
            </p:cNvPr>
            <p:cNvSpPr>
              <a:spLocks noChangeArrowheads="1"/>
            </p:cNvSpPr>
            <p:nvPr/>
          </p:nvSpPr>
          <p:spPr bwMode="auto">
            <a:xfrm>
              <a:off x="6601531" y="7377319"/>
              <a:ext cx="109263" cy="106888"/>
            </a:xfrm>
            <a:custGeom>
              <a:avLst/>
              <a:gdLst>
                <a:gd name="T0" fmla="*/ 202 w 205"/>
                <a:gd name="T1" fmla="*/ 98 h 199"/>
                <a:gd name="T2" fmla="*/ 202 w 205"/>
                <a:gd name="T3" fmla="*/ 98 h 199"/>
                <a:gd name="T4" fmla="*/ 155 w 205"/>
                <a:gd name="T5" fmla="*/ 157 h 199"/>
                <a:gd name="T6" fmla="*/ 155 w 205"/>
                <a:gd name="T7" fmla="*/ 157 h 199"/>
                <a:gd name="T8" fmla="*/ 6 w 205"/>
                <a:gd name="T9" fmla="*/ 118 h 199"/>
                <a:gd name="T10" fmla="*/ 6 w 205"/>
                <a:gd name="T11" fmla="*/ 118 h 199"/>
                <a:gd name="T12" fmla="*/ 11 w 205"/>
                <a:gd name="T13" fmla="*/ 84 h 199"/>
                <a:gd name="T14" fmla="*/ 11 w 205"/>
                <a:gd name="T15" fmla="*/ 84 h 199"/>
                <a:gd name="T16" fmla="*/ 108 w 205"/>
                <a:gd name="T17" fmla="*/ 16 h 199"/>
                <a:gd name="T18" fmla="*/ 108 w 205"/>
                <a:gd name="T19" fmla="*/ 16 h 199"/>
                <a:gd name="T20" fmla="*/ 202 w 205"/>
                <a:gd name="T21" fmla="*/ 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199">
                  <a:moveTo>
                    <a:pt x="202" y="98"/>
                  </a:moveTo>
                  <a:lnTo>
                    <a:pt x="202" y="98"/>
                  </a:lnTo>
                  <a:cubicBezTo>
                    <a:pt x="201" y="133"/>
                    <a:pt x="176" y="142"/>
                    <a:pt x="155" y="157"/>
                  </a:cubicBezTo>
                  <a:lnTo>
                    <a:pt x="155" y="157"/>
                  </a:lnTo>
                  <a:cubicBezTo>
                    <a:pt x="96" y="198"/>
                    <a:pt x="40" y="183"/>
                    <a:pt x="6" y="118"/>
                  </a:cubicBezTo>
                  <a:lnTo>
                    <a:pt x="6" y="118"/>
                  </a:lnTo>
                  <a:cubicBezTo>
                    <a:pt x="0" y="105"/>
                    <a:pt x="2" y="91"/>
                    <a:pt x="11" y="84"/>
                  </a:cubicBezTo>
                  <a:lnTo>
                    <a:pt x="11" y="84"/>
                  </a:lnTo>
                  <a:cubicBezTo>
                    <a:pt x="42" y="60"/>
                    <a:pt x="73" y="32"/>
                    <a:pt x="108" y="16"/>
                  </a:cubicBezTo>
                  <a:lnTo>
                    <a:pt x="108" y="16"/>
                  </a:lnTo>
                  <a:cubicBezTo>
                    <a:pt x="142" y="0"/>
                    <a:pt x="204" y="58"/>
                    <a:pt x="202" y="98"/>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37" name="Freeform 30">
              <a:extLst>
                <a:ext uri="{FF2B5EF4-FFF2-40B4-BE49-F238E27FC236}">
                  <a16:creationId xmlns:a16="http://schemas.microsoft.com/office/drawing/2014/main" id="{1200103C-77C9-EF4D-B5D6-2F3DD51A93DB}"/>
                </a:ext>
              </a:extLst>
            </p:cNvPr>
            <p:cNvSpPr>
              <a:spLocks noChangeArrowheads="1"/>
            </p:cNvSpPr>
            <p:nvPr/>
          </p:nvSpPr>
          <p:spPr bwMode="auto">
            <a:xfrm>
              <a:off x="6330751" y="7066160"/>
              <a:ext cx="68884" cy="109263"/>
            </a:xfrm>
            <a:custGeom>
              <a:avLst/>
              <a:gdLst>
                <a:gd name="T0" fmla="*/ 125 w 128"/>
                <a:gd name="T1" fmla="*/ 79 h 205"/>
                <a:gd name="T2" fmla="*/ 125 w 128"/>
                <a:gd name="T3" fmla="*/ 79 h 205"/>
                <a:gd name="T4" fmla="*/ 120 w 128"/>
                <a:gd name="T5" fmla="*/ 172 h 205"/>
                <a:gd name="T6" fmla="*/ 120 w 128"/>
                <a:gd name="T7" fmla="*/ 172 h 205"/>
                <a:gd name="T8" fmla="*/ 96 w 128"/>
                <a:gd name="T9" fmla="*/ 198 h 205"/>
                <a:gd name="T10" fmla="*/ 96 w 128"/>
                <a:gd name="T11" fmla="*/ 198 h 205"/>
                <a:gd name="T12" fmla="*/ 11 w 128"/>
                <a:gd name="T13" fmla="*/ 132 h 205"/>
                <a:gd name="T14" fmla="*/ 11 w 128"/>
                <a:gd name="T15" fmla="*/ 132 h 205"/>
                <a:gd name="T16" fmla="*/ 39 w 128"/>
                <a:gd name="T17" fmla="*/ 13 h 205"/>
                <a:gd name="T18" fmla="*/ 39 w 128"/>
                <a:gd name="T19" fmla="*/ 13 h 205"/>
                <a:gd name="T20" fmla="*/ 86 w 128"/>
                <a:gd name="T21" fmla="*/ 13 h 205"/>
                <a:gd name="T22" fmla="*/ 86 w 128"/>
                <a:gd name="T23" fmla="*/ 13 h 205"/>
                <a:gd name="T24" fmla="*/ 125 w 128"/>
                <a:gd name="T25" fmla="*/ 7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205">
                  <a:moveTo>
                    <a:pt x="125" y="79"/>
                  </a:moveTo>
                  <a:lnTo>
                    <a:pt x="125" y="79"/>
                  </a:lnTo>
                  <a:cubicBezTo>
                    <a:pt x="114" y="108"/>
                    <a:pt x="108" y="138"/>
                    <a:pt x="120" y="172"/>
                  </a:cubicBezTo>
                  <a:lnTo>
                    <a:pt x="120" y="172"/>
                  </a:lnTo>
                  <a:cubicBezTo>
                    <a:pt x="125" y="186"/>
                    <a:pt x="110" y="204"/>
                    <a:pt x="96" y="198"/>
                  </a:cubicBezTo>
                  <a:lnTo>
                    <a:pt x="96" y="198"/>
                  </a:lnTo>
                  <a:cubicBezTo>
                    <a:pt x="63" y="184"/>
                    <a:pt x="27" y="171"/>
                    <a:pt x="11" y="132"/>
                  </a:cubicBezTo>
                  <a:lnTo>
                    <a:pt x="11" y="132"/>
                  </a:lnTo>
                  <a:cubicBezTo>
                    <a:pt x="0" y="104"/>
                    <a:pt x="20" y="31"/>
                    <a:pt x="39" y="13"/>
                  </a:cubicBezTo>
                  <a:lnTo>
                    <a:pt x="39" y="13"/>
                  </a:lnTo>
                  <a:cubicBezTo>
                    <a:pt x="54" y="0"/>
                    <a:pt x="70" y="5"/>
                    <a:pt x="86" y="13"/>
                  </a:cubicBezTo>
                  <a:lnTo>
                    <a:pt x="86" y="13"/>
                  </a:lnTo>
                  <a:cubicBezTo>
                    <a:pt x="108" y="26"/>
                    <a:pt x="127" y="42"/>
                    <a:pt x="125" y="79"/>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38" name="Freeform 31">
              <a:extLst>
                <a:ext uri="{FF2B5EF4-FFF2-40B4-BE49-F238E27FC236}">
                  <a16:creationId xmlns:a16="http://schemas.microsoft.com/office/drawing/2014/main" id="{F2B0E8CB-79F2-8641-A758-EF4B13CE8BEA}"/>
                </a:ext>
              </a:extLst>
            </p:cNvPr>
            <p:cNvSpPr>
              <a:spLocks noChangeArrowheads="1"/>
            </p:cNvSpPr>
            <p:nvPr/>
          </p:nvSpPr>
          <p:spPr bwMode="auto">
            <a:xfrm>
              <a:off x="5789188" y="8244295"/>
              <a:ext cx="54632" cy="68882"/>
            </a:xfrm>
            <a:custGeom>
              <a:avLst/>
              <a:gdLst>
                <a:gd name="T0" fmla="*/ 70 w 103"/>
                <a:gd name="T1" fmla="*/ 123 h 126"/>
                <a:gd name="T2" fmla="*/ 70 w 103"/>
                <a:gd name="T3" fmla="*/ 123 h 126"/>
                <a:gd name="T4" fmla="*/ 0 w 103"/>
                <a:gd name="T5" fmla="*/ 59 h 126"/>
                <a:gd name="T6" fmla="*/ 0 w 103"/>
                <a:gd name="T7" fmla="*/ 59 h 126"/>
                <a:gd name="T8" fmla="*/ 36 w 103"/>
                <a:gd name="T9" fmla="*/ 1 h 126"/>
                <a:gd name="T10" fmla="*/ 36 w 103"/>
                <a:gd name="T11" fmla="*/ 1 h 126"/>
                <a:gd name="T12" fmla="*/ 99 w 103"/>
                <a:gd name="T13" fmla="*/ 72 h 126"/>
                <a:gd name="T14" fmla="*/ 99 w 103"/>
                <a:gd name="T15" fmla="*/ 72 h 126"/>
                <a:gd name="T16" fmla="*/ 70 w 103"/>
                <a:gd name="T17" fmla="*/ 12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6">
                  <a:moveTo>
                    <a:pt x="70" y="123"/>
                  </a:moveTo>
                  <a:lnTo>
                    <a:pt x="70" y="123"/>
                  </a:lnTo>
                  <a:cubicBezTo>
                    <a:pt x="34" y="125"/>
                    <a:pt x="0" y="96"/>
                    <a:pt x="0" y="59"/>
                  </a:cubicBezTo>
                  <a:lnTo>
                    <a:pt x="0" y="59"/>
                  </a:lnTo>
                  <a:cubicBezTo>
                    <a:pt x="0" y="31"/>
                    <a:pt x="2" y="2"/>
                    <a:pt x="36" y="1"/>
                  </a:cubicBezTo>
                  <a:lnTo>
                    <a:pt x="36" y="1"/>
                  </a:lnTo>
                  <a:cubicBezTo>
                    <a:pt x="64" y="0"/>
                    <a:pt x="96" y="38"/>
                    <a:pt x="99" y="72"/>
                  </a:cubicBezTo>
                  <a:lnTo>
                    <a:pt x="99" y="72"/>
                  </a:lnTo>
                  <a:cubicBezTo>
                    <a:pt x="102" y="99"/>
                    <a:pt x="94" y="119"/>
                    <a:pt x="70" y="123"/>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sp>
          <p:nvSpPr>
            <p:cNvPr id="39" name="Freeform 32">
              <a:extLst>
                <a:ext uri="{FF2B5EF4-FFF2-40B4-BE49-F238E27FC236}">
                  <a16:creationId xmlns:a16="http://schemas.microsoft.com/office/drawing/2014/main" id="{C8FE016A-35D8-954D-9CF1-5621066FD708}"/>
                </a:ext>
              </a:extLst>
            </p:cNvPr>
            <p:cNvSpPr>
              <a:spLocks noChangeArrowheads="1"/>
            </p:cNvSpPr>
            <p:nvPr/>
          </p:nvSpPr>
          <p:spPr bwMode="auto">
            <a:xfrm>
              <a:off x="6877063" y="5828642"/>
              <a:ext cx="61757" cy="52256"/>
            </a:xfrm>
            <a:custGeom>
              <a:avLst/>
              <a:gdLst>
                <a:gd name="T0" fmla="*/ 62 w 113"/>
                <a:gd name="T1" fmla="*/ 0 h 97"/>
                <a:gd name="T2" fmla="*/ 62 w 113"/>
                <a:gd name="T3" fmla="*/ 0 h 97"/>
                <a:gd name="T4" fmla="*/ 107 w 113"/>
                <a:gd name="T5" fmla="*/ 33 h 97"/>
                <a:gd name="T6" fmla="*/ 107 w 113"/>
                <a:gd name="T7" fmla="*/ 33 h 97"/>
                <a:gd name="T8" fmla="*/ 43 w 113"/>
                <a:gd name="T9" fmla="*/ 94 h 97"/>
                <a:gd name="T10" fmla="*/ 43 w 113"/>
                <a:gd name="T11" fmla="*/ 94 h 97"/>
                <a:gd name="T12" fmla="*/ 3 w 113"/>
                <a:gd name="T13" fmla="*/ 47 h 97"/>
                <a:gd name="T14" fmla="*/ 3 w 113"/>
                <a:gd name="T15" fmla="*/ 47 h 97"/>
                <a:gd name="T16" fmla="*/ 62 w 113"/>
                <a:gd name="T1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97">
                  <a:moveTo>
                    <a:pt x="62" y="0"/>
                  </a:moveTo>
                  <a:lnTo>
                    <a:pt x="62" y="0"/>
                  </a:lnTo>
                  <a:cubicBezTo>
                    <a:pt x="82" y="3"/>
                    <a:pt x="102" y="8"/>
                    <a:pt x="107" y="33"/>
                  </a:cubicBezTo>
                  <a:lnTo>
                    <a:pt x="107" y="33"/>
                  </a:lnTo>
                  <a:cubicBezTo>
                    <a:pt x="112" y="54"/>
                    <a:pt x="68" y="96"/>
                    <a:pt x="43" y="94"/>
                  </a:cubicBezTo>
                  <a:lnTo>
                    <a:pt x="43" y="94"/>
                  </a:lnTo>
                  <a:cubicBezTo>
                    <a:pt x="18" y="92"/>
                    <a:pt x="0" y="75"/>
                    <a:pt x="3" y="47"/>
                  </a:cubicBezTo>
                  <a:lnTo>
                    <a:pt x="3" y="47"/>
                  </a:lnTo>
                  <a:cubicBezTo>
                    <a:pt x="6" y="10"/>
                    <a:pt x="34" y="1"/>
                    <a:pt x="62" y="0"/>
                  </a:cubicBezTo>
                </a:path>
              </a:pathLst>
            </a:custGeom>
            <a:solidFill>
              <a:schemeClr val="bg1">
                <a:lumMod val="85000"/>
              </a:schemeClr>
            </a:solidFill>
            <a:ln>
              <a:noFill/>
            </a:ln>
            <a:effectLst/>
          </p:spPr>
          <p:txBody>
            <a:bodyPr wrap="none" anchor="ctr"/>
            <a:lstStyle/>
            <a:p>
              <a:endParaRPr lang="en-US" dirty="0">
                <a:latin typeface="Montserrat Light" pitchFamily="2" charset="77"/>
              </a:endParaRPr>
            </a:p>
          </p:txBody>
        </p:sp>
      </p:grpSp>
      <p:sp>
        <p:nvSpPr>
          <p:cNvPr id="40" name="Freeform 13">
            <a:extLst>
              <a:ext uri="{FF2B5EF4-FFF2-40B4-BE49-F238E27FC236}">
                <a16:creationId xmlns:a16="http://schemas.microsoft.com/office/drawing/2014/main" id="{54C5F14D-36F4-A242-80F6-26C3105930FE}"/>
              </a:ext>
            </a:extLst>
          </p:cNvPr>
          <p:cNvSpPr>
            <a:spLocks noEditPoints="1"/>
          </p:cNvSpPr>
          <p:nvPr/>
        </p:nvSpPr>
        <p:spPr bwMode="auto">
          <a:xfrm>
            <a:off x="1707728" y="5502303"/>
            <a:ext cx="426340" cy="590924"/>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1" name="Freeform 13">
            <a:extLst>
              <a:ext uri="{FF2B5EF4-FFF2-40B4-BE49-F238E27FC236}">
                <a16:creationId xmlns:a16="http://schemas.microsoft.com/office/drawing/2014/main" id="{F096FE7D-567A-D047-93AC-690BB97B7F2C}"/>
              </a:ext>
            </a:extLst>
          </p:cNvPr>
          <p:cNvSpPr>
            <a:spLocks noEditPoints="1"/>
          </p:cNvSpPr>
          <p:nvPr/>
        </p:nvSpPr>
        <p:spPr bwMode="auto">
          <a:xfrm>
            <a:off x="3960835" y="8471320"/>
            <a:ext cx="426340" cy="590924"/>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2" name="Freeform 13">
            <a:extLst>
              <a:ext uri="{FF2B5EF4-FFF2-40B4-BE49-F238E27FC236}">
                <a16:creationId xmlns:a16="http://schemas.microsoft.com/office/drawing/2014/main" id="{79AEF457-DBF1-3442-9A43-9CE017EB8FCE}"/>
              </a:ext>
            </a:extLst>
          </p:cNvPr>
          <p:cNvSpPr>
            <a:spLocks noEditPoints="1"/>
          </p:cNvSpPr>
          <p:nvPr/>
        </p:nvSpPr>
        <p:spPr bwMode="auto">
          <a:xfrm>
            <a:off x="4476001" y="8857694"/>
            <a:ext cx="426340" cy="590924"/>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3" name="Freeform 13">
            <a:extLst>
              <a:ext uri="{FF2B5EF4-FFF2-40B4-BE49-F238E27FC236}">
                <a16:creationId xmlns:a16="http://schemas.microsoft.com/office/drawing/2014/main" id="{59A75C74-190B-2443-A8D5-CF7781D7FCCA}"/>
              </a:ext>
            </a:extLst>
          </p:cNvPr>
          <p:cNvSpPr>
            <a:spLocks noEditPoints="1"/>
          </p:cNvSpPr>
          <p:nvPr/>
        </p:nvSpPr>
        <p:spPr bwMode="auto">
          <a:xfrm>
            <a:off x="3623544" y="10380182"/>
            <a:ext cx="426340" cy="590924"/>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4" name="Freeform 13">
            <a:extLst>
              <a:ext uri="{FF2B5EF4-FFF2-40B4-BE49-F238E27FC236}">
                <a16:creationId xmlns:a16="http://schemas.microsoft.com/office/drawing/2014/main" id="{34618F55-2398-9844-8117-118AC66630F4}"/>
              </a:ext>
            </a:extLst>
          </p:cNvPr>
          <p:cNvSpPr>
            <a:spLocks noEditPoints="1"/>
          </p:cNvSpPr>
          <p:nvPr/>
        </p:nvSpPr>
        <p:spPr bwMode="auto">
          <a:xfrm>
            <a:off x="5359141" y="10108810"/>
            <a:ext cx="426340" cy="590924"/>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5" name="Freeform 13">
            <a:extLst>
              <a:ext uri="{FF2B5EF4-FFF2-40B4-BE49-F238E27FC236}">
                <a16:creationId xmlns:a16="http://schemas.microsoft.com/office/drawing/2014/main" id="{D151E669-0DA9-D44F-AB8F-89EC918CC192}"/>
              </a:ext>
            </a:extLst>
          </p:cNvPr>
          <p:cNvSpPr>
            <a:spLocks noEditPoints="1"/>
          </p:cNvSpPr>
          <p:nvPr/>
        </p:nvSpPr>
        <p:spPr bwMode="auto">
          <a:xfrm>
            <a:off x="5745516" y="8820897"/>
            <a:ext cx="426340" cy="590924"/>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6" name="Freeform 13">
            <a:extLst>
              <a:ext uri="{FF2B5EF4-FFF2-40B4-BE49-F238E27FC236}">
                <a16:creationId xmlns:a16="http://schemas.microsoft.com/office/drawing/2014/main" id="{AB495947-DDE4-774B-84FD-28362CF09805}"/>
              </a:ext>
            </a:extLst>
          </p:cNvPr>
          <p:cNvSpPr>
            <a:spLocks noEditPoints="1"/>
          </p:cNvSpPr>
          <p:nvPr/>
        </p:nvSpPr>
        <p:spPr bwMode="auto">
          <a:xfrm>
            <a:off x="6940091" y="10347469"/>
            <a:ext cx="426340" cy="590924"/>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7" name="Freeform 13">
            <a:extLst>
              <a:ext uri="{FF2B5EF4-FFF2-40B4-BE49-F238E27FC236}">
                <a16:creationId xmlns:a16="http://schemas.microsoft.com/office/drawing/2014/main" id="{05A1F4D1-6EA9-1A48-825A-83333CBC7B4D}"/>
              </a:ext>
            </a:extLst>
          </p:cNvPr>
          <p:cNvSpPr>
            <a:spLocks noEditPoints="1"/>
          </p:cNvSpPr>
          <p:nvPr/>
        </p:nvSpPr>
        <p:spPr bwMode="auto">
          <a:xfrm>
            <a:off x="5187935" y="8138855"/>
            <a:ext cx="426340" cy="590924"/>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8" name="Freeform 13">
            <a:extLst>
              <a:ext uri="{FF2B5EF4-FFF2-40B4-BE49-F238E27FC236}">
                <a16:creationId xmlns:a16="http://schemas.microsoft.com/office/drawing/2014/main" id="{F920ED19-0629-D149-BA23-42BCA09881FC}"/>
              </a:ext>
            </a:extLst>
          </p:cNvPr>
          <p:cNvSpPr>
            <a:spLocks noEditPoints="1"/>
          </p:cNvSpPr>
          <p:nvPr/>
        </p:nvSpPr>
        <p:spPr bwMode="auto">
          <a:xfrm>
            <a:off x="7213862" y="9380399"/>
            <a:ext cx="426340" cy="590924"/>
          </a:xfrm>
          <a:custGeom>
            <a:avLst/>
            <a:gdLst>
              <a:gd name="T0" fmla="*/ 568 w 1136"/>
              <a:gd name="T1" fmla="*/ 0 h 1574"/>
              <a:gd name="T2" fmla="*/ 0 w 1136"/>
              <a:gd name="T3" fmla="*/ 568 h 1574"/>
              <a:gd name="T4" fmla="*/ 530 w 1136"/>
              <a:gd name="T5" fmla="*/ 1551 h 1574"/>
              <a:gd name="T6" fmla="*/ 606 w 1136"/>
              <a:gd name="T7" fmla="*/ 1551 h 1574"/>
              <a:gd name="T8" fmla="*/ 1136 w 1136"/>
              <a:gd name="T9" fmla="*/ 568 h 1574"/>
              <a:gd name="T10" fmla="*/ 568 w 1136"/>
              <a:gd name="T11" fmla="*/ 0 h 1574"/>
              <a:gd name="T12" fmla="*/ 568 w 1136"/>
              <a:gd name="T13" fmla="*/ 854 h 1574"/>
              <a:gd name="T14" fmla="*/ 282 w 1136"/>
              <a:gd name="T15" fmla="*/ 568 h 1574"/>
              <a:gd name="T16" fmla="*/ 568 w 1136"/>
              <a:gd name="T17" fmla="*/ 282 h 1574"/>
              <a:gd name="T18" fmla="*/ 854 w 1136"/>
              <a:gd name="T19" fmla="*/ 568 h 1574"/>
              <a:gd name="T20" fmla="*/ 568 w 1136"/>
              <a:gd name="T21" fmla="*/ 85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6" h="1574">
                <a:moveTo>
                  <a:pt x="568" y="0"/>
                </a:moveTo>
                <a:cubicBezTo>
                  <a:pt x="255" y="0"/>
                  <a:pt x="0" y="255"/>
                  <a:pt x="0" y="568"/>
                </a:cubicBezTo>
                <a:cubicBezTo>
                  <a:pt x="0" y="956"/>
                  <a:pt x="508" y="1527"/>
                  <a:pt x="530" y="1551"/>
                </a:cubicBezTo>
                <a:cubicBezTo>
                  <a:pt x="550" y="1574"/>
                  <a:pt x="586" y="1574"/>
                  <a:pt x="606" y="1551"/>
                </a:cubicBezTo>
                <a:cubicBezTo>
                  <a:pt x="628" y="1527"/>
                  <a:pt x="1136" y="956"/>
                  <a:pt x="1136" y="568"/>
                </a:cubicBezTo>
                <a:cubicBezTo>
                  <a:pt x="1136" y="255"/>
                  <a:pt x="881" y="0"/>
                  <a:pt x="568" y="0"/>
                </a:cubicBezTo>
                <a:close/>
                <a:moveTo>
                  <a:pt x="568" y="854"/>
                </a:moveTo>
                <a:cubicBezTo>
                  <a:pt x="411" y="854"/>
                  <a:pt x="282" y="725"/>
                  <a:pt x="282" y="568"/>
                </a:cubicBezTo>
                <a:cubicBezTo>
                  <a:pt x="282" y="410"/>
                  <a:pt x="411" y="282"/>
                  <a:pt x="568" y="282"/>
                </a:cubicBezTo>
                <a:cubicBezTo>
                  <a:pt x="726" y="282"/>
                  <a:pt x="854" y="410"/>
                  <a:pt x="854" y="568"/>
                </a:cubicBezTo>
                <a:cubicBezTo>
                  <a:pt x="854" y="725"/>
                  <a:pt x="726" y="854"/>
                  <a:pt x="568" y="85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Montserrat Light" pitchFamily="2" charset="77"/>
            </a:endParaRPr>
          </a:p>
        </p:txBody>
      </p:sp>
      <p:sp>
        <p:nvSpPr>
          <p:cNvPr id="49" name="TextBox 48">
            <a:extLst>
              <a:ext uri="{FF2B5EF4-FFF2-40B4-BE49-F238E27FC236}">
                <a16:creationId xmlns:a16="http://schemas.microsoft.com/office/drawing/2014/main" id="{459D25CF-B896-C547-B565-3CA06B3B5356}"/>
              </a:ext>
            </a:extLst>
          </p:cNvPr>
          <p:cNvSpPr txBox="1"/>
          <p:nvPr/>
        </p:nvSpPr>
        <p:spPr>
          <a:xfrm>
            <a:off x="7969575" y="575268"/>
            <a:ext cx="8438529" cy="1107996"/>
          </a:xfrm>
          <a:prstGeom prst="rect">
            <a:avLst/>
          </a:prstGeom>
          <a:noFill/>
        </p:spPr>
        <p:txBody>
          <a:bodyPr wrap="none" rtlCol="0" anchor="t">
            <a:spAutoFit/>
          </a:bodyPr>
          <a:lstStyle/>
          <a:p>
            <a:pPr algn="ctr"/>
            <a:r>
              <a:rPr lang="en-US" sz="6600" b="1" dirty="0">
                <a:solidFill>
                  <a:schemeClr val="tx2"/>
                </a:solidFill>
                <a:latin typeface="PT Serif" panose="020A0603040505020204" pitchFamily="18" charset="77"/>
              </a:rPr>
              <a:t>Europe Destinations</a:t>
            </a:r>
          </a:p>
        </p:txBody>
      </p:sp>
      <p:sp>
        <p:nvSpPr>
          <p:cNvPr id="50" name="TextBox 49">
            <a:extLst>
              <a:ext uri="{FF2B5EF4-FFF2-40B4-BE49-F238E27FC236}">
                <a16:creationId xmlns:a16="http://schemas.microsoft.com/office/drawing/2014/main" id="{10685743-0192-8046-9CEB-7AC299FCCE26}"/>
              </a:ext>
            </a:extLst>
          </p:cNvPr>
          <p:cNvSpPr txBox="1"/>
          <p:nvPr/>
        </p:nvSpPr>
        <p:spPr>
          <a:xfrm>
            <a:off x="10562418" y="1723099"/>
            <a:ext cx="3252814" cy="400110"/>
          </a:xfrm>
          <a:prstGeom prst="rect">
            <a:avLst/>
          </a:prstGeom>
          <a:noFill/>
        </p:spPr>
        <p:txBody>
          <a:bodyPr wrap="none" rtlCol="0">
            <a:spAutoFit/>
          </a:bodyPr>
          <a:lstStyle/>
          <a:p>
            <a:pPr algn="ctr"/>
            <a:r>
              <a:rPr lang="en-US" sz="2000" spc="600" dirty="0">
                <a:solidFill>
                  <a:schemeClr val="bg1">
                    <a:lumMod val="65000"/>
                  </a:schemeClr>
                </a:solidFill>
                <a:latin typeface="Montserrat Medium" pitchFamily="2" charset="77"/>
              </a:rPr>
              <a:t>SUBTITLE HERE</a:t>
            </a:r>
          </a:p>
        </p:txBody>
      </p:sp>
      <p:sp>
        <p:nvSpPr>
          <p:cNvPr id="51" name="Rectangle 50">
            <a:extLst>
              <a:ext uri="{FF2B5EF4-FFF2-40B4-BE49-F238E27FC236}">
                <a16:creationId xmlns:a16="http://schemas.microsoft.com/office/drawing/2014/main" id="{EA125D17-86E8-4A4B-8210-761DD3174798}"/>
              </a:ext>
            </a:extLst>
          </p:cNvPr>
          <p:cNvSpPr/>
          <p:nvPr/>
        </p:nvSpPr>
        <p:spPr>
          <a:xfrm>
            <a:off x="12188825" y="2954638"/>
            <a:ext cx="10668000" cy="5123066"/>
          </a:xfrm>
          <a:prstGeom prst="rect">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52" name="TextBox 51">
            <a:extLst>
              <a:ext uri="{FF2B5EF4-FFF2-40B4-BE49-F238E27FC236}">
                <a16:creationId xmlns:a16="http://schemas.microsoft.com/office/drawing/2014/main" id="{6C23508C-C278-FE49-A36F-7462DA5B5C36}"/>
              </a:ext>
            </a:extLst>
          </p:cNvPr>
          <p:cNvSpPr txBox="1"/>
          <p:nvPr/>
        </p:nvSpPr>
        <p:spPr>
          <a:xfrm>
            <a:off x="12742726" y="3249109"/>
            <a:ext cx="5569153" cy="584775"/>
          </a:xfrm>
          <a:prstGeom prst="rect">
            <a:avLst/>
          </a:prstGeom>
          <a:noFill/>
        </p:spPr>
        <p:txBody>
          <a:bodyPr wrap="none" rtlCol="0" anchor="ctr" anchorCtr="0">
            <a:spAutoFit/>
          </a:bodyPr>
          <a:lstStyle/>
          <a:p>
            <a:r>
              <a:rPr lang="en-US" sz="3200" b="1" dirty="0">
                <a:solidFill>
                  <a:schemeClr val="bg1"/>
                </a:solidFill>
                <a:latin typeface="PT Serif" panose="020A0603040505020204" pitchFamily="18" charset="77"/>
                <a:ea typeface="League Spartan" charset="0"/>
                <a:cs typeface="Noto Serif" panose="02020600060500020200" pitchFamily="18" charset="0"/>
              </a:rPr>
              <a:t>Most Popular Destinations:</a:t>
            </a:r>
          </a:p>
        </p:txBody>
      </p:sp>
      <p:sp>
        <p:nvSpPr>
          <p:cNvPr id="53" name="TextBox 52">
            <a:extLst>
              <a:ext uri="{FF2B5EF4-FFF2-40B4-BE49-F238E27FC236}">
                <a16:creationId xmlns:a16="http://schemas.microsoft.com/office/drawing/2014/main" id="{10CDE759-7E60-0348-A74B-A7CE1638E744}"/>
              </a:ext>
            </a:extLst>
          </p:cNvPr>
          <p:cNvSpPr txBox="1"/>
          <p:nvPr/>
        </p:nvSpPr>
        <p:spPr>
          <a:xfrm>
            <a:off x="12742723" y="4116191"/>
            <a:ext cx="9597073" cy="3720744"/>
          </a:xfrm>
          <a:prstGeom prst="rect">
            <a:avLst/>
          </a:prstGeom>
          <a:noFill/>
        </p:spPr>
        <p:txBody>
          <a:bodyPr wrap="square" numCol="2" rtlCol="0" anchor="t" anchorCtr="0">
            <a:noAutofit/>
          </a:bodyPr>
          <a:lstStyle/>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London</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Madrid</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Paris</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Rome</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Berlin</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Vienna</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Amsterdam</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Barcelona</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Athens</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Budapest</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Prague</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Hamburg</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Copenhagen</a:t>
            </a:r>
          </a:p>
          <a:p>
            <a:pPr marL="342900" indent="-342900">
              <a:spcBef>
                <a:spcPts val="1200"/>
              </a:spcBef>
              <a:buFont typeface="Arial" panose="020B0604020202020204" pitchFamily="34" charset="0"/>
              <a:buChar char="•"/>
            </a:pPr>
            <a:r>
              <a:rPr lang="en-US" sz="2400" dirty="0">
                <a:solidFill>
                  <a:schemeClr val="bg1"/>
                </a:solidFill>
                <a:latin typeface="Montserrat Light" pitchFamily="2" charset="77"/>
                <a:ea typeface="League Spartan" charset="0"/>
                <a:cs typeface="Noto Serif" panose="02020600060500020200" pitchFamily="18" charset="0"/>
              </a:rPr>
              <a:t>Stockholm</a:t>
            </a:r>
          </a:p>
        </p:txBody>
      </p:sp>
      <p:sp>
        <p:nvSpPr>
          <p:cNvPr id="56" name="TextBox 55">
            <a:extLst>
              <a:ext uri="{FF2B5EF4-FFF2-40B4-BE49-F238E27FC236}">
                <a16:creationId xmlns:a16="http://schemas.microsoft.com/office/drawing/2014/main" id="{93F1EB7E-AF7E-F441-B51C-8A1528FB7C06}"/>
              </a:ext>
            </a:extLst>
          </p:cNvPr>
          <p:cNvSpPr txBox="1"/>
          <p:nvPr/>
        </p:nvSpPr>
        <p:spPr>
          <a:xfrm>
            <a:off x="13574078" y="10283421"/>
            <a:ext cx="2145011" cy="584775"/>
          </a:xfrm>
          <a:prstGeom prst="rect">
            <a:avLst/>
          </a:prstGeom>
          <a:noFill/>
        </p:spPr>
        <p:txBody>
          <a:bodyPr wrap="none" rtlCol="0" anchor="ctr" anchorCtr="0">
            <a:spAutoFit/>
          </a:bodyPr>
          <a:lstStyle/>
          <a:p>
            <a:pPr algn="ct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57" name="Subtitle 2">
            <a:extLst>
              <a:ext uri="{FF2B5EF4-FFF2-40B4-BE49-F238E27FC236}">
                <a16:creationId xmlns:a16="http://schemas.microsoft.com/office/drawing/2014/main" id="{EE6BBC62-B56C-2C40-BFDB-30C8B2FA0C60}"/>
              </a:ext>
            </a:extLst>
          </p:cNvPr>
          <p:cNvSpPr txBox="1">
            <a:spLocks/>
          </p:cNvSpPr>
          <p:nvPr/>
        </p:nvSpPr>
        <p:spPr>
          <a:xfrm>
            <a:off x="12211134" y="10990504"/>
            <a:ext cx="4870898" cy="147316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58" name="TextBox 57">
            <a:extLst>
              <a:ext uri="{FF2B5EF4-FFF2-40B4-BE49-F238E27FC236}">
                <a16:creationId xmlns:a16="http://schemas.microsoft.com/office/drawing/2014/main" id="{10B536D0-14B0-0945-A03E-0BA593C04397}"/>
              </a:ext>
            </a:extLst>
          </p:cNvPr>
          <p:cNvSpPr txBox="1"/>
          <p:nvPr/>
        </p:nvSpPr>
        <p:spPr>
          <a:xfrm>
            <a:off x="19348871" y="10283421"/>
            <a:ext cx="2145011" cy="584775"/>
          </a:xfrm>
          <a:prstGeom prst="rect">
            <a:avLst/>
          </a:prstGeom>
          <a:noFill/>
        </p:spPr>
        <p:txBody>
          <a:bodyPr wrap="none" rtlCol="0" anchor="ctr" anchorCtr="0">
            <a:spAutoFit/>
          </a:bodyPr>
          <a:lstStyle/>
          <a:p>
            <a:pPr algn="ctr"/>
            <a:r>
              <a:rPr lang="en-US" sz="3200" b="1" dirty="0">
                <a:solidFill>
                  <a:schemeClr val="tx2"/>
                </a:solidFill>
                <a:latin typeface="PT Serif" panose="020A0603040505020204" pitchFamily="18" charset="77"/>
                <a:ea typeface="League Spartan" charset="0"/>
                <a:cs typeface="Noto Serif" panose="02020600060500020200" pitchFamily="18" charset="0"/>
              </a:rPr>
              <a:t>Your Title</a:t>
            </a:r>
          </a:p>
        </p:txBody>
      </p:sp>
      <p:sp>
        <p:nvSpPr>
          <p:cNvPr id="59" name="Subtitle 2">
            <a:extLst>
              <a:ext uri="{FF2B5EF4-FFF2-40B4-BE49-F238E27FC236}">
                <a16:creationId xmlns:a16="http://schemas.microsoft.com/office/drawing/2014/main" id="{6AA601A5-F735-3F4D-B5DC-00E9C097F615}"/>
              </a:ext>
            </a:extLst>
          </p:cNvPr>
          <p:cNvSpPr txBox="1">
            <a:spLocks/>
          </p:cNvSpPr>
          <p:nvPr/>
        </p:nvSpPr>
        <p:spPr>
          <a:xfrm>
            <a:off x="17985927" y="10990504"/>
            <a:ext cx="4870898" cy="147316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Montserrat Light" pitchFamily="2" charset="77"/>
                <a:ea typeface="Lato Light" panose="020F0502020204030203" pitchFamily="34" charset="0"/>
                <a:cs typeface="Mukta ExtraLight" panose="020B0000000000000000" pitchFamily="34" charset="77"/>
              </a:rPr>
              <a:t>Wanderlust is strongly embedded in human evolutionary history. </a:t>
            </a:r>
          </a:p>
        </p:txBody>
      </p:sp>
      <p:sp>
        <p:nvSpPr>
          <p:cNvPr id="60" name="Freeform 982">
            <a:extLst>
              <a:ext uri="{FF2B5EF4-FFF2-40B4-BE49-F238E27FC236}">
                <a16:creationId xmlns:a16="http://schemas.microsoft.com/office/drawing/2014/main" id="{537268A5-CFA1-0840-BCB0-65E9F0E66AD4}"/>
              </a:ext>
            </a:extLst>
          </p:cNvPr>
          <p:cNvSpPr>
            <a:spLocks noChangeArrowheads="1"/>
          </p:cNvSpPr>
          <p:nvPr/>
        </p:nvSpPr>
        <p:spPr bwMode="auto">
          <a:xfrm>
            <a:off x="14116752" y="8958765"/>
            <a:ext cx="1059662" cy="1053932"/>
          </a:xfrm>
          <a:custGeom>
            <a:avLst/>
            <a:gdLst>
              <a:gd name="T0" fmla="*/ 173100 w 293061"/>
              <a:gd name="T1" fmla="*/ 225315 h 292849"/>
              <a:gd name="T2" fmla="*/ 124785 w 293061"/>
              <a:gd name="T3" fmla="*/ 216288 h 292849"/>
              <a:gd name="T4" fmla="*/ 120342 w 293061"/>
              <a:gd name="T5" fmla="*/ 220801 h 292849"/>
              <a:gd name="T6" fmla="*/ 152413 w 293061"/>
              <a:gd name="T7" fmla="*/ 263489 h 292849"/>
              <a:gd name="T8" fmla="*/ 198136 w 293061"/>
              <a:gd name="T9" fmla="*/ 275908 h 292849"/>
              <a:gd name="T10" fmla="*/ 232250 w 293061"/>
              <a:gd name="T11" fmla="*/ 227300 h 292849"/>
              <a:gd name="T12" fmla="*/ 64232 w 293061"/>
              <a:gd name="T13" fmla="*/ 227300 h 292849"/>
              <a:gd name="T14" fmla="*/ 98344 w 293061"/>
              <a:gd name="T15" fmla="*/ 276262 h 292849"/>
              <a:gd name="T16" fmla="*/ 143704 w 293061"/>
              <a:gd name="T17" fmla="*/ 263489 h 292849"/>
              <a:gd name="T18" fmla="*/ 196977 w 293061"/>
              <a:gd name="T19" fmla="*/ 181619 h 292849"/>
              <a:gd name="T20" fmla="*/ 192355 w 293061"/>
              <a:gd name="T21" fmla="*/ 177105 h 292849"/>
              <a:gd name="T22" fmla="*/ 163665 w 293061"/>
              <a:gd name="T23" fmla="*/ 186132 h 292849"/>
              <a:gd name="T24" fmla="*/ 134591 w 293061"/>
              <a:gd name="T25" fmla="*/ 177105 h 292849"/>
              <a:gd name="T26" fmla="*/ 129969 w 293061"/>
              <a:gd name="T27" fmla="*/ 181619 h 292849"/>
              <a:gd name="T28" fmla="*/ 110346 w 293061"/>
              <a:gd name="T29" fmla="*/ 181619 h 292849"/>
              <a:gd name="T30" fmla="*/ 105530 w 293061"/>
              <a:gd name="T31" fmla="*/ 177105 h 292849"/>
              <a:gd name="T32" fmla="*/ 146970 w 293061"/>
              <a:gd name="T33" fmla="*/ 193239 h 292849"/>
              <a:gd name="T34" fmla="*/ 215192 w 293061"/>
              <a:gd name="T35" fmla="*/ 168049 h 292849"/>
              <a:gd name="T36" fmla="*/ 104874 w 293061"/>
              <a:gd name="T37" fmla="*/ 159180 h 292849"/>
              <a:gd name="T38" fmla="*/ 104874 w 293061"/>
              <a:gd name="T39" fmla="*/ 138956 h 292849"/>
              <a:gd name="T40" fmla="*/ 200316 w 293061"/>
              <a:gd name="T41" fmla="*/ 134344 h 292849"/>
              <a:gd name="T42" fmla="*/ 224267 w 293061"/>
              <a:gd name="T43" fmla="*/ 163792 h 292849"/>
              <a:gd name="T44" fmla="*/ 242047 w 293061"/>
              <a:gd name="T45" fmla="*/ 225526 h 292849"/>
              <a:gd name="T46" fmla="*/ 250393 w 293061"/>
              <a:gd name="T47" fmla="*/ 276262 h 292849"/>
              <a:gd name="T48" fmla="*/ 295030 w 293061"/>
              <a:gd name="T49" fmla="*/ 264908 h 292849"/>
              <a:gd name="T50" fmla="*/ 244587 w 293061"/>
              <a:gd name="T51" fmla="*/ 283003 h 292849"/>
              <a:gd name="T52" fmla="*/ 203582 w 293061"/>
              <a:gd name="T53" fmla="*/ 283003 h 292849"/>
              <a:gd name="T54" fmla="*/ 136084 w 293061"/>
              <a:gd name="T55" fmla="*/ 275908 h 292849"/>
              <a:gd name="T56" fmla="*/ 92537 w 293061"/>
              <a:gd name="T57" fmla="*/ 283003 h 292849"/>
              <a:gd name="T58" fmla="*/ 51893 w 293061"/>
              <a:gd name="T59" fmla="*/ 283003 h 292849"/>
              <a:gd name="T60" fmla="*/ 1451 w 293061"/>
              <a:gd name="T61" fmla="*/ 264908 h 292849"/>
              <a:gd name="T62" fmla="*/ 46087 w 293061"/>
              <a:gd name="T63" fmla="*/ 275908 h 292849"/>
              <a:gd name="T64" fmla="*/ 54433 w 293061"/>
              <a:gd name="T65" fmla="*/ 225526 h 292849"/>
              <a:gd name="T66" fmla="*/ 71851 w 293061"/>
              <a:gd name="T67" fmla="*/ 163792 h 292849"/>
              <a:gd name="T68" fmla="*/ 95803 w 293061"/>
              <a:gd name="T69" fmla="*/ 134344 h 292849"/>
              <a:gd name="T70" fmla="*/ 200078 w 293061"/>
              <a:gd name="T71" fmla="*/ 102332 h 292849"/>
              <a:gd name="T72" fmla="*/ 128414 w 293061"/>
              <a:gd name="T73" fmla="*/ 10304 h 292849"/>
              <a:gd name="T74" fmla="*/ 128414 w 293061"/>
              <a:gd name="T75" fmla="*/ 10304 h 292849"/>
              <a:gd name="T76" fmla="*/ 148057 w 293061"/>
              <a:gd name="T77" fmla="*/ 93449 h 292849"/>
              <a:gd name="T78" fmla="*/ 148057 w 293061"/>
              <a:gd name="T79" fmla="*/ 0 h 292849"/>
              <a:gd name="T80" fmla="*/ 291751 w 293061"/>
              <a:gd name="T81" fmla="*/ 113701 h 292849"/>
              <a:gd name="T82" fmla="*/ 193530 w 293061"/>
              <a:gd name="T83" fmla="*/ 112991 h 292849"/>
              <a:gd name="T84" fmla="*/ 6913 w 293061"/>
              <a:gd name="T85" fmla="*/ 112991 h 292849"/>
              <a:gd name="T86" fmla="*/ 148057 w 293061"/>
              <a:gd name="T87" fmla="*/ 0 h 2928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3061" h="292849">
                <a:moveTo>
                  <a:pt x="171260" y="219075"/>
                </a:moveTo>
                <a:cubicBezTo>
                  <a:pt x="173927" y="219075"/>
                  <a:pt x="175832" y="220980"/>
                  <a:pt x="175832" y="223647"/>
                </a:cubicBezTo>
                <a:cubicBezTo>
                  <a:pt x="175832" y="226314"/>
                  <a:pt x="173927" y="228219"/>
                  <a:pt x="171260" y="228219"/>
                </a:cubicBezTo>
                <a:cubicBezTo>
                  <a:pt x="168974" y="228219"/>
                  <a:pt x="166688" y="226314"/>
                  <a:pt x="166688" y="223647"/>
                </a:cubicBezTo>
                <a:cubicBezTo>
                  <a:pt x="166688" y="220980"/>
                  <a:pt x="168974" y="219075"/>
                  <a:pt x="171260" y="219075"/>
                </a:cubicBezTo>
                <a:close/>
                <a:moveTo>
                  <a:pt x="123459" y="219075"/>
                </a:moveTo>
                <a:cubicBezTo>
                  <a:pt x="126024" y="219075"/>
                  <a:pt x="128222" y="220980"/>
                  <a:pt x="128222" y="223647"/>
                </a:cubicBezTo>
                <a:cubicBezTo>
                  <a:pt x="128222" y="226314"/>
                  <a:pt x="126024" y="228219"/>
                  <a:pt x="123459" y="228219"/>
                </a:cubicBezTo>
                <a:cubicBezTo>
                  <a:pt x="121261" y="228219"/>
                  <a:pt x="119063" y="226314"/>
                  <a:pt x="119063" y="223647"/>
                </a:cubicBezTo>
                <a:cubicBezTo>
                  <a:pt x="119063" y="220980"/>
                  <a:pt x="121261" y="219075"/>
                  <a:pt x="123459" y="219075"/>
                </a:cubicBezTo>
                <a:close/>
                <a:moveTo>
                  <a:pt x="150793" y="205792"/>
                </a:moveTo>
                <a:lnTo>
                  <a:pt x="150793" y="266885"/>
                </a:lnTo>
                <a:cubicBezTo>
                  <a:pt x="155820" y="267604"/>
                  <a:pt x="160128" y="269401"/>
                  <a:pt x="164078" y="272994"/>
                </a:cubicBezTo>
                <a:lnTo>
                  <a:pt x="172335" y="279463"/>
                </a:lnTo>
                <a:cubicBezTo>
                  <a:pt x="179157" y="285213"/>
                  <a:pt x="188851" y="285213"/>
                  <a:pt x="196031" y="279463"/>
                </a:cubicBezTo>
                <a:lnTo>
                  <a:pt x="204289" y="272635"/>
                </a:lnTo>
                <a:cubicBezTo>
                  <a:pt x="208598" y="269041"/>
                  <a:pt x="214342" y="266885"/>
                  <a:pt x="219728" y="266526"/>
                </a:cubicBezTo>
                <a:lnTo>
                  <a:pt x="229780" y="230229"/>
                </a:lnTo>
                <a:lnTo>
                  <a:pt x="150793" y="205792"/>
                </a:lnTo>
                <a:close/>
                <a:moveTo>
                  <a:pt x="142177" y="205792"/>
                </a:moveTo>
                <a:lnTo>
                  <a:pt x="63549" y="230229"/>
                </a:lnTo>
                <a:lnTo>
                  <a:pt x="73242" y="266526"/>
                </a:lnTo>
                <a:cubicBezTo>
                  <a:pt x="78987" y="266885"/>
                  <a:pt x="84372" y="269041"/>
                  <a:pt x="88681" y="272635"/>
                </a:cubicBezTo>
                <a:lnTo>
                  <a:pt x="97298" y="279822"/>
                </a:lnTo>
                <a:cubicBezTo>
                  <a:pt x="104119" y="285572"/>
                  <a:pt x="114172" y="285572"/>
                  <a:pt x="120994" y="279822"/>
                </a:cubicBezTo>
                <a:lnTo>
                  <a:pt x="129251" y="272994"/>
                </a:lnTo>
                <a:cubicBezTo>
                  <a:pt x="133201" y="269401"/>
                  <a:pt x="137509" y="267604"/>
                  <a:pt x="142177" y="266885"/>
                </a:cubicBezTo>
                <a:lnTo>
                  <a:pt x="142177" y="205792"/>
                </a:lnTo>
                <a:close/>
                <a:moveTo>
                  <a:pt x="190310" y="179387"/>
                </a:moveTo>
                <a:cubicBezTo>
                  <a:pt x="192596" y="179387"/>
                  <a:pt x="194882" y="181292"/>
                  <a:pt x="194882" y="183959"/>
                </a:cubicBezTo>
                <a:cubicBezTo>
                  <a:pt x="194882" y="186626"/>
                  <a:pt x="192596" y="188531"/>
                  <a:pt x="190310" y="188531"/>
                </a:cubicBezTo>
                <a:cubicBezTo>
                  <a:pt x="187643" y="188531"/>
                  <a:pt x="185738" y="186626"/>
                  <a:pt x="185738" y="183959"/>
                </a:cubicBezTo>
                <a:cubicBezTo>
                  <a:pt x="185738" y="181292"/>
                  <a:pt x="187643" y="179387"/>
                  <a:pt x="190310" y="179387"/>
                </a:cubicBezTo>
                <a:close/>
                <a:moveTo>
                  <a:pt x="161926" y="179387"/>
                </a:moveTo>
                <a:cubicBezTo>
                  <a:pt x="164490" y="179387"/>
                  <a:pt x="166322" y="181292"/>
                  <a:pt x="166322" y="183959"/>
                </a:cubicBezTo>
                <a:cubicBezTo>
                  <a:pt x="166322" y="186626"/>
                  <a:pt x="164490" y="188531"/>
                  <a:pt x="161926" y="188531"/>
                </a:cubicBezTo>
                <a:cubicBezTo>
                  <a:pt x="159361" y="188531"/>
                  <a:pt x="157163" y="186626"/>
                  <a:pt x="157163" y="183959"/>
                </a:cubicBezTo>
                <a:cubicBezTo>
                  <a:pt x="157163" y="181292"/>
                  <a:pt x="159361" y="179387"/>
                  <a:pt x="161926" y="179387"/>
                </a:cubicBezTo>
                <a:close/>
                <a:moveTo>
                  <a:pt x="133160" y="179387"/>
                </a:moveTo>
                <a:cubicBezTo>
                  <a:pt x="135827" y="179387"/>
                  <a:pt x="137732" y="181292"/>
                  <a:pt x="137732" y="183959"/>
                </a:cubicBezTo>
                <a:cubicBezTo>
                  <a:pt x="137732" y="186626"/>
                  <a:pt x="135827" y="188531"/>
                  <a:pt x="133160" y="188531"/>
                </a:cubicBezTo>
                <a:cubicBezTo>
                  <a:pt x="130493" y="188531"/>
                  <a:pt x="128588" y="186626"/>
                  <a:pt x="128588" y="183959"/>
                </a:cubicBezTo>
                <a:cubicBezTo>
                  <a:pt x="128588" y="181292"/>
                  <a:pt x="130493" y="179387"/>
                  <a:pt x="133160" y="179387"/>
                </a:cubicBezTo>
                <a:close/>
                <a:moveTo>
                  <a:pt x="104409" y="179387"/>
                </a:moveTo>
                <a:cubicBezTo>
                  <a:pt x="107340" y="179387"/>
                  <a:pt x="109172" y="181292"/>
                  <a:pt x="109172" y="183959"/>
                </a:cubicBezTo>
                <a:cubicBezTo>
                  <a:pt x="109172" y="186626"/>
                  <a:pt x="107340" y="188531"/>
                  <a:pt x="104409" y="188531"/>
                </a:cubicBezTo>
                <a:cubicBezTo>
                  <a:pt x="102211" y="188531"/>
                  <a:pt x="100013" y="186626"/>
                  <a:pt x="100013" y="183959"/>
                </a:cubicBezTo>
                <a:cubicBezTo>
                  <a:pt x="100013" y="181292"/>
                  <a:pt x="102211" y="179387"/>
                  <a:pt x="104409" y="179387"/>
                </a:cubicBezTo>
                <a:close/>
                <a:moveTo>
                  <a:pt x="80064" y="170214"/>
                </a:moveTo>
                <a:lnTo>
                  <a:pt x="80064" y="215495"/>
                </a:lnTo>
                <a:lnTo>
                  <a:pt x="145408" y="195730"/>
                </a:lnTo>
                <a:cubicBezTo>
                  <a:pt x="146126" y="195011"/>
                  <a:pt x="146844" y="195011"/>
                  <a:pt x="147921" y="195730"/>
                </a:cubicBezTo>
                <a:lnTo>
                  <a:pt x="212906" y="215495"/>
                </a:lnTo>
                <a:lnTo>
                  <a:pt x="212906" y="170214"/>
                </a:lnTo>
                <a:lnTo>
                  <a:pt x="80064" y="170214"/>
                </a:lnTo>
                <a:close/>
                <a:moveTo>
                  <a:pt x="103760" y="140746"/>
                </a:moveTo>
                <a:lnTo>
                  <a:pt x="103760" y="161230"/>
                </a:lnTo>
                <a:lnTo>
                  <a:pt x="189210" y="161230"/>
                </a:lnTo>
                <a:lnTo>
                  <a:pt x="189210" y="140746"/>
                </a:lnTo>
                <a:lnTo>
                  <a:pt x="103760" y="140746"/>
                </a:lnTo>
                <a:close/>
                <a:moveTo>
                  <a:pt x="99452" y="131762"/>
                </a:moveTo>
                <a:lnTo>
                  <a:pt x="193877" y="131762"/>
                </a:lnTo>
                <a:cubicBezTo>
                  <a:pt x="196390" y="131762"/>
                  <a:pt x="198186" y="133918"/>
                  <a:pt x="198186" y="136074"/>
                </a:cubicBezTo>
                <a:lnTo>
                  <a:pt x="198186" y="161230"/>
                </a:lnTo>
                <a:lnTo>
                  <a:pt x="217573" y="161230"/>
                </a:lnTo>
                <a:cubicBezTo>
                  <a:pt x="219728" y="161230"/>
                  <a:pt x="221882" y="163386"/>
                  <a:pt x="221882" y="165902"/>
                </a:cubicBezTo>
                <a:lnTo>
                  <a:pt x="221882" y="218370"/>
                </a:lnTo>
                <a:lnTo>
                  <a:pt x="236602" y="223042"/>
                </a:lnTo>
                <a:cubicBezTo>
                  <a:pt x="238756" y="223761"/>
                  <a:pt x="240192" y="225917"/>
                  <a:pt x="239474" y="228432"/>
                </a:cubicBezTo>
                <a:lnTo>
                  <a:pt x="228703" y="267244"/>
                </a:lnTo>
                <a:cubicBezTo>
                  <a:pt x="232294" y="268322"/>
                  <a:pt x="235884" y="270119"/>
                  <a:pt x="238756" y="272635"/>
                </a:cubicBezTo>
                <a:lnTo>
                  <a:pt x="247732" y="279822"/>
                </a:lnTo>
                <a:cubicBezTo>
                  <a:pt x="254195" y="285572"/>
                  <a:pt x="264247" y="285572"/>
                  <a:pt x="271069" y="279822"/>
                </a:cubicBezTo>
                <a:lnTo>
                  <a:pt x="285430" y="267604"/>
                </a:lnTo>
                <a:cubicBezTo>
                  <a:pt x="287585" y="266166"/>
                  <a:pt x="290098" y="266166"/>
                  <a:pt x="291893" y="268322"/>
                </a:cubicBezTo>
                <a:cubicBezTo>
                  <a:pt x="293329" y="270119"/>
                  <a:pt x="292970" y="272994"/>
                  <a:pt x="291175" y="274432"/>
                </a:cubicBezTo>
                <a:lnTo>
                  <a:pt x="276814" y="286650"/>
                </a:lnTo>
                <a:cubicBezTo>
                  <a:pt x="266402" y="294916"/>
                  <a:pt x="252040" y="294916"/>
                  <a:pt x="241987" y="286650"/>
                </a:cubicBezTo>
                <a:lnTo>
                  <a:pt x="233371" y="279463"/>
                </a:lnTo>
                <a:cubicBezTo>
                  <a:pt x="226549" y="274072"/>
                  <a:pt x="216496" y="274072"/>
                  <a:pt x="209675" y="279463"/>
                </a:cubicBezTo>
                <a:lnTo>
                  <a:pt x="201417" y="286650"/>
                </a:lnTo>
                <a:cubicBezTo>
                  <a:pt x="191364" y="294916"/>
                  <a:pt x="176644" y="294916"/>
                  <a:pt x="166591" y="286650"/>
                </a:cubicBezTo>
                <a:lnTo>
                  <a:pt x="158333" y="279463"/>
                </a:lnTo>
                <a:cubicBezTo>
                  <a:pt x="151511" y="274072"/>
                  <a:pt x="141817" y="274072"/>
                  <a:pt x="134637" y="279463"/>
                </a:cubicBezTo>
                <a:lnTo>
                  <a:pt x="126379" y="286650"/>
                </a:lnTo>
                <a:cubicBezTo>
                  <a:pt x="121353" y="290963"/>
                  <a:pt x="115249" y="292760"/>
                  <a:pt x="109146" y="292760"/>
                </a:cubicBezTo>
                <a:cubicBezTo>
                  <a:pt x="103042" y="292760"/>
                  <a:pt x="96939" y="290963"/>
                  <a:pt x="91553" y="286650"/>
                </a:cubicBezTo>
                <a:lnTo>
                  <a:pt x="83295" y="279463"/>
                </a:lnTo>
                <a:cubicBezTo>
                  <a:pt x="76474" y="274072"/>
                  <a:pt x="66421" y="274072"/>
                  <a:pt x="59599" y="279463"/>
                </a:cubicBezTo>
                <a:lnTo>
                  <a:pt x="51341" y="286650"/>
                </a:lnTo>
                <a:cubicBezTo>
                  <a:pt x="40930" y="294916"/>
                  <a:pt x="26568" y="294916"/>
                  <a:pt x="16515" y="286650"/>
                </a:cubicBezTo>
                <a:lnTo>
                  <a:pt x="1795" y="274432"/>
                </a:lnTo>
                <a:cubicBezTo>
                  <a:pt x="0" y="272994"/>
                  <a:pt x="0" y="270119"/>
                  <a:pt x="1436" y="268322"/>
                </a:cubicBezTo>
                <a:cubicBezTo>
                  <a:pt x="2872" y="266166"/>
                  <a:pt x="5744" y="266166"/>
                  <a:pt x="7540" y="267604"/>
                </a:cubicBezTo>
                <a:lnTo>
                  <a:pt x="22260" y="279463"/>
                </a:lnTo>
                <a:cubicBezTo>
                  <a:pt x="29082" y="285213"/>
                  <a:pt x="38775" y="285213"/>
                  <a:pt x="45597" y="279463"/>
                </a:cubicBezTo>
                <a:lnTo>
                  <a:pt x="53855" y="272635"/>
                </a:lnTo>
                <a:cubicBezTo>
                  <a:pt x="57086" y="270119"/>
                  <a:pt x="60676" y="268322"/>
                  <a:pt x="64267" y="267244"/>
                </a:cubicBezTo>
                <a:lnTo>
                  <a:pt x="53855" y="228432"/>
                </a:lnTo>
                <a:cubicBezTo>
                  <a:pt x="53137" y="225917"/>
                  <a:pt x="54573" y="223761"/>
                  <a:pt x="56727" y="223042"/>
                </a:cubicBezTo>
                <a:lnTo>
                  <a:pt x="71088" y="218370"/>
                </a:lnTo>
                <a:lnTo>
                  <a:pt x="71088" y="165902"/>
                </a:lnTo>
                <a:cubicBezTo>
                  <a:pt x="71088" y="163386"/>
                  <a:pt x="73242" y="161230"/>
                  <a:pt x="75756" y="161230"/>
                </a:cubicBezTo>
                <a:lnTo>
                  <a:pt x="94784" y="161230"/>
                </a:lnTo>
                <a:lnTo>
                  <a:pt x="94784" y="136074"/>
                </a:lnTo>
                <a:cubicBezTo>
                  <a:pt x="94784" y="133918"/>
                  <a:pt x="96939" y="131762"/>
                  <a:pt x="99452" y="131762"/>
                </a:cubicBezTo>
                <a:close/>
                <a:moveTo>
                  <a:pt x="165919" y="10437"/>
                </a:moveTo>
                <a:cubicBezTo>
                  <a:pt x="182475" y="27712"/>
                  <a:pt x="193993" y="65861"/>
                  <a:pt x="197952" y="103650"/>
                </a:cubicBezTo>
                <a:cubicBezTo>
                  <a:pt x="222426" y="92134"/>
                  <a:pt x="256617" y="91414"/>
                  <a:pt x="281811" y="102211"/>
                </a:cubicBezTo>
                <a:cubicBezTo>
                  <a:pt x="268494" y="60463"/>
                  <a:pt x="223505" y="18355"/>
                  <a:pt x="165919" y="10437"/>
                </a:cubicBezTo>
                <a:close/>
                <a:moveTo>
                  <a:pt x="127049" y="10437"/>
                </a:moveTo>
                <a:cubicBezTo>
                  <a:pt x="69463" y="18355"/>
                  <a:pt x="25194" y="60463"/>
                  <a:pt x="11157" y="102211"/>
                </a:cubicBezTo>
                <a:cubicBezTo>
                  <a:pt x="36711" y="91414"/>
                  <a:pt x="70903" y="92134"/>
                  <a:pt x="95377" y="103650"/>
                </a:cubicBezTo>
                <a:cubicBezTo>
                  <a:pt x="98976" y="65861"/>
                  <a:pt x="110493" y="27712"/>
                  <a:pt x="127049" y="10437"/>
                </a:cubicBezTo>
                <a:close/>
                <a:moveTo>
                  <a:pt x="146484" y="8637"/>
                </a:moveTo>
                <a:cubicBezTo>
                  <a:pt x="128488" y="8637"/>
                  <a:pt x="109413" y="52185"/>
                  <a:pt x="104374" y="102931"/>
                </a:cubicBezTo>
                <a:cubicBezTo>
                  <a:pt x="116611" y="97172"/>
                  <a:pt x="131728" y="94653"/>
                  <a:pt x="146484" y="94653"/>
                </a:cubicBezTo>
                <a:cubicBezTo>
                  <a:pt x="161600" y="94653"/>
                  <a:pt x="176357" y="97172"/>
                  <a:pt x="188954" y="102931"/>
                </a:cubicBezTo>
                <a:cubicBezTo>
                  <a:pt x="183555" y="52185"/>
                  <a:pt x="164840" y="8637"/>
                  <a:pt x="146484" y="8637"/>
                </a:cubicBezTo>
                <a:close/>
                <a:moveTo>
                  <a:pt x="146484" y="0"/>
                </a:moveTo>
                <a:cubicBezTo>
                  <a:pt x="222785" y="0"/>
                  <a:pt x="281811" y="57224"/>
                  <a:pt x="292968" y="109769"/>
                </a:cubicBezTo>
                <a:cubicBezTo>
                  <a:pt x="293328" y="111208"/>
                  <a:pt x="292608" y="113368"/>
                  <a:pt x="291529" y="114447"/>
                </a:cubicBezTo>
                <a:cubicBezTo>
                  <a:pt x="290449" y="114807"/>
                  <a:pt x="289729" y="115167"/>
                  <a:pt x="288649" y="115167"/>
                </a:cubicBezTo>
                <a:cubicBezTo>
                  <a:pt x="287929" y="115167"/>
                  <a:pt x="287210" y="114807"/>
                  <a:pt x="286490" y="114447"/>
                </a:cubicBezTo>
                <a:cubicBezTo>
                  <a:pt x="261656" y="99332"/>
                  <a:pt x="221346" y="99332"/>
                  <a:pt x="196152" y="114447"/>
                </a:cubicBezTo>
                <a:cubicBezTo>
                  <a:pt x="194712" y="115527"/>
                  <a:pt x="192913" y="115527"/>
                  <a:pt x="191473" y="114447"/>
                </a:cubicBezTo>
                <a:cubicBezTo>
                  <a:pt x="166999" y="99332"/>
                  <a:pt x="126329" y="99332"/>
                  <a:pt x="101495" y="114447"/>
                </a:cubicBezTo>
                <a:cubicBezTo>
                  <a:pt x="100055" y="115527"/>
                  <a:pt x="98256" y="115527"/>
                  <a:pt x="96816" y="114447"/>
                </a:cubicBezTo>
                <a:cubicBezTo>
                  <a:pt x="72342" y="99332"/>
                  <a:pt x="31672" y="99332"/>
                  <a:pt x="6838" y="114447"/>
                </a:cubicBezTo>
                <a:cubicBezTo>
                  <a:pt x="5399" y="115527"/>
                  <a:pt x="3599" y="115527"/>
                  <a:pt x="1799" y="114447"/>
                </a:cubicBezTo>
                <a:cubicBezTo>
                  <a:pt x="360" y="113368"/>
                  <a:pt x="0" y="111208"/>
                  <a:pt x="0" y="109769"/>
                </a:cubicBezTo>
                <a:cubicBezTo>
                  <a:pt x="11517" y="57224"/>
                  <a:pt x="70543" y="0"/>
                  <a:pt x="146484" y="0"/>
                </a:cubicBezTo>
                <a:close/>
              </a:path>
            </a:pathLst>
          </a:custGeom>
          <a:solidFill>
            <a:schemeClr val="accent2"/>
          </a:solidFill>
          <a:ln>
            <a:noFill/>
          </a:ln>
          <a:effectLst/>
        </p:spPr>
        <p:txBody>
          <a:bodyPr anchor="ctr"/>
          <a:lstStyle/>
          <a:p>
            <a:endParaRPr lang="en-US" dirty="0">
              <a:latin typeface="Montserrat Light" pitchFamily="2" charset="77"/>
            </a:endParaRPr>
          </a:p>
        </p:txBody>
      </p:sp>
      <p:sp>
        <p:nvSpPr>
          <p:cNvPr id="61" name="Freeform 998">
            <a:extLst>
              <a:ext uri="{FF2B5EF4-FFF2-40B4-BE49-F238E27FC236}">
                <a16:creationId xmlns:a16="http://schemas.microsoft.com/office/drawing/2014/main" id="{9C21A782-4563-924E-A756-1F42EB2A66CF}"/>
              </a:ext>
            </a:extLst>
          </p:cNvPr>
          <p:cNvSpPr>
            <a:spLocks noChangeArrowheads="1"/>
          </p:cNvSpPr>
          <p:nvPr/>
        </p:nvSpPr>
        <p:spPr bwMode="auto">
          <a:xfrm>
            <a:off x="19891546" y="8953035"/>
            <a:ext cx="1059659" cy="1059662"/>
          </a:xfrm>
          <a:custGeom>
            <a:avLst/>
            <a:gdLst>
              <a:gd name="T0" fmla="*/ 235061 w 293327"/>
              <a:gd name="T1" fmla="*/ 42028 h 293327"/>
              <a:gd name="T2" fmla="*/ 186112 w 293327"/>
              <a:gd name="T3" fmla="*/ 83387 h 293327"/>
              <a:gd name="T4" fmla="*/ 64285 w 293327"/>
              <a:gd name="T5" fmla="*/ 59444 h 293327"/>
              <a:gd name="T6" fmla="*/ 43981 w 293327"/>
              <a:gd name="T7" fmla="*/ 67061 h 293327"/>
              <a:gd name="T8" fmla="*/ 44341 w 293327"/>
              <a:gd name="T9" fmla="*/ 72141 h 293327"/>
              <a:gd name="T10" fmla="*/ 148765 w 293327"/>
              <a:gd name="T11" fmla="*/ 120392 h 293327"/>
              <a:gd name="T12" fmla="*/ 94378 w 293327"/>
              <a:gd name="T13" fmla="*/ 180979 h 293327"/>
              <a:gd name="T14" fmla="*/ 62835 w 293327"/>
              <a:gd name="T15" fmla="*/ 183882 h 293327"/>
              <a:gd name="T16" fmla="*/ 38904 w 293327"/>
              <a:gd name="T17" fmla="*/ 194040 h 293327"/>
              <a:gd name="T18" fmla="*/ 86402 w 293327"/>
              <a:gd name="T19" fmla="*/ 200933 h 293327"/>
              <a:gd name="T20" fmla="*/ 92928 w 293327"/>
              <a:gd name="T21" fmla="*/ 207101 h 293327"/>
              <a:gd name="T22" fmla="*/ 99455 w 293327"/>
              <a:gd name="T23" fmla="*/ 254989 h 293327"/>
              <a:gd name="T24" fmla="*/ 109969 w 293327"/>
              <a:gd name="T25" fmla="*/ 230683 h 293327"/>
              <a:gd name="T26" fmla="*/ 112508 w 293327"/>
              <a:gd name="T27" fmla="*/ 199118 h 293327"/>
              <a:gd name="T28" fmla="*/ 173422 w 293327"/>
              <a:gd name="T29" fmla="*/ 145062 h 293327"/>
              <a:gd name="T30" fmla="*/ 221283 w 293327"/>
              <a:gd name="T31" fmla="*/ 249547 h 293327"/>
              <a:gd name="T32" fmla="*/ 226358 w 293327"/>
              <a:gd name="T33" fmla="*/ 249911 h 293327"/>
              <a:gd name="T34" fmla="*/ 234336 w 293327"/>
              <a:gd name="T35" fmla="*/ 229594 h 293327"/>
              <a:gd name="T36" fmla="*/ 210042 w 293327"/>
              <a:gd name="T37" fmla="*/ 107332 h 293327"/>
              <a:gd name="T38" fmla="*/ 254640 w 293327"/>
              <a:gd name="T39" fmla="*/ 39126 h 293327"/>
              <a:gd name="T40" fmla="*/ 249383 w 293327"/>
              <a:gd name="T41" fmla="*/ 28922 h 293327"/>
              <a:gd name="T42" fmla="*/ 243762 w 293327"/>
              <a:gd name="T43" fmla="*/ 87740 h 293327"/>
              <a:gd name="T44" fmla="*/ 243038 w 293327"/>
              <a:gd name="T45" fmla="*/ 227781 h 293327"/>
              <a:gd name="T46" fmla="*/ 234336 w 293327"/>
              <a:gd name="T47" fmla="*/ 253901 h 293327"/>
              <a:gd name="T48" fmla="*/ 213306 w 293327"/>
              <a:gd name="T49" fmla="*/ 253176 h 293327"/>
              <a:gd name="T50" fmla="*/ 118671 w 293327"/>
              <a:gd name="T51" fmla="*/ 206012 h 293327"/>
              <a:gd name="T52" fmla="*/ 119034 w 293327"/>
              <a:gd name="T53" fmla="*/ 230320 h 293327"/>
              <a:gd name="T54" fmla="*/ 106344 w 293327"/>
              <a:gd name="T55" fmla="*/ 261158 h 293327"/>
              <a:gd name="T56" fmla="*/ 98730 w 293327"/>
              <a:gd name="T57" fmla="*/ 264785 h 293327"/>
              <a:gd name="T58" fmla="*/ 77337 w 293327"/>
              <a:gd name="T59" fmla="*/ 222701 h 293327"/>
              <a:gd name="T60" fmla="*/ 59932 w 293327"/>
              <a:gd name="T61" fmla="*/ 238302 h 293327"/>
              <a:gd name="T62" fmla="*/ 56668 w 293327"/>
              <a:gd name="T63" fmla="*/ 230683 h 293327"/>
              <a:gd name="T64" fmla="*/ 33825 w 293327"/>
              <a:gd name="T65" fmla="*/ 201659 h 293327"/>
              <a:gd name="T66" fmla="*/ 32739 w 293327"/>
              <a:gd name="T67" fmla="*/ 187509 h 293327"/>
              <a:gd name="T68" fmla="*/ 63195 w 293327"/>
              <a:gd name="T69" fmla="*/ 174812 h 293327"/>
              <a:gd name="T70" fmla="*/ 87852 w 293327"/>
              <a:gd name="T71" fmla="*/ 174812 h 293327"/>
              <a:gd name="T72" fmla="*/ 40717 w 293327"/>
              <a:gd name="T73" fmla="*/ 80484 h 293327"/>
              <a:gd name="T74" fmla="*/ 39991 w 293327"/>
              <a:gd name="T75" fmla="*/ 59080 h 293327"/>
              <a:gd name="T76" fmla="*/ 66098 w 293327"/>
              <a:gd name="T77" fmla="*/ 50735 h 293327"/>
              <a:gd name="T78" fmla="*/ 205692 w 293327"/>
              <a:gd name="T79" fmla="*/ 49648 h 293327"/>
              <a:gd name="T80" fmla="*/ 249383 w 293327"/>
              <a:gd name="T81" fmla="*/ 28922 h 293327"/>
              <a:gd name="T82" fmla="*/ 9053 w 293327"/>
              <a:gd name="T83" fmla="*/ 40244 h 293327"/>
              <a:gd name="T84" fmla="*/ 40195 w 293327"/>
              <a:gd name="T85" fmla="*/ 286431 h 293327"/>
              <a:gd name="T86" fmla="*/ 286078 w 293327"/>
              <a:gd name="T87" fmla="*/ 254888 h 293327"/>
              <a:gd name="T88" fmla="*/ 254935 w 293327"/>
              <a:gd name="T89" fmla="*/ 9064 h 293327"/>
              <a:gd name="T90" fmla="*/ 40195 w 293327"/>
              <a:gd name="T91" fmla="*/ 0 h 293327"/>
              <a:gd name="T92" fmla="*/ 295131 w 293327"/>
              <a:gd name="T93" fmla="*/ 40244 h 293327"/>
              <a:gd name="T94" fmla="*/ 254935 w 293327"/>
              <a:gd name="T95" fmla="*/ 295133 h 293327"/>
              <a:gd name="T96" fmla="*/ 0 w 293327"/>
              <a:gd name="T97" fmla="*/ 254888 h 293327"/>
              <a:gd name="T98" fmla="*/ 40195 w 293327"/>
              <a:gd name="T99" fmla="*/ 0 h 2933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3327" h="293327">
                <a:moveTo>
                  <a:pt x="246732" y="37895"/>
                </a:moveTo>
                <a:cubicBezTo>
                  <a:pt x="243444" y="38255"/>
                  <a:pt x="239029" y="39427"/>
                  <a:pt x="233624" y="41771"/>
                </a:cubicBezTo>
                <a:cubicBezTo>
                  <a:pt x="223894" y="45737"/>
                  <a:pt x="214164" y="51867"/>
                  <a:pt x="210560" y="55473"/>
                </a:cubicBezTo>
                <a:lnTo>
                  <a:pt x="184974" y="82877"/>
                </a:lnTo>
                <a:cubicBezTo>
                  <a:pt x="183893" y="84319"/>
                  <a:pt x="182452" y="84679"/>
                  <a:pt x="181010" y="84319"/>
                </a:cubicBezTo>
                <a:lnTo>
                  <a:pt x="63891" y="59079"/>
                </a:lnTo>
                <a:cubicBezTo>
                  <a:pt x="61368" y="58357"/>
                  <a:pt x="59206" y="59079"/>
                  <a:pt x="57404" y="60160"/>
                </a:cubicBezTo>
                <a:lnTo>
                  <a:pt x="43711" y="66651"/>
                </a:lnTo>
                <a:cubicBezTo>
                  <a:pt x="42269" y="67372"/>
                  <a:pt x="42269" y="68814"/>
                  <a:pt x="42269" y="69175"/>
                </a:cubicBezTo>
                <a:cubicBezTo>
                  <a:pt x="42269" y="69896"/>
                  <a:pt x="42269" y="70978"/>
                  <a:pt x="44071" y="71699"/>
                </a:cubicBezTo>
                <a:lnTo>
                  <a:pt x="145334" y="116410"/>
                </a:lnTo>
                <a:cubicBezTo>
                  <a:pt x="146415" y="117131"/>
                  <a:pt x="147496" y="118213"/>
                  <a:pt x="147856" y="119655"/>
                </a:cubicBezTo>
                <a:cubicBezTo>
                  <a:pt x="148217" y="121098"/>
                  <a:pt x="147496" y="122540"/>
                  <a:pt x="146775" y="123622"/>
                </a:cubicBezTo>
                <a:lnTo>
                  <a:pt x="93801" y="179872"/>
                </a:lnTo>
                <a:cubicBezTo>
                  <a:pt x="91279" y="182396"/>
                  <a:pt x="88036" y="183838"/>
                  <a:pt x="84792" y="183477"/>
                </a:cubicBezTo>
                <a:lnTo>
                  <a:pt x="62450" y="182756"/>
                </a:lnTo>
                <a:cubicBezTo>
                  <a:pt x="58125" y="182396"/>
                  <a:pt x="53080" y="183477"/>
                  <a:pt x="49116" y="186362"/>
                </a:cubicBezTo>
                <a:lnTo>
                  <a:pt x="38665" y="192852"/>
                </a:lnTo>
                <a:lnTo>
                  <a:pt x="77225" y="208357"/>
                </a:lnTo>
                <a:lnTo>
                  <a:pt x="85873" y="199703"/>
                </a:lnTo>
                <a:cubicBezTo>
                  <a:pt x="87675" y="197900"/>
                  <a:pt x="90919" y="197900"/>
                  <a:pt x="92360" y="199703"/>
                </a:cubicBezTo>
                <a:cubicBezTo>
                  <a:pt x="94162" y="201146"/>
                  <a:pt x="94162" y="204030"/>
                  <a:pt x="92360" y="205833"/>
                </a:cubicBezTo>
                <a:lnTo>
                  <a:pt x="83711" y="214487"/>
                </a:lnTo>
                <a:lnTo>
                  <a:pt x="98847" y="253429"/>
                </a:lnTo>
                <a:lnTo>
                  <a:pt x="105694" y="242612"/>
                </a:lnTo>
                <a:cubicBezTo>
                  <a:pt x="108216" y="238645"/>
                  <a:pt x="109297" y="233958"/>
                  <a:pt x="109297" y="229271"/>
                </a:cubicBezTo>
                <a:lnTo>
                  <a:pt x="108216" y="207275"/>
                </a:lnTo>
                <a:cubicBezTo>
                  <a:pt x="108216" y="203670"/>
                  <a:pt x="109658" y="200424"/>
                  <a:pt x="111820" y="197900"/>
                </a:cubicBezTo>
                <a:lnTo>
                  <a:pt x="168037" y="145256"/>
                </a:lnTo>
                <a:cubicBezTo>
                  <a:pt x="169118" y="144175"/>
                  <a:pt x="170560" y="143453"/>
                  <a:pt x="172361" y="144175"/>
                </a:cubicBezTo>
                <a:cubicBezTo>
                  <a:pt x="173442" y="144175"/>
                  <a:pt x="174884" y="145256"/>
                  <a:pt x="175244" y="146699"/>
                </a:cubicBezTo>
                <a:lnTo>
                  <a:pt x="219930" y="248020"/>
                </a:lnTo>
                <a:cubicBezTo>
                  <a:pt x="220650" y="249463"/>
                  <a:pt x="222092" y="249823"/>
                  <a:pt x="222452" y="249823"/>
                </a:cubicBezTo>
                <a:cubicBezTo>
                  <a:pt x="223173" y="249823"/>
                  <a:pt x="224614" y="249463"/>
                  <a:pt x="224975" y="248381"/>
                </a:cubicBezTo>
                <a:lnTo>
                  <a:pt x="231822" y="234679"/>
                </a:lnTo>
                <a:cubicBezTo>
                  <a:pt x="232903" y="232516"/>
                  <a:pt x="233263" y="230352"/>
                  <a:pt x="232903" y="228189"/>
                </a:cubicBezTo>
                <a:lnTo>
                  <a:pt x="207677" y="110641"/>
                </a:lnTo>
                <a:cubicBezTo>
                  <a:pt x="207317" y="109199"/>
                  <a:pt x="207677" y="107756"/>
                  <a:pt x="208758" y="106675"/>
                </a:cubicBezTo>
                <a:lnTo>
                  <a:pt x="236507" y="81074"/>
                </a:lnTo>
                <a:cubicBezTo>
                  <a:pt x="245155" y="72059"/>
                  <a:pt x="258489" y="44295"/>
                  <a:pt x="253083" y="38886"/>
                </a:cubicBezTo>
                <a:cubicBezTo>
                  <a:pt x="252183" y="37985"/>
                  <a:pt x="250020" y="37534"/>
                  <a:pt x="246732" y="37895"/>
                </a:cubicBezTo>
                <a:close/>
                <a:moveTo>
                  <a:pt x="247858" y="28745"/>
                </a:moveTo>
                <a:cubicBezTo>
                  <a:pt x="252723" y="28520"/>
                  <a:pt x="256507" y="29692"/>
                  <a:pt x="259210" y="32396"/>
                </a:cubicBezTo>
                <a:cubicBezTo>
                  <a:pt x="271102" y="44655"/>
                  <a:pt x="250201" y="79631"/>
                  <a:pt x="242272" y="87203"/>
                </a:cubicBezTo>
                <a:lnTo>
                  <a:pt x="216686" y="111362"/>
                </a:lnTo>
                <a:lnTo>
                  <a:pt x="241552" y="226386"/>
                </a:lnTo>
                <a:cubicBezTo>
                  <a:pt x="242272" y="230352"/>
                  <a:pt x="241912" y="235040"/>
                  <a:pt x="240110" y="238645"/>
                </a:cubicBezTo>
                <a:lnTo>
                  <a:pt x="232903" y="252347"/>
                </a:lnTo>
                <a:cubicBezTo>
                  <a:pt x="231101" y="256314"/>
                  <a:pt x="227137" y="258838"/>
                  <a:pt x="222452" y="258838"/>
                </a:cubicBezTo>
                <a:cubicBezTo>
                  <a:pt x="217768" y="258477"/>
                  <a:pt x="213803" y="255953"/>
                  <a:pt x="212002" y="251626"/>
                </a:cubicBezTo>
                <a:lnTo>
                  <a:pt x="169478" y="156074"/>
                </a:lnTo>
                <a:lnTo>
                  <a:pt x="117946" y="204751"/>
                </a:lnTo>
                <a:cubicBezTo>
                  <a:pt x="117586" y="205112"/>
                  <a:pt x="117225" y="205833"/>
                  <a:pt x="117225" y="206915"/>
                </a:cubicBezTo>
                <a:lnTo>
                  <a:pt x="118306" y="228910"/>
                </a:lnTo>
                <a:cubicBezTo>
                  <a:pt x="118306" y="235400"/>
                  <a:pt x="116865" y="241891"/>
                  <a:pt x="113261" y="247299"/>
                </a:cubicBezTo>
                <a:lnTo>
                  <a:pt x="105694" y="259559"/>
                </a:lnTo>
                <a:cubicBezTo>
                  <a:pt x="104252" y="261722"/>
                  <a:pt x="101730" y="263165"/>
                  <a:pt x="98847" y="263165"/>
                </a:cubicBezTo>
                <a:cubicBezTo>
                  <a:pt x="98847" y="263165"/>
                  <a:pt x="98486" y="263165"/>
                  <a:pt x="98126" y="263165"/>
                </a:cubicBezTo>
                <a:cubicBezTo>
                  <a:pt x="95243" y="262804"/>
                  <a:pt x="92720" y="261001"/>
                  <a:pt x="91279" y="258117"/>
                </a:cubicBezTo>
                <a:lnTo>
                  <a:pt x="76864" y="221338"/>
                </a:lnTo>
                <a:lnTo>
                  <a:pt x="62810" y="235400"/>
                </a:lnTo>
                <a:cubicBezTo>
                  <a:pt x="62089" y="236482"/>
                  <a:pt x="60648" y="236843"/>
                  <a:pt x="59567" y="236843"/>
                </a:cubicBezTo>
                <a:cubicBezTo>
                  <a:pt x="58486" y="236843"/>
                  <a:pt x="57404" y="236482"/>
                  <a:pt x="56323" y="235400"/>
                </a:cubicBezTo>
                <a:cubicBezTo>
                  <a:pt x="54882" y="233597"/>
                  <a:pt x="54882" y="230713"/>
                  <a:pt x="56323" y="229271"/>
                </a:cubicBezTo>
                <a:lnTo>
                  <a:pt x="70738" y="215208"/>
                </a:lnTo>
                <a:lnTo>
                  <a:pt x="33620" y="200424"/>
                </a:lnTo>
                <a:cubicBezTo>
                  <a:pt x="31098" y="199343"/>
                  <a:pt x="29296" y="196819"/>
                  <a:pt x="28575" y="193573"/>
                </a:cubicBezTo>
                <a:cubicBezTo>
                  <a:pt x="28575" y="190689"/>
                  <a:pt x="30017" y="187804"/>
                  <a:pt x="32539" y="186362"/>
                </a:cubicBezTo>
                <a:lnTo>
                  <a:pt x="44431" y="178790"/>
                </a:lnTo>
                <a:cubicBezTo>
                  <a:pt x="50197" y="175184"/>
                  <a:pt x="56323" y="173381"/>
                  <a:pt x="62810" y="173742"/>
                </a:cubicBezTo>
                <a:lnTo>
                  <a:pt x="85153" y="174463"/>
                </a:lnTo>
                <a:cubicBezTo>
                  <a:pt x="85873" y="174463"/>
                  <a:pt x="86594" y="174463"/>
                  <a:pt x="87315" y="173742"/>
                </a:cubicBezTo>
                <a:lnTo>
                  <a:pt x="135964" y="122179"/>
                </a:lnTo>
                <a:lnTo>
                  <a:pt x="40467" y="79992"/>
                </a:lnTo>
                <a:cubicBezTo>
                  <a:pt x="36143" y="77828"/>
                  <a:pt x="33260" y="73862"/>
                  <a:pt x="33260" y="69535"/>
                </a:cubicBezTo>
                <a:cubicBezTo>
                  <a:pt x="33260" y="64848"/>
                  <a:pt x="35782" y="60881"/>
                  <a:pt x="39746" y="58718"/>
                </a:cubicBezTo>
                <a:lnTo>
                  <a:pt x="53080" y="51867"/>
                </a:lnTo>
                <a:cubicBezTo>
                  <a:pt x="57044" y="50064"/>
                  <a:pt x="61368" y="49343"/>
                  <a:pt x="65693" y="50425"/>
                </a:cubicBezTo>
                <a:lnTo>
                  <a:pt x="180289" y="74944"/>
                </a:lnTo>
                <a:lnTo>
                  <a:pt x="204434" y="49343"/>
                </a:lnTo>
                <a:cubicBezTo>
                  <a:pt x="209479" y="44295"/>
                  <a:pt x="220290" y="37805"/>
                  <a:pt x="230020" y="33478"/>
                </a:cubicBezTo>
                <a:cubicBezTo>
                  <a:pt x="237047" y="30593"/>
                  <a:pt x="242993" y="28970"/>
                  <a:pt x="247858" y="28745"/>
                </a:cubicBezTo>
                <a:close/>
                <a:moveTo>
                  <a:pt x="39950" y="9009"/>
                </a:moveTo>
                <a:cubicBezTo>
                  <a:pt x="23034" y="9009"/>
                  <a:pt x="8998" y="22702"/>
                  <a:pt x="8998" y="39999"/>
                </a:cubicBezTo>
                <a:lnTo>
                  <a:pt x="8998" y="253328"/>
                </a:lnTo>
                <a:cubicBezTo>
                  <a:pt x="8998" y="270625"/>
                  <a:pt x="23034" y="284678"/>
                  <a:pt x="39950" y="284678"/>
                </a:cubicBezTo>
                <a:lnTo>
                  <a:pt x="253377" y="284678"/>
                </a:lnTo>
                <a:cubicBezTo>
                  <a:pt x="270293" y="284678"/>
                  <a:pt x="284329" y="270625"/>
                  <a:pt x="284329" y="253328"/>
                </a:cubicBezTo>
                <a:lnTo>
                  <a:pt x="284329" y="39999"/>
                </a:lnTo>
                <a:cubicBezTo>
                  <a:pt x="284329" y="22702"/>
                  <a:pt x="270293" y="9009"/>
                  <a:pt x="253377" y="9009"/>
                </a:cubicBezTo>
                <a:lnTo>
                  <a:pt x="39950" y="9009"/>
                </a:lnTo>
                <a:close/>
                <a:moveTo>
                  <a:pt x="39950" y="0"/>
                </a:moveTo>
                <a:lnTo>
                  <a:pt x="253377" y="0"/>
                </a:lnTo>
                <a:cubicBezTo>
                  <a:pt x="275332" y="0"/>
                  <a:pt x="293327" y="18017"/>
                  <a:pt x="293327" y="39999"/>
                </a:cubicBezTo>
                <a:lnTo>
                  <a:pt x="293327" y="253328"/>
                </a:lnTo>
                <a:cubicBezTo>
                  <a:pt x="293327" y="275670"/>
                  <a:pt x="275332" y="293327"/>
                  <a:pt x="253377" y="293327"/>
                </a:cubicBezTo>
                <a:lnTo>
                  <a:pt x="39950" y="293327"/>
                </a:lnTo>
                <a:cubicBezTo>
                  <a:pt x="17995" y="293327"/>
                  <a:pt x="0" y="275670"/>
                  <a:pt x="0" y="253328"/>
                </a:cubicBezTo>
                <a:lnTo>
                  <a:pt x="0" y="39999"/>
                </a:lnTo>
                <a:cubicBezTo>
                  <a:pt x="0" y="18017"/>
                  <a:pt x="17995" y="0"/>
                  <a:pt x="39950" y="0"/>
                </a:cubicBezTo>
                <a:close/>
              </a:path>
            </a:pathLst>
          </a:custGeom>
          <a:solidFill>
            <a:schemeClr val="accent3"/>
          </a:solidFill>
          <a:ln>
            <a:noFill/>
          </a:ln>
          <a:effectLst/>
        </p:spPr>
        <p:txBody>
          <a:bodyPr anchor="ctr"/>
          <a:lstStyle/>
          <a:p>
            <a:endParaRPr lang="en-US" dirty="0">
              <a:latin typeface="Montserrat Light" pitchFamily="2" charset="77"/>
            </a:endParaRPr>
          </a:p>
        </p:txBody>
      </p:sp>
    </p:spTree>
    <p:extLst>
      <p:ext uri="{BB962C8B-B14F-4D97-AF65-F5344CB8AC3E}">
        <p14:creationId xmlns:p14="http://schemas.microsoft.com/office/powerpoint/2010/main" val="2445653979"/>
      </p:ext>
    </p:extLst>
  </p:cSld>
  <p:clrMapOvr>
    <a:masterClrMapping/>
  </p:clrMapOvr>
</p:sld>
</file>

<file path=ppt/theme/theme1.xml><?xml version="1.0" encoding="utf-8"?>
<a:theme xmlns:a="http://schemas.openxmlformats.org/drawingml/2006/main" name="Office Theme">
  <a:themeElements>
    <a:clrScheme name="PTIFY - Travel2 - Light">
      <a:dk1>
        <a:srgbClr val="424242"/>
      </a:dk1>
      <a:lt1>
        <a:srgbClr val="FFFFFF"/>
      </a:lt1>
      <a:dk2>
        <a:srgbClr val="000000"/>
      </a:dk2>
      <a:lt2>
        <a:srgbClr val="FFFFFF"/>
      </a:lt2>
      <a:accent1>
        <a:srgbClr val="810C62"/>
      </a:accent1>
      <a:accent2>
        <a:srgbClr val="D71269"/>
      </a:accent2>
      <a:accent3>
        <a:srgbClr val="1AA678"/>
      </a:accent3>
      <a:accent4>
        <a:srgbClr val="F35D20"/>
      </a:accent4>
      <a:accent5>
        <a:srgbClr val="291720"/>
      </a:accent5>
      <a:accent6>
        <a:srgbClr val="434343"/>
      </a:accent6>
      <a:hlink>
        <a:srgbClr val="F35D20"/>
      </a:hlink>
      <a:folHlink>
        <a:srgbClr val="D7126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85439</TotalTime>
  <Words>525</Words>
  <Application>Microsoft Macintosh PowerPoint</Application>
  <PresentationFormat>Custom</PresentationFormat>
  <Paragraphs>111</Paragraphs>
  <Slides>10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Arial</vt:lpstr>
      <vt:lpstr>Gill Sans</vt:lpstr>
      <vt:lpstr>Helvetica Neue Light</vt:lpstr>
      <vt:lpstr>Lato Light</vt:lpstr>
      <vt:lpstr>League Spartan</vt:lpstr>
      <vt:lpstr>Montserrat</vt:lpstr>
      <vt:lpstr>Montserrat Light</vt:lpstr>
      <vt:lpstr>Montserrat Medium</vt:lpstr>
      <vt:lpstr>Mukta ExtraLight</vt:lpstr>
      <vt:lpstr>Noto Serif</vt:lpstr>
      <vt:lpstr>Poppins</vt:lpstr>
      <vt:lpstr>Poppins Medium</vt:lpstr>
      <vt:lpstr>PT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15263</cp:revision>
  <cp:lastPrinted>2019-04-26T04:37:07Z</cp:lastPrinted>
  <dcterms:created xsi:type="dcterms:W3CDTF">2014-11-12T21:47:38Z</dcterms:created>
  <dcterms:modified xsi:type="dcterms:W3CDTF">2019-12-04T18:01:40Z</dcterms:modified>
  <cp:category/>
</cp:coreProperties>
</file>