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7" r:id="rId5"/>
    <p:sldId id="4095" r:id="rId6"/>
    <p:sldId id="4096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10" r:id="rId19"/>
    <p:sldId id="4109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2ECF1"/>
    <a:srgbClr val="F1F6F8"/>
    <a:srgbClr val="DBE9F0"/>
    <a:srgbClr val="073B4C"/>
    <a:srgbClr val="335FFE"/>
    <a:srgbClr val="ECF3F6"/>
    <a:srgbClr val="B5B5B5"/>
    <a:srgbClr val="DEDEDE"/>
    <a:srgbClr val="DDDDDD"/>
    <a:srgbClr val="BA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1" autoAdjust="0"/>
    <p:restoredTop sz="91973" autoAdjust="0"/>
  </p:normalViewPr>
  <p:slideViewPr>
    <p:cSldViewPr snapToGrid="0" snapToObjects="1">
      <p:cViewPr varScale="1">
        <p:scale>
          <a:sx n="60" d="100"/>
          <a:sy n="60" d="100"/>
        </p:scale>
        <p:origin x="4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>
          <a:solidFill>
            <a:schemeClr val="tx2"/>
          </a:solidFill>
          <a:latin typeface="DM Sans" pitchFamily="2" charset="77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4">
            <a:extLst>
              <a:ext uri="{FF2B5EF4-FFF2-40B4-BE49-F238E27FC236}">
                <a16:creationId xmlns:a16="http://schemas.microsoft.com/office/drawing/2014/main" id="{70C639BF-2621-A848-A622-D4759259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451" y="6923930"/>
            <a:ext cx="3752140" cy="6092425"/>
          </a:xfrm>
          <a:custGeom>
            <a:avLst/>
            <a:gdLst>
              <a:gd name="T0" fmla="*/ 1024 w 3014"/>
              <a:gd name="T1" fmla="*/ 1330 h 4890"/>
              <a:gd name="T2" fmla="*/ 1024 w 3014"/>
              <a:gd name="T3" fmla="*/ 500 h 4890"/>
              <a:gd name="T4" fmla="*/ 761 w 3014"/>
              <a:gd name="T5" fmla="*/ 263 h 4890"/>
              <a:gd name="T6" fmla="*/ 761 w 3014"/>
              <a:gd name="T7" fmla="*/ 263 h 4890"/>
              <a:gd name="T8" fmla="*/ 0 w 3014"/>
              <a:gd name="T9" fmla="*/ 603 h 4890"/>
              <a:gd name="T10" fmla="*/ 0 w 3014"/>
              <a:gd name="T11" fmla="*/ 4285 h 4890"/>
              <a:gd name="T12" fmla="*/ 0 w 3014"/>
              <a:gd name="T13" fmla="*/ 4285 h 4890"/>
              <a:gd name="T14" fmla="*/ 761 w 3014"/>
              <a:gd name="T15" fmla="*/ 4626 h 4890"/>
              <a:gd name="T16" fmla="*/ 2049 w 3014"/>
              <a:gd name="T17" fmla="*/ 3469 h 4890"/>
              <a:gd name="T18" fmla="*/ 2811 w 3014"/>
              <a:gd name="T19" fmla="*/ 2783 h 4890"/>
              <a:gd name="T20" fmla="*/ 2811 w 3014"/>
              <a:gd name="T21" fmla="*/ 2783 h 4890"/>
              <a:gd name="T22" fmla="*/ 2811 w 3014"/>
              <a:gd name="T23" fmla="*/ 2105 h 4890"/>
              <a:gd name="T24" fmla="*/ 2056 w 3014"/>
              <a:gd name="T25" fmla="*/ 1426 h 4890"/>
              <a:gd name="T26" fmla="*/ 1785 w 3014"/>
              <a:gd name="T27" fmla="*/ 1669 h 4890"/>
              <a:gd name="T28" fmla="*/ 1785 w 3014"/>
              <a:gd name="T29" fmla="*/ 1669 h 4890"/>
              <a:gd name="T30" fmla="*/ 1024 w 3014"/>
              <a:gd name="T31" fmla="*/ 1330 h 4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14" h="4890">
                <a:moveTo>
                  <a:pt x="1024" y="1330"/>
                </a:moveTo>
                <a:lnTo>
                  <a:pt x="1024" y="500"/>
                </a:lnTo>
                <a:lnTo>
                  <a:pt x="761" y="263"/>
                </a:lnTo>
                <a:lnTo>
                  <a:pt x="761" y="263"/>
                </a:lnTo>
                <a:cubicBezTo>
                  <a:pt x="467" y="0"/>
                  <a:pt x="0" y="208"/>
                  <a:pt x="0" y="603"/>
                </a:cubicBezTo>
                <a:lnTo>
                  <a:pt x="0" y="4285"/>
                </a:lnTo>
                <a:lnTo>
                  <a:pt x="0" y="4285"/>
                </a:lnTo>
                <a:cubicBezTo>
                  <a:pt x="0" y="4680"/>
                  <a:pt x="467" y="4889"/>
                  <a:pt x="761" y="4626"/>
                </a:cubicBezTo>
                <a:lnTo>
                  <a:pt x="2049" y="3469"/>
                </a:lnTo>
                <a:lnTo>
                  <a:pt x="2811" y="2783"/>
                </a:lnTo>
                <a:lnTo>
                  <a:pt x="2811" y="2783"/>
                </a:lnTo>
                <a:cubicBezTo>
                  <a:pt x="3013" y="2602"/>
                  <a:pt x="3013" y="2286"/>
                  <a:pt x="2811" y="2105"/>
                </a:cubicBezTo>
                <a:lnTo>
                  <a:pt x="2056" y="1426"/>
                </a:lnTo>
                <a:lnTo>
                  <a:pt x="1785" y="1669"/>
                </a:lnTo>
                <a:lnTo>
                  <a:pt x="1785" y="1669"/>
                </a:lnTo>
                <a:cubicBezTo>
                  <a:pt x="1491" y="1933"/>
                  <a:pt x="1024" y="1725"/>
                  <a:pt x="1024" y="13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35">
            <a:extLst>
              <a:ext uri="{FF2B5EF4-FFF2-40B4-BE49-F238E27FC236}">
                <a16:creationId xmlns:a16="http://schemas.microsoft.com/office/drawing/2014/main" id="{3D3ED464-38FE-2147-A001-67705C6D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968" y="3243204"/>
            <a:ext cx="3757633" cy="6092425"/>
          </a:xfrm>
          <a:custGeom>
            <a:avLst/>
            <a:gdLst>
              <a:gd name="T0" fmla="*/ 1025 w 3015"/>
              <a:gd name="T1" fmla="*/ 3558 h 4889"/>
              <a:gd name="T2" fmla="*/ 1025 w 3015"/>
              <a:gd name="T3" fmla="*/ 3558 h 4889"/>
              <a:gd name="T4" fmla="*/ 1785 w 3015"/>
              <a:gd name="T5" fmla="*/ 3218 h 4889"/>
              <a:gd name="T6" fmla="*/ 2055 w 3015"/>
              <a:gd name="T7" fmla="*/ 3462 h 4889"/>
              <a:gd name="T8" fmla="*/ 2811 w 3015"/>
              <a:gd name="T9" fmla="*/ 2784 h 4889"/>
              <a:gd name="T10" fmla="*/ 2811 w 3015"/>
              <a:gd name="T11" fmla="*/ 2784 h 4889"/>
              <a:gd name="T12" fmla="*/ 2811 w 3015"/>
              <a:gd name="T13" fmla="*/ 2105 h 4889"/>
              <a:gd name="T14" fmla="*/ 761 w 3015"/>
              <a:gd name="T15" fmla="*/ 264 h 4889"/>
              <a:gd name="T16" fmla="*/ 761 w 3015"/>
              <a:gd name="T17" fmla="*/ 264 h 4889"/>
              <a:gd name="T18" fmla="*/ 0 w 3015"/>
              <a:gd name="T19" fmla="*/ 603 h 4889"/>
              <a:gd name="T20" fmla="*/ 0 w 3015"/>
              <a:gd name="T21" fmla="*/ 3455 h 4889"/>
              <a:gd name="T22" fmla="*/ 0 w 3015"/>
              <a:gd name="T23" fmla="*/ 4285 h 4889"/>
              <a:gd name="T24" fmla="*/ 0 w 3015"/>
              <a:gd name="T25" fmla="*/ 4285 h 4889"/>
              <a:gd name="T26" fmla="*/ 761 w 3015"/>
              <a:gd name="T27" fmla="*/ 4624 h 4889"/>
              <a:gd name="T28" fmla="*/ 1032 w 3015"/>
              <a:gd name="T29" fmla="*/ 4381 h 4889"/>
              <a:gd name="T30" fmla="*/ 1025 w 3015"/>
              <a:gd name="T31" fmla="*/ 4375 h 4889"/>
              <a:gd name="T32" fmla="*/ 1025 w 3015"/>
              <a:gd name="T33" fmla="*/ 3558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15" h="4889">
                <a:moveTo>
                  <a:pt x="1025" y="3558"/>
                </a:moveTo>
                <a:lnTo>
                  <a:pt x="1025" y="3558"/>
                </a:lnTo>
                <a:cubicBezTo>
                  <a:pt x="1025" y="3163"/>
                  <a:pt x="1492" y="2955"/>
                  <a:pt x="1785" y="3218"/>
                </a:cubicBezTo>
                <a:lnTo>
                  <a:pt x="2055" y="3462"/>
                </a:lnTo>
                <a:lnTo>
                  <a:pt x="2811" y="2784"/>
                </a:lnTo>
                <a:lnTo>
                  <a:pt x="2811" y="2784"/>
                </a:lnTo>
                <a:cubicBezTo>
                  <a:pt x="3014" y="2603"/>
                  <a:pt x="3014" y="2286"/>
                  <a:pt x="2811" y="2105"/>
                </a:cubicBezTo>
                <a:lnTo>
                  <a:pt x="761" y="264"/>
                </a:lnTo>
                <a:lnTo>
                  <a:pt x="761" y="264"/>
                </a:lnTo>
                <a:cubicBezTo>
                  <a:pt x="467" y="0"/>
                  <a:pt x="0" y="208"/>
                  <a:pt x="0" y="603"/>
                </a:cubicBezTo>
                <a:lnTo>
                  <a:pt x="0" y="3455"/>
                </a:lnTo>
                <a:lnTo>
                  <a:pt x="0" y="4285"/>
                </a:lnTo>
                <a:lnTo>
                  <a:pt x="0" y="4285"/>
                </a:lnTo>
                <a:cubicBezTo>
                  <a:pt x="0" y="4680"/>
                  <a:pt x="467" y="4888"/>
                  <a:pt x="761" y="4624"/>
                </a:cubicBezTo>
                <a:lnTo>
                  <a:pt x="1032" y="4381"/>
                </a:lnTo>
                <a:lnTo>
                  <a:pt x="1025" y="4375"/>
                </a:lnTo>
                <a:lnTo>
                  <a:pt x="1025" y="35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35572D82-C30E-7941-85CC-BD526C858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985" y="6923926"/>
            <a:ext cx="3752144" cy="6092425"/>
          </a:xfrm>
          <a:custGeom>
            <a:avLst/>
            <a:gdLst>
              <a:gd name="T0" fmla="*/ 2811 w 3014"/>
              <a:gd name="T1" fmla="*/ 2105 h 4890"/>
              <a:gd name="T2" fmla="*/ 1030 w 3014"/>
              <a:gd name="T3" fmla="*/ 507 h 4890"/>
              <a:gd name="T4" fmla="*/ 760 w 3014"/>
              <a:gd name="T5" fmla="*/ 263 h 4890"/>
              <a:gd name="T6" fmla="*/ 760 w 3014"/>
              <a:gd name="T7" fmla="*/ 263 h 4890"/>
              <a:gd name="T8" fmla="*/ 0 w 3014"/>
              <a:gd name="T9" fmla="*/ 603 h 4890"/>
              <a:gd name="T10" fmla="*/ 0 w 3014"/>
              <a:gd name="T11" fmla="*/ 1420 h 4890"/>
              <a:gd name="T12" fmla="*/ 7 w 3014"/>
              <a:gd name="T13" fmla="*/ 1426 h 4890"/>
              <a:gd name="T14" fmla="*/ 762 w 3014"/>
              <a:gd name="T15" fmla="*/ 2105 h 4890"/>
              <a:gd name="T16" fmla="*/ 762 w 3014"/>
              <a:gd name="T17" fmla="*/ 2105 h 4890"/>
              <a:gd name="T18" fmla="*/ 762 w 3014"/>
              <a:gd name="T19" fmla="*/ 2783 h 4890"/>
              <a:gd name="T20" fmla="*/ 0 w 3014"/>
              <a:gd name="T21" fmla="*/ 3469 h 4890"/>
              <a:gd name="T22" fmla="*/ 0 w 3014"/>
              <a:gd name="T23" fmla="*/ 4285 h 4890"/>
              <a:gd name="T24" fmla="*/ 0 w 3014"/>
              <a:gd name="T25" fmla="*/ 4285 h 4890"/>
              <a:gd name="T26" fmla="*/ 760 w 3014"/>
              <a:gd name="T27" fmla="*/ 4626 h 4890"/>
              <a:gd name="T28" fmla="*/ 2811 w 3014"/>
              <a:gd name="T29" fmla="*/ 2783 h 4890"/>
              <a:gd name="T30" fmla="*/ 2811 w 3014"/>
              <a:gd name="T31" fmla="*/ 2783 h 4890"/>
              <a:gd name="T32" fmla="*/ 2811 w 3014"/>
              <a:gd name="T33" fmla="*/ 2105 h 4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14" h="4890">
                <a:moveTo>
                  <a:pt x="2811" y="2105"/>
                </a:moveTo>
                <a:lnTo>
                  <a:pt x="1030" y="507"/>
                </a:lnTo>
                <a:lnTo>
                  <a:pt x="760" y="263"/>
                </a:lnTo>
                <a:lnTo>
                  <a:pt x="760" y="263"/>
                </a:lnTo>
                <a:cubicBezTo>
                  <a:pt x="467" y="0"/>
                  <a:pt x="0" y="208"/>
                  <a:pt x="0" y="603"/>
                </a:cubicBezTo>
                <a:lnTo>
                  <a:pt x="0" y="1420"/>
                </a:lnTo>
                <a:lnTo>
                  <a:pt x="7" y="1426"/>
                </a:lnTo>
                <a:lnTo>
                  <a:pt x="762" y="2105"/>
                </a:lnTo>
                <a:lnTo>
                  <a:pt x="762" y="2105"/>
                </a:lnTo>
                <a:cubicBezTo>
                  <a:pt x="964" y="2286"/>
                  <a:pt x="964" y="2602"/>
                  <a:pt x="762" y="2783"/>
                </a:cubicBezTo>
                <a:lnTo>
                  <a:pt x="0" y="3469"/>
                </a:lnTo>
                <a:lnTo>
                  <a:pt x="0" y="4285"/>
                </a:lnTo>
                <a:lnTo>
                  <a:pt x="0" y="4285"/>
                </a:lnTo>
                <a:cubicBezTo>
                  <a:pt x="0" y="4680"/>
                  <a:pt x="467" y="4889"/>
                  <a:pt x="760" y="4626"/>
                </a:cubicBezTo>
                <a:lnTo>
                  <a:pt x="2811" y="2783"/>
                </a:lnTo>
                <a:lnTo>
                  <a:pt x="2811" y="2783"/>
                </a:lnTo>
                <a:cubicBezTo>
                  <a:pt x="3013" y="2602"/>
                  <a:pt x="3013" y="2286"/>
                  <a:pt x="2811" y="21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40">
            <a:extLst>
              <a:ext uri="{FF2B5EF4-FFF2-40B4-BE49-F238E27FC236}">
                <a16:creationId xmlns:a16="http://schemas.microsoft.com/office/drawing/2014/main" id="{381F29F0-454A-1A4F-9E56-D5277300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867" y="2952042"/>
            <a:ext cx="1159151" cy="1159151"/>
          </a:xfrm>
          <a:custGeom>
            <a:avLst/>
            <a:gdLst>
              <a:gd name="T0" fmla="*/ 317 w 931"/>
              <a:gd name="T1" fmla="*/ 566 h 931"/>
              <a:gd name="T2" fmla="*/ 382 w 931"/>
              <a:gd name="T3" fmla="*/ 664 h 931"/>
              <a:gd name="T4" fmla="*/ 401 w 931"/>
              <a:gd name="T5" fmla="*/ 677 h 931"/>
              <a:gd name="T6" fmla="*/ 482 w 931"/>
              <a:gd name="T7" fmla="*/ 605 h 931"/>
              <a:gd name="T8" fmla="*/ 187 w 931"/>
              <a:gd name="T9" fmla="*/ 761 h 931"/>
              <a:gd name="T10" fmla="*/ 632 w 931"/>
              <a:gd name="T11" fmla="*/ 774 h 931"/>
              <a:gd name="T12" fmla="*/ 632 w 931"/>
              <a:gd name="T13" fmla="*/ 773 h 931"/>
              <a:gd name="T14" fmla="*/ 506 w 931"/>
              <a:gd name="T15" fmla="*/ 563 h 931"/>
              <a:gd name="T16" fmla="*/ 486 w 931"/>
              <a:gd name="T17" fmla="*/ 550 h 931"/>
              <a:gd name="T18" fmla="*/ 471 w 931"/>
              <a:gd name="T19" fmla="*/ 556 h 931"/>
              <a:gd name="T20" fmla="*/ 336 w 931"/>
              <a:gd name="T21" fmla="*/ 521 h 931"/>
              <a:gd name="T22" fmla="*/ 317 w 931"/>
              <a:gd name="T23" fmla="*/ 507 h 931"/>
              <a:gd name="T24" fmla="*/ 300 w 931"/>
              <a:gd name="T25" fmla="*/ 517 h 931"/>
              <a:gd name="T26" fmla="*/ 130 w 931"/>
              <a:gd name="T27" fmla="*/ 770 h 931"/>
              <a:gd name="T28" fmla="*/ 130 w 931"/>
              <a:gd name="T29" fmla="*/ 771 h 931"/>
              <a:gd name="T30" fmla="*/ 127 w 931"/>
              <a:gd name="T31" fmla="*/ 783 h 931"/>
              <a:gd name="T32" fmla="*/ 613 w 931"/>
              <a:gd name="T33" fmla="*/ 804 h 931"/>
              <a:gd name="T34" fmla="*/ 634 w 931"/>
              <a:gd name="T35" fmla="*/ 783 h 931"/>
              <a:gd name="T36" fmla="*/ 632 w 931"/>
              <a:gd name="T37" fmla="*/ 775 h 931"/>
              <a:gd name="T38" fmla="*/ 719 w 931"/>
              <a:gd name="T39" fmla="*/ 846 h 931"/>
              <a:gd name="T40" fmla="*/ 84 w 931"/>
              <a:gd name="T41" fmla="*/ 888 h 931"/>
              <a:gd name="T42" fmla="*/ 42 w 931"/>
              <a:gd name="T43" fmla="*/ 846 h 931"/>
              <a:gd name="T44" fmla="*/ 42 w 931"/>
              <a:gd name="T45" fmla="*/ 254 h 931"/>
              <a:gd name="T46" fmla="*/ 676 w 931"/>
              <a:gd name="T47" fmla="*/ 212 h 931"/>
              <a:gd name="T48" fmla="*/ 719 w 931"/>
              <a:gd name="T49" fmla="*/ 254 h 931"/>
              <a:gd name="T50" fmla="*/ 676 w 931"/>
              <a:gd name="T51" fmla="*/ 169 h 931"/>
              <a:gd name="T52" fmla="*/ 84 w 931"/>
              <a:gd name="T53" fmla="*/ 169 h 931"/>
              <a:gd name="T54" fmla="*/ 0 w 931"/>
              <a:gd name="T55" fmla="*/ 846 h 931"/>
              <a:gd name="T56" fmla="*/ 84 w 931"/>
              <a:gd name="T57" fmla="*/ 930 h 931"/>
              <a:gd name="T58" fmla="*/ 676 w 931"/>
              <a:gd name="T59" fmla="*/ 930 h 931"/>
              <a:gd name="T60" fmla="*/ 761 w 931"/>
              <a:gd name="T61" fmla="*/ 254 h 931"/>
              <a:gd name="T62" fmla="*/ 676 w 931"/>
              <a:gd name="T63" fmla="*/ 169 h 931"/>
              <a:gd name="T64" fmla="*/ 253 w 931"/>
              <a:gd name="T65" fmla="*/ 0 h 931"/>
              <a:gd name="T66" fmla="*/ 169 w 931"/>
              <a:gd name="T67" fmla="*/ 85 h 931"/>
              <a:gd name="T68" fmla="*/ 169 w 931"/>
              <a:gd name="T69" fmla="*/ 106 h 931"/>
              <a:gd name="T70" fmla="*/ 190 w 931"/>
              <a:gd name="T71" fmla="*/ 127 h 931"/>
              <a:gd name="T72" fmla="*/ 211 w 931"/>
              <a:gd name="T73" fmla="*/ 85 h 931"/>
              <a:gd name="T74" fmla="*/ 253 w 931"/>
              <a:gd name="T75" fmla="*/ 43 h 931"/>
              <a:gd name="T76" fmla="*/ 845 w 931"/>
              <a:gd name="T77" fmla="*/ 43 h 931"/>
              <a:gd name="T78" fmla="*/ 887 w 931"/>
              <a:gd name="T79" fmla="*/ 677 h 931"/>
              <a:gd name="T80" fmla="*/ 845 w 931"/>
              <a:gd name="T81" fmla="*/ 719 h 931"/>
              <a:gd name="T82" fmla="*/ 824 w 931"/>
              <a:gd name="T83" fmla="*/ 719 h 931"/>
              <a:gd name="T84" fmla="*/ 803 w 931"/>
              <a:gd name="T85" fmla="*/ 740 h 931"/>
              <a:gd name="T86" fmla="*/ 845 w 931"/>
              <a:gd name="T87" fmla="*/ 761 h 931"/>
              <a:gd name="T88" fmla="*/ 930 w 931"/>
              <a:gd name="T89" fmla="*/ 677 h 931"/>
              <a:gd name="T90" fmla="*/ 930 w 931"/>
              <a:gd name="T91" fmla="*/ 85 h 931"/>
              <a:gd name="T92" fmla="*/ 211 w 931"/>
              <a:gd name="T93" fmla="*/ 339 h 931"/>
              <a:gd name="T94" fmla="*/ 253 w 931"/>
              <a:gd name="T95" fmla="*/ 381 h 931"/>
              <a:gd name="T96" fmla="*/ 211 w 931"/>
              <a:gd name="T97" fmla="*/ 423 h 931"/>
              <a:gd name="T98" fmla="*/ 169 w 931"/>
              <a:gd name="T99" fmla="*/ 381 h 931"/>
              <a:gd name="T100" fmla="*/ 211 w 931"/>
              <a:gd name="T101" fmla="*/ 339 h 931"/>
              <a:gd name="T102" fmla="*/ 211 w 931"/>
              <a:gd name="T103" fmla="*/ 465 h 931"/>
              <a:gd name="T104" fmla="*/ 296 w 931"/>
              <a:gd name="T105" fmla="*/ 381 h 931"/>
              <a:gd name="T106" fmla="*/ 211 w 931"/>
              <a:gd name="T107" fmla="*/ 297 h 931"/>
              <a:gd name="T108" fmla="*/ 127 w 931"/>
              <a:gd name="T109" fmla="*/ 381 h 931"/>
              <a:gd name="T110" fmla="*/ 211 w 931"/>
              <a:gd name="T111" fmla="*/ 339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31" h="931">
                <a:moveTo>
                  <a:pt x="187" y="761"/>
                </a:moveTo>
                <a:lnTo>
                  <a:pt x="317" y="566"/>
                </a:lnTo>
                <a:lnTo>
                  <a:pt x="382" y="664"/>
                </a:lnTo>
                <a:lnTo>
                  <a:pt x="382" y="664"/>
                </a:lnTo>
                <a:cubicBezTo>
                  <a:pt x="385" y="671"/>
                  <a:pt x="393" y="677"/>
                  <a:pt x="401" y="677"/>
                </a:cubicBezTo>
                <a:lnTo>
                  <a:pt x="401" y="677"/>
                </a:lnTo>
                <a:cubicBezTo>
                  <a:pt x="407" y="677"/>
                  <a:pt x="413" y="674"/>
                  <a:pt x="416" y="671"/>
                </a:cubicBezTo>
                <a:lnTo>
                  <a:pt x="482" y="605"/>
                </a:lnTo>
                <a:lnTo>
                  <a:pt x="575" y="761"/>
                </a:lnTo>
                <a:lnTo>
                  <a:pt x="187" y="761"/>
                </a:lnTo>
                <a:close/>
                <a:moveTo>
                  <a:pt x="632" y="775"/>
                </a:moveTo>
                <a:lnTo>
                  <a:pt x="632" y="774"/>
                </a:lnTo>
                <a:lnTo>
                  <a:pt x="632" y="774"/>
                </a:lnTo>
                <a:cubicBezTo>
                  <a:pt x="632" y="774"/>
                  <a:pt x="632" y="774"/>
                  <a:pt x="632" y="773"/>
                </a:cubicBezTo>
                <a:lnTo>
                  <a:pt x="506" y="563"/>
                </a:lnTo>
                <a:lnTo>
                  <a:pt x="506" y="563"/>
                </a:lnTo>
                <a:lnTo>
                  <a:pt x="506" y="563"/>
                </a:lnTo>
                <a:cubicBezTo>
                  <a:pt x="503" y="555"/>
                  <a:pt x="495" y="550"/>
                  <a:pt x="486" y="550"/>
                </a:cubicBezTo>
                <a:lnTo>
                  <a:pt x="486" y="550"/>
                </a:lnTo>
                <a:cubicBezTo>
                  <a:pt x="480" y="550"/>
                  <a:pt x="474" y="552"/>
                  <a:pt x="471" y="556"/>
                </a:cubicBezTo>
                <a:lnTo>
                  <a:pt x="404" y="622"/>
                </a:lnTo>
                <a:lnTo>
                  <a:pt x="336" y="521"/>
                </a:lnTo>
                <a:lnTo>
                  <a:pt x="336" y="521"/>
                </a:lnTo>
                <a:cubicBezTo>
                  <a:pt x="333" y="513"/>
                  <a:pt x="326" y="507"/>
                  <a:pt x="317" y="507"/>
                </a:cubicBezTo>
                <a:lnTo>
                  <a:pt x="317" y="507"/>
                </a:lnTo>
                <a:cubicBezTo>
                  <a:pt x="309" y="507"/>
                  <a:pt x="303" y="512"/>
                  <a:pt x="300" y="517"/>
                </a:cubicBezTo>
                <a:lnTo>
                  <a:pt x="299" y="517"/>
                </a:lnTo>
                <a:lnTo>
                  <a:pt x="130" y="770"/>
                </a:lnTo>
                <a:lnTo>
                  <a:pt x="130" y="771"/>
                </a:lnTo>
                <a:lnTo>
                  <a:pt x="130" y="771"/>
                </a:lnTo>
                <a:cubicBezTo>
                  <a:pt x="128" y="774"/>
                  <a:pt x="127" y="778"/>
                  <a:pt x="127" y="783"/>
                </a:cubicBezTo>
                <a:lnTo>
                  <a:pt x="127" y="783"/>
                </a:lnTo>
                <a:cubicBezTo>
                  <a:pt x="127" y="794"/>
                  <a:pt x="136" y="804"/>
                  <a:pt x="148" y="804"/>
                </a:cubicBezTo>
                <a:lnTo>
                  <a:pt x="613" y="804"/>
                </a:lnTo>
                <a:lnTo>
                  <a:pt x="613" y="804"/>
                </a:lnTo>
                <a:cubicBezTo>
                  <a:pt x="624" y="804"/>
                  <a:pt x="634" y="794"/>
                  <a:pt x="634" y="783"/>
                </a:cubicBezTo>
                <a:lnTo>
                  <a:pt x="634" y="783"/>
                </a:lnTo>
                <a:cubicBezTo>
                  <a:pt x="634" y="780"/>
                  <a:pt x="634" y="777"/>
                  <a:pt x="632" y="775"/>
                </a:cubicBezTo>
                <a:close/>
                <a:moveTo>
                  <a:pt x="719" y="846"/>
                </a:moveTo>
                <a:lnTo>
                  <a:pt x="719" y="846"/>
                </a:lnTo>
                <a:cubicBezTo>
                  <a:pt x="719" y="869"/>
                  <a:pt x="700" y="888"/>
                  <a:pt x="676" y="888"/>
                </a:cubicBezTo>
                <a:lnTo>
                  <a:pt x="84" y="888"/>
                </a:lnTo>
                <a:lnTo>
                  <a:pt x="84" y="888"/>
                </a:lnTo>
                <a:cubicBezTo>
                  <a:pt x="61" y="888"/>
                  <a:pt x="42" y="869"/>
                  <a:pt x="42" y="846"/>
                </a:cubicBezTo>
                <a:lnTo>
                  <a:pt x="42" y="254"/>
                </a:lnTo>
                <a:lnTo>
                  <a:pt x="42" y="254"/>
                </a:lnTo>
                <a:cubicBezTo>
                  <a:pt x="42" y="230"/>
                  <a:pt x="61" y="212"/>
                  <a:pt x="84" y="212"/>
                </a:cubicBezTo>
                <a:lnTo>
                  <a:pt x="676" y="212"/>
                </a:lnTo>
                <a:lnTo>
                  <a:pt x="676" y="212"/>
                </a:lnTo>
                <a:cubicBezTo>
                  <a:pt x="700" y="212"/>
                  <a:pt x="719" y="230"/>
                  <a:pt x="719" y="254"/>
                </a:cubicBezTo>
                <a:lnTo>
                  <a:pt x="719" y="846"/>
                </a:lnTo>
                <a:close/>
                <a:moveTo>
                  <a:pt x="676" y="169"/>
                </a:moveTo>
                <a:lnTo>
                  <a:pt x="84" y="169"/>
                </a:lnTo>
                <a:lnTo>
                  <a:pt x="84" y="169"/>
                </a:lnTo>
                <a:cubicBezTo>
                  <a:pt x="38" y="169"/>
                  <a:pt x="0" y="207"/>
                  <a:pt x="0" y="254"/>
                </a:cubicBezTo>
                <a:lnTo>
                  <a:pt x="0" y="846"/>
                </a:lnTo>
                <a:lnTo>
                  <a:pt x="0" y="846"/>
                </a:lnTo>
                <a:cubicBezTo>
                  <a:pt x="0" y="893"/>
                  <a:pt x="38" y="930"/>
                  <a:pt x="84" y="930"/>
                </a:cubicBezTo>
                <a:lnTo>
                  <a:pt x="676" y="930"/>
                </a:lnTo>
                <a:lnTo>
                  <a:pt x="676" y="930"/>
                </a:lnTo>
                <a:cubicBezTo>
                  <a:pt x="723" y="930"/>
                  <a:pt x="761" y="893"/>
                  <a:pt x="761" y="846"/>
                </a:cubicBezTo>
                <a:lnTo>
                  <a:pt x="761" y="254"/>
                </a:lnTo>
                <a:lnTo>
                  <a:pt x="761" y="254"/>
                </a:lnTo>
                <a:cubicBezTo>
                  <a:pt x="761" y="207"/>
                  <a:pt x="723" y="169"/>
                  <a:pt x="676" y="169"/>
                </a:cubicBezTo>
                <a:close/>
                <a:moveTo>
                  <a:pt x="845" y="0"/>
                </a:moveTo>
                <a:lnTo>
                  <a:pt x="253" y="0"/>
                </a:lnTo>
                <a:lnTo>
                  <a:pt x="253" y="0"/>
                </a:lnTo>
                <a:cubicBezTo>
                  <a:pt x="207" y="0"/>
                  <a:pt x="169" y="39"/>
                  <a:pt x="169" y="85"/>
                </a:cubicBezTo>
                <a:lnTo>
                  <a:pt x="169" y="106"/>
                </a:lnTo>
                <a:lnTo>
                  <a:pt x="169" y="106"/>
                </a:lnTo>
                <a:cubicBezTo>
                  <a:pt x="169" y="118"/>
                  <a:pt x="179" y="127"/>
                  <a:pt x="190" y="127"/>
                </a:cubicBezTo>
                <a:lnTo>
                  <a:pt x="190" y="127"/>
                </a:lnTo>
                <a:cubicBezTo>
                  <a:pt x="202" y="127"/>
                  <a:pt x="211" y="118"/>
                  <a:pt x="211" y="106"/>
                </a:cubicBezTo>
                <a:lnTo>
                  <a:pt x="211" y="85"/>
                </a:lnTo>
                <a:lnTo>
                  <a:pt x="211" y="85"/>
                </a:lnTo>
                <a:cubicBezTo>
                  <a:pt x="211" y="62"/>
                  <a:pt x="230" y="43"/>
                  <a:pt x="253" y="43"/>
                </a:cubicBezTo>
                <a:lnTo>
                  <a:pt x="845" y="43"/>
                </a:lnTo>
                <a:lnTo>
                  <a:pt x="845" y="43"/>
                </a:lnTo>
                <a:cubicBezTo>
                  <a:pt x="868" y="43"/>
                  <a:pt x="887" y="62"/>
                  <a:pt x="887" y="85"/>
                </a:cubicBezTo>
                <a:lnTo>
                  <a:pt x="887" y="677"/>
                </a:lnTo>
                <a:lnTo>
                  <a:pt x="887" y="677"/>
                </a:lnTo>
                <a:cubicBezTo>
                  <a:pt x="887" y="700"/>
                  <a:pt x="868" y="719"/>
                  <a:pt x="845" y="719"/>
                </a:cubicBezTo>
                <a:lnTo>
                  <a:pt x="824" y="719"/>
                </a:lnTo>
                <a:lnTo>
                  <a:pt x="824" y="719"/>
                </a:lnTo>
                <a:cubicBezTo>
                  <a:pt x="813" y="719"/>
                  <a:pt x="803" y="728"/>
                  <a:pt x="803" y="740"/>
                </a:cubicBezTo>
                <a:lnTo>
                  <a:pt x="803" y="740"/>
                </a:lnTo>
                <a:cubicBezTo>
                  <a:pt x="803" y="752"/>
                  <a:pt x="813" y="761"/>
                  <a:pt x="824" y="761"/>
                </a:cubicBezTo>
                <a:lnTo>
                  <a:pt x="845" y="761"/>
                </a:lnTo>
                <a:lnTo>
                  <a:pt x="845" y="761"/>
                </a:lnTo>
                <a:cubicBezTo>
                  <a:pt x="892" y="761"/>
                  <a:pt x="930" y="723"/>
                  <a:pt x="930" y="677"/>
                </a:cubicBezTo>
                <a:lnTo>
                  <a:pt x="930" y="85"/>
                </a:lnTo>
                <a:lnTo>
                  <a:pt x="930" y="85"/>
                </a:lnTo>
                <a:cubicBezTo>
                  <a:pt x="930" y="39"/>
                  <a:pt x="892" y="0"/>
                  <a:pt x="845" y="0"/>
                </a:cubicBezTo>
                <a:close/>
                <a:moveTo>
                  <a:pt x="211" y="339"/>
                </a:moveTo>
                <a:lnTo>
                  <a:pt x="211" y="339"/>
                </a:lnTo>
                <a:cubicBezTo>
                  <a:pt x="235" y="339"/>
                  <a:pt x="253" y="358"/>
                  <a:pt x="253" y="381"/>
                </a:cubicBezTo>
                <a:lnTo>
                  <a:pt x="253" y="381"/>
                </a:lnTo>
                <a:cubicBezTo>
                  <a:pt x="253" y="404"/>
                  <a:pt x="235" y="423"/>
                  <a:pt x="211" y="423"/>
                </a:cubicBezTo>
                <a:lnTo>
                  <a:pt x="211" y="423"/>
                </a:lnTo>
                <a:cubicBezTo>
                  <a:pt x="188" y="423"/>
                  <a:pt x="169" y="404"/>
                  <a:pt x="169" y="381"/>
                </a:cubicBezTo>
                <a:lnTo>
                  <a:pt x="169" y="381"/>
                </a:lnTo>
                <a:cubicBezTo>
                  <a:pt x="169" y="358"/>
                  <a:pt x="188" y="339"/>
                  <a:pt x="211" y="339"/>
                </a:cubicBezTo>
                <a:lnTo>
                  <a:pt x="211" y="465"/>
                </a:lnTo>
                <a:lnTo>
                  <a:pt x="211" y="465"/>
                </a:lnTo>
                <a:cubicBezTo>
                  <a:pt x="258" y="465"/>
                  <a:pt x="296" y="427"/>
                  <a:pt x="296" y="381"/>
                </a:cubicBezTo>
                <a:lnTo>
                  <a:pt x="296" y="381"/>
                </a:lnTo>
                <a:cubicBezTo>
                  <a:pt x="296" y="334"/>
                  <a:pt x="258" y="297"/>
                  <a:pt x="211" y="297"/>
                </a:cubicBezTo>
                <a:lnTo>
                  <a:pt x="211" y="297"/>
                </a:lnTo>
                <a:cubicBezTo>
                  <a:pt x="164" y="297"/>
                  <a:pt x="127" y="334"/>
                  <a:pt x="127" y="381"/>
                </a:cubicBezTo>
                <a:lnTo>
                  <a:pt x="127" y="381"/>
                </a:lnTo>
                <a:cubicBezTo>
                  <a:pt x="127" y="427"/>
                  <a:pt x="164" y="465"/>
                  <a:pt x="211" y="465"/>
                </a:cubicBezTo>
                <a:lnTo>
                  <a:pt x="211" y="3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41">
            <a:extLst>
              <a:ext uri="{FF2B5EF4-FFF2-40B4-BE49-F238E27FC236}">
                <a16:creationId xmlns:a16="http://schemas.microsoft.com/office/drawing/2014/main" id="{D388E0FA-4D9A-0B4B-A70B-5F8BCBECA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863" y="8528067"/>
            <a:ext cx="1159151" cy="1159155"/>
          </a:xfrm>
          <a:custGeom>
            <a:avLst/>
            <a:gdLst>
              <a:gd name="T0" fmla="*/ 401 w 931"/>
              <a:gd name="T1" fmla="*/ 698 h 931"/>
              <a:gd name="T2" fmla="*/ 380 w 931"/>
              <a:gd name="T3" fmla="*/ 719 h 931"/>
              <a:gd name="T4" fmla="*/ 401 w 931"/>
              <a:gd name="T5" fmla="*/ 740 h 931"/>
              <a:gd name="T6" fmla="*/ 782 w 931"/>
              <a:gd name="T7" fmla="*/ 740 h 931"/>
              <a:gd name="T8" fmla="*/ 803 w 931"/>
              <a:gd name="T9" fmla="*/ 719 h 931"/>
              <a:gd name="T10" fmla="*/ 782 w 931"/>
              <a:gd name="T11" fmla="*/ 444 h 931"/>
              <a:gd name="T12" fmla="*/ 401 w 931"/>
              <a:gd name="T13" fmla="*/ 444 h 931"/>
              <a:gd name="T14" fmla="*/ 380 w 931"/>
              <a:gd name="T15" fmla="*/ 465 h 931"/>
              <a:gd name="T16" fmla="*/ 782 w 931"/>
              <a:gd name="T17" fmla="*/ 486 h 931"/>
              <a:gd name="T18" fmla="*/ 803 w 931"/>
              <a:gd name="T19" fmla="*/ 465 h 931"/>
              <a:gd name="T20" fmla="*/ 782 w 931"/>
              <a:gd name="T21" fmla="*/ 444 h 931"/>
              <a:gd name="T22" fmla="*/ 887 w 931"/>
              <a:gd name="T23" fmla="*/ 846 h 931"/>
              <a:gd name="T24" fmla="*/ 84 w 931"/>
              <a:gd name="T25" fmla="*/ 888 h 931"/>
              <a:gd name="T26" fmla="*/ 42 w 931"/>
              <a:gd name="T27" fmla="*/ 846 h 931"/>
              <a:gd name="T28" fmla="*/ 42 w 931"/>
              <a:gd name="T29" fmla="*/ 85 h 931"/>
              <a:gd name="T30" fmla="*/ 845 w 931"/>
              <a:gd name="T31" fmla="*/ 43 h 931"/>
              <a:gd name="T32" fmla="*/ 887 w 931"/>
              <a:gd name="T33" fmla="*/ 85 h 931"/>
              <a:gd name="T34" fmla="*/ 845 w 931"/>
              <a:gd name="T35" fmla="*/ 0 h 931"/>
              <a:gd name="T36" fmla="*/ 84 w 931"/>
              <a:gd name="T37" fmla="*/ 0 h 931"/>
              <a:gd name="T38" fmla="*/ 0 w 931"/>
              <a:gd name="T39" fmla="*/ 846 h 931"/>
              <a:gd name="T40" fmla="*/ 84 w 931"/>
              <a:gd name="T41" fmla="*/ 930 h 931"/>
              <a:gd name="T42" fmla="*/ 845 w 931"/>
              <a:gd name="T43" fmla="*/ 930 h 931"/>
              <a:gd name="T44" fmla="*/ 930 w 931"/>
              <a:gd name="T45" fmla="*/ 85 h 931"/>
              <a:gd name="T46" fmla="*/ 845 w 931"/>
              <a:gd name="T47" fmla="*/ 0 h 931"/>
              <a:gd name="T48" fmla="*/ 401 w 931"/>
              <a:gd name="T49" fmla="*/ 191 h 931"/>
              <a:gd name="T50" fmla="*/ 380 w 931"/>
              <a:gd name="T51" fmla="*/ 211 h 931"/>
              <a:gd name="T52" fmla="*/ 401 w 931"/>
              <a:gd name="T53" fmla="*/ 233 h 931"/>
              <a:gd name="T54" fmla="*/ 782 w 931"/>
              <a:gd name="T55" fmla="*/ 233 h 931"/>
              <a:gd name="T56" fmla="*/ 803 w 931"/>
              <a:gd name="T57" fmla="*/ 211 h 931"/>
              <a:gd name="T58" fmla="*/ 211 w 931"/>
              <a:gd name="T59" fmla="*/ 127 h 931"/>
              <a:gd name="T60" fmla="*/ 127 w 931"/>
              <a:gd name="T61" fmla="*/ 188 h 931"/>
              <a:gd name="T62" fmla="*/ 153 w 931"/>
              <a:gd name="T63" fmla="*/ 296 h 931"/>
              <a:gd name="T64" fmla="*/ 269 w 931"/>
              <a:gd name="T65" fmla="*/ 296 h 931"/>
              <a:gd name="T66" fmla="*/ 296 w 931"/>
              <a:gd name="T67" fmla="*/ 188 h 931"/>
              <a:gd name="T68" fmla="*/ 211 w 931"/>
              <a:gd name="T69" fmla="*/ 127 h 931"/>
              <a:gd name="T70" fmla="*/ 211 w 931"/>
              <a:gd name="T71" fmla="*/ 634 h 931"/>
              <a:gd name="T72" fmla="*/ 127 w 931"/>
              <a:gd name="T73" fmla="*/ 696 h 931"/>
              <a:gd name="T74" fmla="*/ 153 w 931"/>
              <a:gd name="T75" fmla="*/ 803 h 931"/>
              <a:gd name="T76" fmla="*/ 269 w 931"/>
              <a:gd name="T77" fmla="*/ 803 h 931"/>
              <a:gd name="T78" fmla="*/ 296 w 931"/>
              <a:gd name="T79" fmla="*/ 696 h 931"/>
              <a:gd name="T80" fmla="*/ 211 w 931"/>
              <a:gd name="T81" fmla="*/ 381 h 931"/>
              <a:gd name="T82" fmla="*/ 127 w 931"/>
              <a:gd name="T83" fmla="*/ 442 h 931"/>
              <a:gd name="T84" fmla="*/ 153 w 931"/>
              <a:gd name="T85" fmla="*/ 549 h 931"/>
              <a:gd name="T86" fmla="*/ 269 w 931"/>
              <a:gd name="T87" fmla="*/ 549 h 931"/>
              <a:gd name="T88" fmla="*/ 296 w 931"/>
              <a:gd name="T89" fmla="*/ 442 h 931"/>
              <a:gd name="T90" fmla="*/ 211 w 931"/>
              <a:gd name="T91" fmla="*/ 381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31" h="931">
                <a:moveTo>
                  <a:pt x="782" y="698"/>
                </a:moveTo>
                <a:lnTo>
                  <a:pt x="401" y="698"/>
                </a:lnTo>
                <a:lnTo>
                  <a:pt x="401" y="698"/>
                </a:lnTo>
                <a:cubicBezTo>
                  <a:pt x="390" y="698"/>
                  <a:pt x="380" y="707"/>
                  <a:pt x="380" y="719"/>
                </a:cubicBezTo>
                <a:lnTo>
                  <a:pt x="380" y="719"/>
                </a:lnTo>
                <a:cubicBezTo>
                  <a:pt x="380" y="731"/>
                  <a:pt x="390" y="740"/>
                  <a:pt x="401" y="740"/>
                </a:cubicBezTo>
                <a:lnTo>
                  <a:pt x="782" y="740"/>
                </a:lnTo>
                <a:lnTo>
                  <a:pt x="782" y="740"/>
                </a:lnTo>
                <a:cubicBezTo>
                  <a:pt x="794" y="740"/>
                  <a:pt x="803" y="731"/>
                  <a:pt x="803" y="719"/>
                </a:cubicBezTo>
                <a:lnTo>
                  <a:pt x="803" y="719"/>
                </a:lnTo>
                <a:cubicBezTo>
                  <a:pt x="803" y="707"/>
                  <a:pt x="794" y="698"/>
                  <a:pt x="782" y="698"/>
                </a:cubicBezTo>
                <a:close/>
                <a:moveTo>
                  <a:pt x="782" y="444"/>
                </a:moveTo>
                <a:lnTo>
                  <a:pt x="401" y="444"/>
                </a:lnTo>
                <a:lnTo>
                  <a:pt x="401" y="444"/>
                </a:lnTo>
                <a:cubicBezTo>
                  <a:pt x="390" y="444"/>
                  <a:pt x="380" y="453"/>
                  <a:pt x="380" y="465"/>
                </a:cubicBezTo>
                <a:lnTo>
                  <a:pt x="380" y="465"/>
                </a:lnTo>
                <a:cubicBezTo>
                  <a:pt x="380" y="477"/>
                  <a:pt x="390" y="486"/>
                  <a:pt x="401" y="486"/>
                </a:cubicBezTo>
                <a:lnTo>
                  <a:pt x="782" y="486"/>
                </a:lnTo>
                <a:lnTo>
                  <a:pt x="782" y="486"/>
                </a:lnTo>
                <a:cubicBezTo>
                  <a:pt x="794" y="486"/>
                  <a:pt x="803" y="477"/>
                  <a:pt x="803" y="465"/>
                </a:cubicBezTo>
                <a:lnTo>
                  <a:pt x="803" y="465"/>
                </a:lnTo>
                <a:cubicBezTo>
                  <a:pt x="803" y="453"/>
                  <a:pt x="794" y="444"/>
                  <a:pt x="782" y="444"/>
                </a:cubicBezTo>
                <a:close/>
                <a:moveTo>
                  <a:pt x="887" y="846"/>
                </a:moveTo>
                <a:lnTo>
                  <a:pt x="887" y="846"/>
                </a:lnTo>
                <a:cubicBezTo>
                  <a:pt x="887" y="869"/>
                  <a:pt x="868" y="888"/>
                  <a:pt x="845" y="888"/>
                </a:cubicBezTo>
                <a:lnTo>
                  <a:pt x="84" y="888"/>
                </a:lnTo>
                <a:lnTo>
                  <a:pt x="84" y="888"/>
                </a:lnTo>
                <a:cubicBezTo>
                  <a:pt x="61" y="888"/>
                  <a:pt x="42" y="869"/>
                  <a:pt x="42" y="846"/>
                </a:cubicBezTo>
                <a:lnTo>
                  <a:pt x="42" y="85"/>
                </a:lnTo>
                <a:lnTo>
                  <a:pt x="42" y="85"/>
                </a:lnTo>
                <a:cubicBezTo>
                  <a:pt x="42" y="61"/>
                  <a:pt x="61" y="43"/>
                  <a:pt x="84" y="43"/>
                </a:cubicBezTo>
                <a:lnTo>
                  <a:pt x="845" y="43"/>
                </a:lnTo>
                <a:lnTo>
                  <a:pt x="845" y="43"/>
                </a:lnTo>
                <a:cubicBezTo>
                  <a:pt x="868" y="43"/>
                  <a:pt x="887" y="61"/>
                  <a:pt x="887" y="85"/>
                </a:cubicBezTo>
                <a:lnTo>
                  <a:pt x="887" y="846"/>
                </a:lnTo>
                <a:close/>
                <a:moveTo>
                  <a:pt x="845" y="0"/>
                </a:moveTo>
                <a:lnTo>
                  <a:pt x="84" y="0"/>
                </a:lnTo>
                <a:lnTo>
                  <a:pt x="84" y="0"/>
                </a:lnTo>
                <a:cubicBezTo>
                  <a:pt x="38" y="0"/>
                  <a:pt x="0" y="38"/>
                  <a:pt x="0" y="85"/>
                </a:cubicBezTo>
                <a:lnTo>
                  <a:pt x="0" y="846"/>
                </a:lnTo>
                <a:lnTo>
                  <a:pt x="0" y="846"/>
                </a:lnTo>
                <a:cubicBezTo>
                  <a:pt x="0" y="892"/>
                  <a:pt x="38" y="930"/>
                  <a:pt x="84" y="930"/>
                </a:cubicBezTo>
                <a:lnTo>
                  <a:pt x="845" y="930"/>
                </a:lnTo>
                <a:lnTo>
                  <a:pt x="845" y="930"/>
                </a:lnTo>
                <a:cubicBezTo>
                  <a:pt x="892" y="930"/>
                  <a:pt x="930" y="892"/>
                  <a:pt x="930" y="846"/>
                </a:cubicBezTo>
                <a:lnTo>
                  <a:pt x="930" y="85"/>
                </a:lnTo>
                <a:lnTo>
                  <a:pt x="930" y="85"/>
                </a:lnTo>
                <a:cubicBezTo>
                  <a:pt x="930" y="38"/>
                  <a:pt x="892" y="0"/>
                  <a:pt x="845" y="0"/>
                </a:cubicBezTo>
                <a:close/>
                <a:moveTo>
                  <a:pt x="782" y="191"/>
                </a:moveTo>
                <a:lnTo>
                  <a:pt x="401" y="191"/>
                </a:lnTo>
                <a:lnTo>
                  <a:pt x="401" y="191"/>
                </a:lnTo>
                <a:cubicBezTo>
                  <a:pt x="390" y="191"/>
                  <a:pt x="380" y="200"/>
                  <a:pt x="380" y="211"/>
                </a:cubicBezTo>
                <a:lnTo>
                  <a:pt x="380" y="211"/>
                </a:lnTo>
                <a:cubicBezTo>
                  <a:pt x="380" y="223"/>
                  <a:pt x="390" y="233"/>
                  <a:pt x="401" y="233"/>
                </a:cubicBezTo>
                <a:lnTo>
                  <a:pt x="782" y="233"/>
                </a:lnTo>
                <a:lnTo>
                  <a:pt x="782" y="233"/>
                </a:lnTo>
                <a:cubicBezTo>
                  <a:pt x="794" y="233"/>
                  <a:pt x="803" y="223"/>
                  <a:pt x="803" y="211"/>
                </a:cubicBezTo>
                <a:lnTo>
                  <a:pt x="803" y="211"/>
                </a:lnTo>
                <a:cubicBezTo>
                  <a:pt x="803" y="200"/>
                  <a:pt x="794" y="191"/>
                  <a:pt x="782" y="191"/>
                </a:cubicBezTo>
                <a:close/>
                <a:moveTo>
                  <a:pt x="211" y="127"/>
                </a:moveTo>
                <a:lnTo>
                  <a:pt x="188" y="188"/>
                </a:lnTo>
                <a:lnTo>
                  <a:pt x="127" y="188"/>
                </a:lnTo>
                <a:lnTo>
                  <a:pt x="177" y="227"/>
                </a:lnTo>
                <a:lnTo>
                  <a:pt x="153" y="296"/>
                </a:lnTo>
                <a:lnTo>
                  <a:pt x="211" y="254"/>
                </a:lnTo>
                <a:lnTo>
                  <a:pt x="269" y="296"/>
                </a:lnTo>
                <a:lnTo>
                  <a:pt x="246" y="227"/>
                </a:lnTo>
                <a:lnTo>
                  <a:pt x="296" y="188"/>
                </a:lnTo>
                <a:lnTo>
                  <a:pt x="234" y="188"/>
                </a:lnTo>
                <a:lnTo>
                  <a:pt x="211" y="127"/>
                </a:lnTo>
                <a:close/>
                <a:moveTo>
                  <a:pt x="234" y="696"/>
                </a:moveTo>
                <a:lnTo>
                  <a:pt x="211" y="634"/>
                </a:lnTo>
                <a:lnTo>
                  <a:pt x="188" y="696"/>
                </a:lnTo>
                <a:lnTo>
                  <a:pt x="127" y="696"/>
                </a:lnTo>
                <a:lnTo>
                  <a:pt x="177" y="734"/>
                </a:lnTo>
                <a:lnTo>
                  <a:pt x="153" y="803"/>
                </a:lnTo>
                <a:lnTo>
                  <a:pt x="211" y="761"/>
                </a:lnTo>
                <a:lnTo>
                  <a:pt x="269" y="803"/>
                </a:lnTo>
                <a:lnTo>
                  <a:pt x="246" y="734"/>
                </a:lnTo>
                <a:lnTo>
                  <a:pt x="296" y="696"/>
                </a:lnTo>
                <a:lnTo>
                  <a:pt x="234" y="696"/>
                </a:lnTo>
                <a:close/>
                <a:moveTo>
                  <a:pt x="211" y="381"/>
                </a:moveTo>
                <a:lnTo>
                  <a:pt x="188" y="442"/>
                </a:lnTo>
                <a:lnTo>
                  <a:pt x="127" y="442"/>
                </a:lnTo>
                <a:lnTo>
                  <a:pt x="177" y="480"/>
                </a:lnTo>
                <a:lnTo>
                  <a:pt x="153" y="549"/>
                </a:lnTo>
                <a:lnTo>
                  <a:pt x="211" y="507"/>
                </a:lnTo>
                <a:lnTo>
                  <a:pt x="269" y="549"/>
                </a:lnTo>
                <a:lnTo>
                  <a:pt x="246" y="480"/>
                </a:lnTo>
                <a:lnTo>
                  <a:pt x="296" y="442"/>
                </a:lnTo>
                <a:lnTo>
                  <a:pt x="234" y="442"/>
                </a:lnTo>
                <a:lnTo>
                  <a:pt x="211" y="3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Shape 2569">
            <a:extLst>
              <a:ext uri="{FF2B5EF4-FFF2-40B4-BE49-F238E27FC236}">
                <a16:creationId xmlns:a16="http://schemas.microsoft.com/office/drawing/2014/main" id="{EA197567-AFDD-5C4A-B1E3-A651462BD5EB}"/>
              </a:ext>
            </a:extLst>
          </p:cNvPr>
          <p:cNvSpPr>
            <a:spLocks noChangeAspect="1"/>
          </p:cNvSpPr>
          <p:nvPr/>
        </p:nvSpPr>
        <p:spPr>
          <a:xfrm>
            <a:off x="17687936" y="6237191"/>
            <a:ext cx="1159155" cy="1159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69089" tIns="69089" rIns="69089" bIns="69089" anchor="ctr"/>
          <a:lstStyle/>
          <a:p>
            <a:pPr defTabSz="82902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440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09AD6-1901-7A45-8F4B-D74B2A7A2CAE}"/>
              </a:ext>
            </a:extLst>
          </p:cNvPr>
          <p:cNvSpPr txBox="1"/>
          <p:nvPr/>
        </p:nvSpPr>
        <p:spPr>
          <a:xfrm>
            <a:off x="2600299" y="5025436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02AC3-62C3-E84F-9992-BC27BA2137B8}"/>
              </a:ext>
            </a:extLst>
          </p:cNvPr>
          <p:cNvSpPr txBox="1"/>
          <p:nvPr/>
        </p:nvSpPr>
        <p:spPr>
          <a:xfrm>
            <a:off x="2594475" y="4325955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856B6-4C6D-2142-891D-10E8DC1E4CFE}"/>
              </a:ext>
            </a:extLst>
          </p:cNvPr>
          <p:cNvSpPr txBox="1"/>
          <p:nvPr/>
        </p:nvSpPr>
        <p:spPr>
          <a:xfrm>
            <a:off x="2600299" y="10613436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8A6FA-1003-6140-8F89-65A6865285C1}"/>
              </a:ext>
            </a:extLst>
          </p:cNvPr>
          <p:cNvSpPr txBox="1"/>
          <p:nvPr/>
        </p:nvSpPr>
        <p:spPr>
          <a:xfrm>
            <a:off x="2594475" y="9913955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6DB85-8F34-4347-B7A2-914B6967CC14}"/>
              </a:ext>
            </a:extLst>
          </p:cNvPr>
          <p:cNvSpPr txBox="1"/>
          <p:nvPr/>
        </p:nvSpPr>
        <p:spPr>
          <a:xfrm>
            <a:off x="17598999" y="8327436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C2ED3-9E2A-FD4C-9397-EE4779BFB345}"/>
              </a:ext>
            </a:extLst>
          </p:cNvPr>
          <p:cNvSpPr txBox="1"/>
          <p:nvPr/>
        </p:nvSpPr>
        <p:spPr>
          <a:xfrm>
            <a:off x="17593175" y="7627955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42CC-DE7A-7249-9FDE-FEA47952479A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44327-3816-C743-8B6A-BF7F02CF85F5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17FBD-B012-B74E-BBAC-2EC63DE59C1B}"/>
              </a:ext>
            </a:extLst>
          </p:cNvPr>
          <p:cNvSpPr txBox="1"/>
          <p:nvPr/>
        </p:nvSpPr>
        <p:spPr>
          <a:xfrm>
            <a:off x="11328971" y="5257035"/>
            <a:ext cx="102912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175D1-3D48-0443-8834-DF0878335AFC}"/>
              </a:ext>
            </a:extLst>
          </p:cNvPr>
          <p:cNvSpPr txBox="1"/>
          <p:nvPr/>
        </p:nvSpPr>
        <p:spPr>
          <a:xfrm>
            <a:off x="13328866" y="8940761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539CE-BD26-6D44-80CD-FE571143A663}"/>
              </a:ext>
            </a:extLst>
          </p:cNvPr>
          <p:cNvSpPr txBox="1"/>
          <p:nvPr/>
        </p:nvSpPr>
        <p:spPr>
          <a:xfrm>
            <a:off x="10015470" y="8927698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45">
            <a:extLst>
              <a:ext uri="{FF2B5EF4-FFF2-40B4-BE49-F238E27FC236}">
                <a16:creationId xmlns:a16="http://schemas.microsoft.com/office/drawing/2014/main" id="{F2A29EFA-361A-0149-9ABD-2ABB85D3DEE2}"/>
              </a:ext>
            </a:extLst>
          </p:cNvPr>
          <p:cNvSpPr>
            <a:spLocks/>
          </p:cNvSpPr>
          <p:nvPr/>
        </p:nvSpPr>
        <p:spPr bwMode="auto">
          <a:xfrm>
            <a:off x="5134110" y="3264415"/>
            <a:ext cx="4851917" cy="9698078"/>
          </a:xfrm>
          <a:custGeom>
            <a:avLst/>
            <a:gdLst>
              <a:gd name="T0" fmla="*/ 1632650 w 3892"/>
              <a:gd name="T1" fmla="*/ 210200 h 7782"/>
              <a:gd name="T2" fmla="*/ 1632650 w 3892"/>
              <a:gd name="T3" fmla="*/ 210200 h 7782"/>
              <a:gd name="T4" fmla="*/ 783342 w 3892"/>
              <a:gd name="T5" fmla="*/ 782413 h 7782"/>
              <a:gd name="T6" fmla="*/ 783342 w 3892"/>
              <a:gd name="T7" fmla="*/ 782413 h 7782"/>
              <a:gd name="T8" fmla="*/ 210266 w 3892"/>
              <a:gd name="T9" fmla="*/ 1632144 h 7782"/>
              <a:gd name="T10" fmla="*/ 210266 w 3892"/>
              <a:gd name="T11" fmla="*/ 1632144 h 7782"/>
              <a:gd name="T12" fmla="*/ 0 w 3892"/>
              <a:gd name="T13" fmla="*/ 2672156 h 7782"/>
              <a:gd name="T14" fmla="*/ 0 w 3892"/>
              <a:gd name="T15" fmla="*/ 2672156 h 7782"/>
              <a:gd name="T16" fmla="*/ 210266 w 3892"/>
              <a:gd name="T17" fmla="*/ 3712854 h 7782"/>
              <a:gd name="T18" fmla="*/ 210266 w 3892"/>
              <a:gd name="T19" fmla="*/ 3712854 h 7782"/>
              <a:gd name="T20" fmla="*/ 783342 w 3892"/>
              <a:gd name="T21" fmla="*/ 4562585 h 7782"/>
              <a:gd name="T22" fmla="*/ 783342 w 3892"/>
              <a:gd name="T23" fmla="*/ 4562585 h 7782"/>
              <a:gd name="T24" fmla="*/ 1632650 w 3892"/>
              <a:gd name="T25" fmla="*/ 5134798 h 7782"/>
              <a:gd name="T26" fmla="*/ 1632650 w 3892"/>
              <a:gd name="T27" fmla="*/ 5134798 h 7782"/>
              <a:gd name="T28" fmla="*/ 2673671 w 3892"/>
              <a:gd name="T29" fmla="*/ 5344998 h 7782"/>
              <a:gd name="T30" fmla="*/ 2673671 w 3892"/>
              <a:gd name="T31" fmla="*/ 4237668 h 7782"/>
              <a:gd name="T32" fmla="*/ 2673671 w 3892"/>
              <a:gd name="T33" fmla="*/ 4237668 h 7782"/>
              <a:gd name="T34" fmla="*/ 1107673 w 3892"/>
              <a:gd name="T35" fmla="*/ 2672156 h 7782"/>
              <a:gd name="T36" fmla="*/ 1107673 w 3892"/>
              <a:gd name="T37" fmla="*/ 2672156 h 7782"/>
              <a:gd name="T38" fmla="*/ 2673671 w 3892"/>
              <a:gd name="T39" fmla="*/ 1107330 h 7782"/>
              <a:gd name="T40" fmla="*/ 2673671 w 3892"/>
              <a:gd name="T41" fmla="*/ 0 h 7782"/>
              <a:gd name="T42" fmla="*/ 2673671 w 3892"/>
              <a:gd name="T43" fmla="*/ 0 h 7782"/>
              <a:gd name="T44" fmla="*/ 1632650 w 3892"/>
              <a:gd name="T45" fmla="*/ 210200 h 778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892" h="7782">
                <a:moveTo>
                  <a:pt x="2376" y="306"/>
                </a:moveTo>
                <a:lnTo>
                  <a:pt x="2376" y="306"/>
                </a:lnTo>
                <a:cubicBezTo>
                  <a:pt x="1913" y="502"/>
                  <a:pt x="1497" y="782"/>
                  <a:pt x="1140" y="1139"/>
                </a:cubicBezTo>
                <a:cubicBezTo>
                  <a:pt x="782" y="1496"/>
                  <a:pt x="502" y="1913"/>
                  <a:pt x="306" y="2376"/>
                </a:cubicBezTo>
                <a:cubicBezTo>
                  <a:pt x="103" y="2856"/>
                  <a:pt x="0" y="3365"/>
                  <a:pt x="0" y="3890"/>
                </a:cubicBezTo>
                <a:cubicBezTo>
                  <a:pt x="0" y="4415"/>
                  <a:pt x="103" y="4924"/>
                  <a:pt x="306" y="5405"/>
                </a:cubicBezTo>
                <a:cubicBezTo>
                  <a:pt x="502" y="5868"/>
                  <a:pt x="782" y="6284"/>
                  <a:pt x="1140" y="6642"/>
                </a:cubicBezTo>
                <a:cubicBezTo>
                  <a:pt x="1497" y="6999"/>
                  <a:pt x="1913" y="7279"/>
                  <a:pt x="2376" y="7475"/>
                </a:cubicBezTo>
                <a:cubicBezTo>
                  <a:pt x="2856" y="7678"/>
                  <a:pt x="3366" y="7781"/>
                  <a:pt x="3891" y="7781"/>
                </a:cubicBezTo>
                <a:lnTo>
                  <a:pt x="3891" y="6169"/>
                </a:lnTo>
                <a:cubicBezTo>
                  <a:pt x="2634" y="6169"/>
                  <a:pt x="1612" y="5147"/>
                  <a:pt x="1612" y="3890"/>
                </a:cubicBezTo>
                <a:cubicBezTo>
                  <a:pt x="1612" y="2634"/>
                  <a:pt x="2634" y="1612"/>
                  <a:pt x="3891" y="1612"/>
                </a:cubicBezTo>
                <a:lnTo>
                  <a:pt x="3891" y="0"/>
                </a:lnTo>
                <a:cubicBezTo>
                  <a:pt x="3366" y="0"/>
                  <a:pt x="2856" y="103"/>
                  <a:pt x="2376" y="306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3" name="Freeform 246">
            <a:extLst>
              <a:ext uri="{FF2B5EF4-FFF2-40B4-BE49-F238E27FC236}">
                <a16:creationId xmlns:a16="http://schemas.microsoft.com/office/drawing/2014/main" id="{8440DC4A-C9F6-FB46-BA2E-AA1D75336A2F}"/>
              </a:ext>
            </a:extLst>
          </p:cNvPr>
          <p:cNvSpPr>
            <a:spLocks/>
          </p:cNvSpPr>
          <p:nvPr/>
        </p:nvSpPr>
        <p:spPr bwMode="auto">
          <a:xfrm>
            <a:off x="9986026" y="3264415"/>
            <a:ext cx="4851919" cy="9698078"/>
          </a:xfrm>
          <a:custGeom>
            <a:avLst/>
            <a:gdLst>
              <a:gd name="T0" fmla="*/ 2462716 w 3892"/>
              <a:gd name="T1" fmla="*/ 1632144 h 7782"/>
              <a:gd name="T2" fmla="*/ 2462716 w 3892"/>
              <a:gd name="T3" fmla="*/ 1632144 h 7782"/>
              <a:gd name="T4" fmla="*/ 1889640 w 3892"/>
              <a:gd name="T5" fmla="*/ 782413 h 7782"/>
              <a:gd name="T6" fmla="*/ 1889640 w 3892"/>
              <a:gd name="T7" fmla="*/ 782413 h 7782"/>
              <a:gd name="T8" fmla="*/ 1041020 w 3892"/>
              <a:gd name="T9" fmla="*/ 210200 h 7782"/>
              <a:gd name="T10" fmla="*/ 1041020 w 3892"/>
              <a:gd name="T11" fmla="*/ 210200 h 7782"/>
              <a:gd name="T12" fmla="*/ 0 w 3892"/>
              <a:gd name="T13" fmla="*/ 0 h 7782"/>
              <a:gd name="T14" fmla="*/ 0 w 3892"/>
              <a:gd name="T15" fmla="*/ 1107330 h 7782"/>
              <a:gd name="T16" fmla="*/ 0 w 3892"/>
              <a:gd name="T17" fmla="*/ 1107330 h 7782"/>
              <a:gd name="T18" fmla="*/ 1565309 w 3892"/>
              <a:gd name="T19" fmla="*/ 2672156 h 7782"/>
              <a:gd name="T20" fmla="*/ 1565309 w 3892"/>
              <a:gd name="T21" fmla="*/ 2672156 h 7782"/>
              <a:gd name="T22" fmla="*/ 0 w 3892"/>
              <a:gd name="T23" fmla="*/ 4237668 h 7782"/>
              <a:gd name="T24" fmla="*/ 0 w 3892"/>
              <a:gd name="T25" fmla="*/ 5344998 h 7782"/>
              <a:gd name="T26" fmla="*/ 0 w 3892"/>
              <a:gd name="T27" fmla="*/ 5344998 h 7782"/>
              <a:gd name="T28" fmla="*/ 1041020 w 3892"/>
              <a:gd name="T29" fmla="*/ 5134798 h 7782"/>
              <a:gd name="T30" fmla="*/ 1041020 w 3892"/>
              <a:gd name="T31" fmla="*/ 5134798 h 7782"/>
              <a:gd name="T32" fmla="*/ 1889640 w 3892"/>
              <a:gd name="T33" fmla="*/ 4562585 h 7782"/>
              <a:gd name="T34" fmla="*/ 1889640 w 3892"/>
              <a:gd name="T35" fmla="*/ 4562585 h 7782"/>
              <a:gd name="T36" fmla="*/ 2462716 w 3892"/>
              <a:gd name="T37" fmla="*/ 3712854 h 7782"/>
              <a:gd name="T38" fmla="*/ 2462716 w 3892"/>
              <a:gd name="T39" fmla="*/ 3712854 h 7782"/>
              <a:gd name="T40" fmla="*/ 2673669 w 3892"/>
              <a:gd name="T41" fmla="*/ 2672156 h 7782"/>
              <a:gd name="T42" fmla="*/ 2673669 w 3892"/>
              <a:gd name="T43" fmla="*/ 2672156 h 7782"/>
              <a:gd name="T44" fmla="*/ 2462716 w 3892"/>
              <a:gd name="T45" fmla="*/ 1632144 h 778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892" h="7782">
                <a:moveTo>
                  <a:pt x="3584" y="2376"/>
                </a:moveTo>
                <a:lnTo>
                  <a:pt x="3584" y="2376"/>
                </a:lnTo>
                <a:cubicBezTo>
                  <a:pt x="3388" y="1913"/>
                  <a:pt x="3108" y="1496"/>
                  <a:pt x="2750" y="1139"/>
                </a:cubicBezTo>
                <a:cubicBezTo>
                  <a:pt x="2393" y="782"/>
                  <a:pt x="1978" y="502"/>
                  <a:pt x="1515" y="306"/>
                </a:cubicBezTo>
                <a:cubicBezTo>
                  <a:pt x="1035" y="103"/>
                  <a:pt x="525" y="0"/>
                  <a:pt x="0" y="0"/>
                </a:cubicBezTo>
                <a:lnTo>
                  <a:pt x="0" y="1612"/>
                </a:lnTo>
                <a:cubicBezTo>
                  <a:pt x="1257" y="1612"/>
                  <a:pt x="2278" y="2634"/>
                  <a:pt x="2278" y="3890"/>
                </a:cubicBezTo>
                <a:cubicBezTo>
                  <a:pt x="2278" y="5147"/>
                  <a:pt x="1257" y="6169"/>
                  <a:pt x="0" y="6169"/>
                </a:cubicBezTo>
                <a:lnTo>
                  <a:pt x="0" y="7781"/>
                </a:lnTo>
                <a:cubicBezTo>
                  <a:pt x="525" y="7781"/>
                  <a:pt x="1035" y="7678"/>
                  <a:pt x="1515" y="7475"/>
                </a:cubicBezTo>
                <a:cubicBezTo>
                  <a:pt x="1978" y="7279"/>
                  <a:pt x="2393" y="6999"/>
                  <a:pt x="2750" y="6642"/>
                </a:cubicBezTo>
                <a:cubicBezTo>
                  <a:pt x="3108" y="6284"/>
                  <a:pt x="3388" y="5868"/>
                  <a:pt x="3584" y="5405"/>
                </a:cubicBezTo>
                <a:cubicBezTo>
                  <a:pt x="3787" y="4924"/>
                  <a:pt x="3891" y="4415"/>
                  <a:pt x="3891" y="3890"/>
                </a:cubicBezTo>
                <a:cubicBezTo>
                  <a:pt x="3891" y="3365"/>
                  <a:pt x="3787" y="2856"/>
                  <a:pt x="3584" y="2376"/>
                </a:cubicBez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4" name="Freeform 247">
            <a:extLst>
              <a:ext uri="{FF2B5EF4-FFF2-40B4-BE49-F238E27FC236}">
                <a16:creationId xmlns:a16="http://schemas.microsoft.com/office/drawing/2014/main" id="{9F7E6BE4-034D-144A-B241-E9D7B888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708" y="3275933"/>
            <a:ext cx="4846158" cy="9695197"/>
          </a:xfrm>
          <a:custGeom>
            <a:avLst/>
            <a:gdLst>
              <a:gd name="T0" fmla="*/ 2375 w 3891"/>
              <a:gd name="T1" fmla="*/ 306 h 7782"/>
              <a:gd name="T2" fmla="*/ 2375 w 3891"/>
              <a:gd name="T3" fmla="*/ 306 h 7782"/>
              <a:gd name="T4" fmla="*/ 1140 w 3891"/>
              <a:gd name="T5" fmla="*/ 1139 h 7782"/>
              <a:gd name="T6" fmla="*/ 1140 w 3891"/>
              <a:gd name="T7" fmla="*/ 1139 h 7782"/>
              <a:gd name="T8" fmla="*/ 306 w 3891"/>
              <a:gd name="T9" fmla="*/ 2376 h 7782"/>
              <a:gd name="T10" fmla="*/ 306 w 3891"/>
              <a:gd name="T11" fmla="*/ 2376 h 7782"/>
              <a:gd name="T12" fmla="*/ 0 w 3891"/>
              <a:gd name="T13" fmla="*/ 3890 h 7782"/>
              <a:gd name="T14" fmla="*/ 0 w 3891"/>
              <a:gd name="T15" fmla="*/ 3890 h 7782"/>
              <a:gd name="T16" fmla="*/ 306 w 3891"/>
              <a:gd name="T17" fmla="*/ 5405 h 7782"/>
              <a:gd name="T18" fmla="*/ 306 w 3891"/>
              <a:gd name="T19" fmla="*/ 5405 h 7782"/>
              <a:gd name="T20" fmla="*/ 1140 w 3891"/>
              <a:gd name="T21" fmla="*/ 6642 h 7782"/>
              <a:gd name="T22" fmla="*/ 1140 w 3891"/>
              <a:gd name="T23" fmla="*/ 6642 h 7782"/>
              <a:gd name="T24" fmla="*/ 2375 w 3891"/>
              <a:gd name="T25" fmla="*/ 7475 h 7782"/>
              <a:gd name="T26" fmla="*/ 2375 w 3891"/>
              <a:gd name="T27" fmla="*/ 7475 h 7782"/>
              <a:gd name="T28" fmla="*/ 3890 w 3891"/>
              <a:gd name="T29" fmla="*/ 7781 h 7782"/>
              <a:gd name="T30" fmla="*/ 3890 w 3891"/>
              <a:gd name="T31" fmla="*/ 6169 h 7782"/>
              <a:gd name="T32" fmla="*/ 3890 w 3891"/>
              <a:gd name="T33" fmla="*/ 6169 h 7782"/>
              <a:gd name="T34" fmla="*/ 1612 w 3891"/>
              <a:gd name="T35" fmla="*/ 3890 h 7782"/>
              <a:gd name="T36" fmla="*/ 1612 w 3891"/>
              <a:gd name="T37" fmla="*/ 3890 h 7782"/>
              <a:gd name="T38" fmla="*/ 3890 w 3891"/>
              <a:gd name="T39" fmla="*/ 1612 h 7782"/>
              <a:gd name="T40" fmla="*/ 3890 w 3891"/>
              <a:gd name="T41" fmla="*/ 0 h 7782"/>
              <a:gd name="T42" fmla="*/ 3890 w 3891"/>
              <a:gd name="T43" fmla="*/ 0 h 7782"/>
              <a:gd name="T44" fmla="*/ 2375 w 3891"/>
              <a:gd name="T45" fmla="*/ 306 h 7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91" h="7782">
                <a:moveTo>
                  <a:pt x="2375" y="306"/>
                </a:moveTo>
                <a:lnTo>
                  <a:pt x="2375" y="306"/>
                </a:lnTo>
                <a:cubicBezTo>
                  <a:pt x="1913" y="502"/>
                  <a:pt x="1497" y="782"/>
                  <a:pt x="1140" y="1139"/>
                </a:cubicBezTo>
                <a:lnTo>
                  <a:pt x="1140" y="1139"/>
                </a:lnTo>
                <a:cubicBezTo>
                  <a:pt x="783" y="1497"/>
                  <a:pt x="502" y="1913"/>
                  <a:pt x="306" y="2376"/>
                </a:cubicBezTo>
                <a:lnTo>
                  <a:pt x="306" y="2376"/>
                </a:lnTo>
                <a:cubicBezTo>
                  <a:pt x="103" y="2857"/>
                  <a:pt x="0" y="3365"/>
                  <a:pt x="0" y="3890"/>
                </a:cubicBezTo>
                <a:lnTo>
                  <a:pt x="0" y="3890"/>
                </a:lnTo>
                <a:cubicBezTo>
                  <a:pt x="0" y="4415"/>
                  <a:pt x="103" y="4924"/>
                  <a:pt x="306" y="5405"/>
                </a:cubicBezTo>
                <a:lnTo>
                  <a:pt x="306" y="5405"/>
                </a:lnTo>
                <a:cubicBezTo>
                  <a:pt x="502" y="5868"/>
                  <a:pt x="783" y="6285"/>
                  <a:pt x="1140" y="6642"/>
                </a:cubicBezTo>
                <a:lnTo>
                  <a:pt x="1140" y="6642"/>
                </a:lnTo>
                <a:cubicBezTo>
                  <a:pt x="1497" y="6999"/>
                  <a:pt x="1913" y="7279"/>
                  <a:pt x="2375" y="7475"/>
                </a:cubicBezTo>
                <a:lnTo>
                  <a:pt x="2375" y="7475"/>
                </a:lnTo>
                <a:cubicBezTo>
                  <a:pt x="2856" y="7679"/>
                  <a:pt x="3365" y="7781"/>
                  <a:pt x="3890" y="7781"/>
                </a:cubicBezTo>
                <a:lnTo>
                  <a:pt x="3890" y="6169"/>
                </a:lnTo>
                <a:lnTo>
                  <a:pt x="3890" y="6169"/>
                </a:lnTo>
                <a:cubicBezTo>
                  <a:pt x="2633" y="6169"/>
                  <a:pt x="1612" y="5147"/>
                  <a:pt x="1612" y="3890"/>
                </a:cubicBezTo>
                <a:lnTo>
                  <a:pt x="1612" y="3890"/>
                </a:lnTo>
                <a:cubicBezTo>
                  <a:pt x="1612" y="2635"/>
                  <a:pt x="2633" y="1612"/>
                  <a:pt x="3890" y="1612"/>
                </a:cubicBezTo>
                <a:lnTo>
                  <a:pt x="3890" y="0"/>
                </a:lnTo>
                <a:lnTo>
                  <a:pt x="3890" y="0"/>
                </a:lnTo>
                <a:cubicBezTo>
                  <a:pt x="3365" y="0"/>
                  <a:pt x="2856" y="103"/>
                  <a:pt x="2375" y="306"/>
                </a:cubicBez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5" name="Freeform 248">
            <a:extLst>
              <a:ext uri="{FF2B5EF4-FFF2-40B4-BE49-F238E27FC236}">
                <a16:creationId xmlns:a16="http://schemas.microsoft.com/office/drawing/2014/main" id="{5B9E8E35-31A1-DF4C-B63D-F3CC94E2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867" y="3275933"/>
            <a:ext cx="4851919" cy="9695197"/>
          </a:xfrm>
          <a:custGeom>
            <a:avLst/>
            <a:gdLst>
              <a:gd name="T0" fmla="*/ 3585 w 3893"/>
              <a:gd name="T1" fmla="*/ 2376 h 7782"/>
              <a:gd name="T2" fmla="*/ 3585 w 3893"/>
              <a:gd name="T3" fmla="*/ 2376 h 7782"/>
              <a:gd name="T4" fmla="*/ 2751 w 3893"/>
              <a:gd name="T5" fmla="*/ 1139 h 7782"/>
              <a:gd name="T6" fmla="*/ 2751 w 3893"/>
              <a:gd name="T7" fmla="*/ 1139 h 7782"/>
              <a:gd name="T8" fmla="*/ 1515 w 3893"/>
              <a:gd name="T9" fmla="*/ 306 h 7782"/>
              <a:gd name="T10" fmla="*/ 1515 w 3893"/>
              <a:gd name="T11" fmla="*/ 306 h 7782"/>
              <a:gd name="T12" fmla="*/ 0 w 3893"/>
              <a:gd name="T13" fmla="*/ 0 h 7782"/>
              <a:gd name="T14" fmla="*/ 0 w 3893"/>
              <a:gd name="T15" fmla="*/ 1612 h 7782"/>
              <a:gd name="T16" fmla="*/ 0 w 3893"/>
              <a:gd name="T17" fmla="*/ 1612 h 7782"/>
              <a:gd name="T18" fmla="*/ 2279 w 3893"/>
              <a:gd name="T19" fmla="*/ 3890 h 7782"/>
              <a:gd name="T20" fmla="*/ 2279 w 3893"/>
              <a:gd name="T21" fmla="*/ 3890 h 7782"/>
              <a:gd name="T22" fmla="*/ 0 w 3893"/>
              <a:gd name="T23" fmla="*/ 6169 h 7782"/>
              <a:gd name="T24" fmla="*/ 0 w 3893"/>
              <a:gd name="T25" fmla="*/ 7781 h 7782"/>
              <a:gd name="T26" fmla="*/ 0 w 3893"/>
              <a:gd name="T27" fmla="*/ 7781 h 7782"/>
              <a:gd name="T28" fmla="*/ 1515 w 3893"/>
              <a:gd name="T29" fmla="*/ 7475 h 7782"/>
              <a:gd name="T30" fmla="*/ 1515 w 3893"/>
              <a:gd name="T31" fmla="*/ 7475 h 7782"/>
              <a:gd name="T32" fmla="*/ 2751 w 3893"/>
              <a:gd name="T33" fmla="*/ 6642 h 7782"/>
              <a:gd name="T34" fmla="*/ 2751 w 3893"/>
              <a:gd name="T35" fmla="*/ 6642 h 7782"/>
              <a:gd name="T36" fmla="*/ 3585 w 3893"/>
              <a:gd name="T37" fmla="*/ 5405 h 7782"/>
              <a:gd name="T38" fmla="*/ 3585 w 3893"/>
              <a:gd name="T39" fmla="*/ 5405 h 7782"/>
              <a:gd name="T40" fmla="*/ 3892 w 3893"/>
              <a:gd name="T41" fmla="*/ 3890 h 7782"/>
              <a:gd name="T42" fmla="*/ 3892 w 3893"/>
              <a:gd name="T43" fmla="*/ 3890 h 7782"/>
              <a:gd name="T44" fmla="*/ 3585 w 3893"/>
              <a:gd name="T45" fmla="*/ 2376 h 7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93" h="7782">
                <a:moveTo>
                  <a:pt x="3585" y="2376"/>
                </a:moveTo>
                <a:lnTo>
                  <a:pt x="3585" y="2376"/>
                </a:lnTo>
                <a:cubicBezTo>
                  <a:pt x="3389" y="1913"/>
                  <a:pt x="3109" y="1497"/>
                  <a:pt x="2751" y="1139"/>
                </a:cubicBezTo>
                <a:lnTo>
                  <a:pt x="2751" y="1139"/>
                </a:lnTo>
                <a:cubicBezTo>
                  <a:pt x="2394" y="782"/>
                  <a:pt x="1979" y="502"/>
                  <a:pt x="1515" y="306"/>
                </a:cubicBezTo>
                <a:lnTo>
                  <a:pt x="1515" y="306"/>
                </a:lnTo>
                <a:cubicBezTo>
                  <a:pt x="1035" y="103"/>
                  <a:pt x="525" y="0"/>
                  <a:pt x="0" y="0"/>
                </a:cubicBezTo>
                <a:lnTo>
                  <a:pt x="0" y="1612"/>
                </a:lnTo>
                <a:lnTo>
                  <a:pt x="0" y="1612"/>
                </a:lnTo>
                <a:cubicBezTo>
                  <a:pt x="1257" y="1612"/>
                  <a:pt x="2279" y="2635"/>
                  <a:pt x="2279" y="3890"/>
                </a:cubicBezTo>
                <a:lnTo>
                  <a:pt x="2279" y="3890"/>
                </a:lnTo>
                <a:cubicBezTo>
                  <a:pt x="2279" y="5147"/>
                  <a:pt x="1257" y="6169"/>
                  <a:pt x="0" y="6169"/>
                </a:cubicBezTo>
                <a:lnTo>
                  <a:pt x="0" y="7781"/>
                </a:lnTo>
                <a:lnTo>
                  <a:pt x="0" y="7781"/>
                </a:lnTo>
                <a:cubicBezTo>
                  <a:pt x="525" y="7781"/>
                  <a:pt x="1035" y="7679"/>
                  <a:pt x="1515" y="7475"/>
                </a:cubicBezTo>
                <a:lnTo>
                  <a:pt x="1515" y="7475"/>
                </a:lnTo>
                <a:cubicBezTo>
                  <a:pt x="1979" y="7279"/>
                  <a:pt x="2394" y="6999"/>
                  <a:pt x="2751" y="6642"/>
                </a:cubicBezTo>
                <a:lnTo>
                  <a:pt x="2751" y="6642"/>
                </a:lnTo>
                <a:cubicBezTo>
                  <a:pt x="3109" y="6285"/>
                  <a:pt x="3389" y="5868"/>
                  <a:pt x="3585" y="5405"/>
                </a:cubicBezTo>
                <a:lnTo>
                  <a:pt x="3585" y="5405"/>
                </a:lnTo>
                <a:cubicBezTo>
                  <a:pt x="3788" y="4924"/>
                  <a:pt x="3892" y="4415"/>
                  <a:pt x="3892" y="3890"/>
                </a:cubicBezTo>
                <a:lnTo>
                  <a:pt x="3892" y="3890"/>
                </a:lnTo>
                <a:cubicBezTo>
                  <a:pt x="3892" y="3365"/>
                  <a:pt x="3788" y="2857"/>
                  <a:pt x="3585" y="23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28" name="Freeform 253">
            <a:extLst>
              <a:ext uri="{FF2B5EF4-FFF2-40B4-BE49-F238E27FC236}">
                <a16:creationId xmlns:a16="http://schemas.microsoft.com/office/drawing/2014/main" id="{DF75AE32-5134-9740-AAC8-7C3AF8BE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722" y="3281662"/>
            <a:ext cx="153821" cy="1807399"/>
          </a:xfrm>
          <a:custGeom>
            <a:avLst/>
            <a:gdLst>
              <a:gd name="T0" fmla="*/ 124 w 125"/>
              <a:gd name="T1" fmla="*/ 1451 h 1452"/>
              <a:gd name="T2" fmla="*/ 0 w 125"/>
              <a:gd name="T3" fmla="*/ 1451 h 1452"/>
              <a:gd name="T4" fmla="*/ 0 w 125"/>
              <a:gd name="T5" fmla="*/ 0 h 1452"/>
              <a:gd name="T6" fmla="*/ 124 w 125"/>
              <a:gd name="T7" fmla="*/ 0 h 1452"/>
              <a:gd name="T8" fmla="*/ 124 w 125"/>
              <a:gd name="T9" fmla="*/ 1451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1452">
                <a:moveTo>
                  <a:pt x="124" y="1451"/>
                </a:moveTo>
                <a:lnTo>
                  <a:pt x="0" y="1451"/>
                </a:lnTo>
                <a:lnTo>
                  <a:pt x="0" y="0"/>
                </a:lnTo>
                <a:lnTo>
                  <a:pt x="124" y="0"/>
                </a:lnTo>
                <a:lnTo>
                  <a:pt x="124" y="14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Freeform 254">
            <a:extLst>
              <a:ext uri="{FF2B5EF4-FFF2-40B4-BE49-F238E27FC236}">
                <a16:creationId xmlns:a16="http://schemas.microsoft.com/office/drawing/2014/main" id="{7406CEF9-1A7B-7743-81FD-54A7025D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0703" y="3281662"/>
            <a:ext cx="153821" cy="1807399"/>
          </a:xfrm>
          <a:custGeom>
            <a:avLst/>
            <a:gdLst>
              <a:gd name="T0" fmla="*/ 124 w 125"/>
              <a:gd name="T1" fmla="*/ 1451 h 1452"/>
              <a:gd name="T2" fmla="*/ 0 w 125"/>
              <a:gd name="T3" fmla="*/ 1451 h 1452"/>
              <a:gd name="T4" fmla="*/ 0 w 125"/>
              <a:gd name="T5" fmla="*/ 0 h 1452"/>
              <a:gd name="T6" fmla="*/ 124 w 125"/>
              <a:gd name="T7" fmla="*/ 0 h 1452"/>
              <a:gd name="T8" fmla="*/ 124 w 125"/>
              <a:gd name="T9" fmla="*/ 1451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1452">
                <a:moveTo>
                  <a:pt x="124" y="1451"/>
                </a:moveTo>
                <a:lnTo>
                  <a:pt x="0" y="1451"/>
                </a:lnTo>
                <a:lnTo>
                  <a:pt x="0" y="0"/>
                </a:lnTo>
                <a:lnTo>
                  <a:pt x="124" y="0"/>
                </a:lnTo>
                <a:lnTo>
                  <a:pt x="124" y="14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255">
            <a:extLst>
              <a:ext uri="{FF2B5EF4-FFF2-40B4-BE49-F238E27FC236}">
                <a16:creationId xmlns:a16="http://schemas.microsoft.com/office/drawing/2014/main" id="{AC547D94-16CA-A543-8855-EE8497E2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0703" y="10549711"/>
            <a:ext cx="153821" cy="1807403"/>
          </a:xfrm>
          <a:custGeom>
            <a:avLst/>
            <a:gdLst>
              <a:gd name="T0" fmla="*/ 124 w 125"/>
              <a:gd name="T1" fmla="*/ 1449 h 1450"/>
              <a:gd name="T2" fmla="*/ 0 w 125"/>
              <a:gd name="T3" fmla="*/ 1449 h 1450"/>
              <a:gd name="T4" fmla="*/ 0 w 125"/>
              <a:gd name="T5" fmla="*/ 0 h 1450"/>
              <a:gd name="T6" fmla="*/ 124 w 125"/>
              <a:gd name="T7" fmla="*/ 0 h 1450"/>
              <a:gd name="T8" fmla="*/ 124 w 125"/>
              <a:gd name="T9" fmla="*/ 1449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1450">
                <a:moveTo>
                  <a:pt x="124" y="1449"/>
                </a:moveTo>
                <a:lnTo>
                  <a:pt x="0" y="1449"/>
                </a:lnTo>
                <a:lnTo>
                  <a:pt x="0" y="0"/>
                </a:lnTo>
                <a:lnTo>
                  <a:pt x="124" y="0"/>
                </a:lnTo>
                <a:lnTo>
                  <a:pt x="124" y="144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1" name="Freeform 324">
            <a:extLst>
              <a:ext uri="{FF2B5EF4-FFF2-40B4-BE49-F238E27FC236}">
                <a16:creationId xmlns:a16="http://schemas.microsoft.com/office/drawing/2014/main" id="{7D166089-3185-6846-A3C7-C2E82536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14" y="10549711"/>
            <a:ext cx="159317" cy="1807403"/>
          </a:xfrm>
          <a:custGeom>
            <a:avLst/>
            <a:gdLst>
              <a:gd name="T0" fmla="*/ 125 w 126"/>
              <a:gd name="T1" fmla="*/ 1449 h 1450"/>
              <a:gd name="T2" fmla="*/ 0 w 126"/>
              <a:gd name="T3" fmla="*/ 1449 h 1450"/>
              <a:gd name="T4" fmla="*/ 0 w 126"/>
              <a:gd name="T5" fmla="*/ 0 h 1450"/>
              <a:gd name="T6" fmla="*/ 125 w 126"/>
              <a:gd name="T7" fmla="*/ 0 h 1450"/>
              <a:gd name="T8" fmla="*/ 125 w 126"/>
              <a:gd name="T9" fmla="*/ 1449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450">
                <a:moveTo>
                  <a:pt x="125" y="1449"/>
                </a:moveTo>
                <a:lnTo>
                  <a:pt x="0" y="1449"/>
                </a:lnTo>
                <a:lnTo>
                  <a:pt x="0" y="0"/>
                </a:lnTo>
                <a:lnTo>
                  <a:pt x="125" y="0"/>
                </a:lnTo>
                <a:lnTo>
                  <a:pt x="125" y="14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EAEAF-68CA-B84B-8791-4C2693848C9C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F4FE0-6074-F141-9938-FC5FB964EF8C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1EAB3-6EFA-B44E-A206-C21B6472BFCD}"/>
              </a:ext>
            </a:extLst>
          </p:cNvPr>
          <p:cNvSpPr txBox="1"/>
          <p:nvPr/>
        </p:nvSpPr>
        <p:spPr>
          <a:xfrm>
            <a:off x="1772545" y="3835707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A77BC-EF3D-A64A-AB6B-4A926CDDCE0B}"/>
              </a:ext>
            </a:extLst>
          </p:cNvPr>
          <p:cNvSpPr txBox="1"/>
          <p:nvPr/>
        </p:nvSpPr>
        <p:spPr>
          <a:xfrm>
            <a:off x="1766721" y="3136226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F5FAA-E83C-B54A-90CC-B7C721092906}"/>
              </a:ext>
            </a:extLst>
          </p:cNvPr>
          <p:cNvSpPr txBox="1"/>
          <p:nvPr/>
        </p:nvSpPr>
        <p:spPr>
          <a:xfrm>
            <a:off x="1772546" y="11096138"/>
            <a:ext cx="2965204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D5E37-FF94-FF4A-9DBB-476E43C41746}"/>
              </a:ext>
            </a:extLst>
          </p:cNvPr>
          <p:cNvSpPr txBox="1"/>
          <p:nvPr/>
        </p:nvSpPr>
        <p:spPr>
          <a:xfrm>
            <a:off x="1766721" y="10396657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FB41C-0E1D-B045-A8C4-4EDE9F2834CC}"/>
              </a:ext>
            </a:extLst>
          </p:cNvPr>
          <p:cNvSpPr txBox="1"/>
          <p:nvPr/>
        </p:nvSpPr>
        <p:spPr>
          <a:xfrm>
            <a:off x="19890616" y="3835707"/>
            <a:ext cx="2965202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7A8E7-1142-594A-9B2E-FB241462A2B8}"/>
              </a:ext>
            </a:extLst>
          </p:cNvPr>
          <p:cNvSpPr txBox="1"/>
          <p:nvPr/>
        </p:nvSpPr>
        <p:spPr>
          <a:xfrm>
            <a:off x="19884791" y="3136226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0F23D-671C-894B-BE74-9BC1CEB8A24B}"/>
              </a:ext>
            </a:extLst>
          </p:cNvPr>
          <p:cNvSpPr txBox="1"/>
          <p:nvPr/>
        </p:nvSpPr>
        <p:spPr>
          <a:xfrm>
            <a:off x="19890615" y="11096138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5C0F7-DE59-7549-84A2-0AD53F4547F5}"/>
              </a:ext>
            </a:extLst>
          </p:cNvPr>
          <p:cNvSpPr txBox="1"/>
          <p:nvPr/>
        </p:nvSpPr>
        <p:spPr>
          <a:xfrm>
            <a:off x="19884791" y="10396657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6A5A9-BC01-1C47-871A-B72313FD2CF0}"/>
              </a:ext>
            </a:extLst>
          </p:cNvPr>
          <p:cNvSpPr txBox="1"/>
          <p:nvPr/>
        </p:nvSpPr>
        <p:spPr>
          <a:xfrm>
            <a:off x="5806729" y="7191791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B7AB8-8C8C-9F46-BA6D-B228B9E63A00}"/>
              </a:ext>
            </a:extLst>
          </p:cNvPr>
          <p:cNvSpPr txBox="1"/>
          <p:nvPr/>
        </p:nvSpPr>
        <p:spPr>
          <a:xfrm>
            <a:off x="10220233" y="7203983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CA9B0-0D88-B048-AC77-9689A40AC458}"/>
              </a:ext>
            </a:extLst>
          </p:cNvPr>
          <p:cNvSpPr txBox="1"/>
          <p:nvPr/>
        </p:nvSpPr>
        <p:spPr>
          <a:xfrm>
            <a:off x="13560841" y="7203983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A217D-67ED-DC4D-B353-C8AA8FF80320}"/>
              </a:ext>
            </a:extLst>
          </p:cNvPr>
          <p:cNvSpPr txBox="1"/>
          <p:nvPr/>
        </p:nvSpPr>
        <p:spPr>
          <a:xfrm>
            <a:off x="17854469" y="7190536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672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">
            <a:extLst>
              <a:ext uri="{FF2B5EF4-FFF2-40B4-BE49-F238E27FC236}">
                <a16:creationId xmlns:a16="http://schemas.microsoft.com/office/drawing/2014/main" id="{9A703ACE-9B3F-B846-8746-5B0F1BFAA38D}"/>
              </a:ext>
            </a:extLst>
          </p:cNvPr>
          <p:cNvSpPr>
            <a:spLocks/>
          </p:cNvSpPr>
          <p:nvPr/>
        </p:nvSpPr>
        <p:spPr bwMode="auto">
          <a:xfrm>
            <a:off x="12188828" y="4188726"/>
            <a:ext cx="3921847" cy="7843695"/>
          </a:xfrm>
          <a:custGeom>
            <a:avLst/>
            <a:gdLst>
              <a:gd name="T0" fmla="*/ 0 w 3148"/>
              <a:gd name="T1" fmla="*/ 0 h 6296"/>
              <a:gd name="T2" fmla="*/ 0 w 3148"/>
              <a:gd name="T3" fmla="*/ 0 h 6296"/>
              <a:gd name="T4" fmla="*/ 2161817 w 3148"/>
              <a:gd name="T5" fmla="*/ 2161817 h 6296"/>
              <a:gd name="T6" fmla="*/ 2161817 w 3148"/>
              <a:gd name="T7" fmla="*/ 2161817 h 6296"/>
              <a:gd name="T8" fmla="*/ 0 w 3148"/>
              <a:gd name="T9" fmla="*/ 4324320 h 6296"/>
              <a:gd name="T10" fmla="*/ 0 w 3148"/>
              <a:gd name="T11" fmla="*/ 0 h 6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48" h="6296">
                <a:moveTo>
                  <a:pt x="0" y="0"/>
                </a:moveTo>
                <a:lnTo>
                  <a:pt x="0" y="0"/>
                </a:lnTo>
                <a:cubicBezTo>
                  <a:pt x="1738" y="0"/>
                  <a:pt x="3147" y="1410"/>
                  <a:pt x="3147" y="3147"/>
                </a:cubicBezTo>
                <a:cubicBezTo>
                  <a:pt x="3147" y="4885"/>
                  <a:pt x="1738" y="6295"/>
                  <a:pt x="0" y="6295"/>
                </a:cubicBez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BD777B73-1340-2F4F-8F5A-4BDEC296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26" y="8127850"/>
            <a:ext cx="4840401" cy="4840401"/>
          </a:xfrm>
          <a:custGeom>
            <a:avLst/>
            <a:gdLst>
              <a:gd name="T0" fmla="*/ 3884 w 3885"/>
              <a:gd name="T1" fmla="*/ 3884 h 3885"/>
              <a:gd name="T2" fmla="*/ 3884 w 3885"/>
              <a:gd name="T3" fmla="*/ 3884 h 3885"/>
              <a:gd name="T4" fmla="*/ 0 w 3885"/>
              <a:gd name="T5" fmla="*/ 0 h 3885"/>
              <a:gd name="T6" fmla="*/ 3884 w 3885"/>
              <a:gd name="T7" fmla="*/ 0 h 3885"/>
              <a:gd name="T8" fmla="*/ 3884 w 3885"/>
              <a:gd name="T9" fmla="*/ 3884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5" h="3885">
                <a:moveTo>
                  <a:pt x="3884" y="3884"/>
                </a:moveTo>
                <a:lnTo>
                  <a:pt x="3884" y="3884"/>
                </a:lnTo>
                <a:cubicBezTo>
                  <a:pt x="1739" y="3884"/>
                  <a:pt x="0" y="2145"/>
                  <a:pt x="0" y="0"/>
                </a:cubicBezTo>
                <a:lnTo>
                  <a:pt x="3884" y="0"/>
                </a:lnTo>
                <a:lnTo>
                  <a:pt x="3884" y="3884"/>
                </a:ln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1C26443F-63F2-7645-B82D-681CEE77C13D}"/>
              </a:ext>
            </a:extLst>
          </p:cNvPr>
          <p:cNvSpPr>
            <a:spLocks/>
          </p:cNvSpPr>
          <p:nvPr/>
        </p:nvSpPr>
        <p:spPr bwMode="auto">
          <a:xfrm>
            <a:off x="9326627" y="5248374"/>
            <a:ext cx="5724400" cy="4926786"/>
          </a:xfrm>
          <a:custGeom>
            <a:avLst/>
            <a:gdLst>
              <a:gd name="T0" fmla="*/ 1577962 w 4596"/>
              <a:gd name="T1" fmla="*/ 0 h 3956"/>
              <a:gd name="T2" fmla="*/ 0 w 4596"/>
              <a:gd name="T3" fmla="*/ 1577450 h 3956"/>
              <a:gd name="T4" fmla="*/ 1000474 w 4596"/>
              <a:gd name="T5" fmla="*/ 2201700 h 3956"/>
              <a:gd name="T6" fmla="*/ 990174 w 4596"/>
              <a:gd name="T7" fmla="*/ 2191399 h 3956"/>
              <a:gd name="T8" fmla="*/ 988114 w 4596"/>
              <a:gd name="T9" fmla="*/ 2190026 h 3956"/>
              <a:gd name="T10" fmla="*/ 970261 w 4596"/>
              <a:gd name="T11" fmla="*/ 2171484 h 3956"/>
              <a:gd name="T12" fmla="*/ 964081 w 4596"/>
              <a:gd name="T13" fmla="*/ 2165303 h 3956"/>
              <a:gd name="T14" fmla="*/ 951034 w 4596"/>
              <a:gd name="T15" fmla="*/ 2149508 h 3956"/>
              <a:gd name="T16" fmla="*/ 944854 w 4596"/>
              <a:gd name="T17" fmla="*/ 2143327 h 3956"/>
              <a:gd name="T18" fmla="*/ 927001 w 4596"/>
              <a:gd name="T19" fmla="*/ 2122038 h 3956"/>
              <a:gd name="T20" fmla="*/ 925628 w 4596"/>
              <a:gd name="T21" fmla="*/ 2119978 h 3956"/>
              <a:gd name="T22" fmla="*/ 909148 w 4596"/>
              <a:gd name="T23" fmla="*/ 2099375 h 3956"/>
              <a:gd name="T24" fmla="*/ 904341 w 4596"/>
              <a:gd name="T25" fmla="*/ 2092508 h 3956"/>
              <a:gd name="T26" fmla="*/ 891981 w 4596"/>
              <a:gd name="T27" fmla="*/ 2075339 h 3956"/>
              <a:gd name="T28" fmla="*/ 887861 w 4596"/>
              <a:gd name="T29" fmla="*/ 2069159 h 3956"/>
              <a:gd name="T30" fmla="*/ 872067 w 4596"/>
              <a:gd name="T31" fmla="*/ 2045809 h 3956"/>
              <a:gd name="T32" fmla="*/ 870694 w 4596"/>
              <a:gd name="T33" fmla="*/ 2043749 h 3956"/>
              <a:gd name="T34" fmla="*/ 856961 w 4596"/>
              <a:gd name="T35" fmla="*/ 2021087 h 3956"/>
              <a:gd name="T36" fmla="*/ 852154 w 4596"/>
              <a:gd name="T37" fmla="*/ 2014219 h 3956"/>
              <a:gd name="T38" fmla="*/ 842541 w 4596"/>
              <a:gd name="T39" fmla="*/ 1995677 h 3956"/>
              <a:gd name="T40" fmla="*/ 837734 w 4596"/>
              <a:gd name="T41" fmla="*/ 1988123 h 3956"/>
              <a:gd name="T42" fmla="*/ 825374 w 4596"/>
              <a:gd name="T43" fmla="*/ 1962713 h 3956"/>
              <a:gd name="T44" fmla="*/ 824687 w 4596"/>
              <a:gd name="T45" fmla="*/ 1961340 h 3956"/>
              <a:gd name="T46" fmla="*/ 813014 w 4596"/>
              <a:gd name="T47" fmla="*/ 1937304 h 3956"/>
              <a:gd name="T48" fmla="*/ 809581 w 4596"/>
              <a:gd name="T49" fmla="*/ 1929063 h 3956"/>
              <a:gd name="T50" fmla="*/ 801341 w 4596"/>
              <a:gd name="T51" fmla="*/ 1909834 h 3956"/>
              <a:gd name="T52" fmla="*/ 797907 w 4596"/>
              <a:gd name="T53" fmla="*/ 1901593 h 3956"/>
              <a:gd name="T54" fmla="*/ 787607 w 4596"/>
              <a:gd name="T55" fmla="*/ 1874810 h 3956"/>
              <a:gd name="T56" fmla="*/ 786921 w 4596"/>
              <a:gd name="T57" fmla="*/ 1874124 h 3956"/>
              <a:gd name="T58" fmla="*/ 778681 w 4596"/>
              <a:gd name="T59" fmla="*/ 1848027 h 3956"/>
              <a:gd name="T60" fmla="*/ 775934 w 4596"/>
              <a:gd name="T61" fmla="*/ 1839100 h 3956"/>
              <a:gd name="T62" fmla="*/ 769754 w 4596"/>
              <a:gd name="T63" fmla="*/ 1819184 h 3956"/>
              <a:gd name="T64" fmla="*/ 767694 w 4596"/>
              <a:gd name="T65" fmla="*/ 1810943 h 3956"/>
              <a:gd name="T66" fmla="*/ 760141 w 4596"/>
              <a:gd name="T67" fmla="*/ 1782787 h 3956"/>
              <a:gd name="T68" fmla="*/ 760141 w 4596"/>
              <a:gd name="T69" fmla="*/ 1781413 h 3956"/>
              <a:gd name="T70" fmla="*/ 753961 w 4596"/>
              <a:gd name="T71" fmla="*/ 1753943 h 3956"/>
              <a:gd name="T72" fmla="*/ 752587 w 4596"/>
              <a:gd name="T73" fmla="*/ 1745016 h 3956"/>
              <a:gd name="T74" fmla="*/ 748467 w 4596"/>
              <a:gd name="T75" fmla="*/ 1723727 h 3956"/>
              <a:gd name="T76" fmla="*/ 747094 w 4596"/>
              <a:gd name="T77" fmla="*/ 1715486 h 3956"/>
              <a:gd name="T78" fmla="*/ 742974 w 4596"/>
              <a:gd name="T79" fmla="*/ 1685956 h 3956"/>
              <a:gd name="T80" fmla="*/ 742974 w 4596"/>
              <a:gd name="T81" fmla="*/ 1685269 h 3956"/>
              <a:gd name="T82" fmla="*/ 740227 w 4596"/>
              <a:gd name="T83" fmla="*/ 1656426 h 3956"/>
              <a:gd name="T84" fmla="*/ 739541 w 4596"/>
              <a:gd name="T85" fmla="*/ 1647498 h 3956"/>
              <a:gd name="T86" fmla="*/ 738854 w 4596"/>
              <a:gd name="T87" fmla="*/ 1624836 h 3956"/>
              <a:gd name="T88" fmla="*/ 738167 w 4596"/>
              <a:gd name="T89" fmla="*/ 1615908 h 3956"/>
              <a:gd name="T90" fmla="*/ 737481 w 4596"/>
              <a:gd name="T91" fmla="*/ 1585691 h 3956"/>
              <a:gd name="T92" fmla="*/ 1589635 w 4596"/>
              <a:gd name="T93" fmla="*/ 733442 h 3956"/>
              <a:gd name="T94" fmla="*/ 2441789 w 4596"/>
              <a:gd name="T95" fmla="*/ 1572643 h 3956"/>
              <a:gd name="T96" fmla="*/ 3155236 w 4596"/>
              <a:gd name="T97" fmla="*/ 1585691 h 3956"/>
              <a:gd name="T98" fmla="*/ 1577962 w 4596"/>
              <a:gd name="T99" fmla="*/ 0 h 395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596" h="3956">
                <a:moveTo>
                  <a:pt x="2298" y="0"/>
                </a:moveTo>
                <a:lnTo>
                  <a:pt x="2298" y="0"/>
                </a:lnTo>
                <a:cubicBezTo>
                  <a:pt x="1029" y="0"/>
                  <a:pt x="0" y="1029"/>
                  <a:pt x="0" y="2297"/>
                </a:cubicBezTo>
                <a:cubicBezTo>
                  <a:pt x="0" y="2949"/>
                  <a:pt x="271" y="3537"/>
                  <a:pt x="707" y="3955"/>
                </a:cubicBezTo>
                <a:lnTo>
                  <a:pt x="1457" y="3206"/>
                </a:lnTo>
                <a:cubicBezTo>
                  <a:pt x="1452" y="3201"/>
                  <a:pt x="1447" y="3196"/>
                  <a:pt x="1442" y="3191"/>
                </a:cubicBezTo>
                <a:cubicBezTo>
                  <a:pt x="1441" y="3191"/>
                  <a:pt x="1440" y="3189"/>
                  <a:pt x="1439" y="3189"/>
                </a:cubicBezTo>
                <a:cubicBezTo>
                  <a:pt x="1430" y="3180"/>
                  <a:pt x="1422" y="3171"/>
                  <a:pt x="1413" y="3162"/>
                </a:cubicBezTo>
                <a:cubicBezTo>
                  <a:pt x="1410" y="3159"/>
                  <a:pt x="1408" y="3156"/>
                  <a:pt x="1404" y="3153"/>
                </a:cubicBezTo>
                <a:cubicBezTo>
                  <a:pt x="1398" y="3146"/>
                  <a:pt x="1391" y="3137"/>
                  <a:pt x="1385" y="3130"/>
                </a:cubicBezTo>
                <a:cubicBezTo>
                  <a:pt x="1381" y="3127"/>
                  <a:pt x="1379" y="3124"/>
                  <a:pt x="1376" y="3121"/>
                </a:cubicBezTo>
                <a:cubicBezTo>
                  <a:pt x="1367" y="3111"/>
                  <a:pt x="1359" y="3100"/>
                  <a:pt x="1350" y="3090"/>
                </a:cubicBezTo>
                <a:cubicBezTo>
                  <a:pt x="1350" y="3089"/>
                  <a:pt x="1349" y="3088"/>
                  <a:pt x="1348" y="3087"/>
                </a:cubicBezTo>
                <a:cubicBezTo>
                  <a:pt x="1340" y="3078"/>
                  <a:pt x="1333" y="3067"/>
                  <a:pt x="1324" y="3057"/>
                </a:cubicBezTo>
                <a:cubicBezTo>
                  <a:pt x="1322" y="3054"/>
                  <a:pt x="1320" y="3051"/>
                  <a:pt x="1317" y="3047"/>
                </a:cubicBezTo>
                <a:cubicBezTo>
                  <a:pt x="1311" y="3039"/>
                  <a:pt x="1305" y="3031"/>
                  <a:pt x="1299" y="3022"/>
                </a:cubicBezTo>
                <a:cubicBezTo>
                  <a:pt x="1297" y="3020"/>
                  <a:pt x="1294" y="3016"/>
                  <a:pt x="1293" y="3013"/>
                </a:cubicBezTo>
                <a:cubicBezTo>
                  <a:pt x="1285" y="3001"/>
                  <a:pt x="1277" y="2990"/>
                  <a:pt x="1270" y="2979"/>
                </a:cubicBezTo>
                <a:cubicBezTo>
                  <a:pt x="1269" y="2978"/>
                  <a:pt x="1269" y="2977"/>
                  <a:pt x="1268" y="2976"/>
                </a:cubicBezTo>
                <a:cubicBezTo>
                  <a:pt x="1261" y="2965"/>
                  <a:pt x="1255" y="2954"/>
                  <a:pt x="1248" y="2943"/>
                </a:cubicBezTo>
                <a:cubicBezTo>
                  <a:pt x="1246" y="2939"/>
                  <a:pt x="1244" y="2936"/>
                  <a:pt x="1241" y="2933"/>
                </a:cubicBezTo>
                <a:cubicBezTo>
                  <a:pt x="1236" y="2923"/>
                  <a:pt x="1231" y="2915"/>
                  <a:pt x="1227" y="2906"/>
                </a:cubicBezTo>
                <a:cubicBezTo>
                  <a:pt x="1225" y="2902"/>
                  <a:pt x="1222" y="2898"/>
                  <a:pt x="1220" y="2895"/>
                </a:cubicBezTo>
                <a:cubicBezTo>
                  <a:pt x="1214" y="2883"/>
                  <a:pt x="1208" y="2871"/>
                  <a:pt x="1202" y="2858"/>
                </a:cubicBezTo>
                <a:cubicBezTo>
                  <a:pt x="1202" y="2858"/>
                  <a:pt x="1201" y="2857"/>
                  <a:pt x="1201" y="2856"/>
                </a:cubicBezTo>
                <a:cubicBezTo>
                  <a:pt x="1195" y="2845"/>
                  <a:pt x="1189" y="2833"/>
                  <a:pt x="1184" y="2821"/>
                </a:cubicBezTo>
                <a:cubicBezTo>
                  <a:pt x="1182" y="2817"/>
                  <a:pt x="1181" y="2813"/>
                  <a:pt x="1179" y="2809"/>
                </a:cubicBezTo>
                <a:cubicBezTo>
                  <a:pt x="1175" y="2800"/>
                  <a:pt x="1171" y="2790"/>
                  <a:pt x="1167" y="2781"/>
                </a:cubicBezTo>
                <a:cubicBezTo>
                  <a:pt x="1166" y="2777"/>
                  <a:pt x="1164" y="2773"/>
                  <a:pt x="1162" y="2769"/>
                </a:cubicBezTo>
                <a:cubicBezTo>
                  <a:pt x="1157" y="2756"/>
                  <a:pt x="1152" y="2744"/>
                  <a:pt x="1147" y="2730"/>
                </a:cubicBezTo>
                <a:cubicBezTo>
                  <a:pt x="1147" y="2730"/>
                  <a:pt x="1147" y="2730"/>
                  <a:pt x="1146" y="2729"/>
                </a:cubicBezTo>
                <a:cubicBezTo>
                  <a:pt x="1142" y="2716"/>
                  <a:pt x="1138" y="2703"/>
                  <a:pt x="1134" y="2691"/>
                </a:cubicBezTo>
                <a:cubicBezTo>
                  <a:pt x="1132" y="2687"/>
                  <a:pt x="1131" y="2682"/>
                  <a:pt x="1130" y="2678"/>
                </a:cubicBezTo>
                <a:cubicBezTo>
                  <a:pt x="1127" y="2669"/>
                  <a:pt x="1124" y="2659"/>
                  <a:pt x="1121" y="2649"/>
                </a:cubicBezTo>
                <a:cubicBezTo>
                  <a:pt x="1120" y="2645"/>
                  <a:pt x="1119" y="2641"/>
                  <a:pt x="1118" y="2637"/>
                </a:cubicBezTo>
                <a:cubicBezTo>
                  <a:pt x="1114" y="2623"/>
                  <a:pt x="1110" y="2609"/>
                  <a:pt x="1107" y="2596"/>
                </a:cubicBezTo>
                <a:cubicBezTo>
                  <a:pt x="1107" y="2595"/>
                  <a:pt x="1107" y="2595"/>
                  <a:pt x="1107" y="2594"/>
                </a:cubicBezTo>
                <a:cubicBezTo>
                  <a:pt x="1104" y="2581"/>
                  <a:pt x="1101" y="2567"/>
                  <a:pt x="1098" y="2554"/>
                </a:cubicBezTo>
                <a:cubicBezTo>
                  <a:pt x="1098" y="2550"/>
                  <a:pt x="1096" y="2545"/>
                  <a:pt x="1096" y="2541"/>
                </a:cubicBezTo>
                <a:cubicBezTo>
                  <a:pt x="1094" y="2531"/>
                  <a:pt x="1092" y="2520"/>
                  <a:pt x="1090" y="2510"/>
                </a:cubicBezTo>
                <a:cubicBezTo>
                  <a:pt x="1090" y="2506"/>
                  <a:pt x="1089" y="2502"/>
                  <a:pt x="1088" y="2498"/>
                </a:cubicBezTo>
                <a:cubicBezTo>
                  <a:pt x="1086" y="2483"/>
                  <a:pt x="1084" y="2469"/>
                  <a:pt x="1082" y="2455"/>
                </a:cubicBezTo>
                <a:cubicBezTo>
                  <a:pt x="1082" y="2454"/>
                  <a:pt x="1082" y="2454"/>
                  <a:pt x="1082" y="2454"/>
                </a:cubicBezTo>
                <a:cubicBezTo>
                  <a:pt x="1081" y="2440"/>
                  <a:pt x="1079" y="2426"/>
                  <a:pt x="1078" y="2412"/>
                </a:cubicBezTo>
                <a:cubicBezTo>
                  <a:pt x="1078" y="2407"/>
                  <a:pt x="1077" y="2403"/>
                  <a:pt x="1077" y="2399"/>
                </a:cubicBezTo>
                <a:cubicBezTo>
                  <a:pt x="1077" y="2388"/>
                  <a:pt x="1076" y="2377"/>
                  <a:pt x="1076" y="2366"/>
                </a:cubicBezTo>
                <a:cubicBezTo>
                  <a:pt x="1075" y="2362"/>
                  <a:pt x="1075" y="2358"/>
                  <a:pt x="1075" y="2353"/>
                </a:cubicBezTo>
                <a:cubicBezTo>
                  <a:pt x="1074" y="2339"/>
                  <a:pt x="1074" y="2324"/>
                  <a:pt x="1074" y="2309"/>
                </a:cubicBezTo>
                <a:cubicBezTo>
                  <a:pt x="1074" y="1623"/>
                  <a:pt x="1630" y="1068"/>
                  <a:pt x="2315" y="1068"/>
                </a:cubicBezTo>
                <a:cubicBezTo>
                  <a:pt x="2994" y="1068"/>
                  <a:pt x="3547" y="1613"/>
                  <a:pt x="3556" y="2290"/>
                </a:cubicBezTo>
                <a:lnTo>
                  <a:pt x="3557" y="2309"/>
                </a:lnTo>
                <a:lnTo>
                  <a:pt x="4595" y="2309"/>
                </a:lnTo>
                <a:cubicBezTo>
                  <a:pt x="4595" y="1041"/>
                  <a:pt x="3566" y="0"/>
                  <a:pt x="2298" y="0"/>
                </a:cubicBez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5679EBA4-D2C9-2C4B-9056-0017C06E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946" y="6578693"/>
            <a:ext cx="3104076" cy="3104076"/>
          </a:xfrm>
          <a:custGeom>
            <a:avLst/>
            <a:gdLst>
              <a:gd name="T0" fmla="*/ 2492 w 2493"/>
              <a:gd name="T1" fmla="*/ 1244 h 2492"/>
              <a:gd name="T2" fmla="*/ 2492 w 2493"/>
              <a:gd name="T3" fmla="*/ 1244 h 2492"/>
              <a:gd name="T4" fmla="*/ 1246 w 2493"/>
              <a:gd name="T5" fmla="*/ 2491 h 2492"/>
              <a:gd name="T6" fmla="*/ 1246 w 2493"/>
              <a:gd name="T7" fmla="*/ 2491 h 2492"/>
              <a:gd name="T8" fmla="*/ 0 w 2493"/>
              <a:gd name="T9" fmla="*/ 1244 h 2492"/>
              <a:gd name="T10" fmla="*/ 0 w 2493"/>
              <a:gd name="T11" fmla="*/ 1244 h 2492"/>
              <a:gd name="T12" fmla="*/ 1246 w 2493"/>
              <a:gd name="T13" fmla="*/ 0 h 2492"/>
              <a:gd name="T14" fmla="*/ 1246 w 2493"/>
              <a:gd name="T15" fmla="*/ 0 h 2492"/>
              <a:gd name="T16" fmla="*/ 2492 w 2493"/>
              <a:gd name="T17" fmla="*/ 1244 h 2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3" h="2492">
                <a:moveTo>
                  <a:pt x="2492" y="1244"/>
                </a:moveTo>
                <a:lnTo>
                  <a:pt x="2492" y="1244"/>
                </a:lnTo>
                <a:cubicBezTo>
                  <a:pt x="2492" y="1933"/>
                  <a:pt x="1934" y="2491"/>
                  <a:pt x="1246" y="2491"/>
                </a:cubicBezTo>
                <a:lnTo>
                  <a:pt x="1246" y="2491"/>
                </a:lnTo>
                <a:cubicBezTo>
                  <a:pt x="559" y="2491"/>
                  <a:pt x="0" y="1933"/>
                  <a:pt x="0" y="1244"/>
                </a:cubicBezTo>
                <a:lnTo>
                  <a:pt x="0" y="1244"/>
                </a:lnTo>
                <a:cubicBezTo>
                  <a:pt x="0" y="557"/>
                  <a:pt x="559" y="0"/>
                  <a:pt x="1246" y="0"/>
                </a:cubicBezTo>
                <a:lnTo>
                  <a:pt x="1246" y="0"/>
                </a:lnTo>
                <a:cubicBezTo>
                  <a:pt x="1934" y="0"/>
                  <a:pt x="2492" y="557"/>
                  <a:pt x="2492" y="1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9" name="Freeform 258">
            <a:extLst>
              <a:ext uri="{FF2B5EF4-FFF2-40B4-BE49-F238E27FC236}">
                <a16:creationId xmlns:a16="http://schemas.microsoft.com/office/drawing/2014/main" id="{0AB9301C-8F6F-FE40-83B3-3BABFCF84528}"/>
              </a:ext>
            </a:extLst>
          </p:cNvPr>
          <p:cNvSpPr>
            <a:spLocks/>
          </p:cNvSpPr>
          <p:nvPr/>
        </p:nvSpPr>
        <p:spPr bwMode="auto">
          <a:xfrm>
            <a:off x="4581249" y="6440478"/>
            <a:ext cx="5436452" cy="66229"/>
          </a:xfrm>
          <a:custGeom>
            <a:avLst/>
            <a:gdLst>
              <a:gd name="T0" fmla="*/ 2997743 w 4364"/>
              <a:gd name="T1" fmla="*/ 35646 h 52"/>
              <a:gd name="T2" fmla="*/ 0 w 4364"/>
              <a:gd name="T3" fmla="*/ 35646 h 52"/>
              <a:gd name="T4" fmla="*/ 0 w 4364"/>
              <a:gd name="T5" fmla="*/ 0 h 52"/>
              <a:gd name="T6" fmla="*/ 2997743 w 4364"/>
              <a:gd name="T7" fmla="*/ 0 h 52"/>
              <a:gd name="T8" fmla="*/ 2997743 w 4364"/>
              <a:gd name="T9" fmla="*/ 35646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64" h="52">
                <a:moveTo>
                  <a:pt x="4363" y="51"/>
                </a:moveTo>
                <a:lnTo>
                  <a:pt x="0" y="51"/>
                </a:lnTo>
                <a:lnTo>
                  <a:pt x="0" y="0"/>
                </a:lnTo>
                <a:lnTo>
                  <a:pt x="4363" y="0"/>
                </a:lnTo>
                <a:lnTo>
                  <a:pt x="4363" y="51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0" name="Freeform 259">
            <a:extLst>
              <a:ext uri="{FF2B5EF4-FFF2-40B4-BE49-F238E27FC236}">
                <a16:creationId xmlns:a16="http://schemas.microsoft.com/office/drawing/2014/main" id="{BAC7AF96-94CA-F141-B205-4FA1590EC5AA}"/>
              </a:ext>
            </a:extLst>
          </p:cNvPr>
          <p:cNvSpPr>
            <a:spLocks/>
          </p:cNvSpPr>
          <p:nvPr/>
        </p:nvSpPr>
        <p:spPr bwMode="auto">
          <a:xfrm>
            <a:off x="15615404" y="6440478"/>
            <a:ext cx="4181000" cy="66229"/>
          </a:xfrm>
          <a:custGeom>
            <a:avLst/>
            <a:gdLst>
              <a:gd name="T0" fmla="*/ 2304168 w 3355"/>
              <a:gd name="T1" fmla="*/ 35646 h 52"/>
              <a:gd name="T2" fmla="*/ 0 w 3355"/>
              <a:gd name="T3" fmla="*/ 35646 h 52"/>
              <a:gd name="T4" fmla="*/ 0 w 3355"/>
              <a:gd name="T5" fmla="*/ 0 h 52"/>
              <a:gd name="T6" fmla="*/ 2304168 w 3355"/>
              <a:gd name="T7" fmla="*/ 0 h 52"/>
              <a:gd name="T8" fmla="*/ 2304168 w 3355"/>
              <a:gd name="T9" fmla="*/ 35646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5" h="52">
                <a:moveTo>
                  <a:pt x="3354" y="51"/>
                </a:moveTo>
                <a:lnTo>
                  <a:pt x="0" y="51"/>
                </a:lnTo>
                <a:lnTo>
                  <a:pt x="0" y="0"/>
                </a:lnTo>
                <a:lnTo>
                  <a:pt x="3354" y="0"/>
                </a:lnTo>
                <a:lnTo>
                  <a:pt x="3354" y="51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1" name="Freeform 260">
            <a:extLst>
              <a:ext uri="{FF2B5EF4-FFF2-40B4-BE49-F238E27FC236}">
                <a16:creationId xmlns:a16="http://schemas.microsoft.com/office/drawing/2014/main" id="{16687155-273D-B942-8094-65E0678F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250" y="10883510"/>
            <a:ext cx="3746198" cy="66227"/>
          </a:xfrm>
          <a:custGeom>
            <a:avLst/>
            <a:gdLst>
              <a:gd name="T0" fmla="*/ 3007 w 3008"/>
              <a:gd name="T1" fmla="*/ 50 h 51"/>
              <a:gd name="T2" fmla="*/ 0 w 3008"/>
              <a:gd name="T3" fmla="*/ 50 h 51"/>
              <a:gd name="T4" fmla="*/ 0 w 3008"/>
              <a:gd name="T5" fmla="*/ 0 h 51"/>
              <a:gd name="T6" fmla="*/ 3007 w 3008"/>
              <a:gd name="T7" fmla="*/ 0 h 51"/>
              <a:gd name="T8" fmla="*/ 3007 w 3008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8" h="51">
                <a:moveTo>
                  <a:pt x="3007" y="50"/>
                </a:moveTo>
                <a:lnTo>
                  <a:pt x="0" y="50"/>
                </a:lnTo>
                <a:lnTo>
                  <a:pt x="0" y="0"/>
                </a:lnTo>
                <a:lnTo>
                  <a:pt x="3007" y="0"/>
                </a:lnTo>
                <a:lnTo>
                  <a:pt x="3007" y="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42" name="Freeform 261">
            <a:extLst>
              <a:ext uri="{FF2B5EF4-FFF2-40B4-BE49-F238E27FC236}">
                <a16:creationId xmlns:a16="http://schemas.microsoft.com/office/drawing/2014/main" id="{A3A9E49E-D0A7-2B4C-A987-0E7A3EDB1283}"/>
              </a:ext>
            </a:extLst>
          </p:cNvPr>
          <p:cNvSpPr>
            <a:spLocks/>
          </p:cNvSpPr>
          <p:nvPr/>
        </p:nvSpPr>
        <p:spPr bwMode="auto">
          <a:xfrm>
            <a:off x="11650364" y="7675773"/>
            <a:ext cx="1154671" cy="944468"/>
          </a:xfrm>
          <a:custGeom>
            <a:avLst/>
            <a:gdLst>
              <a:gd name="T0" fmla="*/ 245895 w 926"/>
              <a:gd name="T1" fmla="*/ 144820 h 759"/>
              <a:gd name="T2" fmla="*/ 260319 w 926"/>
              <a:gd name="T3" fmla="*/ 130406 h 759"/>
              <a:gd name="T4" fmla="*/ 245895 w 926"/>
              <a:gd name="T5" fmla="*/ 115993 h 759"/>
              <a:gd name="T6" fmla="*/ 158664 w 926"/>
              <a:gd name="T7" fmla="*/ 115993 h 759"/>
              <a:gd name="T8" fmla="*/ 144927 w 926"/>
              <a:gd name="T9" fmla="*/ 130406 h 759"/>
              <a:gd name="T10" fmla="*/ 158664 w 926"/>
              <a:gd name="T11" fmla="*/ 202473 h 759"/>
              <a:gd name="T12" fmla="*/ 188199 w 926"/>
              <a:gd name="T13" fmla="*/ 202473 h 759"/>
              <a:gd name="T14" fmla="*/ 201936 w 926"/>
              <a:gd name="T15" fmla="*/ 188060 h 759"/>
              <a:gd name="T16" fmla="*/ 158664 w 926"/>
              <a:gd name="T17" fmla="*/ 173646 h 759"/>
              <a:gd name="T18" fmla="*/ 144927 w 926"/>
              <a:gd name="T19" fmla="*/ 188060 h 759"/>
              <a:gd name="T20" fmla="*/ 158664 w 926"/>
              <a:gd name="T21" fmla="*/ 202473 h 759"/>
              <a:gd name="T22" fmla="*/ 548113 w 926"/>
              <a:gd name="T23" fmla="*/ 491426 h 759"/>
              <a:gd name="T24" fmla="*/ 548113 w 926"/>
              <a:gd name="T25" fmla="*/ 433773 h 759"/>
              <a:gd name="T26" fmla="*/ 563224 w 926"/>
              <a:gd name="T27" fmla="*/ 419359 h 759"/>
              <a:gd name="T28" fmla="*/ 548113 w 926"/>
              <a:gd name="T29" fmla="*/ 87166 h 759"/>
              <a:gd name="T30" fmla="*/ 606496 w 926"/>
              <a:gd name="T31" fmla="*/ 491426 h 759"/>
              <a:gd name="T32" fmla="*/ 519952 w 926"/>
              <a:gd name="T33" fmla="*/ 404946 h 759"/>
              <a:gd name="T34" fmla="*/ 504841 w 926"/>
              <a:gd name="T35" fmla="*/ 419359 h 759"/>
              <a:gd name="T36" fmla="*/ 519952 w 926"/>
              <a:gd name="T37" fmla="*/ 491426 h 759"/>
              <a:gd name="T38" fmla="*/ 115392 w 926"/>
              <a:gd name="T39" fmla="*/ 433773 h 759"/>
              <a:gd name="T40" fmla="*/ 129816 w 926"/>
              <a:gd name="T41" fmla="*/ 419359 h 759"/>
              <a:gd name="T42" fmla="*/ 115392 w 926"/>
              <a:gd name="T43" fmla="*/ 404946 h 759"/>
              <a:gd name="T44" fmla="*/ 519952 w 926"/>
              <a:gd name="T45" fmla="*/ 87166 h 759"/>
              <a:gd name="T46" fmla="*/ 86544 w 926"/>
              <a:gd name="T47" fmla="*/ 404946 h 759"/>
              <a:gd name="T48" fmla="*/ 72120 w 926"/>
              <a:gd name="T49" fmla="*/ 419359 h 759"/>
              <a:gd name="T50" fmla="*/ 86544 w 926"/>
              <a:gd name="T51" fmla="*/ 433773 h 759"/>
              <a:gd name="T52" fmla="*/ 28848 w 926"/>
              <a:gd name="T53" fmla="*/ 491426 h 759"/>
              <a:gd name="T54" fmla="*/ 86544 w 926"/>
              <a:gd name="T55" fmla="*/ 87166 h 759"/>
              <a:gd name="T56" fmla="*/ 260319 w 926"/>
              <a:gd name="T57" fmla="*/ 28827 h 759"/>
              <a:gd name="T58" fmla="*/ 375025 w 926"/>
              <a:gd name="T59" fmla="*/ 28827 h 759"/>
              <a:gd name="T60" fmla="*/ 231471 w 926"/>
              <a:gd name="T61" fmla="*/ 57653 h 759"/>
              <a:gd name="T62" fmla="*/ 260319 w 926"/>
              <a:gd name="T63" fmla="*/ 28827 h 759"/>
              <a:gd name="T64" fmla="*/ 432721 w 926"/>
              <a:gd name="T65" fmla="*/ 57653 h 759"/>
              <a:gd name="T66" fmla="*/ 375025 w 926"/>
              <a:gd name="T67" fmla="*/ 0 h 759"/>
              <a:gd name="T68" fmla="*/ 260319 w 926"/>
              <a:gd name="T69" fmla="*/ 0 h 759"/>
              <a:gd name="T70" fmla="*/ 28848 w 926"/>
              <a:gd name="T71" fmla="*/ 57653 h 759"/>
              <a:gd name="T72" fmla="*/ 0 w 926"/>
              <a:gd name="T73" fmla="*/ 87166 h 759"/>
              <a:gd name="T74" fmla="*/ 0 w 926"/>
              <a:gd name="T75" fmla="*/ 491426 h 759"/>
              <a:gd name="T76" fmla="*/ 606496 w 926"/>
              <a:gd name="T77" fmla="*/ 520253 h 759"/>
              <a:gd name="T78" fmla="*/ 635344 w 926"/>
              <a:gd name="T79" fmla="*/ 491426 h 759"/>
              <a:gd name="T80" fmla="*/ 635344 w 926"/>
              <a:gd name="T81" fmla="*/ 87166 h 75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926" h="759">
                <a:moveTo>
                  <a:pt x="231" y="211"/>
                </a:moveTo>
                <a:lnTo>
                  <a:pt x="358" y="211"/>
                </a:lnTo>
                <a:cubicBezTo>
                  <a:pt x="369" y="211"/>
                  <a:pt x="379" y="201"/>
                  <a:pt x="379" y="190"/>
                </a:cubicBezTo>
                <a:cubicBezTo>
                  <a:pt x="379" y="178"/>
                  <a:pt x="369" y="169"/>
                  <a:pt x="358" y="169"/>
                </a:cubicBezTo>
                <a:lnTo>
                  <a:pt x="231" y="169"/>
                </a:lnTo>
                <a:cubicBezTo>
                  <a:pt x="220" y="169"/>
                  <a:pt x="211" y="178"/>
                  <a:pt x="211" y="190"/>
                </a:cubicBezTo>
                <a:cubicBezTo>
                  <a:pt x="211" y="201"/>
                  <a:pt x="220" y="211"/>
                  <a:pt x="231" y="211"/>
                </a:cubicBezTo>
                <a:close/>
                <a:moveTo>
                  <a:pt x="231" y="295"/>
                </a:moveTo>
                <a:lnTo>
                  <a:pt x="274" y="295"/>
                </a:lnTo>
                <a:cubicBezTo>
                  <a:pt x="285" y="295"/>
                  <a:pt x="294" y="286"/>
                  <a:pt x="294" y="274"/>
                </a:cubicBezTo>
                <a:cubicBezTo>
                  <a:pt x="294" y="262"/>
                  <a:pt x="285" y="253"/>
                  <a:pt x="274" y="253"/>
                </a:cubicBezTo>
                <a:lnTo>
                  <a:pt x="231" y="253"/>
                </a:lnTo>
                <a:cubicBezTo>
                  <a:pt x="220" y="253"/>
                  <a:pt x="211" y="262"/>
                  <a:pt x="211" y="274"/>
                </a:cubicBezTo>
                <a:cubicBezTo>
                  <a:pt x="211" y="286"/>
                  <a:pt x="220" y="295"/>
                  <a:pt x="231" y="295"/>
                </a:cubicBezTo>
                <a:close/>
                <a:moveTo>
                  <a:pt x="883" y="716"/>
                </a:moveTo>
                <a:lnTo>
                  <a:pt x="798" y="716"/>
                </a:lnTo>
                <a:lnTo>
                  <a:pt x="798" y="632"/>
                </a:lnTo>
                <a:cubicBezTo>
                  <a:pt x="810" y="632"/>
                  <a:pt x="820" y="623"/>
                  <a:pt x="820" y="611"/>
                </a:cubicBezTo>
                <a:cubicBezTo>
                  <a:pt x="820" y="599"/>
                  <a:pt x="810" y="590"/>
                  <a:pt x="798" y="590"/>
                </a:cubicBezTo>
                <a:lnTo>
                  <a:pt x="798" y="127"/>
                </a:lnTo>
                <a:lnTo>
                  <a:pt x="883" y="127"/>
                </a:lnTo>
                <a:lnTo>
                  <a:pt x="883" y="716"/>
                </a:lnTo>
                <a:close/>
                <a:moveTo>
                  <a:pt x="757" y="590"/>
                </a:moveTo>
                <a:lnTo>
                  <a:pt x="757" y="590"/>
                </a:lnTo>
                <a:cubicBezTo>
                  <a:pt x="745" y="590"/>
                  <a:pt x="735" y="599"/>
                  <a:pt x="735" y="611"/>
                </a:cubicBezTo>
                <a:cubicBezTo>
                  <a:pt x="735" y="623"/>
                  <a:pt x="745" y="632"/>
                  <a:pt x="757" y="632"/>
                </a:cubicBezTo>
                <a:lnTo>
                  <a:pt x="757" y="716"/>
                </a:lnTo>
                <a:lnTo>
                  <a:pt x="168" y="716"/>
                </a:lnTo>
                <a:lnTo>
                  <a:pt x="168" y="632"/>
                </a:lnTo>
                <a:cubicBezTo>
                  <a:pt x="180" y="632"/>
                  <a:pt x="189" y="623"/>
                  <a:pt x="189" y="611"/>
                </a:cubicBezTo>
                <a:cubicBezTo>
                  <a:pt x="189" y="599"/>
                  <a:pt x="180" y="590"/>
                  <a:pt x="168" y="590"/>
                </a:cubicBezTo>
                <a:lnTo>
                  <a:pt x="168" y="127"/>
                </a:lnTo>
                <a:lnTo>
                  <a:pt x="757" y="127"/>
                </a:lnTo>
                <a:lnTo>
                  <a:pt x="757" y="590"/>
                </a:lnTo>
                <a:close/>
                <a:moveTo>
                  <a:pt x="126" y="590"/>
                </a:moveTo>
                <a:lnTo>
                  <a:pt x="126" y="590"/>
                </a:lnTo>
                <a:cubicBezTo>
                  <a:pt x="115" y="590"/>
                  <a:pt x="105" y="599"/>
                  <a:pt x="105" y="611"/>
                </a:cubicBezTo>
                <a:cubicBezTo>
                  <a:pt x="105" y="623"/>
                  <a:pt x="115" y="632"/>
                  <a:pt x="126" y="632"/>
                </a:cubicBezTo>
                <a:lnTo>
                  <a:pt x="126" y="716"/>
                </a:lnTo>
                <a:lnTo>
                  <a:pt x="42" y="716"/>
                </a:lnTo>
                <a:lnTo>
                  <a:pt x="42" y="127"/>
                </a:lnTo>
                <a:lnTo>
                  <a:pt x="126" y="127"/>
                </a:lnTo>
                <a:lnTo>
                  <a:pt x="126" y="590"/>
                </a:lnTo>
                <a:close/>
                <a:moveTo>
                  <a:pt x="379" y="42"/>
                </a:moveTo>
                <a:lnTo>
                  <a:pt x="546" y="42"/>
                </a:lnTo>
                <a:cubicBezTo>
                  <a:pt x="569" y="42"/>
                  <a:pt x="588" y="61"/>
                  <a:pt x="588" y="84"/>
                </a:cubicBezTo>
                <a:lnTo>
                  <a:pt x="337" y="84"/>
                </a:lnTo>
                <a:cubicBezTo>
                  <a:pt x="337" y="61"/>
                  <a:pt x="356" y="42"/>
                  <a:pt x="379" y="42"/>
                </a:cubicBezTo>
                <a:close/>
                <a:moveTo>
                  <a:pt x="883" y="84"/>
                </a:moveTo>
                <a:lnTo>
                  <a:pt x="630" y="84"/>
                </a:lnTo>
                <a:cubicBezTo>
                  <a:pt x="630" y="38"/>
                  <a:pt x="592" y="0"/>
                  <a:pt x="546" y="0"/>
                </a:cubicBezTo>
                <a:lnTo>
                  <a:pt x="379" y="0"/>
                </a:lnTo>
                <a:cubicBezTo>
                  <a:pt x="332" y="0"/>
                  <a:pt x="294" y="38"/>
                  <a:pt x="294" y="84"/>
                </a:cubicBezTo>
                <a:lnTo>
                  <a:pt x="42" y="84"/>
                </a:lnTo>
                <a:cubicBezTo>
                  <a:pt x="18" y="84"/>
                  <a:pt x="0" y="103"/>
                  <a:pt x="0" y="127"/>
                </a:cubicBezTo>
                <a:lnTo>
                  <a:pt x="0" y="716"/>
                </a:lnTo>
                <a:cubicBezTo>
                  <a:pt x="0" y="739"/>
                  <a:pt x="18" y="758"/>
                  <a:pt x="42" y="758"/>
                </a:cubicBezTo>
                <a:lnTo>
                  <a:pt x="883" y="758"/>
                </a:lnTo>
                <a:cubicBezTo>
                  <a:pt x="906" y="758"/>
                  <a:pt x="925" y="739"/>
                  <a:pt x="925" y="716"/>
                </a:cubicBezTo>
                <a:lnTo>
                  <a:pt x="925" y="127"/>
                </a:lnTo>
                <a:cubicBezTo>
                  <a:pt x="925" y="103"/>
                  <a:pt x="906" y="84"/>
                  <a:pt x="883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9133C-EE8D-5B49-84F1-9233C0BA5466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635FA-637D-2E48-9F1D-A8DA0D804CD2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FDEF-CEE9-9A41-BABE-C0F8896D76AD}"/>
              </a:ext>
            </a:extLst>
          </p:cNvPr>
          <p:cNvSpPr txBox="1"/>
          <p:nvPr/>
        </p:nvSpPr>
        <p:spPr>
          <a:xfrm>
            <a:off x="10645774" y="5527384"/>
            <a:ext cx="154305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D44DF-26D6-564E-92E0-3D3FB76CEDDD}"/>
              </a:ext>
            </a:extLst>
          </p:cNvPr>
          <p:cNvSpPr txBox="1"/>
          <p:nvPr/>
        </p:nvSpPr>
        <p:spPr>
          <a:xfrm>
            <a:off x="12197482" y="10639711"/>
            <a:ext cx="154305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527B2-F94F-1843-BD1B-EB03C59A3940}"/>
              </a:ext>
            </a:extLst>
          </p:cNvPr>
          <p:cNvSpPr txBox="1"/>
          <p:nvPr/>
        </p:nvSpPr>
        <p:spPr>
          <a:xfrm>
            <a:off x="10645773" y="11443275"/>
            <a:ext cx="154305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463BE-7F3F-A747-8B3C-E8DEA9D7E669}"/>
              </a:ext>
            </a:extLst>
          </p:cNvPr>
          <p:cNvSpPr txBox="1"/>
          <p:nvPr/>
        </p:nvSpPr>
        <p:spPr>
          <a:xfrm>
            <a:off x="1482325" y="5647470"/>
            <a:ext cx="286987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6C48A-5FED-E145-9B68-FAFCF66CC250}"/>
              </a:ext>
            </a:extLst>
          </p:cNvPr>
          <p:cNvSpPr txBox="1"/>
          <p:nvPr/>
        </p:nvSpPr>
        <p:spPr>
          <a:xfrm>
            <a:off x="2590497" y="4947989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BF441-B5B4-4C4D-8B78-8B7515CA3EFB}"/>
              </a:ext>
            </a:extLst>
          </p:cNvPr>
          <p:cNvSpPr txBox="1"/>
          <p:nvPr/>
        </p:nvSpPr>
        <p:spPr>
          <a:xfrm>
            <a:off x="20026376" y="5647470"/>
            <a:ext cx="2925781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BCF25-7473-3146-81C6-92C8FC1B6C64}"/>
              </a:ext>
            </a:extLst>
          </p:cNvPr>
          <p:cNvSpPr txBox="1"/>
          <p:nvPr/>
        </p:nvSpPr>
        <p:spPr>
          <a:xfrm>
            <a:off x="20020551" y="4957614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04085-4CC9-8741-A12D-0C0386ABBC1F}"/>
              </a:ext>
            </a:extLst>
          </p:cNvPr>
          <p:cNvSpPr txBox="1"/>
          <p:nvPr/>
        </p:nvSpPr>
        <p:spPr>
          <a:xfrm>
            <a:off x="1482325" y="10075091"/>
            <a:ext cx="286987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B9CD5-3DB8-5E4F-ACB8-743639F4BFE1}"/>
              </a:ext>
            </a:extLst>
          </p:cNvPr>
          <p:cNvSpPr txBox="1"/>
          <p:nvPr/>
        </p:nvSpPr>
        <p:spPr>
          <a:xfrm>
            <a:off x="1541813" y="9375610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65814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2005E3D7-B478-424B-9ACA-052D4122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623" y="5726186"/>
            <a:ext cx="4937509" cy="64631"/>
          </a:xfrm>
          <a:custGeom>
            <a:avLst/>
            <a:gdLst>
              <a:gd name="connsiteX0" fmla="*/ 2662029 w 2722125"/>
              <a:gd name="connsiteY0" fmla="*/ 0 h 35632"/>
              <a:gd name="connsiteX1" fmla="*/ 2704166 w 2722125"/>
              <a:gd name="connsiteY1" fmla="*/ 0 h 35632"/>
              <a:gd name="connsiteX2" fmla="*/ 2722125 w 2722125"/>
              <a:gd name="connsiteY2" fmla="*/ 17816 h 35632"/>
              <a:gd name="connsiteX3" fmla="*/ 2704166 w 2722125"/>
              <a:gd name="connsiteY3" fmla="*/ 35632 h 35632"/>
              <a:gd name="connsiteX4" fmla="*/ 2662029 w 2722125"/>
              <a:gd name="connsiteY4" fmla="*/ 35632 h 35632"/>
              <a:gd name="connsiteX5" fmla="*/ 2644069 w 2722125"/>
              <a:gd name="connsiteY5" fmla="*/ 17816 h 35632"/>
              <a:gd name="connsiteX6" fmla="*/ 2662029 w 2722125"/>
              <a:gd name="connsiteY6" fmla="*/ 0 h 35632"/>
              <a:gd name="connsiteX7" fmla="*/ 2493232 w 2722125"/>
              <a:gd name="connsiteY7" fmla="*/ 0 h 35632"/>
              <a:gd name="connsiteX8" fmla="*/ 2577743 w 2722125"/>
              <a:gd name="connsiteY8" fmla="*/ 0 h 35632"/>
              <a:gd name="connsiteX9" fmla="*/ 2594920 w 2722125"/>
              <a:gd name="connsiteY9" fmla="*/ 17816 h 35632"/>
              <a:gd name="connsiteX10" fmla="*/ 2577743 w 2722125"/>
              <a:gd name="connsiteY10" fmla="*/ 35632 h 35632"/>
              <a:gd name="connsiteX11" fmla="*/ 2493232 w 2722125"/>
              <a:gd name="connsiteY11" fmla="*/ 35632 h 35632"/>
              <a:gd name="connsiteX12" fmla="*/ 2476055 w 2722125"/>
              <a:gd name="connsiteY12" fmla="*/ 17816 h 35632"/>
              <a:gd name="connsiteX13" fmla="*/ 2493232 w 2722125"/>
              <a:gd name="connsiteY13" fmla="*/ 0 h 35632"/>
              <a:gd name="connsiteX14" fmla="*/ 2325584 w 2722125"/>
              <a:gd name="connsiteY14" fmla="*/ 0 h 35632"/>
              <a:gd name="connsiteX15" fmla="*/ 2409408 w 2722125"/>
              <a:gd name="connsiteY15" fmla="*/ 0 h 35632"/>
              <a:gd name="connsiteX16" fmla="*/ 2427272 w 2722125"/>
              <a:gd name="connsiteY16" fmla="*/ 17816 h 35632"/>
              <a:gd name="connsiteX17" fmla="*/ 2409408 w 2722125"/>
              <a:gd name="connsiteY17" fmla="*/ 35632 h 35632"/>
              <a:gd name="connsiteX18" fmla="*/ 2325584 w 2722125"/>
              <a:gd name="connsiteY18" fmla="*/ 35632 h 35632"/>
              <a:gd name="connsiteX19" fmla="*/ 2308407 w 2722125"/>
              <a:gd name="connsiteY19" fmla="*/ 17816 h 35632"/>
              <a:gd name="connsiteX20" fmla="*/ 2325584 w 2722125"/>
              <a:gd name="connsiteY20" fmla="*/ 0 h 35632"/>
              <a:gd name="connsiteX21" fmla="*/ 2157936 w 2722125"/>
              <a:gd name="connsiteY21" fmla="*/ 0 h 35632"/>
              <a:gd name="connsiteX22" fmla="*/ 2241760 w 2722125"/>
              <a:gd name="connsiteY22" fmla="*/ 0 h 35632"/>
              <a:gd name="connsiteX23" fmla="*/ 2258937 w 2722125"/>
              <a:gd name="connsiteY23" fmla="*/ 17816 h 35632"/>
              <a:gd name="connsiteX24" fmla="*/ 2241760 w 2722125"/>
              <a:gd name="connsiteY24" fmla="*/ 35632 h 35632"/>
              <a:gd name="connsiteX25" fmla="*/ 2157936 w 2722125"/>
              <a:gd name="connsiteY25" fmla="*/ 35632 h 35632"/>
              <a:gd name="connsiteX26" fmla="*/ 2140072 w 2722125"/>
              <a:gd name="connsiteY26" fmla="*/ 17816 h 35632"/>
              <a:gd name="connsiteX27" fmla="*/ 2157936 w 2722125"/>
              <a:gd name="connsiteY27" fmla="*/ 0 h 35632"/>
              <a:gd name="connsiteX28" fmla="*/ 1989601 w 2722125"/>
              <a:gd name="connsiteY28" fmla="*/ 0 h 35632"/>
              <a:gd name="connsiteX29" fmla="*/ 2073425 w 2722125"/>
              <a:gd name="connsiteY29" fmla="*/ 0 h 35632"/>
              <a:gd name="connsiteX30" fmla="*/ 2090602 w 2722125"/>
              <a:gd name="connsiteY30" fmla="*/ 17816 h 35632"/>
              <a:gd name="connsiteX31" fmla="*/ 2073425 w 2722125"/>
              <a:gd name="connsiteY31" fmla="*/ 35632 h 35632"/>
              <a:gd name="connsiteX32" fmla="*/ 1989601 w 2722125"/>
              <a:gd name="connsiteY32" fmla="*/ 35632 h 35632"/>
              <a:gd name="connsiteX33" fmla="*/ 1971737 w 2722125"/>
              <a:gd name="connsiteY33" fmla="*/ 17816 h 35632"/>
              <a:gd name="connsiteX34" fmla="*/ 1989601 w 2722125"/>
              <a:gd name="connsiteY34" fmla="*/ 0 h 35632"/>
              <a:gd name="connsiteX35" fmla="*/ 1821266 w 2722125"/>
              <a:gd name="connsiteY35" fmla="*/ 0 h 35632"/>
              <a:gd name="connsiteX36" fmla="*/ 1905777 w 2722125"/>
              <a:gd name="connsiteY36" fmla="*/ 0 h 35632"/>
              <a:gd name="connsiteX37" fmla="*/ 1922954 w 2722125"/>
              <a:gd name="connsiteY37" fmla="*/ 17816 h 35632"/>
              <a:gd name="connsiteX38" fmla="*/ 1905777 w 2722125"/>
              <a:gd name="connsiteY38" fmla="*/ 35632 h 35632"/>
              <a:gd name="connsiteX39" fmla="*/ 1821266 w 2722125"/>
              <a:gd name="connsiteY39" fmla="*/ 35632 h 35632"/>
              <a:gd name="connsiteX40" fmla="*/ 1804089 w 2722125"/>
              <a:gd name="connsiteY40" fmla="*/ 17816 h 35632"/>
              <a:gd name="connsiteX41" fmla="*/ 1821266 w 2722125"/>
              <a:gd name="connsiteY41" fmla="*/ 0 h 35632"/>
              <a:gd name="connsiteX42" fmla="*/ 1653618 w 2722125"/>
              <a:gd name="connsiteY42" fmla="*/ 0 h 35632"/>
              <a:gd name="connsiteX43" fmla="*/ 1737442 w 2722125"/>
              <a:gd name="connsiteY43" fmla="*/ 0 h 35632"/>
              <a:gd name="connsiteX44" fmla="*/ 1755306 w 2722125"/>
              <a:gd name="connsiteY44" fmla="*/ 17816 h 35632"/>
              <a:gd name="connsiteX45" fmla="*/ 1737442 w 2722125"/>
              <a:gd name="connsiteY45" fmla="*/ 35632 h 35632"/>
              <a:gd name="connsiteX46" fmla="*/ 1653618 w 2722125"/>
              <a:gd name="connsiteY46" fmla="*/ 35632 h 35632"/>
              <a:gd name="connsiteX47" fmla="*/ 1636441 w 2722125"/>
              <a:gd name="connsiteY47" fmla="*/ 17816 h 35632"/>
              <a:gd name="connsiteX48" fmla="*/ 1653618 w 2722125"/>
              <a:gd name="connsiteY48" fmla="*/ 0 h 35632"/>
              <a:gd name="connsiteX49" fmla="*/ 1485970 w 2722125"/>
              <a:gd name="connsiteY49" fmla="*/ 0 h 35632"/>
              <a:gd name="connsiteX50" fmla="*/ 1569107 w 2722125"/>
              <a:gd name="connsiteY50" fmla="*/ 0 h 35632"/>
              <a:gd name="connsiteX51" fmla="*/ 1586971 w 2722125"/>
              <a:gd name="connsiteY51" fmla="*/ 17816 h 35632"/>
              <a:gd name="connsiteX52" fmla="*/ 1569107 w 2722125"/>
              <a:gd name="connsiteY52" fmla="*/ 35632 h 35632"/>
              <a:gd name="connsiteX53" fmla="*/ 1485970 w 2722125"/>
              <a:gd name="connsiteY53" fmla="*/ 35632 h 35632"/>
              <a:gd name="connsiteX54" fmla="*/ 1468106 w 2722125"/>
              <a:gd name="connsiteY54" fmla="*/ 17816 h 35632"/>
              <a:gd name="connsiteX55" fmla="*/ 1485970 w 2722125"/>
              <a:gd name="connsiteY55" fmla="*/ 0 h 35632"/>
              <a:gd name="connsiteX56" fmla="*/ 1317635 w 2722125"/>
              <a:gd name="connsiteY56" fmla="*/ 0 h 35632"/>
              <a:gd name="connsiteX57" fmla="*/ 1401459 w 2722125"/>
              <a:gd name="connsiteY57" fmla="*/ 0 h 35632"/>
              <a:gd name="connsiteX58" fmla="*/ 1418636 w 2722125"/>
              <a:gd name="connsiteY58" fmla="*/ 17816 h 35632"/>
              <a:gd name="connsiteX59" fmla="*/ 1401459 w 2722125"/>
              <a:gd name="connsiteY59" fmla="*/ 35632 h 35632"/>
              <a:gd name="connsiteX60" fmla="*/ 1317635 w 2722125"/>
              <a:gd name="connsiteY60" fmla="*/ 35632 h 35632"/>
              <a:gd name="connsiteX61" fmla="*/ 1299771 w 2722125"/>
              <a:gd name="connsiteY61" fmla="*/ 17816 h 35632"/>
              <a:gd name="connsiteX62" fmla="*/ 1317635 w 2722125"/>
              <a:gd name="connsiteY62" fmla="*/ 0 h 35632"/>
              <a:gd name="connsiteX63" fmla="*/ 1149300 w 2722125"/>
              <a:gd name="connsiteY63" fmla="*/ 0 h 35632"/>
              <a:gd name="connsiteX64" fmla="*/ 1233811 w 2722125"/>
              <a:gd name="connsiteY64" fmla="*/ 0 h 35632"/>
              <a:gd name="connsiteX65" fmla="*/ 1250988 w 2722125"/>
              <a:gd name="connsiteY65" fmla="*/ 17816 h 35632"/>
              <a:gd name="connsiteX66" fmla="*/ 1233811 w 2722125"/>
              <a:gd name="connsiteY66" fmla="*/ 35632 h 35632"/>
              <a:gd name="connsiteX67" fmla="*/ 1149300 w 2722125"/>
              <a:gd name="connsiteY67" fmla="*/ 35632 h 35632"/>
              <a:gd name="connsiteX68" fmla="*/ 1132123 w 2722125"/>
              <a:gd name="connsiteY68" fmla="*/ 17816 h 35632"/>
              <a:gd name="connsiteX69" fmla="*/ 1149300 w 2722125"/>
              <a:gd name="connsiteY69" fmla="*/ 0 h 35632"/>
              <a:gd name="connsiteX70" fmla="*/ 981652 w 2722125"/>
              <a:gd name="connsiteY70" fmla="*/ 0 h 35632"/>
              <a:gd name="connsiteX71" fmla="*/ 1065476 w 2722125"/>
              <a:gd name="connsiteY71" fmla="*/ 0 h 35632"/>
              <a:gd name="connsiteX72" fmla="*/ 1083340 w 2722125"/>
              <a:gd name="connsiteY72" fmla="*/ 17816 h 35632"/>
              <a:gd name="connsiteX73" fmla="*/ 1065476 w 2722125"/>
              <a:gd name="connsiteY73" fmla="*/ 35632 h 35632"/>
              <a:gd name="connsiteX74" fmla="*/ 981652 w 2722125"/>
              <a:gd name="connsiteY74" fmla="*/ 35632 h 35632"/>
              <a:gd name="connsiteX75" fmla="*/ 963788 w 2722125"/>
              <a:gd name="connsiteY75" fmla="*/ 17816 h 35632"/>
              <a:gd name="connsiteX76" fmla="*/ 981652 w 2722125"/>
              <a:gd name="connsiteY76" fmla="*/ 0 h 35632"/>
              <a:gd name="connsiteX77" fmla="*/ 813317 w 2722125"/>
              <a:gd name="connsiteY77" fmla="*/ 0 h 35632"/>
              <a:gd name="connsiteX78" fmla="*/ 897141 w 2722125"/>
              <a:gd name="connsiteY78" fmla="*/ 0 h 35632"/>
              <a:gd name="connsiteX79" fmla="*/ 915005 w 2722125"/>
              <a:gd name="connsiteY79" fmla="*/ 17816 h 35632"/>
              <a:gd name="connsiteX80" fmla="*/ 897141 w 2722125"/>
              <a:gd name="connsiteY80" fmla="*/ 35632 h 35632"/>
              <a:gd name="connsiteX81" fmla="*/ 813317 w 2722125"/>
              <a:gd name="connsiteY81" fmla="*/ 35632 h 35632"/>
              <a:gd name="connsiteX82" fmla="*/ 796140 w 2722125"/>
              <a:gd name="connsiteY82" fmla="*/ 17816 h 35632"/>
              <a:gd name="connsiteX83" fmla="*/ 813317 w 2722125"/>
              <a:gd name="connsiteY83" fmla="*/ 0 h 35632"/>
              <a:gd name="connsiteX84" fmla="*/ 645669 w 2722125"/>
              <a:gd name="connsiteY84" fmla="*/ 0 h 35632"/>
              <a:gd name="connsiteX85" fmla="*/ 729493 w 2722125"/>
              <a:gd name="connsiteY85" fmla="*/ 0 h 35632"/>
              <a:gd name="connsiteX86" fmla="*/ 747357 w 2722125"/>
              <a:gd name="connsiteY86" fmla="*/ 17816 h 35632"/>
              <a:gd name="connsiteX87" fmla="*/ 729493 w 2722125"/>
              <a:gd name="connsiteY87" fmla="*/ 35632 h 35632"/>
              <a:gd name="connsiteX88" fmla="*/ 645669 w 2722125"/>
              <a:gd name="connsiteY88" fmla="*/ 35632 h 35632"/>
              <a:gd name="connsiteX89" fmla="*/ 628492 w 2722125"/>
              <a:gd name="connsiteY89" fmla="*/ 17816 h 35632"/>
              <a:gd name="connsiteX90" fmla="*/ 645669 w 2722125"/>
              <a:gd name="connsiteY90" fmla="*/ 0 h 35632"/>
              <a:gd name="connsiteX91" fmla="*/ 478021 w 2722125"/>
              <a:gd name="connsiteY91" fmla="*/ 0 h 35632"/>
              <a:gd name="connsiteX92" fmla="*/ 561845 w 2722125"/>
              <a:gd name="connsiteY92" fmla="*/ 0 h 35632"/>
              <a:gd name="connsiteX93" fmla="*/ 579022 w 2722125"/>
              <a:gd name="connsiteY93" fmla="*/ 17816 h 35632"/>
              <a:gd name="connsiteX94" fmla="*/ 561845 w 2722125"/>
              <a:gd name="connsiteY94" fmla="*/ 35632 h 35632"/>
              <a:gd name="connsiteX95" fmla="*/ 478021 w 2722125"/>
              <a:gd name="connsiteY95" fmla="*/ 35632 h 35632"/>
              <a:gd name="connsiteX96" fmla="*/ 460157 w 2722125"/>
              <a:gd name="connsiteY96" fmla="*/ 17816 h 35632"/>
              <a:gd name="connsiteX97" fmla="*/ 478021 w 2722125"/>
              <a:gd name="connsiteY97" fmla="*/ 0 h 35632"/>
              <a:gd name="connsiteX98" fmla="*/ 309686 w 2722125"/>
              <a:gd name="connsiteY98" fmla="*/ 0 h 35632"/>
              <a:gd name="connsiteX99" fmla="*/ 393510 w 2722125"/>
              <a:gd name="connsiteY99" fmla="*/ 0 h 35632"/>
              <a:gd name="connsiteX100" fmla="*/ 411374 w 2722125"/>
              <a:gd name="connsiteY100" fmla="*/ 17816 h 35632"/>
              <a:gd name="connsiteX101" fmla="*/ 393510 w 2722125"/>
              <a:gd name="connsiteY101" fmla="*/ 35632 h 35632"/>
              <a:gd name="connsiteX102" fmla="*/ 309686 w 2722125"/>
              <a:gd name="connsiteY102" fmla="*/ 35632 h 35632"/>
              <a:gd name="connsiteX103" fmla="*/ 291822 w 2722125"/>
              <a:gd name="connsiteY103" fmla="*/ 17816 h 35632"/>
              <a:gd name="connsiteX104" fmla="*/ 309686 w 2722125"/>
              <a:gd name="connsiteY104" fmla="*/ 0 h 35632"/>
              <a:gd name="connsiteX105" fmla="*/ 141351 w 2722125"/>
              <a:gd name="connsiteY105" fmla="*/ 0 h 35632"/>
              <a:gd name="connsiteX106" fmla="*/ 225862 w 2722125"/>
              <a:gd name="connsiteY106" fmla="*/ 0 h 35632"/>
              <a:gd name="connsiteX107" fmla="*/ 243039 w 2722125"/>
              <a:gd name="connsiteY107" fmla="*/ 17816 h 35632"/>
              <a:gd name="connsiteX108" fmla="*/ 225862 w 2722125"/>
              <a:gd name="connsiteY108" fmla="*/ 35632 h 35632"/>
              <a:gd name="connsiteX109" fmla="*/ 141351 w 2722125"/>
              <a:gd name="connsiteY109" fmla="*/ 35632 h 35632"/>
              <a:gd name="connsiteX110" fmla="*/ 124174 w 2722125"/>
              <a:gd name="connsiteY110" fmla="*/ 17816 h 35632"/>
              <a:gd name="connsiteX111" fmla="*/ 141351 w 2722125"/>
              <a:gd name="connsiteY111" fmla="*/ 0 h 35632"/>
              <a:gd name="connsiteX112" fmla="*/ 17422 w 2722125"/>
              <a:gd name="connsiteY112" fmla="*/ 0 h 35632"/>
              <a:gd name="connsiteX113" fmla="*/ 59931 w 2722125"/>
              <a:gd name="connsiteY113" fmla="*/ 0 h 35632"/>
              <a:gd name="connsiteX114" fmla="*/ 78050 w 2722125"/>
              <a:gd name="connsiteY114" fmla="*/ 17816 h 35632"/>
              <a:gd name="connsiteX115" fmla="*/ 59931 w 2722125"/>
              <a:gd name="connsiteY115" fmla="*/ 35632 h 35632"/>
              <a:gd name="connsiteX116" fmla="*/ 17422 w 2722125"/>
              <a:gd name="connsiteY116" fmla="*/ 35632 h 35632"/>
              <a:gd name="connsiteX117" fmla="*/ 0 w 2722125"/>
              <a:gd name="connsiteY117" fmla="*/ 17816 h 35632"/>
              <a:gd name="connsiteX118" fmla="*/ 17422 w 2722125"/>
              <a:gd name="connsiteY118" fmla="*/ 0 h 3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722125" h="35632">
                <a:moveTo>
                  <a:pt x="2662029" y="0"/>
                </a:moveTo>
                <a:lnTo>
                  <a:pt x="2704166" y="0"/>
                </a:lnTo>
                <a:cubicBezTo>
                  <a:pt x="2713836" y="0"/>
                  <a:pt x="2722125" y="7839"/>
                  <a:pt x="2722125" y="17816"/>
                </a:cubicBezTo>
                <a:cubicBezTo>
                  <a:pt x="2722125" y="27793"/>
                  <a:pt x="2713836" y="35632"/>
                  <a:pt x="2704166" y="35632"/>
                </a:cubicBezTo>
                <a:lnTo>
                  <a:pt x="2662029" y="35632"/>
                </a:lnTo>
                <a:cubicBezTo>
                  <a:pt x="2652358" y="35632"/>
                  <a:pt x="2644069" y="27793"/>
                  <a:pt x="2644069" y="17816"/>
                </a:cubicBezTo>
                <a:cubicBezTo>
                  <a:pt x="2644069" y="7839"/>
                  <a:pt x="2652358" y="0"/>
                  <a:pt x="2662029" y="0"/>
                </a:cubicBezTo>
                <a:close/>
                <a:moveTo>
                  <a:pt x="2493232" y="0"/>
                </a:moveTo>
                <a:lnTo>
                  <a:pt x="2577743" y="0"/>
                </a:lnTo>
                <a:cubicBezTo>
                  <a:pt x="2587362" y="0"/>
                  <a:pt x="2594920" y="7839"/>
                  <a:pt x="2594920" y="17816"/>
                </a:cubicBezTo>
                <a:cubicBezTo>
                  <a:pt x="2594920" y="27793"/>
                  <a:pt x="2587362" y="35632"/>
                  <a:pt x="2577743" y="35632"/>
                </a:cubicBezTo>
                <a:lnTo>
                  <a:pt x="2493232" y="35632"/>
                </a:lnTo>
                <a:cubicBezTo>
                  <a:pt x="2483613" y="35632"/>
                  <a:pt x="2476055" y="27793"/>
                  <a:pt x="2476055" y="17816"/>
                </a:cubicBezTo>
                <a:cubicBezTo>
                  <a:pt x="2476055" y="7839"/>
                  <a:pt x="2483613" y="0"/>
                  <a:pt x="2493232" y="0"/>
                </a:cubicBezTo>
                <a:close/>
                <a:moveTo>
                  <a:pt x="2325584" y="0"/>
                </a:moveTo>
                <a:lnTo>
                  <a:pt x="2409408" y="0"/>
                </a:lnTo>
                <a:cubicBezTo>
                  <a:pt x="2419027" y="0"/>
                  <a:pt x="2427272" y="7839"/>
                  <a:pt x="2427272" y="17816"/>
                </a:cubicBezTo>
                <a:cubicBezTo>
                  <a:pt x="2427272" y="27793"/>
                  <a:pt x="2419027" y="35632"/>
                  <a:pt x="2409408" y="35632"/>
                </a:cubicBezTo>
                <a:lnTo>
                  <a:pt x="2325584" y="35632"/>
                </a:lnTo>
                <a:cubicBezTo>
                  <a:pt x="2315965" y="35632"/>
                  <a:pt x="2308407" y="27793"/>
                  <a:pt x="2308407" y="17816"/>
                </a:cubicBezTo>
                <a:cubicBezTo>
                  <a:pt x="2308407" y="7839"/>
                  <a:pt x="2315965" y="0"/>
                  <a:pt x="2325584" y="0"/>
                </a:cubicBezTo>
                <a:close/>
                <a:moveTo>
                  <a:pt x="2157936" y="0"/>
                </a:moveTo>
                <a:lnTo>
                  <a:pt x="2241760" y="0"/>
                </a:lnTo>
                <a:cubicBezTo>
                  <a:pt x="2251379" y="0"/>
                  <a:pt x="2258937" y="7839"/>
                  <a:pt x="2258937" y="17816"/>
                </a:cubicBezTo>
                <a:cubicBezTo>
                  <a:pt x="2258937" y="27793"/>
                  <a:pt x="2251379" y="35632"/>
                  <a:pt x="2241760" y="35632"/>
                </a:cubicBezTo>
                <a:lnTo>
                  <a:pt x="2157936" y="35632"/>
                </a:lnTo>
                <a:cubicBezTo>
                  <a:pt x="2147630" y="35632"/>
                  <a:pt x="2140072" y="27793"/>
                  <a:pt x="2140072" y="17816"/>
                </a:cubicBezTo>
                <a:cubicBezTo>
                  <a:pt x="2140072" y="7839"/>
                  <a:pt x="2147630" y="0"/>
                  <a:pt x="2157936" y="0"/>
                </a:cubicBezTo>
                <a:close/>
                <a:moveTo>
                  <a:pt x="1989601" y="0"/>
                </a:moveTo>
                <a:lnTo>
                  <a:pt x="2073425" y="0"/>
                </a:lnTo>
                <a:cubicBezTo>
                  <a:pt x="2083044" y="0"/>
                  <a:pt x="2090602" y="7839"/>
                  <a:pt x="2090602" y="17816"/>
                </a:cubicBezTo>
                <a:cubicBezTo>
                  <a:pt x="2090602" y="27793"/>
                  <a:pt x="2083044" y="35632"/>
                  <a:pt x="2073425" y="35632"/>
                </a:cubicBezTo>
                <a:lnTo>
                  <a:pt x="1989601" y="35632"/>
                </a:lnTo>
                <a:cubicBezTo>
                  <a:pt x="1979982" y="35632"/>
                  <a:pt x="1971737" y="27793"/>
                  <a:pt x="1971737" y="17816"/>
                </a:cubicBezTo>
                <a:cubicBezTo>
                  <a:pt x="1971737" y="7839"/>
                  <a:pt x="1979982" y="0"/>
                  <a:pt x="1989601" y="0"/>
                </a:cubicBezTo>
                <a:close/>
                <a:moveTo>
                  <a:pt x="1821266" y="0"/>
                </a:moveTo>
                <a:lnTo>
                  <a:pt x="1905777" y="0"/>
                </a:lnTo>
                <a:cubicBezTo>
                  <a:pt x="1915396" y="0"/>
                  <a:pt x="1922954" y="7839"/>
                  <a:pt x="1922954" y="17816"/>
                </a:cubicBezTo>
                <a:cubicBezTo>
                  <a:pt x="1922954" y="27793"/>
                  <a:pt x="1915396" y="35632"/>
                  <a:pt x="1905777" y="35632"/>
                </a:cubicBezTo>
                <a:lnTo>
                  <a:pt x="1821266" y="35632"/>
                </a:lnTo>
                <a:cubicBezTo>
                  <a:pt x="1811647" y="35632"/>
                  <a:pt x="1804089" y="27793"/>
                  <a:pt x="1804089" y="17816"/>
                </a:cubicBezTo>
                <a:cubicBezTo>
                  <a:pt x="1804089" y="7839"/>
                  <a:pt x="1811647" y="0"/>
                  <a:pt x="1821266" y="0"/>
                </a:cubicBezTo>
                <a:close/>
                <a:moveTo>
                  <a:pt x="1653618" y="0"/>
                </a:moveTo>
                <a:lnTo>
                  <a:pt x="1737442" y="0"/>
                </a:lnTo>
                <a:cubicBezTo>
                  <a:pt x="1747061" y="0"/>
                  <a:pt x="1755306" y="7839"/>
                  <a:pt x="1755306" y="17816"/>
                </a:cubicBezTo>
                <a:cubicBezTo>
                  <a:pt x="1755306" y="27793"/>
                  <a:pt x="1747061" y="35632"/>
                  <a:pt x="1737442" y="35632"/>
                </a:cubicBezTo>
                <a:lnTo>
                  <a:pt x="1653618" y="35632"/>
                </a:lnTo>
                <a:cubicBezTo>
                  <a:pt x="1643999" y="35632"/>
                  <a:pt x="1636441" y="27793"/>
                  <a:pt x="1636441" y="17816"/>
                </a:cubicBezTo>
                <a:cubicBezTo>
                  <a:pt x="1636441" y="7839"/>
                  <a:pt x="1643999" y="0"/>
                  <a:pt x="1653618" y="0"/>
                </a:cubicBezTo>
                <a:close/>
                <a:moveTo>
                  <a:pt x="1485970" y="0"/>
                </a:moveTo>
                <a:lnTo>
                  <a:pt x="1569107" y="0"/>
                </a:lnTo>
                <a:cubicBezTo>
                  <a:pt x="1578726" y="0"/>
                  <a:pt x="1586971" y="7839"/>
                  <a:pt x="1586971" y="17816"/>
                </a:cubicBezTo>
                <a:cubicBezTo>
                  <a:pt x="1586971" y="27793"/>
                  <a:pt x="1578726" y="35632"/>
                  <a:pt x="1569107" y="35632"/>
                </a:cubicBezTo>
                <a:lnTo>
                  <a:pt x="1485970" y="35632"/>
                </a:lnTo>
                <a:cubicBezTo>
                  <a:pt x="1476351" y="35632"/>
                  <a:pt x="1468106" y="27793"/>
                  <a:pt x="1468106" y="17816"/>
                </a:cubicBezTo>
                <a:cubicBezTo>
                  <a:pt x="1468106" y="7839"/>
                  <a:pt x="1476351" y="0"/>
                  <a:pt x="1485970" y="0"/>
                </a:cubicBezTo>
                <a:close/>
                <a:moveTo>
                  <a:pt x="1317635" y="0"/>
                </a:moveTo>
                <a:lnTo>
                  <a:pt x="1401459" y="0"/>
                </a:lnTo>
                <a:cubicBezTo>
                  <a:pt x="1411078" y="0"/>
                  <a:pt x="1418636" y="7839"/>
                  <a:pt x="1418636" y="17816"/>
                </a:cubicBezTo>
                <a:cubicBezTo>
                  <a:pt x="1418636" y="27793"/>
                  <a:pt x="1411078" y="35632"/>
                  <a:pt x="1401459" y="35632"/>
                </a:cubicBezTo>
                <a:lnTo>
                  <a:pt x="1317635" y="35632"/>
                </a:lnTo>
                <a:cubicBezTo>
                  <a:pt x="1308016" y="35632"/>
                  <a:pt x="1299771" y="27793"/>
                  <a:pt x="1299771" y="17816"/>
                </a:cubicBezTo>
                <a:cubicBezTo>
                  <a:pt x="1299771" y="7839"/>
                  <a:pt x="1308016" y="0"/>
                  <a:pt x="1317635" y="0"/>
                </a:cubicBezTo>
                <a:close/>
                <a:moveTo>
                  <a:pt x="1149300" y="0"/>
                </a:moveTo>
                <a:lnTo>
                  <a:pt x="1233811" y="0"/>
                </a:lnTo>
                <a:cubicBezTo>
                  <a:pt x="1243430" y="0"/>
                  <a:pt x="1250988" y="7839"/>
                  <a:pt x="1250988" y="17816"/>
                </a:cubicBezTo>
                <a:cubicBezTo>
                  <a:pt x="1250988" y="27793"/>
                  <a:pt x="1243430" y="35632"/>
                  <a:pt x="1233811" y="35632"/>
                </a:cubicBezTo>
                <a:lnTo>
                  <a:pt x="1149300" y="35632"/>
                </a:lnTo>
                <a:cubicBezTo>
                  <a:pt x="1139681" y="35632"/>
                  <a:pt x="1132123" y="27793"/>
                  <a:pt x="1132123" y="17816"/>
                </a:cubicBezTo>
                <a:cubicBezTo>
                  <a:pt x="1132123" y="7839"/>
                  <a:pt x="1139681" y="0"/>
                  <a:pt x="1149300" y="0"/>
                </a:cubicBezTo>
                <a:close/>
                <a:moveTo>
                  <a:pt x="981652" y="0"/>
                </a:moveTo>
                <a:lnTo>
                  <a:pt x="1065476" y="0"/>
                </a:lnTo>
                <a:cubicBezTo>
                  <a:pt x="1075095" y="0"/>
                  <a:pt x="1083340" y="7839"/>
                  <a:pt x="1083340" y="17816"/>
                </a:cubicBezTo>
                <a:cubicBezTo>
                  <a:pt x="1083340" y="27793"/>
                  <a:pt x="1075095" y="35632"/>
                  <a:pt x="1065476" y="35632"/>
                </a:cubicBezTo>
                <a:lnTo>
                  <a:pt x="981652" y="35632"/>
                </a:lnTo>
                <a:cubicBezTo>
                  <a:pt x="972033" y="35632"/>
                  <a:pt x="963788" y="27793"/>
                  <a:pt x="963788" y="17816"/>
                </a:cubicBezTo>
                <a:cubicBezTo>
                  <a:pt x="963788" y="7839"/>
                  <a:pt x="972033" y="0"/>
                  <a:pt x="981652" y="0"/>
                </a:cubicBezTo>
                <a:close/>
                <a:moveTo>
                  <a:pt x="813317" y="0"/>
                </a:moveTo>
                <a:lnTo>
                  <a:pt x="897141" y="0"/>
                </a:lnTo>
                <a:cubicBezTo>
                  <a:pt x="907447" y="0"/>
                  <a:pt x="915005" y="7839"/>
                  <a:pt x="915005" y="17816"/>
                </a:cubicBezTo>
                <a:cubicBezTo>
                  <a:pt x="915005" y="27793"/>
                  <a:pt x="907447" y="35632"/>
                  <a:pt x="897141" y="35632"/>
                </a:cubicBezTo>
                <a:lnTo>
                  <a:pt x="813317" y="35632"/>
                </a:lnTo>
                <a:cubicBezTo>
                  <a:pt x="803698" y="35632"/>
                  <a:pt x="796140" y="27793"/>
                  <a:pt x="796140" y="17816"/>
                </a:cubicBezTo>
                <a:cubicBezTo>
                  <a:pt x="796140" y="7839"/>
                  <a:pt x="803698" y="0"/>
                  <a:pt x="813317" y="0"/>
                </a:cubicBezTo>
                <a:close/>
                <a:moveTo>
                  <a:pt x="645669" y="0"/>
                </a:moveTo>
                <a:lnTo>
                  <a:pt x="729493" y="0"/>
                </a:lnTo>
                <a:cubicBezTo>
                  <a:pt x="739112" y="0"/>
                  <a:pt x="747357" y="7839"/>
                  <a:pt x="747357" y="17816"/>
                </a:cubicBezTo>
                <a:cubicBezTo>
                  <a:pt x="747357" y="27793"/>
                  <a:pt x="739112" y="35632"/>
                  <a:pt x="729493" y="35632"/>
                </a:cubicBezTo>
                <a:lnTo>
                  <a:pt x="645669" y="35632"/>
                </a:lnTo>
                <a:cubicBezTo>
                  <a:pt x="636050" y="35632"/>
                  <a:pt x="628492" y="27793"/>
                  <a:pt x="628492" y="17816"/>
                </a:cubicBezTo>
                <a:cubicBezTo>
                  <a:pt x="628492" y="7839"/>
                  <a:pt x="636050" y="0"/>
                  <a:pt x="645669" y="0"/>
                </a:cubicBezTo>
                <a:close/>
                <a:moveTo>
                  <a:pt x="478021" y="0"/>
                </a:moveTo>
                <a:lnTo>
                  <a:pt x="561845" y="0"/>
                </a:lnTo>
                <a:cubicBezTo>
                  <a:pt x="571464" y="0"/>
                  <a:pt x="579022" y="7839"/>
                  <a:pt x="579022" y="17816"/>
                </a:cubicBezTo>
                <a:cubicBezTo>
                  <a:pt x="579022" y="27793"/>
                  <a:pt x="571464" y="35632"/>
                  <a:pt x="561845" y="35632"/>
                </a:cubicBezTo>
                <a:lnTo>
                  <a:pt x="478021" y="35632"/>
                </a:lnTo>
                <a:cubicBezTo>
                  <a:pt x="467715" y="35632"/>
                  <a:pt x="460157" y="27793"/>
                  <a:pt x="460157" y="17816"/>
                </a:cubicBezTo>
                <a:cubicBezTo>
                  <a:pt x="460157" y="7839"/>
                  <a:pt x="467715" y="0"/>
                  <a:pt x="478021" y="0"/>
                </a:cubicBezTo>
                <a:close/>
                <a:moveTo>
                  <a:pt x="309686" y="0"/>
                </a:moveTo>
                <a:lnTo>
                  <a:pt x="393510" y="0"/>
                </a:lnTo>
                <a:cubicBezTo>
                  <a:pt x="403129" y="0"/>
                  <a:pt x="411374" y="7839"/>
                  <a:pt x="411374" y="17816"/>
                </a:cubicBezTo>
                <a:cubicBezTo>
                  <a:pt x="411374" y="27793"/>
                  <a:pt x="403129" y="35632"/>
                  <a:pt x="393510" y="35632"/>
                </a:cubicBezTo>
                <a:lnTo>
                  <a:pt x="309686" y="35632"/>
                </a:lnTo>
                <a:cubicBezTo>
                  <a:pt x="300067" y="35632"/>
                  <a:pt x="291822" y="27793"/>
                  <a:pt x="291822" y="17816"/>
                </a:cubicBezTo>
                <a:cubicBezTo>
                  <a:pt x="291822" y="7839"/>
                  <a:pt x="300067" y="0"/>
                  <a:pt x="309686" y="0"/>
                </a:cubicBezTo>
                <a:close/>
                <a:moveTo>
                  <a:pt x="141351" y="0"/>
                </a:moveTo>
                <a:lnTo>
                  <a:pt x="225862" y="0"/>
                </a:lnTo>
                <a:cubicBezTo>
                  <a:pt x="235481" y="0"/>
                  <a:pt x="243039" y="7839"/>
                  <a:pt x="243039" y="17816"/>
                </a:cubicBezTo>
                <a:cubicBezTo>
                  <a:pt x="243039" y="27793"/>
                  <a:pt x="235481" y="35632"/>
                  <a:pt x="225862" y="35632"/>
                </a:cubicBezTo>
                <a:lnTo>
                  <a:pt x="141351" y="35632"/>
                </a:lnTo>
                <a:cubicBezTo>
                  <a:pt x="131732" y="35632"/>
                  <a:pt x="124174" y="27793"/>
                  <a:pt x="124174" y="17816"/>
                </a:cubicBezTo>
                <a:cubicBezTo>
                  <a:pt x="124174" y="7839"/>
                  <a:pt x="131732" y="0"/>
                  <a:pt x="141351" y="0"/>
                </a:cubicBezTo>
                <a:close/>
                <a:moveTo>
                  <a:pt x="17422" y="0"/>
                </a:moveTo>
                <a:lnTo>
                  <a:pt x="59931" y="0"/>
                </a:lnTo>
                <a:cubicBezTo>
                  <a:pt x="69688" y="0"/>
                  <a:pt x="78050" y="7839"/>
                  <a:pt x="78050" y="17816"/>
                </a:cubicBezTo>
                <a:cubicBezTo>
                  <a:pt x="78050" y="27793"/>
                  <a:pt x="69688" y="35632"/>
                  <a:pt x="59931" y="35632"/>
                </a:cubicBezTo>
                <a:lnTo>
                  <a:pt x="17422" y="35632"/>
                </a:lnTo>
                <a:cubicBezTo>
                  <a:pt x="7666" y="35632"/>
                  <a:pt x="0" y="27793"/>
                  <a:pt x="0" y="17816"/>
                </a:cubicBezTo>
                <a:cubicBezTo>
                  <a:pt x="0" y="7839"/>
                  <a:pt x="7666" y="0"/>
                  <a:pt x="174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DE93D53-7C19-AB45-9C0A-81C58CFB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3120" y="9948318"/>
            <a:ext cx="3586079" cy="64656"/>
          </a:xfrm>
          <a:custGeom>
            <a:avLst/>
            <a:gdLst>
              <a:gd name="connsiteX0" fmla="*/ 1916965 w 1977061"/>
              <a:gd name="connsiteY0" fmla="*/ 0 h 35646"/>
              <a:gd name="connsiteX1" fmla="*/ 1959101 w 1977061"/>
              <a:gd name="connsiteY1" fmla="*/ 0 h 35646"/>
              <a:gd name="connsiteX2" fmla="*/ 1977061 w 1977061"/>
              <a:gd name="connsiteY2" fmla="*/ 18173 h 35646"/>
              <a:gd name="connsiteX3" fmla="*/ 1959101 w 1977061"/>
              <a:gd name="connsiteY3" fmla="*/ 35646 h 35646"/>
              <a:gd name="connsiteX4" fmla="*/ 1916965 w 1977061"/>
              <a:gd name="connsiteY4" fmla="*/ 35646 h 35646"/>
              <a:gd name="connsiteX5" fmla="*/ 1899005 w 1977061"/>
              <a:gd name="connsiteY5" fmla="*/ 18173 h 35646"/>
              <a:gd name="connsiteX6" fmla="*/ 1916965 w 1977061"/>
              <a:gd name="connsiteY6" fmla="*/ 0 h 35646"/>
              <a:gd name="connsiteX7" fmla="*/ 1754752 w 1977061"/>
              <a:gd name="connsiteY7" fmla="*/ 0 h 35646"/>
              <a:gd name="connsiteX8" fmla="*/ 1835046 w 1977061"/>
              <a:gd name="connsiteY8" fmla="*/ 0 h 35646"/>
              <a:gd name="connsiteX9" fmla="*/ 1852889 w 1977061"/>
              <a:gd name="connsiteY9" fmla="*/ 18173 h 35646"/>
              <a:gd name="connsiteX10" fmla="*/ 1835046 w 1977061"/>
              <a:gd name="connsiteY10" fmla="*/ 35646 h 35646"/>
              <a:gd name="connsiteX11" fmla="*/ 1754752 w 1977061"/>
              <a:gd name="connsiteY11" fmla="*/ 35646 h 35646"/>
              <a:gd name="connsiteX12" fmla="*/ 1736909 w 1977061"/>
              <a:gd name="connsiteY12" fmla="*/ 18173 h 35646"/>
              <a:gd name="connsiteX13" fmla="*/ 1754752 w 1977061"/>
              <a:gd name="connsiteY13" fmla="*/ 0 h 35646"/>
              <a:gd name="connsiteX14" fmla="*/ 1593479 w 1977061"/>
              <a:gd name="connsiteY14" fmla="*/ 0 h 35646"/>
              <a:gd name="connsiteX15" fmla="*/ 1674459 w 1977061"/>
              <a:gd name="connsiteY15" fmla="*/ 0 h 35646"/>
              <a:gd name="connsiteX16" fmla="*/ 1691616 w 1977061"/>
              <a:gd name="connsiteY16" fmla="*/ 18173 h 35646"/>
              <a:gd name="connsiteX17" fmla="*/ 1674459 w 1977061"/>
              <a:gd name="connsiteY17" fmla="*/ 35646 h 35646"/>
              <a:gd name="connsiteX18" fmla="*/ 1593479 w 1977061"/>
              <a:gd name="connsiteY18" fmla="*/ 35646 h 35646"/>
              <a:gd name="connsiteX19" fmla="*/ 1576322 w 1977061"/>
              <a:gd name="connsiteY19" fmla="*/ 18173 h 35646"/>
              <a:gd name="connsiteX20" fmla="*/ 1593479 w 1977061"/>
              <a:gd name="connsiteY20" fmla="*/ 0 h 35646"/>
              <a:gd name="connsiteX21" fmla="*/ 1432206 w 1977061"/>
              <a:gd name="connsiteY21" fmla="*/ 0 h 35646"/>
              <a:gd name="connsiteX22" fmla="*/ 1512499 w 1977061"/>
              <a:gd name="connsiteY22" fmla="*/ 0 h 35646"/>
              <a:gd name="connsiteX23" fmla="*/ 1530342 w 1977061"/>
              <a:gd name="connsiteY23" fmla="*/ 18173 h 35646"/>
              <a:gd name="connsiteX24" fmla="*/ 1512499 w 1977061"/>
              <a:gd name="connsiteY24" fmla="*/ 35646 h 35646"/>
              <a:gd name="connsiteX25" fmla="*/ 1432206 w 1977061"/>
              <a:gd name="connsiteY25" fmla="*/ 35646 h 35646"/>
              <a:gd name="connsiteX26" fmla="*/ 1414363 w 1977061"/>
              <a:gd name="connsiteY26" fmla="*/ 18173 h 35646"/>
              <a:gd name="connsiteX27" fmla="*/ 1432206 w 1977061"/>
              <a:gd name="connsiteY27" fmla="*/ 0 h 35646"/>
              <a:gd name="connsiteX28" fmla="*/ 1270933 w 1977061"/>
              <a:gd name="connsiteY28" fmla="*/ 0 h 35646"/>
              <a:gd name="connsiteX29" fmla="*/ 1351226 w 1977061"/>
              <a:gd name="connsiteY29" fmla="*/ 0 h 35646"/>
              <a:gd name="connsiteX30" fmla="*/ 1369069 w 1977061"/>
              <a:gd name="connsiteY30" fmla="*/ 18173 h 35646"/>
              <a:gd name="connsiteX31" fmla="*/ 1351226 w 1977061"/>
              <a:gd name="connsiteY31" fmla="*/ 35646 h 35646"/>
              <a:gd name="connsiteX32" fmla="*/ 1270933 w 1977061"/>
              <a:gd name="connsiteY32" fmla="*/ 35646 h 35646"/>
              <a:gd name="connsiteX33" fmla="*/ 1253090 w 1977061"/>
              <a:gd name="connsiteY33" fmla="*/ 18173 h 35646"/>
              <a:gd name="connsiteX34" fmla="*/ 1270933 w 1977061"/>
              <a:gd name="connsiteY34" fmla="*/ 0 h 35646"/>
              <a:gd name="connsiteX35" fmla="*/ 1108973 w 1977061"/>
              <a:gd name="connsiteY35" fmla="*/ 0 h 35646"/>
              <a:gd name="connsiteX36" fmla="*/ 1190639 w 1977061"/>
              <a:gd name="connsiteY36" fmla="*/ 0 h 35646"/>
              <a:gd name="connsiteX37" fmla="*/ 1207110 w 1977061"/>
              <a:gd name="connsiteY37" fmla="*/ 18173 h 35646"/>
              <a:gd name="connsiteX38" fmla="*/ 1190639 w 1977061"/>
              <a:gd name="connsiteY38" fmla="*/ 35646 h 35646"/>
              <a:gd name="connsiteX39" fmla="*/ 1108973 w 1977061"/>
              <a:gd name="connsiteY39" fmla="*/ 35646 h 35646"/>
              <a:gd name="connsiteX40" fmla="*/ 1091816 w 1977061"/>
              <a:gd name="connsiteY40" fmla="*/ 18173 h 35646"/>
              <a:gd name="connsiteX41" fmla="*/ 1108973 w 1977061"/>
              <a:gd name="connsiteY41" fmla="*/ 0 h 35646"/>
              <a:gd name="connsiteX42" fmla="*/ 947700 w 1977061"/>
              <a:gd name="connsiteY42" fmla="*/ 0 h 35646"/>
              <a:gd name="connsiteX43" fmla="*/ 1028680 w 1977061"/>
              <a:gd name="connsiteY43" fmla="*/ 0 h 35646"/>
              <a:gd name="connsiteX44" fmla="*/ 1046523 w 1977061"/>
              <a:gd name="connsiteY44" fmla="*/ 18173 h 35646"/>
              <a:gd name="connsiteX45" fmla="*/ 1028680 w 1977061"/>
              <a:gd name="connsiteY45" fmla="*/ 35646 h 35646"/>
              <a:gd name="connsiteX46" fmla="*/ 947700 w 1977061"/>
              <a:gd name="connsiteY46" fmla="*/ 35646 h 35646"/>
              <a:gd name="connsiteX47" fmla="*/ 930543 w 1977061"/>
              <a:gd name="connsiteY47" fmla="*/ 18173 h 35646"/>
              <a:gd name="connsiteX48" fmla="*/ 947700 w 1977061"/>
              <a:gd name="connsiteY48" fmla="*/ 0 h 35646"/>
              <a:gd name="connsiteX49" fmla="*/ 787113 w 1977061"/>
              <a:gd name="connsiteY49" fmla="*/ 0 h 35646"/>
              <a:gd name="connsiteX50" fmla="*/ 867406 w 1977061"/>
              <a:gd name="connsiteY50" fmla="*/ 0 h 35646"/>
              <a:gd name="connsiteX51" fmla="*/ 884563 w 1977061"/>
              <a:gd name="connsiteY51" fmla="*/ 18173 h 35646"/>
              <a:gd name="connsiteX52" fmla="*/ 867406 w 1977061"/>
              <a:gd name="connsiteY52" fmla="*/ 35646 h 35646"/>
              <a:gd name="connsiteX53" fmla="*/ 787113 w 1977061"/>
              <a:gd name="connsiteY53" fmla="*/ 35646 h 35646"/>
              <a:gd name="connsiteX54" fmla="*/ 769270 w 1977061"/>
              <a:gd name="connsiteY54" fmla="*/ 18173 h 35646"/>
              <a:gd name="connsiteX55" fmla="*/ 787113 w 1977061"/>
              <a:gd name="connsiteY55" fmla="*/ 0 h 35646"/>
              <a:gd name="connsiteX56" fmla="*/ 625153 w 1977061"/>
              <a:gd name="connsiteY56" fmla="*/ 0 h 35646"/>
              <a:gd name="connsiteX57" fmla="*/ 706133 w 1977061"/>
              <a:gd name="connsiteY57" fmla="*/ 0 h 35646"/>
              <a:gd name="connsiteX58" fmla="*/ 723290 w 1977061"/>
              <a:gd name="connsiteY58" fmla="*/ 18173 h 35646"/>
              <a:gd name="connsiteX59" fmla="*/ 706133 w 1977061"/>
              <a:gd name="connsiteY59" fmla="*/ 35646 h 35646"/>
              <a:gd name="connsiteX60" fmla="*/ 625153 w 1977061"/>
              <a:gd name="connsiteY60" fmla="*/ 35646 h 35646"/>
              <a:gd name="connsiteX61" fmla="*/ 607997 w 1977061"/>
              <a:gd name="connsiteY61" fmla="*/ 18173 h 35646"/>
              <a:gd name="connsiteX62" fmla="*/ 625153 w 1977061"/>
              <a:gd name="connsiteY62" fmla="*/ 0 h 35646"/>
              <a:gd name="connsiteX63" fmla="*/ 463880 w 1977061"/>
              <a:gd name="connsiteY63" fmla="*/ 0 h 35646"/>
              <a:gd name="connsiteX64" fmla="*/ 544860 w 1977061"/>
              <a:gd name="connsiteY64" fmla="*/ 0 h 35646"/>
              <a:gd name="connsiteX65" fmla="*/ 562017 w 1977061"/>
              <a:gd name="connsiteY65" fmla="*/ 18173 h 35646"/>
              <a:gd name="connsiteX66" fmla="*/ 544860 w 1977061"/>
              <a:gd name="connsiteY66" fmla="*/ 35646 h 35646"/>
              <a:gd name="connsiteX67" fmla="*/ 463880 w 1977061"/>
              <a:gd name="connsiteY67" fmla="*/ 35646 h 35646"/>
              <a:gd name="connsiteX68" fmla="*/ 446723 w 1977061"/>
              <a:gd name="connsiteY68" fmla="*/ 18173 h 35646"/>
              <a:gd name="connsiteX69" fmla="*/ 463880 w 1977061"/>
              <a:gd name="connsiteY69" fmla="*/ 0 h 35646"/>
              <a:gd name="connsiteX70" fmla="*/ 303293 w 1977061"/>
              <a:gd name="connsiteY70" fmla="*/ 0 h 35646"/>
              <a:gd name="connsiteX71" fmla="*/ 383587 w 1977061"/>
              <a:gd name="connsiteY71" fmla="*/ 0 h 35646"/>
              <a:gd name="connsiteX72" fmla="*/ 400743 w 1977061"/>
              <a:gd name="connsiteY72" fmla="*/ 18173 h 35646"/>
              <a:gd name="connsiteX73" fmla="*/ 383587 w 1977061"/>
              <a:gd name="connsiteY73" fmla="*/ 35646 h 35646"/>
              <a:gd name="connsiteX74" fmla="*/ 303293 w 1977061"/>
              <a:gd name="connsiteY74" fmla="*/ 35646 h 35646"/>
              <a:gd name="connsiteX75" fmla="*/ 285450 w 1977061"/>
              <a:gd name="connsiteY75" fmla="*/ 18173 h 35646"/>
              <a:gd name="connsiteX76" fmla="*/ 303293 w 1977061"/>
              <a:gd name="connsiteY76" fmla="*/ 0 h 35646"/>
              <a:gd name="connsiteX77" fmla="*/ 141334 w 1977061"/>
              <a:gd name="connsiteY77" fmla="*/ 0 h 35646"/>
              <a:gd name="connsiteX78" fmla="*/ 222313 w 1977061"/>
              <a:gd name="connsiteY78" fmla="*/ 0 h 35646"/>
              <a:gd name="connsiteX79" fmla="*/ 239470 w 1977061"/>
              <a:gd name="connsiteY79" fmla="*/ 18173 h 35646"/>
              <a:gd name="connsiteX80" fmla="*/ 222313 w 1977061"/>
              <a:gd name="connsiteY80" fmla="*/ 35646 h 35646"/>
              <a:gd name="connsiteX81" fmla="*/ 141334 w 1977061"/>
              <a:gd name="connsiteY81" fmla="*/ 35646 h 35646"/>
              <a:gd name="connsiteX82" fmla="*/ 124177 w 1977061"/>
              <a:gd name="connsiteY82" fmla="*/ 18173 h 35646"/>
              <a:gd name="connsiteX83" fmla="*/ 141334 w 1977061"/>
              <a:gd name="connsiteY83" fmla="*/ 0 h 35646"/>
              <a:gd name="connsiteX84" fmla="*/ 17422 w 1977061"/>
              <a:gd name="connsiteY84" fmla="*/ 0 h 35646"/>
              <a:gd name="connsiteX85" fmla="*/ 60628 w 1977061"/>
              <a:gd name="connsiteY85" fmla="*/ 0 h 35646"/>
              <a:gd name="connsiteX86" fmla="*/ 78050 w 1977061"/>
              <a:gd name="connsiteY86" fmla="*/ 18173 h 35646"/>
              <a:gd name="connsiteX87" fmla="*/ 60628 w 1977061"/>
              <a:gd name="connsiteY87" fmla="*/ 35646 h 35646"/>
              <a:gd name="connsiteX88" fmla="*/ 17422 w 1977061"/>
              <a:gd name="connsiteY88" fmla="*/ 35646 h 35646"/>
              <a:gd name="connsiteX89" fmla="*/ 0 w 1977061"/>
              <a:gd name="connsiteY89" fmla="*/ 18173 h 35646"/>
              <a:gd name="connsiteX90" fmla="*/ 17422 w 1977061"/>
              <a:gd name="connsiteY90" fmla="*/ 0 h 3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77061" h="35646">
                <a:moveTo>
                  <a:pt x="1916965" y="0"/>
                </a:moveTo>
                <a:lnTo>
                  <a:pt x="1959101" y="0"/>
                </a:lnTo>
                <a:cubicBezTo>
                  <a:pt x="1968772" y="0"/>
                  <a:pt x="1977061" y="7689"/>
                  <a:pt x="1977061" y="18173"/>
                </a:cubicBezTo>
                <a:cubicBezTo>
                  <a:pt x="1977061" y="27958"/>
                  <a:pt x="1968772" y="35646"/>
                  <a:pt x="1959101" y="35646"/>
                </a:cubicBezTo>
                <a:lnTo>
                  <a:pt x="1916965" y="35646"/>
                </a:lnTo>
                <a:cubicBezTo>
                  <a:pt x="1907294" y="35646"/>
                  <a:pt x="1899005" y="27958"/>
                  <a:pt x="1899005" y="18173"/>
                </a:cubicBezTo>
                <a:cubicBezTo>
                  <a:pt x="1899005" y="7689"/>
                  <a:pt x="1907294" y="0"/>
                  <a:pt x="1916965" y="0"/>
                </a:cubicBezTo>
                <a:close/>
                <a:moveTo>
                  <a:pt x="1754752" y="0"/>
                </a:moveTo>
                <a:lnTo>
                  <a:pt x="1835046" y="0"/>
                </a:lnTo>
                <a:cubicBezTo>
                  <a:pt x="1845340" y="0"/>
                  <a:pt x="1852889" y="7689"/>
                  <a:pt x="1852889" y="18173"/>
                </a:cubicBezTo>
                <a:cubicBezTo>
                  <a:pt x="1852889" y="27958"/>
                  <a:pt x="1845340" y="35646"/>
                  <a:pt x="1835046" y="35646"/>
                </a:cubicBezTo>
                <a:lnTo>
                  <a:pt x="1754752" y="35646"/>
                </a:lnTo>
                <a:cubicBezTo>
                  <a:pt x="1745144" y="35646"/>
                  <a:pt x="1736909" y="27958"/>
                  <a:pt x="1736909" y="18173"/>
                </a:cubicBezTo>
                <a:cubicBezTo>
                  <a:pt x="1736909" y="7689"/>
                  <a:pt x="1745144" y="0"/>
                  <a:pt x="1754752" y="0"/>
                </a:cubicBezTo>
                <a:close/>
                <a:moveTo>
                  <a:pt x="1593479" y="0"/>
                </a:moveTo>
                <a:lnTo>
                  <a:pt x="1674459" y="0"/>
                </a:lnTo>
                <a:cubicBezTo>
                  <a:pt x="1684066" y="0"/>
                  <a:pt x="1691616" y="7689"/>
                  <a:pt x="1691616" y="18173"/>
                </a:cubicBezTo>
                <a:cubicBezTo>
                  <a:pt x="1691616" y="27958"/>
                  <a:pt x="1684066" y="35646"/>
                  <a:pt x="1674459" y="35646"/>
                </a:cubicBezTo>
                <a:lnTo>
                  <a:pt x="1593479" y="35646"/>
                </a:lnTo>
                <a:cubicBezTo>
                  <a:pt x="1583871" y="35646"/>
                  <a:pt x="1576322" y="27958"/>
                  <a:pt x="1576322" y="18173"/>
                </a:cubicBezTo>
                <a:cubicBezTo>
                  <a:pt x="1576322" y="7689"/>
                  <a:pt x="1583871" y="0"/>
                  <a:pt x="1593479" y="0"/>
                </a:cubicBezTo>
                <a:close/>
                <a:moveTo>
                  <a:pt x="1432206" y="0"/>
                </a:moveTo>
                <a:lnTo>
                  <a:pt x="1512499" y="0"/>
                </a:lnTo>
                <a:cubicBezTo>
                  <a:pt x="1522107" y="0"/>
                  <a:pt x="1530342" y="7689"/>
                  <a:pt x="1530342" y="18173"/>
                </a:cubicBezTo>
                <a:cubicBezTo>
                  <a:pt x="1530342" y="27958"/>
                  <a:pt x="1522107" y="35646"/>
                  <a:pt x="1512499" y="35646"/>
                </a:cubicBezTo>
                <a:lnTo>
                  <a:pt x="1432206" y="35646"/>
                </a:lnTo>
                <a:cubicBezTo>
                  <a:pt x="1422598" y="35646"/>
                  <a:pt x="1414363" y="27958"/>
                  <a:pt x="1414363" y="18173"/>
                </a:cubicBezTo>
                <a:cubicBezTo>
                  <a:pt x="1414363" y="7689"/>
                  <a:pt x="1422598" y="0"/>
                  <a:pt x="1432206" y="0"/>
                </a:cubicBezTo>
                <a:close/>
                <a:moveTo>
                  <a:pt x="1270933" y="0"/>
                </a:moveTo>
                <a:lnTo>
                  <a:pt x="1351226" y="0"/>
                </a:lnTo>
                <a:cubicBezTo>
                  <a:pt x="1360834" y="0"/>
                  <a:pt x="1369069" y="7689"/>
                  <a:pt x="1369069" y="18173"/>
                </a:cubicBezTo>
                <a:cubicBezTo>
                  <a:pt x="1369069" y="27958"/>
                  <a:pt x="1360834" y="35646"/>
                  <a:pt x="1351226" y="35646"/>
                </a:cubicBezTo>
                <a:lnTo>
                  <a:pt x="1270933" y="35646"/>
                </a:lnTo>
                <a:cubicBezTo>
                  <a:pt x="1261325" y="35646"/>
                  <a:pt x="1253090" y="27958"/>
                  <a:pt x="1253090" y="18173"/>
                </a:cubicBezTo>
                <a:cubicBezTo>
                  <a:pt x="1253090" y="7689"/>
                  <a:pt x="1261325" y="0"/>
                  <a:pt x="1270933" y="0"/>
                </a:cubicBezTo>
                <a:close/>
                <a:moveTo>
                  <a:pt x="1108973" y="0"/>
                </a:moveTo>
                <a:lnTo>
                  <a:pt x="1190639" y="0"/>
                </a:lnTo>
                <a:cubicBezTo>
                  <a:pt x="1199561" y="0"/>
                  <a:pt x="1207110" y="7689"/>
                  <a:pt x="1207110" y="18173"/>
                </a:cubicBezTo>
                <a:cubicBezTo>
                  <a:pt x="1207110" y="27958"/>
                  <a:pt x="1199561" y="35646"/>
                  <a:pt x="1190639" y="35646"/>
                </a:cubicBezTo>
                <a:lnTo>
                  <a:pt x="1108973" y="35646"/>
                </a:lnTo>
                <a:cubicBezTo>
                  <a:pt x="1099365" y="35646"/>
                  <a:pt x="1091816" y="27958"/>
                  <a:pt x="1091816" y="18173"/>
                </a:cubicBezTo>
                <a:cubicBezTo>
                  <a:pt x="1091816" y="7689"/>
                  <a:pt x="1099365" y="0"/>
                  <a:pt x="1108973" y="0"/>
                </a:cubicBezTo>
                <a:close/>
                <a:moveTo>
                  <a:pt x="947700" y="0"/>
                </a:moveTo>
                <a:lnTo>
                  <a:pt x="1028680" y="0"/>
                </a:lnTo>
                <a:cubicBezTo>
                  <a:pt x="1038287" y="0"/>
                  <a:pt x="1046523" y="7689"/>
                  <a:pt x="1046523" y="18173"/>
                </a:cubicBezTo>
                <a:cubicBezTo>
                  <a:pt x="1046523" y="27958"/>
                  <a:pt x="1038287" y="35646"/>
                  <a:pt x="1028680" y="35646"/>
                </a:cubicBezTo>
                <a:lnTo>
                  <a:pt x="947700" y="35646"/>
                </a:lnTo>
                <a:cubicBezTo>
                  <a:pt x="938778" y="35646"/>
                  <a:pt x="930543" y="27958"/>
                  <a:pt x="930543" y="18173"/>
                </a:cubicBezTo>
                <a:cubicBezTo>
                  <a:pt x="930543" y="7689"/>
                  <a:pt x="938778" y="0"/>
                  <a:pt x="947700" y="0"/>
                </a:cubicBezTo>
                <a:close/>
                <a:moveTo>
                  <a:pt x="787113" y="0"/>
                </a:moveTo>
                <a:lnTo>
                  <a:pt x="867406" y="0"/>
                </a:lnTo>
                <a:cubicBezTo>
                  <a:pt x="877014" y="0"/>
                  <a:pt x="884563" y="7689"/>
                  <a:pt x="884563" y="18173"/>
                </a:cubicBezTo>
                <a:cubicBezTo>
                  <a:pt x="884563" y="27958"/>
                  <a:pt x="877014" y="35646"/>
                  <a:pt x="867406" y="35646"/>
                </a:cubicBezTo>
                <a:lnTo>
                  <a:pt x="787113" y="35646"/>
                </a:lnTo>
                <a:cubicBezTo>
                  <a:pt x="777505" y="35646"/>
                  <a:pt x="769270" y="27958"/>
                  <a:pt x="769270" y="18173"/>
                </a:cubicBezTo>
                <a:cubicBezTo>
                  <a:pt x="769270" y="7689"/>
                  <a:pt x="777505" y="0"/>
                  <a:pt x="787113" y="0"/>
                </a:cubicBezTo>
                <a:close/>
                <a:moveTo>
                  <a:pt x="625153" y="0"/>
                </a:moveTo>
                <a:lnTo>
                  <a:pt x="706133" y="0"/>
                </a:lnTo>
                <a:cubicBezTo>
                  <a:pt x="715741" y="0"/>
                  <a:pt x="723290" y="7689"/>
                  <a:pt x="723290" y="18173"/>
                </a:cubicBezTo>
                <a:cubicBezTo>
                  <a:pt x="723290" y="27958"/>
                  <a:pt x="715741" y="35646"/>
                  <a:pt x="706133" y="35646"/>
                </a:cubicBezTo>
                <a:lnTo>
                  <a:pt x="625153" y="35646"/>
                </a:lnTo>
                <a:cubicBezTo>
                  <a:pt x="615546" y="35646"/>
                  <a:pt x="607997" y="27958"/>
                  <a:pt x="607997" y="18173"/>
                </a:cubicBezTo>
                <a:cubicBezTo>
                  <a:pt x="607997" y="7689"/>
                  <a:pt x="615546" y="0"/>
                  <a:pt x="625153" y="0"/>
                </a:cubicBezTo>
                <a:close/>
                <a:moveTo>
                  <a:pt x="463880" y="0"/>
                </a:moveTo>
                <a:lnTo>
                  <a:pt x="544860" y="0"/>
                </a:lnTo>
                <a:cubicBezTo>
                  <a:pt x="554468" y="0"/>
                  <a:pt x="562017" y="7689"/>
                  <a:pt x="562017" y="18173"/>
                </a:cubicBezTo>
                <a:cubicBezTo>
                  <a:pt x="562017" y="27958"/>
                  <a:pt x="554468" y="35646"/>
                  <a:pt x="544860" y="35646"/>
                </a:cubicBezTo>
                <a:lnTo>
                  <a:pt x="463880" y="35646"/>
                </a:lnTo>
                <a:cubicBezTo>
                  <a:pt x="454272" y="35646"/>
                  <a:pt x="446723" y="27958"/>
                  <a:pt x="446723" y="18173"/>
                </a:cubicBezTo>
                <a:cubicBezTo>
                  <a:pt x="446723" y="7689"/>
                  <a:pt x="454272" y="0"/>
                  <a:pt x="463880" y="0"/>
                </a:cubicBezTo>
                <a:close/>
                <a:moveTo>
                  <a:pt x="303293" y="0"/>
                </a:moveTo>
                <a:lnTo>
                  <a:pt x="383587" y="0"/>
                </a:lnTo>
                <a:cubicBezTo>
                  <a:pt x="393194" y="0"/>
                  <a:pt x="400743" y="7689"/>
                  <a:pt x="400743" y="18173"/>
                </a:cubicBezTo>
                <a:cubicBezTo>
                  <a:pt x="400743" y="27958"/>
                  <a:pt x="393194" y="35646"/>
                  <a:pt x="383587" y="35646"/>
                </a:cubicBezTo>
                <a:lnTo>
                  <a:pt x="303293" y="35646"/>
                </a:lnTo>
                <a:cubicBezTo>
                  <a:pt x="293685" y="35646"/>
                  <a:pt x="285450" y="27958"/>
                  <a:pt x="285450" y="18173"/>
                </a:cubicBezTo>
                <a:cubicBezTo>
                  <a:pt x="285450" y="7689"/>
                  <a:pt x="293685" y="0"/>
                  <a:pt x="303293" y="0"/>
                </a:cubicBezTo>
                <a:close/>
                <a:moveTo>
                  <a:pt x="141334" y="0"/>
                </a:moveTo>
                <a:lnTo>
                  <a:pt x="222313" y="0"/>
                </a:lnTo>
                <a:cubicBezTo>
                  <a:pt x="231921" y="0"/>
                  <a:pt x="239470" y="7689"/>
                  <a:pt x="239470" y="18173"/>
                </a:cubicBezTo>
                <a:cubicBezTo>
                  <a:pt x="239470" y="27958"/>
                  <a:pt x="231921" y="35646"/>
                  <a:pt x="222313" y="35646"/>
                </a:cubicBezTo>
                <a:lnTo>
                  <a:pt x="141334" y="35646"/>
                </a:lnTo>
                <a:cubicBezTo>
                  <a:pt x="131726" y="35646"/>
                  <a:pt x="124177" y="27958"/>
                  <a:pt x="124177" y="18173"/>
                </a:cubicBezTo>
                <a:cubicBezTo>
                  <a:pt x="124177" y="7689"/>
                  <a:pt x="131726" y="0"/>
                  <a:pt x="141334" y="0"/>
                </a:cubicBezTo>
                <a:close/>
                <a:moveTo>
                  <a:pt x="17422" y="0"/>
                </a:moveTo>
                <a:lnTo>
                  <a:pt x="60628" y="0"/>
                </a:lnTo>
                <a:cubicBezTo>
                  <a:pt x="70384" y="0"/>
                  <a:pt x="78050" y="7689"/>
                  <a:pt x="78050" y="18173"/>
                </a:cubicBezTo>
                <a:cubicBezTo>
                  <a:pt x="78050" y="27958"/>
                  <a:pt x="70384" y="35646"/>
                  <a:pt x="60628" y="35646"/>
                </a:cubicBezTo>
                <a:lnTo>
                  <a:pt x="17422" y="35646"/>
                </a:lnTo>
                <a:cubicBezTo>
                  <a:pt x="8363" y="35646"/>
                  <a:pt x="0" y="27958"/>
                  <a:pt x="0" y="18173"/>
                </a:cubicBezTo>
                <a:cubicBezTo>
                  <a:pt x="0" y="7689"/>
                  <a:pt x="8363" y="0"/>
                  <a:pt x="174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9FB38FB-B4BD-D44E-9EB4-2CC77C07E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698" y="9959306"/>
            <a:ext cx="3498170" cy="64656"/>
          </a:xfrm>
          <a:custGeom>
            <a:avLst/>
            <a:gdLst>
              <a:gd name="connsiteX0" fmla="*/ 1868664 w 1928595"/>
              <a:gd name="connsiteY0" fmla="*/ 0 h 35646"/>
              <a:gd name="connsiteX1" fmla="*/ 1911173 w 1928595"/>
              <a:gd name="connsiteY1" fmla="*/ 0 h 35646"/>
              <a:gd name="connsiteX2" fmla="*/ 1928595 w 1928595"/>
              <a:gd name="connsiteY2" fmla="*/ 17474 h 35646"/>
              <a:gd name="connsiteX3" fmla="*/ 1911173 w 1928595"/>
              <a:gd name="connsiteY3" fmla="*/ 35646 h 35646"/>
              <a:gd name="connsiteX4" fmla="*/ 1868664 w 1928595"/>
              <a:gd name="connsiteY4" fmla="*/ 35646 h 35646"/>
              <a:gd name="connsiteX5" fmla="*/ 1850545 w 1928595"/>
              <a:gd name="connsiteY5" fmla="*/ 17474 h 35646"/>
              <a:gd name="connsiteX6" fmla="*/ 1868664 w 1928595"/>
              <a:gd name="connsiteY6" fmla="*/ 0 h 35646"/>
              <a:gd name="connsiteX7" fmla="*/ 1696934 w 1928595"/>
              <a:gd name="connsiteY7" fmla="*/ 0 h 35646"/>
              <a:gd name="connsiteX8" fmla="*/ 1783530 w 1928595"/>
              <a:gd name="connsiteY8" fmla="*/ 0 h 35646"/>
              <a:gd name="connsiteX9" fmla="*/ 1801399 w 1928595"/>
              <a:gd name="connsiteY9" fmla="*/ 17474 h 35646"/>
              <a:gd name="connsiteX10" fmla="*/ 1783530 w 1928595"/>
              <a:gd name="connsiteY10" fmla="*/ 35646 h 35646"/>
              <a:gd name="connsiteX11" fmla="*/ 1696934 w 1928595"/>
              <a:gd name="connsiteY11" fmla="*/ 35646 h 35646"/>
              <a:gd name="connsiteX12" fmla="*/ 1679752 w 1928595"/>
              <a:gd name="connsiteY12" fmla="*/ 17474 h 35646"/>
              <a:gd name="connsiteX13" fmla="*/ 1696934 w 1928595"/>
              <a:gd name="connsiteY13" fmla="*/ 0 h 35646"/>
              <a:gd name="connsiteX14" fmla="*/ 1525116 w 1928595"/>
              <a:gd name="connsiteY14" fmla="*/ 0 h 35646"/>
              <a:gd name="connsiteX15" fmla="*/ 1611025 w 1928595"/>
              <a:gd name="connsiteY15" fmla="*/ 0 h 35646"/>
              <a:gd name="connsiteX16" fmla="*/ 1628894 w 1928595"/>
              <a:gd name="connsiteY16" fmla="*/ 17474 h 35646"/>
              <a:gd name="connsiteX17" fmla="*/ 1611025 w 1928595"/>
              <a:gd name="connsiteY17" fmla="*/ 35646 h 35646"/>
              <a:gd name="connsiteX18" fmla="*/ 1525116 w 1928595"/>
              <a:gd name="connsiteY18" fmla="*/ 35646 h 35646"/>
              <a:gd name="connsiteX19" fmla="*/ 1507247 w 1928595"/>
              <a:gd name="connsiteY19" fmla="*/ 17474 h 35646"/>
              <a:gd name="connsiteX20" fmla="*/ 1525116 w 1928595"/>
              <a:gd name="connsiteY20" fmla="*/ 0 h 35646"/>
              <a:gd name="connsiteX21" fmla="*/ 1351924 w 1928595"/>
              <a:gd name="connsiteY21" fmla="*/ 0 h 35646"/>
              <a:gd name="connsiteX22" fmla="*/ 1438520 w 1928595"/>
              <a:gd name="connsiteY22" fmla="*/ 0 h 35646"/>
              <a:gd name="connsiteX23" fmla="*/ 1455701 w 1928595"/>
              <a:gd name="connsiteY23" fmla="*/ 17474 h 35646"/>
              <a:gd name="connsiteX24" fmla="*/ 1438520 w 1928595"/>
              <a:gd name="connsiteY24" fmla="*/ 35646 h 35646"/>
              <a:gd name="connsiteX25" fmla="*/ 1351924 w 1928595"/>
              <a:gd name="connsiteY25" fmla="*/ 35646 h 35646"/>
              <a:gd name="connsiteX26" fmla="*/ 1334742 w 1928595"/>
              <a:gd name="connsiteY26" fmla="*/ 17474 h 35646"/>
              <a:gd name="connsiteX27" fmla="*/ 1351924 w 1928595"/>
              <a:gd name="connsiteY27" fmla="*/ 0 h 35646"/>
              <a:gd name="connsiteX28" fmla="*/ 1180106 w 1928595"/>
              <a:gd name="connsiteY28" fmla="*/ 0 h 35646"/>
              <a:gd name="connsiteX29" fmla="*/ 1266015 w 1928595"/>
              <a:gd name="connsiteY29" fmla="*/ 0 h 35646"/>
              <a:gd name="connsiteX30" fmla="*/ 1283196 w 1928595"/>
              <a:gd name="connsiteY30" fmla="*/ 17474 h 35646"/>
              <a:gd name="connsiteX31" fmla="*/ 1266015 w 1928595"/>
              <a:gd name="connsiteY31" fmla="*/ 35646 h 35646"/>
              <a:gd name="connsiteX32" fmla="*/ 1180106 w 1928595"/>
              <a:gd name="connsiteY32" fmla="*/ 35646 h 35646"/>
              <a:gd name="connsiteX33" fmla="*/ 1162237 w 1928595"/>
              <a:gd name="connsiteY33" fmla="*/ 17474 h 35646"/>
              <a:gd name="connsiteX34" fmla="*/ 1180106 w 1928595"/>
              <a:gd name="connsiteY34" fmla="*/ 0 h 35646"/>
              <a:gd name="connsiteX35" fmla="*/ 1006913 w 1928595"/>
              <a:gd name="connsiteY35" fmla="*/ 0 h 35646"/>
              <a:gd name="connsiteX36" fmla="*/ 1093510 w 1928595"/>
              <a:gd name="connsiteY36" fmla="*/ 0 h 35646"/>
              <a:gd name="connsiteX37" fmla="*/ 1110691 w 1928595"/>
              <a:gd name="connsiteY37" fmla="*/ 17474 h 35646"/>
              <a:gd name="connsiteX38" fmla="*/ 1093510 w 1928595"/>
              <a:gd name="connsiteY38" fmla="*/ 35646 h 35646"/>
              <a:gd name="connsiteX39" fmla="*/ 1006913 w 1928595"/>
              <a:gd name="connsiteY39" fmla="*/ 35646 h 35646"/>
              <a:gd name="connsiteX40" fmla="*/ 989732 w 1928595"/>
              <a:gd name="connsiteY40" fmla="*/ 17474 h 35646"/>
              <a:gd name="connsiteX41" fmla="*/ 1006913 w 1928595"/>
              <a:gd name="connsiteY41" fmla="*/ 0 h 35646"/>
              <a:gd name="connsiteX42" fmla="*/ 834408 w 1928595"/>
              <a:gd name="connsiteY42" fmla="*/ 0 h 35646"/>
              <a:gd name="connsiteX43" fmla="*/ 921004 w 1928595"/>
              <a:gd name="connsiteY43" fmla="*/ 0 h 35646"/>
              <a:gd name="connsiteX44" fmla="*/ 938186 w 1928595"/>
              <a:gd name="connsiteY44" fmla="*/ 17474 h 35646"/>
              <a:gd name="connsiteX45" fmla="*/ 921004 w 1928595"/>
              <a:gd name="connsiteY45" fmla="*/ 35646 h 35646"/>
              <a:gd name="connsiteX46" fmla="*/ 834408 w 1928595"/>
              <a:gd name="connsiteY46" fmla="*/ 35646 h 35646"/>
              <a:gd name="connsiteX47" fmla="*/ 817226 w 1928595"/>
              <a:gd name="connsiteY47" fmla="*/ 17474 h 35646"/>
              <a:gd name="connsiteX48" fmla="*/ 834408 w 1928595"/>
              <a:gd name="connsiteY48" fmla="*/ 0 h 35646"/>
              <a:gd name="connsiteX49" fmla="*/ 661903 w 1928595"/>
              <a:gd name="connsiteY49" fmla="*/ 0 h 35646"/>
              <a:gd name="connsiteX50" fmla="*/ 748499 w 1928595"/>
              <a:gd name="connsiteY50" fmla="*/ 0 h 35646"/>
              <a:gd name="connsiteX51" fmla="*/ 765681 w 1928595"/>
              <a:gd name="connsiteY51" fmla="*/ 17474 h 35646"/>
              <a:gd name="connsiteX52" fmla="*/ 748499 w 1928595"/>
              <a:gd name="connsiteY52" fmla="*/ 35646 h 35646"/>
              <a:gd name="connsiteX53" fmla="*/ 661903 w 1928595"/>
              <a:gd name="connsiteY53" fmla="*/ 35646 h 35646"/>
              <a:gd name="connsiteX54" fmla="*/ 644721 w 1928595"/>
              <a:gd name="connsiteY54" fmla="*/ 17474 h 35646"/>
              <a:gd name="connsiteX55" fmla="*/ 661903 w 1928595"/>
              <a:gd name="connsiteY55" fmla="*/ 0 h 35646"/>
              <a:gd name="connsiteX56" fmla="*/ 489398 w 1928595"/>
              <a:gd name="connsiteY56" fmla="*/ 0 h 35646"/>
              <a:gd name="connsiteX57" fmla="*/ 575994 w 1928595"/>
              <a:gd name="connsiteY57" fmla="*/ 0 h 35646"/>
              <a:gd name="connsiteX58" fmla="*/ 593176 w 1928595"/>
              <a:gd name="connsiteY58" fmla="*/ 17474 h 35646"/>
              <a:gd name="connsiteX59" fmla="*/ 575994 w 1928595"/>
              <a:gd name="connsiteY59" fmla="*/ 35646 h 35646"/>
              <a:gd name="connsiteX60" fmla="*/ 489398 w 1928595"/>
              <a:gd name="connsiteY60" fmla="*/ 35646 h 35646"/>
              <a:gd name="connsiteX61" fmla="*/ 472216 w 1928595"/>
              <a:gd name="connsiteY61" fmla="*/ 17474 h 35646"/>
              <a:gd name="connsiteX62" fmla="*/ 489398 w 1928595"/>
              <a:gd name="connsiteY62" fmla="*/ 0 h 35646"/>
              <a:gd name="connsiteX63" fmla="*/ 316893 w 1928595"/>
              <a:gd name="connsiteY63" fmla="*/ 0 h 35646"/>
              <a:gd name="connsiteX64" fmla="*/ 402802 w 1928595"/>
              <a:gd name="connsiteY64" fmla="*/ 0 h 35646"/>
              <a:gd name="connsiteX65" fmla="*/ 420671 w 1928595"/>
              <a:gd name="connsiteY65" fmla="*/ 17474 h 35646"/>
              <a:gd name="connsiteX66" fmla="*/ 402802 w 1928595"/>
              <a:gd name="connsiteY66" fmla="*/ 35646 h 35646"/>
              <a:gd name="connsiteX67" fmla="*/ 316893 w 1928595"/>
              <a:gd name="connsiteY67" fmla="*/ 35646 h 35646"/>
              <a:gd name="connsiteX68" fmla="*/ 299024 w 1928595"/>
              <a:gd name="connsiteY68" fmla="*/ 17474 h 35646"/>
              <a:gd name="connsiteX69" fmla="*/ 316893 w 1928595"/>
              <a:gd name="connsiteY69" fmla="*/ 0 h 35646"/>
              <a:gd name="connsiteX70" fmla="*/ 144388 w 1928595"/>
              <a:gd name="connsiteY70" fmla="*/ 0 h 35646"/>
              <a:gd name="connsiteX71" fmla="*/ 230297 w 1928595"/>
              <a:gd name="connsiteY71" fmla="*/ 0 h 35646"/>
              <a:gd name="connsiteX72" fmla="*/ 248166 w 1928595"/>
              <a:gd name="connsiteY72" fmla="*/ 17474 h 35646"/>
              <a:gd name="connsiteX73" fmla="*/ 230297 w 1928595"/>
              <a:gd name="connsiteY73" fmla="*/ 35646 h 35646"/>
              <a:gd name="connsiteX74" fmla="*/ 144388 w 1928595"/>
              <a:gd name="connsiteY74" fmla="*/ 35646 h 35646"/>
              <a:gd name="connsiteX75" fmla="*/ 127206 w 1928595"/>
              <a:gd name="connsiteY75" fmla="*/ 17474 h 35646"/>
              <a:gd name="connsiteX76" fmla="*/ 144388 w 1928595"/>
              <a:gd name="connsiteY76" fmla="*/ 0 h 35646"/>
              <a:gd name="connsiteX77" fmla="*/ 17422 w 1928595"/>
              <a:gd name="connsiteY77" fmla="*/ 0 h 35646"/>
              <a:gd name="connsiteX78" fmla="*/ 59931 w 1928595"/>
              <a:gd name="connsiteY78" fmla="*/ 0 h 35646"/>
              <a:gd name="connsiteX79" fmla="*/ 78050 w 1928595"/>
              <a:gd name="connsiteY79" fmla="*/ 17474 h 35646"/>
              <a:gd name="connsiteX80" fmla="*/ 59931 w 1928595"/>
              <a:gd name="connsiteY80" fmla="*/ 35646 h 35646"/>
              <a:gd name="connsiteX81" fmla="*/ 17422 w 1928595"/>
              <a:gd name="connsiteY81" fmla="*/ 35646 h 35646"/>
              <a:gd name="connsiteX82" fmla="*/ 0 w 1928595"/>
              <a:gd name="connsiteY82" fmla="*/ 17474 h 35646"/>
              <a:gd name="connsiteX83" fmla="*/ 17422 w 1928595"/>
              <a:gd name="connsiteY83" fmla="*/ 0 h 3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928595" h="35646">
                <a:moveTo>
                  <a:pt x="1868664" y="0"/>
                </a:moveTo>
                <a:lnTo>
                  <a:pt x="1911173" y="0"/>
                </a:lnTo>
                <a:cubicBezTo>
                  <a:pt x="1920930" y="0"/>
                  <a:pt x="1928595" y="7689"/>
                  <a:pt x="1928595" y="17474"/>
                </a:cubicBezTo>
                <a:cubicBezTo>
                  <a:pt x="1928595" y="27958"/>
                  <a:pt x="1920930" y="35646"/>
                  <a:pt x="1911173" y="35646"/>
                </a:cubicBezTo>
                <a:lnTo>
                  <a:pt x="1868664" y="35646"/>
                </a:lnTo>
                <a:cubicBezTo>
                  <a:pt x="1858908" y="35646"/>
                  <a:pt x="1850545" y="27958"/>
                  <a:pt x="1850545" y="17474"/>
                </a:cubicBezTo>
                <a:cubicBezTo>
                  <a:pt x="1850545" y="7689"/>
                  <a:pt x="1858908" y="0"/>
                  <a:pt x="1868664" y="0"/>
                </a:cubicBezTo>
                <a:close/>
                <a:moveTo>
                  <a:pt x="1696934" y="0"/>
                </a:moveTo>
                <a:lnTo>
                  <a:pt x="1783530" y="0"/>
                </a:lnTo>
                <a:cubicBezTo>
                  <a:pt x="1793839" y="0"/>
                  <a:pt x="1801399" y="7689"/>
                  <a:pt x="1801399" y="17474"/>
                </a:cubicBezTo>
                <a:cubicBezTo>
                  <a:pt x="1801399" y="27958"/>
                  <a:pt x="1793839" y="35646"/>
                  <a:pt x="1783530" y="35646"/>
                </a:cubicBezTo>
                <a:lnTo>
                  <a:pt x="1696934" y="35646"/>
                </a:lnTo>
                <a:cubicBezTo>
                  <a:pt x="1687312" y="35646"/>
                  <a:pt x="1679752" y="27958"/>
                  <a:pt x="1679752" y="17474"/>
                </a:cubicBezTo>
                <a:cubicBezTo>
                  <a:pt x="1679752" y="7689"/>
                  <a:pt x="1687312" y="0"/>
                  <a:pt x="1696934" y="0"/>
                </a:cubicBezTo>
                <a:close/>
                <a:moveTo>
                  <a:pt x="1525116" y="0"/>
                </a:moveTo>
                <a:lnTo>
                  <a:pt x="1611025" y="0"/>
                </a:lnTo>
                <a:cubicBezTo>
                  <a:pt x="1620647" y="0"/>
                  <a:pt x="1628894" y="7689"/>
                  <a:pt x="1628894" y="17474"/>
                </a:cubicBezTo>
                <a:cubicBezTo>
                  <a:pt x="1628894" y="27958"/>
                  <a:pt x="1620647" y="35646"/>
                  <a:pt x="1611025" y="35646"/>
                </a:cubicBezTo>
                <a:lnTo>
                  <a:pt x="1525116" y="35646"/>
                </a:lnTo>
                <a:cubicBezTo>
                  <a:pt x="1515494" y="35646"/>
                  <a:pt x="1507247" y="27958"/>
                  <a:pt x="1507247" y="17474"/>
                </a:cubicBezTo>
                <a:cubicBezTo>
                  <a:pt x="1507247" y="7689"/>
                  <a:pt x="1515494" y="0"/>
                  <a:pt x="1525116" y="0"/>
                </a:cubicBezTo>
                <a:close/>
                <a:moveTo>
                  <a:pt x="1351924" y="0"/>
                </a:moveTo>
                <a:lnTo>
                  <a:pt x="1438520" y="0"/>
                </a:lnTo>
                <a:cubicBezTo>
                  <a:pt x="1448142" y="0"/>
                  <a:pt x="1455701" y="7689"/>
                  <a:pt x="1455701" y="17474"/>
                </a:cubicBezTo>
                <a:cubicBezTo>
                  <a:pt x="1455701" y="27958"/>
                  <a:pt x="1448142" y="35646"/>
                  <a:pt x="1438520" y="35646"/>
                </a:cubicBezTo>
                <a:lnTo>
                  <a:pt x="1351924" y="35646"/>
                </a:lnTo>
                <a:cubicBezTo>
                  <a:pt x="1342302" y="35646"/>
                  <a:pt x="1334742" y="27958"/>
                  <a:pt x="1334742" y="17474"/>
                </a:cubicBezTo>
                <a:cubicBezTo>
                  <a:pt x="1334742" y="7689"/>
                  <a:pt x="1342302" y="0"/>
                  <a:pt x="1351924" y="0"/>
                </a:cubicBezTo>
                <a:close/>
                <a:moveTo>
                  <a:pt x="1180106" y="0"/>
                </a:moveTo>
                <a:lnTo>
                  <a:pt x="1266015" y="0"/>
                </a:lnTo>
                <a:cubicBezTo>
                  <a:pt x="1275636" y="0"/>
                  <a:pt x="1283196" y="7689"/>
                  <a:pt x="1283196" y="17474"/>
                </a:cubicBezTo>
                <a:cubicBezTo>
                  <a:pt x="1283196" y="27958"/>
                  <a:pt x="1275636" y="35646"/>
                  <a:pt x="1266015" y="35646"/>
                </a:cubicBezTo>
                <a:lnTo>
                  <a:pt x="1180106" y="35646"/>
                </a:lnTo>
                <a:cubicBezTo>
                  <a:pt x="1170484" y="35646"/>
                  <a:pt x="1162237" y="27958"/>
                  <a:pt x="1162237" y="17474"/>
                </a:cubicBezTo>
                <a:cubicBezTo>
                  <a:pt x="1162237" y="7689"/>
                  <a:pt x="1170484" y="0"/>
                  <a:pt x="1180106" y="0"/>
                </a:cubicBezTo>
                <a:close/>
                <a:moveTo>
                  <a:pt x="1006913" y="0"/>
                </a:moveTo>
                <a:lnTo>
                  <a:pt x="1093510" y="0"/>
                </a:lnTo>
                <a:cubicBezTo>
                  <a:pt x="1103131" y="0"/>
                  <a:pt x="1110691" y="7689"/>
                  <a:pt x="1110691" y="17474"/>
                </a:cubicBezTo>
                <a:cubicBezTo>
                  <a:pt x="1110691" y="27958"/>
                  <a:pt x="1103131" y="35646"/>
                  <a:pt x="1093510" y="35646"/>
                </a:cubicBezTo>
                <a:lnTo>
                  <a:pt x="1006913" y="35646"/>
                </a:lnTo>
                <a:cubicBezTo>
                  <a:pt x="997292" y="35646"/>
                  <a:pt x="989732" y="27958"/>
                  <a:pt x="989732" y="17474"/>
                </a:cubicBezTo>
                <a:cubicBezTo>
                  <a:pt x="989732" y="7689"/>
                  <a:pt x="997292" y="0"/>
                  <a:pt x="1006913" y="0"/>
                </a:cubicBezTo>
                <a:close/>
                <a:moveTo>
                  <a:pt x="834408" y="0"/>
                </a:moveTo>
                <a:lnTo>
                  <a:pt x="921004" y="0"/>
                </a:lnTo>
                <a:cubicBezTo>
                  <a:pt x="930626" y="0"/>
                  <a:pt x="938186" y="7689"/>
                  <a:pt x="938186" y="17474"/>
                </a:cubicBezTo>
                <a:cubicBezTo>
                  <a:pt x="938186" y="27958"/>
                  <a:pt x="930626" y="35646"/>
                  <a:pt x="921004" y="35646"/>
                </a:cubicBezTo>
                <a:lnTo>
                  <a:pt x="834408" y="35646"/>
                </a:lnTo>
                <a:cubicBezTo>
                  <a:pt x="824786" y="35646"/>
                  <a:pt x="817226" y="27958"/>
                  <a:pt x="817226" y="17474"/>
                </a:cubicBezTo>
                <a:cubicBezTo>
                  <a:pt x="817226" y="7689"/>
                  <a:pt x="824786" y="0"/>
                  <a:pt x="834408" y="0"/>
                </a:cubicBezTo>
                <a:close/>
                <a:moveTo>
                  <a:pt x="661903" y="0"/>
                </a:moveTo>
                <a:lnTo>
                  <a:pt x="748499" y="0"/>
                </a:lnTo>
                <a:cubicBezTo>
                  <a:pt x="758121" y="0"/>
                  <a:pt x="765681" y="7689"/>
                  <a:pt x="765681" y="17474"/>
                </a:cubicBezTo>
                <a:cubicBezTo>
                  <a:pt x="765681" y="27958"/>
                  <a:pt x="758121" y="35646"/>
                  <a:pt x="748499" y="35646"/>
                </a:cubicBezTo>
                <a:lnTo>
                  <a:pt x="661903" y="35646"/>
                </a:lnTo>
                <a:cubicBezTo>
                  <a:pt x="652281" y="35646"/>
                  <a:pt x="644721" y="27958"/>
                  <a:pt x="644721" y="17474"/>
                </a:cubicBezTo>
                <a:cubicBezTo>
                  <a:pt x="644721" y="7689"/>
                  <a:pt x="652281" y="0"/>
                  <a:pt x="661903" y="0"/>
                </a:cubicBezTo>
                <a:close/>
                <a:moveTo>
                  <a:pt x="489398" y="0"/>
                </a:moveTo>
                <a:lnTo>
                  <a:pt x="575994" y="0"/>
                </a:lnTo>
                <a:cubicBezTo>
                  <a:pt x="585616" y="0"/>
                  <a:pt x="593176" y="7689"/>
                  <a:pt x="593176" y="17474"/>
                </a:cubicBezTo>
                <a:cubicBezTo>
                  <a:pt x="593176" y="27958"/>
                  <a:pt x="585616" y="35646"/>
                  <a:pt x="575994" y="35646"/>
                </a:cubicBezTo>
                <a:lnTo>
                  <a:pt x="489398" y="35646"/>
                </a:lnTo>
                <a:cubicBezTo>
                  <a:pt x="479776" y="35646"/>
                  <a:pt x="472216" y="27958"/>
                  <a:pt x="472216" y="17474"/>
                </a:cubicBezTo>
                <a:cubicBezTo>
                  <a:pt x="472216" y="7689"/>
                  <a:pt x="479776" y="0"/>
                  <a:pt x="489398" y="0"/>
                </a:cubicBezTo>
                <a:close/>
                <a:moveTo>
                  <a:pt x="316893" y="0"/>
                </a:moveTo>
                <a:lnTo>
                  <a:pt x="402802" y="0"/>
                </a:lnTo>
                <a:cubicBezTo>
                  <a:pt x="413111" y="0"/>
                  <a:pt x="420671" y="7689"/>
                  <a:pt x="420671" y="17474"/>
                </a:cubicBezTo>
                <a:cubicBezTo>
                  <a:pt x="420671" y="27958"/>
                  <a:pt x="413111" y="35646"/>
                  <a:pt x="402802" y="35646"/>
                </a:cubicBezTo>
                <a:lnTo>
                  <a:pt x="316893" y="35646"/>
                </a:lnTo>
                <a:cubicBezTo>
                  <a:pt x="307271" y="35646"/>
                  <a:pt x="299024" y="27958"/>
                  <a:pt x="299024" y="17474"/>
                </a:cubicBezTo>
                <a:cubicBezTo>
                  <a:pt x="299024" y="7689"/>
                  <a:pt x="307271" y="0"/>
                  <a:pt x="316893" y="0"/>
                </a:cubicBezTo>
                <a:close/>
                <a:moveTo>
                  <a:pt x="144388" y="0"/>
                </a:moveTo>
                <a:lnTo>
                  <a:pt x="230297" y="0"/>
                </a:lnTo>
                <a:cubicBezTo>
                  <a:pt x="239919" y="0"/>
                  <a:pt x="248166" y="7689"/>
                  <a:pt x="248166" y="17474"/>
                </a:cubicBezTo>
                <a:cubicBezTo>
                  <a:pt x="248166" y="27958"/>
                  <a:pt x="239919" y="35646"/>
                  <a:pt x="230297" y="35646"/>
                </a:cubicBezTo>
                <a:lnTo>
                  <a:pt x="144388" y="35646"/>
                </a:lnTo>
                <a:cubicBezTo>
                  <a:pt x="134766" y="35646"/>
                  <a:pt x="127206" y="27958"/>
                  <a:pt x="127206" y="17474"/>
                </a:cubicBezTo>
                <a:cubicBezTo>
                  <a:pt x="127206" y="7689"/>
                  <a:pt x="134766" y="0"/>
                  <a:pt x="144388" y="0"/>
                </a:cubicBezTo>
                <a:close/>
                <a:moveTo>
                  <a:pt x="17422" y="0"/>
                </a:moveTo>
                <a:lnTo>
                  <a:pt x="59931" y="0"/>
                </a:lnTo>
                <a:cubicBezTo>
                  <a:pt x="69688" y="0"/>
                  <a:pt x="78050" y="7689"/>
                  <a:pt x="78050" y="17474"/>
                </a:cubicBezTo>
                <a:cubicBezTo>
                  <a:pt x="78050" y="27958"/>
                  <a:pt x="69688" y="35646"/>
                  <a:pt x="59931" y="35646"/>
                </a:cubicBezTo>
                <a:lnTo>
                  <a:pt x="17422" y="35646"/>
                </a:lnTo>
                <a:cubicBezTo>
                  <a:pt x="7666" y="35646"/>
                  <a:pt x="0" y="27958"/>
                  <a:pt x="0" y="17474"/>
                </a:cubicBezTo>
                <a:cubicBezTo>
                  <a:pt x="0" y="7689"/>
                  <a:pt x="7666" y="0"/>
                  <a:pt x="174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B4ECE-57F5-F247-8800-A37F3A94438A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69EA5-FE32-6048-B21E-BF76467A51FE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E88DD-63AE-804D-B16C-A24ABDD0B742}"/>
              </a:ext>
            </a:extLst>
          </p:cNvPr>
          <p:cNvSpPr txBox="1"/>
          <p:nvPr/>
        </p:nvSpPr>
        <p:spPr>
          <a:xfrm>
            <a:off x="1417026" y="4940273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9574E-24EE-874C-B13A-CB12F09D11BE}"/>
              </a:ext>
            </a:extLst>
          </p:cNvPr>
          <p:cNvSpPr txBox="1"/>
          <p:nvPr/>
        </p:nvSpPr>
        <p:spPr>
          <a:xfrm>
            <a:off x="2547832" y="4240792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15FBE-D8B5-3248-ABD6-C263E2562D0E}"/>
              </a:ext>
            </a:extLst>
          </p:cNvPr>
          <p:cNvSpPr txBox="1"/>
          <p:nvPr/>
        </p:nvSpPr>
        <p:spPr>
          <a:xfrm>
            <a:off x="1417027" y="9149529"/>
            <a:ext cx="289250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0A33-679A-EB43-B89B-3739E218F25B}"/>
              </a:ext>
            </a:extLst>
          </p:cNvPr>
          <p:cNvSpPr txBox="1"/>
          <p:nvPr/>
        </p:nvSpPr>
        <p:spPr>
          <a:xfrm>
            <a:off x="1499148" y="8450048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DDEC9-BF42-9749-AFE6-355619FA4078}"/>
              </a:ext>
            </a:extLst>
          </p:cNvPr>
          <p:cNvSpPr txBox="1"/>
          <p:nvPr/>
        </p:nvSpPr>
        <p:spPr>
          <a:xfrm>
            <a:off x="20023913" y="9162909"/>
            <a:ext cx="290911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4B724-DAD1-A640-836D-0BDA334F8A42}"/>
              </a:ext>
            </a:extLst>
          </p:cNvPr>
          <p:cNvSpPr txBox="1"/>
          <p:nvPr/>
        </p:nvSpPr>
        <p:spPr>
          <a:xfrm>
            <a:off x="20018088" y="8463428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F214DD-7CB9-7B4A-B868-ABD0D9024A98}"/>
              </a:ext>
            </a:extLst>
          </p:cNvPr>
          <p:cNvSpPr txBox="1"/>
          <p:nvPr/>
        </p:nvSpPr>
        <p:spPr>
          <a:xfrm>
            <a:off x="9465829" y="8622348"/>
            <a:ext cx="102912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451C5-3D21-A24B-9BDA-501CEACC14DE}"/>
              </a:ext>
            </a:extLst>
          </p:cNvPr>
          <p:cNvSpPr txBox="1"/>
          <p:nvPr/>
        </p:nvSpPr>
        <p:spPr>
          <a:xfrm>
            <a:off x="14010475" y="8622348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A0C581-4A9D-464F-A9F8-A95FABB0950B}"/>
              </a:ext>
            </a:extLst>
          </p:cNvPr>
          <p:cNvSpPr txBox="1"/>
          <p:nvPr/>
        </p:nvSpPr>
        <p:spPr>
          <a:xfrm>
            <a:off x="11666202" y="5218748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6" name="Freeform 266">
            <a:extLst>
              <a:ext uri="{FF2B5EF4-FFF2-40B4-BE49-F238E27FC236}">
                <a16:creationId xmlns:a16="http://schemas.microsoft.com/office/drawing/2014/main" id="{50575E18-69A7-AE4C-B05F-7FB241DD9873}"/>
              </a:ext>
            </a:extLst>
          </p:cNvPr>
          <p:cNvSpPr>
            <a:spLocks/>
          </p:cNvSpPr>
          <p:nvPr/>
        </p:nvSpPr>
        <p:spPr bwMode="auto">
          <a:xfrm>
            <a:off x="16243131" y="9949349"/>
            <a:ext cx="3584948" cy="63348"/>
          </a:xfrm>
          <a:custGeom>
            <a:avLst/>
            <a:gdLst/>
            <a:ahLst/>
            <a:cxnLst/>
            <a:rect l="0" t="0" r="r" b="b"/>
            <a:pathLst>
              <a:path w="1977061" h="35646">
                <a:moveTo>
                  <a:pt x="1916965" y="0"/>
                </a:moveTo>
                <a:lnTo>
                  <a:pt x="1959101" y="0"/>
                </a:lnTo>
                <a:cubicBezTo>
                  <a:pt x="1968772" y="0"/>
                  <a:pt x="1977061" y="7689"/>
                  <a:pt x="1977061" y="18173"/>
                </a:cubicBezTo>
                <a:cubicBezTo>
                  <a:pt x="1977061" y="27958"/>
                  <a:pt x="1968772" y="35646"/>
                  <a:pt x="1959101" y="35646"/>
                </a:cubicBezTo>
                <a:lnTo>
                  <a:pt x="1916965" y="35646"/>
                </a:lnTo>
                <a:cubicBezTo>
                  <a:pt x="1907294" y="35646"/>
                  <a:pt x="1899005" y="27958"/>
                  <a:pt x="1899005" y="18173"/>
                </a:cubicBezTo>
                <a:cubicBezTo>
                  <a:pt x="1899005" y="7689"/>
                  <a:pt x="1907294" y="0"/>
                  <a:pt x="1916965" y="0"/>
                </a:cubicBezTo>
                <a:close/>
                <a:moveTo>
                  <a:pt x="1754752" y="0"/>
                </a:moveTo>
                <a:lnTo>
                  <a:pt x="1835046" y="0"/>
                </a:lnTo>
                <a:cubicBezTo>
                  <a:pt x="1845340" y="0"/>
                  <a:pt x="1852889" y="7689"/>
                  <a:pt x="1852889" y="18173"/>
                </a:cubicBezTo>
                <a:cubicBezTo>
                  <a:pt x="1852889" y="27958"/>
                  <a:pt x="1845340" y="35646"/>
                  <a:pt x="1835046" y="35646"/>
                </a:cubicBezTo>
                <a:lnTo>
                  <a:pt x="1754752" y="35646"/>
                </a:lnTo>
                <a:cubicBezTo>
                  <a:pt x="1745144" y="35646"/>
                  <a:pt x="1736909" y="27958"/>
                  <a:pt x="1736909" y="18173"/>
                </a:cubicBezTo>
                <a:cubicBezTo>
                  <a:pt x="1736909" y="7689"/>
                  <a:pt x="1745144" y="0"/>
                  <a:pt x="1754752" y="0"/>
                </a:cubicBezTo>
                <a:close/>
                <a:moveTo>
                  <a:pt x="1593479" y="0"/>
                </a:moveTo>
                <a:lnTo>
                  <a:pt x="1674459" y="0"/>
                </a:lnTo>
                <a:cubicBezTo>
                  <a:pt x="1684066" y="0"/>
                  <a:pt x="1691616" y="7689"/>
                  <a:pt x="1691616" y="18173"/>
                </a:cubicBezTo>
                <a:cubicBezTo>
                  <a:pt x="1691616" y="27958"/>
                  <a:pt x="1684066" y="35646"/>
                  <a:pt x="1674459" y="35646"/>
                </a:cubicBezTo>
                <a:lnTo>
                  <a:pt x="1593479" y="35646"/>
                </a:lnTo>
                <a:cubicBezTo>
                  <a:pt x="1583871" y="35646"/>
                  <a:pt x="1576322" y="27958"/>
                  <a:pt x="1576322" y="18173"/>
                </a:cubicBezTo>
                <a:cubicBezTo>
                  <a:pt x="1576322" y="7689"/>
                  <a:pt x="1583871" y="0"/>
                  <a:pt x="1593479" y="0"/>
                </a:cubicBezTo>
                <a:close/>
                <a:moveTo>
                  <a:pt x="1432206" y="0"/>
                </a:moveTo>
                <a:lnTo>
                  <a:pt x="1512499" y="0"/>
                </a:lnTo>
                <a:cubicBezTo>
                  <a:pt x="1522107" y="0"/>
                  <a:pt x="1530342" y="7689"/>
                  <a:pt x="1530342" y="18173"/>
                </a:cubicBezTo>
                <a:cubicBezTo>
                  <a:pt x="1530342" y="27958"/>
                  <a:pt x="1522107" y="35646"/>
                  <a:pt x="1512499" y="35646"/>
                </a:cubicBezTo>
                <a:lnTo>
                  <a:pt x="1432206" y="35646"/>
                </a:lnTo>
                <a:cubicBezTo>
                  <a:pt x="1422598" y="35646"/>
                  <a:pt x="1414363" y="27958"/>
                  <a:pt x="1414363" y="18173"/>
                </a:cubicBezTo>
                <a:cubicBezTo>
                  <a:pt x="1414363" y="7689"/>
                  <a:pt x="1422598" y="0"/>
                  <a:pt x="1432206" y="0"/>
                </a:cubicBezTo>
                <a:close/>
                <a:moveTo>
                  <a:pt x="1270933" y="0"/>
                </a:moveTo>
                <a:lnTo>
                  <a:pt x="1351226" y="0"/>
                </a:lnTo>
                <a:cubicBezTo>
                  <a:pt x="1360834" y="0"/>
                  <a:pt x="1369069" y="7689"/>
                  <a:pt x="1369069" y="18173"/>
                </a:cubicBezTo>
                <a:cubicBezTo>
                  <a:pt x="1369069" y="27958"/>
                  <a:pt x="1360834" y="35646"/>
                  <a:pt x="1351226" y="35646"/>
                </a:cubicBezTo>
                <a:lnTo>
                  <a:pt x="1270933" y="35646"/>
                </a:lnTo>
                <a:cubicBezTo>
                  <a:pt x="1261325" y="35646"/>
                  <a:pt x="1253090" y="27958"/>
                  <a:pt x="1253090" y="18173"/>
                </a:cubicBezTo>
                <a:cubicBezTo>
                  <a:pt x="1253090" y="7689"/>
                  <a:pt x="1261325" y="0"/>
                  <a:pt x="1270933" y="0"/>
                </a:cubicBezTo>
                <a:close/>
                <a:moveTo>
                  <a:pt x="1108973" y="0"/>
                </a:moveTo>
                <a:lnTo>
                  <a:pt x="1190639" y="0"/>
                </a:lnTo>
                <a:cubicBezTo>
                  <a:pt x="1199561" y="0"/>
                  <a:pt x="1207110" y="7689"/>
                  <a:pt x="1207110" y="18173"/>
                </a:cubicBezTo>
                <a:cubicBezTo>
                  <a:pt x="1207110" y="27958"/>
                  <a:pt x="1199561" y="35646"/>
                  <a:pt x="1190639" y="35646"/>
                </a:cubicBezTo>
                <a:lnTo>
                  <a:pt x="1108973" y="35646"/>
                </a:lnTo>
                <a:cubicBezTo>
                  <a:pt x="1099365" y="35646"/>
                  <a:pt x="1091816" y="27958"/>
                  <a:pt x="1091816" y="18173"/>
                </a:cubicBezTo>
                <a:cubicBezTo>
                  <a:pt x="1091816" y="7689"/>
                  <a:pt x="1099365" y="0"/>
                  <a:pt x="1108973" y="0"/>
                </a:cubicBezTo>
                <a:close/>
                <a:moveTo>
                  <a:pt x="947700" y="0"/>
                </a:moveTo>
                <a:lnTo>
                  <a:pt x="1028680" y="0"/>
                </a:lnTo>
                <a:cubicBezTo>
                  <a:pt x="1038287" y="0"/>
                  <a:pt x="1046523" y="7689"/>
                  <a:pt x="1046523" y="18173"/>
                </a:cubicBezTo>
                <a:cubicBezTo>
                  <a:pt x="1046523" y="27958"/>
                  <a:pt x="1038287" y="35646"/>
                  <a:pt x="1028680" y="35646"/>
                </a:cubicBezTo>
                <a:lnTo>
                  <a:pt x="947700" y="35646"/>
                </a:lnTo>
                <a:cubicBezTo>
                  <a:pt x="938778" y="35646"/>
                  <a:pt x="930543" y="27958"/>
                  <a:pt x="930543" y="18173"/>
                </a:cubicBezTo>
                <a:cubicBezTo>
                  <a:pt x="930543" y="7689"/>
                  <a:pt x="938778" y="0"/>
                  <a:pt x="947700" y="0"/>
                </a:cubicBezTo>
                <a:close/>
                <a:moveTo>
                  <a:pt x="787113" y="0"/>
                </a:moveTo>
                <a:lnTo>
                  <a:pt x="867406" y="0"/>
                </a:lnTo>
                <a:cubicBezTo>
                  <a:pt x="877014" y="0"/>
                  <a:pt x="884563" y="7689"/>
                  <a:pt x="884563" y="18173"/>
                </a:cubicBezTo>
                <a:cubicBezTo>
                  <a:pt x="884563" y="27958"/>
                  <a:pt x="877014" y="35646"/>
                  <a:pt x="867406" y="35646"/>
                </a:cubicBezTo>
                <a:lnTo>
                  <a:pt x="787113" y="35646"/>
                </a:lnTo>
                <a:cubicBezTo>
                  <a:pt x="777505" y="35646"/>
                  <a:pt x="769270" y="27958"/>
                  <a:pt x="769270" y="18173"/>
                </a:cubicBezTo>
                <a:cubicBezTo>
                  <a:pt x="769270" y="7689"/>
                  <a:pt x="777505" y="0"/>
                  <a:pt x="787113" y="0"/>
                </a:cubicBezTo>
                <a:close/>
                <a:moveTo>
                  <a:pt x="625153" y="0"/>
                </a:moveTo>
                <a:lnTo>
                  <a:pt x="706133" y="0"/>
                </a:lnTo>
                <a:cubicBezTo>
                  <a:pt x="715741" y="0"/>
                  <a:pt x="723290" y="7689"/>
                  <a:pt x="723290" y="18173"/>
                </a:cubicBezTo>
                <a:cubicBezTo>
                  <a:pt x="723290" y="27958"/>
                  <a:pt x="715741" y="35646"/>
                  <a:pt x="706133" y="35646"/>
                </a:cubicBezTo>
                <a:lnTo>
                  <a:pt x="625153" y="35646"/>
                </a:lnTo>
                <a:cubicBezTo>
                  <a:pt x="615546" y="35646"/>
                  <a:pt x="607997" y="27958"/>
                  <a:pt x="607997" y="18173"/>
                </a:cubicBezTo>
                <a:cubicBezTo>
                  <a:pt x="607997" y="7689"/>
                  <a:pt x="615546" y="0"/>
                  <a:pt x="625153" y="0"/>
                </a:cubicBezTo>
                <a:close/>
                <a:moveTo>
                  <a:pt x="463880" y="0"/>
                </a:moveTo>
                <a:lnTo>
                  <a:pt x="544860" y="0"/>
                </a:lnTo>
                <a:cubicBezTo>
                  <a:pt x="554468" y="0"/>
                  <a:pt x="562017" y="7689"/>
                  <a:pt x="562017" y="18173"/>
                </a:cubicBezTo>
                <a:cubicBezTo>
                  <a:pt x="562017" y="27958"/>
                  <a:pt x="554468" y="35646"/>
                  <a:pt x="544860" y="35646"/>
                </a:cubicBezTo>
                <a:lnTo>
                  <a:pt x="463880" y="35646"/>
                </a:lnTo>
                <a:cubicBezTo>
                  <a:pt x="454272" y="35646"/>
                  <a:pt x="446723" y="27958"/>
                  <a:pt x="446723" y="18173"/>
                </a:cubicBezTo>
                <a:cubicBezTo>
                  <a:pt x="446723" y="7689"/>
                  <a:pt x="454272" y="0"/>
                  <a:pt x="463880" y="0"/>
                </a:cubicBezTo>
                <a:close/>
                <a:moveTo>
                  <a:pt x="303293" y="0"/>
                </a:moveTo>
                <a:lnTo>
                  <a:pt x="383587" y="0"/>
                </a:lnTo>
                <a:cubicBezTo>
                  <a:pt x="393194" y="0"/>
                  <a:pt x="400743" y="7689"/>
                  <a:pt x="400743" y="18173"/>
                </a:cubicBezTo>
                <a:cubicBezTo>
                  <a:pt x="400743" y="27958"/>
                  <a:pt x="393194" y="35646"/>
                  <a:pt x="383587" y="35646"/>
                </a:cubicBezTo>
                <a:lnTo>
                  <a:pt x="303293" y="35646"/>
                </a:lnTo>
                <a:cubicBezTo>
                  <a:pt x="293685" y="35646"/>
                  <a:pt x="285450" y="27958"/>
                  <a:pt x="285450" y="18173"/>
                </a:cubicBezTo>
                <a:cubicBezTo>
                  <a:pt x="285450" y="7689"/>
                  <a:pt x="293685" y="0"/>
                  <a:pt x="303293" y="0"/>
                </a:cubicBezTo>
                <a:close/>
                <a:moveTo>
                  <a:pt x="141334" y="0"/>
                </a:moveTo>
                <a:lnTo>
                  <a:pt x="222313" y="0"/>
                </a:lnTo>
                <a:cubicBezTo>
                  <a:pt x="231921" y="0"/>
                  <a:pt x="239470" y="7689"/>
                  <a:pt x="239470" y="18173"/>
                </a:cubicBezTo>
                <a:cubicBezTo>
                  <a:pt x="239470" y="27958"/>
                  <a:pt x="231921" y="35646"/>
                  <a:pt x="222313" y="35646"/>
                </a:cubicBezTo>
                <a:lnTo>
                  <a:pt x="141334" y="35646"/>
                </a:lnTo>
                <a:cubicBezTo>
                  <a:pt x="131726" y="35646"/>
                  <a:pt x="124177" y="27958"/>
                  <a:pt x="124177" y="18173"/>
                </a:cubicBezTo>
                <a:cubicBezTo>
                  <a:pt x="124177" y="7689"/>
                  <a:pt x="131726" y="0"/>
                  <a:pt x="141334" y="0"/>
                </a:cubicBezTo>
                <a:close/>
                <a:moveTo>
                  <a:pt x="17422" y="0"/>
                </a:moveTo>
                <a:lnTo>
                  <a:pt x="60628" y="0"/>
                </a:lnTo>
                <a:cubicBezTo>
                  <a:pt x="70384" y="0"/>
                  <a:pt x="78050" y="7689"/>
                  <a:pt x="78050" y="18173"/>
                </a:cubicBezTo>
                <a:cubicBezTo>
                  <a:pt x="78050" y="27958"/>
                  <a:pt x="70384" y="35646"/>
                  <a:pt x="60628" y="35646"/>
                </a:cubicBezTo>
                <a:lnTo>
                  <a:pt x="17422" y="35646"/>
                </a:lnTo>
                <a:cubicBezTo>
                  <a:pt x="8363" y="35646"/>
                  <a:pt x="0" y="27958"/>
                  <a:pt x="0" y="18173"/>
                </a:cubicBezTo>
                <a:cubicBezTo>
                  <a:pt x="0" y="7689"/>
                  <a:pt x="8363" y="0"/>
                  <a:pt x="174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653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1E1D801-4A25-354D-936A-0AA6C347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455" y="9957986"/>
            <a:ext cx="3498563" cy="66229"/>
          </a:xfrm>
          <a:custGeom>
            <a:avLst/>
            <a:gdLst>
              <a:gd name="connsiteX0" fmla="*/ 1868664 w 1928595"/>
              <a:gd name="connsiteY0" fmla="*/ 0 h 35646"/>
              <a:gd name="connsiteX1" fmla="*/ 1911173 w 1928595"/>
              <a:gd name="connsiteY1" fmla="*/ 0 h 35646"/>
              <a:gd name="connsiteX2" fmla="*/ 1928595 w 1928595"/>
              <a:gd name="connsiteY2" fmla="*/ 17474 h 35646"/>
              <a:gd name="connsiteX3" fmla="*/ 1911173 w 1928595"/>
              <a:gd name="connsiteY3" fmla="*/ 35646 h 35646"/>
              <a:gd name="connsiteX4" fmla="*/ 1868664 w 1928595"/>
              <a:gd name="connsiteY4" fmla="*/ 35646 h 35646"/>
              <a:gd name="connsiteX5" fmla="*/ 1850545 w 1928595"/>
              <a:gd name="connsiteY5" fmla="*/ 17474 h 35646"/>
              <a:gd name="connsiteX6" fmla="*/ 1868664 w 1928595"/>
              <a:gd name="connsiteY6" fmla="*/ 0 h 35646"/>
              <a:gd name="connsiteX7" fmla="*/ 1696934 w 1928595"/>
              <a:gd name="connsiteY7" fmla="*/ 0 h 35646"/>
              <a:gd name="connsiteX8" fmla="*/ 1783530 w 1928595"/>
              <a:gd name="connsiteY8" fmla="*/ 0 h 35646"/>
              <a:gd name="connsiteX9" fmla="*/ 1801399 w 1928595"/>
              <a:gd name="connsiteY9" fmla="*/ 17474 h 35646"/>
              <a:gd name="connsiteX10" fmla="*/ 1783530 w 1928595"/>
              <a:gd name="connsiteY10" fmla="*/ 35646 h 35646"/>
              <a:gd name="connsiteX11" fmla="*/ 1696934 w 1928595"/>
              <a:gd name="connsiteY11" fmla="*/ 35646 h 35646"/>
              <a:gd name="connsiteX12" fmla="*/ 1679752 w 1928595"/>
              <a:gd name="connsiteY12" fmla="*/ 17474 h 35646"/>
              <a:gd name="connsiteX13" fmla="*/ 1696934 w 1928595"/>
              <a:gd name="connsiteY13" fmla="*/ 0 h 35646"/>
              <a:gd name="connsiteX14" fmla="*/ 1525116 w 1928595"/>
              <a:gd name="connsiteY14" fmla="*/ 0 h 35646"/>
              <a:gd name="connsiteX15" fmla="*/ 1611025 w 1928595"/>
              <a:gd name="connsiteY15" fmla="*/ 0 h 35646"/>
              <a:gd name="connsiteX16" fmla="*/ 1628894 w 1928595"/>
              <a:gd name="connsiteY16" fmla="*/ 17474 h 35646"/>
              <a:gd name="connsiteX17" fmla="*/ 1611025 w 1928595"/>
              <a:gd name="connsiteY17" fmla="*/ 35646 h 35646"/>
              <a:gd name="connsiteX18" fmla="*/ 1525116 w 1928595"/>
              <a:gd name="connsiteY18" fmla="*/ 35646 h 35646"/>
              <a:gd name="connsiteX19" fmla="*/ 1507247 w 1928595"/>
              <a:gd name="connsiteY19" fmla="*/ 17474 h 35646"/>
              <a:gd name="connsiteX20" fmla="*/ 1525116 w 1928595"/>
              <a:gd name="connsiteY20" fmla="*/ 0 h 35646"/>
              <a:gd name="connsiteX21" fmla="*/ 1351924 w 1928595"/>
              <a:gd name="connsiteY21" fmla="*/ 0 h 35646"/>
              <a:gd name="connsiteX22" fmla="*/ 1438520 w 1928595"/>
              <a:gd name="connsiteY22" fmla="*/ 0 h 35646"/>
              <a:gd name="connsiteX23" fmla="*/ 1455701 w 1928595"/>
              <a:gd name="connsiteY23" fmla="*/ 17474 h 35646"/>
              <a:gd name="connsiteX24" fmla="*/ 1438520 w 1928595"/>
              <a:gd name="connsiteY24" fmla="*/ 35646 h 35646"/>
              <a:gd name="connsiteX25" fmla="*/ 1351924 w 1928595"/>
              <a:gd name="connsiteY25" fmla="*/ 35646 h 35646"/>
              <a:gd name="connsiteX26" fmla="*/ 1334742 w 1928595"/>
              <a:gd name="connsiteY26" fmla="*/ 17474 h 35646"/>
              <a:gd name="connsiteX27" fmla="*/ 1351924 w 1928595"/>
              <a:gd name="connsiteY27" fmla="*/ 0 h 35646"/>
              <a:gd name="connsiteX28" fmla="*/ 1180106 w 1928595"/>
              <a:gd name="connsiteY28" fmla="*/ 0 h 35646"/>
              <a:gd name="connsiteX29" fmla="*/ 1266015 w 1928595"/>
              <a:gd name="connsiteY29" fmla="*/ 0 h 35646"/>
              <a:gd name="connsiteX30" fmla="*/ 1283196 w 1928595"/>
              <a:gd name="connsiteY30" fmla="*/ 17474 h 35646"/>
              <a:gd name="connsiteX31" fmla="*/ 1266015 w 1928595"/>
              <a:gd name="connsiteY31" fmla="*/ 35646 h 35646"/>
              <a:gd name="connsiteX32" fmla="*/ 1180106 w 1928595"/>
              <a:gd name="connsiteY32" fmla="*/ 35646 h 35646"/>
              <a:gd name="connsiteX33" fmla="*/ 1162237 w 1928595"/>
              <a:gd name="connsiteY33" fmla="*/ 17474 h 35646"/>
              <a:gd name="connsiteX34" fmla="*/ 1180106 w 1928595"/>
              <a:gd name="connsiteY34" fmla="*/ 0 h 35646"/>
              <a:gd name="connsiteX35" fmla="*/ 1006913 w 1928595"/>
              <a:gd name="connsiteY35" fmla="*/ 0 h 35646"/>
              <a:gd name="connsiteX36" fmla="*/ 1093510 w 1928595"/>
              <a:gd name="connsiteY36" fmla="*/ 0 h 35646"/>
              <a:gd name="connsiteX37" fmla="*/ 1110691 w 1928595"/>
              <a:gd name="connsiteY37" fmla="*/ 17474 h 35646"/>
              <a:gd name="connsiteX38" fmla="*/ 1093510 w 1928595"/>
              <a:gd name="connsiteY38" fmla="*/ 35646 h 35646"/>
              <a:gd name="connsiteX39" fmla="*/ 1006913 w 1928595"/>
              <a:gd name="connsiteY39" fmla="*/ 35646 h 35646"/>
              <a:gd name="connsiteX40" fmla="*/ 989732 w 1928595"/>
              <a:gd name="connsiteY40" fmla="*/ 17474 h 35646"/>
              <a:gd name="connsiteX41" fmla="*/ 1006913 w 1928595"/>
              <a:gd name="connsiteY41" fmla="*/ 0 h 35646"/>
              <a:gd name="connsiteX42" fmla="*/ 834408 w 1928595"/>
              <a:gd name="connsiteY42" fmla="*/ 0 h 35646"/>
              <a:gd name="connsiteX43" fmla="*/ 921004 w 1928595"/>
              <a:gd name="connsiteY43" fmla="*/ 0 h 35646"/>
              <a:gd name="connsiteX44" fmla="*/ 938186 w 1928595"/>
              <a:gd name="connsiteY44" fmla="*/ 17474 h 35646"/>
              <a:gd name="connsiteX45" fmla="*/ 921004 w 1928595"/>
              <a:gd name="connsiteY45" fmla="*/ 35646 h 35646"/>
              <a:gd name="connsiteX46" fmla="*/ 834408 w 1928595"/>
              <a:gd name="connsiteY46" fmla="*/ 35646 h 35646"/>
              <a:gd name="connsiteX47" fmla="*/ 817226 w 1928595"/>
              <a:gd name="connsiteY47" fmla="*/ 17474 h 35646"/>
              <a:gd name="connsiteX48" fmla="*/ 834408 w 1928595"/>
              <a:gd name="connsiteY48" fmla="*/ 0 h 35646"/>
              <a:gd name="connsiteX49" fmla="*/ 661903 w 1928595"/>
              <a:gd name="connsiteY49" fmla="*/ 0 h 35646"/>
              <a:gd name="connsiteX50" fmla="*/ 748499 w 1928595"/>
              <a:gd name="connsiteY50" fmla="*/ 0 h 35646"/>
              <a:gd name="connsiteX51" fmla="*/ 765681 w 1928595"/>
              <a:gd name="connsiteY51" fmla="*/ 17474 h 35646"/>
              <a:gd name="connsiteX52" fmla="*/ 748499 w 1928595"/>
              <a:gd name="connsiteY52" fmla="*/ 35646 h 35646"/>
              <a:gd name="connsiteX53" fmla="*/ 661903 w 1928595"/>
              <a:gd name="connsiteY53" fmla="*/ 35646 h 35646"/>
              <a:gd name="connsiteX54" fmla="*/ 644721 w 1928595"/>
              <a:gd name="connsiteY54" fmla="*/ 17474 h 35646"/>
              <a:gd name="connsiteX55" fmla="*/ 661903 w 1928595"/>
              <a:gd name="connsiteY55" fmla="*/ 0 h 35646"/>
              <a:gd name="connsiteX56" fmla="*/ 489398 w 1928595"/>
              <a:gd name="connsiteY56" fmla="*/ 0 h 35646"/>
              <a:gd name="connsiteX57" fmla="*/ 575994 w 1928595"/>
              <a:gd name="connsiteY57" fmla="*/ 0 h 35646"/>
              <a:gd name="connsiteX58" fmla="*/ 593176 w 1928595"/>
              <a:gd name="connsiteY58" fmla="*/ 17474 h 35646"/>
              <a:gd name="connsiteX59" fmla="*/ 575994 w 1928595"/>
              <a:gd name="connsiteY59" fmla="*/ 35646 h 35646"/>
              <a:gd name="connsiteX60" fmla="*/ 489398 w 1928595"/>
              <a:gd name="connsiteY60" fmla="*/ 35646 h 35646"/>
              <a:gd name="connsiteX61" fmla="*/ 472216 w 1928595"/>
              <a:gd name="connsiteY61" fmla="*/ 17474 h 35646"/>
              <a:gd name="connsiteX62" fmla="*/ 489398 w 1928595"/>
              <a:gd name="connsiteY62" fmla="*/ 0 h 35646"/>
              <a:gd name="connsiteX63" fmla="*/ 316893 w 1928595"/>
              <a:gd name="connsiteY63" fmla="*/ 0 h 35646"/>
              <a:gd name="connsiteX64" fmla="*/ 402802 w 1928595"/>
              <a:gd name="connsiteY64" fmla="*/ 0 h 35646"/>
              <a:gd name="connsiteX65" fmla="*/ 420671 w 1928595"/>
              <a:gd name="connsiteY65" fmla="*/ 17474 h 35646"/>
              <a:gd name="connsiteX66" fmla="*/ 402802 w 1928595"/>
              <a:gd name="connsiteY66" fmla="*/ 35646 h 35646"/>
              <a:gd name="connsiteX67" fmla="*/ 316893 w 1928595"/>
              <a:gd name="connsiteY67" fmla="*/ 35646 h 35646"/>
              <a:gd name="connsiteX68" fmla="*/ 299024 w 1928595"/>
              <a:gd name="connsiteY68" fmla="*/ 17474 h 35646"/>
              <a:gd name="connsiteX69" fmla="*/ 316893 w 1928595"/>
              <a:gd name="connsiteY69" fmla="*/ 0 h 35646"/>
              <a:gd name="connsiteX70" fmla="*/ 144388 w 1928595"/>
              <a:gd name="connsiteY70" fmla="*/ 0 h 35646"/>
              <a:gd name="connsiteX71" fmla="*/ 230297 w 1928595"/>
              <a:gd name="connsiteY71" fmla="*/ 0 h 35646"/>
              <a:gd name="connsiteX72" fmla="*/ 248166 w 1928595"/>
              <a:gd name="connsiteY72" fmla="*/ 17474 h 35646"/>
              <a:gd name="connsiteX73" fmla="*/ 230297 w 1928595"/>
              <a:gd name="connsiteY73" fmla="*/ 35646 h 35646"/>
              <a:gd name="connsiteX74" fmla="*/ 144388 w 1928595"/>
              <a:gd name="connsiteY74" fmla="*/ 35646 h 35646"/>
              <a:gd name="connsiteX75" fmla="*/ 127206 w 1928595"/>
              <a:gd name="connsiteY75" fmla="*/ 17474 h 35646"/>
              <a:gd name="connsiteX76" fmla="*/ 144388 w 1928595"/>
              <a:gd name="connsiteY76" fmla="*/ 0 h 35646"/>
              <a:gd name="connsiteX77" fmla="*/ 17422 w 1928595"/>
              <a:gd name="connsiteY77" fmla="*/ 0 h 35646"/>
              <a:gd name="connsiteX78" fmla="*/ 59931 w 1928595"/>
              <a:gd name="connsiteY78" fmla="*/ 0 h 35646"/>
              <a:gd name="connsiteX79" fmla="*/ 78050 w 1928595"/>
              <a:gd name="connsiteY79" fmla="*/ 17474 h 35646"/>
              <a:gd name="connsiteX80" fmla="*/ 59931 w 1928595"/>
              <a:gd name="connsiteY80" fmla="*/ 35646 h 35646"/>
              <a:gd name="connsiteX81" fmla="*/ 17422 w 1928595"/>
              <a:gd name="connsiteY81" fmla="*/ 35646 h 35646"/>
              <a:gd name="connsiteX82" fmla="*/ 0 w 1928595"/>
              <a:gd name="connsiteY82" fmla="*/ 17474 h 35646"/>
              <a:gd name="connsiteX83" fmla="*/ 17422 w 1928595"/>
              <a:gd name="connsiteY83" fmla="*/ 0 h 3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928595" h="35646">
                <a:moveTo>
                  <a:pt x="1868664" y="0"/>
                </a:moveTo>
                <a:lnTo>
                  <a:pt x="1911173" y="0"/>
                </a:lnTo>
                <a:cubicBezTo>
                  <a:pt x="1920930" y="0"/>
                  <a:pt x="1928595" y="7689"/>
                  <a:pt x="1928595" y="17474"/>
                </a:cubicBezTo>
                <a:cubicBezTo>
                  <a:pt x="1928595" y="27958"/>
                  <a:pt x="1920930" y="35646"/>
                  <a:pt x="1911173" y="35646"/>
                </a:cubicBezTo>
                <a:lnTo>
                  <a:pt x="1868664" y="35646"/>
                </a:lnTo>
                <a:cubicBezTo>
                  <a:pt x="1858908" y="35646"/>
                  <a:pt x="1850545" y="27958"/>
                  <a:pt x="1850545" y="17474"/>
                </a:cubicBezTo>
                <a:cubicBezTo>
                  <a:pt x="1850545" y="7689"/>
                  <a:pt x="1858908" y="0"/>
                  <a:pt x="1868664" y="0"/>
                </a:cubicBezTo>
                <a:close/>
                <a:moveTo>
                  <a:pt x="1696934" y="0"/>
                </a:moveTo>
                <a:lnTo>
                  <a:pt x="1783530" y="0"/>
                </a:lnTo>
                <a:cubicBezTo>
                  <a:pt x="1793839" y="0"/>
                  <a:pt x="1801399" y="7689"/>
                  <a:pt x="1801399" y="17474"/>
                </a:cubicBezTo>
                <a:cubicBezTo>
                  <a:pt x="1801399" y="27958"/>
                  <a:pt x="1793839" y="35646"/>
                  <a:pt x="1783530" y="35646"/>
                </a:cubicBezTo>
                <a:lnTo>
                  <a:pt x="1696934" y="35646"/>
                </a:lnTo>
                <a:cubicBezTo>
                  <a:pt x="1687312" y="35646"/>
                  <a:pt x="1679752" y="27958"/>
                  <a:pt x="1679752" y="17474"/>
                </a:cubicBezTo>
                <a:cubicBezTo>
                  <a:pt x="1679752" y="7689"/>
                  <a:pt x="1687312" y="0"/>
                  <a:pt x="1696934" y="0"/>
                </a:cubicBezTo>
                <a:close/>
                <a:moveTo>
                  <a:pt x="1525116" y="0"/>
                </a:moveTo>
                <a:lnTo>
                  <a:pt x="1611025" y="0"/>
                </a:lnTo>
                <a:cubicBezTo>
                  <a:pt x="1620647" y="0"/>
                  <a:pt x="1628894" y="7689"/>
                  <a:pt x="1628894" y="17474"/>
                </a:cubicBezTo>
                <a:cubicBezTo>
                  <a:pt x="1628894" y="27958"/>
                  <a:pt x="1620647" y="35646"/>
                  <a:pt x="1611025" y="35646"/>
                </a:cubicBezTo>
                <a:lnTo>
                  <a:pt x="1525116" y="35646"/>
                </a:lnTo>
                <a:cubicBezTo>
                  <a:pt x="1515494" y="35646"/>
                  <a:pt x="1507247" y="27958"/>
                  <a:pt x="1507247" y="17474"/>
                </a:cubicBezTo>
                <a:cubicBezTo>
                  <a:pt x="1507247" y="7689"/>
                  <a:pt x="1515494" y="0"/>
                  <a:pt x="1525116" y="0"/>
                </a:cubicBezTo>
                <a:close/>
                <a:moveTo>
                  <a:pt x="1351924" y="0"/>
                </a:moveTo>
                <a:lnTo>
                  <a:pt x="1438520" y="0"/>
                </a:lnTo>
                <a:cubicBezTo>
                  <a:pt x="1448142" y="0"/>
                  <a:pt x="1455701" y="7689"/>
                  <a:pt x="1455701" y="17474"/>
                </a:cubicBezTo>
                <a:cubicBezTo>
                  <a:pt x="1455701" y="27958"/>
                  <a:pt x="1448142" y="35646"/>
                  <a:pt x="1438520" y="35646"/>
                </a:cubicBezTo>
                <a:lnTo>
                  <a:pt x="1351924" y="35646"/>
                </a:lnTo>
                <a:cubicBezTo>
                  <a:pt x="1342302" y="35646"/>
                  <a:pt x="1334742" y="27958"/>
                  <a:pt x="1334742" y="17474"/>
                </a:cubicBezTo>
                <a:cubicBezTo>
                  <a:pt x="1334742" y="7689"/>
                  <a:pt x="1342302" y="0"/>
                  <a:pt x="1351924" y="0"/>
                </a:cubicBezTo>
                <a:close/>
                <a:moveTo>
                  <a:pt x="1180106" y="0"/>
                </a:moveTo>
                <a:lnTo>
                  <a:pt x="1266015" y="0"/>
                </a:lnTo>
                <a:cubicBezTo>
                  <a:pt x="1275636" y="0"/>
                  <a:pt x="1283196" y="7689"/>
                  <a:pt x="1283196" y="17474"/>
                </a:cubicBezTo>
                <a:cubicBezTo>
                  <a:pt x="1283196" y="27958"/>
                  <a:pt x="1275636" y="35646"/>
                  <a:pt x="1266015" y="35646"/>
                </a:cubicBezTo>
                <a:lnTo>
                  <a:pt x="1180106" y="35646"/>
                </a:lnTo>
                <a:cubicBezTo>
                  <a:pt x="1170484" y="35646"/>
                  <a:pt x="1162237" y="27958"/>
                  <a:pt x="1162237" y="17474"/>
                </a:cubicBezTo>
                <a:cubicBezTo>
                  <a:pt x="1162237" y="7689"/>
                  <a:pt x="1170484" y="0"/>
                  <a:pt x="1180106" y="0"/>
                </a:cubicBezTo>
                <a:close/>
                <a:moveTo>
                  <a:pt x="1006913" y="0"/>
                </a:moveTo>
                <a:lnTo>
                  <a:pt x="1093510" y="0"/>
                </a:lnTo>
                <a:cubicBezTo>
                  <a:pt x="1103131" y="0"/>
                  <a:pt x="1110691" y="7689"/>
                  <a:pt x="1110691" y="17474"/>
                </a:cubicBezTo>
                <a:cubicBezTo>
                  <a:pt x="1110691" y="27958"/>
                  <a:pt x="1103131" y="35646"/>
                  <a:pt x="1093510" y="35646"/>
                </a:cubicBezTo>
                <a:lnTo>
                  <a:pt x="1006913" y="35646"/>
                </a:lnTo>
                <a:cubicBezTo>
                  <a:pt x="997292" y="35646"/>
                  <a:pt x="989732" y="27958"/>
                  <a:pt x="989732" y="17474"/>
                </a:cubicBezTo>
                <a:cubicBezTo>
                  <a:pt x="989732" y="7689"/>
                  <a:pt x="997292" y="0"/>
                  <a:pt x="1006913" y="0"/>
                </a:cubicBezTo>
                <a:close/>
                <a:moveTo>
                  <a:pt x="834408" y="0"/>
                </a:moveTo>
                <a:lnTo>
                  <a:pt x="921004" y="0"/>
                </a:lnTo>
                <a:cubicBezTo>
                  <a:pt x="930626" y="0"/>
                  <a:pt x="938186" y="7689"/>
                  <a:pt x="938186" y="17474"/>
                </a:cubicBezTo>
                <a:cubicBezTo>
                  <a:pt x="938186" y="27958"/>
                  <a:pt x="930626" y="35646"/>
                  <a:pt x="921004" y="35646"/>
                </a:cubicBezTo>
                <a:lnTo>
                  <a:pt x="834408" y="35646"/>
                </a:lnTo>
                <a:cubicBezTo>
                  <a:pt x="824786" y="35646"/>
                  <a:pt x="817226" y="27958"/>
                  <a:pt x="817226" y="17474"/>
                </a:cubicBezTo>
                <a:cubicBezTo>
                  <a:pt x="817226" y="7689"/>
                  <a:pt x="824786" y="0"/>
                  <a:pt x="834408" y="0"/>
                </a:cubicBezTo>
                <a:close/>
                <a:moveTo>
                  <a:pt x="661903" y="0"/>
                </a:moveTo>
                <a:lnTo>
                  <a:pt x="748499" y="0"/>
                </a:lnTo>
                <a:cubicBezTo>
                  <a:pt x="758121" y="0"/>
                  <a:pt x="765681" y="7689"/>
                  <a:pt x="765681" y="17474"/>
                </a:cubicBezTo>
                <a:cubicBezTo>
                  <a:pt x="765681" y="27958"/>
                  <a:pt x="758121" y="35646"/>
                  <a:pt x="748499" y="35646"/>
                </a:cubicBezTo>
                <a:lnTo>
                  <a:pt x="661903" y="35646"/>
                </a:lnTo>
                <a:cubicBezTo>
                  <a:pt x="652281" y="35646"/>
                  <a:pt x="644721" y="27958"/>
                  <a:pt x="644721" y="17474"/>
                </a:cubicBezTo>
                <a:cubicBezTo>
                  <a:pt x="644721" y="7689"/>
                  <a:pt x="652281" y="0"/>
                  <a:pt x="661903" y="0"/>
                </a:cubicBezTo>
                <a:close/>
                <a:moveTo>
                  <a:pt x="489398" y="0"/>
                </a:moveTo>
                <a:lnTo>
                  <a:pt x="575994" y="0"/>
                </a:lnTo>
                <a:cubicBezTo>
                  <a:pt x="585616" y="0"/>
                  <a:pt x="593176" y="7689"/>
                  <a:pt x="593176" y="17474"/>
                </a:cubicBezTo>
                <a:cubicBezTo>
                  <a:pt x="593176" y="27958"/>
                  <a:pt x="585616" y="35646"/>
                  <a:pt x="575994" y="35646"/>
                </a:cubicBezTo>
                <a:lnTo>
                  <a:pt x="489398" y="35646"/>
                </a:lnTo>
                <a:cubicBezTo>
                  <a:pt x="479776" y="35646"/>
                  <a:pt x="472216" y="27958"/>
                  <a:pt x="472216" y="17474"/>
                </a:cubicBezTo>
                <a:cubicBezTo>
                  <a:pt x="472216" y="7689"/>
                  <a:pt x="479776" y="0"/>
                  <a:pt x="489398" y="0"/>
                </a:cubicBezTo>
                <a:close/>
                <a:moveTo>
                  <a:pt x="316893" y="0"/>
                </a:moveTo>
                <a:lnTo>
                  <a:pt x="402802" y="0"/>
                </a:lnTo>
                <a:cubicBezTo>
                  <a:pt x="413111" y="0"/>
                  <a:pt x="420671" y="7689"/>
                  <a:pt x="420671" y="17474"/>
                </a:cubicBezTo>
                <a:cubicBezTo>
                  <a:pt x="420671" y="27958"/>
                  <a:pt x="413111" y="35646"/>
                  <a:pt x="402802" y="35646"/>
                </a:cubicBezTo>
                <a:lnTo>
                  <a:pt x="316893" y="35646"/>
                </a:lnTo>
                <a:cubicBezTo>
                  <a:pt x="307271" y="35646"/>
                  <a:pt x="299024" y="27958"/>
                  <a:pt x="299024" y="17474"/>
                </a:cubicBezTo>
                <a:cubicBezTo>
                  <a:pt x="299024" y="7689"/>
                  <a:pt x="307271" y="0"/>
                  <a:pt x="316893" y="0"/>
                </a:cubicBezTo>
                <a:close/>
                <a:moveTo>
                  <a:pt x="144388" y="0"/>
                </a:moveTo>
                <a:lnTo>
                  <a:pt x="230297" y="0"/>
                </a:lnTo>
                <a:cubicBezTo>
                  <a:pt x="239919" y="0"/>
                  <a:pt x="248166" y="7689"/>
                  <a:pt x="248166" y="17474"/>
                </a:cubicBezTo>
                <a:cubicBezTo>
                  <a:pt x="248166" y="27958"/>
                  <a:pt x="239919" y="35646"/>
                  <a:pt x="230297" y="35646"/>
                </a:cubicBezTo>
                <a:lnTo>
                  <a:pt x="144388" y="35646"/>
                </a:lnTo>
                <a:cubicBezTo>
                  <a:pt x="134766" y="35646"/>
                  <a:pt x="127206" y="27958"/>
                  <a:pt x="127206" y="17474"/>
                </a:cubicBezTo>
                <a:cubicBezTo>
                  <a:pt x="127206" y="7689"/>
                  <a:pt x="134766" y="0"/>
                  <a:pt x="144388" y="0"/>
                </a:cubicBezTo>
                <a:close/>
                <a:moveTo>
                  <a:pt x="17422" y="0"/>
                </a:moveTo>
                <a:lnTo>
                  <a:pt x="59931" y="0"/>
                </a:lnTo>
                <a:cubicBezTo>
                  <a:pt x="69688" y="0"/>
                  <a:pt x="78050" y="7689"/>
                  <a:pt x="78050" y="17474"/>
                </a:cubicBezTo>
                <a:cubicBezTo>
                  <a:pt x="78050" y="27958"/>
                  <a:pt x="69688" y="35646"/>
                  <a:pt x="59931" y="35646"/>
                </a:cubicBezTo>
                <a:lnTo>
                  <a:pt x="17422" y="35646"/>
                </a:lnTo>
                <a:cubicBezTo>
                  <a:pt x="7666" y="35646"/>
                  <a:pt x="0" y="27958"/>
                  <a:pt x="0" y="17474"/>
                </a:cubicBezTo>
                <a:cubicBezTo>
                  <a:pt x="0" y="7689"/>
                  <a:pt x="7666" y="0"/>
                  <a:pt x="174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709264D2-38DE-ED44-84A9-FFB6A6E1C72E}"/>
              </a:ext>
            </a:extLst>
          </p:cNvPr>
          <p:cNvSpPr/>
          <p:nvPr/>
        </p:nvSpPr>
        <p:spPr>
          <a:xfrm>
            <a:off x="9398614" y="3839827"/>
            <a:ext cx="5502681" cy="5502681"/>
          </a:xfrm>
          <a:prstGeom prst="donut">
            <a:avLst>
              <a:gd name="adj" fmla="val 4886"/>
            </a:avLst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58" tIns="82929" rIns="165858" bIns="82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30">
              <a:solidFill>
                <a:schemeClr val="tx1"/>
              </a:solidFill>
            </a:endParaRPr>
          </a:p>
        </p:txBody>
      </p:sp>
      <p:sp>
        <p:nvSpPr>
          <p:cNvPr id="29" name="Donut 28">
            <a:extLst>
              <a:ext uri="{FF2B5EF4-FFF2-40B4-BE49-F238E27FC236}">
                <a16:creationId xmlns:a16="http://schemas.microsoft.com/office/drawing/2014/main" id="{44502D79-A9D2-2940-B326-338331C4CAD1}"/>
              </a:ext>
            </a:extLst>
          </p:cNvPr>
          <p:cNvSpPr/>
          <p:nvPr/>
        </p:nvSpPr>
        <p:spPr>
          <a:xfrm>
            <a:off x="7976152" y="6923304"/>
            <a:ext cx="5502681" cy="5502681"/>
          </a:xfrm>
          <a:prstGeom prst="donut">
            <a:avLst>
              <a:gd name="adj" fmla="val 4886"/>
            </a:avLst>
          </a:prstGeom>
          <a:solidFill>
            <a:schemeClr val="accent3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58" tIns="82929" rIns="165858" bIns="82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30">
              <a:solidFill>
                <a:schemeClr val="tx1"/>
              </a:solidFill>
            </a:endParaRPr>
          </a:p>
        </p:txBody>
      </p:sp>
      <p:sp>
        <p:nvSpPr>
          <p:cNvPr id="30" name="Donut 29">
            <a:extLst>
              <a:ext uri="{FF2B5EF4-FFF2-40B4-BE49-F238E27FC236}">
                <a16:creationId xmlns:a16="http://schemas.microsoft.com/office/drawing/2014/main" id="{4F7082F0-DEE7-A841-A0E3-08FBA5FC62DF}"/>
              </a:ext>
            </a:extLst>
          </p:cNvPr>
          <p:cNvSpPr/>
          <p:nvPr/>
        </p:nvSpPr>
        <p:spPr>
          <a:xfrm>
            <a:off x="10915522" y="6882703"/>
            <a:ext cx="5502681" cy="5502681"/>
          </a:xfrm>
          <a:prstGeom prst="donut">
            <a:avLst>
              <a:gd name="adj" fmla="val 4886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58" tIns="82929" rIns="165858" bIns="82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3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7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8EE60D0-E9E4-9444-831A-E305CE7E1597}"/>
              </a:ext>
            </a:extLst>
          </p:cNvPr>
          <p:cNvSpPr/>
          <p:nvPr/>
        </p:nvSpPr>
        <p:spPr>
          <a:xfrm>
            <a:off x="3063765" y="3428545"/>
            <a:ext cx="4543814" cy="4543814"/>
          </a:xfrm>
          <a:prstGeom prst="ellipse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58" tIns="82929" rIns="165858" bIns="82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3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0BCDB7C-C961-1640-B06B-A0216EBAF80C}"/>
              </a:ext>
            </a:extLst>
          </p:cNvPr>
          <p:cNvSpPr/>
          <p:nvPr/>
        </p:nvSpPr>
        <p:spPr>
          <a:xfrm>
            <a:off x="6488904" y="3428545"/>
            <a:ext cx="4543814" cy="4543814"/>
          </a:xfrm>
          <a:prstGeom prst="ellipse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58" tIns="82929" rIns="165858" bIns="82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3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EBDEFC-7F00-1E4C-9B1C-0DDA928AC39F}"/>
              </a:ext>
            </a:extLst>
          </p:cNvPr>
          <p:cNvSpPr/>
          <p:nvPr/>
        </p:nvSpPr>
        <p:spPr>
          <a:xfrm>
            <a:off x="9930839" y="3428545"/>
            <a:ext cx="4543814" cy="4543814"/>
          </a:xfrm>
          <a:prstGeom prst="ellipse">
            <a:avLst/>
          </a:prstGeom>
          <a:solidFill>
            <a:schemeClr val="accent3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58" tIns="82929" rIns="165858" bIns="82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3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7F93BA-3A75-514D-B555-C3F424658701}"/>
              </a:ext>
            </a:extLst>
          </p:cNvPr>
          <p:cNvSpPr/>
          <p:nvPr/>
        </p:nvSpPr>
        <p:spPr>
          <a:xfrm>
            <a:off x="13350219" y="3428545"/>
            <a:ext cx="4543814" cy="4543814"/>
          </a:xfrm>
          <a:prstGeom prst="ellipse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58" tIns="82929" rIns="165858" bIns="82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3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08FFCA-170B-CD47-872F-8BC9C67AC804}"/>
              </a:ext>
            </a:extLst>
          </p:cNvPr>
          <p:cNvSpPr/>
          <p:nvPr/>
        </p:nvSpPr>
        <p:spPr>
          <a:xfrm>
            <a:off x="16764315" y="3428545"/>
            <a:ext cx="4543814" cy="4543814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58" tIns="82929" rIns="165858" bIns="82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30"/>
          </a:p>
        </p:txBody>
      </p:sp>
      <p:sp>
        <p:nvSpPr>
          <p:cNvPr id="34" name="Freeform 126">
            <a:extLst>
              <a:ext uri="{FF2B5EF4-FFF2-40B4-BE49-F238E27FC236}">
                <a16:creationId xmlns:a16="http://schemas.microsoft.com/office/drawing/2014/main" id="{B9BF8252-4DE4-7E46-9B68-357E731F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263" y="9450991"/>
            <a:ext cx="236228" cy="230732"/>
          </a:xfrm>
          <a:custGeom>
            <a:avLst/>
            <a:gdLst>
              <a:gd name="T0" fmla="*/ 187 w 188"/>
              <a:gd name="T1" fmla="*/ 93 h 187"/>
              <a:gd name="T2" fmla="*/ 187 w 188"/>
              <a:gd name="T3" fmla="*/ 93 h 187"/>
              <a:gd name="T4" fmla="*/ 94 w 188"/>
              <a:gd name="T5" fmla="*/ 186 h 187"/>
              <a:gd name="T6" fmla="*/ 94 w 188"/>
              <a:gd name="T7" fmla="*/ 186 h 187"/>
              <a:gd name="T8" fmla="*/ 0 w 188"/>
              <a:gd name="T9" fmla="*/ 93 h 187"/>
              <a:gd name="T10" fmla="*/ 0 w 188"/>
              <a:gd name="T11" fmla="*/ 93 h 187"/>
              <a:gd name="T12" fmla="*/ 94 w 188"/>
              <a:gd name="T13" fmla="*/ 0 h 187"/>
              <a:gd name="T14" fmla="*/ 94 w 188"/>
              <a:gd name="T15" fmla="*/ 0 h 187"/>
              <a:gd name="T16" fmla="*/ 187 w 188"/>
              <a:gd name="T17" fmla="*/ 9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6" y="186"/>
                  <a:pt x="94" y="186"/>
                </a:cubicBezTo>
                <a:lnTo>
                  <a:pt x="94" y="186"/>
                </a:lnTo>
                <a:cubicBezTo>
                  <a:pt x="42" y="186"/>
                  <a:pt x="0" y="145"/>
                  <a:pt x="0" y="93"/>
                </a:cubicBezTo>
                <a:lnTo>
                  <a:pt x="0" y="93"/>
                </a:lnTo>
                <a:cubicBezTo>
                  <a:pt x="0" y="42"/>
                  <a:pt x="42" y="0"/>
                  <a:pt x="94" y="0"/>
                </a:cubicBezTo>
                <a:lnTo>
                  <a:pt x="94" y="0"/>
                </a:lnTo>
                <a:cubicBezTo>
                  <a:pt x="146" y="0"/>
                  <a:pt x="187" y="42"/>
                  <a:pt x="187" y="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5" name="Freeform 198">
            <a:extLst>
              <a:ext uri="{FF2B5EF4-FFF2-40B4-BE49-F238E27FC236}">
                <a16:creationId xmlns:a16="http://schemas.microsoft.com/office/drawing/2014/main" id="{739AD095-8A9C-384C-9DEA-88FE5183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722" y="9450991"/>
            <a:ext cx="236224" cy="230732"/>
          </a:xfrm>
          <a:custGeom>
            <a:avLst/>
            <a:gdLst>
              <a:gd name="T0" fmla="*/ 187 w 188"/>
              <a:gd name="T1" fmla="*/ 93 h 187"/>
              <a:gd name="T2" fmla="*/ 187 w 188"/>
              <a:gd name="T3" fmla="*/ 93 h 187"/>
              <a:gd name="T4" fmla="*/ 94 w 188"/>
              <a:gd name="T5" fmla="*/ 186 h 187"/>
              <a:gd name="T6" fmla="*/ 94 w 188"/>
              <a:gd name="T7" fmla="*/ 186 h 187"/>
              <a:gd name="T8" fmla="*/ 0 w 188"/>
              <a:gd name="T9" fmla="*/ 93 h 187"/>
              <a:gd name="T10" fmla="*/ 0 w 188"/>
              <a:gd name="T11" fmla="*/ 93 h 187"/>
              <a:gd name="T12" fmla="*/ 94 w 188"/>
              <a:gd name="T13" fmla="*/ 0 h 187"/>
              <a:gd name="T14" fmla="*/ 94 w 188"/>
              <a:gd name="T15" fmla="*/ 0 h 187"/>
              <a:gd name="T16" fmla="*/ 187 w 188"/>
              <a:gd name="T17" fmla="*/ 9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5" y="186"/>
                  <a:pt x="94" y="186"/>
                </a:cubicBezTo>
                <a:lnTo>
                  <a:pt x="94" y="186"/>
                </a:lnTo>
                <a:cubicBezTo>
                  <a:pt x="42" y="186"/>
                  <a:pt x="0" y="145"/>
                  <a:pt x="0" y="93"/>
                </a:cubicBezTo>
                <a:lnTo>
                  <a:pt x="0" y="93"/>
                </a:lnTo>
                <a:cubicBezTo>
                  <a:pt x="0" y="42"/>
                  <a:pt x="42" y="0"/>
                  <a:pt x="94" y="0"/>
                </a:cubicBezTo>
                <a:lnTo>
                  <a:pt x="94" y="0"/>
                </a:lnTo>
                <a:cubicBezTo>
                  <a:pt x="145" y="0"/>
                  <a:pt x="187" y="42"/>
                  <a:pt x="187" y="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6" name="Freeform 270">
            <a:extLst>
              <a:ext uri="{FF2B5EF4-FFF2-40B4-BE49-F238E27FC236}">
                <a16:creationId xmlns:a16="http://schemas.microsoft.com/office/drawing/2014/main" id="{70795448-451D-4941-B7F6-2BD585CBB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208" y="9450991"/>
            <a:ext cx="236228" cy="230732"/>
          </a:xfrm>
          <a:custGeom>
            <a:avLst/>
            <a:gdLst>
              <a:gd name="T0" fmla="*/ 187 w 188"/>
              <a:gd name="T1" fmla="*/ 93 h 187"/>
              <a:gd name="T2" fmla="*/ 187 w 188"/>
              <a:gd name="T3" fmla="*/ 93 h 187"/>
              <a:gd name="T4" fmla="*/ 93 w 188"/>
              <a:gd name="T5" fmla="*/ 186 h 187"/>
              <a:gd name="T6" fmla="*/ 93 w 188"/>
              <a:gd name="T7" fmla="*/ 186 h 187"/>
              <a:gd name="T8" fmla="*/ 0 w 188"/>
              <a:gd name="T9" fmla="*/ 93 h 187"/>
              <a:gd name="T10" fmla="*/ 0 w 188"/>
              <a:gd name="T11" fmla="*/ 93 h 187"/>
              <a:gd name="T12" fmla="*/ 93 w 188"/>
              <a:gd name="T13" fmla="*/ 0 h 187"/>
              <a:gd name="T14" fmla="*/ 93 w 188"/>
              <a:gd name="T15" fmla="*/ 0 h 187"/>
              <a:gd name="T16" fmla="*/ 187 w 188"/>
              <a:gd name="T17" fmla="*/ 9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5" y="186"/>
                  <a:pt x="93" y="186"/>
                </a:cubicBezTo>
                <a:lnTo>
                  <a:pt x="93" y="186"/>
                </a:lnTo>
                <a:cubicBezTo>
                  <a:pt x="41" y="186"/>
                  <a:pt x="0" y="145"/>
                  <a:pt x="0" y="93"/>
                </a:cubicBezTo>
                <a:lnTo>
                  <a:pt x="0" y="93"/>
                </a:lnTo>
                <a:cubicBezTo>
                  <a:pt x="0" y="42"/>
                  <a:pt x="41" y="0"/>
                  <a:pt x="93" y="0"/>
                </a:cubicBezTo>
                <a:lnTo>
                  <a:pt x="93" y="0"/>
                </a:lnTo>
                <a:cubicBezTo>
                  <a:pt x="145" y="0"/>
                  <a:pt x="187" y="42"/>
                  <a:pt x="187" y="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7" name="Freeform 339">
            <a:extLst>
              <a:ext uri="{FF2B5EF4-FFF2-40B4-BE49-F238E27FC236}">
                <a16:creationId xmlns:a16="http://schemas.microsoft.com/office/drawing/2014/main" id="{6808B229-3EF6-A944-AD78-1FD57FAC9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4681" y="9450991"/>
            <a:ext cx="236224" cy="230732"/>
          </a:xfrm>
          <a:custGeom>
            <a:avLst/>
            <a:gdLst>
              <a:gd name="T0" fmla="*/ 187 w 188"/>
              <a:gd name="T1" fmla="*/ 93 h 187"/>
              <a:gd name="T2" fmla="*/ 187 w 188"/>
              <a:gd name="T3" fmla="*/ 93 h 187"/>
              <a:gd name="T4" fmla="*/ 94 w 188"/>
              <a:gd name="T5" fmla="*/ 186 h 187"/>
              <a:gd name="T6" fmla="*/ 94 w 188"/>
              <a:gd name="T7" fmla="*/ 186 h 187"/>
              <a:gd name="T8" fmla="*/ 0 w 188"/>
              <a:gd name="T9" fmla="*/ 93 h 187"/>
              <a:gd name="T10" fmla="*/ 0 w 188"/>
              <a:gd name="T11" fmla="*/ 93 h 187"/>
              <a:gd name="T12" fmla="*/ 94 w 188"/>
              <a:gd name="T13" fmla="*/ 0 h 187"/>
              <a:gd name="T14" fmla="*/ 94 w 188"/>
              <a:gd name="T15" fmla="*/ 0 h 187"/>
              <a:gd name="T16" fmla="*/ 187 w 188"/>
              <a:gd name="T17" fmla="*/ 9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5" y="186"/>
                  <a:pt x="94" y="186"/>
                </a:cubicBezTo>
                <a:lnTo>
                  <a:pt x="94" y="186"/>
                </a:lnTo>
                <a:cubicBezTo>
                  <a:pt x="42" y="186"/>
                  <a:pt x="0" y="145"/>
                  <a:pt x="0" y="93"/>
                </a:cubicBezTo>
                <a:lnTo>
                  <a:pt x="0" y="93"/>
                </a:lnTo>
                <a:cubicBezTo>
                  <a:pt x="0" y="42"/>
                  <a:pt x="42" y="0"/>
                  <a:pt x="94" y="0"/>
                </a:cubicBezTo>
                <a:lnTo>
                  <a:pt x="94" y="0"/>
                </a:lnTo>
                <a:cubicBezTo>
                  <a:pt x="145" y="0"/>
                  <a:pt x="187" y="42"/>
                  <a:pt x="187" y="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8" name="Freeform 407">
            <a:extLst>
              <a:ext uri="{FF2B5EF4-FFF2-40B4-BE49-F238E27FC236}">
                <a16:creationId xmlns:a16="http://schemas.microsoft.com/office/drawing/2014/main" id="{2D336DB9-784A-8246-84B4-16EDFD80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0169" y="9450991"/>
            <a:ext cx="236228" cy="230732"/>
          </a:xfrm>
          <a:custGeom>
            <a:avLst/>
            <a:gdLst>
              <a:gd name="T0" fmla="*/ 187 w 188"/>
              <a:gd name="T1" fmla="*/ 93 h 187"/>
              <a:gd name="T2" fmla="*/ 187 w 188"/>
              <a:gd name="T3" fmla="*/ 93 h 187"/>
              <a:gd name="T4" fmla="*/ 94 w 188"/>
              <a:gd name="T5" fmla="*/ 186 h 187"/>
              <a:gd name="T6" fmla="*/ 94 w 188"/>
              <a:gd name="T7" fmla="*/ 186 h 187"/>
              <a:gd name="T8" fmla="*/ 0 w 188"/>
              <a:gd name="T9" fmla="*/ 93 h 187"/>
              <a:gd name="T10" fmla="*/ 0 w 188"/>
              <a:gd name="T11" fmla="*/ 93 h 187"/>
              <a:gd name="T12" fmla="*/ 94 w 188"/>
              <a:gd name="T13" fmla="*/ 0 h 187"/>
              <a:gd name="T14" fmla="*/ 94 w 188"/>
              <a:gd name="T15" fmla="*/ 0 h 187"/>
              <a:gd name="T16" fmla="*/ 187 w 188"/>
              <a:gd name="T17" fmla="*/ 9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6" y="186"/>
                  <a:pt x="94" y="186"/>
                </a:cubicBezTo>
                <a:lnTo>
                  <a:pt x="94" y="186"/>
                </a:lnTo>
                <a:cubicBezTo>
                  <a:pt x="42" y="186"/>
                  <a:pt x="0" y="145"/>
                  <a:pt x="0" y="93"/>
                </a:cubicBezTo>
                <a:lnTo>
                  <a:pt x="0" y="93"/>
                </a:lnTo>
                <a:cubicBezTo>
                  <a:pt x="0" y="42"/>
                  <a:pt x="42" y="0"/>
                  <a:pt x="94" y="0"/>
                </a:cubicBezTo>
                <a:lnTo>
                  <a:pt x="94" y="0"/>
                </a:lnTo>
                <a:cubicBezTo>
                  <a:pt x="146" y="0"/>
                  <a:pt x="187" y="42"/>
                  <a:pt x="187" y="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79994-408A-8346-9AC0-3D1B9D02B6D9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1790C-9895-1C48-A785-7BC7BCAAE9C1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84839-583D-B641-BF21-6A5A8CDA73FC}"/>
              </a:ext>
            </a:extLst>
          </p:cNvPr>
          <p:cNvSpPr txBox="1"/>
          <p:nvPr/>
        </p:nvSpPr>
        <p:spPr>
          <a:xfrm>
            <a:off x="3910859" y="9939857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8ACC7-D825-5E42-9DEA-74DC16210049}"/>
              </a:ext>
            </a:extLst>
          </p:cNvPr>
          <p:cNvSpPr txBox="1"/>
          <p:nvPr/>
        </p:nvSpPr>
        <p:spPr>
          <a:xfrm>
            <a:off x="3905035" y="9240376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26326-5DB4-4749-9555-613FCC0350F8}"/>
              </a:ext>
            </a:extLst>
          </p:cNvPr>
          <p:cNvSpPr txBox="1"/>
          <p:nvPr/>
        </p:nvSpPr>
        <p:spPr>
          <a:xfrm>
            <a:off x="7377959" y="9939857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7952B-976B-2545-A150-3ECE13577D70}"/>
              </a:ext>
            </a:extLst>
          </p:cNvPr>
          <p:cNvSpPr txBox="1"/>
          <p:nvPr/>
        </p:nvSpPr>
        <p:spPr>
          <a:xfrm>
            <a:off x="7372135" y="9240376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31A14-3EB3-3B49-8A32-3ACF231894F6}"/>
              </a:ext>
            </a:extLst>
          </p:cNvPr>
          <p:cNvSpPr txBox="1"/>
          <p:nvPr/>
        </p:nvSpPr>
        <p:spPr>
          <a:xfrm>
            <a:off x="10846715" y="9939857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6F5CB-7BB5-D44F-991A-9E7550424A43}"/>
              </a:ext>
            </a:extLst>
          </p:cNvPr>
          <p:cNvSpPr txBox="1"/>
          <p:nvPr/>
        </p:nvSpPr>
        <p:spPr>
          <a:xfrm>
            <a:off x="10840891" y="9240376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05F86-355D-E843-9227-E92F710B29AD}"/>
              </a:ext>
            </a:extLst>
          </p:cNvPr>
          <p:cNvSpPr txBox="1"/>
          <p:nvPr/>
        </p:nvSpPr>
        <p:spPr>
          <a:xfrm>
            <a:off x="14305818" y="9939857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2A3D2-8807-134B-9165-044EDAEAD787}"/>
              </a:ext>
            </a:extLst>
          </p:cNvPr>
          <p:cNvSpPr txBox="1"/>
          <p:nvPr/>
        </p:nvSpPr>
        <p:spPr>
          <a:xfrm>
            <a:off x="14299994" y="9240376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F3959-71CC-734F-9C6A-FAE99AE986BD}"/>
              </a:ext>
            </a:extLst>
          </p:cNvPr>
          <p:cNvSpPr txBox="1"/>
          <p:nvPr/>
        </p:nvSpPr>
        <p:spPr>
          <a:xfrm>
            <a:off x="17768209" y="9939857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1E46A5-9E15-5046-AACD-2BE34B65917D}"/>
              </a:ext>
            </a:extLst>
          </p:cNvPr>
          <p:cNvSpPr txBox="1"/>
          <p:nvPr/>
        </p:nvSpPr>
        <p:spPr>
          <a:xfrm>
            <a:off x="17762385" y="9240376"/>
            <a:ext cx="1368644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E8F27-B0E1-FB49-92D6-6C8D08727F8D}"/>
              </a:ext>
            </a:extLst>
          </p:cNvPr>
          <p:cNvSpPr txBox="1"/>
          <p:nvPr/>
        </p:nvSpPr>
        <p:spPr>
          <a:xfrm>
            <a:off x="4297862" y="4563173"/>
            <a:ext cx="1735732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C8D07-DF7E-0C40-B2A0-8D4F76A3287B}"/>
              </a:ext>
            </a:extLst>
          </p:cNvPr>
          <p:cNvSpPr txBox="1"/>
          <p:nvPr/>
        </p:nvSpPr>
        <p:spPr>
          <a:xfrm>
            <a:off x="7880277" y="4563173"/>
            <a:ext cx="1735732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1E390-B698-BF41-A46C-E3E1047B3CDE}"/>
              </a:ext>
            </a:extLst>
          </p:cNvPr>
          <p:cNvSpPr txBox="1"/>
          <p:nvPr/>
        </p:nvSpPr>
        <p:spPr>
          <a:xfrm>
            <a:off x="11320958" y="4563173"/>
            <a:ext cx="1735732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17EAE-D46C-FF43-8027-E058CC88A381}"/>
              </a:ext>
            </a:extLst>
          </p:cNvPr>
          <p:cNvSpPr txBox="1"/>
          <p:nvPr/>
        </p:nvSpPr>
        <p:spPr>
          <a:xfrm>
            <a:off x="14753525" y="4563173"/>
            <a:ext cx="1735732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E8B30-46C3-BE4D-93F9-5A0F7522111E}"/>
              </a:ext>
            </a:extLst>
          </p:cNvPr>
          <p:cNvSpPr txBox="1"/>
          <p:nvPr/>
        </p:nvSpPr>
        <p:spPr>
          <a:xfrm>
            <a:off x="18181883" y="4563173"/>
            <a:ext cx="1735732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7278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48">
            <a:extLst>
              <a:ext uri="{FF2B5EF4-FFF2-40B4-BE49-F238E27FC236}">
                <a16:creationId xmlns:a16="http://schemas.microsoft.com/office/drawing/2014/main" id="{32242AB3-982A-4940-8123-535F2DA0BCB4}"/>
              </a:ext>
            </a:extLst>
          </p:cNvPr>
          <p:cNvSpPr>
            <a:spLocks/>
          </p:cNvSpPr>
          <p:nvPr/>
        </p:nvSpPr>
        <p:spPr bwMode="auto">
          <a:xfrm>
            <a:off x="7020165" y="3310487"/>
            <a:ext cx="6245586" cy="6245584"/>
          </a:xfrm>
          <a:custGeom>
            <a:avLst/>
            <a:gdLst>
              <a:gd name="T0" fmla="*/ 3442965 w 5013"/>
              <a:gd name="T1" fmla="*/ 1721482 h 5013"/>
              <a:gd name="T2" fmla="*/ 3442965 w 5013"/>
              <a:gd name="T3" fmla="*/ 1721482 h 5013"/>
              <a:gd name="T4" fmla="*/ 1722169 w 5013"/>
              <a:gd name="T5" fmla="*/ 3442964 h 5013"/>
              <a:gd name="T6" fmla="*/ 1722169 w 5013"/>
              <a:gd name="T7" fmla="*/ 3442964 h 5013"/>
              <a:gd name="T8" fmla="*/ 0 w 5013"/>
              <a:gd name="T9" fmla="*/ 1721482 h 5013"/>
              <a:gd name="T10" fmla="*/ 0 w 5013"/>
              <a:gd name="T11" fmla="*/ 1721482 h 5013"/>
              <a:gd name="T12" fmla="*/ 1722169 w 5013"/>
              <a:gd name="T13" fmla="*/ 0 h 5013"/>
              <a:gd name="T14" fmla="*/ 1722169 w 5013"/>
              <a:gd name="T15" fmla="*/ 0 h 5013"/>
              <a:gd name="T16" fmla="*/ 3442965 w 5013"/>
              <a:gd name="T17" fmla="*/ 1721482 h 50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13" h="5013">
                <a:moveTo>
                  <a:pt x="5012" y="2506"/>
                </a:moveTo>
                <a:lnTo>
                  <a:pt x="5012" y="2506"/>
                </a:lnTo>
                <a:cubicBezTo>
                  <a:pt x="5012" y="3890"/>
                  <a:pt x="3891" y="5012"/>
                  <a:pt x="2507" y="5012"/>
                </a:cubicBezTo>
                <a:cubicBezTo>
                  <a:pt x="1123" y="5012"/>
                  <a:pt x="0" y="3890"/>
                  <a:pt x="0" y="2506"/>
                </a:cubicBezTo>
                <a:cubicBezTo>
                  <a:pt x="0" y="1122"/>
                  <a:pt x="1123" y="0"/>
                  <a:pt x="2507" y="0"/>
                </a:cubicBezTo>
                <a:cubicBezTo>
                  <a:pt x="3891" y="0"/>
                  <a:pt x="5012" y="1122"/>
                  <a:pt x="5012" y="2506"/>
                </a:cubicBez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1" name="Freeform 249">
            <a:extLst>
              <a:ext uri="{FF2B5EF4-FFF2-40B4-BE49-F238E27FC236}">
                <a16:creationId xmlns:a16="http://schemas.microsoft.com/office/drawing/2014/main" id="{47EA8645-2B62-424E-9D88-E8DAF8F144DB}"/>
              </a:ext>
            </a:extLst>
          </p:cNvPr>
          <p:cNvSpPr>
            <a:spLocks/>
          </p:cNvSpPr>
          <p:nvPr/>
        </p:nvSpPr>
        <p:spPr bwMode="auto">
          <a:xfrm>
            <a:off x="11111903" y="3310487"/>
            <a:ext cx="6245584" cy="6245584"/>
          </a:xfrm>
          <a:custGeom>
            <a:avLst/>
            <a:gdLst>
              <a:gd name="T0" fmla="*/ 3442963 w 5013"/>
              <a:gd name="T1" fmla="*/ 1721482 h 5013"/>
              <a:gd name="T2" fmla="*/ 3442963 w 5013"/>
              <a:gd name="T3" fmla="*/ 1721482 h 5013"/>
              <a:gd name="T4" fmla="*/ 1721482 w 5013"/>
              <a:gd name="T5" fmla="*/ 3442964 h 5013"/>
              <a:gd name="T6" fmla="*/ 1721482 w 5013"/>
              <a:gd name="T7" fmla="*/ 3442964 h 5013"/>
              <a:gd name="T8" fmla="*/ 0 w 5013"/>
              <a:gd name="T9" fmla="*/ 1721482 h 5013"/>
              <a:gd name="T10" fmla="*/ 0 w 5013"/>
              <a:gd name="T11" fmla="*/ 1721482 h 5013"/>
              <a:gd name="T12" fmla="*/ 1721482 w 5013"/>
              <a:gd name="T13" fmla="*/ 0 h 5013"/>
              <a:gd name="T14" fmla="*/ 1721482 w 5013"/>
              <a:gd name="T15" fmla="*/ 0 h 5013"/>
              <a:gd name="T16" fmla="*/ 3442963 w 5013"/>
              <a:gd name="T17" fmla="*/ 1721482 h 50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13" h="5013">
                <a:moveTo>
                  <a:pt x="5012" y="2506"/>
                </a:moveTo>
                <a:lnTo>
                  <a:pt x="5012" y="2506"/>
                </a:lnTo>
                <a:cubicBezTo>
                  <a:pt x="5012" y="3890"/>
                  <a:pt x="3890" y="5012"/>
                  <a:pt x="2506" y="5012"/>
                </a:cubicBezTo>
                <a:cubicBezTo>
                  <a:pt x="1121" y="5012"/>
                  <a:pt x="0" y="3890"/>
                  <a:pt x="0" y="2506"/>
                </a:cubicBezTo>
                <a:cubicBezTo>
                  <a:pt x="0" y="1122"/>
                  <a:pt x="1121" y="0"/>
                  <a:pt x="2506" y="0"/>
                </a:cubicBezTo>
                <a:cubicBezTo>
                  <a:pt x="3890" y="0"/>
                  <a:pt x="5012" y="1122"/>
                  <a:pt x="5012" y="2506"/>
                </a:cubicBez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2" name="Freeform 250">
            <a:extLst>
              <a:ext uri="{FF2B5EF4-FFF2-40B4-BE49-F238E27FC236}">
                <a16:creationId xmlns:a16="http://schemas.microsoft.com/office/drawing/2014/main" id="{494B64F3-89E9-4D4A-AC44-9C92C79CD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675" y="6719788"/>
            <a:ext cx="6245586" cy="6248465"/>
          </a:xfrm>
          <a:custGeom>
            <a:avLst/>
            <a:gdLst>
              <a:gd name="T0" fmla="*/ 5012 w 5013"/>
              <a:gd name="T1" fmla="*/ 2505 h 5012"/>
              <a:gd name="T2" fmla="*/ 5012 w 5013"/>
              <a:gd name="T3" fmla="*/ 2505 h 5012"/>
              <a:gd name="T4" fmla="*/ 2505 w 5013"/>
              <a:gd name="T5" fmla="*/ 5011 h 5012"/>
              <a:gd name="T6" fmla="*/ 2505 w 5013"/>
              <a:gd name="T7" fmla="*/ 5011 h 5012"/>
              <a:gd name="T8" fmla="*/ 0 w 5013"/>
              <a:gd name="T9" fmla="*/ 2505 h 5012"/>
              <a:gd name="T10" fmla="*/ 0 w 5013"/>
              <a:gd name="T11" fmla="*/ 2505 h 5012"/>
              <a:gd name="T12" fmla="*/ 2505 w 5013"/>
              <a:gd name="T13" fmla="*/ 0 h 5012"/>
              <a:gd name="T14" fmla="*/ 2505 w 5013"/>
              <a:gd name="T15" fmla="*/ 0 h 5012"/>
              <a:gd name="T16" fmla="*/ 5012 w 5013"/>
              <a:gd name="T17" fmla="*/ 2505 h 5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3" h="5012">
                <a:moveTo>
                  <a:pt x="5012" y="2505"/>
                </a:moveTo>
                <a:lnTo>
                  <a:pt x="5012" y="2505"/>
                </a:lnTo>
                <a:cubicBezTo>
                  <a:pt x="5012" y="3889"/>
                  <a:pt x="3889" y="5011"/>
                  <a:pt x="2505" y="5011"/>
                </a:cubicBezTo>
                <a:lnTo>
                  <a:pt x="2505" y="5011"/>
                </a:lnTo>
                <a:cubicBezTo>
                  <a:pt x="1122" y="5011"/>
                  <a:pt x="0" y="3889"/>
                  <a:pt x="0" y="2505"/>
                </a:cubicBezTo>
                <a:lnTo>
                  <a:pt x="0" y="2505"/>
                </a:lnTo>
                <a:cubicBezTo>
                  <a:pt x="0" y="1121"/>
                  <a:pt x="1122" y="0"/>
                  <a:pt x="2505" y="0"/>
                </a:cubicBezTo>
                <a:lnTo>
                  <a:pt x="2505" y="0"/>
                </a:lnTo>
                <a:cubicBezTo>
                  <a:pt x="3889" y="0"/>
                  <a:pt x="5012" y="1121"/>
                  <a:pt x="5012" y="2505"/>
                </a:cubicBez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3" name="Freeform 251">
            <a:extLst>
              <a:ext uri="{FF2B5EF4-FFF2-40B4-BE49-F238E27FC236}">
                <a16:creationId xmlns:a16="http://schemas.microsoft.com/office/drawing/2014/main" id="{0CA6CC86-762F-2D49-A250-DFF6F5A92506}"/>
              </a:ext>
            </a:extLst>
          </p:cNvPr>
          <p:cNvSpPr>
            <a:spLocks/>
          </p:cNvSpPr>
          <p:nvPr/>
        </p:nvSpPr>
        <p:spPr bwMode="auto">
          <a:xfrm>
            <a:off x="7800504" y="4085065"/>
            <a:ext cx="4684908" cy="4684910"/>
          </a:xfrm>
          <a:custGeom>
            <a:avLst/>
            <a:gdLst>
              <a:gd name="T0" fmla="*/ 2582810 w 3763"/>
              <a:gd name="T1" fmla="*/ 1291404 h 3763"/>
              <a:gd name="T2" fmla="*/ 2582810 w 3763"/>
              <a:gd name="T3" fmla="*/ 1291404 h 3763"/>
              <a:gd name="T4" fmla="*/ 1292092 w 3763"/>
              <a:gd name="T5" fmla="*/ 2582807 h 3763"/>
              <a:gd name="T6" fmla="*/ 1292092 w 3763"/>
              <a:gd name="T7" fmla="*/ 2582807 h 3763"/>
              <a:gd name="T8" fmla="*/ 0 w 3763"/>
              <a:gd name="T9" fmla="*/ 1291404 h 3763"/>
              <a:gd name="T10" fmla="*/ 0 w 3763"/>
              <a:gd name="T11" fmla="*/ 1291404 h 3763"/>
              <a:gd name="T12" fmla="*/ 1292092 w 3763"/>
              <a:gd name="T13" fmla="*/ 0 h 3763"/>
              <a:gd name="T14" fmla="*/ 1292092 w 3763"/>
              <a:gd name="T15" fmla="*/ 0 h 3763"/>
              <a:gd name="T16" fmla="*/ 2582810 w 3763"/>
              <a:gd name="T17" fmla="*/ 1291404 h 37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63" h="3763">
                <a:moveTo>
                  <a:pt x="3762" y="1881"/>
                </a:moveTo>
                <a:lnTo>
                  <a:pt x="3762" y="1881"/>
                </a:lnTo>
                <a:cubicBezTo>
                  <a:pt x="3762" y="2919"/>
                  <a:pt x="2921" y="3762"/>
                  <a:pt x="1882" y="3762"/>
                </a:cubicBezTo>
                <a:cubicBezTo>
                  <a:pt x="843" y="3762"/>
                  <a:pt x="0" y="2919"/>
                  <a:pt x="0" y="1881"/>
                </a:cubicBezTo>
                <a:cubicBezTo>
                  <a:pt x="0" y="843"/>
                  <a:pt x="843" y="0"/>
                  <a:pt x="1882" y="0"/>
                </a:cubicBezTo>
                <a:cubicBezTo>
                  <a:pt x="2921" y="0"/>
                  <a:pt x="3762" y="843"/>
                  <a:pt x="3762" y="1881"/>
                </a:cubicBez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4" name="Freeform 252">
            <a:extLst>
              <a:ext uri="{FF2B5EF4-FFF2-40B4-BE49-F238E27FC236}">
                <a16:creationId xmlns:a16="http://schemas.microsoft.com/office/drawing/2014/main" id="{B617BB80-83A3-9946-96B7-82BCD5AC2C76}"/>
              </a:ext>
            </a:extLst>
          </p:cNvPr>
          <p:cNvSpPr>
            <a:spLocks/>
          </p:cNvSpPr>
          <p:nvPr/>
        </p:nvSpPr>
        <p:spPr bwMode="auto">
          <a:xfrm>
            <a:off x="11892240" y="4085065"/>
            <a:ext cx="4684910" cy="4684910"/>
          </a:xfrm>
          <a:custGeom>
            <a:avLst/>
            <a:gdLst>
              <a:gd name="T0" fmla="*/ 2582808 w 3763"/>
              <a:gd name="T1" fmla="*/ 1291404 h 3763"/>
              <a:gd name="T2" fmla="*/ 2582808 w 3763"/>
              <a:gd name="T3" fmla="*/ 1291404 h 3763"/>
              <a:gd name="T4" fmla="*/ 1291404 w 3763"/>
              <a:gd name="T5" fmla="*/ 2582807 h 3763"/>
              <a:gd name="T6" fmla="*/ 1291404 w 3763"/>
              <a:gd name="T7" fmla="*/ 2582807 h 3763"/>
              <a:gd name="T8" fmla="*/ 0 w 3763"/>
              <a:gd name="T9" fmla="*/ 1291404 h 3763"/>
              <a:gd name="T10" fmla="*/ 0 w 3763"/>
              <a:gd name="T11" fmla="*/ 1291404 h 3763"/>
              <a:gd name="T12" fmla="*/ 1291404 w 3763"/>
              <a:gd name="T13" fmla="*/ 0 h 3763"/>
              <a:gd name="T14" fmla="*/ 1291404 w 3763"/>
              <a:gd name="T15" fmla="*/ 0 h 3763"/>
              <a:gd name="T16" fmla="*/ 2582808 w 3763"/>
              <a:gd name="T17" fmla="*/ 1291404 h 37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63" h="3763">
                <a:moveTo>
                  <a:pt x="3762" y="1881"/>
                </a:moveTo>
                <a:lnTo>
                  <a:pt x="3762" y="1881"/>
                </a:lnTo>
                <a:cubicBezTo>
                  <a:pt x="3762" y="2919"/>
                  <a:pt x="2919" y="3762"/>
                  <a:pt x="1881" y="3762"/>
                </a:cubicBezTo>
                <a:cubicBezTo>
                  <a:pt x="842" y="3762"/>
                  <a:pt x="0" y="2919"/>
                  <a:pt x="0" y="1881"/>
                </a:cubicBezTo>
                <a:cubicBezTo>
                  <a:pt x="0" y="843"/>
                  <a:pt x="842" y="0"/>
                  <a:pt x="1881" y="0"/>
                </a:cubicBezTo>
                <a:cubicBezTo>
                  <a:pt x="2919" y="0"/>
                  <a:pt x="3762" y="843"/>
                  <a:pt x="3762" y="1881"/>
                </a:cubicBez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5" name="Freeform 253">
            <a:extLst>
              <a:ext uri="{FF2B5EF4-FFF2-40B4-BE49-F238E27FC236}">
                <a16:creationId xmlns:a16="http://schemas.microsoft.com/office/drawing/2014/main" id="{A77AC873-257F-D149-B861-067D0584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256" y="7494365"/>
            <a:ext cx="4690667" cy="4687788"/>
          </a:xfrm>
          <a:custGeom>
            <a:avLst/>
            <a:gdLst>
              <a:gd name="T0" fmla="*/ 3763 w 3764"/>
              <a:gd name="T1" fmla="*/ 1881 h 3763"/>
              <a:gd name="T2" fmla="*/ 3763 w 3764"/>
              <a:gd name="T3" fmla="*/ 1881 h 3763"/>
              <a:gd name="T4" fmla="*/ 1881 w 3764"/>
              <a:gd name="T5" fmla="*/ 3762 h 3763"/>
              <a:gd name="T6" fmla="*/ 1881 w 3764"/>
              <a:gd name="T7" fmla="*/ 3762 h 3763"/>
              <a:gd name="T8" fmla="*/ 0 w 3764"/>
              <a:gd name="T9" fmla="*/ 1881 h 3763"/>
              <a:gd name="T10" fmla="*/ 0 w 3764"/>
              <a:gd name="T11" fmla="*/ 1881 h 3763"/>
              <a:gd name="T12" fmla="*/ 1881 w 3764"/>
              <a:gd name="T13" fmla="*/ 0 h 3763"/>
              <a:gd name="T14" fmla="*/ 1881 w 3764"/>
              <a:gd name="T15" fmla="*/ 0 h 3763"/>
              <a:gd name="T16" fmla="*/ 3763 w 3764"/>
              <a:gd name="T17" fmla="*/ 1881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64" h="3763">
                <a:moveTo>
                  <a:pt x="3763" y="1881"/>
                </a:moveTo>
                <a:lnTo>
                  <a:pt x="3763" y="1881"/>
                </a:lnTo>
                <a:cubicBezTo>
                  <a:pt x="3763" y="2920"/>
                  <a:pt x="2920" y="3762"/>
                  <a:pt x="1881" y="3762"/>
                </a:cubicBezTo>
                <a:lnTo>
                  <a:pt x="1881" y="3762"/>
                </a:lnTo>
                <a:cubicBezTo>
                  <a:pt x="843" y="3762"/>
                  <a:pt x="0" y="2920"/>
                  <a:pt x="0" y="1881"/>
                </a:cubicBezTo>
                <a:lnTo>
                  <a:pt x="0" y="1881"/>
                </a:lnTo>
                <a:cubicBezTo>
                  <a:pt x="0" y="842"/>
                  <a:pt x="843" y="0"/>
                  <a:pt x="1881" y="0"/>
                </a:cubicBezTo>
                <a:lnTo>
                  <a:pt x="1881" y="0"/>
                </a:lnTo>
                <a:cubicBezTo>
                  <a:pt x="2920" y="0"/>
                  <a:pt x="3763" y="842"/>
                  <a:pt x="3763" y="1881"/>
                </a:cubicBez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15" name="Freeform 103">
            <a:extLst>
              <a:ext uri="{FF2B5EF4-FFF2-40B4-BE49-F238E27FC236}">
                <a16:creationId xmlns:a16="http://schemas.microsoft.com/office/drawing/2014/main" id="{8893FC76-4320-3846-8716-B3334C13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" y="6314134"/>
            <a:ext cx="236228" cy="236224"/>
          </a:xfrm>
          <a:custGeom>
            <a:avLst/>
            <a:gdLst>
              <a:gd name="T0" fmla="*/ 188 w 189"/>
              <a:gd name="T1" fmla="*/ 94 h 188"/>
              <a:gd name="T2" fmla="*/ 188 w 189"/>
              <a:gd name="T3" fmla="*/ 94 h 188"/>
              <a:gd name="T4" fmla="*/ 94 w 189"/>
              <a:gd name="T5" fmla="*/ 187 h 188"/>
              <a:gd name="T6" fmla="*/ 94 w 189"/>
              <a:gd name="T7" fmla="*/ 187 h 188"/>
              <a:gd name="T8" fmla="*/ 0 w 189"/>
              <a:gd name="T9" fmla="*/ 94 h 188"/>
              <a:gd name="T10" fmla="*/ 0 w 189"/>
              <a:gd name="T11" fmla="*/ 94 h 188"/>
              <a:gd name="T12" fmla="*/ 94 w 189"/>
              <a:gd name="T13" fmla="*/ 0 h 188"/>
              <a:gd name="T14" fmla="*/ 94 w 189"/>
              <a:gd name="T15" fmla="*/ 0 h 188"/>
              <a:gd name="T16" fmla="*/ 188 w 189"/>
              <a:gd name="T17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" h="188">
                <a:moveTo>
                  <a:pt x="188" y="94"/>
                </a:moveTo>
                <a:lnTo>
                  <a:pt x="188" y="94"/>
                </a:lnTo>
                <a:cubicBezTo>
                  <a:pt x="188" y="145"/>
                  <a:pt x="146" y="187"/>
                  <a:pt x="94" y="187"/>
                </a:cubicBezTo>
                <a:lnTo>
                  <a:pt x="94" y="187"/>
                </a:lnTo>
                <a:cubicBezTo>
                  <a:pt x="42" y="187"/>
                  <a:pt x="0" y="145"/>
                  <a:pt x="0" y="9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94" y="0"/>
                </a:lnTo>
                <a:cubicBezTo>
                  <a:pt x="146" y="0"/>
                  <a:pt x="188" y="42"/>
                  <a:pt x="188" y="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175">
            <a:extLst>
              <a:ext uri="{FF2B5EF4-FFF2-40B4-BE49-F238E27FC236}">
                <a16:creationId xmlns:a16="http://schemas.microsoft.com/office/drawing/2014/main" id="{9133912E-BCC3-D749-8335-17AAA4ED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668" y="3397025"/>
            <a:ext cx="236228" cy="236228"/>
          </a:xfrm>
          <a:custGeom>
            <a:avLst/>
            <a:gdLst>
              <a:gd name="T0" fmla="*/ 187 w 188"/>
              <a:gd name="T1" fmla="*/ 93 h 188"/>
              <a:gd name="T2" fmla="*/ 187 w 188"/>
              <a:gd name="T3" fmla="*/ 93 h 188"/>
              <a:gd name="T4" fmla="*/ 94 w 188"/>
              <a:gd name="T5" fmla="*/ 187 h 188"/>
              <a:gd name="T6" fmla="*/ 94 w 188"/>
              <a:gd name="T7" fmla="*/ 187 h 188"/>
              <a:gd name="T8" fmla="*/ 0 w 188"/>
              <a:gd name="T9" fmla="*/ 93 h 188"/>
              <a:gd name="T10" fmla="*/ 0 w 188"/>
              <a:gd name="T11" fmla="*/ 93 h 188"/>
              <a:gd name="T12" fmla="*/ 94 w 188"/>
              <a:gd name="T13" fmla="*/ 0 h 188"/>
              <a:gd name="T14" fmla="*/ 94 w 188"/>
              <a:gd name="T15" fmla="*/ 0 h 188"/>
              <a:gd name="T16" fmla="*/ 187 w 188"/>
              <a:gd name="T17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5" y="187"/>
                  <a:pt x="94" y="187"/>
                </a:cubicBezTo>
                <a:lnTo>
                  <a:pt x="94" y="187"/>
                </a:lnTo>
                <a:cubicBezTo>
                  <a:pt x="42" y="187"/>
                  <a:pt x="0" y="145"/>
                  <a:pt x="0" y="93"/>
                </a:cubicBezTo>
                <a:lnTo>
                  <a:pt x="0" y="93"/>
                </a:lnTo>
                <a:cubicBezTo>
                  <a:pt x="0" y="42"/>
                  <a:pt x="42" y="0"/>
                  <a:pt x="94" y="0"/>
                </a:cubicBezTo>
                <a:lnTo>
                  <a:pt x="94" y="0"/>
                </a:lnTo>
                <a:cubicBezTo>
                  <a:pt x="145" y="0"/>
                  <a:pt x="187" y="42"/>
                  <a:pt x="187" y="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247">
            <a:extLst>
              <a:ext uri="{FF2B5EF4-FFF2-40B4-BE49-F238E27FC236}">
                <a16:creationId xmlns:a16="http://schemas.microsoft.com/office/drawing/2014/main" id="{C04813DB-BC28-EA44-8D8F-E4F02D68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693" y="10610146"/>
            <a:ext cx="236228" cy="230732"/>
          </a:xfrm>
          <a:custGeom>
            <a:avLst/>
            <a:gdLst>
              <a:gd name="T0" fmla="*/ 187 w 188"/>
              <a:gd name="T1" fmla="*/ 93 h 187"/>
              <a:gd name="T2" fmla="*/ 187 w 188"/>
              <a:gd name="T3" fmla="*/ 93 h 187"/>
              <a:gd name="T4" fmla="*/ 93 w 188"/>
              <a:gd name="T5" fmla="*/ 186 h 187"/>
              <a:gd name="T6" fmla="*/ 93 w 188"/>
              <a:gd name="T7" fmla="*/ 186 h 187"/>
              <a:gd name="T8" fmla="*/ 0 w 188"/>
              <a:gd name="T9" fmla="*/ 93 h 187"/>
              <a:gd name="T10" fmla="*/ 0 w 188"/>
              <a:gd name="T11" fmla="*/ 93 h 187"/>
              <a:gd name="T12" fmla="*/ 93 w 188"/>
              <a:gd name="T13" fmla="*/ 0 h 187"/>
              <a:gd name="T14" fmla="*/ 93 w 188"/>
              <a:gd name="T15" fmla="*/ 0 h 187"/>
              <a:gd name="T16" fmla="*/ 187 w 188"/>
              <a:gd name="T17" fmla="*/ 9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5" y="186"/>
                  <a:pt x="93" y="186"/>
                </a:cubicBezTo>
                <a:lnTo>
                  <a:pt x="93" y="186"/>
                </a:lnTo>
                <a:cubicBezTo>
                  <a:pt x="41" y="186"/>
                  <a:pt x="0" y="145"/>
                  <a:pt x="0" y="93"/>
                </a:cubicBezTo>
                <a:lnTo>
                  <a:pt x="0" y="93"/>
                </a:lnTo>
                <a:cubicBezTo>
                  <a:pt x="0" y="42"/>
                  <a:pt x="41" y="0"/>
                  <a:pt x="93" y="0"/>
                </a:cubicBezTo>
                <a:lnTo>
                  <a:pt x="93" y="0"/>
                </a:lnTo>
                <a:cubicBezTo>
                  <a:pt x="145" y="0"/>
                  <a:pt x="187" y="42"/>
                  <a:pt x="187" y="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062B2-BF4B-314C-AC5F-5A81B3E36375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7CDB9-F48D-6B4A-97A3-C92CF34F951A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3181A-FF26-0D4F-81C5-F04AD4F254C4}"/>
              </a:ext>
            </a:extLst>
          </p:cNvPr>
          <p:cNvSpPr txBox="1"/>
          <p:nvPr/>
        </p:nvSpPr>
        <p:spPr>
          <a:xfrm>
            <a:off x="1952130" y="6799994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602D6-E731-4340-818F-C0EA5BAAA591}"/>
              </a:ext>
            </a:extLst>
          </p:cNvPr>
          <p:cNvSpPr txBox="1"/>
          <p:nvPr/>
        </p:nvSpPr>
        <p:spPr>
          <a:xfrm>
            <a:off x="1946306" y="6100513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C054E-29A7-2245-BB8F-C0B42F40F559}"/>
              </a:ext>
            </a:extLst>
          </p:cNvPr>
          <p:cNvSpPr txBox="1"/>
          <p:nvPr/>
        </p:nvSpPr>
        <p:spPr>
          <a:xfrm>
            <a:off x="20021736" y="3891145"/>
            <a:ext cx="289250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EE95-5C68-DB4B-A212-5964CD535664}"/>
              </a:ext>
            </a:extLst>
          </p:cNvPr>
          <p:cNvSpPr txBox="1"/>
          <p:nvPr/>
        </p:nvSpPr>
        <p:spPr>
          <a:xfrm>
            <a:off x="20015911" y="3191664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12F04-B330-054D-B6BC-796D76B21F27}"/>
              </a:ext>
            </a:extLst>
          </p:cNvPr>
          <p:cNvSpPr txBox="1"/>
          <p:nvPr/>
        </p:nvSpPr>
        <p:spPr>
          <a:xfrm>
            <a:off x="20010661" y="11095517"/>
            <a:ext cx="290911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D1BC3-6836-9741-A6EE-28788C8EB693}"/>
              </a:ext>
            </a:extLst>
          </p:cNvPr>
          <p:cNvSpPr txBox="1"/>
          <p:nvPr/>
        </p:nvSpPr>
        <p:spPr>
          <a:xfrm>
            <a:off x="20004836" y="10396036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7729B-EF40-EC44-965D-864BD808AAE3}"/>
              </a:ext>
            </a:extLst>
          </p:cNvPr>
          <p:cNvSpPr txBox="1"/>
          <p:nvPr/>
        </p:nvSpPr>
        <p:spPr>
          <a:xfrm>
            <a:off x="9524144" y="5247271"/>
            <a:ext cx="102912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FC0E5-8F1F-E345-AEB9-92F0F9832101}"/>
              </a:ext>
            </a:extLst>
          </p:cNvPr>
          <p:cNvSpPr txBox="1"/>
          <p:nvPr/>
        </p:nvSpPr>
        <p:spPr>
          <a:xfrm>
            <a:off x="13673466" y="5229341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D5BC3-89D9-3D4C-A44A-85D80C49A28B}"/>
              </a:ext>
            </a:extLst>
          </p:cNvPr>
          <p:cNvSpPr txBox="1"/>
          <p:nvPr/>
        </p:nvSpPr>
        <p:spPr>
          <a:xfrm>
            <a:off x="11656110" y="8815223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5576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76">
            <a:extLst>
              <a:ext uri="{FF2B5EF4-FFF2-40B4-BE49-F238E27FC236}">
                <a16:creationId xmlns:a16="http://schemas.microsoft.com/office/drawing/2014/main" id="{DD43B23D-82FB-D446-914C-7C56B1A81D65}"/>
              </a:ext>
            </a:extLst>
          </p:cNvPr>
          <p:cNvSpPr>
            <a:spLocks/>
          </p:cNvSpPr>
          <p:nvPr/>
        </p:nvSpPr>
        <p:spPr bwMode="auto">
          <a:xfrm>
            <a:off x="9392854" y="8127850"/>
            <a:ext cx="5586185" cy="4840401"/>
          </a:xfrm>
          <a:custGeom>
            <a:avLst/>
            <a:gdLst>
              <a:gd name="T0" fmla="*/ 1540102 w 4486"/>
              <a:gd name="T1" fmla="*/ 0 h 3885"/>
              <a:gd name="T2" fmla="*/ 0 w 4486"/>
              <a:gd name="T3" fmla="*/ 2667613 h 3885"/>
              <a:gd name="T4" fmla="*/ 3079517 w 4486"/>
              <a:gd name="T5" fmla="*/ 2667613 h 3885"/>
              <a:gd name="T6" fmla="*/ 1540102 w 4486"/>
              <a:gd name="T7" fmla="*/ 0 h 38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86" h="3885">
                <a:moveTo>
                  <a:pt x="2243" y="0"/>
                </a:moveTo>
                <a:lnTo>
                  <a:pt x="0" y="3884"/>
                </a:lnTo>
                <a:lnTo>
                  <a:pt x="4485" y="3884"/>
                </a:lnTo>
                <a:lnTo>
                  <a:pt x="2243" y="0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Freeform 177">
            <a:extLst>
              <a:ext uri="{FF2B5EF4-FFF2-40B4-BE49-F238E27FC236}">
                <a16:creationId xmlns:a16="http://schemas.microsoft.com/office/drawing/2014/main" id="{E6C1A490-86AA-B341-9750-300E56A3768E}"/>
              </a:ext>
            </a:extLst>
          </p:cNvPr>
          <p:cNvSpPr>
            <a:spLocks/>
          </p:cNvSpPr>
          <p:nvPr/>
        </p:nvSpPr>
        <p:spPr bwMode="auto">
          <a:xfrm>
            <a:off x="12188827" y="3287452"/>
            <a:ext cx="5586185" cy="4840399"/>
          </a:xfrm>
          <a:custGeom>
            <a:avLst/>
            <a:gdLst>
              <a:gd name="T0" fmla="*/ 1539760 w 4485"/>
              <a:gd name="T1" fmla="*/ 0 h 3884"/>
              <a:gd name="T2" fmla="*/ 0 w 4485"/>
              <a:gd name="T3" fmla="*/ 2667611 h 3884"/>
              <a:gd name="T4" fmla="*/ 3079519 w 4485"/>
              <a:gd name="T5" fmla="*/ 2667611 h 3884"/>
              <a:gd name="T6" fmla="*/ 1539760 w 4485"/>
              <a:gd name="T7" fmla="*/ 0 h 38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85" h="3884">
                <a:moveTo>
                  <a:pt x="2242" y="0"/>
                </a:moveTo>
                <a:lnTo>
                  <a:pt x="0" y="3883"/>
                </a:lnTo>
                <a:lnTo>
                  <a:pt x="4484" y="3883"/>
                </a:lnTo>
                <a:lnTo>
                  <a:pt x="2242" y="0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178">
            <a:extLst>
              <a:ext uri="{FF2B5EF4-FFF2-40B4-BE49-F238E27FC236}">
                <a16:creationId xmlns:a16="http://schemas.microsoft.com/office/drawing/2014/main" id="{55E3863E-6536-D949-80E2-D0B7ACD91A81}"/>
              </a:ext>
            </a:extLst>
          </p:cNvPr>
          <p:cNvSpPr>
            <a:spLocks/>
          </p:cNvSpPr>
          <p:nvPr/>
        </p:nvSpPr>
        <p:spPr bwMode="auto">
          <a:xfrm>
            <a:off x="9392854" y="3304727"/>
            <a:ext cx="5586185" cy="4837521"/>
          </a:xfrm>
          <a:custGeom>
            <a:avLst/>
            <a:gdLst>
              <a:gd name="T0" fmla="*/ 1540102 w 4486"/>
              <a:gd name="T1" fmla="*/ 2667613 h 3883"/>
              <a:gd name="T2" fmla="*/ 3079517 w 4486"/>
              <a:gd name="T3" fmla="*/ 0 h 3883"/>
              <a:gd name="T4" fmla="*/ 0 w 4486"/>
              <a:gd name="T5" fmla="*/ 0 h 3883"/>
              <a:gd name="T6" fmla="*/ 1540102 w 4486"/>
              <a:gd name="T7" fmla="*/ 2667613 h 38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86" h="3883">
                <a:moveTo>
                  <a:pt x="2243" y="3882"/>
                </a:moveTo>
                <a:lnTo>
                  <a:pt x="4485" y="0"/>
                </a:lnTo>
                <a:lnTo>
                  <a:pt x="0" y="0"/>
                </a:lnTo>
                <a:lnTo>
                  <a:pt x="2243" y="3882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1" name="Freeform 179">
            <a:extLst>
              <a:ext uri="{FF2B5EF4-FFF2-40B4-BE49-F238E27FC236}">
                <a16:creationId xmlns:a16="http://schemas.microsoft.com/office/drawing/2014/main" id="{56317E00-0F59-B44E-9499-48EAC927C858}"/>
              </a:ext>
            </a:extLst>
          </p:cNvPr>
          <p:cNvSpPr>
            <a:spLocks/>
          </p:cNvSpPr>
          <p:nvPr/>
        </p:nvSpPr>
        <p:spPr bwMode="auto">
          <a:xfrm>
            <a:off x="12188827" y="8127850"/>
            <a:ext cx="5586185" cy="4840401"/>
          </a:xfrm>
          <a:custGeom>
            <a:avLst/>
            <a:gdLst>
              <a:gd name="T0" fmla="*/ 0 w 4485"/>
              <a:gd name="T1" fmla="*/ 0 h 3885"/>
              <a:gd name="T2" fmla="*/ 1539760 w 4485"/>
              <a:gd name="T3" fmla="*/ 2667613 h 3885"/>
              <a:gd name="T4" fmla="*/ 3079519 w 4485"/>
              <a:gd name="T5" fmla="*/ 0 h 3885"/>
              <a:gd name="T6" fmla="*/ 0 w 4485"/>
              <a:gd name="T7" fmla="*/ 0 h 38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85" h="3885">
                <a:moveTo>
                  <a:pt x="0" y="0"/>
                </a:moveTo>
                <a:lnTo>
                  <a:pt x="2242" y="3884"/>
                </a:lnTo>
                <a:lnTo>
                  <a:pt x="4484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2" name="Freeform 180">
            <a:extLst>
              <a:ext uri="{FF2B5EF4-FFF2-40B4-BE49-F238E27FC236}">
                <a16:creationId xmlns:a16="http://schemas.microsoft.com/office/drawing/2014/main" id="{184B73E8-D4FB-C641-BD70-AE69421F9E51}"/>
              </a:ext>
            </a:extLst>
          </p:cNvPr>
          <p:cNvSpPr>
            <a:spLocks/>
          </p:cNvSpPr>
          <p:nvPr/>
        </p:nvSpPr>
        <p:spPr bwMode="auto">
          <a:xfrm>
            <a:off x="6602642" y="3287452"/>
            <a:ext cx="5586185" cy="4840399"/>
          </a:xfrm>
          <a:custGeom>
            <a:avLst/>
            <a:gdLst>
              <a:gd name="T0" fmla="*/ 1539072 w 4485"/>
              <a:gd name="T1" fmla="*/ 0 h 3884"/>
              <a:gd name="T2" fmla="*/ 0 w 4485"/>
              <a:gd name="T3" fmla="*/ 2667611 h 3884"/>
              <a:gd name="T4" fmla="*/ 3079517 w 4485"/>
              <a:gd name="T5" fmla="*/ 2667611 h 3884"/>
              <a:gd name="T6" fmla="*/ 1539072 w 4485"/>
              <a:gd name="T7" fmla="*/ 0 h 38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85" h="3884">
                <a:moveTo>
                  <a:pt x="2241" y="0"/>
                </a:moveTo>
                <a:lnTo>
                  <a:pt x="0" y="3883"/>
                </a:lnTo>
                <a:lnTo>
                  <a:pt x="4484" y="3883"/>
                </a:lnTo>
                <a:lnTo>
                  <a:pt x="2241" y="0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3" name="Freeform 181">
            <a:extLst>
              <a:ext uri="{FF2B5EF4-FFF2-40B4-BE49-F238E27FC236}">
                <a16:creationId xmlns:a16="http://schemas.microsoft.com/office/drawing/2014/main" id="{0D03319C-3DC6-714F-B1D3-3DDF2BE93101}"/>
              </a:ext>
            </a:extLst>
          </p:cNvPr>
          <p:cNvSpPr>
            <a:spLocks/>
          </p:cNvSpPr>
          <p:nvPr/>
        </p:nvSpPr>
        <p:spPr bwMode="auto">
          <a:xfrm>
            <a:off x="6602642" y="8127850"/>
            <a:ext cx="5586185" cy="4840401"/>
          </a:xfrm>
          <a:custGeom>
            <a:avLst/>
            <a:gdLst>
              <a:gd name="T0" fmla="*/ 0 w 4485"/>
              <a:gd name="T1" fmla="*/ 0 h 3885"/>
              <a:gd name="T2" fmla="*/ 1539072 w 4485"/>
              <a:gd name="T3" fmla="*/ 2667613 h 3885"/>
              <a:gd name="T4" fmla="*/ 3079517 w 4485"/>
              <a:gd name="T5" fmla="*/ 0 h 3885"/>
              <a:gd name="T6" fmla="*/ 0 w 4485"/>
              <a:gd name="T7" fmla="*/ 0 h 38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85" h="3885">
                <a:moveTo>
                  <a:pt x="0" y="0"/>
                </a:moveTo>
                <a:lnTo>
                  <a:pt x="2241" y="3884"/>
                </a:lnTo>
                <a:lnTo>
                  <a:pt x="4484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4" name="Freeform 182">
            <a:extLst>
              <a:ext uri="{FF2B5EF4-FFF2-40B4-BE49-F238E27FC236}">
                <a16:creationId xmlns:a16="http://schemas.microsoft.com/office/drawing/2014/main" id="{3F70BA56-7414-3B41-A465-4A443DF6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836" y="5000739"/>
            <a:ext cx="6259982" cy="6262863"/>
          </a:xfrm>
          <a:custGeom>
            <a:avLst/>
            <a:gdLst>
              <a:gd name="T0" fmla="*/ 5025 w 5026"/>
              <a:gd name="T1" fmla="*/ 2512 h 5026"/>
              <a:gd name="T2" fmla="*/ 5025 w 5026"/>
              <a:gd name="T3" fmla="*/ 2512 h 5026"/>
              <a:gd name="T4" fmla="*/ 2513 w 5026"/>
              <a:gd name="T5" fmla="*/ 5025 h 5026"/>
              <a:gd name="T6" fmla="*/ 2513 w 5026"/>
              <a:gd name="T7" fmla="*/ 5025 h 5026"/>
              <a:gd name="T8" fmla="*/ 0 w 5026"/>
              <a:gd name="T9" fmla="*/ 2512 h 5026"/>
              <a:gd name="T10" fmla="*/ 0 w 5026"/>
              <a:gd name="T11" fmla="*/ 2512 h 5026"/>
              <a:gd name="T12" fmla="*/ 2513 w 5026"/>
              <a:gd name="T13" fmla="*/ 0 h 5026"/>
              <a:gd name="T14" fmla="*/ 2513 w 5026"/>
              <a:gd name="T15" fmla="*/ 0 h 5026"/>
              <a:gd name="T16" fmla="*/ 5025 w 5026"/>
              <a:gd name="T17" fmla="*/ 2512 h 5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6" h="5026">
                <a:moveTo>
                  <a:pt x="5025" y="2512"/>
                </a:moveTo>
                <a:lnTo>
                  <a:pt x="5025" y="2512"/>
                </a:lnTo>
                <a:cubicBezTo>
                  <a:pt x="5025" y="3900"/>
                  <a:pt x="3900" y="5025"/>
                  <a:pt x="2513" y="5025"/>
                </a:cubicBezTo>
                <a:lnTo>
                  <a:pt x="2513" y="5025"/>
                </a:lnTo>
                <a:cubicBezTo>
                  <a:pt x="1125" y="5025"/>
                  <a:pt x="0" y="3900"/>
                  <a:pt x="0" y="2512"/>
                </a:cubicBezTo>
                <a:lnTo>
                  <a:pt x="0" y="2512"/>
                </a:lnTo>
                <a:cubicBezTo>
                  <a:pt x="0" y="1126"/>
                  <a:pt x="1125" y="0"/>
                  <a:pt x="2513" y="0"/>
                </a:cubicBezTo>
                <a:lnTo>
                  <a:pt x="2513" y="0"/>
                </a:lnTo>
                <a:cubicBezTo>
                  <a:pt x="3900" y="0"/>
                  <a:pt x="5025" y="1126"/>
                  <a:pt x="5025" y="2512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19" name="Freeform 103">
            <a:extLst>
              <a:ext uri="{FF2B5EF4-FFF2-40B4-BE49-F238E27FC236}">
                <a16:creationId xmlns:a16="http://schemas.microsoft.com/office/drawing/2014/main" id="{F755791B-C2E8-9F48-A70F-F851DB53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032" y="5770267"/>
            <a:ext cx="236224" cy="230732"/>
          </a:xfrm>
          <a:custGeom>
            <a:avLst/>
            <a:gdLst>
              <a:gd name="T0" fmla="*/ 187 w 188"/>
              <a:gd name="T1" fmla="*/ 93 h 187"/>
              <a:gd name="T2" fmla="*/ 187 w 188"/>
              <a:gd name="T3" fmla="*/ 93 h 187"/>
              <a:gd name="T4" fmla="*/ 94 w 188"/>
              <a:gd name="T5" fmla="*/ 186 h 187"/>
              <a:gd name="T6" fmla="*/ 94 w 188"/>
              <a:gd name="T7" fmla="*/ 186 h 187"/>
              <a:gd name="T8" fmla="*/ 0 w 188"/>
              <a:gd name="T9" fmla="*/ 93 h 187"/>
              <a:gd name="T10" fmla="*/ 0 w 188"/>
              <a:gd name="T11" fmla="*/ 93 h 187"/>
              <a:gd name="T12" fmla="*/ 94 w 188"/>
              <a:gd name="T13" fmla="*/ 0 h 187"/>
              <a:gd name="T14" fmla="*/ 94 w 188"/>
              <a:gd name="T15" fmla="*/ 0 h 187"/>
              <a:gd name="T16" fmla="*/ 187 w 188"/>
              <a:gd name="T17" fmla="*/ 9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5" y="186"/>
                  <a:pt x="94" y="186"/>
                </a:cubicBezTo>
                <a:lnTo>
                  <a:pt x="94" y="186"/>
                </a:lnTo>
                <a:cubicBezTo>
                  <a:pt x="42" y="186"/>
                  <a:pt x="0" y="145"/>
                  <a:pt x="0" y="93"/>
                </a:cubicBezTo>
                <a:lnTo>
                  <a:pt x="0" y="93"/>
                </a:lnTo>
                <a:cubicBezTo>
                  <a:pt x="0" y="42"/>
                  <a:pt x="42" y="0"/>
                  <a:pt x="94" y="0"/>
                </a:cubicBezTo>
                <a:lnTo>
                  <a:pt x="94" y="0"/>
                </a:lnTo>
                <a:cubicBezTo>
                  <a:pt x="145" y="0"/>
                  <a:pt x="187" y="42"/>
                  <a:pt x="187" y="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175">
            <a:extLst>
              <a:ext uri="{FF2B5EF4-FFF2-40B4-BE49-F238E27FC236}">
                <a16:creationId xmlns:a16="http://schemas.microsoft.com/office/drawing/2014/main" id="{96D6430E-6E6E-FC44-B767-9AC7C570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0180" y="5770267"/>
            <a:ext cx="236228" cy="230732"/>
          </a:xfrm>
          <a:custGeom>
            <a:avLst/>
            <a:gdLst>
              <a:gd name="T0" fmla="*/ 187 w 188"/>
              <a:gd name="T1" fmla="*/ 93 h 187"/>
              <a:gd name="T2" fmla="*/ 187 w 188"/>
              <a:gd name="T3" fmla="*/ 93 h 187"/>
              <a:gd name="T4" fmla="*/ 93 w 188"/>
              <a:gd name="T5" fmla="*/ 186 h 187"/>
              <a:gd name="T6" fmla="*/ 93 w 188"/>
              <a:gd name="T7" fmla="*/ 186 h 187"/>
              <a:gd name="T8" fmla="*/ 0 w 188"/>
              <a:gd name="T9" fmla="*/ 93 h 187"/>
              <a:gd name="T10" fmla="*/ 0 w 188"/>
              <a:gd name="T11" fmla="*/ 93 h 187"/>
              <a:gd name="T12" fmla="*/ 93 w 188"/>
              <a:gd name="T13" fmla="*/ 0 h 187"/>
              <a:gd name="T14" fmla="*/ 93 w 188"/>
              <a:gd name="T15" fmla="*/ 0 h 187"/>
              <a:gd name="T16" fmla="*/ 187 w 188"/>
              <a:gd name="T17" fmla="*/ 9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187" y="93"/>
                </a:moveTo>
                <a:lnTo>
                  <a:pt x="187" y="93"/>
                </a:lnTo>
                <a:cubicBezTo>
                  <a:pt x="187" y="144"/>
                  <a:pt x="145" y="186"/>
                  <a:pt x="93" y="186"/>
                </a:cubicBezTo>
                <a:lnTo>
                  <a:pt x="93" y="186"/>
                </a:lnTo>
                <a:cubicBezTo>
                  <a:pt x="42" y="186"/>
                  <a:pt x="0" y="144"/>
                  <a:pt x="0" y="93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lnTo>
                  <a:pt x="93" y="0"/>
                </a:lnTo>
                <a:cubicBezTo>
                  <a:pt x="145" y="0"/>
                  <a:pt x="187" y="42"/>
                  <a:pt x="187" y="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F1115-DBBC-3B45-8D81-316063F91A54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104EB-CF1E-CA49-BABC-A8D129122141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0281B-7470-2944-A06B-BFC987667A86}"/>
              </a:ext>
            </a:extLst>
          </p:cNvPr>
          <p:cNvSpPr txBox="1"/>
          <p:nvPr/>
        </p:nvSpPr>
        <p:spPr>
          <a:xfrm>
            <a:off x="2520541" y="6245738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1AF10-6671-504D-A749-6C51C9BB2A06}"/>
              </a:ext>
            </a:extLst>
          </p:cNvPr>
          <p:cNvSpPr txBox="1"/>
          <p:nvPr/>
        </p:nvSpPr>
        <p:spPr>
          <a:xfrm>
            <a:off x="2514717" y="5546257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8C859-879F-7745-9785-09EDC8AB5458}"/>
              </a:ext>
            </a:extLst>
          </p:cNvPr>
          <p:cNvSpPr txBox="1"/>
          <p:nvPr/>
        </p:nvSpPr>
        <p:spPr>
          <a:xfrm>
            <a:off x="19169126" y="6245738"/>
            <a:ext cx="290911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FB822-B471-A44B-BCB3-4BE83DA6084C}"/>
              </a:ext>
            </a:extLst>
          </p:cNvPr>
          <p:cNvSpPr txBox="1"/>
          <p:nvPr/>
        </p:nvSpPr>
        <p:spPr>
          <a:xfrm>
            <a:off x="19163301" y="5546257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0A690-F4FF-004C-AD5E-D9BEC114BAA1}"/>
              </a:ext>
            </a:extLst>
          </p:cNvPr>
          <p:cNvSpPr txBox="1"/>
          <p:nvPr/>
        </p:nvSpPr>
        <p:spPr>
          <a:xfrm>
            <a:off x="9662811" y="7338935"/>
            <a:ext cx="5057796" cy="104644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200" b="1" spc="-18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F3011-8ACA-8940-AAE6-71E91FA44802}"/>
              </a:ext>
            </a:extLst>
          </p:cNvPr>
          <p:cNvSpPr txBox="1"/>
          <p:nvPr/>
        </p:nvSpPr>
        <p:spPr>
          <a:xfrm>
            <a:off x="8311391" y="5630185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30AA2-6899-D04A-BBB4-6F2070827695}"/>
              </a:ext>
            </a:extLst>
          </p:cNvPr>
          <p:cNvSpPr txBox="1"/>
          <p:nvPr/>
        </p:nvSpPr>
        <p:spPr>
          <a:xfrm>
            <a:off x="11791191" y="3521985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36B06-1ADA-4643-B123-BD20549961D8}"/>
              </a:ext>
            </a:extLst>
          </p:cNvPr>
          <p:cNvSpPr txBox="1"/>
          <p:nvPr/>
        </p:nvSpPr>
        <p:spPr>
          <a:xfrm>
            <a:off x="15486891" y="5668285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A1DC6-6541-0048-8C93-C2362FE377BF}"/>
              </a:ext>
            </a:extLst>
          </p:cNvPr>
          <p:cNvSpPr txBox="1"/>
          <p:nvPr/>
        </p:nvSpPr>
        <p:spPr>
          <a:xfrm>
            <a:off x="15385291" y="9249685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D34A8-ACC4-7F42-A661-F018C897C3B2}"/>
              </a:ext>
            </a:extLst>
          </p:cNvPr>
          <p:cNvSpPr txBox="1"/>
          <p:nvPr/>
        </p:nvSpPr>
        <p:spPr>
          <a:xfrm>
            <a:off x="11854691" y="11383285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437EA-101D-644E-BE72-9C2D91F6267E}"/>
              </a:ext>
            </a:extLst>
          </p:cNvPr>
          <p:cNvSpPr txBox="1"/>
          <p:nvPr/>
        </p:nvSpPr>
        <p:spPr>
          <a:xfrm>
            <a:off x="8336791" y="9325885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2823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7">
            <a:extLst>
              <a:ext uri="{FF2B5EF4-FFF2-40B4-BE49-F238E27FC236}">
                <a16:creationId xmlns:a16="http://schemas.microsoft.com/office/drawing/2014/main" id="{8A358F05-D37A-A545-BF27-9D69B854F8D2}"/>
              </a:ext>
            </a:extLst>
          </p:cNvPr>
          <p:cNvSpPr>
            <a:spLocks/>
          </p:cNvSpPr>
          <p:nvPr/>
        </p:nvSpPr>
        <p:spPr bwMode="auto">
          <a:xfrm>
            <a:off x="2683673" y="3293211"/>
            <a:ext cx="4840401" cy="4840399"/>
          </a:xfrm>
          <a:custGeom>
            <a:avLst/>
            <a:gdLst>
              <a:gd name="T0" fmla="*/ 2667614 w 3885"/>
              <a:gd name="T1" fmla="*/ 1334150 h 3884"/>
              <a:gd name="T2" fmla="*/ 2667614 w 3885"/>
              <a:gd name="T3" fmla="*/ 1334150 h 3884"/>
              <a:gd name="T4" fmla="*/ 1334494 w 3885"/>
              <a:gd name="T5" fmla="*/ 2667613 h 3884"/>
              <a:gd name="T6" fmla="*/ 1334494 w 3885"/>
              <a:gd name="T7" fmla="*/ 2667613 h 3884"/>
              <a:gd name="T8" fmla="*/ 0 w 3885"/>
              <a:gd name="T9" fmla="*/ 1334150 h 3884"/>
              <a:gd name="T10" fmla="*/ 0 w 3885"/>
              <a:gd name="T11" fmla="*/ 1334150 h 3884"/>
              <a:gd name="T12" fmla="*/ 1334494 w 3885"/>
              <a:gd name="T13" fmla="*/ 0 h 3884"/>
              <a:gd name="T14" fmla="*/ 1334494 w 3885"/>
              <a:gd name="T15" fmla="*/ 0 h 3884"/>
              <a:gd name="T16" fmla="*/ 2667614 w 3885"/>
              <a:gd name="T17" fmla="*/ 1334150 h 3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85" h="3884">
                <a:moveTo>
                  <a:pt x="3884" y="1942"/>
                </a:moveTo>
                <a:lnTo>
                  <a:pt x="3884" y="1942"/>
                </a:lnTo>
                <a:cubicBezTo>
                  <a:pt x="3884" y="3014"/>
                  <a:pt x="3015" y="3883"/>
                  <a:pt x="1943" y="3883"/>
                </a:cubicBezTo>
                <a:cubicBezTo>
                  <a:pt x="870" y="3883"/>
                  <a:pt x="0" y="3014"/>
                  <a:pt x="0" y="1942"/>
                </a:cubicBezTo>
                <a:cubicBezTo>
                  <a:pt x="0" y="869"/>
                  <a:pt x="870" y="0"/>
                  <a:pt x="1943" y="0"/>
                </a:cubicBezTo>
                <a:cubicBezTo>
                  <a:pt x="3015" y="0"/>
                  <a:pt x="3884" y="869"/>
                  <a:pt x="3884" y="1942"/>
                </a:cubicBez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3" name="Freeform 318">
            <a:extLst>
              <a:ext uri="{FF2B5EF4-FFF2-40B4-BE49-F238E27FC236}">
                <a16:creationId xmlns:a16="http://schemas.microsoft.com/office/drawing/2014/main" id="{71CD0D57-3A80-E34A-A805-1F0BB29F9772}"/>
              </a:ext>
            </a:extLst>
          </p:cNvPr>
          <p:cNvSpPr>
            <a:spLocks/>
          </p:cNvSpPr>
          <p:nvPr/>
        </p:nvSpPr>
        <p:spPr bwMode="auto">
          <a:xfrm>
            <a:off x="6487463" y="3293211"/>
            <a:ext cx="4837521" cy="4840399"/>
          </a:xfrm>
          <a:custGeom>
            <a:avLst/>
            <a:gdLst>
              <a:gd name="T0" fmla="*/ 2667614 w 3885"/>
              <a:gd name="T1" fmla="*/ 1334150 h 3884"/>
              <a:gd name="T2" fmla="*/ 2667614 w 3885"/>
              <a:gd name="T3" fmla="*/ 1334150 h 3884"/>
              <a:gd name="T4" fmla="*/ 1333807 w 3885"/>
              <a:gd name="T5" fmla="*/ 2667613 h 3884"/>
              <a:gd name="T6" fmla="*/ 1333807 w 3885"/>
              <a:gd name="T7" fmla="*/ 2667613 h 3884"/>
              <a:gd name="T8" fmla="*/ 0 w 3885"/>
              <a:gd name="T9" fmla="*/ 1334150 h 3884"/>
              <a:gd name="T10" fmla="*/ 0 w 3885"/>
              <a:gd name="T11" fmla="*/ 1334150 h 3884"/>
              <a:gd name="T12" fmla="*/ 1333807 w 3885"/>
              <a:gd name="T13" fmla="*/ 0 h 3884"/>
              <a:gd name="T14" fmla="*/ 1333807 w 3885"/>
              <a:gd name="T15" fmla="*/ 0 h 3884"/>
              <a:gd name="T16" fmla="*/ 2667614 w 3885"/>
              <a:gd name="T17" fmla="*/ 1334150 h 3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85" h="3884">
                <a:moveTo>
                  <a:pt x="3884" y="1942"/>
                </a:moveTo>
                <a:lnTo>
                  <a:pt x="3884" y="1942"/>
                </a:lnTo>
                <a:cubicBezTo>
                  <a:pt x="3884" y="3014"/>
                  <a:pt x="3015" y="3883"/>
                  <a:pt x="1942" y="3883"/>
                </a:cubicBezTo>
                <a:cubicBezTo>
                  <a:pt x="869" y="3883"/>
                  <a:pt x="0" y="3014"/>
                  <a:pt x="0" y="1942"/>
                </a:cubicBezTo>
                <a:cubicBezTo>
                  <a:pt x="0" y="869"/>
                  <a:pt x="869" y="0"/>
                  <a:pt x="1942" y="0"/>
                </a:cubicBezTo>
                <a:cubicBezTo>
                  <a:pt x="3015" y="0"/>
                  <a:pt x="3884" y="869"/>
                  <a:pt x="3884" y="1942"/>
                </a:cubicBez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4" name="Freeform 319">
            <a:extLst>
              <a:ext uri="{FF2B5EF4-FFF2-40B4-BE49-F238E27FC236}">
                <a16:creationId xmlns:a16="http://schemas.microsoft.com/office/drawing/2014/main" id="{A976ADCF-71E2-CD4E-BE58-4FF007CEC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8363" y="8153767"/>
            <a:ext cx="4840401" cy="4840399"/>
          </a:xfrm>
          <a:custGeom>
            <a:avLst/>
            <a:gdLst>
              <a:gd name="T0" fmla="*/ 3884 w 3885"/>
              <a:gd name="T1" fmla="*/ 1943 h 3885"/>
              <a:gd name="T2" fmla="*/ 3884 w 3885"/>
              <a:gd name="T3" fmla="*/ 1943 h 3885"/>
              <a:gd name="T4" fmla="*/ 1942 w 3885"/>
              <a:gd name="T5" fmla="*/ 3884 h 3885"/>
              <a:gd name="T6" fmla="*/ 1942 w 3885"/>
              <a:gd name="T7" fmla="*/ 3884 h 3885"/>
              <a:gd name="T8" fmla="*/ 0 w 3885"/>
              <a:gd name="T9" fmla="*/ 1943 h 3885"/>
              <a:gd name="T10" fmla="*/ 0 w 3885"/>
              <a:gd name="T11" fmla="*/ 1943 h 3885"/>
              <a:gd name="T12" fmla="*/ 1942 w 3885"/>
              <a:gd name="T13" fmla="*/ 0 h 3885"/>
              <a:gd name="T14" fmla="*/ 1942 w 3885"/>
              <a:gd name="T15" fmla="*/ 0 h 3885"/>
              <a:gd name="T16" fmla="*/ 3884 w 3885"/>
              <a:gd name="T17" fmla="*/ 1943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5" h="3885">
                <a:moveTo>
                  <a:pt x="3884" y="1943"/>
                </a:moveTo>
                <a:lnTo>
                  <a:pt x="3884" y="1943"/>
                </a:lnTo>
                <a:cubicBezTo>
                  <a:pt x="3884" y="3015"/>
                  <a:pt x="3014" y="3884"/>
                  <a:pt x="1942" y="3884"/>
                </a:cubicBezTo>
                <a:lnTo>
                  <a:pt x="1942" y="3884"/>
                </a:lnTo>
                <a:cubicBezTo>
                  <a:pt x="869" y="3884"/>
                  <a:pt x="0" y="3015"/>
                  <a:pt x="0" y="1943"/>
                </a:cubicBezTo>
                <a:lnTo>
                  <a:pt x="0" y="1943"/>
                </a:lnTo>
                <a:cubicBezTo>
                  <a:pt x="0" y="870"/>
                  <a:pt x="869" y="0"/>
                  <a:pt x="1942" y="0"/>
                </a:cubicBezTo>
                <a:lnTo>
                  <a:pt x="1942" y="0"/>
                </a:lnTo>
                <a:cubicBezTo>
                  <a:pt x="3014" y="0"/>
                  <a:pt x="3884" y="870"/>
                  <a:pt x="3884" y="1943"/>
                </a:cubicBez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5" name="Freeform 320">
            <a:extLst>
              <a:ext uri="{FF2B5EF4-FFF2-40B4-BE49-F238E27FC236}">
                <a16:creationId xmlns:a16="http://schemas.microsoft.com/office/drawing/2014/main" id="{D7600603-0186-EC4C-921E-12EA5E85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6282" y="8153767"/>
            <a:ext cx="4840401" cy="4840399"/>
          </a:xfrm>
          <a:custGeom>
            <a:avLst/>
            <a:gdLst>
              <a:gd name="T0" fmla="*/ 3884 w 3885"/>
              <a:gd name="T1" fmla="*/ 1943 h 3885"/>
              <a:gd name="T2" fmla="*/ 3884 w 3885"/>
              <a:gd name="T3" fmla="*/ 1943 h 3885"/>
              <a:gd name="T4" fmla="*/ 1942 w 3885"/>
              <a:gd name="T5" fmla="*/ 3884 h 3885"/>
              <a:gd name="T6" fmla="*/ 1942 w 3885"/>
              <a:gd name="T7" fmla="*/ 3884 h 3885"/>
              <a:gd name="T8" fmla="*/ 0 w 3885"/>
              <a:gd name="T9" fmla="*/ 1943 h 3885"/>
              <a:gd name="T10" fmla="*/ 0 w 3885"/>
              <a:gd name="T11" fmla="*/ 1943 h 3885"/>
              <a:gd name="T12" fmla="*/ 1942 w 3885"/>
              <a:gd name="T13" fmla="*/ 0 h 3885"/>
              <a:gd name="T14" fmla="*/ 1942 w 3885"/>
              <a:gd name="T15" fmla="*/ 0 h 3885"/>
              <a:gd name="T16" fmla="*/ 3884 w 3885"/>
              <a:gd name="T17" fmla="*/ 1943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5" h="3885">
                <a:moveTo>
                  <a:pt x="3884" y="1943"/>
                </a:moveTo>
                <a:lnTo>
                  <a:pt x="3884" y="1943"/>
                </a:lnTo>
                <a:cubicBezTo>
                  <a:pt x="3884" y="3015"/>
                  <a:pt x="3014" y="3884"/>
                  <a:pt x="1942" y="3884"/>
                </a:cubicBezTo>
                <a:lnTo>
                  <a:pt x="1942" y="3884"/>
                </a:lnTo>
                <a:cubicBezTo>
                  <a:pt x="870" y="3884"/>
                  <a:pt x="0" y="3015"/>
                  <a:pt x="0" y="1943"/>
                </a:cubicBezTo>
                <a:lnTo>
                  <a:pt x="0" y="1943"/>
                </a:lnTo>
                <a:cubicBezTo>
                  <a:pt x="0" y="870"/>
                  <a:pt x="870" y="0"/>
                  <a:pt x="1942" y="0"/>
                </a:cubicBezTo>
                <a:lnTo>
                  <a:pt x="1942" y="0"/>
                </a:lnTo>
                <a:cubicBezTo>
                  <a:pt x="3014" y="0"/>
                  <a:pt x="3884" y="870"/>
                  <a:pt x="3884" y="1943"/>
                </a:cubicBezTo>
              </a:path>
            </a:pathLst>
          </a:custGeom>
          <a:solidFill>
            <a:schemeClr val="accent4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18" name="Freeform 103">
            <a:extLst>
              <a:ext uri="{FF2B5EF4-FFF2-40B4-BE49-F238E27FC236}">
                <a16:creationId xmlns:a16="http://schemas.microsoft.com/office/drawing/2014/main" id="{F27DF50E-2102-B646-BE9C-3DCC20026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809" y="4468277"/>
            <a:ext cx="230732" cy="236228"/>
          </a:xfrm>
          <a:custGeom>
            <a:avLst/>
            <a:gdLst>
              <a:gd name="T0" fmla="*/ 186 w 187"/>
              <a:gd name="T1" fmla="*/ 94 h 188"/>
              <a:gd name="T2" fmla="*/ 186 w 187"/>
              <a:gd name="T3" fmla="*/ 94 h 188"/>
              <a:gd name="T4" fmla="*/ 93 w 187"/>
              <a:gd name="T5" fmla="*/ 187 h 188"/>
              <a:gd name="T6" fmla="*/ 93 w 187"/>
              <a:gd name="T7" fmla="*/ 187 h 188"/>
              <a:gd name="T8" fmla="*/ 0 w 187"/>
              <a:gd name="T9" fmla="*/ 94 h 188"/>
              <a:gd name="T10" fmla="*/ 0 w 187"/>
              <a:gd name="T11" fmla="*/ 94 h 188"/>
              <a:gd name="T12" fmla="*/ 93 w 187"/>
              <a:gd name="T13" fmla="*/ 0 h 188"/>
              <a:gd name="T14" fmla="*/ 93 w 187"/>
              <a:gd name="T15" fmla="*/ 0 h 188"/>
              <a:gd name="T16" fmla="*/ 186 w 187"/>
              <a:gd name="T17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88">
                <a:moveTo>
                  <a:pt x="186" y="94"/>
                </a:moveTo>
                <a:lnTo>
                  <a:pt x="186" y="94"/>
                </a:lnTo>
                <a:cubicBezTo>
                  <a:pt x="186" y="145"/>
                  <a:pt x="145" y="187"/>
                  <a:pt x="93" y="187"/>
                </a:cubicBezTo>
                <a:lnTo>
                  <a:pt x="93" y="187"/>
                </a:lnTo>
                <a:cubicBezTo>
                  <a:pt x="41" y="187"/>
                  <a:pt x="0" y="145"/>
                  <a:pt x="0" y="94"/>
                </a:cubicBezTo>
                <a:lnTo>
                  <a:pt x="0" y="94"/>
                </a:lnTo>
                <a:cubicBezTo>
                  <a:pt x="0" y="42"/>
                  <a:pt x="41" y="0"/>
                  <a:pt x="93" y="0"/>
                </a:cubicBezTo>
                <a:lnTo>
                  <a:pt x="93" y="0"/>
                </a:lnTo>
                <a:cubicBezTo>
                  <a:pt x="145" y="0"/>
                  <a:pt x="186" y="42"/>
                  <a:pt x="186" y="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175">
            <a:extLst>
              <a:ext uri="{FF2B5EF4-FFF2-40B4-BE49-F238E27FC236}">
                <a16:creationId xmlns:a16="http://schemas.microsoft.com/office/drawing/2014/main" id="{C49F309D-6F4F-B04C-BBB3-2D1BDA00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855" y="4457291"/>
            <a:ext cx="230732" cy="236228"/>
          </a:xfrm>
          <a:custGeom>
            <a:avLst/>
            <a:gdLst>
              <a:gd name="T0" fmla="*/ 186 w 187"/>
              <a:gd name="T1" fmla="*/ 93 h 188"/>
              <a:gd name="T2" fmla="*/ 186 w 187"/>
              <a:gd name="T3" fmla="*/ 93 h 188"/>
              <a:gd name="T4" fmla="*/ 93 w 187"/>
              <a:gd name="T5" fmla="*/ 187 h 188"/>
              <a:gd name="T6" fmla="*/ 93 w 187"/>
              <a:gd name="T7" fmla="*/ 187 h 188"/>
              <a:gd name="T8" fmla="*/ 0 w 187"/>
              <a:gd name="T9" fmla="*/ 93 h 188"/>
              <a:gd name="T10" fmla="*/ 0 w 187"/>
              <a:gd name="T11" fmla="*/ 93 h 188"/>
              <a:gd name="T12" fmla="*/ 93 w 187"/>
              <a:gd name="T13" fmla="*/ 0 h 188"/>
              <a:gd name="T14" fmla="*/ 93 w 187"/>
              <a:gd name="T15" fmla="*/ 0 h 188"/>
              <a:gd name="T16" fmla="*/ 186 w 187"/>
              <a:gd name="T17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88">
                <a:moveTo>
                  <a:pt x="186" y="93"/>
                </a:moveTo>
                <a:lnTo>
                  <a:pt x="186" y="93"/>
                </a:lnTo>
                <a:cubicBezTo>
                  <a:pt x="186" y="145"/>
                  <a:pt x="145" y="187"/>
                  <a:pt x="93" y="187"/>
                </a:cubicBezTo>
                <a:lnTo>
                  <a:pt x="93" y="187"/>
                </a:lnTo>
                <a:cubicBezTo>
                  <a:pt x="41" y="187"/>
                  <a:pt x="0" y="145"/>
                  <a:pt x="0" y="93"/>
                </a:cubicBezTo>
                <a:lnTo>
                  <a:pt x="0" y="93"/>
                </a:lnTo>
                <a:cubicBezTo>
                  <a:pt x="0" y="42"/>
                  <a:pt x="41" y="0"/>
                  <a:pt x="93" y="0"/>
                </a:cubicBezTo>
                <a:lnTo>
                  <a:pt x="93" y="0"/>
                </a:lnTo>
                <a:cubicBezTo>
                  <a:pt x="145" y="0"/>
                  <a:pt x="186" y="42"/>
                  <a:pt x="186" y="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244">
            <a:extLst>
              <a:ext uri="{FF2B5EF4-FFF2-40B4-BE49-F238E27FC236}">
                <a16:creationId xmlns:a16="http://schemas.microsoft.com/office/drawing/2014/main" id="{8BB32B53-8890-F548-855E-B078B710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922" y="9412534"/>
            <a:ext cx="236224" cy="236228"/>
          </a:xfrm>
          <a:custGeom>
            <a:avLst/>
            <a:gdLst>
              <a:gd name="T0" fmla="*/ 187 w 188"/>
              <a:gd name="T1" fmla="*/ 94 h 188"/>
              <a:gd name="T2" fmla="*/ 187 w 188"/>
              <a:gd name="T3" fmla="*/ 94 h 188"/>
              <a:gd name="T4" fmla="*/ 94 w 188"/>
              <a:gd name="T5" fmla="*/ 187 h 188"/>
              <a:gd name="T6" fmla="*/ 94 w 188"/>
              <a:gd name="T7" fmla="*/ 187 h 188"/>
              <a:gd name="T8" fmla="*/ 0 w 188"/>
              <a:gd name="T9" fmla="*/ 94 h 188"/>
              <a:gd name="T10" fmla="*/ 0 w 188"/>
              <a:gd name="T11" fmla="*/ 94 h 188"/>
              <a:gd name="T12" fmla="*/ 94 w 188"/>
              <a:gd name="T13" fmla="*/ 0 h 188"/>
              <a:gd name="T14" fmla="*/ 94 w 188"/>
              <a:gd name="T15" fmla="*/ 0 h 188"/>
              <a:gd name="T16" fmla="*/ 187 w 188"/>
              <a:gd name="T17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8">
                <a:moveTo>
                  <a:pt x="187" y="94"/>
                </a:moveTo>
                <a:lnTo>
                  <a:pt x="187" y="94"/>
                </a:lnTo>
                <a:cubicBezTo>
                  <a:pt x="187" y="145"/>
                  <a:pt x="145" y="187"/>
                  <a:pt x="94" y="187"/>
                </a:cubicBezTo>
                <a:lnTo>
                  <a:pt x="94" y="187"/>
                </a:lnTo>
                <a:cubicBezTo>
                  <a:pt x="42" y="187"/>
                  <a:pt x="0" y="145"/>
                  <a:pt x="0" y="9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94" y="0"/>
                </a:lnTo>
                <a:cubicBezTo>
                  <a:pt x="145" y="0"/>
                  <a:pt x="187" y="42"/>
                  <a:pt x="187" y="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316">
            <a:extLst>
              <a:ext uri="{FF2B5EF4-FFF2-40B4-BE49-F238E27FC236}">
                <a16:creationId xmlns:a16="http://schemas.microsoft.com/office/drawing/2014/main" id="{12C7DA57-2BF9-8E49-A9C6-873D28AA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007" y="9396052"/>
            <a:ext cx="236228" cy="236224"/>
          </a:xfrm>
          <a:custGeom>
            <a:avLst/>
            <a:gdLst>
              <a:gd name="T0" fmla="*/ 187 w 188"/>
              <a:gd name="T1" fmla="*/ 94 h 188"/>
              <a:gd name="T2" fmla="*/ 187 w 188"/>
              <a:gd name="T3" fmla="*/ 94 h 188"/>
              <a:gd name="T4" fmla="*/ 93 w 188"/>
              <a:gd name="T5" fmla="*/ 187 h 188"/>
              <a:gd name="T6" fmla="*/ 93 w 188"/>
              <a:gd name="T7" fmla="*/ 187 h 188"/>
              <a:gd name="T8" fmla="*/ 0 w 188"/>
              <a:gd name="T9" fmla="*/ 94 h 188"/>
              <a:gd name="T10" fmla="*/ 0 w 188"/>
              <a:gd name="T11" fmla="*/ 94 h 188"/>
              <a:gd name="T12" fmla="*/ 93 w 188"/>
              <a:gd name="T13" fmla="*/ 0 h 188"/>
              <a:gd name="T14" fmla="*/ 93 w 188"/>
              <a:gd name="T15" fmla="*/ 0 h 188"/>
              <a:gd name="T16" fmla="*/ 187 w 188"/>
              <a:gd name="T17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8">
                <a:moveTo>
                  <a:pt x="187" y="94"/>
                </a:moveTo>
                <a:lnTo>
                  <a:pt x="187" y="94"/>
                </a:lnTo>
                <a:cubicBezTo>
                  <a:pt x="187" y="145"/>
                  <a:pt x="145" y="187"/>
                  <a:pt x="93" y="187"/>
                </a:cubicBezTo>
                <a:lnTo>
                  <a:pt x="93" y="187"/>
                </a:lnTo>
                <a:cubicBezTo>
                  <a:pt x="41" y="187"/>
                  <a:pt x="0" y="145"/>
                  <a:pt x="0" y="94"/>
                </a:cubicBezTo>
                <a:lnTo>
                  <a:pt x="0" y="94"/>
                </a:lnTo>
                <a:cubicBezTo>
                  <a:pt x="0" y="42"/>
                  <a:pt x="41" y="0"/>
                  <a:pt x="93" y="0"/>
                </a:cubicBezTo>
                <a:lnTo>
                  <a:pt x="93" y="0"/>
                </a:lnTo>
                <a:cubicBezTo>
                  <a:pt x="145" y="0"/>
                  <a:pt x="187" y="42"/>
                  <a:pt x="187" y="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29158-84D5-D041-9DB9-14684FDE1DC9}"/>
              </a:ext>
            </a:extLst>
          </p:cNvPr>
          <p:cNvSpPr txBox="1"/>
          <p:nvPr/>
        </p:nvSpPr>
        <p:spPr>
          <a:xfrm>
            <a:off x="4588380" y="4584369"/>
            <a:ext cx="102912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66C8C-1A81-7D4E-83C7-E111589C99F3}"/>
              </a:ext>
            </a:extLst>
          </p:cNvPr>
          <p:cNvSpPr txBox="1"/>
          <p:nvPr/>
        </p:nvSpPr>
        <p:spPr>
          <a:xfrm>
            <a:off x="8379643" y="4584369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27493-7572-734A-B336-6C76EBAEEF81}"/>
              </a:ext>
            </a:extLst>
          </p:cNvPr>
          <p:cNvSpPr txBox="1"/>
          <p:nvPr/>
        </p:nvSpPr>
        <p:spPr>
          <a:xfrm>
            <a:off x="15332906" y="9456290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28271-CDD2-4448-BA19-ABCE6CA53058}"/>
              </a:ext>
            </a:extLst>
          </p:cNvPr>
          <p:cNvSpPr txBox="1"/>
          <p:nvPr/>
        </p:nvSpPr>
        <p:spPr>
          <a:xfrm>
            <a:off x="19243840" y="9456290"/>
            <a:ext cx="112530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F4F08-B15E-6C47-9043-95BB4D450AE7}"/>
              </a:ext>
            </a:extLst>
          </p:cNvPr>
          <p:cNvSpPr txBox="1"/>
          <p:nvPr/>
        </p:nvSpPr>
        <p:spPr>
          <a:xfrm>
            <a:off x="14360504" y="4925226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4750C-EEBB-0344-8CF3-38CC76568245}"/>
              </a:ext>
            </a:extLst>
          </p:cNvPr>
          <p:cNvSpPr txBox="1"/>
          <p:nvPr/>
        </p:nvSpPr>
        <p:spPr>
          <a:xfrm>
            <a:off x="14360504" y="4225745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C8F10-851A-5047-B918-02D6CB58A810}"/>
              </a:ext>
            </a:extLst>
          </p:cNvPr>
          <p:cNvSpPr txBox="1"/>
          <p:nvPr/>
        </p:nvSpPr>
        <p:spPr>
          <a:xfrm>
            <a:off x="8160914" y="9872712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1EC71-E98D-5148-8242-F5FB3BDA56BC}"/>
              </a:ext>
            </a:extLst>
          </p:cNvPr>
          <p:cNvSpPr txBox="1"/>
          <p:nvPr/>
        </p:nvSpPr>
        <p:spPr>
          <a:xfrm>
            <a:off x="8155090" y="9173231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6E41E-BBD4-B643-82D6-A4B46447A19A}"/>
              </a:ext>
            </a:extLst>
          </p:cNvPr>
          <p:cNvSpPr txBox="1"/>
          <p:nvPr/>
        </p:nvSpPr>
        <p:spPr>
          <a:xfrm>
            <a:off x="19018145" y="4941191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6F8DF-D85A-BD47-9C4F-EBCCFCF18494}"/>
              </a:ext>
            </a:extLst>
          </p:cNvPr>
          <p:cNvSpPr txBox="1"/>
          <p:nvPr/>
        </p:nvSpPr>
        <p:spPr>
          <a:xfrm>
            <a:off x="19012321" y="4241710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3C46B-4880-BC4A-AF38-5ED80728C5E2}"/>
              </a:ext>
            </a:extLst>
          </p:cNvPr>
          <p:cNvSpPr txBox="1"/>
          <p:nvPr/>
        </p:nvSpPr>
        <p:spPr>
          <a:xfrm>
            <a:off x="3517843" y="9872712"/>
            <a:ext cx="2892507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3AE97-A9B7-F940-A43E-54E9F861E6C4}"/>
              </a:ext>
            </a:extLst>
          </p:cNvPr>
          <p:cNvSpPr txBox="1"/>
          <p:nvPr/>
        </p:nvSpPr>
        <p:spPr>
          <a:xfrm>
            <a:off x="3512019" y="9173231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DA597-3691-7140-A370-53D37334CD7B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6F7226-2146-5244-BDD9-9952EDB8D7F7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2781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47">
            <a:extLst>
              <a:ext uri="{FF2B5EF4-FFF2-40B4-BE49-F238E27FC236}">
                <a16:creationId xmlns:a16="http://schemas.microsoft.com/office/drawing/2014/main" id="{6BC6C25B-5811-4E4C-93E7-07A9C533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1629" y="3287451"/>
            <a:ext cx="4132050" cy="4132048"/>
          </a:xfrm>
          <a:custGeom>
            <a:avLst/>
            <a:gdLst>
              <a:gd name="T0" fmla="*/ 1658 w 3318"/>
              <a:gd name="T1" fmla="*/ 0 h 3317"/>
              <a:gd name="T2" fmla="*/ 1658 w 3318"/>
              <a:gd name="T3" fmla="*/ 0 h 3317"/>
              <a:gd name="T4" fmla="*/ 0 w 3318"/>
              <a:gd name="T5" fmla="*/ 1659 h 3317"/>
              <a:gd name="T6" fmla="*/ 0 w 3318"/>
              <a:gd name="T7" fmla="*/ 1659 h 3317"/>
              <a:gd name="T8" fmla="*/ 1658 w 3318"/>
              <a:gd name="T9" fmla="*/ 3316 h 3317"/>
              <a:gd name="T10" fmla="*/ 1658 w 3318"/>
              <a:gd name="T11" fmla="*/ 3316 h 3317"/>
              <a:gd name="T12" fmla="*/ 3317 w 3318"/>
              <a:gd name="T13" fmla="*/ 1659 h 3317"/>
              <a:gd name="T14" fmla="*/ 3317 w 3318"/>
              <a:gd name="T15" fmla="*/ 0 h 3317"/>
              <a:gd name="T16" fmla="*/ 1658 w 3318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8" h="3317">
                <a:moveTo>
                  <a:pt x="1658" y="0"/>
                </a:moveTo>
                <a:lnTo>
                  <a:pt x="1658" y="0"/>
                </a:lnTo>
                <a:cubicBezTo>
                  <a:pt x="742" y="0"/>
                  <a:pt x="0" y="743"/>
                  <a:pt x="0" y="1659"/>
                </a:cubicBezTo>
                <a:lnTo>
                  <a:pt x="0" y="1659"/>
                </a:lnTo>
                <a:cubicBezTo>
                  <a:pt x="0" y="2574"/>
                  <a:pt x="742" y="3316"/>
                  <a:pt x="1658" y="3316"/>
                </a:cubicBezTo>
                <a:lnTo>
                  <a:pt x="1658" y="3316"/>
                </a:lnTo>
                <a:cubicBezTo>
                  <a:pt x="2574" y="3316"/>
                  <a:pt x="3317" y="2574"/>
                  <a:pt x="3317" y="1659"/>
                </a:cubicBezTo>
                <a:lnTo>
                  <a:pt x="3317" y="0"/>
                </a:lnTo>
                <a:lnTo>
                  <a:pt x="1658" y="0"/>
                </a:ln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27" name="Freeform 248">
            <a:extLst>
              <a:ext uri="{FF2B5EF4-FFF2-40B4-BE49-F238E27FC236}">
                <a16:creationId xmlns:a16="http://schemas.microsoft.com/office/drawing/2014/main" id="{6175AD2E-85D2-094F-AC49-1D7911306591}"/>
              </a:ext>
            </a:extLst>
          </p:cNvPr>
          <p:cNvSpPr>
            <a:spLocks/>
          </p:cNvSpPr>
          <p:nvPr/>
        </p:nvSpPr>
        <p:spPr bwMode="auto">
          <a:xfrm>
            <a:off x="11062577" y="5133194"/>
            <a:ext cx="4610041" cy="4610043"/>
          </a:xfrm>
          <a:custGeom>
            <a:avLst/>
            <a:gdLst>
              <a:gd name="T0" fmla="*/ 1269860 w 3700"/>
              <a:gd name="T1" fmla="*/ 0 h 3699"/>
              <a:gd name="T2" fmla="*/ 1269860 w 3700"/>
              <a:gd name="T3" fmla="*/ 0 h 3699"/>
              <a:gd name="T4" fmla="*/ 0 w 3700"/>
              <a:gd name="T5" fmla="*/ 1270204 h 3699"/>
              <a:gd name="T6" fmla="*/ 0 w 3700"/>
              <a:gd name="T7" fmla="*/ 1270204 h 3699"/>
              <a:gd name="T8" fmla="*/ 1269860 w 3700"/>
              <a:gd name="T9" fmla="*/ 2540407 h 3699"/>
              <a:gd name="T10" fmla="*/ 1269860 w 3700"/>
              <a:gd name="T11" fmla="*/ 2540407 h 3699"/>
              <a:gd name="T12" fmla="*/ 2540406 w 3700"/>
              <a:gd name="T13" fmla="*/ 1270204 h 3699"/>
              <a:gd name="T14" fmla="*/ 2540406 w 3700"/>
              <a:gd name="T15" fmla="*/ 0 h 3699"/>
              <a:gd name="T16" fmla="*/ 1269860 w 3700"/>
              <a:gd name="T17" fmla="*/ 0 h 36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00" h="3699">
                <a:moveTo>
                  <a:pt x="1849" y="0"/>
                </a:moveTo>
                <a:lnTo>
                  <a:pt x="1849" y="0"/>
                </a:lnTo>
                <a:cubicBezTo>
                  <a:pt x="828" y="0"/>
                  <a:pt x="0" y="828"/>
                  <a:pt x="0" y="1849"/>
                </a:cubicBezTo>
                <a:cubicBezTo>
                  <a:pt x="0" y="2870"/>
                  <a:pt x="828" y="3698"/>
                  <a:pt x="1849" y="3698"/>
                </a:cubicBezTo>
                <a:cubicBezTo>
                  <a:pt x="2871" y="3698"/>
                  <a:pt x="3699" y="2870"/>
                  <a:pt x="3699" y="1849"/>
                </a:cubicBezTo>
                <a:lnTo>
                  <a:pt x="3699" y="0"/>
                </a:lnTo>
                <a:lnTo>
                  <a:pt x="1849" y="0"/>
                </a:ln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8" name="Freeform 249">
            <a:extLst>
              <a:ext uri="{FF2B5EF4-FFF2-40B4-BE49-F238E27FC236}">
                <a16:creationId xmlns:a16="http://schemas.microsoft.com/office/drawing/2014/main" id="{8AC1C1CB-EAFC-E54E-8814-6277D44D7160}"/>
              </a:ext>
            </a:extLst>
          </p:cNvPr>
          <p:cNvSpPr>
            <a:spLocks/>
          </p:cNvSpPr>
          <p:nvPr/>
        </p:nvSpPr>
        <p:spPr bwMode="auto">
          <a:xfrm>
            <a:off x="7517940" y="7505884"/>
            <a:ext cx="5462368" cy="5456609"/>
          </a:xfrm>
          <a:custGeom>
            <a:avLst/>
            <a:gdLst>
              <a:gd name="T0" fmla="*/ 1504585 w 4382"/>
              <a:gd name="T1" fmla="*/ 0 h 4381"/>
              <a:gd name="T2" fmla="*/ 1504585 w 4382"/>
              <a:gd name="T3" fmla="*/ 0 h 4381"/>
              <a:gd name="T4" fmla="*/ 0 w 4382"/>
              <a:gd name="T5" fmla="*/ 1503415 h 4381"/>
              <a:gd name="T6" fmla="*/ 0 w 4382"/>
              <a:gd name="T7" fmla="*/ 1503415 h 4381"/>
              <a:gd name="T8" fmla="*/ 1504585 w 4382"/>
              <a:gd name="T9" fmla="*/ 3006830 h 4381"/>
              <a:gd name="T10" fmla="*/ 1504585 w 4382"/>
              <a:gd name="T11" fmla="*/ 3006830 h 4381"/>
              <a:gd name="T12" fmla="*/ 3009858 w 4382"/>
              <a:gd name="T13" fmla="*/ 1503415 h 4381"/>
              <a:gd name="T14" fmla="*/ 3009858 w 4382"/>
              <a:gd name="T15" fmla="*/ 0 h 4381"/>
              <a:gd name="T16" fmla="*/ 1504585 w 4382"/>
              <a:gd name="T17" fmla="*/ 0 h 43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82" h="4381">
                <a:moveTo>
                  <a:pt x="2190" y="0"/>
                </a:moveTo>
                <a:lnTo>
                  <a:pt x="2190" y="0"/>
                </a:lnTo>
                <a:cubicBezTo>
                  <a:pt x="981" y="0"/>
                  <a:pt x="0" y="981"/>
                  <a:pt x="0" y="2190"/>
                </a:cubicBezTo>
                <a:cubicBezTo>
                  <a:pt x="0" y="3400"/>
                  <a:pt x="981" y="4380"/>
                  <a:pt x="2190" y="4380"/>
                </a:cubicBezTo>
                <a:cubicBezTo>
                  <a:pt x="3400" y="4380"/>
                  <a:pt x="4381" y="3400"/>
                  <a:pt x="4381" y="2190"/>
                </a:cubicBezTo>
                <a:lnTo>
                  <a:pt x="4381" y="0"/>
                </a:lnTo>
                <a:lnTo>
                  <a:pt x="2190" y="0"/>
                </a:ln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8A75-FEB4-CB46-B5EC-68ACC6C9F2A5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681D0-5535-7F48-9884-376AD3C2E573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20" name="Freeform 253">
            <a:extLst>
              <a:ext uri="{FF2B5EF4-FFF2-40B4-BE49-F238E27FC236}">
                <a16:creationId xmlns:a16="http://schemas.microsoft.com/office/drawing/2014/main" id="{7A7A3F9E-0DFC-7044-B7B1-16212E17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568" y="4050763"/>
            <a:ext cx="4274036" cy="38453"/>
          </a:xfrm>
          <a:custGeom>
            <a:avLst/>
            <a:gdLst>
              <a:gd name="T0" fmla="*/ 3430 w 3431"/>
              <a:gd name="T1" fmla="*/ 30 h 31"/>
              <a:gd name="T2" fmla="*/ 0 w 3431"/>
              <a:gd name="T3" fmla="*/ 30 h 31"/>
              <a:gd name="T4" fmla="*/ 0 w 3431"/>
              <a:gd name="T5" fmla="*/ 0 h 31"/>
              <a:gd name="T6" fmla="*/ 3430 w 3431"/>
              <a:gd name="T7" fmla="*/ 0 h 31"/>
              <a:gd name="T8" fmla="*/ 3430 w 3431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1" h="31">
                <a:moveTo>
                  <a:pt x="3430" y="30"/>
                </a:moveTo>
                <a:lnTo>
                  <a:pt x="0" y="30"/>
                </a:lnTo>
                <a:lnTo>
                  <a:pt x="0" y="0"/>
                </a:lnTo>
                <a:lnTo>
                  <a:pt x="3430" y="0"/>
                </a:lnTo>
                <a:lnTo>
                  <a:pt x="3430" y="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254">
            <a:extLst>
              <a:ext uri="{FF2B5EF4-FFF2-40B4-BE49-F238E27FC236}">
                <a16:creationId xmlns:a16="http://schemas.microsoft.com/office/drawing/2014/main" id="{17290D51-63BE-DB47-BC2A-41F9F205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5697" y="3902439"/>
            <a:ext cx="296656" cy="296656"/>
          </a:xfrm>
          <a:custGeom>
            <a:avLst/>
            <a:gdLst>
              <a:gd name="T0" fmla="*/ 237 w 238"/>
              <a:gd name="T1" fmla="*/ 119 h 239"/>
              <a:gd name="T2" fmla="*/ 237 w 238"/>
              <a:gd name="T3" fmla="*/ 119 h 239"/>
              <a:gd name="T4" fmla="*/ 118 w 238"/>
              <a:gd name="T5" fmla="*/ 238 h 239"/>
              <a:gd name="T6" fmla="*/ 118 w 238"/>
              <a:gd name="T7" fmla="*/ 238 h 239"/>
              <a:gd name="T8" fmla="*/ 0 w 238"/>
              <a:gd name="T9" fmla="*/ 119 h 239"/>
              <a:gd name="T10" fmla="*/ 0 w 238"/>
              <a:gd name="T11" fmla="*/ 119 h 239"/>
              <a:gd name="T12" fmla="*/ 118 w 238"/>
              <a:gd name="T13" fmla="*/ 0 h 239"/>
              <a:gd name="T14" fmla="*/ 118 w 238"/>
              <a:gd name="T15" fmla="*/ 0 h 239"/>
              <a:gd name="T16" fmla="*/ 237 w 238"/>
              <a:gd name="T17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39">
                <a:moveTo>
                  <a:pt x="237" y="119"/>
                </a:moveTo>
                <a:lnTo>
                  <a:pt x="237" y="119"/>
                </a:lnTo>
                <a:cubicBezTo>
                  <a:pt x="237" y="184"/>
                  <a:pt x="184" y="238"/>
                  <a:pt x="118" y="238"/>
                </a:cubicBezTo>
                <a:lnTo>
                  <a:pt x="118" y="238"/>
                </a:lnTo>
                <a:cubicBezTo>
                  <a:pt x="53" y="238"/>
                  <a:pt x="0" y="184"/>
                  <a:pt x="0" y="119"/>
                </a:cubicBezTo>
                <a:lnTo>
                  <a:pt x="0" y="119"/>
                </a:lnTo>
                <a:cubicBezTo>
                  <a:pt x="0" y="54"/>
                  <a:pt x="53" y="0"/>
                  <a:pt x="118" y="0"/>
                </a:cubicBezTo>
                <a:lnTo>
                  <a:pt x="118" y="0"/>
                </a:lnTo>
                <a:cubicBezTo>
                  <a:pt x="184" y="0"/>
                  <a:pt x="237" y="54"/>
                  <a:pt x="237" y="1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255">
            <a:extLst>
              <a:ext uri="{FF2B5EF4-FFF2-40B4-BE49-F238E27FC236}">
                <a16:creationId xmlns:a16="http://schemas.microsoft.com/office/drawing/2014/main" id="{32499978-C2FF-F64D-B62B-48A1127A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089" y="8083079"/>
            <a:ext cx="3400552" cy="38453"/>
          </a:xfrm>
          <a:custGeom>
            <a:avLst/>
            <a:gdLst>
              <a:gd name="T0" fmla="*/ 2728 w 2729"/>
              <a:gd name="T1" fmla="*/ 31 h 32"/>
              <a:gd name="T2" fmla="*/ 0 w 2729"/>
              <a:gd name="T3" fmla="*/ 31 h 32"/>
              <a:gd name="T4" fmla="*/ 0 w 2729"/>
              <a:gd name="T5" fmla="*/ 0 h 32"/>
              <a:gd name="T6" fmla="*/ 2728 w 2729"/>
              <a:gd name="T7" fmla="*/ 0 h 32"/>
              <a:gd name="T8" fmla="*/ 2728 w 272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9" h="32">
                <a:moveTo>
                  <a:pt x="2728" y="31"/>
                </a:moveTo>
                <a:lnTo>
                  <a:pt x="0" y="31"/>
                </a:lnTo>
                <a:lnTo>
                  <a:pt x="0" y="0"/>
                </a:lnTo>
                <a:lnTo>
                  <a:pt x="2728" y="0"/>
                </a:lnTo>
                <a:lnTo>
                  <a:pt x="2728" y="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256">
            <a:extLst>
              <a:ext uri="{FF2B5EF4-FFF2-40B4-BE49-F238E27FC236}">
                <a16:creationId xmlns:a16="http://schemas.microsoft.com/office/drawing/2014/main" id="{BBFE495E-B079-904B-821A-643CE1F7F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857" y="7973210"/>
            <a:ext cx="296656" cy="296656"/>
          </a:xfrm>
          <a:custGeom>
            <a:avLst/>
            <a:gdLst>
              <a:gd name="T0" fmla="*/ 0 w 238"/>
              <a:gd name="T1" fmla="*/ 119 h 239"/>
              <a:gd name="T2" fmla="*/ 0 w 238"/>
              <a:gd name="T3" fmla="*/ 119 h 239"/>
              <a:gd name="T4" fmla="*/ 119 w 238"/>
              <a:gd name="T5" fmla="*/ 0 h 239"/>
              <a:gd name="T6" fmla="*/ 119 w 238"/>
              <a:gd name="T7" fmla="*/ 0 h 239"/>
              <a:gd name="T8" fmla="*/ 237 w 238"/>
              <a:gd name="T9" fmla="*/ 119 h 239"/>
              <a:gd name="T10" fmla="*/ 237 w 238"/>
              <a:gd name="T11" fmla="*/ 119 h 239"/>
              <a:gd name="T12" fmla="*/ 119 w 238"/>
              <a:gd name="T13" fmla="*/ 238 h 239"/>
              <a:gd name="T14" fmla="*/ 119 w 238"/>
              <a:gd name="T15" fmla="*/ 238 h 239"/>
              <a:gd name="T16" fmla="*/ 0 w 238"/>
              <a:gd name="T17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39">
                <a:moveTo>
                  <a:pt x="0" y="119"/>
                </a:moveTo>
                <a:lnTo>
                  <a:pt x="0" y="119"/>
                </a:lnTo>
                <a:cubicBezTo>
                  <a:pt x="0" y="53"/>
                  <a:pt x="53" y="0"/>
                  <a:pt x="119" y="0"/>
                </a:cubicBezTo>
                <a:lnTo>
                  <a:pt x="119" y="0"/>
                </a:lnTo>
                <a:cubicBezTo>
                  <a:pt x="184" y="0"/>
                  <a:pt x="237" y="53"/>
                  <a:pt x="237" y="119"/>
                </a:cubicBezTo>
                <a:lnTo>
                  <a:pt x="237" y="119"/>
                </a:lnTo>
                <a:cubicBezTo>
                  <a:pt x="237" y="185"/>
                  <a:pt x="184" y="238"/>
                  <a:pt x="119" y="238"/>
                </a:cubicBezTo>
                <a:lnTo>
                  <a:pt x="119" y="238"/>
                </a:lnTo>
                <a:cubicBezTo>
                  <a:pt x="53" y="238"/>
                  <a:pt x="0" y="185"/>
                  <a:pt x="0" y="1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257">
            <a:extLst>
              <a:ext uri="{FF2B5EF4-FFF2-40B4-BE49-F238E27FC236}">
                <a16:creationId xmlns:a16="http://schemas.microsoft.com/office/drawing/2014/main" id="{2D73657D-0B9C-8B48-8F4D-54934A94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53" y="10231085"/>
            <a:ext cx="2285345" cy="38457"/>
          </a:xfrm>
          <a:custGeom>
            <a:avLst/>
            <a:gdLst>
              <a:gd name="T0" fmla="*/ 1833 w 1834"/>
              <a:gd name="T1" fmla="*/ 31 h 32"/>
              <a:gd name="T2" fmla="*/ 0 w 1834"/>
              <a:gd name="T3" fmla="*/ 31 h 32"/>
              <a:gd name="T4" fmla="*/ 0 w 1834"/>
              <a:gd name="T5" fmla="*/ 0 h 32"/>
              <a:gd name="T6" fmla="*/ 1833 w 1834"/>
              <a:gd name="T7" fmla="*/ 0 h 32"/>
              <a:gd name="T8" fmla="*/ 1833 w 1834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4" h="32">
                <a:moveTo>
                  <a:pt x="1833" y="31"/>
                </a:moveTo>
                <a:lnTo>
                  <a:pt x="0" y="31"/>
                </a:lnTo>
                <a:lnTo>
                  <a:pt x="0" y="0"/>
                </a:lnTo>
                <a:lnTo>
                  <a:pt x="1833" y="0"/>
                </a:lnTo>
                <a:lnTo>
                  <a:pt x="1833" y="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258">
            <a:extLst>
              <a:ext uri="{FF2B5EF4-FFF2-40B4-BE49-F238E27FC236}">
                <a16:creationId xmlns:a16="http://schemas.microsoft.com/office/drawing/2014/main" id="{8B0FA809-414E-4141-ADAB-B5F383DFE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184" y="10082759"/>
            <a:ext cx="296656" cy="296656"/>
          </a:xfrm>
          <a:custGeom>
            <a:avLst/>
            <a:gdLst>
              <a:gd name="T0" fmla="*/ 238 w 239"/>
              <a:gd name="T1" fmla="*/ 119 h 239"/>
              <a:gd name="T2" fmla="*/ 238 w 239"/>
              <a:gd name="T3" fmla="*/ 119 h 239"/>
              <a:gd name="T4" fmla="*/ 119 w 239"/>
              <a:gd name="T5" fmla="*/ 238 h 239"/>
              <a:gd name="T6" fmla="*/ 119 w 239"/>
              <a:gd name="T7" fmla="*/ 238 h 239"/>
              <a:gd name="T8" fmla="*/ 0 w 239"/>
              <a:gd name="T9" fmla="*/ 119 h 239"/>
              <a:gd name="T10" fmla="*/ 0 w 239"/>
              <a:gd name="T11" fmla="*/ 119 h 239"/>
              <a:gd name="T12" fmla="*/ 119 w 239"/>
              <a:gd name="T13" fmla="*/ 0 h 239"/>
              <a:gd name="T14" fmla="*/ 119 w 239"/>
              <a:gd name="T15" fmla="*/ 0 h 239"/>
              <a:gd name="T16" fmla="*/ 238 w 239"/>
              <a:gd name="T17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239">
                <a:moveTo>
                  <a:pt x="238" y="119"/>
                </a:moveTo>
                <a:lnTo>
                  <a:pt x="238" y="119"/>
                </a:lnTo>
                <a:cubicBezTo>
                  <a:pt x="238" y="185"/>
                  <a:pt x="185" y="238"/>
                  <a:pt x="119" y="238"/>
                </a:cubicBezTo>
                <a:lnTo>
                  <a:pt x="119" y="238"/>
                </a:lnTo>
                <a:cubicBezTo>
                  <a:pt x="53" y="238"/>
                  <a:pt x="0" y="185"/>
                  <a:pt x="0" y="119"/>
                </a:cubicBezTo>
                <a:lnTo>
                  <a:pt x="0" y="119"/>
                </a:lnTo>
                <a:cubicBezTo>
                  <a:pt x="0" y="54"/>
                  <a:pt x="53" y="0"/>
                  <a:pt x="119" y="0"/>
                </a:cubicBezTo>
                <a:lnTo>
                  <a:pt x="119" y="0"/>
                </a:lnTo>
                <a:cubicBezTo>
                  <a:pt x="185" y="0"/>
                  <a:pt x="238" y="54"/>
                  <a:pt x="238" y="1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82B09-4B60-8143-ABE3-943936DE7F87}"/>
              </a:ext>
            </a:extLst>
          </p:cNvPr>
          <p:cNvSpPr txBox="1"/>
          <p:nvPr/>
        </p:nvSpPr>
        <p:spPr>
          <a:xfrm>
            <a:off x="2154909" y="10615471"/>
            <a:ext cx="297701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0EFA4-D6F1-804F-9B7F-7DA87F41F05E}"/>
              </a:ext>
            </a:extLst>
          </p:cNvPr>
          <p:cNvSpPr txBox="1"/>
          <p:nvPr/>
        </p:nvSpPr>
        <p:spPr>
          <a:xfrm>
            <a:off x="2321540" y="9915990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4BBA0-25F3-6E4E-BB24-5B13F1C09E90}"/>
              </a:ext>
            </a:extLst>
          </p:cNvPr>
          <p:cNvSpPr txBox="1"/>
          <p:nvPr/>
        </p:nvSpPr>
        <p:spPr>
          <a:xfrm>
            <a:off x="19245726" y="8490982"/>
            <a:ext cx="297701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60D32-D014-CF45-BCC0-EE4DBB66949B}"/>
              </a:ext>
            </a:extLst>
          </p:cNvPr>
          <p:cNvSpPr txBox="1"/>
          <p:nvPr/>
        </p:nvSpPr>
        <p:spPr>
          <a:xfrm>
            <a:off x="19239902" y="7791501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12A26-9247-4146-B7DE-038A56AB1E63}"/>
              </a:ext>
            </a:extLst>
          </p:cNvPr>
          <p:cNvSpPr txBox="1"/>
          <p:nvPr/>
        </p:nvSpPr>
        <p:spPr>
          <a:xfrm>
            <a:off x="6852779" y="4403514"/>
            <a:ext cx="297701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693D9-5017-CD44-8C3F-AD827A564846}"/>
              </a:ext>
            </a:extLst>
          </p:cNvPr>
          <p:cNvSpPr txBox="1"/>
          <p:nvPr/>
        </p:nvSpPr>
        <p:spPr>
          <a:xfrm>
            <a:off x="8073865" y="3704033"/>
            <a:ext cx="175593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460D3-4F12-084D-8085-BF677B45ECF0}"/>
              </a:ext>
            </a:extLst>
          </p:cNvPr>
          <p:cNvSpPr txBox="1"/>
          <p:nvPr/>
        </p:nvSpPr>
        <p:spPr>
          <a:xfrm>
            <a:off x="9727375" y="9159558"/>
            <a:ext cx="102912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4B342-D0FB-1042-A865-134B23D19D69}"/>
              </a:ext>
            </a:extLst>
          </p:cNvPr>
          <p:cNvSpPr txBox="1"/>
          <p:nvPr/>
        </p:nvSpPr>
        <p:spPr>
          <a:xfrm>
            <a:off x="12836344" y="6327582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A9F3A-842C-2B43-8296-A99A9A8A4652}"/>
              </a:ext>
            </a:extLst>
          </p:cNvPr>
          <p:cNvSpPr txBox="1"/>
          <p:nvPr/>
        </p:nvSpPr>
        <p:spPr>
          <a:xfrm>
            <a:off x="15623807" y="4330108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1562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6">
            <a:extLst>
              <a:ext uri="{FF2B5EF4-FFF2-40B4-BE49-F238E27FC236}">
                <a16:creationId xmlns:a16="http://schemas.microsoft.com/office/drawing/2014/main" id="{426C3396-8709-F649-B119-F1A5519DF660}"/>
              </a:ext>
            </a:extLst>
          </p:cNvPr>
          <p:cNvSpPr>
            <a:spLocks/>
          </p:cNvSpPr>
          <p:nvPr/>
        </p:nvSpPr>
        <p:spPr bwMode="auto">
          <a:xfrm>
            <a:off x="8097090" y="3264415"/>
            <a:ext cx="5453729" cy="5456607"/>
          </a:xfrm>
          <a:custGeom>
            <a:avLst/>
            <a:gdLst>
              <a:gd name="T0" fmla="*/ 1503759 w 4380"/>
              <a:gd name="T1" fmla="*/ 3006829 h 4380"/>
              <a:gd name="T2" fmla="*/ 1503759 w 4380"/>
              <a:gd name="T3" fmla="*/ 3006829 h 4380"/>
              <a:gd name="T4" fmla="*/ 0 w 4380"/>
              <a:gd name="T5" fmla="*/ 1503758 h 4380"/>
              <a:gd name="T6" fmla="*/ 0 w 4380"/>
              <a:gd name="T7" fmla="*/ 1503758 h 4380"/>
              <a:gd name="T8" fmla="*/ 1503759 w 4380"/>
              <a:gd name="T9" fmla="*/ 0 h 4380"/>
              <a:gd name="T10" fmla="*/ 1503759 w 4380"/>
              <a:gd name="T11" fmla="*/ 0 h 4380"/>
              <a:gd name="T12" fmla="*/ 3006830 w 4380"/>
              <a:gd name="T13" fmla="*/ 1503758 h 4380"/>
              <a:gd name="T14" fmla="*/ 3006830 w 4380"/>
              <a:gd name="T15" fmla="*/ 3006829 h 4380"/>
              <a:gd name="T16" fmla="*/ 1503759 w 4380"/>
              <a:gd name="T17" fmla="*/ 3006829 h 4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80" h="4380">
                <a:moveTo>
                  <a:pt x="2190" y="4379"/>
                </a:moveTo>
                <a:lnTo>
                  <a:pt x="2190" y="4379"/>
                </a:lnTo>
                <a:cubicBezTo>
                  <a:pt x="981" y="4379"/>
                  <a:pt x="0" y="3399"/>
                  <a:pt x="0" y="2190"/>
                </a:cubicBezTo>
                <a:cubicBezTo>
                  <a:pt x="0" y="981"/>
                  <a:pt x="981" y="0"/>
                  <a:pt x="2190" y="0"/>
                </a:cubicBezTo>
                <a:cubicBezTo>
                  <a:pt x="3399" y="0"/>
                  <a:pt x="4379" y="981"/>
                  <a:pt x="4379" y="2190"/>
                </a:cubicBezTo>
                <a:lnTo>
                  <a:pt x="4379" y="4379"/>
                </a:lnTo>
                <a:lnTo>
                  <a:pt x="2190" y="4379"/>
                </a:ln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1" name="Freeform 315">
            <a:extLst>
              <a:ext uri="{FF2B5EF4-FFF2-40B4-BE49-F238E27FC236}">
                <a16:creationId xmlns:a16="http://schemas.microsoft.com/office/drawing/2014/main" id="{1706B834-1915-814B-8653-EB7CEE752254}"/>
              </a:ext>
            </a:extLst>
          </p:cNvPr>
          <p:cNvSpPr>
            <a:spLocks/>
          </p:cNvSpPr>
          <p:nvPr/>
        </p:nvSpPr>
        <p:spPr bwMode="auto">
          <a:xfrm>
            <a:off x="10821075" y="3264415"/>
            <a:ext cx="5453729" cy="5456607"/>
          </a:xfrm>
          <a:custGeom>
            <a:avLst/>
            <a:gdLst>
              <a:gd name="T0" fmla="*/ 1503072 w 4380"/>
              <a:gd name="T1" fmla="*/ 3006829 h 4380"/>
              <a:gd name="T2" fmla="*/ 1503072 w 4380"/>
              <a:gd name="T3" fmla="*/ 3006829 h 4380"/>
              <a:gd name="T4" fmla="*/ 3006830 w 4380"/>
              <a:gd name="T5" fmla="*/ 1503758 h 4380"/>
              <a:gd name="T6" fmla="*/ 3006830 w 4380"/>
              <a:gd name="T7" fmla="*/ 1503758 h 4380"/>
              <a:gd name="T8" fmla="*/ 1503072 w 4380"/>
              <a:gd name="T9" fmla="*/ 0 h 4380"/>
              <a:gd name="T10" fmla="*/ 1503072 w 4380"/>
              <a:gd name="T11" fmla="*/ 0 h 4380"/>
              <a:gd name="T12" fmla="*/ 0 w 4380"/>
              <a:gd name="T13" fmla="*/ 1503758 h 4380"/>
              <a:gd name="T14" fmla="*/ 0 w 4380"/>
              <a:gd name="T15" fmla="*/ 3006829 h 4380"/>
              <a:gd name="T16" fmla="*/ 1503072 w 4380"/>
              <a:gd name="T17" fmla="*/ 3006829 h 4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80" h="4380">
                <a:moveTo>
                  <a:pt x="2189" y="4379"/>
                </a:moveTo>
                <a:lnTo>
                  <a:pt x="2189" y="4379"/>
                </a:lnTo>
                <a:cubicBezTo>
                  <a:pt x="3398" y="4379"/>
                  <a:pt x="4379" y="3399"/>
                  <a:pt x="4379" y="2190"/>
                </a:cubicBezTo>
                <a:cubicBezTo>
                  <a:pt x="4379" y="981"/>
                  <a:pt x="3398" y="0"/>
                  <a:pt x="2189" y="0"/>
                </a:cubicBezTo>
                <a:cubicBezTo>
                  <a:pt x="981" y="0"/>
                  <a:pt x="0" y="981"/>
                  <a:pt x="0" y="2190"/>
                </a:cubicBezTo>
                <a:lnTo>
                  <a:pt x="0" y="4379"/>
                </a:lnTo>
                <a:lnTo>
                  <a:pt x="2189" y="4379"/>
                </a:ln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Freeform 313">
            <a:extLst>
              <a:ext uri="{FF2B5EF4-FFF2-40B4-BE49-F238E27FC236}">
                <a16:creationId xmlns:a16="http://schemas.microsoft.com/office/drawing/2014/main" id="{767EC5E9-9136-CC41-9509-569547054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090" y="7505884"/>
            <a:ext cx="5453729" cy="5456609"/>
          </a:xfrm>
          <a:custGeom>
            <a:avLst/>
            <a:gdLst>
              <a:gd name="T0" fmla="*/ 2190 w 4380"/>
              <a:gd name="T1" fmla="*/ 0 h 4381"/>
              <a:gd name="T2" fmla="*/ 2190 w 4380"/>
              <a:gd name="T3" fmla="*/ 0 h 4381"/>
              <a:gd name="T4" fmla="*/ 0 w 4380"/>
              <a:gd name="T5" fmla="*/ 2190 h 4381"/>
              <a:gd name="T6" fmla="*/ 0 w 4380"/>
              <a:gd name="T7" fmla="*/ 2190 h 4381"/>
              <a:gd name="T8" fmla="*/ 2190 w 4380"/>
              <a:gd name="T9" fmla="*/ 4380 h 4381"/>
              <a:gd name="T10" fmla="*/ 2190 w 4380"/>
              <a:gd name="T11" fmla="*/ 4380 h 4381"/>
              <a:gd name="T12" fmla="*/ 4379 w 4380"/>
              <a:gd name="T13" fmla="*/ 2190 h 4381"/>
              <a:gd name="T14" fmla="*/ 4379 w 4380"/>
              <a:gd name="T15" fmla="*/ 0 h 4381"/>
              <a:gd name="T16" fmla="*/ 2190 w 4380"/>
              <a:gd name="T17" fmla="*/ 0 h 4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0" h="4381">
                <a:moveTo>
                  <a:pt x="2190" y="0"/>
                </a:moveTo>
                <a:lnTo>
                  <a:pt x="2190" y="0"/>
                </a:lnTo>
                <a:cubicBezTo>
                  <a:pt x="981" y="0"/>
                  <a:pt x="0" y="981"/>
                  <a:pt x="0" y="2190"/>
                </a:cubicBezTo>
                <a:lnTo>
                  <a:pt x="0" y="2190"/>
                </a:lnTo>
                <a:cubicBezTo>
                  <a:pt x="0" y="3400"/>
                  <a:pt x="981" y="4380"/>
                  <a:pt x="2190" y="4380"/>
                </a:cubicBezTo>
                <a:lnTo>
                  <a:pt x="2190" y="4380"/>
                </a:lnTo>
                <a:cubicBezTo>
                  <a:pt x="3399" y="4380"/>
                  <a:pt x="4379" y="3400"/>
                  <a:pt x="4379" y="2190"/>
                </a:cubicBezTo>
                <a:lnTo>
                  <a:pt x="4379" y="0"/>
                </a:lnTo>
                <a:lnTo>
                  <a:pt x="2190" y="0"/>
                </a:ln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0" name="Freeform 314">
            <a:extLst>
              <a:ext uri="{FF2B5EF4-FFF2-40B4-BE49-F238E27FC236}">
                <a16:creationId xmlns:a16="http://schemas.microsoft.com/office/drawing/2014/main" id="{45FF26AB-DFB6-3B43-9CE2-2B16D145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075" y="7505884"/>
            <a:ext cx="5453729" cy="5456609"/>
          </a:xfrm>
          <a:custGeom>
            <a:avLst/>
            <a:gdLst>
              <a:gd name="T0" fmla="*/ 2189 w 4380"/>
              <a:gd name="T1" fmla="*/ 0 h 4381"/>
              <a:gd name="T2" fmla="*/ 2189 w 4380"/>
              <a:gd name="T3" fmla="*/ 0 h 4381"/>
              <a:gd name="T4" fmla="*/ 4379 w 4380"/>
              <a:gd name="T5" fmla="*/ 2190 h 4381"/>
              <a:gd name="T6" fmla="*/ 4379 w 4380"/>
              <a:gd name="T7" fmla="*/ 2190 h 4381"/>
              <a:gd name="T8" fmla="*/ 2189 w 4380"/>
              <a:gd name="T9" fmla="*/ 4380 h 4381"/>
              <a:gd name="T10" fmla="*/ 2189 w 4380"/>
              <a:gd name="T11" fmla="*/ 4380 h 4381"/>
              <a:gd name="T12" fmla="*/ 0 w 4380"/>
              <a:gd name="T13" fmla="*/ 2190 h 4381"/>
              <a:gd name="T14" fmla="*/ 0 w 4380"/>
              <a:gd name="T15" fmla="*/ 0 h 4381"/>
              <a:gd name="T16" fmla="*/ 2189 w 4380"/>
              <a:gd name="T17" fmla="*/ 0 h 4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0" h="4381">
                <a:moveTo>
                  <a:pt x="2189" y="0"/>
                </a:moveTo>
                <a:lnTo>
                  <a:pt x="2189" y="0"/>
                </a:lnTo>
                <a:cubicBezTo>
                  <a:pt x="3398" y="0"/>
                  <a:pt x="4379" y="981"/>
                  <a:pt x="4379" y="2190"/>
                </a:cubicBezTo>
                <a:lnTo>
                  <a:pt x="4379" y="2190"/>
                </a:lnTo>
                <a:cubicBezTo>
                  <a:pt x="4379" y="3400"/>
                  <a:pt x="3398" y="4380"/>
                  <a:pt x="2189" y="4380"/>
                </a:cubicBezTo>
                <a:lnTo>
                  <a:pt x="2189" y="4380"/>
                </a:lnTo>
                <a:cubicBezTo>
                  <a:pt x="981" y="4380"/>
                  <a:pt x="0" y="3400"/>
                  <a:pt x="0" y="2190"/>
                </a:cubicBezTo>
                <a:lnTo>
                  <a:pt x="0" y="0"/>
                </a:lnTo>
                <a:lnTo>
                  <a:pt x="2189" y="0"/>
                </a:lnTo>
              </a:path>
            </a:pathLst>
          </a:custGeom>
          <a:solidFill>
            <a:schemeClr val="accent4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ACA92-4A98-C347-9B7C-2AE0E2B0A000}"/>
              </a:ext>
            </a:extLst>
          </p:cNvPr>
          <p:cNvSpPr txBox="1"/>
          <p:nvPr/>
        </p:nvSpPr>
        <p:spPr>
          <a:xfrm>
            <a:off x="2939157" y="3894233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62C96-6511-B447-B28C-1C484D3B4297}"/>
              </a:ext>
            </a:extLst>
          </p:cNvPr>
          <p:cNvSpPr txBox="1"/>
          <p:nvPr/>
        </p:nvSpPr>
        <p:spPr>
          <a:xfrm>
            <a:off x="4142659" y="3194752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2089F-9E7C-734D-8B2C-AED7C2E668EF}"/>
              </a:ext>
            </a:extLst>
          </p:cNvPr>
          <p:cNvSpPr txBox="1"/>
          <p:nvPr/>
        </p:nvSpPr>
        <p:spPr>
          <a:xfrm>
            <a:off x="2939156" y="8725016"/>
            <a:ext cx="2965204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4FB60-D43D-8A4C-BBDA-140E9655C487}"/>
              </a:ext>
            </a:extLst>
          </p:cNvPr>
          <p:cNvSpPr txBox="1"/>
          <p:nvPr/>
        </p:nvSpPr>
        <p:spPr>
          <a:xfrm>
            <a:off x="3523580" y="8025535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2241A-678D-D040-94AA-92F8A54B1A29}"/>
              </a:ext>
            </a:extLst>
          </p:cNvPr>
          <p:cNvSpPr txBox="1"/>
          <p:nvPr/>
        </p:nvSpPr>
        <p:spPr>
          <a:xfrm>
            <a:off x="18130995" y="3894233"/>
            <a:ext cx="2965202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00E15-3009-4845-A768-CAEC669547F4}"/>
              </a:ext>
            </a:extLst>
          </p:cNvPr>
          <p:cNvSpPr txBox="1"/>
          <p:nvPr/>
        </p:nvSpPr>
        <p:spPr>
          <a:xfrm>
            <a:off x="18125170" y="3194752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A3317-82F2-EE4C-8D0B-90B2092E29E1}"/>
              </a:ext>
            </a:extLst>
          </p:cNvPr>
          <p:cNvSpPr txBox="1"/>
          <p:nvPr/>
        </p:nvSpPr>
        <p:spPr>
          <a:xfrm>
            <a:off x="18130994" y="8725016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84403-AD8A-ED40-B6CC-5115755C5180}"/>
              </a:ext>
            </a:extLst>
          </p:cNvPr>
          <p:cNvSpPr txBox="1"/>
          <p:nvPr/>
        </p:nvSpPr>
        <p:spPr>
          <a:xfrm>
            <a:off x="18125170" y="8025535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EBE28-AD43-4D43-BE71-FC07E4BB774B}"/>
              </a:ext>
            </a:extLst>
          </p:cNvPr>
          <p:cNvSpPr txBox="1"/>
          <p:nvPr/>
        </p:nvSpPr>
        <p:spPr>
          <a:xfrm>
            <a:off x="9432994" y="4753526"/>
            <a:ext cx="102912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A5FF8-E6E7-D345-83DE-02E1EB199855}"/>
              </a:ext>
            </a:extLst>
          </p:cNvPr>
          <p:cNvSpPr txBox="1"/>
          <p:nvPr/>
        </p:nvSpPr>
        <p:spPr>
          <a:xfrm>
            <a:off x="13871107" y="4753526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A2EDA-C762-BF42-B163-D11D2AD42B9B}"/>
              </a:ext>
            </a:extLst>
          </p:cNvPr>
          <p:cNvSpPr txBox="1"/>
          <p:nvPr/>
        </p:nvSpPr>
        <p:spPr>
          <a:xfrm>
            <a:off x="9425781" y="9434749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AF4BA-38B1-8F4A-8AAC-173FB32A1CD3}"/>
              </a:ext>
            </a:extLst>
          </p:cNvPr>
          <p:cNvSpPr txBox="1"/>
          <p:nvPr/>
        </p:nvSpPr>
        <p:spPr>
          <a:xfrm>
            <a:off x="13847864" y="9434749"/>
            <a:ext cx="112530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893C0D-8029-0546-AA71-C3126CFB50CB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2B604-CD5A-A749-9CC4-BF44E4D753D0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0851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45">
            <a:extLst>
              <a:ext uri="{FF2B5EF4-FFF2-40B4-BE49-F238E27FC236}">
                <a16:creationId xmlns:a16="http://schemas.microsoft.com/office/drawing/2014/main" id="{88CD09AC-E378-E843-978C-B82FD1320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26" y="3287451"/>
            <a:ext cx="2303581" cy="9680801"/>
          </a:xfrm>
          <a:custGeom>
            <a:avLst/>
            <a:gdLst>
              <a:gd name="T0" fmla="*/ 1848 w 1849"/>
              <a:gd name="T1" fmla="*/ 902 h 7768"/>
              <a:gd name="T2" fmla="*/ 1848 w 1849"/>
              <a:gd name="T3" fmla="*/ 6865 h 7768"/>
              <a:gd name="T4" fmla="*/ 1848 w 1849"/>
              <a:gd name="T5" fmla="*/ 6865 h 7768"/>
              <a:gd name="T6" fmla="*/ 946 w 1849"/>
              <a:gd name="T7" fmla="*/ 7767 h 7768"/>
              <a:gd name="T8" fmla="*/ 903 w 1849"/>
              <a:gd name="T9" fmla="*/ 7767 h 7768"/>
              <a:gd name="T10" fmla="*/ 903 w 1849"/>
              <a:gd name="T11" fmla="*/ 7767 h 7768"/>
              <a:gd name="T12" fmla="*/ 0 w 1849"/>
              <a:gd name="T13" fmla="*/ 6865 h 7768"/>
              <a:gd name="T14" fmla="*/ 0 w 1849"/>
              <a:gd name="T15" fmla="*/ 902 h 7768"/>
              <a:gd name="T16" fmla="*/ 0 w 1849"/>
              <a:gd name="T17" fmla="*/ 902 h 7768"/>
              <a:gd name="T18" fmla="*/ 903 w 1849"/>
              <a:gd name="T19" fmla="*/ 0 h 7768"/>
              <a:gd name="T20" fmla="*/ 946 w 1849"/>
              <a:gd name="T21" fmla="*/ 0 h 7768"/>
              <a:gd name="T22" fmla="*/ 946 w 1849"/>
              <a:gd name="T23" fmla="*/ 0 h 7768"/>
              <a:gd name="T24" fmla="*/ 1848 w 1849"/>
              <a:gd name="T25" fmla="*/ 902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9" h="7768">
                <a:moveTo>
                  <a:pt x="1848" y="902"/>
                </a:moveTo>
                <a:lnTo>
                  <a:pt x="1848" y="6865"/>
                </a:lnTo>
                <a:lnTo>
                  <a:pt x="1848" y="6865"/>
                </a:lnTo>
                <a:cubicBezTo>
                  <a:pt x="1848" y="7361"/>
                  <a:pt x="1442" y="7767"/>
                  <a:pt x="946" y="7767"/>
                </a:cubicBezTo>
                <a:lnTo>
                  <a:pt x="903" y="7767"/>
                </a:lnTo>
                <a:lnTo>
                  <a:pt x="903" y="7767"/>
                </a:lnTo>
                <a:cubicBezTo>
                  <a:pt x="406" y="7767"/>
                  <a:pt x="0" y="7361"/>
                  <a:pt x="0" y="6865"/>
                </a:cubicBezTo>
                <a:lnTo>
                  <a:pt x="0" y="902"/>
                </a:lnTo>
                <a:lnTo>
                  <a:pt x="0" y="902"/>
                </a:lnTo>
                <a:cubicBezTo>
                  <a:pt x="0" y="406"/>
                  <a:pt x="406" y="0"/>
                  <a:pt x="903" y="0"/>
                </a:cubicBezTo>
                <a:lnTo>
                  <a:pt x="946" y="0"/>
                </a:lnTo>
                <a:lnTo>
                  <a:pt x="946" y="0"/>
                </a:lnTo>
                <a:cubicBezTo>
                  <a:pt x="1442" y="0"/>
                  <a:pt x="1848" y="406"/>
                  <a:pt x="1848" y="902"/>
                </a:cubicBezTo>
              </a:path>
            </a:pathLst>
          </a:custGeom>
          <a:solidFill>
            <a:schemeClr val="accent4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1" name="Freeform 246">
            <a:extLst>
              <a:ext uri="{FF2B5EF4-FFF2-40B4-BE49-F238E27FC236}">
                <a16:creationId xmlns:a16="http://schemas.microsoft.com/office/drawing/2014/main" id="{05D3AD97-985E-7441-B06A-A0B1936533F1}"/>
              </a:ext>
            </a:extLst>
          </p:cNvPr>
          <p:cNvSpPr>
            <a:spLocks/>
          </p:cNvSpPr>
          <p:nvPr/>
        </p:nvSpPr>
        <p:spPr bwMode="auto">
          <a:xfrm>
            <a:off x="7348426" y="3287451"/>
            <a:ext cx="9680801" cy="2300701"/>
          </a:xfrm>
          <a:custGeom>
            <a:avLst/>
            <a:gdLst>
              <a:gd name="T0" fmla="*/ 620359 w 7768"/>
              <a:gd name="T1" fmla="*/ 0 h 1849"/>
              <a:gd name="T2" fmla="*/ 4715553 w 7768"/>
              <a:gd name="T3" fmla="*/ 0 h 1849"/>
              <a:gd name="T4" fmla="*/ 4715553 w 7768"/>
              <a:gd name="T5" fmla="*/ 0 h 1849"/>
              <a:gd name="T6" fmla="*/ 5335912 w 7768"/>
              <a:gd name="T7" fmla="*/ 619073 h 1849"/>
              <a:gd name="T8" fmla="*/ 5335912 w 7768"/>
              <a:gd name="T9" fmla="*/ 649272 h 1849"/>
              <a:gd name="T10" fmla="*/ 5335912 w 7768"/>
              <a:gd name="T11" fmla="*/ 649272 h 1849"/>
              <a:gd name="T12" fmla="*/ 4715553 w 7768"/>
              <a:gd name="T13" fmla="*/ 1268345 h 1849"/>
              <a:gd name="T14" fmla="*/ 620359 w 7768"/>
              <a:gd name="T15" fmla="*/ 1268345 h 1849"/>
              <a:gd name="T16" fmla="*/ 620359 w 7768"/>
              <a:gd name="T17" fmla="*/ 1268345 h 1849"/>
              <a:gd name="T18" fmla="*/ 0 w 7768"/>
              <a:gd name="T19" fmla="*/ 649272 h 1849"/>
              <a:gd name="T20" fmla="*/ 0 w 7768"/>
              <a:gd name="T21" fmla="*/ 619073 h 1849"/>
              <a:gd name="T22" fmla="*/ 0 w 7768"/>
              <a:gd name="T23" fmla="*/ 619073 h 1849"/>
              <a:gd name="T24" fmla="*/ 620359 w 7768"/>
              <a:gd name="T25" fmla="*/ 0 h 18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768" h="1849">
                <a:moveTo>
                  <a:pt x="903" y="0"/>
                </a:moveTo>
                <a:lnTo>
                  <a:pt x="6864" y="0"/>
                </a:lnTo>
                <a:cubicBezTo>
                  <a:pt x="7361" y="0"/>
                  <a:pt x="7767" y="406"/>
                  <a:pt x="7767" y="902"/>
                </a:cubicBezTo>
                <a:lnTo>
                  <a:pt x="7767" y="946"/>
                </a:lnTo>
                <a:cubicBezTo>
                  <a:pt x="7767" y="1442"/>
                  <a:pt x="7361" y="1848"/>
                  <a:pt x="6864" y="1848"/>
                </a:cubicBezTo>
                <a:lnTo>
                  <a:pt x="903" y="1848"/>
                </a:lnTo>
                <a:cubicBezTo>
                  <a:pt x="406" y="1848"/>
                  <a:pt x="0" y="1442"/>
                  <a:pt x="0" y="946"/>
                </a:cubicBezTo>
                <a:lnTo>
                  <a:pt x="0" y="902"/>
                </a:lnTo>
                <a:cubicBezTo>
                  <a:pt x="0" y="406"/>
                  <a:pt x="406" y="0"/>
                  <a:pt x="903" y="0"/>
                </a:cubicBez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2" name="Freeform 247">
            <a:extLst>
              <a:ext uri="{FF2B5EF4-FFF2-40B4-BE49-F238E27FC236}">
                <a16:creationId xmlns:a16="http://schemas.microsoft.com/office/drawing/2014/main" id="{FC2D39F1-2888-5C44-9F11-4FB70FC4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26" y="10658911"/>
            <a:ext cx="9680801" cy="2303581"/>
          </a:xfrm>
          <a:custGeom>
            <a:avLst/>
            <a:gdLst>
              <a:gd name="T0" fmla="*/ 903 w 7768"/>
              <a:gd name="T1" fmla="*/ 0 h 1849"/>
              <a:gd name="T2" fmla="*/ 6864 w 7768"/>
              <a:gd name="T3" fmla="*/ 0 h 1849"/>
              <a:gd name="T4" fmla="*/ 6864 w 7768"/>
              <a:gd name="T5" fmla="*/ 0 h 1849"/>
              <a:gd name="T6" fmla="*/ 7767 w 7768"/>
              <a:gd name="T7" fmla="*/ 903 h 1849"/>
              <a:gd name="T8" fmla="*/ 7767 w 7768"/>
              <a:gd name="T9" fmla="*/ 946 h 1849"/>
              <a:gd name="T10" fmla="*/ 7767 w 7768"/>
              <a:gd name="T11" fmla="*/ 946 h 1849"/>
              <a:gd name="T12" fmla="*/ 6864 w 7768"/>
              <a:gd name="T13" fmla="*/ 1848 h 1849"/>
              <a:gd name="T14" fmla="*/ 903 w 7768"/>
              <a:gd name="T15" fmla="*/ 1848 h 1849"/>
              <a:gd name="T16" fmla="*/ 903 w 7768"/>
              <a:gd name="T17" fmla="*/ 1848 h 1849"/>
              <a:gd name="T18" fmla="*/ 0 w 7768"/>
              <a:gd name="T19" fmla="*/ 946 h 1849"/>
              <a:gd name="T20" fmla="*/ 0 w 7768"/>
              <a:gd name="T21" fmla="*/ 903 h 1849"/>
              <a:gd name="T22" fmla="*/ 0 w 7768"/>
              <a:gd name="T23" fmla="*/ 903 h 1849"/>
              <a:gd name="T24" fmla="*/ 903 w 7768"/>
              <a:gd name="T25" fmla="*/ 0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68" h="1849">
                <a:moveTo>
                  <a:pt x="903" y="0"/>
                </a:moveTo>
                <a:lnTo>
                  <a:pt x="6864" y="0"/>
                </a:lnTo>
                <a:lnTo>
                  <a:pt x="6864" y="0"/>
                </a:lnTo>
                <a:cubicBezTo>
                  <a:pt x="7361" y="0"/>
                  <a:pt x="7767" y="406"/>
                  <a:pt x="7767" y="903"/>
                </a:cubicBezTo>
                <a:lnTo>
                  <a:pt x="7767" y="946"/>
                </a:lnTo>
                <a:lnTo>
                  <a:pt x="7767" y="946"/>
                </a:lnTo>
                <a:cubicBezTo>
                  <a:pt x="7767" y="1442"/>
                  <a:pt x="7361" y="1848"/>
                  <a:pt x="6864" y="1848"/>
                </a:cubicBezTo>
                <a:lnTo>
                  <a:pt x="903" y="1848"/>
                </a:lnTo>
                <a:lnTo>
                  <a:pt x="903" y="1848"/>
                </a:lnTo>
                <a:cubicBezTo>
                  <a:pt x="406" y="1848"/>
                  <a:pt x="0" y="1442"/>
                  <a:pt x="0" y="946"/>
                </a:cubicBezTo>
                <a:lnTo>
                  <a:pt x="0" y="903"/>
                </a:lnTo>
                <a:lnTo>
                  <a:pt x="0" y="903"/>
                </a:lnTo>
                <a:cubicBezTo>
                  <a:pt x="0" y="406"/>
                  <a:pt x="406" y="0"/>
                  <a:pt x="903" y="0"/>
                </a:cubicBez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3" name="Freeform 248">
            <a:extLst>
              <a:ext uri="{FF2B5EF4-FFF2-40B4-BE49-F238E27FC236}">
                <a16:creationId xmlns:a16="http://schemas.microsoft.com/office/drawing/2014/main" id="{B23CB65F-9A29-AE4E-9D75-E102BE9783FF}"/>
              </a:ext>
            </a:extLst>
          </p:cNvPr>
          <p:cNvSpPr>
            <a:spLocks/>
          </p:cNvSpPr>
          <p:nvPr/>
        </p:nvSpPr>
        <p:spPr bwMode="auto">
          <a:xfrm>
            <a:off x="14722766" y="3287451"/>
            <a:ext cx="2300701" cy="9680801"/>
          </a:xfrm>
          <a:custGeom>
            <a:avLst/>
            <a:gdLst>
              <a:gd name="T0" fmla="*/ 0 w 1849"/>
              <a:gd name="T1" fmla="*/ 4716239 h 7768"/>
              <a:gd name="T2" fmla="*/ 0 w 1849"/>
              <a:gd name="T3" fmla="*/ 619672 h 7768"/>
              <a:gd name="T4" fmla="*/ 0 w 1849"/>
              <a:gd name="T5" fmla="*/ 619672 h 7768"/>
              <a:gd name="T6" fmla="*/ 619074 w 1849"/>
              <a:gd name="T7" fmla="*/ 0 h 7768"/>
              <a:gd name="T8" fmla="*/ 648586 w 1849"/>
              <a:gd name="T9" fmla="*/ 0 h 7768"/>
              <a:gd name="T10" fmla="*/ 648586 w 1849"/>
              <a:gd name="T11" fmla="*/ 0 h 7768"/>
              <a:gd name="T12" fmla="*/ 1268347 w 1849"/>
              <a:gd name="T13" fmla="*/ 619672 h 7768"/>
              <a:gd name="T14" fmla="*/ 1268347 w 1849"/>
              <a:gd name="T15" fmla="*/ 4716239 h 7768"/>
              <a:gd name="T16" fmla="*/ 1268347 w 1849"/>
              <a:gd name="T17" fmla="*/ 4716239 h 7768"/>
              <a:gd name="T18" fmla="*/ 648586 w 1849"/>
              <a:gd name="T19" fmla="*/ 5335911 h 7768"/>
              <a:gd name="T20" fmla="*/ 619074 w 1849"/>
              <a:gd name="T21" fmla="*/ 5335911 h 7768"/>
              <a:gd name="T22" fmla="*/ 619074 w 1849"/>
              <a:gd name="T23" fmla="*/ 5335911 h 7768"/>
              <a:gd name="T24" fmla="*/ 0 w 1849"/>
              <a:gd name="T25" fmla="*/ 4716239 h 77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9" h="7768">
                <a:moveTo>
                  <a:pt x="0" y="6865"/>
                </a:moveTo>
                <a:lnTo>
                  <a:pt x="0" y="902"/>
                </a:lnTo>
                <a:cubicBezTo>
                  <a:pt x="0" y="406"/>
                  <a:pt x="406" y="0"/>
                  <a:pt x="902" y="0"/>
                </a:cubicBezTo>
                <a:lnTo>
                  <a:pt x="945" y="0"/>
                </a:lnTo>
                <a:cubicBezTo>
                  <a:pt x="1442" y="0"/>
                  <a:pt x="1848" y="406"/>
                  <a:pt x="1848" y="902"/>
                </a:cubicBezTo>
                <a:lnTo>
                  <a:pt x="1848" y="6865"/>
                </a:lnTo>
                <a:cubicBezTo>
                  <a:pt x="1848" y="7361"/>
                  <a:pt x="1442" y="7767"/>
                  <a:pt x="945" y="7767"/>
                </a:cubicBezTo>
                <a:lnTo>
                  <a:pt x="902" y="7767"/>
                </a:lnTo>
                <a:cubicBezTo>
                  <a:pt x="406" y="7767"/>
                  <a:pt x="0" y="7361"/>
                  <a:pt x="0" y="6865"/>
                </a:cubicBez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F44C7-C66F-0546-8901-5E7EE2F1383F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E4ED6-D6FE-AF4B-A38F-86DA1E3322D6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C875D-14A1-9045-B2FA-6446C204EC37}"/>
              </a:ext>
            </a:extLst>
          </p:cNvPr>
          <p:cNvSpPr txBox="1"/>
          <p:nvPr/>
        </p:nvSpPr>
        <p:spPr>
          <a:xfrm>
            <a:off x="2893213" y="7261975"/>
            <a:ext cx="2514971" cy="23721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D9475-F467-A145-BB6B-90989DFC9C0D}"/>
              </a:ext>
            </a:extLst>
          </p:cNvPr>
          <p:cNvSpPr txBox="1"/>
          <p:nvPr/>
        </p:nvSpPr>
        <p:spPr>
          <a:xfrm>
            <a:off x="2960308" y="6562494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2E33D-9B5A-5040-9073-51A1856CF171}"/>
              </a:ext>
            </a:extLst>
          </p:cNvPr>
          <p:cNvSpPr txBox="1"/>
          <p:nvPr/>
        </p:nvSpPr>
        <p:spPr>
          <a:xfrm>
            <a:off x="10948065" y="7261975"/>
            <a:ext cx="2514971" cy="23721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F5037-D17E-C64A-AA5E-968B381D9EA0}"/>
              </a:ext>
            </a:extLst>
          </p:cNvPr>
          <p:cNvSpPr txBox="1"/>
          <p:nvPr/>
        </p:nvSpPr>
        <p:spPr>
          <a:xfrm>
            <a:off x="10800358" y="6562494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E7186-27D7-354D-96C2-13E298F70095}"/>
              </a:ext>
            </a:extLst>
          </p:cNvPr>
          <p:cNvSpPr txBox="1"/>
          <p:nvPr/>
        </p:nvSpPr>
        <p:spPr>
          <a:xfrm>
            <a:off x="18987392" y="7261975"/>
            <a:ext cx="2514971" cy="23721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EED5B-44D0-0341-A488-6928B32C104E}"/>
              </a:ext>
            </a:extLst>
          </p:cNvPr>
          <p:cNvSpPr txBox="1"/>
          <p:nvPr/>
        </p:nvSpPr>
        <p:spPr>
          <a:xfrm>
            <a:off x="19364027" y="6562494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A64A5-1C10-4C4F-A71C-C97976D1F29A}"/>
              </a:ext>
            </a:extLst>
          </p:cNvPr>
          <p:cNvSpPr txBox="1"/>
          <p:nvPr/>
        </p:nvSpPr>
        <p:spPr>
          <a:xfrm>
            <a:off x="8139022" y="3716488"/>
            <a:ext cx="68929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C2D81-0802-DB4F-9258-3989961A86C8}"/>
              </a:ext>
            </a:extLst>
          </p:cNvPr>
          <p:cNvSpPr txBox="1"/>
          <p:nvPr/>
        </p:nvSpPr>
        <p:spPr>
          <a:xfrm>
            <a:off x="15512411" y="3716488"/>
            <a:ext cx="68929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81A24-818A-7A4F-8EA2-AC2E856DCD7F}"/>
              </a:ext>
            </a:extLst>
          </p:cNvPr>
          <p:cNvSpPr txBox="1"/>
          <p:nvPr/>
        </p:nvSpPr>
        <p:spPr>
          <a:xfrm>
            <a:off x="8139022" y="10988391"/>
            <a:ext cx="68929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79464-A920-CE4B-B7CA-F1DFEF24C8EF}"/>
              </a:ext>
            </a:extLst>
          </p:cNvPr>
          <p:cNvSpPr txBox="1"/>
          <p:nvPr/>
        </p:nvSpPr>
        <p:spPr>
          <a:xfrm>
            <a:off x="15512411" y="10988391"/>
            <a:ext cx="68929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84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D3145D4E-B748-0146-970F-DE60A71B5A7A}"/>
              </a:ext>
            </a:extLst>
          </p:cNvPr>
          <p:cNvSpPr>
            <a:spLocks/>
          </p:cNvSpPr>
          <p:nvPr/>
        </p:nvSpPr>
        <p:spPr bwMode="auto">
          <a:xfrm>
            <a:off x="7964634" y="3808636"/>
            <a:ext cx="4926786" cy="4926786"/>
          </a:xfrm>
          <a:custGeom>
            <a:avLst/>
            <a:gdLst>
              <a:gd name="T0" fmla="*/ 2716073 w 3954"/>
              <a:gd name="T1" fmla="*/ 1358380 h 3954"/>
              <a:gd name="T2" fmla="*/ 2716073 w 3954"/>
              <a:gd name="T3" fmla="*/ 1358380 h 3954"/>
              <a:gd name="T4" fmla="*/ 1358380 w 3954"/>
              <a:gd name="T5" fmla="*/ 2716073 h 3954"/>
              <a:gd name="T6" fmla="*/ 1358380 w 3954"/>
              <a:gd name="T7" fmla="*/ 2716073 h 3954"/>
              <a:gd name="T8" fmla="*/ 0 w 3954"/>
              <a:gd name="T9" fmla="*/ 1358380 h 3954"/>
              <a:gd name="T10" fmla="*/ 0 w 3954"/>
              <a:gd name="T11" fmla="*/ 1358380 h 3954"/>
              <a:gd name="T12" fmla="*/ 1358380 w 3954"/>
              <a:gd name="T13" fmla="*/ 0 h 3954"/>
              <a:gd name="T14" fmla="*/ 1358380 w 3954"/>
              <a:gd name="T15" fmla="*/ 0 h 3954"/>
              <a:gd name="T16" fmla="*/ 2716073 w 3954"/>
              <a:gd name="T17" fmla="*/ 1358380 h 39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54" h="3954">
                <a:moveTo>
                  <a:pt x="3953" y="1977"/>
                </a:moveTo>
                <a:lnTo>
                  <a:pt x="3953" y="1977"/>
                </a:lnTo>
                <a:cubicBezTo>
                  <a:pt x="3953" y="3068"/>
                  <a:pt x="3069" y="3953"/>
                  <a:pt x="1977" y="3953"/>
                </a:cubicBezTo>
                <a:cubicBezTo>
                  <a:pt x="885" y="3953"/>
                  <a:pt x="0" y="3068"/>
                  <a:pt x="0" y="1977"/>
                </a:cubicBezTo>
                <a:cubicBezTo>
                  <a:pt x="0" y="885"/>
                  <a:pt x="885" y="0"/>
                  <a:pt x="1977" y="0"/>
                </a:cubicBezTo>
                <a:cubicBezTo>
                  <a:pt x="3069" y="0"/>
                  <a:pt x="3953" y="885"/>
                  <a:pt x="3953" y="1977"/>
                </a:cubicBezTo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F19FBB81-1C78-724A-8665-1CEB1672E6A9}"/>
              </a:ext>
            </a:extLst>
          </p:cNvPr>
          <p:cNvSpPr>
            <a:spLocks/>
          </p:cNvSpPr>
          <p:nvPr/>
        </p:nvSpPr>
        <p:spPr bwMode="auto">
          <a:xfrm>
            <a:off x="11486234" y="3808636"/>
            <a:ext cx="4926784" cy="4926786"/>
          </a:xfrm>
          <a:custGeom>
            <a:avLst/>
            <a:gdLst>
              <a:gd name="T0" fmla="*/ 2716071 w 3955"/>
              <a:gd name="T1" fmla="*/ 1358380 h 3954"/>
              <a:gd name="T2" fmla="*/ 2716071 w 3955"/>
              <a:gd name="T3" fmla="*/ 1358380 h 3954"/>
              <a:gd name="T4" fmla="*/ 1358036 w 3955"/>
              <a:gd name="T5" fmla="*/ 2716073 h 3954"/>
              <a:gd name="T6" fmla="*/ 1358036 w 3955"/>
              <a:gd name="T7" fmla="*/ 2716073 h 3954"/>
              <a:gd name="T8" fmla="*/ 0 w 3955"/>
              <a:gd name="T9" fmla="*/ 1358380 h 3954"/>
              <a:gd name="T10" fmla="*/ 0 w 3955"/>
              <a:gd name="T11" fmla="*/ 1358380 h 3954"/>
              <a:gd name="T12" fmla="*/ 1358036 w 3955"/>
              <a:gd name="T13" fmla="*/ 0 h 3954"/>
              <a:gd name="T14" fmla="*/ 1358036 w 3955"/>
              <a:gd name="T15" fmla="*/ 0 h 3954"/>
              <a:gd name="T16" fmla="*/ 2716071 w 3955"/>
              <a:gd name="T17" fmla="*/ 1358380 h 39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55" h="3954">
                <a:moveTo>
                  <a:pt x="3954" y="1977"/>
                </a:moveTo>
                <a:lnTo>
                  <a:pt x="3954" y="1977"/>
                </a:lnTo>
                <a:cubicBezTo>
                  <a:pt x="3954" y="3068"/>
                  <a:pt x="3068" y="3953"/>
                  <a:pt x="1977" y="3953"/>
                </a:cubicBezTo>
                <a:cubicBezTo>
                  <a:pt x="884" y="3953"/>
                  <a:pt x="0" y="3068"/>
                  <a:pt x="0" y="1977"/>
                </a:cubicBezTo>
                <a:cubicBezTo>
                  <a:pt x="0" y="885"/>
                  <a:pt x="884" y="0"/>
                  <a:pt x="1977" y="0"/>
                </a:cubicBezTo>
                <a:cubicBezTo>
                  <a:pt x="3068" y="0"/>
                  <a:pt x="3954" y="885"/>
                  <a:pt x="3954" y="1977"/>
                </a:cubicBezTo>
              </a:path>
            </a:pathLst>
          </a:cu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101825CD-7B66-E74D-8430-70DCA737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634" y="7252489"/>
            <a:ext cx="4926786" cy="4929664"/>
          </a:xfrm>
          <a:custGeom>
            <a:avLst/>
            <a:gdLst>
              <a:gd name="T0" fmla="*/ 3953 w 3954"/>
              <a:gd name="T1" fmla="*/ 1977 h 3955"/>
              <a:gd name="T2" fmla="*/ 3953 w 3954"/>
              <a:gd name="T3" fmla="*/ 1977 h 3955"/>
              <a:gd name="T4" fmla="*/ 1977 w 3954"/>
              <a:gd name="T5" fmla="*/ 3954 h 3955"/>
              <a:gd name="T6" fmla="*/ 1977 w 3954"/>
              <a:gd name="T7" fmla="*/ 3954 h 3955"/>
              <a:gd name="T8" fmla="*/ 0 w 3954"/>
              <a:gd name="T9" fmla="*/ 1977 h 3955"/>
              <a:gd name="T10" fmla="*/ 0 w 3954"/>
              <a:gd name="T11" fmla="*/ 1977 h 3955"/>
              <a:gd name="T12" fmla="*/ 1977 w 3954"/>
              <a:gd name="T13" fmla="*/ 0 h 3955"/>
              <a:gd name="T14" fmla="*/ 1977 w 3954"/>
              <a:gd name="T15" fmla="*/ 0 h 3955"/>
              <a:gd name="T16" fmla="*/ 3953 w 3954"/>
              <a:gd name="T17" fmla="*/ 1977 h 3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4" h="3955">
                <a:moveTo>
                  <a:pt x="3953" y="1977"/>
                </a:moveTo>
                <a:lnTo>
                  <a:pt x="3953" y="1977"/>
                </a:lnTo>
                <a:cubicBezTo>
                  <a:pt x="3953" y="3069"/>
                  <a:pt x="3069" y="3954"/>
                  <a:pt x="1977" y="3954"/>
                </a:cubicBezTo>
                <a:lnTo>
                  <a:pt x="1977" y="3954"/>
                </a:lnTo>
                <a:cubicBezTo>
                  <a:pt x="885" y="3954"/>
                  <a:pt x="0" y="3069"/>
                  <a:pt x="0" y="1977"/>
                </a:cubicBezTo>
                <a:lnTo>
                  <a:pt x="0" y="1977"/>
                </a:lnTo>
                <a:cubicBezTo>
                  <a:pt x="0" y="885"/>
                  <a:pt x="885" y="0"/>
                  <a:pt x="1977" y="0"/>
                </a:cubicBezTo>
                <a:lnTo>
                  <a:pt x="1977" y="0"/>
                </a:lnTo>
                <a:cubicBezTo>
                  <a:pt x="3069" y="0"/>
                  <a:pt x="3953" y="885"/>
                  <a:pt x="3953" y="1977"/>
                </a:cubicBezTo>
              </a:path>
            </a:pathLst>
          </a:custGeom>
          <a:solidFill>
            <a:schemeClr val="accent4">
              <a:lumMod val="75000"/>
              <a:alpha val="7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8160BDCC-A88B-9C45-9F13-4BBFF5DB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234" y="7252489"/>
            <a:ext cx="4926784" cy="4929664"/>
          </a:xfrm>
          <a:custGeom>
            <a:avLst/>
            <a:gdLst>
              <a:gd name="T0" fmla="*/ 3954 w 3955"/>
              <a:gd name="T1" fmla="*/ 1977 h 3955"/>
              <a:gd name="T2" fmla="*/ 3954 w 3955"/>
              <a:gd name="T3" fmla="*/ 1977 h 3955"/>
              <a:gd name="T4" fmla="*/ 1977 w 3955"/>
              <a:gd name="T5" fmla="*/ 3954 h 3955"/>
              <a:gd name="T6" fmla="*/ 1977 w 3955"/>
              <a:gd name="T7" fmla="*/ 3954 h 3955"/>
              <a:gd name="T8" fmla="*/ 0 w 3955"/>
              <a:gd name="T9" fmla="*/ 1977 h 3955"/>
              <a:gd name="T10" fmla="*/ 0 w 3955"/>
              <a:gd name="T11" fmla="*/ 1977 h 3955"/>
              <a:gd name="T12" fmla="*/ 1977 w 3955"/>
              <a:gd name="T13" fmla="*/ 0 h 3955"/>
              <a:gd name="T14" fmla="*/ 1977 w 3955"/>
              <a:gd name="T15" fmla="*/ 0 h 3955"/>
              <a:gd name="T16" fmla="*/ 3954 w 3955"/>
              <a:gd name="T17" fmla="*/ 1977 h 3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5" h="3955">
                <a:moveTo>
                  <a:pt x="3954" y="1977"/>
                </a:moveTo>
                <a:lnTo>
                  <a:pt x="3954" y="1977"/>
                </a:lnTo>
                <a:cubicBezTo>
                  <a:pt x="3954" y="3069"/>
                  <a:pt x="3068" y="3954"/>
                  <a:pt x="1977" y="3954"/>
                </a:cubicBezTo>
                <a:lnTo>
                  <a:pt x="1977" y="3954"/>
                </a:lnTo>
                <a:cubicBezTo>
                  <a:pt x="884" y="3954"/>
                  <a:pt x="0" y="3069"/>
                  <a:pt x="0" y="1977"/>
                </a:cubicBezTo>
                <a:lnTo>
                  <a:pt x="0" y="1977"/>
                </a:lnTo>
                <a:cubicBezTo>
                  <a:pt x="0" y="885"/>
                  <a:pt x="884" y="0"/>
                  <a:pt x="1977" y="0"/>
                </a:cubicBezTo>
                <a:lnTo>
                  <a:pt x="1977" y="0"/>
                </a:lnTo>
                <a:cubicBezTo>
                  <a:pt x="3068" y="0"/>
                  <a:pt x="3954" y="885"/>
                  <a:pt x="3954" y="1977"/>
                </a:cubicBezTo>
              </a:path>
            </a:pathLst>
          </a:custGeom>
          <a:solidFill>
            <a:schemeClr val="accent3">
              <a:lumMod val="75000"/>
              <a:alpha val="7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22" name="Freeform 41">
            <a:extLst>
              <a:ext uri="{FF2B5EF4-FFF2-40B4-BE49-F238E27FC236}">
                <a16:creationId xmlns:a16="http://schemas.microsoft.com/office/drawing/2014/main" id="{FA8E3763-9DB3-5742-B2C8-AF1503D7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74" y="3342088"/>
            <a:ext cx="1104219" cy="1104215"/>
          </a:xfrm>
          <a:custGeom>
            <a:avLst/>
            <a:gdLst>
              <a:gd name="T0" fmla="*/ 302 w 886"/>
              <a:gd name="T1" fmla="*/ 539 h 886"/>
              <a:gd name="T2" fmla="*/ 364 w 886"/>
              <a:gd name="T3" fmla="*/ 631 h 886"/>
              <a:gd name="T4" fmla="*/ 382 w 886"/>
              <a:gd name="T5" fmla="*/ 643 h 886"/>
              <a:gd name="T6" fmla="*/ 459 w 886"/>
              <a:gd name="T7" fmla="*/ 575 h 886"/>
              <a:gd name="T8" fmla="*/ 179 w 886"/>
              <a:gd name="T9" fmla="*/ 724 h 886"/>
              <a:gd name="T10" fmla="*/ 602 w 886"/>
              <a:gd name="T11" fmla="*/ 736 h 886"/>
              <a:gd name="T12" fmla="*/ 601 w 886"/>
              <a:gd name="T13" fmla="*/ 735 h 886"/>
              <a:gd name="T14" fmla="*/ 481 w 886"/>
              <a:gd name="T15" fmla="*/ 535 h 886"/>
              <a:gd name="T16" fmla="*/ 462 w 886"/>
              <a:gd name="T17" fmla="*/ 523 h 886"/>
              <a:gd name="T18" fmla="*/ 448 w 886"/>
              <a:gd name="T19" fmla="*/ 528 h 886"/>
              <a:gd name="T20" fmla="*/ 321 w 886"/>
              <a:gd name="T21" fmla="*/ 495 h 886"/>
              <a:gd name="T22" fmla="*/ 302 w 886"/>
              <a:gd name="T23" fmla="*/ 482 h 886"/>
              <a:gd name="T24" fmla="*/ 286 w 886"/>
              <a:gd name="T25" fmla="*/ 491 h 886"/>
              <a:gd name="T26" fmla="*/ 124 w 886"/>
              <a:gd name="T27" fmla="*/ 732 h 886"/>
              <a:gd name="T28" fmla="*/ 125 w 886"/>
              <a:gd name="T29" fmla="*/ 733 h 886"/>
              <a:gd name="T30" fmla="*/ 121 w 886"/>
              <a:gd name="T31" fmla="*/ 743 h 886"/>
              <a:gd name="T32" fmla="*/ 584 w 886"/>
              <a:gd name="T33" fmla="*/ 764 h 886"/>
              <a:gd name="T34" fmla="*/ 604 w 886"/>
              <a:gd name="T35" fmla="*/ 743 h 886"/>
              <a:gd name="T36" fmla="*/ 602 w 886"/>
              <a:gd name="T37" fmla="*/ 736 h 886"/>
              <a:gd name="T38" fmla="*/ 684 w 886"/>
              <a:gd name="T39" fmla="*/ 804 h 886"/>
              <a:gd name="T40" fmla="*/ 81 w 886"/>
              <a:gd name="T41" fmla="*/ 844 h 886"/>
              <a:gd name="T42" fmla="*/ 40 w 886"/>
              <a:gd name="T43" fmla="*/ 804 h 886"/>
              <a:gd name="T44" fmla="*/ 40 w 886"/>
              <a:gd name="T45" fmla="*/ 241 h 886"/>
              <a:gd name="T46" fmla="*/ 643 w 886"/>
              <a:gd name="T47" fmla="*/ 201 h 886"/>
              <a:gd name="T48" fmla="*/ 684 w 886"/>
              <a:gd name="T49" fmla="*/ 241 h 886"/>
              <a:gd name="T50" fmla="*/ 643 w 886"/>
              <a:gd name="T51" fmla="*/ 161 h 886"/>
              <a:gd name="T52" fmla="*/ 81 w 886"/>
              <a:gd name="T53" fmla="*/ 161 h 886"/>
              <a:gd name="T54" fmla="*/ 0 w 886"/>
              <a:gd name="T55" fmla="*/ 804 h 886"/>
              <a:gd name="T56" fmla="*/ 81 w 886"/>
              <a:gd name="T57" fmla="*/ 885 h 886"/>
              <a:gd name="T58" fmla="*/ 643 w 886"/>
              <a:gd name="T59" fmla="*/ 885 h 886"/>
              <a:gd name="T60" fmla="*/ 724 w 886"/>
              <a:gd name="T61" fmla="*/ 241 h 886"/>
              <a:gd name="T62" fmla="*/ 643 w 886"/>
              <a:gd name="T63" fmla="*/ 161 h 886"/>
              <a:gd name="T64" fmla="*/ 242 w 886"/>
              <a:gd name="T65" fmla="*/ 0 h 886"/>
              <a:gd name="T66" fmla="*/ 161 w 886"/>
              <a:gd name="T67" fmla="*/ 80 h 886"/>
              <a:gd name="T68" fmla="*/ 161 w 886"/>
              <a:gd name="T69" fmla="*/ 100 h 886"/>
              <a:gd name="T70" fmla="*/ 181 w 886"/>
              <a:gd name="T71" fmla="*/ 120 h 886"/>
              <a:gd name="T72" fmla="*/ 201 w 886"/>
              <a:gd name="T73" fmla="*/ 80 h 886"/>
              <a:gd name="T74" fmla="*/ 242 w 886"/>
              <a:gd name="T75" fmla="*/ 40 h 886"/>
              <a:gd name="T76" fmla="*/ 804 w 886"/>
              <a:gd name="T77" fmla="*/ 40 h 886"/>
              <a:gd name="T78" fmla="*/ 845 w 886"/>
              <a:gd name="T79" fmla="*/ 643 h 886"/>
              <a:gd name="T80" fmla="*/ 804 w 886"/>
              <a:gd name="T81" fmla="*/ 684 h 886"/>
              <a:gd name="T82" fmla="*/ 785 w 886"/>
              <a:gd name="T83" fmla="*/ 684 h 886"/>
              <a:gd name="T84" fmla="*/ 764 w 886"/>
              <a:gd name="T85" fmla="*/ 704 h 886"/>
              <a:gd name="T86" fmla="*/ 804 w 886"/>
              <a:gd name="T87" fmla="*/ 724 h 886"/>
              <a:gd name="T88" fmla="*/ 885 w 886"/>
              <a:gd name="T89" fmla="*/ 643 h 886"/>
              <a:gd name="T90" fmla="*/ 885 w 886"/>
              <a:gd name="T91" fmla="*/ 80 h 886"/>
              <a:gd name="T92" fmla="*/ 201 w 886"/>
              <a:gd name="T93" fmla="*/ 322 h 886"/>
              <a:gd name="T94" fmla="*/ 242 w 886"/>
              <a:gd name="T95" fmla="*/ 362 h 886"/>
              <a:gd name="T96" fmla="*/ 201 w 886"/>
              <a:gd name="T97" fmla="*/ 402 h 886"/>
              <a:gd name="T98" fmla="*/ 161 w 886"/>
              <a:gd name="T99" fmla="*/ 362 h 886"/>
              <a:gd name="T100" fmla="*/ 201 w 886"/>
              <a:gd name="T101" fmla="*/ 322 h 886"/>
              <a:gd name="T102" fmla="*/ 201 w 886"/>
              <a:gd name="T103" fmla="*/ 442 h 886"/>
              <a:gd name="T104" fmla="*/ 282 w 886"/>
              <a:gd name="T105" fmla="*/ 362 h 886"/>
              <a:gd name="T106" fmla="*/ 201 w 886"/>
              <a:gd name="T107" fmla="*/ 281 h 886"/>
              <a:gd name="T108" fmla="*/ 121 w 886"/>
              <a:gd name="T109" fmla="*/ 362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86" h="886">
                <a:moveTo>
                  <a:pt x="179" y="724"/>
                </a:moveTo>
                <a:lnTo>
                  <a:pt x="302" y="539"/>
                </a:lnTo>
                <a:lnTo>
                  <a:pt x="364" y="631"/>
                </a:lnTo>
                <a:lnTo>
                  <a:pt x="364" y="631"/>
                </a:lnTo>
                <a:cubicBezTo>
                  <a:pt x="367" y="638"/>
                  <a:pt x="374" y="643"/>
                  <a:pt x="382" y="643"/>
                </a:cubicBezTo>
                <a:lnTo>
                  <a:pt x="382" y="643"/>
                </a:lnTo>
                <a:cubicBezTo>
                  <a:pt x="388" y="643"/>
                  <a:pt x="393" y="641"/>
                  <a:pt x="396" y="637"/>
                </a:cubicBezTo>
                <a:lnTo>
                  <a:pt x="459" y="575"/>
                </a:lnTo>
                <a:lnTo>
                  <a:pt x="548" y="724"/>
                </a:lnTo>
                <a:lnTo>
                  <a:pt x="179" y="724"/>
                </a:lnTo>
                <a:close/>
                <a:moveTo>
                  <a:pt x="602" y="736"/>
                </a:moveTo>
                <a:lnTo>
                  <a:pt x="602" y="736"/>
                </a:lnTo>
                <a:lnTo>
                  <a:pt x="602" y="736"/>
                </a:lnTo>
                <a:cubicBezTo>
                  <a:pt x="602" y="736"/>
                  <a:pt x="601" y="736"/>
                  <a:pt x="601" y="735"/>
                </a:cubicBezTo>
                <a:lnTo>
                  <a:pt x="481" y="535"/>
                </a:lnTo>
                <a:lnTo>
                  <a:pt x="481" y="535"/>
                </a:lnTo>
                <a:lnTo>
                  <a:pt x="481" y="535"/>
                </a:lnTo>
                <a:cubicBezTo>
                  <a:pt x="478" y="528"/>
                  <a:pt x="471" y="523"/>
                  <a:pt x="462" y="523"/>
                </a:cubicBezTo>
                <a:lnTo>
                  <a:pt x="462" y="523"/>
                </a:lnTo>
                <a:cubicBezTo>
                  <a:pt x="457" y="523"/>
                  <a:pt x="452" y="524"/>
                  <a:pt x="448" y="528"/>
                </a:cubicBezTo>
                <a:lnTo>
                  <a:pt x="385" y="592"/>
                </a:lnTo>
                <a:lnTo>
                  <a:pt x="321" y="495"/>
                </a:lnTo>
                <a:lnTo>
                  <a:pt x="321" y="495"/>
                </a:lnTo>
                <a:cubicBezTo>
                  <a:pt x="317" y="487"/>
                  <a:pt x="310" y="482"/>
                  <a:pt x="302" y="482"/>
                </a:cubicBezTo>
                <a:lnTo>
                  <a:pt x="302" y="482"/>
                </a:lnTo>
                <a:cubicBezTo>
                  <a:pt x="295" y="482"/>
                  <a:pt x="289" y="486"/>
                  <a:pt x="286" y="491"/>
                </a:cubicBezTo>
                <a:lnTo>
                  <a:pt x="285" y="491"/>
                </a:lnTo>
                <a:lnTo>
                  <a:pt x="124" y="732"/>
                </a:lnTo>
                <a:lnTo>
                  <a:pt x="125" y="733"/>
                </a:lnTo>
                <a:lnTo>
                  <a:pt x="125" y="733"/>
                </a:lnTo>
                <a:cubicBezTo>
                  <a:pt x="122" y="736"/>
                  <a:pt x="121" y="740"/>
                  <a:pt x="121" y="743"/>
                </a:cubicBezTo>
                <a:lnTo>
                  <a:pt x="121" y="743"/>
                </a:lnTo>
                <a:cubicBezTo>
                  <a:pt x="121" y="755"/>
                  <a:pt x="130" y="764"/>
                  <a:pt x="141" y="764"/>
                </a:cubicBezTo>
                <a:lnTo>
                  <a:pt x="584" y="764"/>
                </a:lnTo>
                <a:lnTo>
                  <a:pt x="584" y="764"/>
                </a:lnTo>
                <a:cubicBezTo>
                  <a:pt x="595" y="764"/>
                  <a:pt x="604" y="755"/>
                  <a:pt x="604" y="743"/>
                </a:cubicBezTo>
                <a:lnTo>
                  <a:pt x="604" y="743"/>
                </a:lnTo>
                <a:cubicBezTo>
                  <a:pt x="604" y="741"/>
                  <a:pt x="603" y="738"/>
                  <a:pt x="602" y="736"/>
                </a:cubicBezTo>
                <a:close/>
                <a:moveTo>
                  <a:pt x="684" y="804"/>
                </a:moveTo>
                <a:lnTo>
                  <a:pt x="684" y="804"/>
                </a:lnTo>
                <a:cubicBezTo>
                  <a:pt x="684" y="826"/>
                  <a:pt x="666" y="844"/>
                  <a:pt x="643" y="844"/>
                </a:cubicBezTo>
                <a:lnTo>
                  <a:pt x="81" y="844"/>
                </a:lnTo>
                <a:lnTo>
                  <a:pt x="81" y="844"/>
                </a:lnTo>
                <a:cubicBezTo>
                  <a:pt x="58" y="844"/>
                  <a:pt x="40" y="826"/>
                  <a:pt x="40" y="804"/>
                </a:cubicBezTo>
                <a:lnTo>
                  <a:pt x="40" y="241"/>
                </a:lnTo>
                <a:lnTo>
                  <a:pt x="40" y="241"/>
                </a:lnTo>
                <a:cubicBezTo>
                  <a:pt x="40" y="219"/>
                  <a:pt x="58" y="201"/>
                  <a:pt x="81" y="201"/>
                </a:cubicBezTo>
                <a:lnTo>
                  <a:pt x="643" y="201"/>
                </a:lnTo>
                <a:lnTo>
                  <a:pt x="643" y="201"/>
                </a:lnTo>
                <a:cubicBezTo>
                  <a:pt x="666" y="201"/>
                  <a:pt x="684" y="219"/>
                  <a:pt x="684" y="241"/>
                </a:cubicBezTo>
                <a:lnTo>
                  <a:pt x="684" y="804"/>
                </a:lnTo>
                <a:close/>
                <a:moveTo>
                  <a:pt x="643" y="161"/>
                </a:moveTo>
                <a:lnTo>
                  <a:pt x="81" y="161"/>
                </a:lnTo>
                <a:lnTo>
                  <a:pt x="81" y="161"/>
                </a:lnTo>
                <a:cubicBezTo>
                  <a:pt x="36" y="161"/>
                  <a:pt x="0" y="197"/>
                  <a:pt x="0" y="241"/>
                </a:cubicBezTo>
                <a:lnTo>
                  <a:pt x="0" y="804"/>
                </a:lnTo>
                <a:lnTo>
                  <a:pt x="0" y="804"/>
                </a:lnTo>
                <a:cubicBezTo>
                  <a:pt x="0" y="849"/>
                  <a:pt x="36" y="885"/>
                  <a:pt x="81" y="885"/>
                </a:cubicBezTo>
                <a:lnTo>
                  <a:pt x="643" y="885"/>
                </a:lnTo>
                <a:lnTo>
                  <a:pt x="643" y="885"/>
                </a:lnTo>
                <a:cubicBezTo>
                  <a:pt x="688" y="885"/>
                  <a:pt x="724" y="849"/>
                  <a:pt x="724" y="804"/>
                </a:cubicBezTo>
                <a:lnTo>
                  <a:pt x="724" y="241"/>
                </a:lnTo>
                <a:lnTo>
                  <a:pt x="724" y="241"/>
                </a:lnTo>
                <a:cubicBezTo>
                  <a:pt x="724" y="197"/>
                  <a:pt x="688" y="161"/>
                  <a:pt x="643" y="161"/>
                </a:cubicBezTo>
                <a:close/>
                <a:moveTo>
                  <a:pt x="804" y="0"/>
                </a:moveTo>
                <a:lnTo>
                  <a:pt x="242" y="0"/>
                </a:lnTo>
                <a:lnTo>
                  <a:pt x="242" y="0"/>
                </a:lnTo>
                <a:cubicBezTo>
                  <a:pt x="197" y="0"/>
                  <a:pt x="161" y="36"/>
                  <a:pt x="161" y="80"/>
                </a:cubicBezTo>
                <a:lnTo>
                  <a:pt x="161" y="100"/>
                </a:lnTo>
                <a:lnTo>
                  <a:pt x="161" y="100"/>
                </a:lnTo>
                <a:cubicBezTo>
                  <a:pt x="161" y="111"/>
                  <a:pt x="170" y="120"/>
                  <a:pt x="181" y="120"/>
                </a:cubicBezTo>
                <a:lnTo>
                  <a:pt x="181" y="120"/>
                </a:lnTo>
                <a:cubicBezTo>
                  <a:pt x="192" y="120"/>
                  <a:pt x="201" y="111"/>
                  <a:pt x="201" y="100"/>
                </a:cubicBezTo>
                <a:lnTo>
                  <a:pt x="201" y="80"/>
                </a:lnTo>
                <a:lnTo>
                  <a:pt x="201" y="80"/>
                </a:lnTo>
                <a:cubicBezTo>
                  <a:pt x="201" y="58"/>
                  <a:pt x="219" y="40"/>
                  <a:pt x="242" y="40"/>
                </a:cubicBezTo>
                <a:lnTo>
                  <a:pt x="804" y="40"/>
                </a:lnTo>
                <a:lnTo>
                  <a:pt x="804" y="40"/>
                </a:lnTo>
                <a:cubicBezTo>
                  <a:pt x="827" y="40"/>
                  <a:pt x="845" y="58"/>
                  <a:pt x="845" y="80"/>
                </a:cubicBezTo>
                <a:lnTo>
                  <a:pt x="845" y="643"/>
                </a:lnTo>
                <a:lnTo>
                  <a:pt x="845" y="643"/>
                </a:lnTo>
                <a:cubicBezTo>
                  <a:pt x="845" y="665"/>
                  <a:pt x="827" y="684"/>
                  <a:pt x="804" y="684"/>
                </a:cubicBezTo>
                <a:lnTo>
                  <a:pt x="785" y="684"/>
                </a:lnTo>
                <a:lnTo>
                  <a:pt x="785" y="684"/>
                </a:lnTo>
                <a:cubicBezTo>
                  <a:pt x="773" y="684"/>
                  <a:pt x="764" y="693"/>
                  <a:pt x="764" y="704"/>
                </a:cubicBezTo>
                <a:lnTo>
                  <a:pt x="764" y="704"/>
                </a:lnTo>
                <a:cubicBezTo>
                  <a:pt x="764" y="715"/>
                  <a:pt x="773" y="724"/>
                  <a:pt x="785" y="724"/>
                </a:cubicBezTo>
                <a:lnTo>
                  <a:pt x="804" y="724"/>
                </a:lnTo>
                <a:lnTo>
                  <a:pt x="804" y="724"/>
                </a:lnTo>
                <a:cubicBezTo>
                  <a:pt x="849" y="724"/>
                  <a:pt x="885" y="688"/>
                  <a:pt x="885" y="643"/>
                </a:cubicBezTo>
                <a:lnTo>
                  <a:pt x="885" y="80"/>
                </a:lnTo>
                <a:lnTo>
                  <a:pt x="885" y="80"/>
                </a:lnTo>
                <a:cubicBezTo>
                  <a:pt x="885" y="36"/>
                  <a:pt x="849" y="0"/>
                  <a:pt x="804" y="0"/>
                </a:cubicBezTo>
                <a:close/>
                <a:moveTo>
                  <a:pt x="201" y="322"/>
                </a:moveTo>
                <a:lnTo>
                  <a:pt x="201" y="322"/>
                </a:lnTo>
                <a:cubicBezTo>
                  <a:pt x="223" y="322"/>
                  <a:pt x="242" y="339"/>
                  <a:pt x="242" y="362"/>
                </a:cubicBezTo>
                <a:lnTo>
                  <a:pt x="242" y="362"/>
                </a:lnTo>
                <a:cubicBezTo>
                  <a:pt x="242" y="384"/>
                  <a:pt x="223" y="402"/>
                  <a:pt x="201" y="402"/>
                </a:cubicBezTo>
                <a:lnTo>
                  <a:pt x="201" y="402"/>
                </a:lnTo>
                <a:cubicBezTo>
                  <a:pt x="179" y="402"/>
                  <a:pt x="161" y="384"/>
                  <a:pt x="161" y="362"/>
                </a:cubicBezTo>
                <a:lnTo>
                  <a:pt x="161" y="362"/>
                </a:lnTo>
                <a:cubicBezTo>
                  <a:pt x="161" y="339"/>
                  <a:pt x="179" y="322"/>
                  <a:pt x="201" y="322"/>
                </a:cubicBezTo>
                <a:close/>
                <a:moveTo>
                  <a:pt x="201" y="442"/>
                </a:moveTo>
                <a:lnTo>
                  <a:pt x="201" y="442"/>
                </a:lnTo>
                <a:cubicBezTo>
                  <a:pt x="246" y="442"/>
                  <a:pt x="282" y="406"/>
                  <a:pt x="282" y="362"/>
                </a:cubicBezTo>
                <a:lnTo>
                  <a:pt x="282" y="362"/>
                </a:lnTo>
                <a:cubicBezTo>
                  <a:pt x="282" y="317"/>
                  <a:pt x="246" y="281"/>
                  <a:pt x="201" y="281"/>
                </a:cubicBezTo>
                <a:lnTo>
                  <a:pt x="201" y="281"/>
                </a:lnTo>
                <a:cubicBezTo>
                  <a:pt x="156" y="281"/>
                  <a:pt x="121" y="317"/>
                  <a:pt x="121" y="362"/>
                </a:cubicBezTo>
                <a:lnTo>
                  <a:pt x="121" y="362"/>
                </a:lnTo>
                <a:cubicBezTo>
                  <a:pt x="121" y="406"/>
                  <a:pt x="156" y="442"/>
                  <a:pt x="201" y="4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111">
            <a:extLst>
              <a:ext uri="{FF2B5EF4-FFF2-40B4-BE49-F238E27FC236}">
                <a16:creationId xmlns:a16="http://schemas.microsoft.com/office/drawing/2014/main" id="{E5BB8641-40E0-5C4E-8E3E-F385E338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6694" y="3347577"/>
            <a:ext cx="1104219" cy="1104219"/>
          </a:xfrm>
          <a:custGeom>
            <a:avLst/>
            <a:gdLst>
              <a:gd name="T0" fmla="*/ 382 w 886"/>
              <a:gd name="T1" fmla="*/ 663 h 885"/>
              <a:gd name="T2" fmla="*/ 362 w 886"/>
              <a:gd name="T3" fmla="*/ 684 h 885"/>
              <a:gd name="T4" fmla="*/ 382 w 886"/>
              <a:gd name="T5" fmla="*/ 704 h 885"/>
              <a:gd name="T6" fmla="*/ 744 w 886"/>
              <a:gd name="T7" fmla="*/ 704 h 885"/>
              <a:gd name="T8" fmla="*/ 764 w 886"/>
              <a:gd name="T9" fmla="*/ 684 h 885"/>
              <a:gd name="T10" fmla="*/ 744 w 886"/>
              <a:gd name="T11" fmla="*/ 422 h 885"/>
              <a:gd name="T12" fmla="*/ 382 w 886"/>
              <a:gd name="T13" fmla="*/ 422 h 885"/>
              <a:gd name="T14" fmla="*/ 362 w 886"/>
              <a:gd name="T15" fmla="*/ 442 h 885"/>
              <a:gd name="T16" fmla="*/ 744 w 886"/>
              <a:gd name="T17" fmla="*/ 462 h 885"/>
              <a:gd name="T18" fmla="*/ 764 w 886"/>
              <a:gd name="T19" fmla="*/ 442 h 885"/>
              <a:gd name="T20" fmla="*/ 744 w 886"/>
              <a:gd name="T21" fmla="*/ 422 h 885"/>
              <a:gd name="T22" fmla="*/ 845 w 886"/>
              <a:gd name="T23" fmla="*/ 804 h 885"/>
              <a:gd name="T24" fmla="*/ 81 w 886"/>
              <a:gd name="T25" fmla="*/ 845 h 885"/>
              <a:gd name="T26" fmla="*/ 40 w 886"/>
              <a:gd name="T27" fmla="*/ 804 h 885"/>
              <a:gd name="T28" fmla="*/ 40 w 886"/>
              <a:gd name="T29" fmla="*/ 80 h 885"/>
              <a:gd name="T30" fmla="*/ 805 w 886"/>
              <a:gd name="T31" fmla="*/ 40 h 885"/>
              <a:gd name="T32" fmla="*/ 845 w 886"/>
              <a:gd name="T33" fmla="*/ 80 h 885"/>
              <a:gd name="T34" fmla="*/ 805 w 886"/>
              <a:gd name="T35" fmla="*/ 0 h 885"/>
              <a:gd name="T36" fmla="*/ 81 w 886"/>
              <a:gd name="T37" fmla="*/ 0 h 885"/>
              <a:gd name="T38" fmla="*/ 0 w 886"/>
              <a:gd name="T39" fmla="*/ 804 h 885"/>
              <a:gd name="T40" fmla="*/ 81 w 886"/>
              <a:gd name="T41" fmla="*/ 884 h 885"/>
              <a:gd name="T42" fmla="*/ 805 w 886"/>
              <a:gd name="T43" fmla="*/ 884 h 885"/>
              <a:gd name="T44" fmla="*/ 885 w 886"/>
              <a:gd name="T45" fmla="*/ 80 h 885"/>
              <a:gd name="T46" fmla="*/ 805 w 886"/>
              <a:gd name="T47" fmla="*/ 0 h 885"/>
              <a:gd name="T48" fmla="*/ 382 w 886"/>
              <a:gd name="T49" fmla="*/ 181 h 885"/>
              <a:gd name="T50" fmla="*/ 362 w 886"/>
              <a:gd name="T51" fmla="*/ 201 h 885"/>
              <a:gd name="T52" fmla="*/ 382 w 886"/>
              <a:gd name="T53" fmla="*/ 221 h 885"/>
              <a:gd name="T54" fmla="*/ 744 w 886"/>
              <a:gd name="T55" fmla="*/ 221 h 885"/>
              <a:gd name="T56" fmla="*/ 764 w 886"/>
              <a:gd name="T57" fmla="*/ 201 h 885"/>
              <a:gd name="T58" fmla="*/ 201 w 886"/>
              <a:gd name="T59" fmla="*/ 120 h 885"/>
              <a:gd name="T60" fmla="*/ 121 w 886"/>
              <a:gd name="T61" fmla="*/ 179 h 885"/>
              <a:gd name="T62" fmla="*/ 147 w 886"/>
              <a:gd name="T63" fmla="*/ 281 h 885"/>
              <a:gd name="T64" fmla="*/ 256 w 886"/>
              <a:gd name="T65" fmla="*/ 281 h 885"/>
              <a:gd name="T66" fmla="*/ 282 w 886"/>
              <a:gd name="T67" fmla="*/ 179 h 885"/>
              <a:gd name="T68" fmla="*/ 201 w 886"/>
              <a:gd name="T69" fmla="*/ 120 h 885"/>
              <a:gd name="T70" fmla="*/ 201 w 886"/>
              <a:gd name="T71" fmla="*/ 603 h 885"/>
              <a:gd name="T72" fmla="*/ 121 w 886"/>
              <a:gd name="T73" fmla="*/ 662 h 885"/>
              <a:gd name="T74" fmla="*/ 147 w 886"/>
              <a:gd name="T75" fmla="*/ 764 h 885"/>
              <a:gd name="T76" fmla="*/ 256 w 886"/>
              <a:gd name="T77" fmla="*/ 764 h 885"/>
              <a:gd name="T78" fmla="*/ 282 w 886"/>
              <a:gd name="T79" fmla="*/ 662 h 885"/>
              <a:gd name="T80" fmla="*/ 201 w 886"/>
              <a:gd name="T81" fmla="*/ 362 h 885"/>
              <a:gd name="T82" fmla="*/ 121 w 886"/>
              <a:gd name="T83" fmla="*/ 420 h 885"/>
              <a:gd name="T84" fmla="*/ 147 w 886"/>
              <a:gd name="T85" fmla="*/ 523 h 885"/>
              <a:gd name="T86" fmla="*/ 256 w 886"/>
              <a:gd name="T87" fmla="*/ 523 h 885"/>
              <a:gd name="T88" fmla="*/ 282 w 886"/>
              <a:gd name="T89" fmla="*/ 420 h 885"/>
              <a:gd name="T90" fmla="*/ 201 w 886"/>
              <a:gd name="T91" fmla="*/ 362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86" h="885">
                <a:moveTo>
                  <a:pt x="744" y="663"/>
                </a:moveTo>
                <a:lnTo>
                  <a:pt x="382" y="663"/>
                </a:lnTo>
                <a:lnTo>
                  <a:pt x="382" y="663"/>
                </a:lnTo>
                <a:cubicBezTo>
                  <a:pt x="371" y="663"/>
                  <a:pt x="362" y="672"/>
                  <a:pt x="362" y="684"/>
                </a:cubicBezTo>
                <a:lnTo>
                  <a:pt x="362" y="684"/>
                </a:lnTo>
                <a:cubicBezTo>
                  <a:pt x="362" y="695"/>
                  <a:pt x="371" y="704"/>
                  <a:pt x="382" y="704"/>
                </a:cubicBezTo>
                <a:lnTo>
                  <a:pt x="744" y="704"/>
                </a:lnTo>
                <a:lnTo>
                  <a:pt x="744" y="704"/>
                </a:lnTo>
                <a:cubicBezTo>
                  <a:pt x="755" y="704"/>
                  <a:pt x="764" y="695"/>
                  <a:pt x="764" y="684"/>
                </a:cubicBezTo>
                <a:lnTo>
                  <a:pt x="764" y="684"/>
                </a:lnTo>
                <a:cubicBezTo>
                  <a:pt x="764" y="672"/>
                  <a:pt x="755" y="663"/>
                  <a:pt x="744" y="663"/>
                </a:cubicBezTo>
                <a:close/>
                <a:moveTo>
                  <a:pt x="744" y="422"/>
                </a:moveTo>
                <a:lnTo>
                  <a:pt x="382" y="422"/>
                </a:lnTo>
                <a:lnTo>
                  <a:pt x="382" y="422"/>
                </a:lnTo>
                <a:cubicBezTo>
                  <a:pt x="371" y="422"/>
                  <a:pt x="362" y="431"/>
                  <a:pt x="362" y="442"/>
                </a:cubicBezTo>
                <a:lnTo>
                  <a:pt x="362" y="442"/>
                </a:lnTo>
                <a:cubicBezTo>
                  <a:pt x="362" y="453"/>
                  <a:pt x="371" y="462"/>
                  <a:pt x="382" y="462"/>
                </a:cubicBezTo>
                <a:lnTo>
                  <a:pt x="744" y="462"/>
                </a:lnTo>
                <a:lnTo>
                  <a:pt x="744" y="462"/>
                </a:lnTo>
                <a:cubicBezTo>
                  <a:pt x="755" y="462"/>
                  <a:pt x="764" y="453"/>
                  <a:pt x="764" y="442"/>
                </a:cubicBezTo>
                <a:lnTo>
                  <a:pt x="764" y="442"/>
                </a:lnTo>
                <a:cubicBezTo>
                  <a:pt x="764" y="431"/>
                  <a:pt x="755" y="422"/>
                  <a:pt x="744" y="422"/>
                </a:cubicBezTo>
                <a:close/>
                <a:moveTo>
                  <a:pt x="845" y="804"/>
                </a:moveTo>
                <a:lnTo>
                  <a:pt x="845" y="804"/>
                </a:lnTo>
                <a:cubicBezTo>
                  <a:pt x="845" y="826"/>
                  <a:pt x="827" y="845"/>
                  <a:pt x="805" y="845"/>
                </a:cubicBezTo>
                <a:lnTo>
                  <a:pt x="81" y="845"/>
                </a:lnTo>
                <a:lnTo>
                  <a:pt x="81" y="845"/>
                </a:lnTo>
                <a:cubicBezTo>
                  <a:pt x="59" y="845"/>
                  <a:pt x="40" y="826"/>
                  <a:pt x="40" y="804"/>
                </a:cubicBezTo>
                <a:lnTo>
                  <a:pt x="40" y="80"/>
                </a:lnTo>
                <a:lnTo>
                  <a:pt x="40" y="80"/>
                </a:lnTo>
                <a:cubicBezTo>
                  <a:pt x="40" y="58"/>
                  <a:pt x="59" y="40"/>
                  <a:pt x="81" y="40"/>
                </a:cubicBezTo>
                <a:lnTo>
                  <a:pt x="805" y="40"/>
                </a:lnTo>
                <a:lnTo>
                  <a:pt x="805" y="40"/>
                </a:lnTo>
                <a:cubicBezTo>
                  <a:pt x="827" y="40"/>
                  <a:pt x="845" y="58"/>
                  <a:pt x="845" y="80"/>
                </a:cubicBezTo>
                <a:lnTo>
                  <a:pt x="845" y="804"/>
                </a:lnTo>
                <a:close/>
                <a:moveTo>
                  <a:pt x="805" y="0"/>
                </a:moveTo>
                <a:lnTo>
                  <a:pt x="81" y="0"/>
                </a:lnTo>
                <a:lnTo>
                  <a:pt x="81" y="0"/>
                </a:lnTo>
                <a:cubicBezTo>
                  <a:pt x="36" y="0"/>
                  <a:pt x="0" y="36"/>
                  <a:pt x="0" y="80"/>
                </a:cubicBezTo>
                <a:lnTo>
                  <a:pt x="0" y="804"/>
                </a:lnTo>
                <a:lnTo>
                  <a:pt x="0" y="804"/>
                </a:lnTo>
                <a:cubicBezTo>
                  <a:pt x="0" y="849"/>
                  <a:pt x="36" y="884"/>
                  <a:pt x="81" y="884"/>
                </a:cubicBezTo>
                <a:lnTo>
                  <a:pt x="805" y="884"/>
                </a:lnTo>
                <a:lnTo>
                  <a:pt x="805" y="884"/>
                </a:lnTo>
                <a:cubicBezTo>
                  <a:pt x="849" y="884"/>
                  <a:pt x="885" y="849"/>
                  <a:pt x="885" y="804"/>
                </a:cubicBezTo>
                <a:lnTo>
                  <a:pt x="885" y="80"/>
                </a:lnTo>
                <a:lnTo>
                  <a:pt x="885" y="80"/>
                </a:lnTo>
                <a:cubicBezTo>
                  <a:pt x="885" y="36"/>
                  <a:pt x="849" y="0"/>
                  <a:pt x="805" y="0"/>
                </a:cubicBezTo>
                <a:close/>
                <a:moveTo>
                  <a:pt x="744" y="181"/>
                </a:moveTo>
                <a:lnTo>
                  <a:pt x="382" y="181"/>
                </a:lnTo>
                <a:lnTo>
                  <a:pt x="382" y="181"/>
                </a:lnTo>
                <a:cubicBezTo>
                  <a:pt x="371" y="181"/>
                  <a:pt x="362" y="190"/>
                  <a:pt x="362" y="201"/>
                </a:cubicBezTo>
                <a:lnTo>
                  <a:pt x="362" y="201"/>
                </a:lnTo>
                <a:cubicBezTo>
                  <a:pt x="362" y="212"/>
                  <a:pt x="371" y="221"/>
                  <a:pt x="382" y="221"/>
                </a:cubicBezTo>
                <a:lnTo>
                  <a:pt x="744" y="221"/>
                </a:lnTo>
                <a:lnTo>
                  <a:pt x="744" y="221"/>
                </a:lnTo>
                <a:cubicBezTo>
                  <a:pt x="755" y="221"/>
                  <a:pt x="764" y="212"/>
                  <a:pt x="764" y="201"/>
                </a:cubicBezTo>
                <a:lnTo>
                  <a:pt x="764" y="201"/>
                </a:lnTo>
                <a:cubicBezTo>
                  <a:pt x="764" y="190"/>
                  <a:pt x="755" y="181"/>
                  <a:pt x="744" y="181"/>
                </a:cubicBezTo>
                <a:close/>
                <a:moveTo>
                  <a:pt x="201" y="120"/>
                </a:moveTo>
                <a:lnTo>
                  <a:pt x="179" y="179"/>
                </a:lnTo>
                <a:lnTo>
                  <a:pt x="121" y="179"/>
                </a:lnTo>
                <a:lnTo>
                  <a:pt x="168" y="215"/>
                </a:lnTo>
                <a:lnTo>
                  <a:pt x="147" y="281"/>
                </a:lnTo>
                <a:lnTo>
                  <a:pt x="201" y="241"/>
                </a:lnTo>
                <a:lnTo>
                  <a:pt x="256" y="281"/>
                </a:lnTo>
                <a:lnTo>
                  <a:pt x="234" y="215"/>
                </a:lnTo>
                <a:lnTo>
                  <a:pt x="282" y="179"/>
                </a:lnTo>
                <a:lnTo>
                  <a:pt x="223" y="179"/>
                </a:lnTo>
                <a:lnTo>
                  <a:pt x="201" y="120"/>
                </a:lnTo>
                <a:close/>
                <a:moveTo>
                  <a:pt x="223" y="662"/>
                </a:moveTo>
                <a:lnTo>
                  <a:pt x="201" y="603"/>
                </a:lnTo>
                <a:lnTo>
                  <a:pt x="179" y="662"/>
                </a:lnTo>
                <a:lnTo>
                  <a:pt x="121" y="662"/>
                </a:lnTo>
                <a:lnTo>
                  <a:pt x="168" y="698"/>
                </a:lnTo>
                <a:lnTo>
                  <a:pt x="147" y="764"/>
                </a:lnTo>
                <a:lnTo>
                  <a:pt x="201" y="724"/>
                </a:lnTo>
                <a:lnTo>
                  <a:pt x="256" y="764"/>
                </a:lnTo>
                <a:lnTo>
                  <a:pt x="234" y="698"/>
                </a:lnTo>
                <a:lnTo>
                  <a:pt x="282" y="662"/>
                </a:lnTo>
                <a:lnTo>
                  <a:pt x="223" y="662"/>
                </a:lnTo>
                <a:close/>
                <a:moveTo>
                  <a:pt x="201" y="362"/>
                </a:moveTo>
                <a:lnTo>
                  <a:pt x="179" y="420"/>
                </a:lnTo>
                <a:lnTo>
                  <a:pt x="121" y="420"/>
                </a:lnTo>
                <a:lnTo>
                  <a:pt x="168" y="457"/>
                </a:lnTo>
                <a:lnTo>
                  <a:pt x="147" y="523"/>
                </a:lnTo>
                <a:lnTo>
                  <a:pt x="201" y="483"/>
                </a:lnTo>
                <a:lnTo>
                  <a:pt x="256" y="523"/>
                </a:lnTo>
                <a:lnTo>
                  <a:pt x="234" y="457"/>
                </a:lnTo>
                <a:lnTo>
                  <a:pt x="282" y="420"/>
                </a:lnTo>
                <a:lnTo>
                  <a:pt x="223" y="420"/>
                </a:lnTo>
                <a:lnTo>
                  <a:pt x="201" y="3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251">
            <a:extLst>
              <a:ext uri="{FF2B5EF4-FFF2-40B4-BE49-F238E27FC236}">
                <a16:creationId xmlns:a16="http://schemas.microsoft.com/office/drawing/2014/main" id="{87734A83-3861-574F-880B-E78BFBD2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2190" y="9132359"/>
            <a:ext cx="1098723" cy="1098723"/>
          </a:xfrm>
          <a:custGeom>
            <a:avLst/>
            <a:gdLst>
              <a:gd name="T0" fmla="*/ 441 w 882"/>
              <a:gd name="T1" fmla="*/ 842 h 883"/>
              <a:gd name="T2" fmla="*/ 39 w 882"/>
              <a:gd name="T3" fmla="*/ 440 h 883"/>
              <a:gd name="T4" fmla="*/ 441 w 882"/>
              <a:gd name="T5" fmla="*/ 40 h 883"/>
              <a:gd name="T6" fmla="*/ 841 w 882"/>
              <a:gd name="T7" fmla="*/ 440 h 883"/>
              <a:gd name="T8" fmla="*/ 441 w 882"/>
              <a:gd name="T9" fmla="*/ 0 h 883"/>
              <a:gd name="T10" fmla="*/ 0 w 882"/>
              <a:gd name="T11" fmla="*/ 440 h 883"/>
              <a:gd name="T12" fmla="*/ 441 w 882"/>
              <a:gd name="T13" fmla="*/ 882 h 883"/>
              <a:gd name="T14" fmla="*/ 881 w 882"/>
              <a:gd name="T15" fmla="*/ 440 h 883"/>
              <a:gd name="T16" fmla="*/ 441 w 882"/>
              <a:gd name="T17" fmla="*/ 0 h 883"/>
              <a:gd name="T18" fmla="*/ 488 w 882"/>
              <a:gd name="T19" fmla="*/ 554 h 883"/>
              <a:gd name="T20" fmla="*/ 452 w 882"/>
              <a:gd name="T21" fmla="*/ 462 h 883"/>
              <a:gd name="T22" fmla="*/ 468 w 882"/>
              <a:gd name="T23" fmla="*/ 469 h 883"/>
              <a:gd name="T24" fmla="*/ 486 w 882"/>
              <a:gd name="T25" fmla="*/ 478 h 883"/>
              <a:gd name="T26" fmla="*/ 498 w 882"/>
              <a:gd name="T27" fmla="*/ 493 h 883"/>
              <a:gd name="T28" fmla="*/ 502 w 882"/>
              <a:gd name="T29" fmla="*/ 514 h 883"/>
              <a:gd name="T30" fmla="*/ 488 w 882"/>
              <a:gd name="T31" fmla="*/ 554 h 883"/>
              <a:gd name="T32" fmla="*/ 426 w 882"/>
              <a:gd name="T33" fmla="*/ 401 h 883"/>
              <a:gd name="T34" fmla="*/ 411 w 882"/>
              <a:gd name="T35" fmla="*/ 396 h 883"/>
              <a:gd name="T36" fmla="*/ 395 w 882"/>
              <a:gd name="T37" fmla="*/ 387 h 883"/>
              <a:gd name="T38" fmla="*/ 384 w 882"/>
              <a:gd name="T39" fmla="*/ 374 h 883"/>
              <a:gd name="T40" fmla="*/ 380 w 882"/>
              <a:gd name="T41" fmla="*/ 355 h 883"/>
              <a:gd name="T42" fmla="*/ 393 w 882"/>
              <a:gd name="T43" fmla="*/ 321 h 883"/>
              <a:gd name="T44" fmla="*/ 426 w 882"/>
              <a:gd name="T45" fmla="*/ 401 h 883"/>
              <a:gd name="T46" fmla="*/ 521 w 882"/>
              <a:gd name="T47" fmla="*/ 438 h 883"/>
              <a:gd name="T48" fmla="*/ 487 w 882"/>
              <a:gd name="T49" fmla="*/ 419 h 883"/>
              <a:gd name="T50" fmla="*/ 452 w 882"/>
              <a:gd name="T51" fmla="*/ 311 h 883"/>
              <a:gd name="T52" fmla="*/ 483 w 882"/>
              <a:gd name="T53" fmla="*/ 323 h 883"/>
              <a:gd name="T54" fmla="*/ 495 w 882"/>
              <a:gd name="T55" fmla="*/ 359 h 883"/>
              <a:gd name="T56" fmla="*/ 545 w 882"/>
              <a:gd name="T57" fmla="*/ 359 h 883"/>
              <a:gd name="T58" fmla="*/ 537 w 882"/>
              <a:gd name="T59" fmla="*/ 319 h 883"/>
              <a:gd name="T60" fmla="*/ 517 w 882"/>
              <a:gd name="T61" fmla="*/ 291 h 883"/>
              <a:gd name="T62" fmla="*/ 486 w 882"/>
              <a:gd name="T63" fmla="*/ 276 h 883"/>
              <a:gd name="T64" fmla="*/ 452 w 882"/>
              <a:gd name="T65" fmla="*/ 240 h 883"/>
              <a:gd name="T66" fmla="*/ 426 w 882"/>
              <a:gd name="T67" fmla="*/ 270 h 883"/>
              <a:gd name="T68" fmla="*/ 392 w 882"/>
              <a:gd name="T69" fmla="*/ 276 h 883"/>
              <a:gd name="T70" fmla="*/ 360 w 882"/>
              <a:gd name="T71" fmla="*/ 293 h 883"/>
              <a:gd name="T72" fmla="*/ 337 w 882"/>
              <a:gd name="T73" fmla="*/ 321 h 883"/>
              <a:gd name="T74" fmla="*/ 329 w 882"/>
              <a:gd name="T75" fmla="*/ 359 h 883"/>
              <a:gd name="T76" fmla="*/ 339 w 882"/>
              <a:gd name="T77" fmla="*/ 401 h 883"/>
              <a:gd name="T78" fmla="*/ 361 w 882"/>
              <a:gd name="T79" fmla="*/ 428 h 883"/>
              <a:gd name="T80" fmla="*/ 393 w 882"/>
              <a:gd name="T81" fmla="*/ 447 h 883"/>
              <a:gd name="T82" fmla="*/ 426 w 882"/>
              <a:gd name="T83" fmla="*/ 459 h 883"/>
              <a:gd name="T84" fmla="*/ 426 w 882"/>
              <a:gd name="T85" fmla="*/ 568 h 883"/>
              <a:gd name="T86" fmla="*/ 386 w 882"/>
              <a:gd name="T87" fmla="*/ 551 h 883"/>
              <a:gd name="T88" fmla="*/ 323 w 882"/>
              <a:gd name="T89" fmla="*/ 503 h 883"/>
              <a:gd name="T90" fmla="*/ 330 w 882"/>
              <a:gd name="T91" fmla="*/ 548 h 883"/>
              <a:gd name="T92" fmla="*/ 352 w 882"/>
              <a:gd name="T93" fmla="*/ 581 h 883"/>
              <a:gd name="T94" fmla="*/ 386 w 882"/>
              <a:gd name="T95" fmla="*/ 602 h 883"/>
              <a:gd name="T96" fmla="*/ 426 w 882"/>
              <a:gd name="T97" fmla="*/ 609 h 883"/>
              <a:gd name="T98" fmla="*/ 452 w 882"/>
              <a:gd name="T99" fmla="*/ 640 h 883"/>
              <a:gd name="T100" fmla="*/ 452 w 882"/>
              <a:gd name="T101" fmla="*/ 609 h 883"/>
              <a:gd name="T102" fmla="*/ 489 w 882"/>
              <a:gd name="T103" fmla="*/ 602 h 883"/>
              <a:gd name="T104" fmla="*/ 523 w 882"/>
              <a:gd name="T105" fmla="*/ 583 h 883"/>
              <a:gd name="T106" fmla="*/ 545 w 882"/>
              <a:gd name="T107" fmla="*/ 552 h 883"/>
              <a:gd name="T108" fmla="*/ 553 w 882"/>
              <a:gd name="T109" fmla="*/ 507 h 883"/>
              <a:gd name="T110" fmla="*/ 544 w 882"/>
              <a:gd name="T111" fmla="*/ 466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2" h="883">
                <a:moveTo>
                  <a:pt x="441" y="842"/>
                </a:moveTo>
                <a:lnTo>
                  <a:pt x="441" y="842"/>
                </a:lnTo>
                <a:cubicBezTo>
                  <a:pt x="219" y="842"/>
                  <a:pt x="39" y="662"/>
                  <a:pt x="39" y="440"/>
                </a:cubicBezTo>
                <a:lnTo>
                  <a:pt x="39" y="440"/>
                </a:lnTo>
                <a:cubicBezTo>
                  <a:pt x="39" y="219"/>
                  <a:pt x="219" y="40"/>
                  <a:pt x="441" y="40"/>
                </a:cubicBezTo>
                <a:lnTo>
                  <a:pt x="441" y="40"/>
                </a:lnTo>
                <a:cubicBezTo>
                  <a:pt x="662" y="40"/>
                  <a:pt x="841" y="219"/>
                  <a:pt x="841" y="440"/>
                </a:cubicBezTo>
                <a:lnTo>
                  <a:pt x="841" y="440"/>
                </a:lnTo>
                <a:cubicBezTo>
                  <a:pt x="841" y="662"/>
                  <a:pt x="662" y="842"/>
                  <a:pt x="441" y="842"/>
                </a:cubicBezTo>
                <a:close/>
                <a:moveTo>
                  <a:pt x="441" y="0"/>
                </a:moveTo>
                <a:lnTo>
                  <a:pt x="441" y="0"/>
                </a:lnTo>
                <a:cubicBezTo>
                  <a:pt x="197" y="0"/>
                  <a:pt x="0" y="197"/>
                  <a:pt x="0" y="440"/>
                </a:cubicBezTo>
                <a:lnTo>
                  <a:pt x="0" y="440"/>
                </a:lnTo>
                <a:cubicBezTo>
                  <a:pt x="0" y="685"/>
                  <a:pt x="197" y="882"/>
                  <a:pt x="441" y="882"/>
                </a:cubicBezTo>
                <a:lnTo>
                  <a:pt x="441" y="882"/>
                </a:lnTo>
                <a:cubicBezTo>
                  <a:pt x="684" y="882"/>
                  <a:pt x="881" y="685"/>
                  <a:pt x="881" y="440"/>
                </a:cubicBezTo>
                <a:lnTo>
                  <a:pt x="881" y="440"/>
                </a:lnTo>
                <a:cubicBezTo>
                  <a:pt x="881" y="197"/>
                  <a:pt x="684" y="0"/>
                  <a:pt x="441" y="0"/>
                </a:cubicBezTo>
                <a:close/>
                <a:moveTo>
                  <a:pt x="488" y="554"/>
                </a:moveTo>
                <a:lnTo>
                  <a:pt x="488" y="554"/>
                </a:lnTo>
                <a:cubicBezTo>
                  <a:pt x="477" y="563"/>
                  <a:pt x="468" y="568"/>
                  <a:pt x="452" y="568"/>
                </a:cubicBezTo>
                <a:lnTo>
                  <a:pt x="452" y="462"/>
                </a:lnTo>
                <a:lnTo>
                  <a:pt x="452" y="462"/>
                </a:lnTo>
                <a:cubicBezTo>
                  <a:pt x="459" y="464"/>
                  <a:pt x="462" y="467"/>
                  <a:pt x="468" y="469"/>
                </a:cubicBezTo>
                <a:lnTo>
                  <a:pt x="468" y="469"/>
                </a:lnTo>
                <a:cubicBezTo>
                  <a:pt x="475" y="472"/>
                  <a:pt x="480" y="475"/>
                  <a:pt x="486" y="478"/>
                </a:cubicBezTo>
                <a:lnTo>
                  <a:pt x="486" y="478"/>
                </a:lnTo>
                <a:cubicBezTo>
                  <a:pt x="491" y="483"/>
                  <a:pt x="495" y="488"/>
                  <a:pt x="498" y="493"/>
                </a:cubicBezTo>
                <a:lnTo>
                  <a:pt x="498" y="493"/>
                </a:lnTo>
                <a:cubicBezTo>
                  <a:pt x="501" y="499"/>
                  <a:pt x="502" y="506"/>
                  <a:pt x="502" y="514"/>
                </a:cubicBezTo>
                <a:lnTo>
                  <a:pt x="502" y="514"/>
                </a:lnTo>
                <a:cubicBezTo>
                  <a:pt x="502" y="533"/>
                  <a:pt x="497" y="546"/>
                  <a:pt x="488" y="554"/>
                </a:cubicBezTo>
                <a:close/>
                <a:moveTo>
                  <a:pt x="426" y="401"/>
                </a:moveTo>
                <a:lnTo>
                  <a:pt x="426" y="401"/>
                </a:lnTo>
                <a:cubicBezTo>
                  <a:pt x="420" y="400"/>
                  <a:pt x="417" y="398"/>
                  <a:pt x="411" y="396"/>
                </a:cubicBezTo>
                <a:lnTo>
                  <a:pt x="411" y="396"/>
                </a:lnTo>
                <a:cubicBezTo>
                  <a:pt x="405" y="393"/>
                  <a:pt x="400" y="391"/>
                  <a:pt x="395" y="387"/>
                </a:cubicBezTo>
                <a:lnTo>
                  <a:pt x="395" y="387"/>
                </a:lnTo>
                <a:cubicBezTo>
                  <a:pt x="391" y="383"/>
                  <a:pt x="387" y="379"/>
                  <a:pt x="384" y="374"/>
                </a:cubicBezTo>
                <a:lnTo>
                  <a:pt x="384" y="374"/>
                </a:lnTo>
                <a:cubicBezTo>
                  <a:pt x="381" y="368"/>
                  <a:pt x="380" y="362"/>
                  <a:pt x="380" y="355"/>
                </a:cubicBezTo>
                <a:lnTo>
                  <a:pt x="380" y="355"/>
                </a:lnTo>
                <a:cubicBezTo>
                  <a:pt x="380" y="339"/>
                  <a:pt x="384" y="328"/>
                  <a:pt x="393" y="321"/>
                </a:cubicBezTo>
                <a:lnTo>
                  <a:pt x="393" y="321"/>
                </a:lnTo>
                <a:cubicBezTo>
                  <a:pt x="402" y="314"/>
                  <a:pt x="410" y="311"/>
                  <a:pt x="426" y="311"/>
                </a:cubicBezTo>
                <a:lnTo>
                  <a:pt x="426" y="401"/>
                </a:lnTo>
                <a:close/>
                <a:moveTo>
                  <a:pt x="521" y="438"/>
                </a:moveTo>
                <a:lnTo>
                  <a:pt x="521" y="438"/>
                </a:lnTo>
                <a:cubicBezTo>
                  <a:pt x="511" y="430"/>
                  <a:pt x="500" y="424"/>
                  <a:pt x="487" y="419"/>
                </a:cubicBezTo>
                <a:lnTo>
                  <a:pt x="487" y="419"/>
                </a:lnTo>
                <a:cubicBezTo>
                  <a:pt x="475" y="414"/>
                  <a:pt x="466" y="410"/>
                  <a:pt x="452" y="406"/>
                </a:cubicBezTo>
                <a:lnTo>
                  <a:pt x="452" y="311"/>
                </a:lnTo>
                <a:lnTo>
                  <a:pt x="452" y="311"/>
                </a:lnTo>
                <a:cubicBezTo>
                  <a:pt x="468" y="311"/>
                  <a:pt x="476" y="315"/>
                  <a:pt x="483" y="323"/>
                </a:cubicBezTo>
                <a:lnTo>
                  <a:pt x="483" y="323"/>
                </a:lnTo>
                <a:cubicBezTo>
                  <a:pt x="490" y="331"/>
                  <a:pt x="494" y="343"/>
                  <a:pt x="495" y="359"/>
                </a:cubicBezTo>
                <a:lnTo>
                  <a:pt x="545" y="359"/>
                </a:lnTo>
                <a:lnTo>
                  <a:pt x="545" y="359"/>
                </a:lnTo>
                <a:cubicBezTo>
                  <a:pt x="545" y="343"/>
                  <a:pt x="542" y="330"/>
                  <a:pt x="537" y="319"/>
                </a:cubicBezTo>
                <a:lnTo>
                  <a:pt x="537" y="319"/>
                </a:lnTo>
                <a:cubicBezTo>
                  <a:pt x="532" y="308"/>
                  <a:pt x="525" y="299"/>
                  <a:pt x="517" y="291"/>
                </a:cubicBezTo>
                <a:lnTo>
                  <a:pt x="517" y="291"/>
                </a:lnTo>
                <a:cubicBezTo>
                  <a:pt x="508" y="284"/>
                  <a:pt x="497" y="279"/>
                  <a:pt x="486" y="276"/>
                </a:cubicBezTo>
                <a:lnTo>
                  <a:pt x="486" y="276"/>
                </a:lnTo>
                <a:cubicBezTo>
                  <a:pt x="474" y="272"/>
                  <a:pt x="466" y="270"/>
                  <a:pt x="452" y="270"/>
                </a:cubicBezTo>
                <a:lnTo>
                  <a:pt x="452" y="240"/>
                </a:lnTo>
                <a:lnTo>
                  <a:pt x="426" y="240"/>
                </a:lnTo>
                <a:lnTo>
                  <a:pt x="426" y="270"/>
                </a:lnTo>
                <a:lnTo>
                  <a:pt x="426" y="270"/>
                </a:lnTo>
                <a:cubicBezTo>
                  <a:pt x="413" y="270"/>
                  <a:pt x="403" y="272"/>
                  <a:pt x="392" y="276"/>
                </a:cubicBezTo>
                <a:lnTo>
                  <a:pt x="392" y="276"/>
                </a:lnTo>
                <a:cubicBezTo>
                  <a:pt x="380" y="280"/>
                  <a:pt x="369" y="285"/>
                  <a:pt x="360" y="293"/>
                </a:cubicBezTo>
                <a:lnTo>
                  <a:pt x="360" y="293"/>
                </a:lnTo>
                <a:cubicBezTo>
                  <a:pt x="350" y="300"/>
                  <a:pt x="343" y="310"/>
                  <a:pt x="337" y="321"/>
                </a:cubicBezTo>
                <a:lnTo>
                  <a:pt x="337" y="321"/>
                </a:lnTo>
                <a:cubicBezTo>
                  <a:pt x="332" y="332"/>
                  <a:pt x="329" y="345"/>
                  <a:pt x="329" y="359"/>
                </a:cubicBezTo>
                <a:lnTo>
                  <a:pt x="329" y="359"/>
                </a:lnTo>
                <a:cubicBezTo>
                  <a:pt x="329" y="376"/>
                  <a:pt x="332" y="389"/>
                  <a:pt x="339" y="401"/>
                </a:cubicBezTo>
                <a:lnTo>
                  <a:pt x="339" y="401"/>
                </a:lnTo>
                <a:cubicBezTo>
                  <a:pt x="344" y="412"/>
                  <a:pt x="352" y="421"/>
                  <a:pt x="361" y="428"/>
                </a:cubicBezTo>
                <a:lnTo>
                  <a:pt x="361" y="428"/>
                </a:lnTo>
                <a:cubicBezTo>
                  <a:pt x="371" y="436"/>
                  <a:pt x="382" y="442"/>
                  <a:pt x="393" y="447"/>
                </a:cubicBezTo>
                <a:lnTo>
                  <a:pt x="393" y="447"/>
                </a:lnTo>
                <a:cubicBezTo>
                  <a:pt x="406" y="451"/>
                  <a:pt x="414" y="455"/>
                  <a:pt x="426" y="459"/>
                </a:cubicBezTo>
                <a:lnTo>
                  <a:pt x="426" y="568"/>
                </a:lnTo>
                <a:lnTo>
                  <a:pt x="426" y="568"/>
                </a:lnTo>
                <a:cubicBezTo>
                  <a:pt x="405" y="568"/>
                  <a:pt x="395" y="562"/>
                  <a:pt x="386" y="551"/>
                </a:cubicBezTo>
                <a:lnTo>
                  <a:pt x="386" y="551"/>
                </a:lnTo>
                <a:cubicBezTo>
                  <a:pt x="377" y="539"/>
                  <a:pt x="373" y="523"/>
                  <a:pt x="373" y="503"/>
                </a:cubicBezTo>
                <a:lnTo>
                  <a:pt x="323" y="503"/>
                </a:lnTo>
                <a:lnTo>
                  <a:pt x="323" y="503"/>
                </a:lnTo>
                <a:cubicBezTo>
                  <a:pt x="323" y="520"/>
                  <a:pt x="325" y="535"/>
                  <a:pt x="330" y="548"/>
                </a:cubicBezTo>
                <a:lnTo>
                  <a:pt x="330" y="548"/>
                </a:lnTo>
                <a:cubicBezTo>
                  <a:pt x="335" y="561"/>
                  <a:pt x="343" y="572"/>
                  <a:pt x="352" y="581"/>
                </a:cubicBezTo>
                <a:lnTo>
                  <a:pt x="352" y="581"/>
                </a:lnTo>
                <a:cubicBezTo>
                  <a:pt x="361" y="590"/>
                  <a:pt x="373" y="597"/>
                  <a:pt x="386" y="602"/>
                </a:cubicBezTo>
                <a:lnTo>
                  <a:pt x="386" y="602"/>
                </a:lnTo>
                <a:cubicBezTo>
                  <a:pt x="399" y="607"/>
                  <a:pt x="410" y="609"/>
                  <a:pt x="426" y="609"/>
                </a:cubicBezTo>
                <a:lnTo>
                  <a:pt x="426" y="640"/>
                </a:lnTo>
                <a:lnTo>
                  <a:pt x="452" y="640"/>
                </a:lnTo>
                <a:lnTo>
                  <a:pt x="452" y="609"/>
                </a:lnTo>
                <a:lnTo>
                  <a:pt x="452" y="609"/>
                </a:lnTo>
                <a:cubicBezTo>
                  <a:pt x="467" y="609"/>
                  <a:pt x="477" y="606"/>
                  <a:pt x="489" y="602"/>
                </a:cubicBezTo>
                <a:lnTo>
                  <a:pt x="489" y="602"/>
                </a:lnTo>
                <a:cubicBezTo>
                  <a:pt x="502" y="598"/>
                  <a:pt x="513" y="592"/>
                  <a:pt x="523" y="583"/>
                </a:cubicBezTo>
                <a:lnTo>
                  <a:pt x="523" y="583"/>
                </a:lnTo>
                <a:cubicBezTo>
                  <a:pt x="532" y="575"/>
                  <a:pt x="539" y="564"/>
                  <a:pt x="545" y="552"/>
                </a:cubicBezTo>
                <a:lnTo>
                  <a:pt x="545" y="552"/>
                </a:lnTo>
                <a:cubicBezTo>
                  <a:pt x="550" y="539"/>
                  <a:pt x="553" y="524"/>
                  <a:pt x="553" y="507"/>
                </a:cubicBezTo>
                <a:lnTo>
                  <a:pt x="553" y="507"/>
                </a:lnTo>
                <a:cubicBezTo>
                  <a:pt x="553" y="491"/>
                  <a:pt x="550" y="477"/>
                  <a:pt x="544" y="466"/>
                </a:cubicBezTo>
                <a:lnTo>
                  <a:pt x="544" y="466"/>
                </a:lnTo>
                <a:cubicBezTo>
                  <a:pt x="538" y="455"/>
                  <a:pt x="530" y="445"/>
                  <a:pt x="521" y="4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252">
            <a:extLst>
              <a:ext uri="{FF2B5EF4-FFF2-40B4-BE49-F238E27FC236}">
                <a16:creationId xmlns:a16="http://schemas.microsoft.com/office/drawing/2014/main" id="{1204E394-7611-6742-A4AF-2B10EB47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74" y="9132361"/>
            <a:ext cx="1104219" cy="1104215"/>
          </a:xfrm>
          <a:custGeom>
            <a:avLst/>
            <a:gdLst>
              <a:gd name="T0" fmla="*/ 40 w 886"/>
              <a:gd name="T1" fmla="*/ 362 h 886"/>
              <a:gd name="T2" fmla="*/ 845 w 886"/>
              <a:gd name="T3" fmla="*/ 281 h 886"/>
              <a:gd name="T4" fmla="*/ 764 w 886"/>
              <a:gd name="T5" fmla="*/ 845 h 886"/>
              <a:gd name="T6" fmla="*/ 121 w 886"/>
              <a:gd name="T7" fmla="*/ 402 h 886"/>
              <a:gd name="T8" fmla="*/ 764 w 886"/>
              <a:gd name="T9" fmla="*/ 845 h 886"/>
              <a:gd name="T10" fmla="*/ 483 w 886"/>
              <a:gd name="T11" fmla="*/ 40 h 886"/>
              <a:gd name="T12" fmla="*/ 483 w 886"/>
              <a:gd name="T13" fmla="*/ 141 h 886"/>
              <a:gd name="T14" fmla="*/ 604 w 886"/>
              <a:gd name="T15" fmla="*/ 161 h 886"/>
              <a:gd name="T16" fmla="*/ 161 w 886"/>
              <a:gd name="T17" fmla="*/ 241 h 886"/>
              <a:gd name="T18" fmla="*/ 523 w 886"/>
              <a:gd name="T19" fmla="*/ 60 h 886"/>
              <a:gd name="T20" fmla="*/ 523 w 886"/>
              <a:gd name="T21" fmla="*/ 121 h 886"/>
              <a:gd name="T22" fmla="*/ 724 w 886"/>
              <a:gd name="T23" fmla="*/ 80 h 886"/>
              <a:gd name="T24" fmla="*/ 643 w 886"/>
              <a:gd name="T25" fmla="*/ 241 h 886"/>
              <a:gd name="T26" fmla="*/ 604 w 886"/>
              <a:gd name="T27" fmla="*/ 80 h 886"/>
              <a:gd name="T28" fmla="*/ 845 w 886"/>
              <a:gd name="T29" fmla="*/ 241 h 886"/>
              <a:gd name="T30" fmla="*/ 764 w 886"/>
              <a:gd name="T31" fmla="*/ 80 h 886"/>
              <a:gd name="T32" fmla="*/ 724 w 886"/>
              <a:gd name="T33" fmla="*/ 40 h 886"/>
              <a:gd name="T34" fmla="*/ 523 w 886"/>
              <a:gd name="T35" fmla="*/ 0 h 886"/>
              <a:gd name="T36" fmla="*/ 161 w 886"/>
              <a:gd name="T37" fmla="*/ 0 h 886"/>
              <a:gd name="T38" fmla="*/ 121 w 886"/>
              <a:gd name="T39" fmla="*/ 241 h 886"/>
              <a:gd name="T40" fmla="*/ 40 w 886"/>
              <a:gd name="T41" fmla="*/ 241 h 886"/>
              <a:gd name="T42" fmla="*/ 0 w 886"/>
              <a:gd name="T43" fmla="*/ 362 h 886"/>
              <a:gd name="T44" fmla="*/ 40 w 886"/>
              <a:gd name="T45" fmla="*/ 402 h 886"/>
              <a:gd name="T46" fmla="*/ 81 w 886"/>
              <a:gd name="T47" fmla="*/ 845 h 886"/>
              <a:gd name="T48" fmla="*/ 121 w 886"/>
              <a:gd name="T49" fmla="*/ 885 h 886"/>
              <a:gd name="T50" fmla="*/ 764 w 886"/>
              <a:gd name="T51" fmla="*/ 885 h 886"/>
              <a:gd name="T52" fmla="*/ 804 w 886"/>
              <a:gd name="T53" fmla="*/ 402 h 886"/>
              <a:gd name="T54" fmla="*/ 845 w 886"/>
              <a:gd name="T55" fmla="*/ 402 h 886"/>
              <a:gd name="T56" fmla="*/ 885 w 886"/>
              <a:gd name="T57" fmla="*/ 281 h 886"/>
              <a:gd name="T58" fmla="*/ 845 w 886"/>
              <a:gd name="T59" fmla="*/ 241 h 886"/>
              <a:gd name="T60" fmla="*/ 563 w 886"/>
              <a:gd name="T61" fmla="*/ 523 h 886"/>
              <a:gd name="T62" fmla="*/ 322 w 886"/>
              <a:gd name="T63" fmla="*/ 563 h 886"/>
              <a:gd name="T64" fmla="*/ 322 w 886"/>
              <a:gd name="T65" fmla="*/ 603 h 886"/>
              <a:gd name="T66" fmla="*/ 563 w 886"/>
              <a:gd name="T67" fmla="*/ 603 h 886"/>
              <a:gd name="T68" fmla="*/ 604 w 886"/>
              <a:gd name="T69" fmla="*/ 523 h 886"/>
              <a:gd name="T70" fmla="*/ 563 w 886"/>
              <a:gd name="T71" fmla="*/ 483 h 886"/>
              <a:gd name="T72" fmla="*/ 322 w 886"/>
              <a:gd name="T73" fmla="*/ 483 h 886"/>
              <a:gd name="T74" fmla="*/ 282 w 886"/>
              <a:gd name="T75" fmla="*/ 563 h 886"/>
              <a:gd name="T76" fmla="*/ 322 w 886"/>
              <a:gd name="T77" fmla="*/ 60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86" h="886">
                <a:moveTo>
                  <a:pt x="845" y="362"/>
                </a:moveTo>
                <a:lnTo>
                  <a:pt x="40" y="362"/>
                </a:lnTo>
                <a:lnTo>
                  <a:pt x="40" y="281"/>
                </a:lnTo>
                <a:lnTo>
                  <a:pt x="845" y="281"/>
                </a:lnTo>
                <a:lnTo>
                  <a:pt x="845" y="362"/>
                </a:lnTo>
                <a:close/>
                <a:moveTo>
                  <a:pt x="764" y="845"/>
                </a:moveTo>
                <a:lnTo>
                  <a:pt x="121" y="845"/>
                </a:lnTo>
                <a:lnTo>
                  <a:pt x="121" y="402"/>
                </a:lnTo>
                <a:lnTo>
                  <a:pt x="764" y="402"/>
                </a:lnTo>
                <a:lnTo>
                  <a:pt x="764" y="845"/>
                </a:lnTo>
                <a:close/>
                <a:moveTo>
                  <a:pt x="161" y="40"/>
                </a:moveTo>
                <a:lnTo>
                  <a:pt x="483" y="40"/>
                </a:lnTo>
                <a:lnTo>
                  <a:pt x="483" y="141"/>
                </a:lnTo>
                <a:lnTo>
                  <a:pt x="483" y="141"/>
                </a:lnTo>
                <a:cubicBezTo>
                  <a:pt x="483" y="152"/>
                  <a:pt x="492" y="161"/>
                  <a:pt x="503" y="161"/>
                </a:cubicBezTo>
                <a:lnTo>
                  <a:pt x="604" y="161"/>
                </a:lnTo>
                <a:lnTo>
                  <a:pt x="604" y="241"/>
                </a:lnTo>
                <a:lnTo>
                  <a:pt x="161" y="241"/>
                </a:lnTo>
                <a:lnTo>
                  <a:pt x="161" y="40"/>
                </a:lnTo>
                <a:close/>
                <a:moveTo>
                  <a:pt x="523" y="60"/>
                </a:moveTo>
                <a:lnTo>
                  <a:pt x="584" y="121"/>
                </a:lnTo>
                <a:lnTo>
                  <a:pt x="523" y="121"/>
                </a:lnTo>
                <a:lnTo>
                  <a:pt x="523" y="60"/>
                </a:lnTo>
                <a:close/>
                <a:moveTo>
                  <a:pt x="724" y="80"/>
                </a:moveTo>
                <a:lnTo>
                  <a:pt x="724" y="241"/>
                </a:lnTo>
                <a:lnTo>
                  <a:pt x="643" y="241"/>
                </a:lnTo>
                <a:lnTo>
                  <a:pt x="643" y="121"/>
                </a:lnTo>
                <a:lnTo>
                  <a:pt x="604" y="80"/>
                </a:lnTo>
                <a:lnTo>
                  <a:pt x="724" y="80"/>
                </a:lnTo>
                <a:close/>
                <a:moveTo>
                  <a:pt x="845" y="241"/>
                </a:moveTo>
                <a:lnTo>
                  <a:pt x="764" y="241"/>
                </a:lnTo>
                <a:lnTo>
                  <a:pt x="764" y="80"/>
                </a:lnTo>
                <a:lnTo>
                  <a:pt x="764" y="80"/>
                </a:lnTo>
                <a:cubicBezTo>
                  <a:pt x="764" y="58"/>
                  <a:pt x="746" y="40"/>
                  <a:pt x="724" y="40"/>
                </a:cubicBezTo>
                <a:lnTo>
                  <a:pt x="563" y="40"/>
                </a:lnTo>
                <a:lnTo>
                  <a:pt x="523" y="0"/>
                </a:lnTo>
                <a:lnTo>
                  <a:pt x="161" y="0"/>
                </a:lnTo>
                <a:lnTo>
                  <a:pt x="161" y="0"/>
                </a:lnTo>
                <a:cubicBezTo>
                  <a:pt x="139" y="0"/>
                  <a:pt x="121" y="18"/>
                  <a:pt x="121" y="40"/>
                </a:cubicBezTo>
                <a:lnTo>
                  <a:pt x="121" y="241"/>
                </a:lnTo>
                <a:lnTo>
                  <a:pt x="40" y="241"/>
                </a:lnTo>
                <a:lnTo>
                  <a:pt x="40" y="241"/>
                </a:lnTo>
                <a:cubicBezTo>
                  <a:pt x="18" y="241"/>
                  <a:pt x="0" y="259"/>
                  <a:pt x="0" y="281"/>
                </a:cubicBezTo>
                <a:lnTo>
                  <a:pt x="0" y="362"/>
                </a:lnTo>
                <a:lnTo>
                  <a:pt x="0" y="362"/>
                </a:lnTo>
                <a:cubicBezTo>
                  <a:pt x="0" y="384"/>
                  <a:pt x="18" y="402"/>
                  <a:pt x="40" y="402"/>
                </a:cubicBezTo>
                <a:lnTo>
                  <a:pt x="81" y="402"/>
                </a:lnTo>
                <a:lnTo>
                  <a:pt x="81" y="845"/>
                </a:lnTo>
                <a:lnTo>
                  <a:pt x="81" y="845"/>
                </a:lnTo>
                <a:cubicBezTo>
                  <a:pt x="81" y="867"/>
                  <a:pt x="98" y="885"/>
                  <a:pt x="121" y="885"/>
                </a:cubicBezTo>
                <a:lnTo>
                  <a:pt x="764" y="885"/>
                </a:lnTo>
                <a:lnTo>
                  <a:pt x="764" y="885"/>
                </a:lnTo>
                <a:cubicBezTo>
                  <a:pt x="787" y="885"/>
                  <a:pt x="804" y="867"/>
                  <a:pt x="804" y="845"/>
                </a:cubicBezTo>
                <a:lnTo>
                  <a:pt x="804" y="402"/>
                </a:lnTo>
                <a:lnTo>
                  <a:pt x="845" y="402"/>
                </a:lnTo>
                <a:lnTo>
                  <a:pt x="845" y="402"/>
                </a:lnTo>
                <a:cubicBezTo>
                  <a:pt x="867" y="402"/>
                  <a:pt x="885" y="384"/>
                  <a:pt x="885" y="362"/>
                </a:cubicBezTo>
                <a:lnTo>
                  <a:pt x="885" y="281"/>
                </a:lnTo>
                <a:lnTo>
                  <a:pt x="885" y="281"/>
                </a:lnTo>
                <a:cubicBezTo>
                  <a:pt x="885" y="259"/>
                  <a:pt x="867" y="241"/>
                  <a:pt x="845" y="241"/>
                </a:cubicBezTo>
                <a:close/>
                <a:moveTo>
                  <a:pt x="322" y="523"/>
                </a:moveTo>
                <a:lnTo>
                  <a:pt x="563" y="523"/>
                </a:lnTo>
                <a:lnTo>
                  <a:pt x="563" y="563"/>
                </a:lnTo>
                <a:lnTo>
                  <a:pt x="322" y="563"/>
                </a:lnTo>
                <a:lnTo>
                  <a:pt x="322" y="523"/>
                </a:lnTo>
                <a:close/>
                <a:moveTo>
                  <a:pt x="322" y="603"/>
                </a:moveTo>
                <a:lnTo>
                  <a:pt x="563" y="603"/>
                </a:lnTo>
                <a:lnTo>
                  <a:pt x="563" y="603"/>
                </a:lnTo>
                <a:cubicBezTo>
                  <a:pt x="585" y="603"/>
                  <a:pt x="604" y="585"/>
                  <a:pt x="604" y="563"/>
                </a:cubicBezTo>
                <a:lnTo>
                  <a:pt x="604" y="523"/>
                </a:lnTo>
                <a:lnTo>
                  <a:pt x="604" y="523"/>
                </a:lnTo>
                <a:cubicBezTo>
                  <a:pt x="604" y="500"/>
                  <a:pt x="585" y="483"/>
                  <a:pt x="563" y="483"/>
                </a:cubicBezTo>
                <a:lnTo>
                  <a:pt x="322" y="483"/>
                </a:lnTo>
                <a:lnTo>
                  <a:pt x="322" y="483"/>
                </a:lnTo>
                <a:cubicBezTo>
                  <a:pt x="300" y="483"/>
                  <a:pt x="282" y="500"/>
                  <a:pt x="282" y="523"/>
                </a:cubicBezTo>
                <a:lnTo>
                  <a:pt x="282" y="563"/>
                </a:lnTo>
                <a:lnTo>
                  <a:pt x="282" y="563"/>
                </a:lnTo>
                <a:cubicBezTo>
                  <a:pt x="282" y="585"/>
                  <a:pt x="300" y="603"/>
                  <a:pt x="322" y="6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F50BE-A9E9-1843-A453-545AB1B5B6DE}"/>
              </a:ext>
            </a:extLst>
          </p:cNvPr>
          <p:cNvSpPr txBox="1"/>
          <p:nvPr/>
        </p:nvSpPr>
        <p:spPr>
          <a:xfrm>
            <a:off x="2385613" y="5408757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17E2D-C28B-124D-AEA7-B90CD37C68C4}"/>
              </a:ext>
            </a:extLst>
          </p:cNvPr>
          <p:cNvSpPr txBox="1"/>
          <p:nvPr/>
        </p:nvSpPr>
        <p:spPr>
          <a:xfrm>
            <a:off x="2379789" y="4709276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75CCB-FCA3-6243-A504-7D9D200E72DA}"/>
              </a:ext>
            </a:extLst>
          </p:cNvPr>
          <p:cNvSpPr txBox="1"/>
          <p:nvPr/>
        </p:nvSpPr>
        <p:spPr>
          <a:xfrm>
            <a:off x="2385613" y="1115266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062C8-83E6-A541-A125-B2D256D4E316}"/>
              </a:ext>
            </a:extLst>
          </p:cNvPr>
          <p:cNvSpPr txBox="1"/>
          <p:nvPr/>
        </p:nvSpPr>
        <p:spPr>
          <a:xfrm>
            <a:off x="2379789" y="10453188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B2B9C-4379-4B4A-B9A7-BB1DA1016E9B}"/>
              </a:ext>
            </a:extLst>
          </p:cNvPr>
          <p:cNvSpPr txBox="1"/>
          <p:nvPr/>
        </p:nvSpPr>
        <p:spPr>
          <a:xfrm>
            <a:off x="17801662" y="5408757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4F563-13D5-A44B-AE65-4A252265FA0E}"/>
              </a:ext>
            </a:extLst>
          </p:cNvPr>
          <p:cNvSpPr txBox="1"/>
          <p:nvPr/>
        </p:nvSpPr>
        <p:spPr>
          <a:xfrm>
            <a:off x="17795838" y="4709276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8E825-4A7E-AC4E-846E-709280BC9F39}"/>
              </a:ext>
            </a:extLst>
          </p:cNvPr>
          <p:cNvSpPr txBox="1"/>
          <p:nvPr/>
        </p:nvSpPr>
        <p:spPr>
          <a:xfrm>
            <a:off x="17801662" y="1115266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C2A72-2C92-B247-97DC-1B39A023C101}"/>
              </a:ext>
            </a:extLst>
          </p:cNvPr>
          <p:cNvSpPr txBox="1"/>
          <p:nvPr/>
        </p:nvSpPr>
        <p:spPr>
          <a:xfrm>
            <a:off x="17795838" y="10453188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1930-0AB1-184B-A0D8-3986E543E598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DDA1F-9DE6-6A4C-BC83-CD303793125B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C8FBF-87E3-2647-97D3-672ACC0D958E}"/>
              </a:ext>
            </a:extLst>
          </p:cNvPr>
          <p:cNvSpPr txBox="1"/>
          <p:nvPr/>
        </p:nvSpPr>
        <p:spPr>
          <a:xfrm>
            <a:off x="9574806" y="4916232"/>
            <a:ext cx="102912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D560A6-8614-2E44-B937-75F6FCC52A58}"/>
              </a:ext>
            </a:extLst>
          </p:cNvPr>
          <p:cNvSpPr txBox="1"/>
          <p:nvPr/>
        </p:nvSpPr>
        <p:spPr>
          <a:xfrm>
            <a:off x="13853553" y="4916232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DFBE7B-1DD3-DE41-9D86-16E631AAD66E}"/>
              </a:ext>
            </a:extLst>
          </p:cNvPr>
          <p:cNvSpPr txBox="1"/>
          <p:nvPr/>
        </p:nvSpPr>
        <p:spPr>
          <a:xfrm>
            <a:off x="9567594" y="9175526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C9093-F568-144F-BC33-E1E45D7A83F4}"/>
              </a:ext>
            </a:extLst>
          </p:cNvPr>
          <p:cNvSpPr txBox="1"/>
          <p:nvPr/>
        </p:nvSpPr>
        <p:spPr>
          <a:xfrm>
            <a:off x="13830309" y="9175526"/>
            <a:ext cx="112530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4">
            <a:extLst>
              <a:ext uri="{FF2B5EF4-FFF2-40B4-BE49-F238E27FC236}">
                <a16:creationId xmlns:a16="http://schemas.microsoft.com/office/drawing/2014/main" id="{558AD8FB-329A-0649-ABAA-44D88FD8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167" y="3287154"/>
            <a:ext cx="5757312" cy="4252061"/>
          </a:xfrm>
          <a:custGeom>
            <a:avLst/>
            <a:gdLst>
              <a:gd name="T0" fmla="*/ 2310 w 4621"/>
              <a:gd name="T1" fmla="*/ 2546 h 3412"/>
              <a:gd name="T2" fmla="*/ 2310 w 4621"/>
              <a:gd name="T3" fmla="*/ 2546 h 3412"/>
              <a:gd name="T4" fmla="*/ 1842 w 4621"/>
              <a:gd name="T5" fmla="*/ 2078 h 3412"/>
              <a:gd name="T6" fmla="*/ 1842 w 4621"/>
              <a:gd name="T7" fmla="*/ 2078 h 3412"/>
              <a:gd name="T8" fmla="*/ 2310 w 4621"/>
              <a:gd name="T9" fmla="*/ 1609 h 3412"/>
              <a:gd name="T10" fmla="*/ 2310 w 4621"/>
              <a:gd name="T11" fmla="*/ 1609 h 3412"/>
              <a:gd name="T12" fmla="*/ 2778 w 4621"/>
              <a:gd name="T13" fmla="*/ 2078 h 3412"/>
              <a:gd name="T14" fmla="*/ 2778 w 4621"/>
              <a:gd name="T15" fmla="*/ 2078 h 3412"/>
              <a:gd name="T16" fmla="*/ 2310 w 4621"/>
              <a:gd name="T17" fmla="*/ 2546 h 3412"/>
              <a:gd name="T18" fmla="*/ 2310 w 4621"/>
              <a:gd name="T19" fmla="*/ 0 h 3412"/>
              <a:gd name="T20" fmla="*/ 2310 w 4621"/>
              <a:gd name="T21" fmla="*/ 0 h 3412"/>
              <a:gd name="T22" fmla="*/ 0 w 4621"/>
              <a:gd name="T23" fmla="*/ 2311 h 3412"/>
              <a:gd name="T24" fmla="*/ 0 w 4621"/>
              <a:gd name="T25" fmla="*/ 2311 h 3412"/>
              <a:gd name="T26" fmla="*/ 183 w 4621"/>
              <a:gd name="T27" fmla="*/ 3213 h 3412"/>
              <a:gd name="T28" fmla="*/ 183 w 4621"/>
              <a:gd name="T29" fmla="*/ 3213 h 3412"/>
              <a:gd name="T30" fmla="*/ 737 w 4621"/>
              <a:gd name="T31" fmla="*/ 3146 h 3412"/>
              <a:gd name="T32" fmla="*/ 737 w 4621"/>
              <a:gd name="T33" fmla="*/ 3146 h 3412"/>
              <a:gd name="T34" fmla="*/ 1812 w 4621"/>
              <a:gd name="T35" fmla="*/ 3411 h 3412"/>
              <a:gd name="T36" fmla="*/ 2310 w 4621"/>
              <a:gd name="T37" fmla="*/ 2550 h 3412"/>
              <a:gd name="T38" fmla="*/ 2807 w 4621"/>
              <a:gd name="T39" fmla="*/ 3411 h 3412"/>
              <a:gd name="T40" fmla="*/ 2807 w 4621"/>
              <a:gd name="T41" fmla="*/ 3411 h 3412"/>
              <a:gd name="T42" fmla="*/ 3883 w 4621"/>
              <a:gd name="T43" fmla="*/ 3146 h 3412"/>
              <a:gd name="T44" fmla="*/ 3883 w 4621"/>
              <a:gd name="T45" fmla="*/ 3146 h 3412"/>
              <a:gd name="T46" fmla="*/ 4436 w 4621"/>
              <a:gd name="T47" fmla="*/ 3213 h 3412"/>
              <a:gd name="T48" fmla="*/ 4436 w 4621"/>
              <a:gd name="T49" fmla="*/ 3213 h 3412"/>
              <a:gd name="T50" fmla="*/ 4620 w 4621"/>
              <a:gd name="T51" fmla="*/ 2311 h 3412"/>
              <a:gd name="T52" fmla="*/ 4620 w 4621"/>
              <a:gd name="T53" fmla="*/ 2311 h 3412"/>
              <a:gd name="T54" fmla="*/ 2310 w 4621"/>
              <a:gd name="T55" fmla="*/ 0 h 3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21" h="3412">
                <a:moveTo>
                  <a:pt x="2310" y="2546"/>
                </a:moveTo>
                <a:lnTo>
                  <a:pt x="2310" y="2546"/>
                </a:lnTo>
                <a:cubicBezTo>
                  <a:pt x="2051" y="2546"/>
                  <a:pt x="1842" y="2337"/>
                  <a:pt x="1842" y="2078"/>
                </a:cubicBezTo>
                <a:lnTo>
                  <a:pt x="1842" y="2078"/>
                </a:lnTo>
                <a:cubicBezTo>
                  <a:pt x="1842" y="1819"/>
                  <a:pt x="2051" y="1609"/>
                  <a:pt x="2310" y="1609"/>
                </a:cubicBezTo>
                <a:lnTo>
                  <a:pt x="2310" y="1609"/>
                </a:lnTo>
                <a:cubicBezTo>
                  <a:pt x="2568" y="1609"/>
                  <a:pt x="2778" y="1819"/>
                  <a:pt x="2778" y="2078"/>
                </a:cubicBezTo>
                <a:lnTo>
                  <a:pt x="2778" y="2078"/>
                </a:lnTo>
                <a:cubicBezTo>
                  <a:pt x="2778" y="2337"/>
                  <a:pt x="2568" y="2546"/>
                  <a:pt x="2310" y="2546"/>
                </a:cubicBezTo>
                <a:close/>
                <a:moveTo>
                  <a:pt x="2310" y="0"/>
                </a:moveTo>
                <a:lnTo>
                  <a:pt x="2310" y="0"/>
                </a:lnTo>
                <a:cubicBezTo>
                  <a:pt x="1034" y="0"/>
                  <a:pt x="0" y="1034"/>
                  <a:pt x="0" y="2311"/>
                </a:cubicBezTo>
                <a:lnTo>
                  <a:pt x="0" y="2311"/>
                </a:lnTo>
                <a:cubicBezTo>
                  <a:pt x="0" y="2631"/>
                  <a:pt x="65" y="2935"/>
                  <a:pt x="183" y="3213"/>
                </a:cubicBezTo>
                <a:lnTo>
                  <a:pt x="183" y="3213"/>
                </a:lnTo>
                <a:cubicBezTo>
                  <a:pt x="360" y="3169"/>
                  <a:pt x="546" y="3146"/>
                  <a:pt x="737" y="3146"/>
                </a:cubicBezTo>
                <a:lnTo>
                  <a:pt x="737" y="3146"/>
                </a:lnTo>
                <a:cubicBezTo>
                  <a:pt x="1125" y="3146"/>
                  <a:pt x="1491" y="3242"/>
                  <a:pt x="1812" y="3411"/>
                </a:cubicBezTo>
                <a:lnTo>
                  <a:pt x="2310" y="2550"/>
                </a:lnTo>
                <a:lnTo>
                  <a:pt x="2807" y="3411"/>
                </a:lnTo>
                <a:lnTo>
                  <a:pt x="2807" y="3411"/>
                </a:lnTo>
                <a:cubicBezTo>
                  <a:pt x="3128" y="3242"/>
                  <a:pt x="3494" y="3146"/>
                  <a:pt x="3883" y="3146"/>
                </a:cubicBezTo>
                <a:lnTo>
                  <a:pt x="3883" y="3146"/>
                </a:lnTo>
                <a:cubicBezTo>
                  <a:pt x="4073" y="3146"/>
                  <a:pt x="4259" y="3169"/>
                  <a:pt x="4436" y="3213"/>
                </a:cubicBezTo>
                <a:lnTo>
                  <a:pt x="4436" y="3213"/>
                </a:lnTo>
                <a:cubicBezTo>
                  <a:pt x="4554" y="2935"/>
                  <a:pt x="4620" y="2631"/>
                  <a:pt x="4620" y="2311"/>
                </a:cubicBezTo>
                <a:lnTo>
                  <a:pt x="4620" y="2311"/>
                </a:lnTo>
                <a:cubicBezTo>
                  <a:pt x="4620" y="1034"/>
                  <a:pt x="3585" y="0"/>
                  <a:pt x="23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3" name="Freeform 35">
            <a:extLst>
              <a:ext uri="{FF2B5EF4-FFF2-40B4-BE49-F238E27FC236}">
                <a16:creationId xmlns:a16="http://schemas.microsoft.com/office/drawing/2014/main" id="{9F8218B0-B490-7D4E-8D14-D4AE4E29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391" y="7204102"/>
            <a:ext cx="5757312" cy="5757312"/>
          </a:xfrm>
          <a:custGeom>
            <a:avLst/>
            <a:gdLst>
              <a:gd name="T0" fmla="*/ 2747 w 4621"/>
              <a:gd name="T1" fmla="*/ 2535 h 4622"/>
              <a:gd name="T2" fmla="*/ 2747 w 4621"/>
              <a:gd name="T3" fmla="*/ 2535 h 4622"/>
              <a:gd name="T4" fmla="*/ 2279 w 4621"/>
              <a:gd name="T5" fmla="*/ 2067 h 4622"/>
              <a:gd name="T6" fmla="*/ 2279 w 4621"/>
              <a:gd name="T7" fmla="*/ 2067 h 4622"/>
              <a:gd name="T8" fmla="*/ 2747 w 4621"/>
              <a:gd name="T9" fmla="*/ 1598 h 4622"/>
              <a:gd name="T10" fmla="*/ 2747 w 4621"/>
              <a:gd name="T11" fmla="*/ 1598 h 4622"/>
              <a:gd name="T12" fmla="*/ 3215 w 4621"/>
              <a:gd name="T13" fmla="*/ 2067 h 4622"/>
              <a:gd name="T14" fmla="*/ 3215 w 4621"/>
              <a:gd name="T15" fmla="*/ 2067 h 4622"/>
              <a:gd name="T16" fmla="*/ 2747 w 4621"/>
              <a:gd name="T17" fmla="*/ 2535 h 4622"/>
              <a:gd name="T18" fmla="*/ 2863 w 4621"/>
              <a:gd name="T19" fmla="*/ 67 h 4622"/>
              <a:gd name="T20" fmla="*/ 2863 w 4621"/>
              <a:gd name="T21" fmla="*/ 67 h 4622"/>
              <a:gd name="T22" fmla="*/ 2310 w 4621"/>
              <a:gd name="T23" fmla="*/ 0 h 4622"/>
              <a:gd name="T24" fmla="*/ 2310 w 4621"/>
              <a:gd name="T25" fmla="*/ 0 h 4622"/>
              <a:gd name="T26" fmla="*/ 1234 w 4621"/>
              <a:gd name="T27" fmla="*/ 265 h 4622"/>
              <a:gd name="T28" fmla="*/ 1786 w 4621"/>
              <a:gd name="T29" fmla="*/ 1223 h 4622"/>
              <a:gd name="T30" fmla="*/ 2277 w 4621"/>
              <a:gd name="T31" fmla="*/ 2071 h 4622"/>
              <a:gd name="T32" fmla="*/ 1461 w 4621"/>
              <a:gd name="T33" fmla="*/ 2071 h 4622"/>
              <a:gd name="T34" fmla="*/ 13 w 4621"/>
              <a:gd name="T35" fmla="*/ 2071 h 4622"/>
              <a:gd name="T36" fmla="*/ 13 w 4621"/>
              <a:gd name="T37" fmla="*/ 2071 h 4622"/>
              <a:gd name="T38" fmla="*/ 0 w 4621"/>
              <a:gd name="T39" fmla="*/ 2310 h 4622"/>
              <a:gd name="T40" fmla="*/ 0 w 4621"/>
              <a:gd name="T41" fmla="*/ 2310 h 4622"/>
              <a:gd name="T42" fmla="*/ 737 w 4621"/>
              <a:gd name="T43" fmla="*/ 4002 h 4622"/>
              <a:gd name="T44" fmla="*/ 737 w 4621"/>
              <a:gd name="T45" fmla="*/ 4002 h 4622"/>
              <a:gd name="T46" fmla="*/ 2310 w 4621"/>
              <a:gd name="T47" fmla="*/ 4621 h 4622"/>
              <a:gd name="T48" fmla="*/ 2310 w 4621"/>
              <a:gd name="T49" fmla="*/ 4621 h 4622"/>
              <a:gd name="T50" fmla="*/ 4620 w 4621"/>
              <a:gd name="T51" fmla="*/ 2310 h 4622"/>
              <a:gd name="T52" fmla="*/ 4620 w 4621"/>
              <a:gd name="T53" fmla="*/ 2310 h 4622"/>
              <a:gd name="T54" fmla="*/ 2863 w 4621"/>
              <a:gd name="T55" fmla="*/ 67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21" h="4622">
                <a:moveTo>
                  <a:pt x="2747" y="2535"/>
                </a:moveTo>
                <a:lnTo>
                  <a:pt x="2747" y="2535"/>
                </a:lnTo>
                <a:cubicBezTo>
                  <a:pt x="2489" y="2535"/>
                  <a:pt x="2279" y="2326"/>
                  <a:pt x="2279" y="2067"/>
                </a:cubicBezTo>
                <a:lnTo>
                  <a:pt x="2279" y="2067"/>
                </a:lnTo>
                <a:cubicBezTo>
                  <a:pt x="2279" y="1808"/>
                  <a:pt x="2489" y="1598"/>
                  <a:pt x="2747" y="1598"/>
                </a:cubicBezTo>
                <a:lnTo>
                  <a:pt x="2747" y="1598"/>
                </a:lnTo>
                <a:cubicBezTo>
                  <a:pt x="3005" y="1598"/>
                  <a:pt x="3215" y="1808"/>
                  <a:pt x="3215" y="2067"/>
                </a:cubicBezTo>
                <a:lnTo>
                  <a:pt x="3215" y="2067"/>
                </a:lnTo>
                <a:cubicBezTo>
                  <a:pt x="3215" y="2326"/>
                  <a:pt x="3005" y="2535"/>
                  <a:pt x="2747" y="2535"/>
                </a:cubicBezTo>
                <a:close/>
                <a:moveTo>
                  <a:pt x="2863" y="67"/>
                </a:moveTo>
                <a:lnTo>
                  <a:pt x="2863" y="67"/>
                </a:lnTo>
                <a:cubicBezTo>
                  <a:pt x="2686" y="23"/>
                  <a:pt x="2500" y="0"/>
                  <a:pt x="2310" y="0"/>
                </a:cubicBezTo>
                <a:lnTo>
                  <a:pt x="2310" y="0"/>
                </a:lnTo>
                <a:cubicBezTo>
                  <a:pt x="1921" y="0"/>
                  <a:pt x="1555" y="96"/>
                  <a:pt x="1234" y="265"/>
                </a:cubicBezTo>
                <a:lnTo>
                  <a:pt x="1786" y="1223"/>
                </a:lnTo>
                <a:lnTo>
                  <a:pt x="2277" y="2071"/>
                </a:lnTo>
                <a:lnTo>
                  <a:pt x="1461" y="2071"/>
                </a:lnTo>
                <a:lnTo>
                  <a:pt x="13" y="2071"/>
                </a:lnTo>
                <a:lnTo>
                  <a:pt x="13" y="2071"/>
                </a:lnTo>
                <a:cubicBezTo>
                  <a:pt x="4" y="2150"/>
                  <a:pt x="0" y="2230"/>
                  <a:pt x="0" y="2310"/>
                </a:cubicBezTo>
                <a:lnTo>
                  <a:pt x="0" y="2310"/>
                </a:lnTo>
                <a:cubicBezTo>
                  <a:pt x="0" y="2979"/>
                  <a:pt x="284" y="3581"/>
                  <a:pt x="737" y="4002"/>
                </a:cubicBezTo>
                <a:lnTo>
                  <a:pt x="737" y="4002"/>
                </a:lnTo>
                <a:cubicBezTo>
                  <a:pt x="1149" y="4386"/>
                  <a:pt x="1702" y="4621"/>
                  <a:pt x="2310" y="4621"/>
                </a:cubicBezTo>
                <a:lnTo>
                  <a:pt x="2310" y="4621"/>
                </a:lnTo>
                <a:cubicBezTo>
                  <a:pt x="3585" y="4621"/>
                  <a:pt x="4620" y="3587"/>
                  <a:pt x="4620" y="2310"/>
                </a:cubicBezTo>
                <a:lnTo>
                  <a:pt x="4620" y="2310"/>
                </a:lnTo>
                <a:cubicBezTo>
                  <a:pt x="4620" y="1225"/>
                  <a:pt x="3872" y="316"/>
                  <a:pt x="2863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4" name="Freeform 36">
            <a:extLst>
              <a:ext uri="{FF2B5EF4-FFF2-40B4-BE49-F238E27FC236}">
                <a16:creationId xmlns:a16="http://schemas.microsoft.com/office/drawing/2014/main" id="{BA70469C-551B-6144-B383-BA039D2A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951" y="7204102"/>
            <a:ext cx="4839877" cy="5757312"/>
          </a:xfrm>
          <a:custGeom>
            <a:avLst/>
            <a:gdLst>
              <a:gd name="T0" fmla="*/ 1869 w 3885"/>
              <a:gd name="T1" fmla="*/ 2535 h 4622"/>
              <a:gd name="T2" fmla="*/ 1869 w 3885"/>
              <a:gd name="T3" fmla="*/ 2535 h 4622"/>
              <a:gd name="T4" fmla="*/ 1400 w 3885"/>
              <a:gd name="T5" fmla="*/ 2067 h 4622"/>
              <a:gd name="T6" fmla="*/ 1400 w 3885"/>
              <a:gd name="T7" fmla="*/ 2067 h 4622"/>
              <a:gd name="T8" fmla="*/ 1869 w 3885"/>
              <a:gd name="T9" fmla="*/ 1598 h 4622"/>
              <a:gd name="T10" fmla="*/ 1869 w 3885"/>
              <a:gd name="T11" fmla="*/ 1598 h 4622"/>
              <a:gd name="T12" fmla="*/ 2337 w 3885"/>
              <a:gd name="T13" fmla="*/ 2067 h 4622"/>
              <a:gd name="T14" fmla="*/ 2337 w 3885"/>
              <a:gd name="T15" fmla="*/ 2067 h 4622"/>
              <a:gd name="T16" fmla="*/ 1869 w 3885"/>
              <a:gd name="T17" fmla="*/ 2535 h 4622"/>
              <a:gd name="T18" fmla="*/ 3147 w 3885"/>
              <a:gd name="T19" fmla="*/ 2310 h 4622"/>
              <a:gd name="T20" fmla="*/ 3147 w 3885"/>
              <a:gd name="T21" fmla="*/ 2310 h 4622"/>
              <a:gd name="T22" fmla="*/ 3160 w 3885"/>
              <a:gd name="T23" fmla="*/ 2071 h 4622"/>
              <a:gd name="T24" fmla="*/ 2344 w 3885"/>
              <a:gd name="T25" fmla="*/ 2071 h 4622"/>
              <a:gd name="T26" fmla="*/ 2834 w 3885"/>
              <a:gd name="T27" fmla="*/ 1223 h 4622"/>
              <a:gd name="T28" fmla="*/ 3386 w 3885"/>
              <a:gd name="T29" fmla="*/ 265 h 4622"/>
              <a:gd name="T30" fmla="*/ 3386 w 3885"/>
              <a:gd name="T31" fmla="*/ 265 h 4622"/>
              <a:gd name="T32" fmla="*/ 2311 w 3885"/>
              <a:gd name="T33" fmla="*/ 0 h 4622"/>
              <a:gd name="T34" fmla="*/ 2311 w 3885"/>
              <a:gd name="T35" fmla="*/ 0 h 4622"/>
              <a:gd name="T36" fmla="*/ 1757 w 3885"/>
              <a:gd name="T37" fmla="*/ 67 h 4622"/>
              <a:gd name="T38" fmla="*/ 1757 w 3885"/>
              <a:gd name="T39" fmla="*/ 67 h 4622"/>
              <a:gd name="T40" fmla="*/ 0 w 3885"/>
              <a:gd name="T41" fmla="*/ 2310 h 4622"/>
              <a:gd name="T42" fmla="*/ 0 w 3885"/>
              <a:gd name="T43" fmla="*/ 2310 h 4622"/>
              <a:gd name="T44" fmla="*/ 2311 w 3885"/>
              <a:gd name="T45" fmla="*/ 4621 h 4622"/>
              <a:gd name="T46" fmla="*/ 2311 w 3885"/>
              <a:gd name="T47" fmla="*/ 4621 h 4622"/>
              <a:gd name="T48" fmla="*/ 3884 w 3885"/>
              <a:gd name="T49" fmla="*/ 4002 h 4622"/>
              <a:gd name="T50" fmla="*/ 3884 w 3885"/>
              <a:gd name="T51" fmla="*/ 4002 h 4622"/>
              <a:gd name="T52" fmla="*/ 3147 w 3885"/>
              <a:gd name="T53" fmla="*/ 231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5" h="4622">
                <a:moveTo>
                  <a:pt x="1869" y="2535"/>
                </a:moveTo>
                <a:lnTo>
                  <a:pt x="1869" y="2535"/>
                </a:lnTo>
                <a:cubicBezTo>
                  <a:pt x="1610" y="2535"/>
                  <a:pt x="1400" y="2326"/>
                  <a:pt x="1400" y="2067"/>
                </a:cubicBezTo>
                <a:lnTo>
                  <a:pt x="1400" y="2067"/>
                </a:lnTo>
                <a:cubicBezTo>
                  <a:pt x="1400" y="1808"/>
                  <a:pt x="1610" y="1598"/>
                  <a:pt x="1869" y="1598"/>
                </a:cubicBezTo>
                <a:lnTo>
                  <a:pt x="1869" y="1598"/>
                </a:lnTo>
                <a:cubicBezTo>
                  <a:pt x="2128" y="1598"/>
                  <a:pt x="2337" y="1808"/>
                  <a:pt x="2337" y="2067"/>
                </a:cubicBezTo>
                <a:lnTo>
                  <a:pt x="2337" y="2067"/>
                </a:lnTo>
                <a:cubicBezTo>
                  <a:pt x="2337" y="2326"/>
                  <a:pt x="2128" y="2535"/>
                  <a:pt x="1869" y="2535"/>
                </a:cubicBezTo>
                <a:close/>
                <a:moveTo>
                  <a:pt x="3147" y="2310"/>
                </a:moveTo>
                <a:lnTo>
                  <a:pt x="3147" y="2310"/>
                </a:lnTo>
                <a:cubicBezTo>
                  <a:pt x="3147" y="2230"/>
                  <a:pt x="3151" y="2150"/>
                  <a:pt x="3160" y="2071"/>
                </a:cubicBezTo>
                <a:lnTo>
                  <a:pt x="2344" y="2071"/>
                </a:lnTo>
                <a:lnTo>
                  <a:pt x="2834" y="1223"/>
                </a:lnTo>
                <a:lnTo>
                  <a:pt x="3386" y="265"/>
                </a:lnTo>
                <a:lnTo>
                  <a:pt x="3386" y="265"/>
                </a:lnTo>
                <a:cubicBezTo>
                  <a:pt x="3065" y="96"/>
                  <a:pt x="2699" y="0"/>
                  <a:pt x="2311" y="0"/>
                </a:cubicBezTo>
                <a:lnTo>
                  <a:pt x="2311" y="0"/>
                </a:lnTo>
                <a:cubicBezTo>
                  <a:pt x="2120" y="0"/>
                  <a:pt x="1934" y="23"/>
                  <a:pt x="1757" y="67"/>
                </a:cubicBezTo>
                <a:lnTo>
                  <a:pt x="1757" y="67"/>
                </a:lnTo>
                <a:cubicBezTo>
                  <a:pt x="749" y="316"/>
                  <a:pt x="0" y="1225"/>
                  <a:pt x="0" y="2310"/>
                </a:cubicBezTo>
                <a:lnTo>
                  <a:pt x="0" y="2310"/>
                </a:lnTo>
                <a:cubicBezTo>
                  <a:pt x="0" y="3587"/>
                  <a:pt x="1035" y="4621"/>
                  <a:pt x="2311" y="4621"/>
                </a:cubicBezTo>
                <a:lnTo>
                  <a:pt x="2311" y="4621"/>
                </a:lnTo>
                <a:cubicBezTo>
                  <a:pt x="2919" y="4621"/>
                  <a:pt x="3471" y="4386"/>
                  <a:pt x="3884" y="4002"/>
                </a:cubicBezTo>
                <a:lnTo>
                  <a:pt x="3884" y="4002"/>
                </a:lnTo>
                <a:cubicBezTo>
                  <a:pt x="3431" y="3581"/>
                  <a:pt x="3147" y="2979"/>
                  <a:pt x="3147" y="23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149DDDAE-F4BA-064A-888C-0683FC28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338" y="9418033"/>
            <a:ext cx="719666" cy="719666"/>
          </a:xfrm>
          <a:custGeom>
            <a:avLst/>
            <a:gdLst>
              <a:gd name="T0" fmla="*/ 480 w 579"/>
              <a:gd name="T1" fmla="*/ 468 h 579"/>
              <a:gd name="T2" fmla="*/ 404 w 579"/>
              <a:gd name="T3" fmla="*/ 412 h 579"/>
              <a:gd name="T4" fmla="*/ 361 w 579"/>
              <a:gd name="T5" fmla="*/ 376 h 579"/>
              <a:gd name="T6" fmla="*/ 365 w 579"/>
              <a:gd name="T7" fmla="*/ 345 h 579"/>
              <a:gd name="T8" fmla="*/ 378 w 579"/>
              <a:gd name="T9" fmla="*/ 321 h 579"/>
              <a:gd name="T10" fmla="*/ 407 w 579"/>
              <a:gd name="T11" fmla="*/ 197 h 579"/>
              <a:gd name="T12" fmla="*/ 329 w 579"/>
              <a:gd name="T13" fmla="*/ 79 h 579"/>
              <a:gd name="T14" fmla="*/ 306 w 579"/>
              <a:gd name="T15" fmla="*/ 84 h 579"/>
              <a:gd name="T16" fmla="*/ 276 w 579"/>
              <a:gd name="T17" fmla="*/ 89 h 579"/>
              <a:gd name="T18" fmla="*/ 184 w 579"/>
              <a:gd name="T19" fmla="*/ 194 h 579"/>
              <a:gd name="T20" fmla="*/ 218 w 579"/>
              <a:gd name="T21" fmla="*/ 325 h 579"/>
              <a:gd name="T22" fmla="*/ 228 w 579"/>
              <a:gd name="T23" fmla="*/ 345 h 579"/>
              <a:gd name="T24" fmla="*/ 199 w 579"/>
              <a:gd name="T25" fmla="*/ 407 h 579"/>
              <a:gd name="T26" fmla="*/ 99 w 579"/>
              <a:gd name="T27" fmla="*/ 469 h 579"/>
              <a:gd name="T28" fmla="*/ 27 w 579"/>
              <a:gd name="T29" fmla="*/ 289 h 579"/>
              <a:gd name="T30" fmla="*/ 289 w 579"/>
              <a:gd name="T31" fmla="*/ 27 h 579"/>
              <a:gd name="T32" fmla="*/ 551 w 579"/>
              <a:gd name="T33" fmla="*/ 289 h 579"/>
              <a:gd name="T34" fmla="*/ 289 w 579"/>
              <a:gd name="T35" fmla="*/ 551 h 579"/>
              <a:gd name="T36" fmla="*/ 118 w 579"/>
              <a:gd name="T37" fmla="*/ 488 h 579"/>
              <a:gd name="T38" fmla="*/ 209 w 579"/>
              <a:gd name="T39" fmla="*/ 431 h 579"/>
              <a:gd name="T40" fmla="*/ 252 w 579"/>
              <a:gd name="T41" fmla="*/ 334 h 579"/>
              <a:gd name="T42" fmla="*/ 241 w 579"/>
              <a:gd name="T43" fmla="*/ 312 h 579"/>
              <a:gd name="T44" fmla="*/ 211 w 579"/>
              <a:gd name="T45" fmla="*/ 194 h 579"/>
              <a:gd name="T46" fmla="*/ 276 w 579"/>
              <a:gd name="T47" fmla="*/ 115 h 579"/>
              <a:gd name="T48" fmla="*/ 315 w 579"/>
              <a:gd name="T49" fmla="*/ 108 h 579"/>
              <a:gd name="T50" fmla="*/ 329 w 579"/>
              <a:gd name="T51" fmla="*/ 106 h 579"/>
              <a:gd name="T52" fmla="*/ 381 w 579"/>
              <a:gd name="T53" fmla="*/ 197 h 579"/>
              <a:gd name="T54" fmla="*/ 355 w 579"/>
              <a:gd name="T55" fmla="*/ 308 h 579"/>
              <a:gd name="T56" fmla="*/ 341 w 579"/>
              <a:gd name="T57" fmla="*/ 334 h 579"/>
              <a:gd name="T58" fmla="*/ 336 w 579"/>
              <a:gd name="T59" fmla="*/ 384 h 579"/>
              <a:gd name="T60" fmla="*/ 393 w 579"/>
              <a:gd name="T61" fmla="*/ 436 h 579"/>
              <a:gd name="T62" fmla="*/ 461 w 579"/>
              <a:gd name="T63" fmla="*/ 486 h 579"/>
              <a:gd name="T64" fmla="*/ 289 w 579"/>
              <a:gd name="T65" fmla="*/ 551 h 579"/>
              <a:gd name="T66" fmla="*/ 289 w 579"/>
              <a:gd name="T67" fmla="*/ 0 h 579"/>
              <a:gd name="T68" fmla="*/ 0 w 579"/>
              <a:gd name="T69" fmla="*/ 289 h 579"/>
              <a:gd name="T70" fmla="*/ 289 w 579"/>
              <a:gd name="T71" fmla="*/ 578 h 579"/>
              <a:gd name="T72" fmla="*/ 578 w 579"/>
              <a:gd name="T73" fmla="*/ 28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9" h="579">
                <a:moveTo>
                  <a:pt x="480" y="468"/>
                </a:moveTo>
                <a:lnTo>
                  <a:pt x="480" y="468"/>
                </a:lnTo>
                <a:cubicBezTo>
                  <a:pt x="465" y="453"/>
                  <a:pt x="435" y="427"/>
                  <a:pt x="404" y="412"/>
                </a:cubicBezTo>
                <a:lnTo>
                  <a:pt x="404" y="412"/>
                </a:lnTo>
                <a:cubicBezTo>
                  <a:pt x="379" y="400"/>
                  <a:pt x="365" y="389"/>
                  <a:pt x="361" y="376"/>
                </a:cubicBezTo>
                <a:lnTo>
                  <a:pt x="361" y="376"/>
                </a:lnTo>
                <a:cubicBezTo>
                  <a:pt x="358" y="367"/>
                  <a:pt x="359" y="357"/>
                  <a:pt x="365" y="345"/>
                </a:cubicBezTo>
                <a:lnTo>
                  <a:pt x="365" y="345"/>
                </a:lnTo>
                <a:cubicBezTo>
                  <a:pt x="370" y="336"/>
                  <a:pt x="374" y="329"/>
                  <a:pt x="378" y="321"/>
                </a:cubicBezTo>
                <a:lnTo>
                  <a:pt x="378" y="321"/>
                </a:lnTo>
                <a:cubicBezTo>
                  <a:pt x="394" y="293"/>
                  <a:pt x="407" y="271"/>
                  <a:pt x="407" y="197"/>
                </a:cubicBezTo>
                <a:lnTo>
                  <a:pt x="407" y="197"/>
                </a:lnTo>
                <a:cubicBezTo>
                  <a:pt x="407" y="85"/>
                  <a:pt x="342" y="79"/>
                  <a:pt x="329" y="79"/>
                </a:cubicBezTo>
                <a:lnTo>
                  <a:pt x="329" y="79"/>
                </a:lnTo>
                <a:cubicBezTo>
                  <a:pt x="319" y="79"/>
                  <a:pt x="312" y="82"/>
                  <a:pt x="306" y="84"/>
                </a:cubicBezTo>
                <a:lnTo>
                  <a:pt x="306" y="84"/>
                </a:lnTo>
                <a:cubicBezTo>
                  <a:pt x="299" y="86"/>
                  <a:pt x="292" y="88"/>
                  <a:pt x="276" y="89"/>
                </a:cubicBezTo>
                <a:lnTo>
                  <a:pt x="276" y="89"/>
                </a:lnTo>
                <a:cubicBezTo>
                  <a:pt x="246" y="90"/>
                  <a:pt x="184" y="90"/>
                  <a:pt x="184" y="194"/>
                </a:cubicBezTo>
                <a:lnTo>
                  <a:pt x="184" y="194"/>
                </a:lnTo>
                <a:cubicBezTo>
                  <a:pt x="184" y="265"/>
                  <a:pt x="203" y="298"/>
                  <a:pt x="218" y="325"/>
                </a:cubicBezTo>
                <a:lnTo>
                  <a:pt x="218" y="325"/>
                </a:lnTo>
                <a:cubicBezTo>
                  <a:pt x="222" y="332"/>
                  <a:pt x="225" y="338"/>
                  <a:pt x="228" y="345"/>
                </a:cubicBezTo>
                <a:lnTo>
                  <a:pt x="228" y="345"/>
                </a:lnTo>
                <a:cubicBezTo>
                  <a:pt x="240" y="373"/>
                  <a:pt x="231" y="393"/>
                  <a:pt x="199" y="407"/>
                </a:cubicBezTo>
                <a:lnTo>
                  <a:pt x="199" y="407"/>
                </a:lnTo>
                <a:cubicBezTo>
                  <a:pt x="158" y="425"/>
                  <a:pt x="139" y="435"/>
                  <a:pt x="99" y="469"/>
                </a:cubicBezTo>
                <a:lnTo>
                  <a:pt x="99" y="469"/>
                </a:lnTo>
                <a:cubicBezTo>
                  <a:pt x="55" y="422"/>
                  <a:pt x="27" y="359"/>
                  <a:pt x="27" y="289"/>
                </a:cubicBezTo>
                <a:lnTo>
                  <a:pt x="27" y="289"/>
                </a:lnTo>
                <a:cubicBezTo>
                  <a:pt x="27" y="144"/>
                  <a:pt x="144" y="27"/>
                  <a:pt x="289" y="27"/>
                </a:cubicBezTo>
                <a:lnTo>
                  <a:pt x="289" y="27"/>
                </a:lnTo>
                <a:cubicBezTo>
                  <a:pt x="434" y="27"/>
                  <a:pt x="551" y="144"/>
                  <a:pt x="551" y="289"/>
                </a:cubicBezTo>
                <a:lnTo>
                  <a:pt x="551" y="289"/>
                </a:lnTo>
                <a:cubicBezTo>
                  <a:pt x="551" y="358"/>
                  <a:pt x="524" y="421"/>
                  <a:pt x="480" y="468"/>
                </a:cubicBezTo>
                <a:close/>
                <a:moveTo>
                  <a:pt x="289" y="551"/>
                </a:moveTo>
                <a:lnTo>
                  <a:pt x="289" y="551"/>
                </a:lnTo>
                <a:cubicBezTo>
                  <a:pt x="224" y="551"/>
                  <a:pt x="164" y="527"/>
                  <a:pt x="118" y="488"/>
                </a:cubicBezTo>
                <a:lnTo>
                  <a:pt x="118" y="488"/>
                </a:lnTo>
                <a:cubicBezTo>
                  <a:pt x="154" y="457"/>
                  <a:pt x="170" y="448"/>
                  <a:pt x="209" y="431"/>
                </a:cubicBezTo>
                <a:lnTo>
                  <a:pt x="209" y="431"/>
                </a:lnTo>
                <a:cubicBezTo>
                  <a:pt x="255" y="411"/>
                  <a:pt x="270" y="376"/>
                  <a:pt x="252" y="334"/>
                </a:cubicBezTo>
                <a:lnTo>
                  <a:pt x="252" y="334"/>
                </a:lnTo>
                <a:cubicBezTo>
                  <a:pt x="248" y="326"/>
                  <a:pt x="245" y="320"/>
                  <a:pt x="241" y="312"/>
                </a:cubicBezTo>
                <a:lnTo>
                  <a:pt x="241" y="312"/>
                </a:lnTo>
                <a:cubicBezTo>
                  <a:pt x="226" y="287"/>
                  <a:pt x="211" y="258"/>
                  <a:pt x="211" y="194"/>
                </a:cubicBezTo>
                <a:lnTo>
                  <a:pt x="211" y="194"/>
                </a:lnTo>
                <a:cubicBezTo>
                  <a:pt x="211" y="116"/>
                  <a:pt x="247" y="115"/>
                  <a:pt x="276" y="115"/>
                </a:cubicBezTo>
                <a:lnTo>
                  <a:pt x="276" y="115"/>
                </a:lnTo>
                <a:cubicBezTo>
                  <a:pt x="297" y="115"/>
                  <a:pt x="307" y="111"/>
                  <a:pt x="315" y="108"/>
                </a:cubicBezTo>
                <a:lnTo>
                  <a:pt x="315" y="108"/>
                </a:lnTo>
                <a:cubicBezTo>
                  <a:pt x="320" y="106"/>
                  <a:pt x="323" y="106"/>
                  <a:pt x="329" y="106"/>
                </a:cubicBezTo>
                <a:lnTo>
                  <a:pt x="329" y="106"/>
                </a:lnTo>
                <a:cubicBezTo>
                  <a:pt x="354" y="106"/>
                  <a:pt x="381" y="129"/>
                  <a:pt x="381" y="197"/>
                </a:cubicBezTo>
                <a:lnTo>
                  <a:pt x="381" y="197"/>
                </a:lnTo>
                <a:cubicBezTo>
                  <a:pt x="381" y="265"/>
                  <a:pt x="370" y="281"/>
                  <a:pt x="355" y="308"/>
                </a:cubicBezTo>
                <a:lnTo>
                  <a:pt x="355" y="308"/>
                </a:lnTo>
                <a:cubicBezTo>
                  <a:pt x="351" y="316"/>
                  <a:pt x="346" y="324"/>
                  <a:pt x="341" y="334"/>
                </a:cubicBezTo>
                <a:lnTo>
                  <a:pt x="341" y="334"/>
                </a:lnTo>
                <a:cubicBezTo>
                  <a:pt x="333" y="352"/>
                  <a:pt x="331" y="369"/>
                  <a:pt x="336" y="384"/>
                </a:cubicBezTo>
                <a:lnTo>
                  <a:pt x="336" y="384"/>
                </a:lnTo>
                <a:cubicBezTo>
                  <a:pt x="344" y="405"/>
                  <a:pt x="361" y="421"/>
                  <a:pt x="393" y="436"/>
                </a:cubicBezTo>
                <a:lnTo>
                  <a:pt x="393" y="436"/>
                </a:lnTo>
                <a:cubicBezTo>
                  <a:pt x="419" y="448"/>
                  <a:pt x="447" y="473"/>
                  <a:pt x="461" y="486"/>
                </a:cubicBezTo>
                <a:lnTo>
                  <a:pt x="461" y="486"/>
                </a:lnTo>
                <a:cubicBezTo>
                  <a:pt x="415" y="527"/>
                  <a:pt x="355" y="551"/>
                  <a:pt x="289" y="551"/>
                </a:cubicBezTo>
                <a:close/>
                <a:moveTo>
                  <a:pt x="289" y="0"/>
                </a:moveTo>
                <a:lnTo>
                  <a:pt x="289" y="0"/>
                </a:lnTo>
                <a:cubicBezTo>
                  <a:pt x="130" y="0"/>
                  <a:pt x="0" y="129"/>
                  <a:pt x="0" y="289"/>
                </a:cubicBezTo>
                <a:lnTo>
                  <a:pt x="0" y="289"/>
                </a:lnTo>
                <a:cubicBezTo>
                  <a:pt x="0" y="448"/>
                  <a:pt x="130" y="578"/>
                  <a:pt x="289" y="578"/>
                </a:cubicBezTo>
                <a:lnTo>
                  <a:pt x="289" y="578"/>
                </a:lnTo>
                <a:cubicBezTo>
                  <a:pt x="449" y="578"/>
                  <a:pt x="578" y="448"/>
                  <a:pt x="578" y="289"/>
                </a:cubicBezTo>
                <a:lnTo>
                  <a:pt x="578" y="289"/>
                </a:lnTo>
                <a:cubicBezTo>
                  <a:pt x="578" y="129"/>
                  <a:pt x="449" y="0"/>
                  <a:pt x="28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38">
            <a:extLst>
              <a:ext uri="{FF2B5EF4-FFF2-40B4-BE49-F238E27FC236}">
                <a16:creationId xmlns:a16="http://schemas.microsoft.com/office/drawing/2014/main" id="{F0C549B5-9F25-3E4E-95F3-A4709EAB9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248" y="5621941"/>
            <a:ext cx="719666" cy="455969"/>
          </a:xfrm>
          <a:custGeom>
            <a:avLst/>
            <a:gdLst>
              <a:gd name="T0" fmla="*/ 247 w 577"/>
              <a:gd name="T1" fmla="*/ 233 h 368"/>
              <a:gd name="T2" fmla="*/ 253 w 577"/>
              <a:gd name="T3" fmla="*/ 260 h 368"/>
              <a:gd name="T4" fmla="*/ 256 w 577"/>
              <a:gd name="T5" fmla="*/ 240 h 368"/>
              <a:gd name="T6" fmla="*/ 273 w 577"/>
              <a:gd name="T7" fmla="*/ 260 h 368"/>
              <a:gd name="T8" fmla="*/ 254 w 577"/>
              <a:gd name="T9" fmla="*/ 276 h 368"/>
              <a:gd name="T10" fmla="*/ 230 w 577"/>
              <a:gd name="T11" fmla="*/ 279 h 368"/>
              <a:gd name="T12" fmla="*/ 207 w 577"/>
              <a:gd name="T13" fmla="*/ 269 h 368"/>
              <a:gd name="T14" fmla="*/ 197 w 577"/>
              <a:gd name="T15" fmla="*/ 244 h 368"/>
              <a:gd name="T16" fmla="*/ 219 w 577"/>
              <a:gd name="T17" fmla="*/ 259 h 368"/>
              <a:gd name="T18" fmla="*/ 221 w 577"/>
              <a:gd name="T19" fmla="*/ 225 h 368"/>
              <a:gd name="T20" fmla="*/ 202 w 577"/>
              <a:gd name="T21" fmla="*/ 210 h 368"/>
              <a:gd name="T22" fmla="*/ 202 w 577"/>
              <a:gd name="T23" fmla="*/ 184 h 368"/>
              <a:gd name="T24" fmla="*/ 220 w 577"/>
              <a:gd name="T25" fmla="*/ 169 h 368"/>
              <a:gd name="T26" fmla="*/ 243 w 577"/>
              <a:gd name="T27" fmla="*/ 158 h 368"/>
              <a:gd name="T28" fmla="*/ 253 w 577"/>
              <a:gd name="T29" fmla="*/ 169 h 368"/>
              <a:gd name="T30" fmla="*/ 270 w 577"/>
              <a:gd name="T31" fmla="*/ 184 h 368"/>
              <a:gd name="T32" fmla="*/ 251 w 577"/>
              <a:gd name="T33" fmla="*/ 184 h 368"/>
              <a:gd name="T34" fmla="*/ 243 w 577"/>
              <a:gd name="T35" fmla="*/ 212 h 368"/>
              <a:gd name="T36" fmla="*/ 264 w 577"/>
              <a:gd name="T37" fmla="*/ 222 h 368"/>
              <a:gd name="T38" fmla="*/ 275 w 577"/>
              <a:gd name="T39" fmla="*/ 245 h 368"/>
              <a:gd name="T40" fmla="*/ 144 w 577"/>
              <a:gd name="T41" fmla="*/ 223 h 368"/>
              <a:gd name="T42" fmla="*/ 327 w 577"/>
              <a:gd name="T43" fmla="*/ 223 h 368"/>
              <a:gd name="T44" fmla="*/ 432 w 577"/>
              <a:gd name="T45" fmla="*/ 131 h 368"/>
              <a:gd name="T46" fmla="*/ 432 w 577"/>
              <a:gd name="T47" fmla="*/ 105 h 368"/>
              <a:gd name="T48" fmla="*/ 445 w 577"/>
              <a:gd name="T49" fmla="*/ 291 h 368"/>
              <a:gd name="T50" fmla="*/ 392 w 577"/>
              <a:gd name="T51" fmla="*/ 328 h 368"/>
              <a:gd name="T52" fmla="*/ 76 w 577"/>
              <a:gd name="T53" fmla="*/ 341 h 368"/>
              <a:gd name="T54" fmla="*/ 39 w 577"/>
              <a:gd name="T55" fmla="*/ 288 h 368"/>
              <a:gd name="T56" fmla="*/ 39 w 577"/>
              <a:gd name="T57" fmla="*/ 158 h 368"/>
              <a:gd name="T58" fmla="*/ 76 w 577"/>
              <a:gd name="T59" fmla="*/ 105 h 368"/>
              <a:gd name="T60" fmla="*/ 392 w 577"/>
              <a:gd name="T61" fmla="*/ 118 h 368"/>
              <a:gd name="T62" fmla="*/ 445 w 577"/>
              <a:gd name="T63" fmla="*/ 291 h 368"/>
              <a:gd name="T64" fmla="*/ 419 w 577"/>
              <a:gd name="T65" fmla="*/ 328 h 368"/>
              <a:gd name="T66" fmla="*/ 445 w 577"/>
              <a:gd name="T67" fmla="*/ 328 h 368"/>
              <a:gd name="T68" fmla="*/ 26 w 577"/>
              <a:gd name="T69" fmla="*/ 328 h 368"/>
              <a:gd name="T70" fmla="*/ 52 w 577"/>
              <a:gd name="T71" fmla="*/ 328 h 368"/>
              <a:gd name="T72" fmla="*/ 39 w 577"/>
              <a:gd name="T73" fmla="*/ 105 h 368"/>
              <a:gd name="T74" fmla="*/ 39 w 577"/>
              <a:gd name="T75" fmla="*/ 131 h 368"/>
              <a:gd name="T76" fmla="*/ 445 w 577"/>
              <a:gd name="T77" fmla="*/ 78 h 368"/>
              <a:gd name="T78" fmla="*/ 0 w 577"/>
              <a:gd name="T79" fmla="*/ 341 h 368"/>
              <a:gd name="T80" fmla="*/ 445 w 577"/>
              <a:gd name="T81" fmla="*/ 367 h 368"/>
              <a:gd name="T82" fmla="*/ 445 w 577"/>
              <a:gd name="T83" fmla="*/ 78 h 368"/>
              <a:gd name="T84" fmla="*/ 105 w 577"/>
              <a:gd name="T85" fmla="*/ 26 h 368"/>
              <a:gd name="T86" fmla="*/ 118 w 577"/>
              <a:gd name="T87" fmla="*/ 52 h 368"/>
              <a:gd name="T88" fmla="*/ 550 w 577"/>
              <a:gd name="T89" fmla="*/ 263 h 368"/>
              <a:gd name="T90" fmla="*/ 498 w 577"/>
              <a:gd name="T91" fmla="*/ 275 h 368"/>
              <a:gd name="T92" fmla="*/ 576 w 577"/>
              <a:gd name="T93" fmla="*/ 263 h 368"/>
              <a:gd name="T94" fmla="*/ 353 w 577"/>
              <a:gd name="T95" fmla="*/ 288 h 368"/>
              <a:gd name="T96" fmla="*/ 353 w 577"/>
              <a:gd name="T97" fmla="*/ 315 h 368"/>
              <a:gd name="T98" fmla="*/ 353 w 577"/>
              <a:gd name="T99" fmla="*/ 288 h 368"/>
              <a:gd name="T100" fmla="*/ 105 w 577"/>
              <a:gd name="T101" fmla="*/ 145 h 368"/>
              <a:gd name="T102" fmla="*/ 131 w 577"/>
              <a:gd name="T103" fmla="*/ 145 h 368"/>
              <a:gd name="T104" fmla="*/ 218 w 577"/>
              <a:gd name="T105" fmla="*/ 201 h 368"/>
              <a:gd name="T106" fmla="*/ 227 w 577"/>
              <a:gd name="T107" fmla="*/ 208 h 368"/>
              <a:gd name="T108" fmla="*/ 230 w 577"/>
              <a:gd name="T109" fmla="*/ 181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7" h="368">
                <a:moveTo>
                  <a:pt x="253" y="236"/>
                </a:moveTo>
                <a:lnTo>
                  <a:pt x="253" y="236"/>
                </a:lnTo>
                <a:cubicBezTo>
                  <a:pt x="251" y="234"/>
                  <a:pt x="249" y="233"/>
                  <a:pt x="247" y="233"/>
                </a:cubicBezTo>
                <a:lnTo>
                  <a:pt x="247" y="233"/>
                </a:lnTo>
                <a:cubicBezTo>
                  <a:pt x="245" y="232"/>
                  <a:pt x="244" y="232"/>
                  <a:pt x="243" y="231"/>
                </a:cubicBezTo>
                <a:lnTo>
                  <a:pt x="243" y="264"/>
                </a:lnTo>
                <a:lnTo>
                  <a:pt x="243" y="264"/>
                </a:lnTo>
                <a:cubicBezTo>
                  <a:pt x="247" y="264"/>
                  <a:pt x="250" y="263"/>
                  <a:pt x="253" y="260"/>
                </a:cubicBezTo>
                <a:lnTo>
                  <a:pt x="253" y="260"/>
                </a:lnTo>
                <a:cubicBezTo>
                  <a:pt x="256" y="258"/>
                  <a:pt x="258" y="253"/>
                  <a:pt x="258" y="247"/>
                </a:cubicBezTo>
                <a:lnTo>
                  <a:pt x="258" y="247"/>
                </a:lnTo>
                <a:cubicBezTo>
                  <a:pt x="258" y="245"/>
                  <a:pt x="258" y="243"/>
                  <a:pt x="256" y="240"/>
                </a:cubicBezTo>
                <a:lnTo>
                  <a:pt x="256" y="240"/>
                </a:lnTo>
                <a:cubicBezTo>
                  <a:pt x="256" y="239"/>
                  <a:pt x="254" y="237"/>
                  <a:pt x="253" y="236"/>
                </a:cubicBezTo>
                <a:close/>
                <a:moveTo>
                  <a:pt x="273" y="260"/>
                </a:moveTo>
                <a:lnTo>
                  <a:pt x="273" y="260"/>
                </a:lnTo>
                <a:cubicBezTo>
                  <a:pt x="271" y="264"/>
                  <a:pt x="268" y="267"/>
                  <a:pt x="265" y="270"/>
                </a:cubicBezTo>
                <a:lnTo>
                  <a:pt x="265" y="270"/>
                </a:lnTo>
                <a:cubicBezTo>
                  <a:pt x="262" y="272"/>
                  <a:pt x="258" y="274"/>
                  <a:pt x="254" y="276"/>
                </a:cubicBezTo>
                <a:lnTo>
                  <a:pt x="254" y="276"/>
                </a:lnTo>
                <a:cubicBezTo>
                  <a:pt x="250" y="277"/>
                  <a:pt x="247" y="278"/>
                  <a:pt x="243" y="278"/>
                </a:cubicBezTo>
                <a:lnTo>
                  <a:pt x="243" y="288"/>
                </a:lnTo>
                <a:lnTo>
                  <a:pt x="230" y="288"/>
                </a:lnTo>
                <a:lnTo>
                  <a:pt x="230" y="279"/>
                </a:lnTo>
                <a:lnTo>
                  <a:pt x="230" y="279"/>
                </a:lnTo>
                <a:cubicBezTo>
                  <a:pt x="226" y="278"/>
                  <a:pt x="222" y="277"/>
                  <a:pt x="219" y="276"/>
                </a:cubicBezTo>
                <a:lnTo>
                  <a:pt x="219" y="276"/>
                </a:lnTo>
                <a:cubicBezTo>
                  <a:pt x="214" y="274"/>
                  <a:pt x="210" y="272"/>
                  <a:pt x="207" y="269"/>
                </a:cubicBezTo>
                <a:lnTo>
                  <a:pt x="207" y="269"/>
                </a:lnTo>
                <a:cubicBezTo>
                  <a:pt x="203" y="266"/>
                  <a:pt x="201" y="263"/>
                  <a:pt x="199" y="258"/>
                </a:cubicBezTo>
                <a:lnTo>
                  <a:pt x="199" y="258"/>
                </a:lnTo>
                <a:cubicBezTo>
                  <a:pt x="197" y="254"/>
                  <a:pt x="197" y="249"/>
                  <a:pt x="197" y="244"/>
                </a:cubicBezTo>
                <a:lnTo>
                  <a:pt x="214" y="244"/>
                </a:lnTo>
                <a:lnTo>
                  <a:pt x="214" y="244"/>
                </a:lnTo>
                <a:cubicBezTo>
                  <a:pt x="214" y="250"/>
                  <a:pt x="216" y="255"/>
                  <a:pt x="219" y="259"/>
                </a:cubicBezTo>
                <a:lnTo>
                  <a:pt x="219" y="259"/>
                </a:lnTo>
                <a:cubicBezTo>
                  <a:pt x="221" y="263"/>
                  <a:pt x="225" y="264"/>
                  <a:pt x="230" y="264"/>
                </a:cubicBezTo>
                <a:lnTo>
                  <a:pt x="230" y="228"/>
                </a:lnTo>
                <a:lnTo>
                  <a:pt x="230" y="228"/>
                </a:lnTo>
                <a:cubicBezTo>
                  <a:pt x="227" y="228"/>
                  <a:pt x="224" y="227"/>
                  <a:pt x="221" y="225"/>
                </a:cubicBezTo>
                <a:lnTo>
                  <a:pt x="221" y="225"/>
                </a:lnTo>
                <a:cubicBezTo>
                  <a:pt x="217" y="223"/>
                  <a:pt x="213" y="222"/>
                  <a:pt x="210" y="219"/>
                </a:cubicBezTo>
                <a:lnTo>
                  <a:pt x="210" y="219"/>
                </a:lnTo>
                <a:cubicBezTo>
                  <a:pt x="207" y="217"/>
                  <a:pt x="204" y="214"/>
                  <a:pt x="202" y="210"/>
                </a:cubicBezTo>
                <a:lnTo>
                  <a:pt x="202" y="210"/>
                </a:lnTo>
                <a:cubicBezTo>
                  <a:pt x="200" y="206"/>
                  <a:pt x="199" y="202"/>
                  <a:pt x="199" y="197"/>
                </a:cubicBezTo>
                <a:lnTo>
                  <a:pt x="199" y="197"/>
                </a:lnTo>
                <a:cubicBezTo>
                  <a:pt x="199" y="192"/>
                  <a:pt x="200" y="187"/>
                  <a:pt x="202" y="184"/>
                </a:cubicBezTo>
                <a:lnTo>
                  <a:pt x="202" y="184"/>
                </a:lnTo>
                <a:cubicBezTo>
                  <a:pt x="204" y="180"/>
                  <a:pt x="206" y="177"/>
                  <a:pt x="209" y="175"/>
                </a:cubicBezTo>
                <a:lnTo>
                  <a:pt x="209" y="175"/>
                </a:lnTo>
                <a:cubicBezTo>
                  <a:pt x="212" y="172"/>
                  <a:pt x="216" y="170"/>
                  <a:pt x="220" y="169"/>
                </a:cubicBezTo>
                <a:lnTo>
                  <a:pt x="220" y="169"/>
                </a:lnTo>
                <a:cubicBezTo>
                  <a:pt x="223" y="168"/>
                  <a:pt x="227" y="168"/>
                  <a:pt x="230" y="167"/>
                </a:cubicBezTo>
                <a:lnTo>
                  <a:pt x="230" y="158"/>
                </a:lnTo>
                <a:lnTo>
                  <a:pt x="243" y="158"/>
                </a:lnTo>
                <a:lnTo>
                  <a:pt x="243" y="167"/>
                </a:lnTo>
                <a:lnTo>
                  <a:pt x="243" y="167"/>
                </a:lnTo>
                <a:cubicBezTo>
                  <a:pt x="247" y="168"/>
                  <a:pt x="249" y="168"/>
                  <a:pt x="253" y="169"/>
                </a:cubicBezTo>
                <a:lnTo>
                  <a:pt x="253" y="169"/>
                </a:lnTo>
                <a:cubicBezTo>
                  <a:pt x="256" y="170"/>
                  <a:pt x="260" y="172"/>
                  <a:pt x="263" y="175"/>
                </a:cubicBezTo>
                <a:lnTo>
                  <a:pt x="263" y="175"/>
                </a:lnTo>
                <a:cubicBezTo>
                  <a:pt x="266" y="177"/>
                  <a:pt x="269" y="180"/>
                  <a:pt x="270" y="184"/>
                </a:cubicBezTo>
                <a:lnTo>
                  <a:pt x="270" y="184"/>
                </a:lnTo>
                <a:cubicBezTo>
                  <a:pt x="272" y="187"/>
                  <a:pt x="273" y="192"/>
                  <a:pt x="273" y="196"/>
                </a:cubicBezTo>
                <a:lnTo>
                  <a:pt x="256" y="196"/>
                </a:lnTo>
                <a:lnTo>
                  <a:pt x="256" y="196"/>
                </a:lnTo>
                <a:cubicBezTo>
                  <a:pt x="255" y="191"/>
                  <a:pt x="254" y="187"/>
                  <a:pt x="251" y="184"/>
                </a:cubicBezTo>
                <a:lnTo>
                  <a:pt x="251" y="184"/>
                </a:lnTo>
                <a:cubicBezTo>
                  <a:pt x="250" y="182"/>
                  <a:pt x="247" y="181"/>
                  <a:pt x="243" y="181"/>
                </a:cubicBezTo>
                <a:lnTo>
                  <a:pt x="243" y="212"/>
                </a:lnTo>
                <a:lnTo>
                  <a:pt x="243" y="212"/>
                </a:lnTo>
                <a:cubicBezTo>
                  <a:pt x="247" y="214"/>
                  <a:pt x="249" y="215"/>
                  <a:pt x="253" y="216"/>
                </a:cubicBezTo>
                <a:lnTo>
                  <a:pt x="253" y="216"/>
                </a:lnTo>
                <a:cubicBezTo>
                  <a:pt x="257" y="218"/>
                  <a:pt x="261" y="220"/>
                  <a:pt x="264" y="222"/>
                </a:cubicBezTo>
                <a:lnTo>
                  <a:pt x="264" y="222"/>
                </a:lnTo>
                <a:cubicBezTo>
                  <a:pt x="268" y="225"/>
                  <a:pt x="271" y="228"/>
                  <a:pt x="272" y="232"/>
                </a:cubicBezTo>
                <a:lnTo>
                  <a:pt x="272" y="232"/>
                </a:lnTo>
                <a:cubicBezTo>
                  <a:pt x="275" y="235"/>
                  <a:pt x="275" y="239"/>
                  <a:pt x="275" y="245"/>
                </a:cubicBezTo>
                <a:lnTo>
                  <a:pt x="275" y="245"/>
                </a:lnTo>
                <a:cubicBezTo>
                  <a:pt x="275" y="250"/>
                  <a:pt x="275" y="255"/>
                  <a:pt x="273" y="260"/>
                </a:cubicBezTo>
                <a:close/>
                <a:moveTo>
                  <a:pt x="236" y="131"/>
                </a:moveTo>
                <a:lnTo>
                  <a:pt x="236" y="131"/>
                </a:lnTo>
                <a:cubicBezTo>
                  <a:pt x="186" y="131"/>
                  <a:pt x="144" y="172"/>
                  <a:pt x="144" y="223"/>
                </a:cubicBezTo>
                <a:lnTo>
                  <a:pt x="144" y="223"/>
                </a:lnTo>
                <a:cubicBezTo>
                  <a:pt x="144" y="274"/>
                  <a:pt x="186" y="315"/>
                  <a:pt x="236" y="315"/>
                </a:cubicBezTo>
                <a:lnTo>
                  <a:pt x="236" y="315"/>
                </a:lnTo>
                <a:cubicBezTo>
                  <a:pt x="287" y="315"/>
                  <a:pt x="327" y="274"/>
                  <a:pt x="327" y="223"/>
                </a:cubicBezTo>
                <a:lnTo>
                  <a:pt x="327" y="223"/>
                </a:lnTo>
                <a:cubicBezTo>
                  <a:pt x="327" y="172"/>
                  <a:pt x="287" y="131"/>
                  <a:pt x="236" y="131"/>
                </a:cubicBezTo>
                <a:close/>
                <a:moveTo>
                  <a:pt x="432" y="131"/>
                </a:moveTo>
                <a:lnTo>
                  <a:pt x="432" y="131"/>
                </a:lnTo>
                <a:cubicBezTo>
                  <a:pt x="425" y="131"/>
                  <a:pt x="419" y="125"/>
                  <a:pt x="419" y="118"/>
                </a:cubicBezTo>
                <a:lnTo>
                  <a:pt x="419" y="118"/>
                </a:lnTo>
                <a:cubicBezTo>
                  <a:pt x="419" y="111"/>
                  <a:pt x="425" y="105"/>
                  <a:pt x="432" y="105"/>
                </a:cubicBezTo>
                <a:lnTo>
                  <a:pt x="432" y="105"/>
                </a:lnTo>
                <a:cubicBezTo>
                  <a:pt x="439" y="105"/>
                  <a:pt x="445" y="111"/>
                  <a:pt x="445" y="118"/>
                </a:cubicBezTo>
                <a:lnTo>
                  <a:pt x="445" y="118"/>
                </a:lnTo>
                <a:cubicBezTo>
                  <a:pt x="445" y="125"/>
                  <a:pt x="439" y="131"/>
                  <a:pt x="432" y="131"/>
                </a:cubicBezTo>
                <a:close/>
                <a:moveTo>
                  <a:pt x="445" y="291"/>
                </a:moveTo>
                <a:lnTo>
                  <a:pt x="445" y="291"/>
                </a:lnTo>
                <a:cubicBezTo>
                  <a:pt x="441" y="290"/>
                  <a:pt x="437" y="288"/>
                  <a:pt x="432" y="288"/>
                </a:cubicBezTo>
                <a:lnTo>
                  <a:pt x="432" y="288"/>
                </a:lnTo>
                <a:cubicBezTo>
                  <a:pt x="410" y="288"/>
                  <a:pt x="392" y="306"/>
                  <a:pt x="392" y="328"/>
                </a:cubicBezTo>
                <a:lnTo>
                  <a:pt x="392" y="328"/>
                </a:lnTo>
                <a:cubicBezTo>
                  <a:pt x="392" y="332"/>
                  <a:pt x="394" y="337"/>
                  <a:pt x="395" y="341"/>
                </a:cubicBezTo>
                <a:lnTo>
                  <a:pt x="76" y="341"/>
                </a:lnTo>
                <a:lnTo>
                  <a:pt x="76" y="341"/>
                </a:lnTo>
                <a:cubicBezTo>
                  <a:pt x="78" y="337"/>
                  <a:pt x="78" y="332"/>
                  <a:pt x="78" y="328"/>
                </a:cubicBezTo>
                <a:lnTo>
                  <a:pt x="78" y="328"/>
                </a:lnTo>
                <a:cubicBezTo>
                  <a:pt x="78" y="306"/>
                  <a:pt x="61" y="288"/>
                  <a:pt x="39" y="288"/>
                </a:cubicBezTo>
                <a:lnTo>
                  <a:pt x="39" y="288"/>
                </a:lnTo>
                <a:cubicBezTo>
                  <a:pt x="34" y="288"/>
                  <a:pt x="30" y="290"/>
                  <a:pt x="26" y="291"/>
                </a:cubicBezTo>
                <a:lnTo>
                  <a:pt x="26" y="155"/>
                </a:lnTo>
                <a:lnTo>
                  <a:pt x="26" y="155"/>
                </a:lnTo>
                <a:cubicBezTo>
                  <a:pt x="30" y="156"/>
                  <a:pt x="34" y="158"/>
                  <a:pt x="39" y="158"/>
                </a:cubicBezTo>
                <a:lnTo>
                  <a:pt x="39" y="158"/>
                </a:lnTo>
                <a:cubicBezTo>
                  <a:pt x="61" y="158"/>
                  <a:pt x="78" y="140"/>
                  <a:pt x="78" y="118"/>
                </a:cubicBezTo>
                <a:lnTo>
                  <a:pt x="78" y="118"/>
                </a:lnTo>
                <a:cubicBezTo>
                  <a:pt x="78" y="113"/>
                  <a:pt x="78" y="109"/>
                  <a:pt x="76" y="105"/>
                </a:cubicBezTo>
                <a:lnTo>
                  <a:pt x="395" y="105"/>
                </a:lnTo>
                <a:lnTo>
                  <a:pt x="395" y="105"/>
                </a:lnTo>
                <a:cubicBezTo>
                  <a:pt x="394" y="109"/>
                  <a:pt x="392" y="113"/>
                  <a:pt x="392" y="118"/>
                </a:cubicBezTo>
                <a:lnTo>
                  <a:pt x="392" y="118"/>
                </a:lnTo>
                <a:cubicBezTo>
                  <a:pt x="392" y="140"/>
                  <a:pt x="410" y="158"/>
                  <a:pt x="432" y="158"/>
                </a:cubicBezTo>
                <a:lnTo>
                  <a:pt x="432" y="158"/>
                </a:lnTo>
                <a:cubicBezTo>
                  <a:pt x="437" y="158"/>
                  <a:pt x="441" y="156"/>
                  <a:pt x="445" y="155"/>
                </a:cubicBezTo>
                <a:lnTo>
                  <a:pt x="445" y="291"/>
                </a:lnTo>
                <a:close/>
                <a:moveTo>
                  <a:pt x="432" y="341"/>
                </a:moveTo>
                <a:lnTo>
                  <a:pt x="432" y="341"/>
                </a:lnTo>
                <a:cubicBezTo>
                  <a:pt x="425" y="341"/>
                  <a:pt x="419" y="335"/>
                  <a:pt x="419" y="328"/>
                </a:cubicBezTo>
                <a:lnTo>
                  <a:pt x="419" y="328"/>
                </a:lnTo>
                <a:cubicBezTo>
                  <a:pt x="419" y="321"/>
                  <a:pt x="425" y="315"/>
                  <a:pt x="432" y="315"/>
                </a:cubicBezTo>
                <a:lnTo>
                  <a:pt x="432" y="315"/>
                </a:lnTo>
                <a:cubicBezTo>
                  <a:pt x="439" y="315"/>
                  <a:pt x="445" y="321"/>
                  <a:pt x="445" y="328"/>
                </a:cubicBezTo>
                <a:lnTo>
                  <a:pt x="445" y="328"/>
                </a:lnTo>
                <a:cubicBezTo>
                  <a:pt x="445" y="335"/>
                  <a:pt x="439" y="341"/>
                  <a:pt x="432" y="341"/>
                </a:cubicBezTo>
                <a:close/>
                <a:moveTo>
                  <a:pt x="39" y="341"/>
                </a:moveTo>
                <a:lnTo>
                  <a:pt x="39" y="341"/>
                </a:lnTo>
                <a:cubicBezTo>
                  <a:pt x="32" y="341"/>
                  <a:pt x="26" y="335"/>
                  <a:pt x="26" y="328"/>
                </a:cubicBezTo>
                <a:lnTo>
                  <a:pt x="26" y="328"/>
                </a:lnTo>
                <a:cubicBezTo>
                  <a:pt x="26" y="321"/>
                  <a:pt x="32" y="315"/>
                  <a:pt x="39" y="315"/>
                </a:cubicBezTo>
                <a:lnTo>
                  <a:pt x="39" y="315"/>
                </a:lnTo>
                <a:cubicBezTo>
                  <a:pt x="47" y="315"/>
                  <a:pt x="52" y="321"/>
                  <a:pt x="52" y="328"/>
                </a:cubicBezTo>
                <a:lnTo>
                  <a:pt x="52" y="328"/>
                </a:lnTo>
                <a:cubicBezTo>
                  <a:pt x="52" y="335"/>
                  <a:pt x="47" y="341"/>
                  <a:pt x="39" y="341"/>
                </a:cubicBezTo>
                <a:close/>
                <a:moveTo>
                  <a:pt x="39" y="105"/>
                </a:moveTo>
                <a:lnTo>
                  <a:pt x="39" y="105"/>
                </a:lnTo>
                <a:cubicBezTo>
                  <a:pt x="47" y="105"/>
                  <a:pt x="52" y="111"/>
                  <a:pt x="52" y="118"/>
                </a:cubicBezTo>
                <a:lnTo>
                  <a:pt x="52" y="118"/>
                </a:lnTo>
                <a:cubicBezTo>
                  <a:pt x="52" y="125"/>
                  <a:pt x="47" y="131"/>
                  <a:pt x="39" y="131"/>
                </a:cubicBezTo>
                <a:lnTo>
                  <a:pt x="39" y="131"/>
                </a:lnTo>
                <a:cubicBezTo>
                  <a:pt x="32" y="131"/>
                  <a:pt x="26" y="125"/>
                  <a:pt x="26" y="118"/>
                </a:cubicBezTo>
                <a:lnTo>
                  <a:pt x="26" y="118"/>
                </a:lnTo>
                <a:cubicBezTo>
                  <a:pt x="26" y="111"/>
                  <a:pt x="32" y="105"/>
                  <a:pt x="39" y="105"/>
                </a:cubicBezTo>
                <a:close/>
                <a:moveTo>
                  <a:pt x="445" y="78"/>
                </a:moveTo>
                <a:lnTo>
                  <a:pt x="26" y="78"/>
                </a:lnTo>
                <a:lnTo>
                  <a:pt x="26" y="78"/>
                </a:lnTo>
                <a:cubicBezTo>
                  <a:pt x="12" y="78"/>
                  <a:pt x="0" y="90"/>
                  <a:pt x="0" y="105"/>
                </a:cubicBezTo>
                <a:lnTo>
                  <a:pt x="0" y="341"/>
                </a:lnTo>
                <a:lnTo>
                  <a:pt x="0" y="341"/>
                </a:lnTo>
                <a:cubicBezTo>
                  <a:pt x="0" y="355"/>
                  <a:pt x="12" y="367"/>
                  <a:pt x="26" y="367"/>
                </a:cubicBezTo>
                <a:lnTo>
                  <a:pt x="445" y="367"/>
                </a:lnTo>
                <a:lnTo>
                  <a:pt x="445" y="367"/>
                </a:lnTo>
                <a:cubicBezTo>
                  <a:pt x="460" y="367"/>
                  <a:pt x="471" y="355"/>
                  <a:pt x="471" y="341"/>
                </a:cubicBezTo>
                <a:lnTo>
                  <a:pt x="471" y="105"/>
                </a:lnTo>
                <a:lnTo>
                  <a:pt x="471" y="105"/>
                </a:lnTo>
                <a:cubicBezTo>
                  <a:pt x="471" y="90"/>
                  <a:pt x="460" y="78"/>
                  <a:pt x="445" y="78"/>
                </a:cubicBezTo>
                <a:close/>
                <a:moveTo>
                  <a:pt x="550" y="0"/>
                </a:moveTo>
                <a:lnTo>
                  <a:pt x="131" y="0"/>
                </a:lnTo>
                <a:lnTo>
                  <a:pt x="131" y="0"/>
                </a:lnTo>
                <a:cubicBezTo>
                  <a:pt x="117" y="0"/>
                  <a:pt x="105" y="12"/>
                  <a:pt x="105" y="26"/>
                </a:cubicBezTo>
                <a:lnTo>
                  <a:pt x="105" y="39"/>
                </a:lnTo>
                <a:lnTo>
                  <a:pt x="105" y="39"/>
                </a:lnTo>
                <a:cubicBezTo>
                  <a:pt x="105" y="47"/>
                  <a:pt x="111" y="52"/>
                  <a:pt x="118" y="52"/>
                </a:cubicBezTo>
                <a:lnTo>
                  <a:pt x="118" y="52"/>
                </a:lnTo>
                <a:cubicBezTo>
                  <a:pt x="125" y="52"/>
                  <a:pt x="131" y="47"/>
                  <a:pt x="131" y="39"/>
                </a:cubicBezTo>
                <a:lnTo>
                  <a:pt x="131" y="26"/>
                </a:lnTo>
                <a:lnTo>
                  <a:pt x="550" y="26"/>
                </a:lnTo>
                <a:lnTo>
                  <a:pt x="550" y="263"/>
                </a:lnTo>
                <a:lnTo>
                  <a:pt x="511" y="263"/>
                </a:lnTo>
                <a:lnTo>
                  <a:pt x="511" y="263"/>
                </a:lnTo>
                <a:cubicBezTo>
                  <a:pt x="503" y="263"/>
                  <a:pt x="498" y="268"/>
                  <a:pt x="498" y="275"/>
                </a:cubicBezTo>
                <a:lnTo>
                  <a:pt x="498" y="275"/>
                </a:lnTo>
                <a:cubicBezTo>
                  <a:pt x="498" y="283"/>
                  <a:pt x="503" y="288"/>
                  <a:pt x="511" y="288"/>
                </a:cubicBezTo>
                <a:lnTo>
                  <a:pt x="550" y="288"/>
                </a:lnTo>
                <a:lnTo>
                  <a:pt x="550" y="288"/>
                </a:lnTo>
                <a:cubicBezTo>
                  <a:pt x="564" y="288"/>
                  <a:pt x="576" y="277"/>
                  <a:pt x="576" y="263"/>
                </a:cubicBezTo>
                <a:lnTo>
                  <a:pt x="576" y="26"/>
                </a:lnTo>
                <a:lnTo>
                  <a:pt x="576" y="26"/>
                </a:lnTo>
                <a:cubicBezTo>
                  <a:pt x="576" y="12"/>
                  <a:pt x="564" y="0"/>
                  <a:pt x="550" y="0"/>
                </a:cubicBezTo>
                <a:close/>
                <a:moveTo>
                  <a:pt x="353" y="288"/>
                </a:moveTo>
                <a:lnTo>
                  <a:pt x="353" y="288"/>
                </a:lnTo>
                <a:cubicBezTo>
                  <a:pt x="346" y="288"/>
                  <a:pt x="340" y="295"/>
                  <a:pt x="340" y="302"/>
                </a:cubicBezTo>
                <a:lnTo>
                  <a:pt x="340" y="302"/>
                </a:lnTo>
                <a:cubicBezTo>
                  <a:pt x="340" y="309"/>
                  <a:pt x="346" y="315"/>
                  <a:pt x="353" y="315"/>
                </a:cubicBezTo>
                <a:lnTo>
                  <a:pt x="353" y="315"/>
                </a:lnTo>
                <a:cubicBezTo>
                  <a:pt x="361" y="315"/>
                  <a:pt x="366" y="309"/>
                  <a:pt x="366" y="302"/>
                </a:cubicBezTo>
                <a:lnTo>
                  <a:pt x="366" y="302"/>
                </a:lnTo>
                <a:cubicBezTo>
                  <a:pt x="366" y="295"/>
                  <a:pt x="361" y="288"/>
                  <a:pt x="353" y="288"/>
                </a:cubicBezTo>
                <a:close/>
                <a:moveTo>
                  <a:pt x="118" y="131"/>
                </a:moveTo>
                <a:lnTo>
                  <a:pt x="118" y="131"/>
                </a:lnTo>
                <a:cubicBezTo>
                  <a:pt x="111" y="131"/>
                  <a:pt x="105" y="137"/>
                  <a:pt x="105" y="145"/>
                </a:cubicBezTo>
                <a:lnTo>
                  <a:pt x="105" y="145"/>
                </a:lnTo>
                <a:cubicBezTo>
                  <a:pt x="105" y="151"/>
                  <a:pt x="111" y="158"/>
                  <a:pt x="118" y="158"/>
                </a:cubicBezTo>
                <a:lnTo>
                  <a:pt x="118" y="158"/>
                </a:lnTo>
                <a:cubicBezTo>
                  <a:pt x="125" y="158"/>
                  <a:pt x="131" y="151"/>
                  <a:pt x="131" y="145"/>
                </a:cubicBezTo>
                <a:lnTo>
                  <a:pt x="131" y="145"/>
                </a:lnTo>
                <a:cubicBezTo>
                  <a:pt x="131" y="137"/>
                  <a:pt x="125" y="131"/>
                  <a:pt x="118" y="131"/>
                </a:cubicBezTo>
                <a:close/>
                <a:moveTo>
                  <a:pt x="216" y="195"/>
                </a:moveTo>
                <a:lnTo>
                  <a:pt x="216" y="195"/>
                </a:lnTo>
                <a:cubicBezTo>
                  <a:pt x="216" y="198"/>
                  <a:pt x="217" y="200"/>
                  <a:pt x="218" y="201"/>
                </a:cubicBezTo>
                <a:lnTo>
                  <a:pt x="218" y="201"/>
                </a:lnTo>
                <a:cubicBezTo>
                  <a:pt x="219" y="203"/>
                  <a:pt x="220" y="205"/>
                  <a:pt x="222" y="206"/>
                </a:cubicBezTo>
                <a:lnTo>
                  <a:pt x="222" y="206"/>
                </a:lnTo>
                <a:cubicBezTo>
                  <a:pt x="223" y="207"/>
                  <a:pt x="225" y="208"/>
                  <a:pt x="227" y="208"/>
                </a:cubicBezTo>
                <a:lnTo>
                  <a:pt x="227" y="208"/>
                </a:lnTo>
                <a:cubicBezTo>
                  <a:pt x="228" y="209"/>
                  <a:pt x="229" y="209"/>
                  <a:pt x="230" y="209"/>
                </a:cubicBezTo>
                <a:lnTo>
                  <a:pt x="230" y="181"/>
                </a:lnTo>
                <a:lnTo>
                  <a:pt x="230" y="181"/>
                </a:lnTo>
                <a:cubicBezTo>
                  <a:pt x="226" y="181"/>
                  <a:pt x="223" y="182"/>
                  <a:pt x="220" y="184"/>
                </a:cubicBezTo>
                <a:lnTo>
                  <a:pt x="220" y="184"/>
                </a:lnTo>
                <a:cubicBezTo>
                  <a:pt x="218" y="186"/>
                  <a:pt x="216" y="190"/>
                  <a:pt x="216" y="1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179">
            <a:extLst>
              <a:ext uri="{FF2B5EF4-FFF2-40B4-BE49-F238E27FC236}">
                <a16:creationId xmlns:a16="http://schemas.microsoft.com/office/drawing/2014/main" id="{3F2E9968-0D45-3A4E-BB9E-869221BC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13" y="8907127"/>
            <a:ext cx="104381" cy="2691873"/>
          </a:xfrm>
          <a:custGeom>
            <a:avLst/>
            <a:gdLst>
              <a:gd name="T0" fmla="*/ 81 w 82"/>
              <a:gd name="T1" fmla="*/ 2160 h 2161"/>
              <a:gd name="T2" fmla="*/ 0 w 82"/>
              <a:gd name="T3" fmla="*/ 2160 h 2161"/>
              <a:gd name="T4" fmla="*/ 0 w 82"/>
              <a:gd name="T5" fmla="*/ 0 h 2161"/>
              <a:gd name="T6" fmla="*/ 81 w 82"/>
              <a:gd name="T7" fmla="*/ 0 h 2161"/>
              <a:gd name="T8" fmla="*/ 81 w 82"/>
              <a:gd name="T9" fmla="*/ 216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2161">
                <a:moveTo>
                  <a:pt x="81" y="2160"/>
                </a:moveTo>
                <a:lnTo>
                  <a:pt x="0" y="2160"/>
                </a:lnTo>
                <a:lnTo>
                  <a:pt x="0" y="0"/>
                </a:lnTo>
                <a:lnTo>
                  <a:pt x="81" y="0"/>
                </a:lnTo>
                <a:lnTo>
                  <a:pt x="81" y="21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180">
            <a:extLst>
              <a:ext uri="{FF2B5EF4-FFF2-40B4-BE49-F238E27FC236}">
                <a16:creationId xmlns:a16="http://schemas.microsoft.com/office/drawing/2014/main" id="{A9E2F355-16D6-3743-97EC-F281CA176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0087" y="8907127"/>
            <a:ext cx="104381" cy="2691873"/>
          </a:xfrm>
          <a:custGeom>
            <a:avLst/>
            <a:gdLst>
              <a:gd name="T0" fmla="*/ 82 w 83"/>
              <a:gd name="T1" fmla="*/ 2160 h 2161"/>
              <a:gd name="T2" fmla="*/ 0 w 83"/>
              <a:gd name="T3" fmla="*/ 2160 h 2161"/>
              <a:gd name="T4" fmla="*/ 0 w 83"/>
              <a:gd name="T5" fmla="*/ 0 h 2161"/>
              <a:gd name="T6" fmla="*/ 82 w 83"/>
              <a:gd name="T7" fmla="*/ 0 h 2161"/>
              <a:gd name="T8" fmla="*/ 82 w 83"/>
              <a:gd name="T9" fmla="*/ 216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2161">
                <a:moveTo>
                  <a:pt x="82" y="2160"/>
                </a:moveTo>
                <a:lnTo>
                  <a:pt x="0" y="2160"/>
                </a:lnTo>
                <a:lnTo>
                  <a:pt x="0" y="0"/>
                </a:lnTo>
                <a:lnTo>
                  <a:pt x="82" y="0"/>
                </a:lnTo>
                <a:lnTo>
                  <a:pt x="82" y="21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252">
            <a:extLst>
              <a:ext uri="{FF2B5EF4-FFF2-40B4-BE49-F238E27FC236}">
                <a16:creationId xmlns:a16="http://schemas.microsoft.com/office/drawing/2014/main" id="{83C7D5B2-785E-3341-B8EF-FABE9C81C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2385" y="4067248"/>
            <a:ext cx="104381" cy="2691873"/>
          </a:xfrm>
          <a:custGeom>
            <a:avLst/>
            <a:gdLst>
              <a:gd name="T0" fmla="*/ 82 w 83"/>
              <a:gd name="T1" fmla="*/ 2161 h 2162"/>
              <a:gd name="T2" fmla="*/ 0 w 83"/>
              <a:gd name="T3" fmla="*/ 2161 h 2162"/>
              <a:gd name="T4" fmla="*/ 0 w 83"/>
              <a:gd name="T5" fmla="*/ 0 h 2162"/>
              <a:gd name="T6" fmla="*/ 82 w 83"/>
              <a:gd name="T7" fmla="*/ 0 h 2162"/>
              <a:gd name="T8" fmla="*/ 82 w 83"/>
              <a:gd name="T9" fmla="*/ 2161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2162">
                <a:moveTo>
                  <a:pt x="82" y="2161"/>
                </a:moveTo>
                <a:lnTo>
                  <a:pt x="0" y="2161"/>
                </a:lnTo>
                <a:lnTo>
                  <a:pt x="0" y="0"/>
                </a:lnTo>
                <a:lnTo>
                  <a:pt x="82" y="0"/>
                </a:lnTo>
                <a:lnTo>
                  <a:pt x="82" y="21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253">
            <a:extLst>
              <a:ext uri="{FF2B5EF4-FFF2-40B4-BE49-F238E27FC236}">
                <a16:creationId xmlns:a16="http://schemas.microsoft.com/office/drawing/2014/main" id="{5423D3A9-C08B-F143-A715-23CFB43F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662" y="9407044"/>
            <a:ext cx="719662" cy="719666"/>
          </a:xfrm>
          <a:custGeom>
            <a:avLst/>
            <a:gdLst>
              <a:gd name="T0" fmla="*/ 289 w 579"/>
              <a:gd name="T1" fmla="*/ 498 h 578"/>
              <a:gd name="T2" fmla="*/ 79 w 579"/>
              <a:gd name="T3" fmla="*/ 289 h 578"/>
              <a:gd name="T4" fmla="*/ 289 w 579"/>
              <a:gd name="T5" fmla="*/ 79 h 578"/>
              <a:gd name="T6" fmla="*/ 499 w 579"/>
              <a:gd name="T7" fmla="*/ 289 h 578"/>
              <a:gd name="T8" fmla="*/ 289 w 579"/>
              <a:gd name="T9" fmla="*/ 53 h 578"/>
              <a:gd name="T10" fmla="*/ 53 w 579"/>
              <a:gd name="T11" fmla="*/ 289 h 578"/>
              <a:gd name="T12" fmla="*/ 289 w 579"/>
              <a:gd name="T13" fmla="*/ 525 h 578"/>
              <a:gd name="T14" fmla="*/ 525 w 579"/>
              <a:gd name="T15" fmla="*/ 289 h 578"/>
              <a:gd name="T16" fmla="*/ 289 w 579"/>
              <a:gd name="T17" fmla="*/ 53 h 578"/>
              <a:gd name="T18" fmla="*/ 289 w 579"/>
              <a:gd name="T19" fmla="*/ 551 h 578"/>
              <a:gd name="T20" fmla="*/ 26 w 579"/>
              <a:gd name="T21" fmla="*/ 289 h 578"/>
              <a:gd name="T22" fmla="*/ 289 w 579"/>
              <a:gd name="T23" fmla="*/ 26 h 578"/>
              <a:gd name="T24" fmla="*/ 551 w 579"/>
              <a:gd name="T25" fmla="*/ 289 h 578"/>
              <a:gd name="T26" fmla="*/ 289 w 579"/>
              <a:gd name="T27" fmla="*/ 0 h 578"/>
              <a:gd name="T28" fmla="*/ 0 w 579"/>
              <a:gd name="T29" fmla="*/ 289 h 578"/>
              <a:gd name="T30" fmla="*/ 289 w 579"/>
              <a:gd name="T31" fmla="*/ 577 h 578"/>
              <a:gd name="T32" fmla="*/ 578 w 579"/>
              <a:gd name="T33" fmla="*/ 289 h 578"/>
              <a:gd name="T34" fmla="*/ 289 w 579"/>
              <a:gd name="T35" fmla="*/ 0 h 578"/>
              <a:gd name="T36" fmla="*/ 289 w 579"/>
              <a:gd name="T37" fmla="*/ 315 h 578"/>
              <a:gd name="T38" fmla="*/ 263 w 579"/>
              <a:gd name="T39" fmla="*/ 289 h 578"/>
              <a:gd name="T40" fmla="*/ 289 w 579"/>
              <a:gd name="T41" fmla="*/ 262 h 578"/>
              <a:gd name="T42" fmla="*/ 315 w 579"/>
              <a:gd name="T43" fmla="*/ 289 h 578"/>
              <a:gd name="T44" fmla="*/ 381 w 579"/>
              <a:gd name="T45" fmla="*/ 276 h 578"/>
              <a:gd name="T46" fmla="*/ 340 w 579"/>
              <a:gd name="T47" fmla="*/ 276 h 578"/>
              <a:gd name="T48" fmla="*/ 302 w 579"/>
              <a:gd name="T49" fmla="*/ 144 h 578"/>
              <a:gd name="T50" fmla="*/ 289 w 579"/>
              <a:gd name="T51" fmla="*/ 131 h 578"/>
              <a:gd name="T52" fmla="*/ 276 w 579"/>
              <a:gd name="T53" fmla="*/ 144 h 578"/>
              <a:gd name="T54" fmla="*/ 276 w 579"/>
              <a:gd name="T55" fmla="*/ 238 h 578"/>
              <a:gd name="T56" fmla="*/ 236 w 579"/>
              <a:gd name="T57" fmla="*/ 289 h 578"/>
              <a:gd name="T58" fmla="*/ 289 w 579"/>
              <a:gd name="T59" fmla="*/ 341 h 578"/>
              <a:gd name="T60" fmla="*/ 381 w 579"/>
              <a:gd name="T61" fmla="*/ 302 h 578"/>
              <a:gd name="T62" fmla="*/ 394 w 579"/>
              <a:gd name="T63" fmla="*/ 289 h 578"/>
              <a:gd name="T64" fmla="*/ 381 w 579"/>
              <a:gd name="T65" fmla="*/ 276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9" h="578">
                <a:moveTo>
                  <a:pt x="289" y="498"/>
                </a:moveTo>
                <a:lnTo>
                  <a:pt x="289" y="498"/>
                </a:lnTo>
                <a:cubicBezTo>
                  <a:pt x="173" y="498"/>
                  <a:pt x="79" y="405"/>
                  <a:pt x="79" y="289"/>
                </a:cubicBezTo>
                <a:lnTo>
                  <a:pt x="79" y="289"/>
                </a:lnTo>
                <a:cubicBezTo>
                  <a:pt x="79" y="173"/>
                  <a:pt x="173" y="79"/>
                  <a:pt x="289" y="79"/>
                </a:cubicBezTo>
                <a:lnTo>
                  <a:pt x="289" y="79"/>
                </a:lnTo>
                <a:cubicBezTo>
                  <a:pt x="405" y="79"/>
                  <a:pt x="499" y="173"/>
                  <a:pt x="499" y="289"/>
                </a:cubicBezTo>
                <a:lnTo>
                  <a:pt x="499" y="289"/>
                </a:lnTo>
                <a:cubicBezTo>
                  <a:pt x="499" y="405"/>
                  <a:pt x="405" y="498"/>
                  <a:pt x="289" y="498"/>
                </a:cubicBezTo>
                <a:close/>
                <a:moveTo>
                  <a:pt x="289" y="53"/>
                </a:moveTo>
                <a:lnTo>
                  <a:pt x="289" y="53"/>
                </a:lnTo>
                <a:cubicBezTo>
                  <a:pt x="159" y="53"/>
                  <a:pt x="53" y="158"/>
                  <a:pt x="53" y="289"/>
                </a:cubicBezTo>
                <a:lnTo>
                  <a:pt x="53" y="289"/>
                </a:lnTo>
                <a:cubicBezTo>
                  <a:pt x="53" y="419"/>
                  <a:pt x="159" y="525"/>
                  <a:pt x="289" y="525"/>
                </a:cubicBezTo>
                <a:lnTo>
                  <a:pt x="289" y="525"/>
                </a:lnTo>
                <a:cubicBezTo>
                  <a:pt x="419" y="525"/>
                  <a:pt x="525" y="419"/>
                  <a:pt x="525" y="289"/>
                </a:cubicBezTo>
                <a:lnTo>
                  <a:pt x="525" y="289"/>
                </a:lnTo>
                <a:cubicBezTo>
                  <a:pt x="525" y="158"/>
                  <a:pt x="419" y="53"/>
                  <a:pt x="289" y="53"/>
                </a:cubicBezTo>
                <a:close/>
                <a:moveTo>
                  <a:pt x="289" y="551"/>
                </a:moveTo>
                <a:lnTo>
                  <a:pt x="289" y="551"/>
                </a:lnTo>
                <a:cubicBezTo>
                  <a:pt x="144" y="551"/>
                  <a:pt x="26" y="433"/>
                  <a:pt x="26" y="289"/>
                </a:cubicBezTo>
                <a:lnTo>
                  <a:pt x="26" y="289"/>
                </a:lnTo>
                <a:cubicBezTo>
                  <a:pt x="26" y="144"/>
                  <a:pt x="144" y="26"/>
                  <a:pt x="289" y="26"/>
                </a:cubicBezTo>
                <a:lnTo>
                  <a:pt x="289" y="26"/>
                </a:lnTo>
                <a:cubicBezTo>
                  <a:pt x="434" y="26"/>
                  <a:pt x="551" y="144"/>
                  <a:pt x="551" y="289"/>
                </a:cubicBezTo>
                <a:lnTo>
                  <a:pt x="551" y="289"/>
                </a:lnTo>
                <a:cubicBezTo>
                  <a:pt x="551" y="433"/>
                  <a:pt x="434" y="551"/>
                  <a:pt x="289" y="551"/>
                </a:cubicBezTo>
                <a:close/>
                <a:moveTo>
                  <a:pt x="289" y="0"/>
                </a:moveTo>
                <a:lnTo>
                  <a:pt x="289" y="0"/>
                </a:lnTo>
                <a:cubicBezTo>
                  <a:pt x="129" y="0"/>
                  <a:pt x="0" y="129"/>
                  <a:pt x="0" y="289"/>
                </a:cubicBezTo>
                <a:lnTo>
                  <a:pt x="0" y="289"/>
                </a:lnTo>
                <a:cubicBezTo>
                  <a:pt x="0" y="448"/>
                  <a:pt x="129" y="577"/>
                  <a:pt x="289" y="577"/>
                </a:cubicBezTo>
                <a:lnTo>
                  <a:pt x="289" y="577"/>
                </a:lnTo>
                <a:cubicBezTo>
                  <a:pt x="449" y="577"/>
                  <a:pt x="578" y="448"/>
                  <a:pt x="578" y="289"/>
                </a:cubicBezTo>
                <a:lnTo>
                  <a:pt x="578" y="289"/>
                </a:lnTo>
                <a:cubicBezTo>
                  <a:pt x="578" y="129"/>
                  <a:pt x="449" y="0"/>
                  <a:pt x="289" y="0"/>
                </a:cubicBezTo>
                <a:close/>
                <a:moveTo>
                  <a:pt x="289" y="315"/>
                </a:moveTo>
                <a:lnTo>
                  <a:pt x="289" y="315"/>
                </a:lnTo>
                <a:cubicBezTo>
                  <a:pt x="274" y="315"/>
                  <a:pt x="263" y="303"/>
                  <a:pt x="263" y="289"/>
                </a:cubicBezTo>
                <a:lnTo>
                  <a:pt x="263" y="289"/>
                </a:lnTo>
                <a:cubicBezTo>
                  <a:pt x="263" y="274"/>
                  <a:pt x="274" y="262"/>
                  <a:pt x="289" y="262"/>
                </a:cubicBezTo>
                <a:lnTo>
                  <a:pt x="289" y="262"/>
                </a:lnTo>
                <a:cubicBezTo>
                  <a:pt x="304" y="262"/>
                  <a:pt x="315" y="274"/>
                  <a:pt x="315" y="289"/>
                </a:cubicBezTo>
                <a:lnTo>
                  <a:pt x="315" y="289"/>
                </a:lnTo>
                <a:cubicBezTo>
                  <a:pt x="315" y="303"/>
                  <a:pt x="304" y="315"/>
                  <a:pt x="289" y="315"/>
                </a:cubicBezTo>
                <a:close/>
                <a:moveTo>
                  <a:pt x="381" y="276"/>
                </a:moveTo>
                <a:lnTo>
                  <a:pt x="340" y="276"/>
                </a:lnTo>
                <a:lnTo>
                  <a:pt x="340" y="276"/>
                </a:lnTo>
                <a:cubicBezTo>
                  <a:pt x="335" y="257"/>
                  <a:pt x="320" y="243"/>
                  <a:pt x="302" y="238"/>
                </a:cubicBezTo>
                <a:lnTo>
                  <a:pt x="302" y="144"/>
                </a:lnTo>
                <a:lnTo>
                  <a:pt x="302" y="144"/>
                </a:lnTo>
                <a:cubicBezTo>
                  <a:pt x="302" y="137"/>
                  <a:pt x="296" y="131"/>
                  <a:pt x="289" y="131"/>
                </a:cubicBezTo>
                <a:lnTo>
                  <a:pt x="289" y="131"/>
                </a:lnTo>
                <a:cubicBezTo>
                  <a:pt x="282" y="131"/>
                  <a:pt x="276" y="137"/>
                  <a:pt x="276" y="144"/>
                </a:cubicBezTo>
                <a:lnTo>
                  <a:pt x="276" y="238"/>
                </a:lnTo>
                <a:lnTo>
                  <a:pt x="276" y="238"/>
                </a:lnTo>
                <a:cubicBezTo>
                  <a:pt x="254" y="244"/>
                  <a:pt x="236" y="264"/>
                  <a:pt x="236" y="289"/>
                </a:cubicBezTo>
                <a:lnTo>
                  <a:pt x="236" y="289"/>
                </a:lnTo>
                <a:cubicBezTo>
                  <a:pt x="236" y="317"/>
                  <a:pt x="260" y="341"/>
                  <a:pt x="289" y="341"/>
                </a:cubicBezTo>
                <a:lnTo>
                  <a:pt x="289" y="341"/>
                </a:lnTo>
                <a:cubicBezTo>
                  <a:pt x="313" y="341"/>
                  <a:pt x="334" y="324"/>
                  <a:pt x="340" y="302"/>
                </a:cubicBezTo>
                <a:lnTo>
                  <a:pt x="381" y="302"/>
                </a:lnTo>
                <a:lnTo>
                  <a:pt x="381" y="302"/>
                </a:lnTo>
                <a:cubicBezTo>
                  <a:pt x="388" y="302"/>
                  <a:pt x="394" y="296"/>
                  <a:pt x="394" y="289"/>
                </a:cubicBezTo>
                <a:lnTo>
                  <a:pt x="394" y="289"/>
                </a:lnTo>
                <a:cubicBezTo>
                  <a:pt x="394" y="281"/>
                  <a:pt x="388" y="276"/>
                  <a:pt x="381" y="2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CA838-A263-EC43-8E70-5601C45222B2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12ABD-4BBF-AB4E-B671-DC466469562B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9080-ADCE-C641-9ED2-F6E0D4339EF7}"/>
              </a:ext>
            </a:extLst>
          </p:cNvPr>
          <p:cNvSpPr txBox="1"/>
          <p:nvPr/>
        </p:nvSpPr>
        <p:spPr>
          <a:xfrm>
            <a:off x="4118666" y="9419204"/>
            <a:ext cx="2516573" cy="23721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1094A-60F7-D54E-967B-55E1DA283D07}"/>
              </a:ext>
            </a:extLst>
          </p:cNvPr>
          <p:cNvSpPr txBox="1"/>
          <p:nvPr/>
        </p:nvSpPr>
        <p:spPr>
          <a:xfrm>
            <a:off x="4112841" y="8719723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9F472-024E-C647-85EF-D3B3264BA6C3}"/>
              </a:ext>
            </a:extLst>
          </p:cNvPr>
          <p:cNvSpPr txBox="1"/>
          <p:nvPr/>
        </p:nvSpPr>
        <p:spPr>
          <a:xfrm>
            <a:off x="16281541" y="4579918"/>
            <a:ext cx="2516573" cy="23721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F35A8-2EB0-B147-9669-4568396E6B8E}"/>
              </a:ext>
            </a:extLst>
          </p:cNvPr>
          <p:cNvSpPr txBox="1"/>
          <p:nvPr/>
        </p:nvSpPr>
        <p:spPr>
          <a:xfrm>
            <a:off x="16275716" y="3880437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22E3B-E65E-EE4C-8071-52675E864864}"/>
              </a:ext>
            </a:extLst>
          </p:cNvPr>
          <p:cNvSpPr txBox="1"/>
          <p:nvPr/>
        </p:nvSpPr>
        <p:spPr>
          <a:xfrm>
            <a:off x="18264770" y="9419204"/>
            <a:ext cx="2516573" cy="23721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BFB4D-90A9-534B-8257-1166439A53C8}"/>
              </a:ext>
            </a:extLst>
          </p:cNvPr>
          <p:cNvSpPr txBox="1"/>
          <p:nvPr/>
        </p:nvSpPr>
        <p:spPr>
          <a:xfrm>
            <a:off x="18258945" y="8719723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</p:spTree>
    <p:extLst>
      <p:ext uri="{BB962C8B-B14F-4D97-AF65-F5344CB8AC3E}">
        <p14:creationId xmlns:p14="http://schemas.microsoft.com/office/powerpoint/2010/main" val="143545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425">
            <a:extLst>
              <a:ext uri="{FF2B5EF4-FFF2-40B4-BE49-F238E27FC236}">
                <a16:creationId xmlns:a16="http://schemas.microsoft.com/office/drawing/2014/main" id="{D4F752A8-699E-8B47-8F36-D82CC5F5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533" y="2836677"/>
            <a:ext cx="5537568" cy="6367104"/>
          </a:xfrm>
          <a:custGeom>
            <a:avLst/>
            <a:gdLst>
              <a:gd name="T0" fmla="*/ 153 w 4444"/>
              <a:gd name="T1" fmla="*/ 3751 h 5111"/>
              <a:gd name="T2" fmla="*/ 2222 w 4444"/>
              <a:gd name="T3" fmla="*/ 4945 h 5111"/>
              <a:gd name="T4" fmla="*/ 4290 w 4444"/>
              <a:gd name="T5" fmla="*/ 3751 h 5111"/>
              <a:gd name="T6" fmla="*/ 4290 w 4444"/>
              <a:gd name="T7" fmla="*/ 1362 h 5111"/>
              <a:gd name="T8" fmla="*/ 2222 w 4444"/>
              <a:gd name="T9" fmla="*/ 168 h 5111"/>
              <a:gd name="T10" fmla="*/ 153 w 4444"/>
              <a:gd name="T11" fmla="*/ 1362 h 5111"/>
              <a:gd name="T12" fmla="*/ 153 w 4444"/>
              <a:gd name="T13" fmla="*/ 3751 h 5111"/>
              <a:gd name="T14" fmla="*/ 2222 w 4444"/>
              <a:gd name="T15" fmla="*/ 5110 h 5111"/>
              <a:gd name="T16" fmla="*/ 2222 w 4444"/>
              <a:gd name="T17" fmla="*/ 5110 h 5111"/>
              <a:gd name="T18" fmla="*/ 2184 w 4444"/>
              <a:gd name="T19" fmla="*/ 5099 h 5111"/>
              <a:gd name="T20" fmla="*/ 39 w 4444"/>
              <a:gd name="T21" fmla="*/ 3861 h 5111"/>
              <a:gd name="T22" fmla="*/ 39 w 4444"/>
              <a:gd name="T23" fmla="*/ 3861 h 5111"/>
              <a:gd name="T24" fmla="*/ 0 w 4444"/>
              <a:gd name="T25" fmla="*/ 3795 h 5111"/>
              <a:gd name="T26" fmla="*/ 0 w 4444"/>
              <a:gd name="T27" fmla="*/ 1318 h 5111"/>
              <a:gd name="T28" fmla="*/ 0 w 4444"/>
              <a:gd name="T29" fmla="*/ 1318 h 5111"/>
              <a:gd name="T30" fmla="*/ 39 w 4444"/>
              <a:gd name="T31" fmla="*/ 1252 h 5111"/>
              <a:gd name="T32" fmla="*/ 2184 w 4444"/>
              <a:gd name="T33" fmla="*/ 14 h 5111"/>
              <a:gd name="T34" fmla="*/ 2184 w 4444"/>
              <a:gd name="T35" fmla="*/ 14 h 5111"/>
              <a:gd name="T36" fmla="*/ 2260 w 4444"/>
              <a:gd name="T37" fmla="*/ 14 h 5111"/>
              <a:gd name="T38" fmla="*/ 4404 w 4444"/>
              <a:gd name="T39" fmla="*/ 1252 h 5111"/>
              <a:gd name="T40" fmla="*/ 4404 w 4444"/>
              <a:gd name="T41" fmla="*/ 1252 h 5111"/>
              <a:gd name="T42" fmla="*/ 4443 w 4444"/>
              <a:gd name="T43" fmla="*/ 1318 h 5111"/>
              <a:gd name="T44" fmla="*/ 4443 w 4444"/>
              <a:gd name="T45" fmla="*/ 3795 h 5111"/>
              <a:gd name="T46" fmla="*/ 4443 w 4444"/>
              <a:gd name="T47" fmla="*/ 3795 h 5111"/>
              <a:gd name="T48" fmla="*/ 4404 w 4444"/>
              <a:gd name="T49" fmla="*/ 3861 h 5111"/>
              <a:gd name="T50" fmla="*/ 2260 w 4444"/>
              <a:gd name="T51" fmla="*/ 5099 h 5111"/>
              <a:gd name="T52" fmla="*/ 2260 w 4444"/>
              <a:gd name="T53" fmla="*/ 5099 h 5111"/>
              <a:gd name="T54" fmla="*/ 2222 w 4444"/>
              <a:gd name="T55" fmla="*/ 5110 h 5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44" h="5111">
                <a:moveTo>
                  <a:pt x="153" y="3751"/>
                </a:moveTo>
                <a:lnTo>
                  <a:pt x="2222" y="4945"/>
                </a:lnTo>
                <a:lnTo>
                  <a:pt x="4290" y="3751"/>
                </a:lnTo>
                <a:lnTo>
                  <a:pt x="4290" y="1362"/>
                </a:lnTo>
                <a:lnTo>
                  <a:pt x="2222" y="168"/>
                </a:lnTo>
                <a:lnTo>
                  <a:pt x="153" y="1362"/>
                </a:lnTo>
                <a:lnTo>
                  <a:pt x="153" y="3751"/>
                </a:lnTo>
                <a:close/>
                <a:moveTo>
                  <a:pt x="2222" y="5110"/>
                </a:moveTo>
                <a:lnTo>
                  <a:pt x="2222" y="5110"/>
                </a:lnTo>
                <a:cubicBezTo>
                  <a:pt x="2209" y="5110"/>
                  <a:pt x="2196" y="5106"/>
                  <a:pt x="2184" y="5099"/>
                </a:cubicBezTo>
                <a:lnTo>
                  <a:pt x="39" y="3861"/>
                </a:lnTo>
                <a:lnTo>
                  <a:pt x="39" y="3861"/>
                </a:lnTo>
                <a:cubicBezTo>
                  <a:pt x="15" y="3847"/>
                  <a:pt x="0" y="3822"/>
                  <a:pt x="0" y="3795"/>
                </a:cubicBezTo>
                <a:lnTo>
                  <a:pt x="0" y="1318"/>
                </a:lnTo>
                <a:lnTo>
                  <a:pt x="0" y="1318"/>
                </a:lnTo>
                <a:cubicBezTo>
                  <a:pt x="0" y="1291"/>
                  <a:pt x="15" y="1266"/>
                  <a:pt x="39" y="1252"/>
                </a:cubicBezTo>
                <a:lnTo>
                  <a:pt x="2184" y="14"/>
                </a:lnTo>
                <a:lnTo>
                  <a:pt x="2184" y="14"/>
                </a:lnTo>
                <a:cubicBezTo>
                  <a:pt x="2207" y="0"/>
                  <a:pt x="2236" y="0"/>
                  <a:pt x="2260" y="14"/>
                </a:cubicBezTo>
                <a:lnTo>
                  <a:pt x="4404" y="1252"/>
                </a:lnTo>
                <a:lnTo>
                  <a:pt x="4404" y="1252"/>
                </a:lnTo>
                <a:cubicBezTo>
                  <a:pt x="4428" y="1266"/>
                  <a:pt x="4443" y="1291"/>
                  <a:pt x="4443" y="1318"/>
                </a:cubicBezTo>
                <a:lnTo>
                  <a:pt x="4443" y="3795"/>
                </a:lnTo>
                <a:lnTo>
                  <a:pt x="4443" y="3795"/>
                </a:lnTo>
                <a:cubicBezTo>
                  <a:pt x="4443" y="3822"/>
                  <a:pt x="4428" y="3847"/>
                  <a:pt x="4404" y="3861"/>
                </a:cubicBezTo>
                <a:lnTo>
                  <a:pt x="2260" y="5099"/>
                </a:lnTo>
                <a:lnTo>
                  <a:pt x="2260" y="5099"/>
                </a:lnTo>
                <a:cubicBezTo>
                  <a:pt x="2247" y="5106"/>
                  <a:pt x="2234" y="5110"/>
                  <a:pt x="2222" y="51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426">
            <a:extLst>
              <a:ext uri="{FF2B5EF4-FFF2-40B4-BE49-F238E27FC236}">
                <a16:creationId xmlns:a16="http://schemas.microsoft.com/office/drawing/2014/main" id="{5D181F27-37A4-FD48-8536-F056E14D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010" y="6511905"/>
            <a:ext cx="5537568" cy="6367101"/>
          </a:xfrm>
          <a:custGeom>
            <a:avLst/>
            <a:gdLst>
              <a:gd name="T0" fmla="*/ 152 w 4443"/>
              <a:gd name="T1" fmla="*/ 3751 h 5111"/>
              <a:gd name="T2" fmla="*/ 2221 w 4443"/>
              <a:gd name="T3" fmla="*/ 4945 h 5111"/>
              <a:gd name="T4" fmla="*/ 4289 w 4443"/>
              <a:gd name="T5" fmla="*/ 3751 h 5111"/>
              <a:gd name="T6" fmla="*/ 4289 w 4443"/>
              <a:gd name="T7" fmla="*/ 1362 h 5111"/>
              <a:gd name="T8" fmla="*/ 2221 w 4443"/>
              <a:gd name="T9" fmla="*/ 169 h 5111"/>
              <a:gd name="T10" fmla="*/ 152 w 4443"/>
              <a:gd name="T11" fmla="*/ 1362 h 5111"/>
              <a:gd name="T12" fmla="*/ 152 w 4443"/>
              <a:gd name="T13" fmla="*/ 3751 h 5111"/>
              <a:gd name="T14" fmla="*/ 2221 w 4443"/>
              <a:gd name="T15" fmla="*/ 5110 h 5111"/>
              <a:gd name="T16" fmla="*/ 2221 w 4443"/>
              <a:gd name="T17" fmla="*/ 5110 h 5111"/>
              <a:gd name="T18" fmla="*/ 2183 w 4443"/>
              <a:gd name="T19" fmla="*/ 5100 h 5111"/>
              <a:gd name="T20" fmla="*/ 37 w 4443"/>
              <a:gd name="T21" fmla="*/ 3861 h 5111"/>
              <a:gd name="T22" fmla="*/ 37 w 4443"/>
              <a:gd name="T23" fmla="*/ 3861 h 5111"/>
              <a:gd name="T24" fmla="*/ 0 w 4443"/>
              <a:gd name="T25" fmla="*/ 3795 h 5111"/>
              <a:gd name="T26" fmla="*/ 0 w 4443"/>
              <a:gd name="T27" fmla="*/ 1318 h 5111"/>
              <a:gd name="T28" fmla="*/ 0 w 4443"/>
              <a:gd name="T29" fmla="*/ 1318 h 5111"/>
              <a:gd name="T30" fmla="*/ 37 w 4443"/>
              <a:gd name="T31" fmla="*/ 1251 h 5111"/>
              <a:gd name="T32" fmla="*/ 2183 w 4443"/>
              <a:gd name="T33" fmla="*/ 14 h 5111"/>
              <a:gd name="T34" fmla="*/ 2183 w 4443"/>
              <a:gd name="T35" fmla="*/ 14 h 5111"/>
              <a:gd name="T36" fmla="*/ 2259 w 4443"/>
              <a:gd name="T37" fmla="*/ 14 h 5111"/>
              <a:gd name="T38" fmla="*/ 4404 w 4443"/>
              <a:gd name="T39" fmla="*/ 1251 h 5111"/>
              <a:gd name="T40" fmla="*/ 4404 w 4443"/>
              <a:gd name="T41" fmla="*/ 1251 h 5111"/>
              <a:gd name="T42" fmla="*/ 4442 w 4443"/>
              <a:gd name="T43" fmla="*/ 1318 h 5111"/>
              <a:gd name="T44" fmla="*/ 4442 w 4443"/>
              <a:gd name="T45" fmla="*/ 3795 h 5111"/>
              <a:gd name="T46" fmla="*/ 4442 w 4443"/>
              <a:gd name="T47" fmla="*/ 3795 h 5111"/>
              <a:gd name="T48" fmla="*/ 4404 w 4443"/>
              <a:gd name="T49" fmla="*/ 3861 h 5111"/>
              <a:gd name="T50" fmla="*/ 2259 w 4443"/>
              <a:gd name="T51" fmla="*/ 5100 h 5111"/>
              <a:gd name="T52" fmla="*/ 2259 w 4443"/>
              <a:gd name="T53" fmla="*/ 5100 h 5111"/>
              <a:gd name="T54" fmla="*/ 2221 w 4443"/>
              <a:gd name="T55" fmla="*/ 5110 h 5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43" h="5111">
                <a:moveTo>
                  <a:pt x="152" y="3751"/>
                </a:moveTo>
                <a:lnTo>
                  <a:pt x="2221" y="4945"/>
                </a:lnTo>
                <a:lnTo>
                  <a:pt x="4289" y="3751"/>
                </a:lnTo>
                <a:lnTo>
                  <a:pt x="4289" y="1362"/>
                </a:lnTo>
                <a:lnTo>
                  <a:pt x="2221" y="169"/>
                </a:lnTo>
                <a:lnTo>
                  <a:pt x="152" y="1362"/>
                </a:lnTo>
                <a:lnTo>
                  <a:pt x="152" y="3751"/>
                </a:lnTo>
                <a:close/>
                <a:moveTo>
                  <a:pt x="2221" y="5110"/>
                </a:moveTo>
                <a:lnTo>
                  <a:pt x="2221" y="5110"/>
                </a:lnTo>
                <a:cubicBezTo>
                  <a:pt x="2208" y="5110"/>
                  <a:pt x="2194" y="5107"/>
                  <a:pt x="2183" y="5100"/>
                </a:cubicBezTo>
                <a:lnTo>
                  <a:pt x="37" y="3861"/>
                </a:lnTo>
                <a:lnTo>
                  <a:pt x="37" y="3861"/>
                </a:lnTo>
                <a:cubicBezTo>
                  <a:pt x="13" y="3848"/>
                  <a:pt x="0" y="3823"/>
                  <a:pt x="0" y="3795"/>
                </a:cubicBezTo>
                <a:lnTo>
                  <a:pt x="0" y="1318"/>
                </a:lnTo>
                <a:lnTo>
                  <a:pt x="0" y="1318"/>
                </a:lnTo>
                <a:cubicBezTo>
                  <a:pt x="0" y="1291"/>
                  <a:pt x="13" y="1266"/>
                  <a:pt x="37" y="1251"/>
                </a:cubicBezTo>
                <a:lnTo>
                  <a:pt x="2183" y="14"/>
                </a:lnTo>
                <a:lnTo>
                  <a:pt x="2183" y="14"/>
                </a:lnTo>
                <a:cubicBezTo>
                  <a:pt x="2207" y="0"/>
                  <a:pt x="2235" y="0"/>
                  <a:pt x="2259" y="14"/>
                </a:cubicBezTo>
                <a:lnTo>
                  <a:pt x="4404" y="1251"/>
                </a:lnTo>
                <a:lnTo>
                  <a:pt x="4404" y="1251"/>
                </a:lnTo>
                <a:cubicBezTo>
                  <a:pt x="4427" y="1266"/>
                  <a:pt x="4442" y="1291"/>
                  <a:pt x="4442" y="1318"/>
                </a:cubicBezTo>
                <a:lnTo>
                  <a:pt x="4442" y="3795"/>
                </a:lnTo>
                <a:lnTo>
                  <a:pt x="4442" y="3795"/>
                </a:lnTo>
                <a:cubicBezTo>
                  <a:pt x="4442" y="3823"/>
                  <a:pt x="4427" y="3848"/>
                  <a:pt x="4404" y="3861"/>
                </a:cubicBezTo>
                <a:lnTo>
                  <a:pt x="2259" y="5100"/>
                </a:lnTo>
                <a:lnTo>
                  <a:pt x="2259" y="5100"/>
                </a:lnTo>
                <a:cubicBezTo>
                  <a:pt x="2248" y="5107"/>
                  <a:pt x="2234" y="5110"/>
                  <a:pt x="2221" y="51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427">
            <a:extLst>
              <a:ext uri="{FF2B5EF4-FFF2-40B4-BE49-F238E27FC236}">
                <a16:creationId xmlns:a16="http://schemas.microsoft.com/office/drawing/2014/main" id="{F2C9C51F-5FEE-7948-8385-A285CCC1D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59" y="6511905"/>
            <a:ext cx="5537568" cy="6367101"/>
          </a:xfrm>
          <a:custGeom>
            <a:avLst/>
            <a:gdLst>
              <a:gd name="T0" fmla="*/ 153 w 4443"/>
              <a:gd name="T1" fmla="*/ 3751 h 5111"/>
              <a:gd name="T2" fmla="*/ 2220 w 4443"/>
              <a:gd name="T3" fmla="*/ 4945 h 5111"/>
              <a:gd name="T4" fmla="*/ 4289 w 4443"/>
              <a:gd name="T5" fmla="*/ 3751 h 5111"/>
              <a:gd name="T6" fmla="*/ 4289 w 4443"/>
              <a:gd name="T7" fmla="*/ 1362 h 5111"/>
              <a:gd name="T8" fmla="*/ 2220 w 4443"/>
              <a:gd name="T9" fmla="*/ 169 h 5111"/>
              <a:gd name="T10" fmla="*/ 153 w 4443"/>
              <a:gd name="T11" fmla="*/ 1362 h 5111"/>
              <a:gd name="T12" fmla="*/ 153 w 4443"/>
              <a:gd name="T13" fmla="*/ 3751 h 5111"/>
              <a:gd name="T14" fmla="*/ 2220 w 4443"/>
              <a:gd name="T15" fmla="*/ 5110 h 5111"/>
              <a:gd name="T16" fmla="*/ 2220 w 4443"/>
              <a:gd name="T17" fmla="*/ 5110 h 5111"/>
              <a:gd name="T18" fmla="*/ 2182 w 4443"/>
              <a:gd name="T19" fmla="*/ 5100 h 5111"/>
              <a:gd name="T20" fmla="*/ 38 w 4443"/>
              <a:gd name="T21" fmla="*/ 3861 h 5111"/>
              <a:gd name="T22" fmla="*/ 38 w 4443"/>
              <a:gd name="T23" fmla="*/ 3861 h 5111"/>
              <a:gd name="T24" fmla="*/ 0 w 4443"/>
              <a:gd name="T25" fmla="*/ 3795 h 5111"/>
              <a:gd name="T26" fmla="*/ 0 w 4443"/>
              <a:gd name="T27" fmla="*/ 1318 h 5111"/>
              <a:gd name="T28" fmla="*/ 0 w 4443"/>
              <a:gd name="T29" fmla="*/ 1318 h 5111"/>
              <a:gd name="T30" fmla="*/ 38 w 4443"/>
              <a:gd name="T31" fmla="*/ 1251 h 5111"/>
              <a:gd name="T32" fmla="*/ 2182 w 4443"/>
              <a:gd name="T33" fmla="*/ 14 h 5111"/>
              <a:gd name="T34" fmla="*/ 2182 w 4443"/>
              <a:gd name="T35" fmla="*/ 14 h 5111"/>
              <a:gd name="T36" fmla="*/ 2258 w 4443"/>
              <a:gd name="T37" fmla="*/ 14 h 5111"/>
              <a:gd name="T38" fmla="*/ 4404 w 4443"/>
              <a:gd name="T39" fmla="*/ 1251 h 5111"/>
              <a:gd name="T40" fmla="*/ 4404 w 4443"/>
              <a:gd name="T41" fmla="*/ 1251 h 5111"/>
              <a:gd name="T42" fmla="*/ 4442 w 4443"/>
              <a:gd name="T43" fmla="*/ 1318 h 5111"/>
              <a:gd name="T44" fmla="*/ 4442 w 4443"/>
              <a:gd name="T45" fmla="*/ 3795 h 5111"/>
              <a:gd name="T46" fmla="*/ 4442 w 4443"/>
              <a:gd name="T47" fmla="*/ 3795 h 5111"/>
              <a:gd name="T48" fmla="*/ 4404 w 4443"/>
              <a:gd name="T49" fmla="*/ 3861 h 5111"/>
              <a:gd name="T50" fmla="*/ 2258 w 4443"/>
              <a:gd name="T51" fmla="*/ 5100 h 5111"/>
              <a:gd name="T52" fmla="*/ 2258 w 4443"/>
              <a:gd name="T53" fmla="*/ 5100 h 5111"/>
              <a:gd name="T54" fmla="*/ 2220 w 4443"/>
              <a:gd name="T55" fmla="*/ 5110 h 5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43" h="5111">
                <a:moveTo>
                  <a:pt x="153" y="3751"/>
                </a:moveTo>
                <a:lnTo>
                  <a:pt x="2220" y="4945"/>
                </a:lnTo>
                <a:lnTo>
                  <a:pt x="4289" y="3751"/>
                </a:lnTo>
                <a:lnTo>
                  <a:pt x="4289" y="1362"/>
                </a:lnTo>
                <a:lnTo>
                  <a:pt x="2220" y="169"/>
                </a:lnTo>
                <a:lnTo>
                  <a:pt x="153" y="1362"/>
                </a:lnTo>
                <a:lnTo>
                  <a:pt x="153" y="3751"/>
                </a:lnTo>
                <a:close/>
                <a:moveTo>
                  <a:pt x="2220" y="5110"/>
                </a:moveTo>
                <a:lnTo>
                  <a:pt x="2220" y="5110"/>
                </a:lnTo>
                <a:cubicBezTo>
                  <a:pt x="2207" y="5110"/>
                  <a:pt x="2194" y="5107"/>
                  <a:pt x="2182" y="5100"/>
                </a:cubicBezTo>
                <a:lnTo>
                  <a:pt x="38" y="3861"/>
                </a:lnTo>
                <a:lnTo>
                  <a:pt x="38" y="3861"/>
                </a:lnTo>
                <a:cubicBezTo>
                  <a:pt x="14" y="3848"/>
                  <a:pt x="0" y="3823"/>
                  <a:pt x="0" y="3795"/>
                </a:cubicBezTo>
                <a:lnTo>
                  <a:pt x="0" y="1318"/>
                </a:lnTo>
                <a:lnTo>
                  <a:pt x="0" y="1318"/>
                </a:lnTo>
                <a:cubicBezTo>
                  <a:pt x="0" y="1291"/>
                  <a:pt x="14" y="1266"/>
                  <a:pt x="38" y="1251"/>
                </a:cubicBezTo>
                <a:lnTo>
                  <a:pt x="2182" y="14"/>
                </a:lnTo>
                <a:lnTo>
                  <a:pt x="2182" y="14"/>
                </a:lnTo>
                <a:cubicBezTo>
                  <a:pt x="2206" y="0"/>
                  <a:pt x="2235" y="0"/>
                  <a:pt x="2258" y="14"/>
                </a:cubicBezTo>
                <a:lnTo>
                  <a:pt x="4404" y="1251"/>
                </a:lnTo>
                <a:lnTo>
                  <a:pt x="4404" y="1251"/>
                </a:lnTo>
                <a:cubicBezTo>
                  <a:pt x="4428" y="1266"/>
                  <a:pt x="4442" y="1291"/>
                  <a:pt x="4442" y="1318"/>
                </a:cubicBezTo>
                <a:lnTo>
                  <a:pt x="4442" y="3795"/>
                </a:lnTo>
                <a:lnTo>
                  <a:pt x="4442" y="3795"/>
                </a:lnTo>
                <a:cubicBezTo>
                  <a:pt x="4442" y="3823"/>
                  <a:pt x="4428" y="3848"/>
                  <a:pt x="4404" y="3861"/>
                </a:cubicBezTo>
                <a:lnTo>
                  <a:pt x="2258" y="5100"/>
                </a:lnTo>
                <a:lnTo>
                  <a:pt x="2258" y="5100"/>
                </a:lnTo>
                <a:cubicBezTo>
                  <a:pt x="2247" y="5107"/>
                  <a:pt x="2233" y="5110"/>
                  <a:pt x="2220" y="51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428">
            <a:extLst>
              <a:ext uri="{FF2B5EF4-FFF2-40B4-BE49-F238E27FC236}">
                <a16:creationId xmlns:a16="http://schemas.microsoft.com/office/drawing/2014/main" id="{63071160-2FB5-4B4A-9EAC-93CB99EF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544" y="4517723"/>
            <a:ext cx="4065279" cy="38457"/>
          </a:xfrm>
          <a:custGeom>
            <a:avLst/>
            <a:gdLst>
              <a:gd name="T0" fmla="*/ 3249 w 3265"/>
              <a:gd name="T1" fmla="*/ 31 h 32"/>
              <a:gd name="T2" fmla="*/ 15 w 3265"/>
              <a:gd name="T3" fmla="*/ 31 h 32"/>
              <a:gd name="T4" fmla="*/ 15 w 3265"/>
              <a:gd name="T5" fmla="*/ 31 h 32"/>
              <a:gd name="T6" fmla="*/ 0 w 3265"/>
              <a:gd name="T7" fmla="*/ 15 h 32"/>
              <a:gd name="T8" fmla="*/ 0 w 3265"/>
              <a:gd name="T9" fmla="*/ 15 h 32"/>
              <a:gd name="T10" fmla="*/ 15 w 3265"/>
              <a:gd name="T11" fmla="*/ 0 h 32"/>
              <a:gd name="T12" fmla="*/ 3249 w 3265"/>
              <a:gd name="T13" fmla="*/ 0 h 32"/>
              <a:gd name="T14" fmla="*/ 3249 w 3265"/>
              <a:gd name="T15" fmla="*/ 0 h 32"/>
              <a:gd name="T16" fmla="*/ 3264 w 3265"/>
              <a:gd name="T17" fmla="*/ 15 h 32"/>
              <a:gd name="T18" fmla="*/ 3264 w 3265"/>
              <a:gd name="T19" fmla="*/ 15 h 32"/>
              <a:gd name="T20" fmla="*/ 3249 w 3265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5" h="32">
                <a:moveTo>
                  <a:pt x="3249" y="31"/>
                </a:moveTo>
                <a:lnTo>
                  <a:pt x="15" y="31"/>
                </a:lnTo>
                <a:lnTo>
                  <a:pt x="15" y="31"/>
                </a:lnTo>
                <a:cubicBezTo>
                  <a:pt x="6" y="31"/>
                  <a:pt x="0" y="24"/>
                  <a:pt x="0" y="15"/>
                </a:cubicBezTo>
                <a:lnTo>
                  <a:pt x="0" y="15"/>
                </a:lnTo>
                <a:cubicBezTo>
                  <a:pt x="0" y="7"/>
                  <a:pt x="6" y="0"/>
                  <a:pt x="15" y="0"/>
                </a:cubicBezTo>
                <a:lnTo>
                  <a:pt x="3249" y="0"/>
                </a:lnTo>
                <a:lnTo>
                  <a:pt x="3249" y="0"/>
                </a:lnTo>
                <a:cubicBezTo>
                  <a:pt x="3258" y="0"/>
                  <a:pt x="3264" y="7"/>
                  <a:pt x="3264" y="15"/>
                </a:cubicBezTo>
                <a:lnTo>
                  <a:pt x="3264" y="15"/>
                </a:lnTo>
                <a:cubicBezTo>
                  <a:pt x="3264" y="24"/>
                  <a:pt x="3258" y="31"/>
                  <a:pt x="3249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429">
            <a:extLst>
              <a:ext uri="{FF2B5EF4-FFF2-40B4-BE49-F238E27FC236}">
                <a16:creationId xmlns:a16="http://schemas.microsoft.com/office/drawing/2014/main" id="{CF922DB7-1E35-D248-87B3-8B725A91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369" y="8187459"/>
            <a:ext cx="3291840" cy="38457"/>
          </a:xfrm>
          <a:custGeom>
            <a:avLst/>
            <a:gdLst>
              <a:gd name="T0" fmla="*/ 3249 w 3265"/>
              <a:gd name="T1" fmla="*/ 31 h 32"/>
              <a:gd name="T2" fmla="*/ 15 w 3265"/>
              <a:gd name="T3" fmla="*/ 31 h 32"/>
              <a:gd name="T4" fmla="*/ 15 w 3265"/>
              <a:gd name="T5" fmla="*/ 31 h 32"/>
              <a:gd name="T6" fmla="*/ 0 w 3265"/>
              <a:gd name="T7" fmla="*/ 16 h 32"/>
              <a:gd name="T8" fmla="*/ 0 w 3265"/>
              <a:gd name="T9" fmla="*/ 16 h 32"/>
              <a:gd name="T10" fmla="*/ 15 w 3265"/>
              <a:gd name="T11" fmla="*/ 0 h 32"/>
              <a:gd name="T12" fmla="*/ 3249 w 3265"/>
              <a:gd name="T13" fmla="*/ 0 h 32"/>
              <a:gd name="T14" fmla="*/ 3249 w 3265"/>
              <a:gd name="T15" fmla="*/ 0 h 32"/>
              <a:gd name="T16" fmla="*/ 3264 w 3265"/>
              <a:gd name="T17" fmla="*/ 16 h 32"/>
              <a:gd name="T18" fmla="*/ 3264 w 3265"/>
              <a:gd name="T19" fmla="*/ 16 h 32"/>
              <a:gd name="T20" fmla="*/ 3249 w 3265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5" h="32">
                <a:moveTo>
                  <a:pt x="3249" y="31"/>
                </a:moveTo>
                <a:lnTo>
                  <a:pt x="15" y="31"/>
                </a:lnTo>
                <a:lnTo>
                  <a:pt x="15" y="31"/>
                </a:lnTo>
                <a:cubicBezTo>
                  <a:pt x="7" y="31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7" y="0"/>
                  <a:pt x="15" y="0"/>
                </a:cubicBezTo>
                <a:lnTo>
                  <a:pt x="3249" y="0"/>
                </a:lnTo>
                <a:lnTo>
                  <a:pt x="3249" y="0"/>
                </a:lnTo>
                <a:cubicBezTo>
                  <a:pt x="3258" y="0"/>
                  <a:pt x="3264" y="8"/>
                  <a:pt x="3264" y="16"/>
                </a:cubicBezTo>
                <a:lnTo>
                  <a:pt x="3264" y="16"/>
                </a:lnTo>
                <a:cubicBezTo>
                  <a:pt x="3264" y="24"/>
                  <a:pt x="3258" y="31"/>
                  <a:pt x="3249" y="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430">
            <a:extLst>
              <a:ext uri="{FF2B5EF4-FFF2-40B4-BE49-F238E27FC236}">
                <a16:creationId xmlns:a16="http://schemas.microsoft.com/office/drawing/2014/main" id="{6E5A7AA0-EA2D-D249-8D6F-6FE0F262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360" y="8187459"/>
            <a:ext cx="3200400" cy="38457"/>
          </a:xfrm>
          <a:custGeom>
            <a:avLst/>
            <a:gdLst>
              <a:gd name="T0" fmla="*/ 3249 w 3265"/>
              <a:gd name="T1" fmla="*/ 31 h 32"/>
              <a:gd name="T2" fmla="*/ 15 w 3265"/>
              <a:gd name="T3" fmla="*/ 31 h 32"/>
              <a:gd name="T4" fmla="*/ 15 w 3265"/>
              <a:gd name="T5" fmla="*/ 31 h 32"/>
              <a:gd name="T6" fmla="*/ 0 w 3265"/>
              <a:gd name="T7" fmla="*/ 16 h 32"/>
              <a:gd name="T8" fmla="*/ 0 w 3265"/>
              <a:gd name="T9" fmla="*/ 16 h 32"/>
              <a:gd name="T10" fmla="*/ 15 w 3265"/>
              <a:gd name="T11" fmla="*/ 0 h 32"/>
              <a:gd name="T12" fmla="*/ 3249 w 3265"/>
              <a:gd name="T13" fmla="*/ 0 h 32"/>
              <a:gd name="T14" fmla="*/ 3249 w 3265"/>
              <a:gd name="T15" fmla="*/ 0 h 32"/>
              <a:gd name="T16" fmla="*/ 3264 w 3265"/>
              <a:gd name="T17" fmla="*/ 16 h 32"/>
              <a:gd name="T18" fmla="*/ 3264 w 3265"/>
              <a:gd name="T19" fmla="*/ 16 h 32"/>
              <a:gd name="T20" fmla="*/ 3249 w 3265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5" h="32">
                <a:moveTo>
                  <a:pt x="3249" y="31"/>
                </a:moveTo>
                <a:lnTo>
                  <a:pt x="15" y="31"/>
                </a:lnTo>
                <a:lnTo>
                  <a:pt x="15" y="31"/>
                </a:lnTo>
                <a:cubicBezTo>
                  <a:pt x="7" y="31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7" y="0"/>
                  <a:pt x="15" y="0"/>
                </a:cubicBezTo>
                <a:lnTo>
                  <a:pt x="3249" y="0"/>
                </a:lnTo>
                <a:lnTo>
                  <a:pt x="3249" y="0"/>
                </a:lnTo>
                <a:cubicBezTo>
                  <a:pt x="3258" y="0"/>
                  <a:pt x="3264" y="8"/>
                  <a:pt x="3264" y="16"/>
                </a:cubicBezTo>
                <a:lnTo>
                  <a:pt x="3264" y="16"/>
                </a:lnTo>
                <a:cubicBezTo>
                  <a:pt x="3264" y="24"/>
                  <a:pt x="3258" y="31"/>
                  <a:pt x="3249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431">
            <a:extLst>
              <a:ext uri="{FF2B5EF4-FFF2-40B4-BE49-F238E27FC236}">
                <a16:creationId xmlns:a16="http://schemas.microsoft.com/office/drawing/2014/main" id="{5DD88441-5F3A-5445-BDCE-623AFC20E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8226" y="7693035"/>
            <a:ext cx="1252544" cy="1021812"/>
          </a:xfrm>
          <a:custGeom>
            <a:avLst/>
            <a:gdLst>
              <a:gd name="T0" fmla="*/ 137 w 1004"/>
              <a:gd name="T1" fmla="*/ 776 h 822"/>
              <a:gd name="T2" fmla="*/ 137 w 1004"/>
              <a:gd name="T3" fmla="*/ 183 h 822"/>
              <a:gd name="T4" fmla="*/ 159 w 1004"/>
              <a:gd name="T5" fmla="*/ 685 h 822"/>
              <a:gd name="T6" fmla="*/ 182 w 1004"/>
              <a:gd name="T7" fmla="*/ 46 h 822"/>
              <a:gd name="T8" fmla="*/ 957 w 1004"/>
              <a:gd name="T9" fmla="*/ 0 h 822"/>
              <a:gd name="T10" fmla="*/ 137 w 1004"/>
              <a:gd name="T11" fmla="*/ 46 h 822"/>
              <a:gd name="T12" fmla="*/ 45 w 1004"/>
              <a:gd name="T13" fmla="*/ 137 h 822"/>
              <a:gd name="T14" fmla="*/ 0 w 1004"/>
              <a:gd name="T15" fmla="*/ 685 h 822"/>
              <a:gd name="T16" fmla="*/ 957 w 1004"/>
              <a:gd name="T17" fmla="*/ 821 h 822"/>
              <a:gd name="T18" fmla="*/ 1003 w 1004"/>
              <a:gd name="T19" fmla="*/ 46 h 822"/>
              <a:gd name="T20" fmla="*/ 296 w 1004"/>
              <a:gd name="T21" fmla="*/ 183 h 822"/>
              <a:gd name="T22" fmla="*/ 296 w 1004"/>
              <a:gd name="T23" fmla="*/ 137 h 822"/>
              <a:gd name="T24" fmla="*/ 273 w 1004"/>
              <a:gd name="T25" fmla="*/ 160 h 822"/>
              <a:gd name="T26" fmla="*/ 387 w 1004"/>
              <a:gd name="T27" fmla="*/ 183 h 822"/>
              <a:gd name="T28" fmla="*/ 387 w 1004"/>
              <a:gd name="T29" fmla="*/ 137 h 822"/>
              <a:gd name="T30" fmla="*/ 364 w 1004"/>
              <a:gd name="T31" fmla="*/ 160 h 822"/>
              <a:gd name="T32" fmla="*/ 843 w 1004"/>
              <a:gd name="T33" fmla="*/ 593 h 822"/>
              <a:gd name="T34" fmla="*/ 866 w 1004"/>
              <a:gd name="T35" fmla="*/ 570 h 822"/>
              <a:gd name="T36" fmla="*/ 296 w 1004"/>
              <a:gd name="T37" fmla="*/ 548 h 822"/>
              <a:gd name="T38" fmla="*/ 296 w 1004"/>
              <a:gd name="T39" fmla="*/ 593 h 822"/>
              <a:gd name="T40" fmla="*/ 501 w 1004"/>
              <a:gd name="T41" fmla="*/ 457 h 822"/>
              <a:gd name="T42" fmla="*/ 296 w 1004"/>
              <a:gd name="T43" fmla="*/ 502 h 822"/>
              <a:gd name="T44" fmla="*/ 547 w 1004"/>
              <a:gd name="T45" fmla="*/ 479 h 822"/>
              <a:gd name="T46" fmla="*/ 524 w 1004"/>
              <a:gd name="T47" fmla="*/ 274 h 822"/>
              <a:gd name="T48" fmla="*/ 273 w 1004"/>
              <a:gd name="T49" fmla="*/ 297 h 822"/>
              <a:gd name="T50" fmla="*/ 296 w 1004"/>
              <a:gd name="T51" fmla="*/ 502 h 822"/>
              <a:gd name="T52" fmla="*/ 661 w 1004"/>
              <a:gd name="T53" fmla="*/ 365 h 822"/>
              <a:gd name="T54" fmla="*/ 661 w 1004"/>
              <a:gd name="T55" fmla="*/ 411 h 822"/>
              <a:gd name="T56" fmla="*/ 866 w 1004"/>
              <a:gd name="T57" fmla="*/ 388 h 822"/>
              <a:gd name="T58" fmla="*/ 296 w 1004"/>
              <a:gd name="T59" fmla="*/ 685 h 822"/>
              <a:gd name="T60" fmla="*/ 866 w 1004"/>
              <a:gd name="T61" fmla="*/ 662 h 822"/>
              <a:gd name="T62" fmla="*/ 296 w 1004"/>
              <a:gd name="T63" fmla="*/ 639 h 822"/>
              <a:gd name="T64" fmla="*/ 273 w 1004"/>
              <a:gd name="T65" fmla="*/ 662 h 822"/>
              <a:gd name="T66" fmla="*/ 661 w 1004"/>
              <a:gd name="T67" fmla="*/ 183 h 822"/>
              <a:gd name="T68" fmla="*/ 683 w 1004"/>
              <a:gd name="T69" fmla="*/ 160 h 822"/>
              <a:gd name="T70" fmla="*/ 478 w 1004"/>
              <a:gd name="T71" fmla="*/ 137 h 822"/>
              <a:gd name="T72" fmla="*/ 478 w 1004"/>
              <a:gd name="T73" fmla="*/ 183 h 822"/>
              <a:gd name="T74" fmla="*/ 661 w 1004"/>
              <a:gd name="T75" fmla="*/ 457 h 822"/>
              <a:gd name="T76" fmla="*/ 661 w 1004"/>
              <a:gd name="T77" fmla="*/ 502 h 822"/>
              <a:gd name="T78" fmla="*/ 866 w 1004"/>
              <a:gd name="T79" fmla="*/ 479 h 822"/>
              <a:gd name="T80" fmla="*/ 752 w 1004"/>
              <a:gd name="T81" fmla="*/ 183 h 822"/>
              <a:gd name="T82" fmla="*/ 774 w 1004"/>
              <a:gd name="T83" fmla="*/ 160 h 822"/>
              <a:gd name="T84" fmla="*/ 729 w 1004"/>
              <a:gd name="T85" fmla="*/ 160 h 822"/>
              <a:gd name="T86" fmla="*/ 843 w 1004"/>
              <a:gd name="T87" fmla="*/ 183 h 822"/>
              <a:gd name="T88" fmla="*/ 866 w 1004"/>
              <a:gd name="T89" fmla="*/ 160 h 822"/>
              <a:gd name="T90" fmla="*/ 820 w 1004"/>
              <a:gd name="T91" fmla="*/ 160 h 822"/>
              <a:gd name="T92" fmla="*/ 843 w 1004"/>
              <a:gd name="T93" fmla="*/ 274 h 822"/>
              <a:gd name="T94" fmla="*/ 638 w 1004"/>
              <a:gd name="T95" fmla="*/ 297 h 822"/>
              <a:gd name="T96" fmla="*/ 843 w 1004"/>
              <a:gd name="T97" fmla="*/ 320 h 822"/>
              <a:gd name="T98" fmla="*/ 866 w 1004"/>
              <a:gd name="T99" fmla="*/ 297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4" h="822">
                <a:moveTo>
                  <a:pt x="957" y="776"/>
                </a:moveTo>
                <a:lnTo>
                  <a:pt x="137" y="776"/>
                </a:lnTo>
                <a:lnTo>
                  <a:pt x="137" y="776"/>
                </a:lnTo>
                <a:cubicBezTo>
                  <a:pt x="86" y="776"/>
                  <a:pt x="45" y="735"/>
                  <a:pt x="45" y="685"/>
                </a:cubicBezTo>
                <a:lnTo>
                  <a:pt x="45" y="183"/>
                </a:lnTo>
                <a:lnTo>
                  <a:pt x="137" y="183"/>
                </a:lnTo>
                <a:lnTo>
                  <a:pt x="137" y="662"/>
                </a:lnTo>
                <a:lnTo>
                  <a:pt x="137" y="662"/>
                </a:lnTo>
                <a:cubicBezTo>
                  <a:pt x="137" y="674"/>
                  <a:pt x="146" y="685"/>
                  <a:pt x="159" y="685"/>
                </a:cubicBezTo>
                <a:lnTo>
                  <a:pt x="159" y="685"/>
                </a:lnTo>
                <a:cubicBezTo>
                  <a:pt x="171" y="685"/>
                  <a:pt x="182" y="674"/>
                  <a:pt x="182" y="662"/>
                </a:cubicBezTo>
                <a:lnTo>
                  <a:pt x="182" y="46"/>
                </a:lnTo>
                <a:lnTo>
                  <a:pt x="957" y="46"/>
                </a:lnTo>
                <a:lnTo>
                  <a:pt x="957" y="776"/>
                </a:lnTo>
                <a:close/>
                <a:moveTo>
                  <a:pt x="957" y="0"/>
                </a:moveTo>
                <a:lnTo>
                  <a:pt x="182" y="0"/>
                </a:lnTo>
                <a:lnTo>
                  <a:pt x="182" y="0"/>
                </a:lnTo>
                <a:cubicBezTo>
                  <a:pt x="157" y="0"/>
                  <a:pt x="137" y="21"/>
                  <a:pt x="137" y="46"/>
                </a:cubicBezTo>
                <a:lnTo>
                  <a:pt x="137" y="137"/>
                </a:lnTo>
                <a:lnTo>
                  <a:pt x="45" y="137"/>
                </a:lnTo>
                <a:lnTo>
                  <a:pt x="45" y="137"/>
                </a:lnTo>
                <a:cubicBezTo>
                  <a:pt x="20" y="137"/>
                  <a:pt x="0" y="158"/>
                  <a:pt x="0" y="183"/>
                </a:cubicBezTo>
                <a:lnTo>
                  <a:pt x="0" y="685"/>
                </a:lnTo>
                <a:lnTo>
                  <a:pt x="0" y="685"/>
                </a:lnTo>
                <a:cubicBezTo>
                  <a:pt x="0" y="760"/>
                  <a:pt x="61" y="821"/>
                  <a:pt x="137" y="821"/>
                </a:cubicBezTo>
                <a:lnTo>
                  <a:pt x="957" y="821"/>
                </a:lnTo>
                <a:lnTo>
                  <a:pt x="957" y="821"/>
                </a:lnTo>
                <a:cubicBezTo>
                  <a:pt x="982" y="821"/>
                  <a:pt x="1003" y="801"/>
                  <a:pt x="1003" y="776"/>
                </a:cubicBezTo>
                <a:lnTo>
                  <a:pt x="1003" y="46"/>
                </a:lnTo>
                <a:lnTo>
                  <a:pt x="1003" y="46"/>
                </a:lnTo>
                <a:cubicBezTo>
                  <a:pt x="1003" y="21"/>
                  <a:pt x="982" y="0"/>
                  <a:pt x="957" y="0"/>
                </a:cubicBezTo>
                <a:close/>
                <a:moveTo>
                  <a:pt x="296" y="183"/>
                </a:moveTo>
                <a:lnTo>
                  <a:pt x="296" y="183"/>
                </a:lnTo>
                <a:cubicBezTo>
                  <a:pt x="308" y="183"/>
                  <a:pt x="319" y="173"/>
                  <a:pt x="319" y="160"/>
                </a:cubicBezTo>
                <a:lnTo>
                  <a:pt x="319" y="160"/>
                </a:lnTo>
                <a:cubicBezTo>
                  <a:pt x="319" y="148"/>
                  <a:pt x="308" y="137"/>
                  <a:pt x="296" y="137"/>
                </a:cubicBezTo>
                <a:lnTo>
                  <a:pt x="296" y="137"/>
                </a:lnTo>
                <a:cubicBezTo>
                  <a:pt x="283" y="137"/>
                  <a:pt x="273" y="148"/>
                  <a:pt x="273" y="160"/>
                </a:cubicBezTo>
                <a:lnTo>
                  <a:pt x="273" y="160"/>
                </a:lnTo>
                <a:cubicBezTo>
                  <a:pt x="273" y="173"/>
                  <a:pt x="283" y="183"/>
                  <a:pt x="296" y="183"/>
                </a:cubicBezTo>
                <a:close/>
                <a:moveTo>
                  <a:pt x="387" y="183"/>
                </a:moveTo>
                <a:lnTo>
                  <a:pt x="387" y="183"/>
                </a:lnTo>
                <a:cubicBezTo>
                  <a:pt x="400" y="183"/>
                  <a:pt x="410" y="173"/>
                  <a:pt x="410" y="160"/>
                </a:cubicBezTo>
                <a:lnTo>
                  <a:pt x="410" y="160"/>
                </a:lnTo>
                <a:cubicBezTo>
                  <a:pt x="410" y="148"/>
                  <a:pt x="400" y="137"/>
                  <a:pt x="387" y="137"/>
                </a:cubicBezTo>
                <a:lnTo>
                  <a:pt x="387" y="137"/>
                </a:lnTo>
                <a:cubicBezTo>
                  <a:pt x="374" y="137"/>
                  <a:pt x="364" y="148"/>
                  <a:pt x="364" y="160"/>
                </a:cubicBezTo>
                <a:lnTo>
                  <a:pt x="364" y="160"/>
                </a:lnTo>
                <a:cubicBezTo>
                  <a:pt x="364" y="173"/>
                  <a:pt x="374" y="183"/>
                  <a:pt x="387" y="183"/>
                </a:cubicBezTo>
                <a:close/>
                <a:moveTo>
                  <a:pt x="296" y="593"/>
                </a:moveTo>
                <a:lnTo>
                  <a:pt x="843" y="593"/>
                </a:lnTo>
                <a:lnTo>
                  <a:pt x="843" y="593"/>
                </a:lnTo>
                <a:cubicBezTo>
                  <a:pt x="856" y="593"/>
                  <a:pt x="866" y="583"/>
                  <a:pt x="866" y="570"/>
                </a:cubicBezTo>
                <a:lnTo>
                  <a:pt x="866" y="570"/>
                </a:lnTo>
                <a:cubicBezTo>
                  <a:pt x="866" y="558"/>
                  <a:pt x="856" y="548"/>
                  <a:pt x="843" y="548"/>
                </a:cubicBezTo>
                <a:lnTo>
                  <a:pt x="296" y="548"/>
                </a:lnTo>
                <a:lnTo>
                  <a:pt x="296" y="548"/>
                </a:lnTo>
                <a:cubicBezTo>
                  <a:pt x="283" y="548"/>
                  <a:pt x="273" y="558"/>
                  <a:pt x="273" y="570"/>
                </a:cubicBezTo>
                <a:lnTo>
                  <a:pt x="273" y="570"/>
                </a:lnTo>
                <a:cubicBezTo>
                  <a:pt x="273" y="583"/>
                  <a:pt x="283" y="593"/>
                  <a:pt x="296" y="593"/>
                </a:cubicBezTo>
                <a:close/>
                <a:moveTo>
                  <a:pt x="319" y="320"/>
                </a:moveTo>
                <a:lnTo>
                  <a:pt x="501" y="320"/>
                </a:lnTo>
                <a:lnTo>
                  <a:pt x="501" y="457"/>
                </a:lnTo>
                <a:lnTo>
                  <a:pt x="319" y="457"/>
                </a:lnTo>
                <a:lnTo>
                  <a:pt x="319" y="320"/>
                </a:lnTo>
                <a:close/>
                <a:moveTo>
                  <a:pt x="296" y="502"/>
                </a:moveTo>
                <a:lnTo>
                  <a:pt x="524" y="502"/>
                </a:lnTo>
                <a:lnTo>
                  <a:pt x="524" y="502"/>
                </a:lnTo>
                <a:cubicBezTo>
                  <a:pt x="536" y="502"/>
                  <a:pt x="547" y="492"/>
                  <a:pt x="547" y="479"/>
                </a:cubicBezTo>
                <a:lnTo>
                  <a:pt x="547" y="297"/>
                </a:lnTo>
                <a:lnTo>
                  <a:pt x="547" y="297"/>
                </a:lnTo>
                <a:cubicBezTo>
                  <a:pt x="547" y="284"/>
                  <a:pt x="536" y="274"/>
                  <a:pt x="524" y="274"/>
                </a:cubicBezTo>
                <a:lnTo>
                  <a:pt x="296" y="274"/>
                </a:lnTo>
                <a:lnTo>
                  <a:pt x="296" y="274"/>
                </a:lnTo>
                <a:cubicBezTo>
                  <a:pt x="283" y="274"/>
                  <a:pt x="273" y="284"/>
                  <a:pt x="273" y="297"/>
                </a:cubicBezTo>
                <a:lnTo>
                  <a:pt x="273" y="479"/>
                </a:lnTo>
                <a:lnTo>
                  <a:pt x="273" y="479"/>
                </a:lnTo>
                <a:cubicBezTo>
                  <a:pt x="273" y="492"/>
                  <a:pt x="283" y="502"/>
                  <a:pt x="296" y="502"/>
                </a:cubicBezTo>
                <a:close/>
                <a:moveTo>
                  <a:pt x="843" y="365"/>
                </a:moveTo>
                <a:lnTo>
                  <a:pt x="661" y="365"/>
                </a:lnTo>
                <a:lnTo>
                  <a:pt x="661" y="365"/>
                </a:lnTo>
                <a:cubicBezTo>
                  <a:pt x="648" y="365"/>
                  <a:pt x="638" y="375"/>
                  <a:pt x="638" y="388"/>
                </a:cubicBezTo>
                <a:lnTo>
                  <a:pt x="638" y="388"/>
                </a:lnTo>
                <a:cubicBezTo>
                  <a:pt x="638" y="401"/>
                  <a:pt x="648" y="411"/>
                  <a:pt x="661" y="411"/>
                </a:cubicBezTo>
                <a:lnTo>
                  <a:pt x="843" y="411"/>
                </a:lnTo>
                <a:lnTo>
                  <a:pt x="843" y="411"/>
                </a:lnTo>
                <a:cubicBezTo>
                  <a:pt x="856" y="411"/>
                  <a:pt x="866" y="401"/>
                  <a:pt x="866" y="388"/>
                </a:cubicBezTo>
                <a:lnTo>
                  <a:pt x="866" y="388"/>
                </a:lnTo>
                <a:cubicBezTo>
                  <a:pt x="866" y="375"/>
                  <a:pt x="856" y="365"/>
                  <a:pt x="843" y="365"/>
                </a:cubicBezTo>
                <a:close/>
                <a:moveTo>
                  <a:pt x="296" y="685"/>
                </a:moveTo>
                <a:lnTo>
                  <a:pt x="843" y="685"/>
                </a:lnTo>
                <a:lnTo>
                  <a:pt x="843" y="685"/>
                </a:lnTo>
                <a:cubicBezTo>
                  <a:pt x="856" y="685"/>
                  <a:pt x="866" y="674"/>
                  <a:pt x="866" y="662"/>
                </a:cubicBezTo>
                <a:lnTo>
                  <a:pt x="866" y="662"/>
                </a:lnTo>
                <a:cubicBezTo>
                  <a:pt x="866" y="649"/>
                  <a:pt x="856" y="639"/>
                  <a:pt x="843" y="639"/>
                </a:cubicBezTo>
                <a:lnTo>
                  <a:pt x="296" y="639"/>
                </a:lnTo>
                <a:lnTo>
                  <a:pt x="296" y="639"/>
                </a:lnTo>
                <a:cubicBezTo>
                  <a:pt x="283" y="639"/>
                  <a:pt x="273" y="649"/>
                  <a:pt x="273" y="662"/>
                </a:cubicBezTo>
                <a:lnTo>
                  <a:pt x="273" y="662"/>
                </a:lnTo>
                <a:cubicBezTo>
                  <a:pt x="273" y="674"/>
                  <a:pt x="283" y="685"/>
                  <a:pt x="296" y="685"/>
                </a:cubicBezTo>
                <a:close/>
                <a:moveTo>
                  <a:pt x="478" y="183"/>
                </a:moveTo>
                <a:lnTo>
                  <a:pt x="661" y="183"/>
                </a:lnTo>
                <a:lnTo>
                  <a:pt x="661" y="183"/>
                </a:lnTo>
                <a:cubicBezTo>
                  <a:pt x="673" y="183"/>
                  <a:pt x="683" y="173"/>
                  <a:pt x="683" y="160"/>
                </a:cubicBezTo>
                <a:lnTo>
                  <a:pt x="683" y="160"/>
                </a:lnTo>
                <a:cubicBezTo>
                  <a:pt x="683" y="148"/>
                  <a:pt x="673" y="137"/>
                  <a:pt x="661" y="137"/>
                </a:cubicBezTo>
                <a:lnTo>
                  <a:pt x="478" y="137"/>
                </a:lnTo>
                <a:lnTo>
                  <a:pt x="478" y="137"/>
                </a:lnTo>
                <a:cubicBezTo>
                  <a:pt x="465" y="137"/>
                  <a:pt x="455" y="148"/>
                  <a:pt x="455" y="160"/>
                </a:cubicBezTo>
                <a:lnTo>
                  <a:pt x="455" y="160"/>
                </a:lnTo>
                <a:cubicBezTo>
                  <a:pt x="455" y="173"/>
                  <a:pt x="465" y="183"/>
                  <a:pt x="478" y="183"/>
                </a:cubicBezTo>
                <a:close/>
                <a:moveTo>
                  <a:pt x="843" y="457"/>
                </a:moveTo>
                <a:lnTo>
                  <a:pt x="661" y="457"/>
                </a:lnTo>
                <a:lnTo>
                  <a:pt x="661" y="457"/>
                </a:lnTo>
                <a:cubicBezTo>
                  <a:pt x="648" y="457"/>
                  <a:pt x="638" y="467"/>
                  <a:pt x="638" y="479"/>
                </a:cubicBezTo>
                <a:lnTo>
                  <a:pt x="638" y="479"/>
                </a:lnTo>
                <a:cubicBezTo>
                  <a:pt x="638" y="492"/>
                  <a:pt x="648" y="502"/>
                  <a:pt x="661" y="502"/>
                </a:cubicBezTo>
                <a:lnTo>
                  <a:pt x="843" y="502"/>
                </a:lnTo>
                <a:lnTo>
                  <a:pt x="843" y="502"/>
                </a:lnTo>
                <a:cubicBezTo>
                  <a:pt x="856" y="502"/>
                  <a:pt x="866" y="492"/>
                  <a:pt x="866" y="479"/>
                </a:cubicBezTo>
                <a:lnTo>
                  <a:pt x="866" y="479"/>
                </a:lnTo>
                <a:cubicBezTo>
                  <a:pt x="866" y="467"/>
                  <a:pt x="856" y="457"/>
                  <a:pt x="843" y="457"/>
                </a:cubicBezTo>
                <a:close/>
                <a:moveTo>
                  <a:pt x="752" y="183"/>
                </a:moveTo>
                <a:lnTo>
                  <a:pt x="752" y="183"/>
                </a:lnTo>
                <a:cubicBezTo>
                  <a:pt x="764" y="183"/>
                  <a:pt x="774" y="173"/>
                  <a:pt x="774" y="160"/>
                </a:cubicBezTo>
                <a:lnTo>
                  <a:pt x="774" y="160"/>
                </a:lnTo>
                <a:cubicBezTo>
                  <a:pt x="774" y="148"/>
                  <a:pt x="764" y="137"/>
                  <a:pt x="752" y="137"/>
                </a:cubicBezTo>
                <a:lnTo>
                  <a:pt x="752" y="137"/>
                </a:lnTo>
                <a:cubicBezTo>
                  <a:pt x="739" y="137"/>
                  <a:pt x="729" y="148"/>
                  <a:pt x="729" y="160"/>
                </a:cubicBezTo>
                <a:lnTo>
                  <a:pt x="729" y="160"/>
                </a:lnTo>
                <a:cubicBezTo>
                  <a:pt x="729" y="173"/>
                  <a:pt x="739" y="183"/>
                  <a:pt x="752" y="183"/>
                </a:cubicBezTo>
                <a:close/>
                <a:moveTo>
                  <a:pt x="843" y="183"/>
                </a:moveTo>
                <a:lnTo>
                  <a:pt x="843" y="183"/>
                </a:lnTo>
                <a:cubicBezTo>
                  <a:pt x="856" y="183"/>
                  <a:pt x="866" y="173"/>
                  <a:pt x="866" y="160"/>
                </a:cubicBezTo>
                <a:lnTo>
                  <a:pt x="866" y="160"/>
                </a:lnTo>
                <a:cubicBezTo>
                  <a:pt x="866" y="148"/>
                  <a:pt x="856" y="137"/>
                  <a:pt x="843" y="137"/>
                </a:cubicBezTo>
                <a:lnTo>
                  <a:pt x="843" y="137"/>
                </a:lnTo>
                <a:cubicBezTo>
                  <a:pt x="830" y="137"/>
                  <a:pt x="820" y="148"/>
                  <a:pt x="820" y="160"/>
                </a:cubicBezTo>
                <a:lnTo>
                  <a:pt x="820" y="160"/>
                </a:lnTo>
                <a:cubicBezTo>
                  <a:pt x="820" y="173"/>
                  <a:pt x="830" y="183"/>
                  <a:pt x="843" y="183"/>
                </a:cubicBezTo>
                <a:close/>
                <a:moveTo>
                  <a:pt x="843" y="274"/>
                </a:moveTo>
                <a:lnTo>
                  <a:pt x="661" y="274"/>
                </a:lnTo>
                <a:lnTo>
                  <a:pt x="661" y="274"/>
                </a:lnTo>
                <a:cubicBezTo>
                  <a:pt x="648" y="274"/>
                  <a:pt x="638" y="284"/>
                  <a:pt x="638" y="297"/>
                </a:cubicBezTo>
                <a:lnTo>
                  <a:pt x="638" y="297"/>
                </a:lnTo>
                <a:cubicBezTo>
                  <a:pt x="638" y="310"/>
                  <a:pt x="648" y="320"/>
                  <a:pt x="661" y="320"/>
                </a:cubicBezTo>
                <a:lnTo>
                  <a:pt x="843" y="320"/>
                </a:lnTo>
                <a:lnTo>
                  <a:pt x="843" y="320"/>
                </a:lnTo>
                <a:cubicBezTo>
                  <a:pt x="856" y="320"/>
                  <a:pt x="866" y="310"/>
                  <a:pt x="866" y="297"/>
                </a:cubicBezTo>
                <a:lnTo>
                  <a:pt x="866" y="297"/>
                </a:lnTo>
                <a:cubicBezTo>
                  <a:pt x="866" y="284"/>
                  <a:pt x="856" y="274"/>
                  <a:pt x="843" y="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432">
            <a:extLst>
              <a:ext uri="{FF2B5EF4-FFF2-40B4-BE49-F238E27FC236}">
                <a16:creationId xmlns:a16="http://schemas.microsoft.com/office/drawing/2014/main" id="{FC2B7E75-CA13-CA43-BC70-9D3B8E59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548" y="7610628"/>
            <a:ext cx="681209" cy="1252544"/>
          </a:xfrm>
          <a:custGeom>
            <a:avLst/>
            <a:gdLst>
              <a:gd name="T0" fmla="*/ 137 w 548"/>
              <a:gd name="T1" fmla="*/ 410 h 1004"/>
              <a:gd name="T2" fmla="*/ 410 w 548"/>
              <a:gd name="T3" fmla="*/ 410 h 1004"/>
              <a:gd name="T4" fmla="*/ 410 w 548"/>
              <a:gd name="T5" fmla="*/ 547 h 1004"/>
              <a:gd name="T6" fmla="*/ 410 w 548"/>
              <a:gd name="T7" fmla="*/ 547 h 1004"/>
              <a:gd name="T8" fmla="*/ 274 w 548"/>
              <a:gd name="T9" fmla="*/ 684 h 1004"/>
              <a:gd name="T10" fmla="*/ 274 w 548"/>
              <a:gd name="T11" fmla="*/ 684 h 1004"/>
              <a:gd name="T12" fmla="*/ 137 w 548"/>
              <a:gd name="T13" fmla="*/ 547 h 1004"/>
              <a:gd name="T14" fmla="*/ 137 w 548"/>
              <a:gd name="T15" fmla="*/ 410 h 1004"/>
              <a:gd name="T16" fmla="*/ 137 w 548"/>
              <a:gd name="T17" fmla="*/ 182 h 1004"/>
              <a:gd name="T18" fmla="*/ 137 w 548"/>
              <a:gd name="T19" fmla="*/ 182 h 1004"/>
              <a:gd name="T20" fmla="*/ 274 w 548"/>
              <a:gd name="T21" fmla="*/ 45 h 1004"/>
              <a:gd name="T22" fmla="*/ 274 w 548"/>
              <a:gd name="T23" fmla="*/ 45 h 1004"/>
              <a:gd name="T24" fmla="*/ 410 w 548"/>
              <a:gd name="T25" fmla="*/ 182 h 1004"/>
              <a:gd name="T26" fmla="*/ 410 w 548"/>
              <a:gd name="T27" fmla="*/ 365 h 1004"/>
              <a:gd name="T28" fmla="*/ 137 w 548"/>
              <a:gd name="T29" fmla="*/ 365 h 1004"/>
              <a:gd name="T30" fmla="*/ 137 w 548"/>
              <a:gd name="T31" fmla="*/ 182 h 1004"/>
              <a:gd name="T32" fmla="*/ 274 w 548"/>
              <a:gd name="T33" fmla="*/ 729 h 1004"/>
              <a:gd name="T34" fmla="*/ 274 w 548"/>
              <a:gd name="T35" fmla="*/ 729 h 1004"/>
              <a:gd name="T36" fmla="*/ 456 w 548"/>
              <a:gd name="T37" fmla="*/ 547 h 1004"/>
              <a:gd name="T38" fmla="*/ 456 w 548"/>
              <a:gd name="T39" fmla="*/ 182 h 1004"/>
              <a:gd name="T40" fmla="*/ 456 w 548"/>
              <a:gd name="T41" fmla="*/ 182 h 1004"/>
              <a:gd name="T42" fmla="*/ 274 w 548"/>
              <a:gd name="T43" fmla="*/ 0 h 1004"/>
              <a:gd name="T44" fmla="*/ 274 w 548"/>
              <a:gd name="T45" fmla="*/ 0 h 1004"/>
              <a:gd name="T46" fmla="*/ 91 w 548"/>
              <a:gd name="T47" fmla="*/ 182 h 1004"/>
              <a:gd name="T48" fmla="*/ 91 w 548"/>
              <a:gd name="T49" fmla="*/ 547 h 1004"/>
              <a:gd name="T50" fmla="*/ 91 w 548"/>
              <a:gd name="T51" fmla="*/ 547 h 1004"/>
              <a:gd name="T52" fmla="*/ 274 w 548"/>
              <a:gd name="T53" fmla="*/ 729 h 1004"/>
              <a:gd name="T54" fmla="*/ 547 w 548"/>
              <a:gd name="T55" fmla="*/ 547 h 1004"/>
              <a:gd name="T56" fmla="*/ 547 w 548"/>
              <a:gd name="T57" fmla="*/ 478 h 1004"/>
              <a:gd name="T58" fmla="*/ 547 w 548"/>
              <a:gd name="T59" fmla="*/ 478 h 1004"/>
              <a:gd name="T60" fmla="*/ 524 w 548"/>
              <a:gd name="T61" fmla="*/ 456 h 1004"/>
              <a:gd name="T62" fmla="*/ 524 w 548"/>
              <a:gd name="T63" fmla="*/ 456 h 1004"/>
              <a:gd name="T64" fmla="*/ 502 w 548"/>
              <a:gd name="T65" fmla="*/ 478 h 1004"/>
              <a:gd name="T66" fmla="*/ 502 w 548"/>
              <a:gd name="T67" fmla="*/ 547 h 1004"/>
              <a:gd name="T68" fmla="*/ 502 w 548"/>
              <a:gd name="T69" fmla="*/ 547 h 1004"/>
              <a:gd name="T70" fmla="*/ 274 w 548"/>
              <a:gd name="T71" fmla="*/ 775 h 1004"/>
              <a:gd name="T72" fmla="*/ 274 w 548"/>
              <a:gd name="T73" fmla="*/ 775 h 1004"/>
              <a:gd name="T74" fmla="*/ 46 w 548"/>
              <a:gd name="T75" fmla="*/ 547 h 1004"/>
              <a:gd name="T76" fmla="*/ 46 w 548"/>
              <a:gd name="T77" fmla="*/ 478 h 1004"/>
              <a:gd name="T78" fmla="*/ 46 w 548"/>
              <a:gd name="T79" fmla="*/ 478 h 1004"/>
              <a:gd name="T80" fmla="*/ 23 w 548"/>
              <a:gd name="T81" fmla="*/ 456 h 1004"/>
              <a:gd name="T82" fmla="*/ 23 w 548"/>
              <a:gd name="T83" fmla="*/ 456 h 1004"/>
              <a:gd name="T84" fmla="*/ 0 w 548"/>
              <a:gd name="T85" fmla="*/ 478 h 1004"/>
              <a:gd name="T86" fmla="*/ 0 w 548"/>
              <a:gd name="T87" fmla="*/ 547 h 1004"/>
              <a:gd name="T88" fmla="*/ 0 w 548"/>
              <a:gd name="T89" fmla="*/ 547 h 1004"/>
              <a:gd name="T90" fmla="*/ 251 w 548"/>
              <a:gd name="T91" fmla="*/ 820 h 1004"/>
              <a:gd name="T92" fmla="*/ 251 w 548"/>
              <a:gd name="T93" fmla="*/ 957 h 1004"/>
              <a:gd name="T94" fmla="*/ 91 w 548"/>
              <a:gd name="T95" fmla="*/ 957 h 1004"/>
              <a:gd name="T96" fmla="*/ 91 w 548"/>
              <a:gd name="T97" fmla="*/ 957 h 1004"/>
              <a:gd name="T98" fmla="*/ 69 w 548"/>
              <a:gd name="T99" fmla="*/ 980 h 1004"/>
              <a:gd name="T100" fmla="*/ 69 w 548"/>
              <a:gd name="T101" fmla="*/ 980 h 1004"/>
              <a:gd name="T102" fmla="*/ 91 w 548"/>
              <a:gd name="T103" fmla="*/ 1003 h 1004"/>
              <a:gd name="T104" fmla="*/ 456 w 548"/>
              <a:gd name="T105" fmla="*/ 1003 h 1004"/>
              <a:gd name="T106" fmla="*/ 456 w 548"/>
              <a:gd name="T107" fmla="*/ 1003 h 1004"/>
              <a:gd name="T108" fmla="*/ 479 w 548"/>
              <a:gd name="T109" fmla="*/ 980 h 1004"/>
              <a:gd name="T110" fmla="*/ 479 w 548"/>
              <a:gd name="T111" fmla="*/ 980 h 1004"/>
              <a:gd name="T112" fmla="*/ 456 w 548"/>
              <a:gd name="T113" fmla="*/ 957 h 1004"/>
              <a:gd name="T114" fmla="*/ 297 w 548"/>
              <a:gd name="T115" fmla="*/ 957 h 1004"/>
              <a:gd name="T116" fmla="*/ 297 w 548"/>
              <a:gd name="T117" fmla="*/ 820 h 1004"/>
              <a:gd name="T118" fmla="*/ 297 w 548"/>
              <a:gd name="T119" fmla="*/ 820 h 1004"/>
              <a:gd name="T120" fmla="*/ 547 w 548"/>
              <a:gd name="T121" fmla="*/ 547 h 1004"/>
              <a:gd name="T122" fmla="*/ 274 w 548"/>
              <a:gd name="T123" fmla="*/ 729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8" h="1004">
                <a:moveTo>
                  <a:pt x="137" y="410"/>
                </a:moveTo>
                <a:lnTo>
                  <a:pt x="410" y="410"/>
                </a:lnTo>
                <a:lnTo>
                  <a:pt x="410" y="547"/>
                </a:lnTo>
                <a:lnTo>
                  <a:pt x="410" y="547"/>
                </a:lnTo>
                <a:cubicBezTo>
                  <a:pt x="410" y="623"/>
                  <a:pt x="350" y="684"/>
                  <a:pt x="274" y="684"/>
                </a:cubicBezTo>
                <a:lnTo>
                  <a:pt x="274" y="684"/>
                </a:lnTo>
                <a:cubicBezTo>
                  <a:pt x="198" y="684"/>
                  <a:pt x="137" y="623"/>
                  <a:pt x="137" y="547"/>
                </a:cubicBezTo>
                <a:lnTo>
                  <a:pt x="137" y="410"/>
                </a:lnTo>
                <a:close/>
                <a:moveTo>
                  <a:pt x="137" y="182"/>
                </a:moveTo>
                <a:lnTo>
                  <a:pt x="137" y="182"/>
                </a:lnTo>
                <a:cubicBezTo>
                  <a:pt x="137" y="107"/>
                  <a:pt x="198" y="45"/>
                  <a:pt x="274" y="45"/>
                </a:cubicBezTo>
                <a:lnTo>
                  <a:pt x="274" y="45"/>
                </a:lnTo>
                <a:cubicBezTo>
                  <a:pt x="350" y="45"/>
                  <a:pt x="410" y="107"/>
                  <a:pt x="410" y="182"/>
                </a:cubicBezTo>
                <a:lnTo>
                  <a:pt x="410" y="365"/>
                </a:lnTo>
                <a:lnTo>
                  <a:pt x="137" y="365"/>
                </a:lnTo>
                <a:lnTo>
                  <a:pt x="137" y="182"/>
                </a:lnTo>
                <a:close/>
                <a:moveTo>
                  <a:pt x="274" y="729"/>
                </a:moveTo>
                <a:lnTo>
                  <a:pt x="274" y="729"/>
                </a:lnTo>
                <a:cubicBezTo>
                  <a:pt x="374" y="729"/>
                  <a:pt x="456" y="648"/>
                  <a:pt x="456" y="547"/>
                </a:cubicBezTo>
                <a:lnTo>
                  <a:pt x="456" y="182"/>
                </a:lnTo>
                <a:lnTo>
                  <a:pt x="456" y="182"/>
                </a:lnTo>
                <a:cubicBezTo>
                  <a:pt x="456" y="81"/>
                  <a:pt x="374" y="0"/>
                  <a:pt x="274" y="0"/>
                </a:cubicBezTo>
                <a:lnTo>
                  <a:pt x="274" y="0"/>
                </a:lnTo>
                <a:cubicBezTo>
                  <a:pt x="173" y="0"/>
                  <a:pt x="91" y="81"/>
                  <a:pt x="91" y="182"/>
                </a:cubicBezTo>
                <a:lnTo>
                  <a:pt x="91" y="547"/>
                </a:lnTo>
                <a:lnTo>
                  <a:pt x="91" y="547"/>
                </a:lnTo>
                <a:cubicBezTo>
                  <a:pt x="91" y="648"/>
                  <a:pt x="173" y="729"/>
                  <a:pt x="274" y="729"/>
                </a:cubicBezTo>
                <a:lnTo>
                  <a:pt x="547" y="547"/>
                </a:lnTo>
                <a:lnTo>
                  <a:pt x="547" y="478"/>
                </a:lnTo>
                <a:lnTo>
                  <a:pt x="547" y="478"/>
                </a:lnTo>
                <a:cubicBezTo>
                  <a:pt x="547" y="466"/>
                  <a:pt x="537" y="456"/>
                  <a:pt x="524" y="456"/>
                </a:cubicBezTo>
                <a:lnTo>
                  <a:pt x="524" y="456"/>
                </a:lnTo>
                <a:cubicBezTo>
                  <a:pt x="512" y="456"/>
                  <a:pt x="502" y="466"/>
                  <a:pt x="502" y="478"/>
                </a:cubicBezTo>
                <a:lnTo>
                  <a:pt x="502" y="547"/>
                </a:lnTo>
                <a:lnTo>
                  <a:pt x="502" y="547"/>
                </a:lnTo>
                <a:cubicBezTo>
                  <a:pt x="502" y="673"/>
                  <a:pt x="400" y="775"/>
                  <a:pt x="274" y="775"/>
                </a:cubicBezTo>
                <a:lnTo>
                  <a:pt x="274" y="775"/>
                </a:lnTo>
                <a:cubicBezTo>
                  <a:pt x="148" y="775"/>
                  <a:pt x="46" y="673"/>
                  <a:pt x="46" y="547"/>
                </a:cubicBezTo>
                <a:lnTo>
                  <a:pt x="46" y="478"/>
                </a:lnTo>
                <a:lnTo>
                  <a:pt x="46" y="478"/>
                </a:lnTo>
                <a:cubicBezTo>
                  <a:pt x="46" y="466"/>
                  <a:pt x="36" y="456"/>
                  <a:pt x="23" y="456"/>
                </a:cubicBezTo>
                <a:lnTo>
                  <a:pt x="23" y="456"/>
                </a:lnTo>
                <a:cubicBezTo>
                  <a:pt x="11" y="456"/>
                  <a:pt x="0" y="466"/>
                  <a:pt x="0" y="478"/>
                </a:cubicBezTo>
                <a:lnTo>
                  <a:pt x="0" y="547"/>
                </a:lnTo>
                <a:lnTo>
                  <a:pt x="0" y="547"/>
                </a:lnTo>
                <a:cubicBezTo>
                  <a:pt x="0" y="691"/>
                  <a:pt x="111" y="808"/>
                  <a:pt x="251" y="820"/>
                </a:cubicBezTo>
                <a:lnTo>
                  <a:pt x="251" y="957"/>
                </a:lnTo>
                <a:lnTo>
                  <a:pt x="91" y="957"/>
                </a:lnTo>
                <a:lnTo>
                  <a:pt x="91" y="957"/>
                </a:lnTo>
                <a:cubicBezTo>
                  <a:pt x="79" y="957"/>
                  <a:pt x="69" y="968"/>
                  <a:pt x="69" y="980"/>
                </a:cubicBezTo>
                <a:lnTo>
                  <a:pt x="69" y="980"/>
                </a:lnTo>
                <a:cubicBezTo>
                  <a:pt x="69" y="993"/>
                  <a:pt x="79" y="1003"/>
                  <a:pt x="91" y="1003"/>
                </a:cubicBezTo>
                <a:lnTo>
                  <a:pt x="456" y="1003"/>
                </a:lnTo>
                <a:lnTo>
                  <a:pt x="456" y="1003"/>
                </a:lnTo>
                <a:cubicBezTo>
                  <a:pt x="469" y="1003"/>
                  <a:pt x="479" y="993"/>
                  <a:pt x="479" y="980"/>
                </a:cubicBezTo>
                <a:lnTo>
                  <a:pt x="479" y="980"/>
                </a:lnTo>
                <a:cubicBezTo>
                  <a:pt x="479" y="968"/>
                  <a:pt x="469" y="957"/>
                  <a:pt x="456" y="957"/>
                </a:cubicBezTo>
                <a:lnTo>
                  <a:pt x="297" y="957"/>
                </a:lnTo>
                <a:lnTo>
                  <a:pt x="297" y="820"/>
                </a:lnTo>
                <a:lnTo>
                  <a:pt x="297" y="820"/>
                </a:lnTo>
                <a:cubicBezTo>
                  <a:pt x="437" y="808"/>
                  <a:pt x="547" y="691"/>
                  <a:pt x="547" y="547"/>
                </a:cubicBezTo>
                <a:lnTo>
                  <a:pt x="274" y="7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433">
            <a:extLst>
              <a:ext uri="{FF2B5EF4-FFF2-40B4-BE49-F238E27FC236}">
                <a16:creationId xmlns:a16="http://schemas.microsoft.com/office/drawing/2014/main" id="{1D823697-C905-934D-9A21-E6A4FF47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609" y="3968358"/>
            <a:ext cx="1252544" cy="1252544"/>
          </a:xfrm>
          <a:custGeom>
            <a:avLst/>
            <a:gdLst>
              <a:gd name="T0" fmla="*/ 957 w 1004"/>
              <a:gd name="T1" fmla="*/ 684 h 1004"/>
              <a:gd name="T2" fmla="*/ 46 w 1004"/>
              <a:gd name="T3" fmla="*/ 684 h 1004"/>
              <a:gd name="T4" fmla="*/ 46 w 1004"/>
              <a:gd name="T5" fmla="*/ 91 h 1004"/>
              <a:gd name="T6" fmla="*/ 46 w 1004"/>
              <a:gd name="T7" fmla="*/ 91 h 1004"/>
              <a:gd name="T8" fmla="*/ 91 w 1004"/>
              <a:gd name="T9" fmla="*/ 45 h 1004"/>
              <a:gd name="T10" fmla="*/ 912 w 1004"/>
              <a:gd name="T11" fmla="*/ 45 h 1004"/>
              <a:gd name="T12" fmla="*/ 912 w 1004"/>
              <a:gd name="T13" fmla="*/ 45 h 1004"/>
              <a:gd name="T14" fmla="*/ 957 w 1004"/>
              <a:gd name="T15" fmla="*/ 91 h 1004"/>
              <a:gd name="T16" fmla="*/ 957 w 1004"/>
              <a:gd name="T17" fmla="*/ 684 h 1004"/>
              <a:gd name="T18" fmla="*/ 957 w 1004"/>
              <a:gd name="T19" fmla="*/ 775 h 1004"/>
              <a:gd name="T20" fmla="*/ 957 w 1004"/>
              <a:gd name="T21" fmla="*/ 775 h 1004"/>
              <a:gd name="T22" fmla="*/ 912 w 1004"/>
              <a:gd name="T23" fmla="*/ 820 h 1004"/>
              <a:gd name="T24" fmla="*/ 91 w 1004"/>
              <a:gd name="T25" fmla="*/ 820 h 1004"/>
              <a:gd name="T26" fmla="*/ 91 w 1004"/>
              <a:gd name="T27" fmla="*/ 820 h 1004"/>
              <a:gd name="T28" fmla="*/ 46 w 1004"/>
              <a:gd name="T29" fmla="*/ 775 h 1004"/>
              <a:gd name="T30" fmla="*/ 46 w 1004"/>
              <a:gd name="T31" fmla="*/ 729 h 1004"/>
              <a:gd name="T32" fmla="*/ 957 w 1004"/>
              <a:gd name="T33" fmla="*/ 729 h 1004"/>
              <a:gd name="T34" fmla="*/ 957 w 1004"/>
              <a:gd name="T35" fmla="*/ 775 h 1004"/>
              <a:gd name="T36" fmla="*/ 547 w 1004"/>
              <a:gd name="T37" fmla="*/ 957 h 1004"/>
              <a:gd name="T38" fmla="*/ 456 w 1004"/>
              <a:gd name="T39" fmla="*/ 957 h 1004"/>
              <a:gd name="T40" fmla="*/ 456 w 1004"/>
              <a:gd name="T41" fmla="*/ 866 h 1004"/>
              <a:gd name="T42" fmla="*/ 547 w 1004"/>
              <a:gd name="T43" fmla="*/ 866 h 1004"/>
              <a:gd name="T44" fmla="*/ 547 w 1004"/>
              <a:gd name="T45" fmla="*/ 957 h 1004"/>
              <a:gd name="T46" fmla="*/ 912 w 1004"/>
              <a:gd name="T47" fmla="*/ 0 h 1004"/>
              <a:gd name="T48" fmla="*/ 91 w 1004"/>
              <a:gd name="T49" fmla="*/ 0 h 1004"/>
              <a:gd name="T50" fmla="*/ 91 w 1004"/>
              <a:gd name="T51" fmla="*/ 0 h 1004"/>
              <a:gd name="T52" fmla="*/ 0 w 1004"/>
              <a:gd name="T53" fmla="*/ 91 h 1004"/>
              <a:gd name="T54" fmla="*/ 0 w 1004"/>
              <a:gd name="T55" fmla="*/ 775 h 1004"/>
              <a:gd name="T56" fmla="*/ 0 w 1004"/>
              <a:gd name="T57" fmla="*/ 775 h 1004"/>
              <a:gd name="T58" fmla="*/ 91 w 1004"/>
              <a:gd name="T59" fmla="*/ 866 h 1004"/>
              <a:gd name="T60" fmla="*/ 410 w 1004"/>
              <a:gd name="T61" fmla="*/ 866 h 1004"/>
              <a:gd name="T62" fmla="*/ 410 w 1004"/>
              <a:gd name="T63" fmla="*/ 957 h 1004"/>
              <a:gd name="T64" fmla="*/ 342 w 1004"/>
              <a:gd name="T65" fmla="*/ 957 h 1004"/>
              <a:gd name="T66" fmla="*/ 342 w 1004"/>
              <a:gd name="T67" fmla="*/ 957 h 1004"/>
              <a:gd name="T68" fmla="*/ 319 w 1004"/>
              <a:gd name="T69" fmla="*/ 980 h 1004"/>
              <a:gd name="T70" fmla="*/ 319 w 1004"/>
              <a:gd name="T71" fmla="*/ 980 h 1004"/>
              <a:gd name="T72" fmla="*/ 342 w 1004"/>
              <a:gd name="T73" fmla="*/ 1003 h 1004"/>
              <a:gd name="T74" fmla="*/ 661 w 1004"/>
              <a:gd name="T75" fmla="*/ 1003 h 1004"/>
              <a:gd name="T76" fmla="*/ 661 w 1004"/>
              <a:gd name="T77" fmla="*/ 1003 h 1004"/>
              <a:gd name="T78" fmla="*/ 684 w 1004"/>
              <a:gd name="T79" fmla="*/ 980 h 1004"/>
              <a:gd name="T80" fmla="*/ 684 w 1004"/>
              <a:gd name="T81" fmla="*/ 980 h 1004"/>
              <a:gd name="T82" fmla="*/ 661 w 1004"/>
              <a:gd name="T83" fmla="*/ 957 h 1004"/>
              <a:gd name="T84" fmla="*/ 592 w 1004"/>
              <a:gd name="T85" fmla="*/ 957 h 1004"/>
              <a:gd name="T86" fmla="*/ 592 w 1004"/>
              <a:gd name="T87" fmla="*/ 866 h 1004"/>
              <a:gd name="T88" fmla="*/ 912 w 1004"/>
              <a:gd name="T89" fmla="*/ 866 h 1004"/>
              <a:gd name="T90" fmla="*/ 912 w 1004"/>
              <a:gd name="T91" fmla="*/ 866 h 1004"/>
              <a:gd name="T92" fmla="*/ 1003 w 1004"/>
              <a:gd name="T93" fmla="*/ 775 h 1004"/>
              <a:gd name="T94" fmla="*/ 1003 w 1004"/>
              <a:gd name="T95" fmla="*/ 91 h 1004"/>
              <a:gd name="T96" fmla="*/ 1003 w 1004"/>
              <a:gd name="T97" fmla="*/ 91 h 1004"/>
              <a:gd name="T98" fmla="*/ 912 w 1004"/>
              <a:gd name="T99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4" h="1004">
                <a:moveTo>
                  <a:pt x="957" y="684"/>
                </a:moveTo>
                <a:lnTo>
                  <a:pt x="46" y="684"/>
                </a:lnTo>
                <a:lnTo>
                  <a:pt x="46" y="91"/>
                </a:lnTo>
                <a:lnTo>
                  <a:pt x="46" y="91"/>
                </a:lnTo>
                <a:cubicBezTo>
                  <a:pt x="46" y="66"/>
                  <a:pt x="66" y="45"/>
                  <a:pt x="91" y="45"/>
                </a:cubicBezTo>
                <a:lnTo>
                  <a:pt x="912" y="45"/>
                </a:lnTo>
                <a:lnTo>
                  <a:pt x="912" y="45"/>
                </a:lnTo>
                <a:cubicBezTo>
                  <a:pt x="937" y="45"/>
                  <a:pt x="957" y="66"/>
                  <a:pt x="957" y="91"/>
                </a:cubicBezTo>
                <a:lnTo>
                  <a:pt x="957" y="684"/>
                </a:lnTo>
                <a:close/>
                <a:moveTo>
                  <a:pt x="957" y="775"/>
                </a:moveTo>
                <a:lnTo>
                  <a:pt x="957" y="775"/>
                </a:lnTo>
                <a:cubicBezTo>
                  <a:pt x="957" y="800"/>
                  <a:pt x="937" y="820"/>
                  <a:pt x="912" y="820"/>
                </a:cubicBezTo>
                <a:lnTo>
                  <a:pt x="91" y="820"/>
                </a:lnTo>
                <a:lnTo>
                  <a:pt x="91" y="820"/>
                </a:lnTo>
                <a:cubicBezTo>
                  <a:pt x="66" y="820"/>
                  <a:pt x="46" y="800"/>
                  <a:pt x="46" y="775"/>
                </a:cubicBezTo>
                <a:lnTo>
                  <a:pt x="46" y="729"/>
                </a:lnTo>
                <a:lnTo>
                  <a:pt x="957" y="729"/>
                </a:lnTo>
                <a:lnTo>
                  <a:pt x="957" y="775"/>
                </a:lnTo>
                <a:close/>
                <a:moveTo>
                  <a:pt x="547" y="957"/>
                </a:moveTo>
                <a:lnTo>
                  <a:pt x="456" y="957"/>
                </a:lnTo>
                <a:lnTo>
                  <a:pt x="456" y="866"/>
                </a:lnTo>
                <a:lnTo>
                  <a:pt x="547" y="866"/>
                </a:lnTo>
                <a:lnTo>
                  <a:pt x="547" y="957"/>
                </a:lnTo>
                <a:close/>
                <a:moveTo>
                  <a:pt x="912" y="0"/>
                </a:moveTo>
                <a:lnTo>
                  <a:pt x="91" y="0"/>
                </a:lnTo>
                <a:lnTo>
                  <a:pt x="91" y="0"/>
                </a:lnTo>
                <a:cubicBezTo>
                  <a:pt x="41" y="0"/>
                  <a:pt x="0" y="41"/>
                  <a:pt x="0" y="91"/>
                </a:cubicBezTo>
                <a:lnTo>
                  <a:pt x="0" y="775"/>
                </a:lnTo>
                <a:lnTo>
                  <a:pt x="0" y="775"/>
                </a:lnTo>
                <a:cubicBezTo>
                  <a:pt x="0" y="825"/>
                  <a:pt x="41" y="866"/>
                  <a:pt x="91" y="866"/>
                </a:cubicBezTo>
                <a:lnTo>
                  <a:pt x="410" y="866"/>
                </a:lnTo>
                <a:lnTo>
                  <a:pt x="410" y="957"/>
                </a:lnTo>
                <a:lnTo>
                  <a:pt x="342" y="957"/>
                </a:lnTo>
                <a:lnTo>
                  <a:pt x="342" y="957"/>
                </a:lnTo>
                <a:cubicBezTo>
                  <a:pt x="329" y="957"/>
                  <a:pt x="319" y="967"/>
                  <a:pt x="319" y="980"/>
                </a:cubicBezTo>
                <a:lnTo>
                  <a:pt x="319" y="980"/>
                </a:lnTo>
                <a:cubicBezTo>
                  <a:pt x="319" y="992"/>
                  <a:pt x="329" y="1003"/>
                  <a:pt x="342" y="1003"/>
                </a:cubicBezTo>
                <a:lnTo>
                  <a:pt x="661" y="1003"/>
                </a:lnTo>
                <a:lnTo>
                  <a:pt x="661" y="1003"/>
                </a:lnTo>
                <a:cubicBezTo>
                  <a:pt x="673" y="1003"/>
                  <a:pt x="684" y="992"/>
                  <a:pt x="684" y="980"/>
                </a:cubicBezTo>
                <a:lnTo>
                  <a:pt x="684" y="980"/>
                </a:lnTo>
                <a:cubicBezTo>
                  <a:pt x="684" y="967"/>
                  <a:pt x="673" y="957"/>
                  <a:pt x="661" y="957"/>
                </a:cubicBezTo>
                <a:lnTo>
                  <a:pt x="592" y="957"/>
                </a:lnTo>
                <a:lnTo>
                  <a:pt x="592" y="866"/>
                </a:lnTo>
                <a:lnTo>
                  <a:pt x="912" y="866"/>
                </a:lnTo>
                <a:lnTo>
                  <a:pt x="912" y="866"/>
                </a:lnTo>
                <a:cubicBezTo>
                  <a:pt x="962" y="866"/>
                  <a:pt x="1003" y="825"/>
                  <a:pt x="1003" y="775"/>
                </a:cubicBezTo>
                <a:lnTo>
                  <a:pt x="1003" y="91"/>
                </a:lnTo>
                <a:lnTo>
                  <a:pt x="1003" y="91"/>
                </a:lnTo>
                <a:cubicBezTo>
                  <a:pt x="1003" y="41"/>
                  <a:pt x="962" y="0"/>
                  <a:pt x="9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D4DFA-C61B-1349-ABA9-E3D5C3D6BCF0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63108-4B95-2042-9DC3-4894D1B84299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7EE85-0C59-BE4D-BE1F-F5F48B1348E3}"/>
              </a:ext>
            </a:extLst>
          </p:cNvPr>
          <p:cNvSpPr txBox="1"/>
          <p:nvPr/>
        </p:nvSpPr>
        <p:spPr>
          <a:xfrm>
            <a:off x="2759554" y="5400806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9DCC3-2CDA-2949-98D4-E16B5A5C2B8A}"/>
              </a:ext>
            </a:extLst>
          </p:cNvPr>
          <p:cNvSpPr txBox="1"/>
          <p:nvPr/>
        </p:nvSpPr>
        <p:spPr>
          <a:xfrm>
            <a:off x="1520825" y="9160006"/>
            <a:ext cx="4124654" cy="1448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D3873-DF6E-1046-81A1-EDC0F9C79F1A}"/>
              </a:ext>
            </a:extLst>
          </p:cNvPr>
          <p:cNvSpPr txBox="1"/>
          <p:nvPr/>
        </p:nvSpPr>
        <p:spPr>
          <a:xfrm>
            <a:off x="18732171" y="9160006"/>
            <a:ext cx="4124654" cy="1448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C7A47-9852-A048-99CB-860C88C4CA17}"/>
              </a:ext>
            </a:extLst>
          </p:cNvPr>
          <p:cNvSpPr txBox="1"/>
          <p:nvPr/>
        </p:nvSpPr>
        <p:spPr>
          <a:xfrm>
            <a:off x="10126070" y="5220586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17FD2-3CF6-E842-844F-1B2224DA9D3E}"/>
              </a:ext>
            </a:extLst>
          </p:cNvPr>
          <p:cNvSpPr txBox="1"/>
          <p:nvPr/>
        </p:nvSpPr>
        <p:spPr>
          <a:xfrm>
            <a:off x="11307547" y="4521105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04286-607F-C441-AFDF-569E5F123F44}"/>
              </a:ext>
            </a:extLst>
          </p:cNvPr>
          <p:cNvSpPr txBox="1"/>
          <p:nvPr/>
        </p:nvSpPr>
        <p:spPr>
          <a:xfrm>
            <a:off x="8042327" y="9151842"/>
            <a:ext cx="325705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6BFC5-36FD-784A-9513-9ADE1D78C493}"/>
              </a:ext>
            </a:extLst>
          </p:cNvPr>
          <p:cNvSpPr txBox="1"/>
          <p:nvPr/>
        </p:nvSpPr>
        <p:spPr>
          <a:xfrm>
            <a:off x="8042327" y="8452361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4FBF2-E23F-1641-A69F-DF2184208254}"/>
              </a:ext>
            </a:extLst>
          </p:cNvPr>
          <p:cNvSpPr txBox="1"/>
          <p:nvPr/>
        </p:nvSpPr>
        <p:spPr>
          <a:xfrm>
            <a:off x="13077715" y="9151842"/>
            <a:ext cx="325705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8DC6D-2F36-F04E-8FC7-15F2FC93AC9C}"/>
              </a:ext>
            </a:extLst>
          </p:cNvPr>
          <p:cNvSpPr txBox="1"/>
          <p:nvPr/>
        </p:nvSpPr>
        <p:spPr>
          <a:xfrm>
            <a:off x="13524386" y="8452361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34">
            <a:extLst>
              <a:ext uri="{FF2B5EF4-FFF2-40B4-BE49-F238E27FC236}">
                <a16:creationId xmlns:a16="http://schemas.microsoft.com/office/drawing/2014/main" id="{F3A6737C-4C7A-AF4C-9AEA-59B5564B5B2A}"/>
              </a:ext>
            </a:extLst>
          </p:cNvPr>
          <p:cNvSpPr>
            <a:spLocks/>
          </p:cNvSpPr>
          <p:nvPr/>
        </p:nvSpPr>
        <p:spPr bwMode="auto">
          <a:xfrm>
            <a:off x="1569317" y="3281692"/>
            <a:ext cx="6213911" cy="6208152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24A11C2A-BC64-774E-92A7-AC44E08CE887}"/>
              </a:ext>
            </a:extLst>
          </p:cNvPr>
          <p:cNvSpPr>
            <a:spLocks/>
          </p:cNvSpPr>
          <p:nvPr/>
        </p:nvSpPr>
        <p:spPr bwMode="auto">
          <a:xfrm>
            <a:off x="6585365" y="3281692"/>
            <a:ext cx="6208152" cy="6208152"/>
          </a:xfrm>
          <a:custGeom>
            <a:avLst/>
            <a:gdLst>
              <a:gd name="T0" fmla="*/ 3421763 w 4985"/>
              <a:gd name="T1" fmla="*/ 1711568 h 4985"/>
              <a:gd name="T2" fmla="*/ 3421763 w 4985"/>
              <a:gd name="T3" fmla="*/ 1711568 h 4985"/>
              <a:gd name="T4" fmla="*/ 1710882 w 4985"/>
              <a:gd name="T5" fmla="*/ 3421762 h 4985"/>
              <a:gd name="T6" fmla="*/ 1710882 w 4985"/>
              <a:gd name="T7" fmla="*/ 3421762 h 4985"/>
              <a:gd name="T8" fmla="*/ 0 w 4985"/>
              <a:gd name="T9" fmla="*/ 1711568 h 4985"/>
              <a:gd name="T10" fmla="*/ 0 w 4985"/>
              <a:gd name="T11" fmla="*/ 1711568 h 4985"/>
              <a:gd name="T12" fmla="*/ 1710882 w 4985"/>
              <a:gd name="T13" fmla="*/ 0 h 4985"/>
              <a:gd name="T14" fmla="*/ 1710882 w 4985"/>
              <a:gd name="T15" fmla="*/ 0 h 4985"/>
              <a:gd name="T16" fmla="*/ 3421763 w 4985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5" h="4985">
                <a:moveTo>
                  <a:pt x="4984" y="2493"/>
                </a:moveTo>
                <a:lnTo>
                  <a:pt x="4984" y="2493"/>
                </a:lnTo>
                <a:cubicBezTo>
                  <a:pt x="4984" y="3868"/>
                  <a:pt x="3869" y="4984"/>
                  <a:pt x="2492" y="4984"/>
                </a:cubicBezTo>
                <a:cubicBezTo>
                  <a:pt x="1116" y="4984"/>
                  <a:pt x="0" y="3868"/>
                  <a:pt x="0" y="2493"/>
                </a:cubicBezTo>
                <a:cubicBezTo>
                  <a:pt x="0" y="1116"/>
                  <a:pt x="1116" y="0"/>
                  <a:pt x="2492" y="0"/>
                </a:cubicBezTo>
                <a:cubicBezTo>
                  <a:pt x="3869" y="0"/>
                  <a:pt x="4984" y="1116"/>
                  <a:pt x="4984" y="2493"/>
                </a:cubicBez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1" name="Freeform 38">
            <a:extLst>
              <a:ext uri="{FF2B5EF4-FFF2-40B4-BE49-F238E27FC236}">
                <a16:creationId xmlns:a16="http://schemas.microsoft.com/office/drawing/2014/main" id="{EADF373F-0C45-844C-9C89-CE8EE4C3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896" y="3281692"/>
            <a:ext cx="6208152" cy="6208152"/>
          </a:xfrm>
          <a:custGeom>
            <a:avLst/>
            <a:gdLst>
              <a:gd name="T0" fmla="*/ 4983 w 4984"/>
              <a:gd name="T1" fmla="*/ 2493 h 4985"/>
              <a:gd name="T2" fmla="*/ 4983 w 4984"/>
              <a:gd name="T3" fmla="*/ 2493 h 4985"/>
              <a:gd name="T4" fmla="*/ 2491 w 4984"/>
              <a:gd name="T5" fmla="*/ 4984 h 4985"/>
              <a:gd name="T6" fmla="*/ 2491 w 4984"/>
              <a:gd name="T7" fmla="*/ 4984 h 4985"/>
              <a:gd name="T8" fmla="*/ 0 w 4984"/>
              <a:gd name="T9" fmla="*/ 2493 h 4985"/>
              <a:gd name="T10" fmla="*/ 0 w 4984"/>
              <a:gd name="T11" fmla="*/ 2493 h 4985"/>
              <a:gd name="T12" fmla="*/ 2491 w 4984"/>
              <a:gd name="T13" fmla="*/ 0 h 4985"/>
              <a:gd name="T14" fmla="*/ 2491 w 4984"/>
              <a:gd name="T15" fmla="*/ 0 h 4985"/>
              <a:gd name="T16" fmla="*/ 4983 w 4984"/>
              <a:gd name="T17" fmla="*/ 2493 h 4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84" h="4985">
                <a:moveTo>
                  <a:pt x="4983" y="2493"/>
                </a:moveTo>
                <a:lnTo>
                  <a:pt x="4983" y="2493"/>
                </a:lnTo>
                <a:cubicBezTo>
                  <a:pt x="4983" y="3868"/>
                  <a:pt x="3867" y="4984"/>
                  <a:pt x="2491" y="4984"/>
                </a:cubicBezTo>
                <a:lnTo>
                  <a:pt x="2491" y="4984"/>
                </a:lnTo>
                <a:cubicBezTo>
                  <a:pt x="1114" y="4984"/>
                  <a:pt x="0" y="3868"/>
                  <a:pt x="0" y="2493"/>
                </a:cubicBezTo>
                <a:lnTo>
                  <a:pt x="0" y="2493"/>
                </a:lnTo>
                <a:cubicBezTo>
                  <a:pt x="0" y="1116"/>
                  <a:pt x="1114" y="0"/>
                  <a:pt x="2491" y="0"/>
                </a:cubicBezTo>
                <a:lnTo>
                  <a:pt x="2491" y="0"/>
                </a:lnTo>
                <a:cubicBezTo>
                  <a:pt x="3867" y="0"/>
                  <a:pt x="4983" y="1116"/>
                  <a:pt x="4983" y="2493"/>
                </a:cubicBez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2" name="Freeform 40">
            <a:extLst>
              <a:ext uri="{FF2B5EF4-FFF2-40B4-BE49-F238E27FC236}">
                <a16:creationId xmlns:a16="http://schemas.microsoft.com/office/drawing/2014/main" id="{5D6A9DA6-AD43-B745-A90E-855EAF4B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186" y="3281692"/>
            <a:ext cx="6213911" cy="6208152"/>
          </a:xfrm>
          <a:custGeom>
            <a:avLst/>
            <a:gdLst>
              <a:gd name="T0" fmla="*/ 4985 w 4986"/>
              <a:gd name="T1" fmla="*/ 2493 h 4985"/>
              <a:gd name="T2" fmla="*/ 4985 w 4986"/>
              <a:gd name="T3" fmla="*/ 2493 h 4985"/>
              <a:gd name="T4" fmla="*/ 2493 w 4986"/>
              <a:gd name="T5" fmla="*/ 4984 h 4985"/>
              <a:gd name="T6" fmla="*/ 2493 w 4986"/>
              <a:gd name="T7" fmla="*/ 4984 h 4985"/>
              <a:gd name="T8" fmla="*/ 0 w 4986"/>
              <a:gd name="T9" fmla="*/ 2493 h 4985"/>
              <a:gd name="T10" fmla="*/ 0 w 4986"/>
              <a:gd name="T11" fmla="*/ 2493 h 4985"/>
              <a:gd name="T12" fmla="*/ 2493 w 4986"/>
              <a:gd name="T13" fmla="*/ 0 h 4985"/>
              <a:gd name="T14" fmla="*/ 2493 w 4986"/>
              <a:gd name="T15" fmla="*/ 0 h 4985"/>
              <a:gd name="T16" fmla="*/ 4985 w 4986"/>
              <a:gd name="T17" fmla="*/ 2493 h 4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lnTo>
                  <a:pt x="2493" y="4984"/>
                </a:lnTo>
                <a:cubicBezTo>
                  <a:pt x="1116" y="4984"/>
                  <a:pt x="0" y="3868"/>
                  <a:pt x="0" y="2493"/>
                </a:cubicBezTo>
                <a:lnTo>
                  <a:pt x="0" y="2493"/>
                </a:lnTo>
                <a:cubicBezTo>
                  <a:pt x="0" y="1116"/>
                  <a:pt x="1116" y="0"/>
                  <a:pt x="2493" y="0"/>
                </a:cubicBezTo>
                <a:lnTo>
                  <a:pt x="2493" y="0"/>
                </a:ln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solidFill>
            <a:schemeClr val="accent4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21" name="Freeform 321">
            <a:extLst>
              <a:ext uri="{FF2B5EF4-FFF2-40B4-BE49-F238E27FC236}">
                <a16:creationId xmlns:a16="http://schemas.microsoft.com/office/drawing/2014/main" id="{B7AC3CE9-CE62-4C4A-8E18-32D1D274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6782" y="11154010"/>
            <a:ext cx="1494264" cy="1225075"/>
          </a:xfrm>
          <a:custGeom>
            <a:avLst/>
            <a:gdLst>
              <a:gd name="T0" fmla="*/ 163 w 1201"/>
              <a:gd name="T1" fmla="*/ 927 h 983"/>
              <a:gd name="T2" fmla="*/ 163 w 1201"/>
              <a:gd name="T3" fmla="*/ 218 h 983"/>
              <a:gd name="T4" fmla="*/ 191 w 1201"/>
              <a:gd name="T5" fmla="*/ 817 h 983"/>
              <a:gd name="T6" fmla="*/ 218 w 1201"/>
              <a:gd name="T7" fmla="*/ 54 h 983"/>
              <a:gd name="T8" fmla="*/ 1145 w 1201"/>
              <a:gd name="T9" fmla="*/ 0 h 983"/>
              <a:gd name="T10" fmla="*/ 163 w 1201"/>
              <a:gd name="T11" fmla="*/ 54 h 983"/>
              <a:gd name="T12" fmla="*/ 54 w 1201"/>
              <a:gd name="T13" fmla="*/ 163 h 983"/>
              <a:gd name="T14" fmla="*/ 0 w 1201"/>
              <a:gd name="T15" fmla="*/ 817 h 983"/>
              <a:gd name="T16" fmla="*/ 1145 w 1201"/>
              <a:gd name="T17" fmla="*/ 982 h 983"/>
              <a:gd name="T18" fmla="*/ 1200 w 1201"/>
              <a:gd name="T19" fmla="*/ 54 h 983"/>
              <a:gd name="T20" fmla="*/ 354 w 1201"/>
              <a:gd name="T21" fmla="*/ 218 h 983"/>
              <a:gd name="T22" fmla="*/ 354 w 1201"/>
              <a:gd name="T23" fmla="*/ 163 h 983"/>
              <a:gd name="T24" fmla="*/ 327 w 1201"/>
              <a:gd name="T25" fmla="*/ 191 h 983"/>
              <a:gd name="T26" fmla="*/ 463 w 1201"/>
              <a:gd name="T27" fmla="*/ 218 h 983"/>
              <a:gd name="T28" fmla="*/ 463 w 1201"/>
              <a:gd name="T29" fmla="*/ 163 h 983"/>
              <a:gd name="T30" fmla="*/ 436 w 1201"/>
              <a:gd name="T31" fmla="*/ 191 h 983"/>
              <a:gd name="T32" fmla="*/ 1009 w 1201"/>
              <a:gd name="T33" fmla="*/ 709 h 983"/>
              <a:gd name="T34" fmla="*/ 1036 w 1201"/>
              <a:gd name="T35" fmla="*/ 681 h 983"/>
              <a:gd name="T36" fmla="*/ 354 w 1201"/>
              <a:gd name="T37" fmla="*/ 654 h 983"/>
              <a:gd name="T38" fmla="*/ 354 w 1201"/>
              <a:gd name="T39" fmla="*/ 709 h 983"/>
              <a:gd name="T40" fmla="*/ 600 w 1201"/>
              <a:gd name="T41" fmla="*/ 545 h 983"/>
              <a:gd name="T42" fmla="*/ 354 w 1201"/>
              <a:gd name="T43" fmla="*/ 600 h 983"/>
              <a:gd name="T44" fmla="*/ 654 w 1201"/>
              <a:gd name="T45" fmla="*/ 572 h 983"/>
              <a:gd name="T46" fmla="*/ 627 w 1201"/>
              <a:gd name="T47" fmla="*/ 327 h 983"/>
              <a:gd name="T48" fmla="*/ 327 w 1201"/>
              <a:gd name="T49" fmla="*/ 354 h 983"/>
              <a:gd name="T50" fmla="*/ 354 w 1201"/>
              <a:gd name="T51" fmla="*/ 600 h 983"/>
              <a:gd name="T52" fmla="*/ 790 w 1201"/>
              <a:gd name="T53" fmla="*/ 436 h 983"/>
              <a:gd name="T54" fmla="*/ 790 w 1201"/>
              <a:gd name="T55" fmla="*/ 490 h 983"/>
              <a:gd name="T56" fmla="*/ 1036 w 1201"/>
              <a:gd name="T57" fmla="*/ 463 h 983"/>
              <a:gd name="T58" fmla="*/ 354 w 1201"/>
              <a:gd name="T59" fmla="*/ 817 h 983"/>
              <a:gd name="T60" fmla="*/ 1036 w 1201"/>
              <a:gd name="T61" fmla="*/ 791 h 983"/>
              <a:gd name="T62" fmla="*/ 354 w 1201"/>
              <a:gd name="T63" fmla="*/ 763 h 983"/>
              <a:gd name="T64" fmla="*/ 327 w 1201"/>
              <a:gd name="T65" fmla="*/ 791 h 983"/>
              <a:gd name="T66" fmla="*/ 790 w 1201"/>
              <a:gd name="T67" fmla="*/ 218 h 983"/>
              <a:gd name="T68" fmla="*/ 818 w 1201"/>
              <a:gd name="T69" fmla="*/ 191 h 983"/>
              <a:gd name="T70" fmla="*/ 572 w 1201"/>
              <a:gd name="T71" fmla="*/ 163 h 983"/>
              <a:gd name="T72" fmla="*/ 572 w 1201"/>
              <a:gd name="T73" fmla="*/ 218 h 983"/>
              <a:gd name="T74" fmla="*/ 790 w 1201"/>
              <a:gd name="T75" fmla="*/ 545 h 983"/>
              <a:gd name="T76" fmla="*/ 790 w 1201"/>
              <a:gd name="T77" fmla="*/ 600 h 983"/>
              <a:gd name="T78" fmla="*/ 1036 w 1201"/>
              <a:gd name="T79" fmla="*/ 572 h 983"/>
              <a:gd name="T80" fmla="*/ 899 w 1201"/>
              <a:gd name="T81" fmla="*/ 218 h 983"/>
              <a:gd name="T82" fmla="*/ 927 w 1201"/>
              <a:gd name="T83" fmla="*/ 191 h 983"/>
              <a:gd name="T84" fmla="*/ 872 w 1201"/>
              <a:gd name="T85" fmla="*/ 191 h 983"/>
              <a:gd name="T86" fmla="*/ 1009 w 1201"/>
              <a:gd name="T87" fmla="*/ 218 h 983"/>
              <a:gd name="T88" fmla="*/ 1036 w 1201"/>
              <a:gd name="T89" fmla="*/ 191 h 983"/>
              <a:gd name="T90" fmla="*/ 981 w 1201"/>
              <a:gd name="T91" fmla="*/ 191 h 983"/>
              <a:gd name="T92" fmla="*/ 899 w 1201"/>
              <a:gd name="T93" fmla="*/ 218 h 983"/>
              <a:gd name="T94" fmla="*/ 790 w 1201"/>
              <a:gd name="T95" fmla="*/ 327 h 983"/>
              <a:gd name="T96" fmla="*/ 790 w 1201"/>
              <a:gd name="T97" fmla="*/ 381 h 983"/>
              <a:gd name="T98" fmla="*/ 1036 w 1201"/>
              <a:gd name="T99" fmla="*/ 35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01" h="983">
                <a:moveTo>
                  <a:pt x="1145" y="927"/>
                </a:moveTo>
                <a:lnTo>
                  <a:pt x="163" y="927"/>
                </a:lnTo>
                <a:lnTo>
                  <a:pt x="163" y="927"/>
                </a:lnTo>
                <a:cubicBezTo>
                  <a:pt x="103" y="927"/>
                  <a:pt x="54" y="878"/>
                  <a:pt x="54" y="817"/>
                </a:cubicBezTo>
                <a:lnTo>
                  <a:pt x="54" y="218"/>
                </a:lnTo>
                <a:lnTo>
                  <a:pt x="163" y="218"/>
                </a:lnTo>
                <a:lnTo>
                  <a:pt x="163" y="791"/>
                </a:lnTo>
                <a:lnTo>
                  <a:pt x="163" y="791"/>
                </a:lnTo>
                <a:cubicBezTo>
                  <a:pt x="163" y="805"/>
                  <a:pt x="175" y="817"/>
                  <a:pt x="191" y="817"/>
                </a:cubicBezTo>
                <a:lnTo>
                  <a:pt x="191" y="817"/>
                </a:lnTo>
                <a:cubicBezTo>
                  <a:pt x="206" y="817"/>
                  <a:pt x="218" y="805"/>
                  <a:pt x="218" y="791"/>
                </a:cubicBezTo>
                <a:lnTo>
                  <a:pt x="218" y="54"/>
                </a:lnTo>
                <a:lnTo>
                  <a:pt x="1145" y="54"/>
                </a:lnTo>
                <a:lnTo>
                  <a:pt x="1145" y="927"/>
                </a:lnTo>
                <a:close/>
                <a:moveTo>
                  <a:pt x="1145" y="0"/>
                </a:moveTo>
                <a:lnTo>
                  <a:pt x="218" y="0"/>
                </a:lnTo>
                <a:lnTo>
                  <a:pt x="218" y="0"/>
                </a:lnTo>
                <a:cubicBezTo>
                  <a:pt x="187" y="0"/>
                  <a:pt x="163" y="24"/>
                  <a:pt x="163" y="54"/>
                </a:cubicBezTo>
                <a:lnTo>
                  <a:pt x="163" y="163"/>
                </a:lnTo>
                <a:lnTo>
                  <a:pt x="54" y="163"/>
                </a:lnTo>
                <a:lnTo>
                  <a:pt x="54" y="163"/>
                </a:lnTo>
                <a:cubicBezTo>
                  <a:pt x="24" y="163"/>
                  <a:pt x="0" y="188"/>
                  <a:pt x="0" y="218"/>
                </a:cubicBezTo>
                <a:lnTo>
                  <a:pt x="0" y="817"/>
                </a:lnTo>
                <a:lnTo>
                  <a:pt x="0" y="817"/>
                </a:lnTo>
                <a:cubicBezTo>
                  <a:pt x="0" y="908"/>
                  <a:pt x="73" y="982"/>
                  <a:pt x="163" y="982"/>
                </a:cubicBezTo>
                <a:lnTo>
                  <a:pt x="1145" y="982"/>
                </a:lnTo>
                <a:lnTo>
                  <a:pt x="1145" y="982"/>
                </a:lnTo>
                <a:cubicBezTo>
                  <a:pt x="1175" y="982"/>
                  <a:pt x="1200" y="957"/>
                  <a:pt x="1200" y="927"/>
                </a:cubicBezTo>
                <a:lnTo>
                  <a:pt x="1200" y="54"/>
                </a:lnTo>
                <a:lnTo>
                  <a:pt x="1200" y="54"/>
                </a:lnTo>
                <a:cubicBezTo>
                  <a:pt x="1200" y="24"/>
                  <a:pt x="1175" y="0"/>
                  <a:pt x="1145" y="0"/>
                </a:cubicBezTo>
                <a:close/>
                <a:moveTo>
                  <a:pt x="354" y="218"/>
                </a:moveTo>
                <a:lnTo>
                  <a:pt x="354" y="218"/>
                </a:lnTo>
                <a:cubicBezTo>
                  <a:pt x="369" y="218"/>
                  <a:pt x="381" y="205"/>
                  <a:pt x="381" y="191"/>
                </a:cubicBezTo>
                <a:lnTo>
                  <a:pt x="381" y="191"/>
                </a:lnTo>
                <a:cubicBezTo>
                  <a:pt x="381" y="175"/>
                  <a:pt x="369" y="163"/>
                  <a:pt x="354" y="163"/>
                </a:cubicBezTo>
                <a:lnTo>
                  <a:pt x="354" y="163"/>
                </a:lnTo>
                <a:cubicBezTo>
                  <a:pt x="339" y="163"/>
                  <a:pt x="327" y="175"/>
                  <a:pt x="327" y="191"/>
                </a:cubicBezTo>
                <a:lnTo>
                  <a:pt x="327" y="191"/>
                </a:lnTo>
                <a:cubicBezTo>
                  <a:pt x="327" y="205"/>
                  <a:pt x="339" y="218"/>
                  <a:pt x="354" y="218"/>
                </a:cubicBezTo>
                <a:close/>
                <a:moveTo>
                  <a:pt x="463" y="218"/>
                </a:moveTo>
                <a:lnTo>
                  <a:pt x="463" y="218"/>
                </a:lnTo>
                <a:cubicBezTo>
                  <a:pt x="479" y="218"/>
                  <a:pt x="491" y="205"/>
                  <a:pt x="491" y="191"/>
                </a:cubicBezTo>
                <a:lnTo>
                  <a:pt x="491" y="191"/>
                </a:lnTo>
                <a:cubicBezTo>
                  <a:pt x="491" y="175"/>
                  <a:pt x="479" y="163"/>
                  <a:pt x="463" y="163"/>
                </a:cubicBezTo>
                <a:lnTo>
                  <a:pt x="463" y="163"/>
                </a:lnTo>
                <a:cubicBezTo>
                  <a:pt x="448" y="163"/>
                  <a:pt x="436" y="175"/>
                  <a:pt x="436" y="191"/>
                </a:cubicBezTo>
                <a:lnTo>
                  <a:pt x="436" y="191"/>
                </a:lnTo>
                <a:cubicBezTo>
                  <a:pt x="436" y="205"/>
                  <a:pt x="448" y="218"/>
                  <a:pt x="463" y="218"/>
                </a:cubicBezTo>
                <a:close/>
                <a:moveTo>
                  <a:pt x="354" y="709"/>
                </a:moveTo>
                <a:lnTo>
                  <a:pt x="1009" y="709"/>
                </a:lnTo>
                <a:lnTo>
                  <a:pt x="1009" y="709"/>
                </a:lnTo>
                <a:cubicBezTo>
                  <a:pt x="1024" y="709"/>
                  <a:pt x="1036" y="696"/>
                  <a:pt x="1036" y="681"/>
                </a:cubicBezTo>
                <a:lnTo>
                  <a:pt x="1036" y="681"/>
                </a:lnTo>
                <a:cubicBezTo>
                  <a:pt x="1036" y="667"/>
                  <a:pt x="1024" y="654"/>
                  <a:pt x="1009" y="654"/>
                </a:cubicBezTo>
                <a:lnTo>
                  <a:pt x="354" y="654"/>
                </a:lnTo>
                <a:lnTo>
                  <a:pt x="354" y="654"/>
                </a:lnTo>
                <a:cubicBezTo>
                  <a:pt x="339" y="654"/>
                  <a:pt x="327" y="667"/>
                  <a:pt x="327" y="681"/>
                </a:cubicBezTo>
                <a:lnTo>
                  <a:pt x="327" y="681"/>
                </a:lnTo>
                <a:cubicBezTo>
                  <a:pt x="327" y="696"/>
                  <a:pt x="339" y="709"/>
                  <a:pt x="354" y="709"/>
                </a:cubicBezTo>
                <a:close/>
                <a:moveTo>
                  <a:pt x="381" y="381"/>
                </a:moveTo>
                <a:lnTo>
                  <a:pt x="600" y="381"/>
                </a:lnTo>
                <a:lnTo>
                  <a:pt x="600" y="545"/>
                </a:lnTo>
                <a:lnTo>
                  <a:pt x="381" y="545"/>
                </a:lnTo>
                <a:lnTo>
                  <a:pt x="381" y="381"/>
                </a:lnTo>
                <a:close/>
                <a:moveTo>
                  <a:pt x="354" y="600"/>
                </a:moveTo>
                <a:lnTo>
                  <a:pt x="627" y="600"/>
                </a:lnTo>
                <a:lnTo>
                  <a:pt x="627" y="600"/>
                </a:lnTo>
                <a:cubicBezTo>
                  <a:pt x="642" y="600"/>
                  <a:pt x="654" y="587"/>
                  <a:pt x="654" y="572"/>
                </a:cubicBezTo>
                <a:lnTo>
                  <a:pt x="654" y="354"/>
                </a:lnTo>
                <a:lnTo>
                  <a:pt x="654" y="354"/>
                </a:lnTo>
                <a:cubicBezTo>
                  <a:pt x="654" y="339"/>
                  <a:pt x="642" y="327"/>
                  <a:pt x="627" y="327"/>
                </a:cubicBezTo>
                <a:lnTo>
                  <a:pt x="354" y="327"/>
                </a:lnTo>
                <a:lnTo>
                  <a:pt x="354" y="327"/>
                </a:lnTo>
                <a:cubicBezTo>
                  <a:pt x="339" y="327"/>
                  <a:pt x="327" y="339"/>
                  <a:pt x="327" y="354"/>
                </a:cubicBezTo>
                <a:lnTo>
                  <a:pt x="327" y="572"/>
                </a:lnTo>
                <a:lnTo>
                  <a:pt x="327" y="572"/>
                </a:lnTo>
                <a:cubicBezTo>
                  <a:pt x="327" y="587"/>
                  <a:pt x="339" y="600"/>
                  <a:pt x="354" y="600"/>
                </a:cubicBezTo>
                <a:close/>
                <a:moveTo>
                  <a:pt x="1009" y="436"/>
                </a:moveTo>
                <a:lnTo>
                  <a:pt x="790" y="436"/>
                </a:lnTo>
                <a:lnTo>
                  <a:pt x="790" y="436"/>
                </a:lnTo>
                <a:cubicBezTo>
                  <a:pt x="775" y="436"/>
                  <a:pt x="763" y="448"/>
                  <a:pt x="763" y="463"/>
                </a:cubicBezTo>
                <a:lnTo>
                  <a:pt x="763" y="463"/>
                </a:lnTo>
                <a:cubicBezTo>
                  <a:pt x="763" y="478"/>
                  <a:pt x="775" y="490"/>
                  <a:pt x="790" y="490"/>
                </a:cubicBezTo>
                <a:lnTo>
                  <a:pt x="1009" y="490"/>
                </a:lnTo>
                <a:lnTo>
                  <a:pt x="1009" y="490"/>
                </a:lnTo>
                <a:cubicBezTo>
                  <a:pt x="1024" y="490"/>
                  <a:pt x="1036" y="478"/>
                  <a:pt x="1036" y="463"/>
                </a:cubicBezTo>
                <a:lnTo>
                  <a:pt x="1036" y="463"/>
                </a:lnTo>
                <a:cubicBezTo>
                  <a:pt x="1036" y="448"/>
                  <a:pt x="1024" y="436"/>
                  <a:pt x="1009" y="436"/>
                </a:cubicBezTo>
                <a:close/>
                <a:moveTo>
                  <a:pt x="354" y="817"/>
                </a:moveTo>
                <a:lnTo>
                  <a:pt x="1009" y="817"/>
                </a:lnTo>
                <a:lnTo>
                  <a:pt x="1009" y="817"/>
                </a:lnTo>
                <a:cubicBezTo>
                  <a:pt x="1024" y="817"/>
                  <a:pt x="1036" y="805"/>
                  <a:pt x="1036" y="791"/>
                </a:cubicBezTo>
                <a:lnTo>
                  <a:pt x="1036" y="791"/>
                </a:lnTo>
                <a:cubicBezTo>
                  <a:pt x="1036" y="775"/>
                  <a:pt x="1024" y="763"/>
                  <a:pt x="1009" y="763"/>
                </a:cubicBezTo>
                <a:lnTo>
                  <a:pt x="354" y="763"/>
                </a:lnTo>
                <a:lnTo>
                  <a:pt x="354" y="763"/>
                </a:lnTo>
                <a:cubicBezTo>
                  <a:pt x="339" y="763"/>
                  <a:pt x="327" y="775"/>
                  <a:pt x="327" y="791"/>
                </a:cubicBezTo>
                <a:lnTo>
                  <a:pt x="327" y="791"/>
                </a:lnTo>
                <a:cubicBezTo>
                  <a:pt x="327" y="805"/>
                  <a:pt x="339" y="817"/>
                  <a:pt x="354" y="817"/>
                </a:cubicBezTo>
                <a:close/>
                <a:moveTo>
                  <a:pt x="572" y="218"/>
                </a:moveTo>
                <a:lnTo>
                  <a:pt x="790" y="218"/>
                </a:lnTo>
                <a:lnTo>
                  <a:pt x="790" y="218"/>
                </a:lnTo>
                <a:cubicBezTo>
                  <a:pt x="806" y="218"/>
                  <a:pt x="818" y="205"/>
                  <a:pt x="818" y="191"/>
                </a:cubicBezTo>
                <a:lnTo>
                  <a:pt x="818" y="191"/>
                </a:lnTo>
                <a:cubicBezTo>
                  <a:pt x="818" y="175"/>
                  <a:pt x="806" y="163"/>
                  <a:pt x="790" y="163"/>
                </a:cubicBezTo>
                <a:lnTo>
                  <a:pt x="572" y="163"/>
                </a:lnTo>
                <a:lnTo>
                  <a:pt x="572" y="163"/>
                </a:lnTo>
                <a:cubicBezTo>
                  <a:pt x="558" y="163"/>
                  <a:pt x="545" y="175"/>
                  <a:pt x="545" y="191"/>
                </a:cubicBezTo>
                <a:lnTo>
                  <a:pt x="545" y="191"/>
                </a:lnTo>
                <a:cubicBezTo>
                  <a:pt x="545" y="205"/>
                  <a:pt x="558" y="218"/>
                  <a:pt x="572" y="218"/>
                </a:cubicBezTo>
                <a:close/>
                <a:moveTo>
                  <a:pt x="1009" y="545"/>
                </a:moveTo>
                <a:lnTo>
                  <a:pt x="790" y="545"/>
                </a:lnTo>
                <a:lnTo>
                  <a:pt x="790" y="545"/>
                </a:lnTo>
                <a:cubicBezTo>
                  <a:pt x="775" y="545"/>
                  <a:pt x="763" y="557"/>
                  <a:pt x="763" y="572"/>
                </a:cubicBezTo>
                <a:lnTo>
                  <a:pt x="763" y="572"/>
                </a:lnTo>
                <a:cubicBezTo>
                  <a:pt x="763" y="587"/>
                  <a:pt x="775" y="600"/>
                  <a:pt x="790" y="600"/>
                </a:cubicBezTo>
                <a:lnTo>
                  <a:pt x="1009" y="600"/>
                </a:lnTo>
                <a:lnTo>
                  <a:pt x="1009" y="600"/>
                </a:lnTo>
                <a:cubicBezTo>
                  <a:pt x="1024" y="600"/>
                  <a:pt x="1036" y="587"/>
                  <a:pt x="1036" y="572"/>
                </a:cubicBezTo>
                <a:lnTo>
                  <a:pt x="1036" y="572"/>
                </a:lnTo>
                <a:cubicBezTo>
                  <a:pt x="1036" y="557"/>
                  <a:pt x="1024" y="545"/>
                  <a:pt x="1009" y="545"/>
                </a:cubicBezTo>
                <a:close/>
                <a:moveTo>
                  <a:pt x="899" y="218"/>
                </a:moveTo>
                <a:lnTo>
                  <a:pt x="899" y="218"/>
                </a:lnTo>
                <a:cubicBezTo>
                  <a:pt x="915" y="218"/>
                  <a:pt x="927" y="205"/>
                  <a:pt x="927" y="191"/>
                </a:cubicBezTo>
                <a:lnTo>
                  <a:pt x="927" y="191"/>
                </a:lnTo>
                <a:cubicBezTo>
                  <a:pt x="927" y="175"/>
                  <a:pt x="915" y="163"/>
                  <a:pt x="899" y="163"/>
                </a:cubicBezTo>
                <a:lnTo>
                  <a:pt x="899" y="163"/>
                </a:lnTo>
                <a:cubicBezTo>
                  <a:pt x="885" y="163"/>
                  <a:pt x="872" y="175"/>
                  <a:pt x="872" y="191"/>
                </a:cubicBezTo>
                <a:lnTo>
                  <a:pt x="872" y="191"/>
                </a:lnTo>
                <a:cubicBezTo>
                  <a:pt x="872" y="205"/>
                  <a:pt x="885" y="218"/>
                  <a:pt x="899" y="218"/>
                </a:cubicBezTo>
                <a:lnTo>
                  <a:pt x="1009" y="218"/>
                </a:lnTo>
                <a:lnTo>
                  <a:pt x="1009" y="218"/>
                </a:lnTo>
                <a:cubicBezTo>
                  <a:pt x="1024" y="218"/>
                  <a:pt x="1036" y="205"/>
                  <a:pt x="1036" y="191"/>
                </a:cubicBezTo>
                <a:lnTo>
                  <a:pt x="1036" y="191"/>
                </a:lnTo>
                <a:cubicBezTo>
                  <a:pt x="1036" y="175"/>
                  <a:pt x="1024" y="163"/>
                  <a:pt x="1009" y="163"/>
                </a:cubicBezTo>
                <a:lnTo>
                  <a:pt x="1009" y="163"/>
                </a:lnTo>
                <a:cubicBezTo>
                  <a:pt x="994" y="163"/>
                  <a:pt x="981" y="175"/>
                  <a:pt x="981" y="191"/>
                </a:cubicBezTo>
                <a:lnTo>
                  <a:pt x="981" y="191"/>
                </a:lnTo>
                <a:cubicBezTo>
                  <a:pt x="981" y="205"/>
                  <a:pt x="994" y="218"/>
                  <a:pt x="1009" y="218"/>
                </a:cubicBezTo>
                <a:lnTo>
                  <a:pt x="899" y="218"/>
                </a:lnTo>
                <a:close/>
                <a:moveTo>
                  <a:pt x="1009" y="327"/>
                </a:moveTo>
                <a:lnTo>
                  <a:pt x="790" y="327"/>
                </a:lnTo>
                <a:lnTo>
                  <a:pt x="790" y="327"/>
                </a:lnTo>
                <a:cubicBezTo>
                  <a:pt x="775" y="327"/>
                  <a:pt x="763" y="339"/>
                  <a:pt x="763" y="354"/>
                </a:cubicBezTo>
                <a:lnTo>
                  <a:pt x="763" y="354"/>
                </a:lnTo>
                <a:cubicBezTo>
                  <a:pt x="763" y="369"/>
                  <a:pt x="775" y="381"/>
                  <a:pt x="790" y="381"/>
                </a:cubicBezTo>
                <a:lnTo>
                  <a:pt x="1009" y="381"/>
                </a:lnTo>
                <a:lnTo>
                  <a:pt x="1009" y="381"/>
                </a:lnTo>
                <a:cubicBezTo>
                  <a:pt x="1024" y="381"/>
                  <a:pt x="1036" y="369"/>
                  <a:pt x="1036" y="354"/>
                </a:cubicBezTo>
                <a:lnTo>
                  <a:pt x="1036" y="354"/>
                </a:lnTo>
                <a:cubicBezTo>
                  <a:pt x="1036" y="339"/>
                  <a:pt x="1024" y="327"/>
                  <a:pt x="1009" y="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322">
            <a:extLst>
              <a:ext uri="{FF2B5EF4-FFF2-40B4-BE49-F238E27FC236}">
                <a16:creationId xmlns:a16="http://schemas.microsoft.com/office/drawing/2014/main" id="{4859C618-45D1-7843-9A6B-31232E74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622" y="11132035"/>
            <a:ext cx="681209" cy="1252544"/>
          </a:xfrm>
          <a:custGeom>
            <a:avLst/>
            <a:gdLst>
              <a:gd name="T0" fmla="*/ 136 w 547"/>
              <a:gd name="T1" fmla="*/ 410 h 1004"/>
              <a:gd name="T2" fmla="*/ 410 w 547"/>
              <a:gd name="T3" fmla="*/ 410 h 1004"/>
              <a:gd name="T4" fmla="*/ 410 w 547"/>
              <a:gd name="T5" fmla="*/ 547 h 1004"/>
              <a:gd name="T6" fmla="*/ 410 w 547"/>
              <a:gd name="T7" fmla="*/ 547 h 1004"/>
              <a:gd name="T8" fmla="*/ 273 w 547"/>
              <a:gd name="T9" fmla="*/ 685 h 1004"/>
              <a:gd name="T10" fmla="*/ 273 w 547"/>
              <a:gd name="T11" fmla="*/ 685 h 1004"/>
              <a:gd name="T12" fmla="*/ 136 w 547"/>
              <a:gd name="T13" fmla="*/ 547 h 1004"/>
              <a:gd name="T14" fmla="*/ 136 w 547"/>
              <a:gd name="T15" fmla="*/ 410 h 1004"/>
              <a:gd name="T16" fmla="*/ 136 w 547"/>
              <a:gd name="T17" fmla="*/ 183 h 1004"/>
              <a:gd name="T18" fmla="*/ 136 w 547"/>
              <a:gd name="T19" fmla="*/ 183 h 1004"/>
              <a:gd name="T20" fmla="*/ 273 w 547"/>
              <a:gd name="T21" fmla="*/ 46 h 1004"/>
              <a:gd name="T22" fmla="*/ 273 w 547"/>
              <a:gd name="T23" fmla="*/ 46 h 1004"/>
              <a:gd name="T24" fmla="*/ 410 w 547"/>
              <a:gd name="T25" fmla="*/ 183 h 1004"/>
              <a:gd name="T26" fmla="*/ 410 w 547"/>
              <a:gd name="T27" fmla="*/ 365 h 1004"/>
              <a:gd name="T28" fmla="*/ 136 w 547"/>
              <a:gd name="T29" fmla="*/ 365 h 1004"/>
              <a:gd name="T30" fmla="*/ 136 w 547"/>
              <a:gd name="T31" fmla="*/ 183 h 1004"/>
              <a:gd name="T32" fmla="*/ 273 w 547"/>
              <a:gd name="T33" fmla="*/ 730 h 1004"/>
              <a:gd name="T34" fmla="*/ 273 w 547"/>
              <a:gd name="T35" fmla="*/ 730 h 1004"/>
              <a:gd name="T36" fmla="*/ 455 w 547"/>
              <a:gd name="T37" fmla="*/ 547 h 1004"/>
              <a:gd name="T38" fmla="*/ 455 w 547"/>
              <a:gd name="T39" fmla="*/ 183 h 1004"/>
              <a:gd name="T40" fmla="*/ 455 w 547"/>
              <a:gd name="T41" fmla="*/ 183 h 1004"/>
              <a:gd name="T42" fmla="*/ 273 w 547"/>
              <a:gd name="T43" fmla="*/ 0 h 1004"/>
              <a:gd name="T44" fmla="*/ 273 w 547"/>
              <a:gd name="T45" fmla="*/ 0 h 1004"/>
              <a:gd name="T46" fmla="*/ 91 w 547"/>
              <a:gd name="T47" fmla="*/ 183 h 1004"/>
              <a:gd name="T48" fmla="*/ 91 w 547"/>
              <a:gd name="T49" fmla="*/ 547 h 1004"/>
              <a:gd name="T50" fmla="*/ 91 w 547"/>
              <a:gd name="T51" fmla="*/ 547 h 1004"/>
              <a:gd name="T52" fmla="*/ 273 w 547"/>
              <a:gd name="T53" fmla="*/ 730 h 1004"/>
              <a:gd name="T54" fmla="*/ 546 w 547"/>
              <a:gd name="T55" fmla="*/ 547 h 1004"/>
              <a:gd name="T56" fmla="*/ 546 w 547"/>
              <a:gd name="T57" fmla="*/ 479 h 1004"/>
              <a:gd name="T58" fmla="*/ 546 w 547"/>
              <a:gd name="T59" fmla="*/ 479 h 1004"/>
              <a:gd name="T60" fmla="*/ 524 w 547"/>
              <a:gd name="T61" fmla="*/ 456 h 1004"/>
              <a:gd name="T62" fmla="*/ 524 w 547"/>
              <a:gd name="T63" fmla="*/ 456 h 1004"/>
              <a:gd name="T64" fmla="*/ 501 w 547"/>
              <a:gd name="T65" fmla="*/ 479 h 1004"/>
              <a:gd name="T66" fmla="*/ 501 w 547"/>
              <a:gd name="T67" fmla="*/ 547 h 1004"/>
              <a:gd name="T68" fmla="*/ 501 w 547"/>
              <a:gd name="T69" fmla="*/ 547 h 1004"/>
              <a:gd name="T70" fmla="*/ 273 w 547"/>
              <a:gd name="T71" fmla="*/ 776 h 1004"/>
              <a:gd name="T72" fmla="*/ 273 w 547"/>
              <a:gd name="T73" fmla="*/ 776 h 1004"/>
              <a:gd name="T74" fmla="*/ 45 w 547"/>
              <a:gd name="T75" fmla="*/ 547 h 1004"/>
              <a:gd name="T76" fmla="*/ 45 w 547"/>
              <a:gd name="T77" fmla="*/ 479 h 1004"/>
              <a:gd name="T78" fmla="*/ 45 w 547"/>
              <a:gd name="T79" fmla="*/ 479 h 1004"/>
              <a:gd name="T80" fmla="*/ 22 w 547"/>
              <a:gd name="T81" fmla="*/ 456 h 1004"/>
              <a:gd name="T82" fmla="*/ 22 w 547"/>
              <a:gd name="T83" fmla="*/ 456 h 1004"/>
              <a:gd name="T84" fmla="*/ 0 w 547"/>
              <a:gd name="T85" fmla="*/ 479 h 1004"/>
              <a:gd name="T86" fmla="*/ 0 w 547"/>
              <a:gd name="T87" fmla="*/ 547 h 1004"/>
              <a:gd name="T88" fmla="*/ 0 w 547"/>
              <a:gd name="T89" fmla="*/ 547 h 1004"/>
              <a:gd name="T90" fmla="*/ 251 w 547"/>
              <a:gd name="T91" fmla="*/ 820 h 1004"/>
              <a:gd name="T92" fmla="*/ 251 w 547"/>
              <a:gd name="T93" fmla="*/ 958 h 1004"/>
              <a:gd name="T94" fmla="*/ 91 w 547"/>
              <a:gd name="T95" fmla="*/ 958 h 1004"/>
              <a:gd name="T96" fmla="*/ 91 w 547"/>
              <a:gd name="T97" fmla="*/ 958 h 1004"/>
              <a:gd name="T98" fmla="*/ 68 w 547"/>
              <a:gd name="T99" fmla="*/ 980 h 1004"/>
              <a:gd name="T100" fmla="*/ 68 w 547"/>
              <a:gd name="T101" fmla="*/ 980 h 1004"/>
              <a:gd name="T102" fmla="*/ 91 w 547"/>
              <a:gd name="T103" fmla="*/ 1003 h 1004"/>
              <a:gd name="T104" fmla="*/ 455 w 547"/>
              <a:gd name="T105" fmla="*/ 1003 h 1004"/>
              <a:gd name="T106" fmla="*/ 455 w 547"/>
              <a:gd name="T107" fmla="*/ 1003 h 1004"/>
              <a:gd name="T108" fmla="*/ 479 w 547"/>
              <a:gd name="T109" fmla="*/ 980 h 1004"/>
              <a:gd name="T110" fmla="*/ 479 w 547"/>
              <a:gd name="T111" fmla="*/ 980 h 1004"/>
              <a:gd name="T112" fmla="*/ 455 w 547"/>
              <a:gd name="T113" fmla="*/ 958 h 1004"/>
              <a:gd name="T114" fmla="*/ 296 w 547"/>
              <a:gd name="T115" fmla="*/ 958 h 1004"/>
              <a:gd name="T116" fmla="*/ 296 w 547"/>
              <a:gd name="T117" fmla="*/ 820 h 1004"/>
              <a:gd name="T118" fmla="*/ 296 w 547"/>
              <a:gd name="T119" fmla="*/ 820 h 1004"/>
              <a:gd name="T120" fmla="*/ 546 w 547"/>
              <a:gd name="T121" fmla="*/ 547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7" h="1004">
                <a:moveTo>
                  <a:pt x="136" y="410"/>
                </a:moveTo>
                <a:lnTo>
                  <a:pt x="410" y="410"/>
                </a:lnTo>
                <a:lnTo>
                  <a:pt x="410" y="547"/>
                </a:lnTo>
                <a:lnTo>
                  <a:pt x="410" y="547"/>
                </a:lnTo>
                <a:cubicBezTo>
                  <a:pt x="410" y="623"/>
                  <a:pt x="349" y="685"/>
                  <a:pt x="273" y="685"/>
                </a:cubicBezTo>
                <a:lnTo>
                  <a:pt x="273" y="685"/>
                </a:lnTo>
                <a:cubicBezTo>
                  <a:pt x="198" y="685"/>
                  <a:pt x="136" y="623"/>
                  <a:pt x="136" y="547"/>
                </a:cubicBezTo>
                <a:lnTo>
                  <a:pt x="136" y="410"/>
                </a:lnTo>
                <a:close/>
                <a:moveTo>
                  <a:pt x="136" y="183"/>
                </a:moveTo>
                <a:lnTo>
                  <a:pt x="136" y="183"/>
                </a:lnTo>
                <a:cubicBezTo>
                  <a:pt x="136" y="107"/>
                  <a:pt x="198" y="46"/>
                  <a:pt x="273" y="46"/>
                </a:cubicBezTo>
                <a:lnTo>
                  <a:pt x="273" y="46"/>
                </a:lnTo>
                <a:cubicBezTo>
                  <a:pt x="349" y="46"/>
                  <a:pt x="410" y="107"/>
                  <a:pt x="410" y="183"/>
                </a:cubicBezTo>
                <a:lnTo>
                  <a:pt x="410" y="365"/>
                </a:lnTo>
                <a:lnTo>
                  <a:pt x="136" y="365"/>
                </a:lnTo>
                <a:lnTo>
                  <a:pt x="136" y="183"/>
                </a:lnTo>
                <a:close/>
                <a:moveTo>
                  <a:pt x="273" y="730"/>
                </a:moveTo>
                <a:lnTo>
                  <a:pt x="273" y="730"/>
                </a:lnTo>
                <a:cubicBezTo>
                  <a:pt x="374" y="730"/>
                  <a:pt x="455" y="648"/>
                  <a:pt x="455" y="547"/>
                </a:cubicBezTo>
                <a:lnTo>
                  <a:pt x="455" y="183"/>
                </a:lnTo>
                <a:lnTo>
                  <a:pt x="455" y="183"/>
                </a:lnTo>
                <a:cubicBezTo>
                  <a:pt x="455" y="82"/>
                  <a:pt x="374" y="0"/>
                  <a:pt x="273" y="0"/>
                </a:cubicBezTo>
                <a:lnTo>
                  <a:pt x="273" y="0"/>
                </a:lnTo>
                <a:cubicBezTo>
                  <a:pt x="172" y="0"/>
                  <a:pt x="91" y="82"/>
                  <a:pt x="91" y="183"/>
                </a:cubicBezTo>
                <a:lnTo>
                  <a:pt x="91" y="547"/>
                </a:lnTo>
                <a:lnTo>
                  <a:pt x="91" y="547"/>
                </a:lnTo>
                <a:cubicBezTo>
                  <a:pt x="91" y="648"/>
                  <a:pt x="172" y="730"/>
                  <a:pt x="273" y="730"/>
                </a:cubicBezTo>
                <a:close/>
                <a:moveTo>
                  <a:pt x="546" y="547"/>
                </a:moveTo>
                <a:lnTo>
                  <a:pt x="546" y="479"/>
                </a:lnTo>
                <a:lnTo>
                  <a:pt x="546" y="479"/>
                </a:lnTo>
                <a:cubicBezTo>
                  <a:pt x="546" y="466"/>
                  <a:pt x="537" y="456"/>
                  <a:pt x="524" y="456"/>
                </a:cubicBezTo>
                <a:lnTo>
                  <a:pt x="524" y="456"/>
                </a:lnTo>
                <a:cubicBezTo>
                  <a:pt x="512" y="456"/>
                  <a:pt x="501" y="466"/>
                  <a:pt x="501" y="479"/>
                </a:cubicBezTo>
                <a:lnTo>
                  <a:pt x="501" y="547"/>
                </a:lnTo>
                <a:lnTo>
                  <a:pt x="501" y="547"/>
                </a:lnTo>
                <a:cubicBezTo>
                  <a:pt x="501" y="673"/>
                  <a:pt x="399" y="776"/>
                  <a:pt x="273" y="776"/>
                </a:cubicBezTo>
                <a:lnTo>
                  <a:pt x="273" y="776"/>
                </a:lnTo>
                <a:cubicBezTo>
                  <a:pt x="147" y="776"/>
                  <a:pt x="45" y="673"/>
                  <a:pt x="45" y="547"/>
                </a:cubicBezTo>
                <a:lnTo>
                  <a:pt x="45" y="479"/>
                </a:lnTo>
                <a:lnTo>
                  <a:pt x="45" y="479"/>
                </a:lnTo>
                <a:cubicBezTo>
                  <a:pt x="45" y="466"/>
                  <a:pt x="35" y="456"/>
                  <a:pt x="22" y="456"/>
                </a:cubicBezTo>
                <a:lnTo>
                  <a:pt x="22" y="456"/>
                </a:lnTo>
                <a:cubicBezTo>
                  <a:pt x="10" y="456"/>
                  <a:pt x="0" y="466"/>
                  <a:pt x="0" y="479"/>
                </a:cubicBezTo>
                <a:lnTo>
                  <a:pt x="0" y="547"/>
                </a:lnTo>
                <a:lnTo>
                  <a:pt x="0" y="547"/>
                </a:lnTo>
                <a:cubicBezTo>
                  <a:pt x="0" y="691"/>
                  <a:pt x="110" y="808"/>
                  <a:pt x="251" y="820"/>
                </a:cubicBezTo>
                <a:lnTo>
                  <a:pt x="251" y="958"/>
                </a:lnTo>
                <a:lnTo>
                  <a:pt x="91" y="958"/>
                </a:lnTo>
                <a:lnTo>
                  <a:pt x="91" y="958"/>
                </a:lnTo>
                <a:cubicBezTo>
                  <a:pt x="78" y="958"/>
                  <a:pt x="68" y="968"/>
                  <a:pt x="68" y="980"/>
                </a:cubicBezTo>
                <a:lnTo>
                  <a:pt x="68" y="980"/>
                </a:lnTo>
                <a:cubicBezTo>
                  <a:pt x="68" y="993"/>
                  <a:pt x="78" y="1003"/>
                  <a:pt x="91" y="1003"/>
                </a:cubicBezTo>
                <a:lnTo>
                  <a:pt x="455" y="1003"/>
                </a:lnTo>
                <a:lnTo>
                  <a:pt x="455" y="1003"/>
                </a:lnTo>
                <a:cubicBezTo>
                  <a:pt x="468" y="1003"/>
                  <a:pt x="479" y="993"/>
                  <a:pt x="479" y="980"/>
                </a:cubicBezTo>
                <a:lnTo>
                  <a:pt x="479" y="980"/>
                </a:lnTo>
                <a:cubicBezTo>
                  <a:pt x="479" y="968"/>
                  <a:pt x="468" y="958"/>
                  <a:pt x="455" y="958"/>
                </a:cubicBezTo>
                <a:lnTo>
                  <a:pt x="296" y="958"/>
                </a:lnTo>
                <a:lnTo>
                  <a:pt x="296" y="820"/>
                </a:lnTo>
                <a:lnTo>
                  <a:pt x="296" y="820"/>
                </a:lnTo>
                <a:cubicBezTo>
                  <a:pt x="436" y="808"/>
                  <a:pt x="546" y="691"/>
                  <a:pt x="546" y="5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323">
            <a:extLst>
              <a:ext uri="{FF2B5EF4-FFF2-40B4-BE49-F238E27FC236}">
                <a16:creationId xmlns:a16="http://schemas.microsoft.com/office/drawing/2014/main" id="{F2690F44-6074-674E-B4CA-35DF0CAA6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74" y="11132035"/>
            <a:ext cx="1252544" cy="1252544"/>
          </a:xfrm>
          <a:custGeom>
            <a:avLst/>
            <a:gdLst>
              <a:gd name="T0" fmla="*/ 958 w 1004"/>
              <a:gd name="T1" fmla="*/ 685 h 1004"/>
              <a:gd name="T2" fmla="*/ 46 w 1004"/>
              <a:gd name="T3" fmla="*/ 685 h 1004"/>
              <a:gd name="T4" fmla="*/ 46 w 1004"/>
              <a:gd name="T5" fmla="*/ 91 h 1004"/>
              <a:gd name="T6" fmla="*/ 46 w 1004"/>
              <a:gd name="T7" fmla="*/ 91 h 1004"/>
              <a:gd name="T8" fmla="*/ 91 w 1004"/>
              <a:gd name="T9" fmla="*/ 46 h 1004"/>
              <a:gd name="T10" fmla="*/ 912 w 1004"/>
              <a:gd name="T11" fmla="*/ 46 h 1004"/>
              <a:gd name="T12" fmla="*/ 912 w 1004"/>
              <a:gd name="T13" fmla="*/ 46 h 1004"/>
              <a:gd name="T14" fmla="*/ 958 w 1004"/>
              <a:gd name="T15" fmla="*/ 91 h 1004"/>
              <a:gd name="T16" fmla="*/ 958 w 1004"/>
              <a:gd name="T17" fmla="*/ 685 h 1004"/>
              <a:gd name="T18" fmla="*/ 958 w 1004"/>
              <a:gd name="T19" fmla="*/ 776 h 1004"/>
              <a:gd name="T20" fmla="*/ 958 w 1004"/>
              <a:gd name="T21" fmla="*/ 776 h 1004"/>
              <a:gd name="T22" fmla="*/ 912 w 1004"/>
              <a:gd name="T23" fmla="*/ 821 h 1004"/>
              <a:gd name="T24" fmla="*/ 91 w 1004"/>
              <a:gd name="T25" fmla="*/ 821 h 1004"/>
              <a:gd name="T26" fmla="*/ 91 w 1004"/>
              <a:gd name="T27" fmla="*/ 821 h 1004"/>
              <a:gd name="T28" fmla="*/ 46 w 1004"/>
              <a:gd name="T29" fmla="*/ 776 h 1004"/>
              <a:gd name="T30" fmla="*/ 46 w 1004"/>
              <a:gd name="T31" fmla="*/ 730 h 1004"/>
              <a:gd name="T32" fmla="*/ 958 w 1004"/>
              <a:gd name="T33" fmla="*/ 730 h 1004"/>
              <a:gd name="T34" fmla="*/ 958 w 1004"/>
              <a:gd name="T35" fmla="*/ 776 h 1004"/>
              <a:gd name="T36" fmla="*/ 547 w 1004"/>
              <a:gd name="T37" fmla="*/ 958 h 1004"/>
              <a:gd name="T38" fmla="*/ 456 w 1004"/>
              <a:gd name="T39" fmla="*/ 958 h 1004"/>
              <a:gd name="T40" fmla="*/ 456 w 1004"/>
              <a:gd name="T41" fmla="*/ 867 h 1004"/>
              <a:gd name="T42" fmla="*/ 547 w 1004"/>
              <a:gd name="T43" fmla="*/ 867 h 1004"/>
              <a:gd name="T44" fmla="*/ 547 w 1004"/>
              <a:gd name="T45" fmla="*/ 958 h 1004"/>
              <a:gd name="T46" fmla="*/ 912 w 1004"/>
              <a:gd name="T47" fmla="*/ 0 h 1004"/>
              <a:gd name="T48" fmla="*/ 91 w 1004"/>
              <a:gd name="T49" fmla="*/ 0 h 1004"/>
              <a:gd name="T50" fmla="*/ 91 w 1004"/>
              <a:gd name="T51" fmla="*/ 0 h 1004"/>
              <a:gd name="T52" fmla="*/ 0 w 1004"/>
              <a:gd name="T53" fmla="*/ 91 h 1004"/>
              <a:gd name="T54" fmla="*/ 0 w 1004"/>
              <a:gd name="T55" fmla="*/ 776 h 1004"/>
              <a:gd name="T56" fmla="*/ 0 w 1004"/>
              <a:gd name="T57" fmla="*/ 776 h 1004"/>
              <a:gd name="T58" fmla="*/ 91 w 1004"/>
              <a:gd name="T59" fmla="*/ 867 h 1004"/>
              <a:gd name="T60" fmla="*/ 410 w 1004"/>
              <a:gd name="T61" fmla="*/ 867 h 1004"/>
              <a:gd name="T62" fmla="*/ 410 w 1004"/>
              <a:gd name="T63" fmla="*/ 958 h 1004"/>
              <a:gd name="T64" fmla="*/ 342 w 1004"/>
              <a:gd name="T65" fmla="*/ 958 h 1004"/>
              <a:gd name="T66" fmla="*/ 342 w 1004"/>
              <a:gd name="T67" fmla="*/ 958 h 1004"/>
              <a:gd name="T68" fmla="*/ 319 w 1004"/>
              <a:gd name="T69" fmla="*/ 980 h 1004"/>
              <a:gd name="T70" fmla="*/ 319 w 1004"/>
              <a:gd name="T71" fmla="*/ 980 h 1004"/>
              <a:gd name="T72" fmla="*/ 342 w 1004"/>
              <a:gd name="T73" fmla="*/ 1003 h 1004"/>
              <a:gd name="T74" fmla="*/ 661 w 1004"/>
              <a:gd name="T75" fmla="*/ 1003 h 1004"/>
              <a:gd name="T76" fmla="*/ 661 w 1004"/>
              <a:gd name="T77" fmla="*/ 1003 h 1004"/>
              <a:gd name="T78" fmla="*/ 684 w 1004"/>
              <a:gd name="T79" fmla="*/ 980 h 1004"/>
              <a:gd name="T80" fmla="*/ 684 w 1004"/>
              <a:gd name="T81" fmla="*/ 980 h 1004"/>
              <a:gd name="T82" fmla="*/ 661 w 1004"/>
              <a:gd name="T83" fmla="*/ 958 h 1004"/>
              <a:gd name="T84" fmla="*/ 593 w 1004"/>
              <a:gd name="T85" fmla="*/ 958 h 1004"/>
              <a:gd name="T86" fmla="*/ 593 w 1004"/>
              <a:gd name="T87" fmla="*/ 867 h 1004"/>
              <a:gd name="T88" fmla="*/ 912 w 1004"/>
              <a:gd name="T89" fmla="*/ 867 h 1004"/>
              <a:gd name="T90" fmla="*/ 912 w 1004"/>
              <a:gd name="T91" fmla="*/ 867 h 1004"/>
              <a:gd name="T92" fmla="*/ 1003 w 1004"/>
              <a:gd name="T93" fmla="*/ 776 h 1004"/>
              <a:gd name="T94" fmla="*/ 1003 w 1004"/>
              <a:gd name="T95" fmla="*/ 91 h 1004"/>
              <a:gd name="T96" fmla="*/ 1003 w 1004"/>
              <a:gd name="T97" fmla="*/ 91 h 1004"/>
              <a:gd name="T98" fmla="*/ 912 w 1004"/>
              <a:gd name="T99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4" h="1004">
                <a:moveTo>
                  <a:pt x="958" y="685"/>
                </a:moveTo>
                <a:lnTo>
                  <a:pt x="46" y="685"/>
                </a:lnTo>
                <a:lnTo>
                  <a:pt x="46" y="91"/>
                </a:lnTo>
                <a:lnTo>
                  <a:pt x="46" y="91"/>
                </a:lnTo>
                <a:cubicBezTo>
                  <a:pt x="46" y="66"/>
                  <a:pt x="66" y="46"/>
                  <a:pt x="91" y="46"/>
                </a:cubicBezTo>
                <a:lnTo>
                  <a:pt x="912" y="46"/>
                </a:lnTo>
                <a:lnTo>
                  <a:pt x="912" y="46"/>
                </a:lnTo>
                <a:cubicBezTo>
                  <a:pt x="937" y="46"/>
                  <a:pt x="958" y="66"/>
                  <a:pt x="958" y="91"/>
                </a:cubicBezTo>
                <a:lnTo>
                  <a:pt x="958" y="685"/>
                </a:lnTo>
                <a:close/>
                <a:moveTo>
                  <a:pt x="958" y="776"/>
                </a:moveTo>
                <a:lnTo>
                  <a:pt x="958" y="776"/>
                </a:lnTo>
                <a:cubicBezTo>
                  <a:pt x="958" y="801"/>
                  <a:pt x="937" y="821"/>
                  <a:pt x="912" y="821"/>
                </a:cubicBezTo>
                <a:lnTo>
                  <a:pt x="91" y="821"/>
                </a:lnTo>
                <a:lnTo>
                  <a:pt x="91" y="821"/>
                </a:lnTo>
                <a:cubicBezTo>
                  <a:pt x="66" y="821"/>
                  <a:pt x="46" y="801"/>
                  <a:pt x="46" y="776"/>
                </a:cubicBezTo>
                <a:lnTo>
                  <a:pt x="46" y="730"/>
                </a:lnTo>
                <a:lnTo>
                  <a:pt x="958" y="730"/>
                </a:lnTo>
                <a:lnTo>
                  <a:pt x="958" y="776"/>
                </a:lnTo>
                <a:close/>
                <a:moveTo>
                  <a:pt x="547" y="958"/>
                </a:moveTo>
                <a:lnTo>
                  <a:pt x="456" y="958"/>
                </a:lnTo>
                <a:lnTo>
                  <a:pt x="456" y="867"/>
                </a:lnTo>
                <a:lnTo>
                  <a:pt x="547" y="867"/>
                </a:lnTo>
                <a:lnTo>
                  <a:pt x="547" y="958"/>
                </a:lnTo>
                <a:close/>
                <a:moveTo>
                  <a:pt x="912" y="0"/>
                </a:moveTo>
                <a:lnTo>
                  <a:pt x="91" y="0"/>
                </a:lnTo>
                <a:lnTo>
                  <a:pt x="91" y="0"/>
                </a:lnTo>
                <a:cubicBezTo>
                  <a:pt x="41" y="0"/>
                  <a:pt x="0" y="41"/>
                  <a:pt x="0" y="91"/>
                </a:cubicBezTo>
                <a:lnTo>
                  <a:pt x="0" y="776"/>
                </a:lnTo>
                <a:lnTo>
                  <a:pt x="0" y="776"/>
                </a:lnTo>
                <a:cubicBezTo>
                  <a:pt x="0" y="826"/>
                  <a:pt x="41" y="867"/>
                  <a:pt x="91" y="867"/>
                </a:cubicBezTo>
                <a:lnTo>
                  <a:pt x="410" y="867"/>
                </a:lnTo>
                <a:lnTo>
                  <a:pt x="410" y="958"/>
                </a:lnTo>
                <a:lnTo>
                  <a:pt x="342" y="958"/>
                </a:lnTo>
                <a:lnTo>
                  <a:pt x="342" y="958"/>
                </a:lnTo>
                <a:cubicBezTo>
                  <a:pt x="330" y="958"/>
                  <a:pt x="319" y="968"/>
                  <a:pt x="319" y="980"/>
                </a:cubicBezTo>
                <a:lnTo>
                  <a:pt x="319" y="980"/>
                </a:lnTo>
                <a:cubicBezTo>
                  <a:pt x="319" y="993"/>
                  <a:pt x="330" y="1003"/>
                  <a:pt x="342" y="1003"/>
                </a:cubicBezTo>
                <a:lnTo>
                  <a:pt x="661" y="1003"/>
                </a:lnTo>
                <a:lnTo>
                  <a:pt x="661" y="1003"/>
                </a:lnTo>
                <a:cubicBezTo>
                  <a:pt x="674" y="1003"/>
                  <a:pt x="684" y="993"/>
                  <a:pt x="684" y="980"/>
                </a:cubicBezTo>
                <a:lnTo>
                  <a:pt x="684" y="980"/>
                </a:lnTo>
                <a:cubicBezTo>
                  <a:pt x="684" y="968"/>
                  <a:pt x="674" y="958"/>
                  <a:pt x="661" y="958"/>
                </a:cubicBezTo>
                <a:lnTo>
                  <a:pt x="593" y="958"/>
                </a:lnTo>
                <a:lnTo>
                  <a:pt x="593" y="867"/>
                </a:lnTo>
                <a:lnTo>
                  <a:pt x="912" y="867"/>
                </a:lnTo>
                <a:lnTo>
                  <a:pt x="912" y="867"/>
                </a:lnTo>
                <a:cubicBezTo>
                  <a:pt x="963" y="867"/>
                  <a:pt x="1003" y="826"/>
                  <a:pt x="1003" y="776"/>
                </a:cubicBezTo>
                <a:lnTo>
                  <a:pt x="1003" y="91"/>
                </a:lnTo>
                <a:lnTo>
                  <a:pt x="1003" y="91"/>
                </a:lnTo>
                <a:cubicBezTo>
                  <a:pt x="1003" y="41"/>
                  <a:pt x="963" y="0"/>
                  <a:pt x="9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324">
            <a:extLst>
              <a:ext uri="{FF2B5EF4-FFF2-40B4-BE49-F238E27FC236}">
                <a16:creationId xmlns:a16="http://schemas.microsoft.com/office/drawing/2014/main" id="{B9D64D58-BD11-9045-BBB9-E5102650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3490" y="11132034"/>
            <a:ext cx="681209" cy="1247050"/>
          </a:xfrm>
          <a:custGeom>
            <a:avLst/>
            <a:gdLst>
              <a:gd name="T0" fmla="*/ 499 w 546"/>
              <a:gd name="T1" fmla="*/ 137 h 1002"/>
              <a:gd name="T2" fmla="*/ 45 w 546"/>
              <a:gd name="T3" fmla="*/ 137 h 1002"/>
              <a:gd name="T4" fmla="*/ 45 w 546"/>
              <a:gd name="T5" fmla="*/ 92 h 1002"/>
              <a:gd name="T6" fmla="*/ 45 w 546"/>
              <a:gd name="T7" fmla="*/ 92 h 1002"/>
              <a:gd name="T8" fmla="*/ 90 w 546"/>
              <a:gd name="T9" fmla="*/ 46 h 1002"/>
              <a:gd name="T10" fmla="*/ 454 w 546"/>
              <a:gd name="T11" fmla="*/ 46 h 1002"/>
              <a:gd name="T12" fmla="*/ 454 w 546"/>
              <a:gd name="T13" fmla="*/ 46 h 1002"/>
              <a:gd name="T14" fmla="*/ 499 w 546"/>
              <a:gd name="T15" fmla="*/ 92 h 1002"/>
              <a:gd name="T16" fmla="*/ 499 w 546"/>
              <a:gd name="T17" fmla="*/ 137 h 1002"/>
              <a:gd name="T18" fmla="*/ 499 w 546"/>
              <a:gd name="T19" fmla="*/ 819 h 1002"/>
              <a:gd name="T20" fmla="*/ 45 w 546"/>
              <a:gd name="T21" fmla="*/ 819 h 1002"/>
              <a:gd name="T22" fmla="*/ 45 w 546"/>
              <a:gd name="T23" fmla="*/ 183 h 1002"/>
              <a:gd name="T24" fmla="*/ 499 w 546"/>
              <a:gd name="T25" fmla="*/ 183 h 1002"/>
              <a:gd name="T26" fmla="*/ 499 w 546"/>
              <a:gd name="T27" fmla="*/ 819 h 1002"/>
              <a:gd name="T28" fmla="*/ 499 w 546"/>
              <a:gd name="T29" fmla="*/ 910 h 1002"/>
              <a:gd name="T30" fmla="*/ 499 w 546"/>
              <a:gd name="T31" fmla="*/ 910 h 1002"/>
              <a:gd name="T32" fmla="*/ 454 w 546"/>
              <a:gd name="T33" fmla="*/ 955 h 1002"/>
              <a:gd name="T34" fmla="*/ 90 w 546"/>
              <a:gd name="T35" fmla="*/ 955 h 1002"/>
              <a:gd name="T36" fmla="*/ 90 w 546"/>
              <a:gd name="T37" fmla="*/ 955 h 1002"/>
              <a:gd name="T38" fmla="*/ 45 w 546"/>
              <a:gd name="T39" fmla="*/ 910 h 1002"/>
              <a:gd name="T40" fmla="*/ 45 w 546"/>
              <a:gd name="T41" fmla="*/ 864 h 1002"/>
              <a:gd name="T42" fmla="*/ 499 w 546"/>
              <a:gd name="T43" fmla="*/ 864 h 1002"/>
              <a:gd name="T44" fmla="*/ 499 w 546"/>
              <a:gd name="T45" fmla="*/ 910 h 1002"/>
              <a:gd name="T46" fmla="*/ 454 w 546"/>
              <a:gd name="T47" fmla="*/ 0 h 1002"/>
              <a:gd name="T48" fmla="*/ 90 w 546"/>
              <a:gd name="T49" fmla="*/ 0 h 1002"/>
              <a:gd name="T50" fmla="*/ 90 w 546"/>
              <a:gd name="T51" fmla="*/ 0 h 1002"/>
              <a:gd name="T52" fmla="*/ 0 w 546"/>
              <a:gd name="T53" fmla="*/ 92 h 1002"/>
              <a:gd name="T54" fmla="*/ 0 w 546"/>
              <a:gd name="T55" fmla="*/ 910 h 1002"/>
              <a:gd name="T56" fmla="*/ 0 w 546"/>
              <a:gd name="T57" fmla="*/ 910 h 1002"/>
              <a:gd name="T58" fmla="*/ 90 w 546"/>
              <a:gd name="T59" fmla="*/ 1001 h 1002"/>
              <a:gd name="T60" fmla="*/ 454 w 546"/>
              <a:gd name="T61" fmla="*/ 1001 h 1002"/>
              <a:gd name="T62" fmla="*/ 454 w 546"/>
              <a:gd name="T63" fmla="*/ 1001 h 1002"/>
              <a:gd name="T64" fmla="*/ 545 w 546"/>
              <a:gd name="T65" fmla="*/ 910 h 1002"/>
              <a:gd name="T66" fmla="*/ 545 w 546"/>
              <a:gd name="T67" fmla="*/ 92 h 1002"/>
              <a:gd name="T68" fmla="*/ 545 w 546"/>
              <a:gd name="T69" fmla="*/ 92 h 1002"/>
              <a:gd name="T70" fmla="*/ 454 w 546"/>
              <a:gd name="T71" fmla="*/ 0 h 1002"/>
              <a:gd name="T72" fmla="*/ 295 w 546"/>
              <a:gd name="T73" fmla="*/ 69 h 1002"/>
              <a:gd name="T74" fmla="*/ 250 w 546"/>
              <a:gd name="T75" fmla="*/ 69 h 1002"/>
              <a:gd name="T76" fmla="*/ 250 w 546"/>
              <a:gd name="T77" fmla="*/ 69 h 1002"/>
              <a:gd name="T78" fmla="*/ 227 w 546"/>
              <a:gd name="T79" fmla="*/ 92 h 1002"/>
              <a:gd name="T80" fmla="*/ 227 w 546"/>
              <a:gd name="T81" fmla="*/ 92 h 1002"/>
              <a:gd name="T82" fmla="*/ 250 w 546"/>
              <a:gd name="T83" fmla="*/ 114 h 1002"/>
              <a:gd name="T84" fmla="*/ 295 w 546"/>
              <a:gd name="T85" fmla="*/ 114 h 1002"/>
              <a:gd name="T86" fmla="*/ 295 w 546"/>
              <a:gd name="T87" fmla="*/ 114 h 1002"/>
              <a:gd name="T88" fmla="*/ 318 w 546"/>
              <a:gd name="T89" fmla="*/ 92 h 1002"/>
              <a:gd name="T90" fmla="*/ 318 w 546"/>
              <a:gd name="T91" fmla="*/ 92 h 1002"/>
              <a:gd name="T92" fmla="*/ 295 w 546"/>
              <a:gd name="T93" fmla="*/ 69 h 1002"/>
              <a:gd name="T94" fmla="*/ 273 w 546"/>
              <a:gd name="T95" fmla="*/ 932 h 1002"/>
              <a:gd name="T96" fmla="*/ 273 w 546"/>
              <a:gd name="T97" fmla="*/ 932 h 1002"/>
              <a:gd name="T98" fmla="*/ 295 w 546"/>
              <a:gd name="T99" fmla="*/ 910 h 1002"/>
              <a:gd name="T100" fmla="*/ 295 w 546"/>
              <a:gd name="T101" fmla="*/ 910 h 1002"/>
              <a:gd name="T102" fmla="*/ 273 w 546"/>
              <a:gd name="T103" fmla="*/ 887 h 1002"/>
              <a:gd name="T104" fmla="*/ 273 w 546"/>
              <a:gd name="T105" fmla="*/ 887 h 1002"/>
              <a:gd name="T106" fmla="*/ 250 w 546"/>
              <a:gd name="T107" fmla="*/ 910 h 1002"/>
              <a:gd name="T108" fmla="*/ 250 w 546"/>
              <a:gd name="T109" fmla="*/ 910 h 1002"/>
              <a:gd name="T110" fmla="*/ 273 w 546"/>
              <a:gd name="T111" fmla="*/ 93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6" h="1002">
                <a:moveTo>
                  <a:pt x="499" y="137"/>
                </a:moveTo>
                <a:lnTo>
                  <a:pt x="45" y="137"/>
                </a:lnTo>
                <a:lnTo>
                  <a:pt x="45" y="92"/>
                </a:lnTo>
                <a:lnTo>
                  <a:pt x="45" y="92"/>
                </a:lnTo>
                <a:cubicBezTo>
                  <a:pt x="45" y="66"/>
                  <a:pt x="65" y="46"/>
                  <a:pt x="90" y="46"/>
                </a:cubicBezTo>
                <a:lnTo>
                  <a:pt x="454" y="46"/>
                </a:lnTo>
                <a:lnTo>
                  <a:pt x="454" y="46"/>
                </a:lnTo>
                <a:cubicBezTo>
                  <a:pt x="479" y="46"/>
                  <a:pt x="499" y="66"/>
                  <a:pt x="499" y="92"/>
                </a:cubicBezTo>
                <a:lnTo>
                  <a:pt x="499" y="137"/>
                </a:lnTo>
                <a:close/>
                <a:moveTo>
                  <a:pt x="499" y="819"/>
                </a:moveTo>
                <a:lnTo>
                  <a:pt x="45" y="819"/>
                </a:lnTo>
                <a:lnTo>
                  <a:pt x="45" y="183"/>
                </a:lnTo>
                <a:lnTo>
                  <a:pt x="499" y="183"/>
                </a:lnTo>
                <a:lnTo>
                  <a:pt x="499" y="819"/>
                </a:lnTo>
                <a:close/>
                <a:moveTo>
                  <a:pt x="499" y="910"/>
                </a:moveTo>
                <a:lnTo>
                  <a:pt x="499" y="910"/>
                </a:lnTo>
                <a:cubicBezTo>
                  <a:pt x="499" y="935"/>
                  <a:pt x="479" y="955"/>
                  <a:pt x="454" y="955"/>
                </a:cubicBezTo>
                <a:lnTo>
                  <a:pt x="90" y="955"/>
                </a:lnTo>
                <a:lnTo>
                  <a:pt x="90" y="955"/>
                </a:lnTo>
                <a:cubicBezTo>
                  <a:pt x="65" y="955"/>
                  <a:pt x="45" y="935"/>
                  <a:pt x="45" y="910"/>
                </a:cubicBezTo>
                <a:lnTo>
                  <a:pt x="45" y="864"/>
                </a:lnTo>
                <a:lnTo>
                  <a:pt x="499" y="864"/>
                </a:lnTo>
                <a:lnTo>
                  <a:pt x="499" y="910"/>
                </a:lnTo>
                <a:close/>
                <a:moveTo>
                  <a:pt x="454" y="0"/>
                </a:moveTo>
                <a:lnTo>
                  <a:pt x="90" y="0"/>
                </a:lnTo>
                <a:lnTo>
                  <a:pt x="90" y="0"/>
                </a:lnTo>
                <a:cubicBezTo>
                  <a:pt x="40" y="0"/>
                  <a:pt x="0" y="41"/>
                  <a:pt x="0" y="92"/>
                </a:cubicBezTo>
                <a:lnTo>
                  <a:pt x="0" y="910"/>
                </a:lnTo>
                <a:lnTo>
                  <a:pt x="0" y="910"/>
                </a:lnTo>
                <a:cubicBezTo>
                  <a:pt x="0" y="960"/>
                  <a:pt x="40" y="1001"/>
                  <a:pt x="90" y="1001"/>
                </a:cubicBezTo>
                <a:lnTo>
                  <a:pt x="454" y="1001"/>
                </a:lnTo>
                <a:lnTo>
                  <a:pt x="454" y="1001"/>
                </a:lnTo>
                <a:cubicBezTo>
                  <a:pt x="504" y="1001"/>
                  <a:pt x="545" y="960"/>
                  <a:pt x="545" y="910"/>
                </a:cubicBezTo>
                <a:lnTo>
                  <a:pt x="545" y="92"/>
                </a:lnTo>
                <a:lnTo>
                  <a:pt x="545" y="92"/>
                </a:lnTo>
                <a:cubicBezTo>
                  <a:pt x="545" y="41"/>
                  <a:pt x="504" y="0"/>
                  <a:pt x="454" y="0"/>
                </a:cubicBezTo>
                <a:close/>
                <a:moveTo>
                  <a:pt x="295" y="69"/>
                </a:moveTo>
                <a:lnTo>
                  <a:pt x="250" y="69"/>
                </a:lnTo>
                <a:lnTo>
                  <a:pt x="250" y="69"/>
                </a:lnTo>
                <a:cubicBezTo>
                  <a:pt x="237" y="69"/>
                  <a:pt x="227" y="79"/>
                  <a:pt x="227" y="92"/>
                </a:cubicBezTo>
                <a:lnTo>
                  <a:pt x="227" y="92"/>
                </a:lnTo>
                <a:cubicBezTo>
                  <a:pt x="227" y="104"/>
                  <a:pt x="237" y="114"/>
                  <a:pt x="250" y="114"/>
                </a:cubicBezTo>
                <a:lnTo>
                  <a:pt x="295" y="114"/>
                </a:lnTo>
                <a:lnTo>
                  <a:pt x="295" y="114"/>
                </a:lnTo>
                <a:cubicBezTo>
                  <a:pt x="308" y="114"/>
                  <a:pt x="318" y="104"/>
                  <a:pt x="318" y="92"/>
                </a:cubicBezTo>
                <a:lnTo>
                  <a:pt x="318" y="92"/>
                </a:lnTo>
                <a:cubicBezTo>
                  <a:pt x="318" y="79"/>
                  <a:pt x="308" y="69"/>
                  <a:pt x="295" y="69"/>
                </a:cubicBezTo>
                <a:close/>
                <a:moveTo>
                  <a:pt x="273" y="932"/>
                </a:moveTo>
                <a:lnTo>
                  <a:pt x="273" y="932"/>
                </a:lnTo>
                <a:cubicBezTo>
                  <a:pt x="285" y="932"/>
                  <a:pt x="295" y="923"/>
                  <a:pt x="295" y="910"/>
                </a:cubicBezTo>
                <a:lnTo>
                  <a:pt x="295" y="910"/>
                </a:lnTo>
                <a:cubicBezTo>
                  <a:pt x="295" y="897"/>
                  <a:pt x="285" y="887"/>
                  <a:pt x="273" y="887"/>
                </a:cubicBezTo>
                <a:lnTo>
                  <a:pt x="273" y="887"/>
                </a:lnTo>
                <a:cubicBezTo>
                  <a:pt x="260" y="887"/>
                  <a:pt x="250" y="897"/>
                  <a:pt x="250" y="910"/>
                </a:cubicBezTo>
                <a:lnTo>
                  <a:pt x="250" y="910"/>
                </a:lnTo>
                <a:cubicBezTo>
                  <a:pt x="250" y="923"/>
                  <a:pt x="260" y="932"/>
                  <a:pt x="273" y="9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3CA28C9-0CB8-0043-AD6A-5C777C2A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085" y="9692709"/>
            <a:ext cx="64631" cy="1388622"/>
          </a:xfrm>
          <a:custGeom>
            <a:avLst/>
            <a:gdLst>
              <a:gd name="connsiteX0" fmla="*/ 17816 w 35632"/>
              <a:gd name="connsiteY0" fmla="*/ 687519 h 765569"/>
              <a:gd name="connsiteX1" fmla="*/ 35632 w 35632"/>
              <a:gd name="connsiteY1" fmla="*/ 705638 h 765569"/>
              <a:gd name="connsiteX2" fmla="*/ 35632 w 35632"/>
              <a:gd name="connsiteY2" fmla="*/ 748147 h 765569"/>
              <a:gd name="connsiteX3" fmla="*/ 17816 w 35632"/>
              <a:gd name="connsiteY3" fmla="*/ 765569 h 765569"/>
              <a:gd name="connsiteX4" fmla="*/ 0 w 35632"/>
              <a:gd name="connsiteY4" fmla="*/ 748147 h 765569"/>
              <a:gd name="connsiteX5" fmla="*/ 0 w 35632"/>
              <a:gd name="connsiteY5" fmla="*/ 705638 h 765569"/>
              <a:gd name="connsiteX6" fmla="*/ 17816 w 35632"/>
              <a:gd name="connsiteY6" fmla="*/ 687519 h 765569"/>
              <a:gd name="connsiteX7" fmla="*/ 17816 w 35632"/>
              <a:gd name="connsiteY7" fmla="*/ 516612 h 765569"/>
              <a:gd name="connsiteX8" fmla="*/ 35632 w 35632"/>
              <a:gd name="connsiteY8" fmla="*/ 534497 h 765569"/>
              <a:gd name="connsiteX9" fmla="*/ 35632 w 35632"/>
              <a:gd name="connsiteY9" fmla="*/ 620485 h 765569"/>
              <a:gd name="connsiteX10" fmla="*/ 17816 w 35632"/>
              <a:gd name="connsiteY10" fmla="*/ 638370 h 765569"/>
              <a:gd name="connsiteX11" fmla="*/ 0 w 35632"/>
              <a:gd name="connsiteY11" fmla="*/ 620485 h 765569"/>
              <a:gd name="connsiteX12" fmla="*/ 0 w 35632"/>
              <a:gd name="connsiteY12" fmla="*/ 534497 h 765569"/>
              <a:gd name="connsiteX13" fmla="*/ 17816 w 35632"/>
              <a:gd name="connsiteY13" fmla="*/ 516612 h 765569"/>
              <a:gd name="connsiteX14" fmla="*/ 17816 w 35632"/>
              <a:gd name="connsiteY14" fmla="*/ 344637 h 765569"/>
              <a:gd name="connsiteX15" fmla="*/ 35632 w 35632"/>
              <a:gd name="connsiteY15" fmla="*/ 362522 h 765569"/>
              <a:gd name="connsiteX16" fmla="*/ 35632 w 35632"/>
              <a:gd name="connsiteY16" fmla="*/ 447822 h 765569"/>
              <a:gd name="connsiteX17" fmla="*/ 17816 w 35632"/>
              <a:gd name="connsiteY17" fmla="*/ 465707 h 765569"/>
              <a:gd name="connsiteX18" fmla="*/ 0 w 35632"/>
              <a:gd name="connsiteY18" fmla="*/ 447822 h 765569"/>
              <a:gd name="connsiteX19" fmla="*/ 0 w 35632"/>
              <a:gd name="connsiteY19" fmla="*/ 362522 h 765569"/>
              <a:gd name="connsiteX20" fmla="*/ 17816 w 35632"/>
              <a:gd name="connsiteY20" fmla="*/ 344637 h 765569"/>
              <a:gd name="connsiteX21" fmla="*/ 17816 w 35632"/>
              <a:gd name="connsiteY21" fmla="*/ 171974 h 765569"/>
              <a:gd name="connsiteX22" fmla="*/ 35632 w 35632"/>
              <a:gd name="connsiteY22" fmla="*/ 189860 h 765569"/>
              <a:gd name="connsiteX23" fmla="*/ 35632 w 35632"/>
              <a:gd name="connsiteY23" fmla="*/ 275847 h 765569"/>
              <a:gd name="connsiteX24" fmla="*/ 17816 w 35632"/>
              <a:gd name="connsiteY24" fmla="*/ 293045 h 765569"/>
              <a:gd name="connsiteX25" fmla="*/ 0 w 35632"/>
              <a:gd name="connsiteY25" fmla="*/ 275847 h 765569"/>
              <a:gd name="connsiteX26" fmla="*/ 0 w 35632"/>
              <a:gd name="connsiteY26" fmla="*/ 189860 h 765569"/>
              <a:gd name="connsiteX27" fmla="*/ 17816 w 35632"/>
              <a:gd name="connsiteY27" fmla="*/ 171974 h 765569"/>
              <a:gd name="connsiteX28" fmla="*/ 17816 w 35632"/>
              <a:gd name="connsiteY28" fmla="*/ 0 h 765569"/>
              <a:gd name="connsiteX29" fmla="*/ 35632 w 35632"/>
              <a:gd name="connsiteY29" fmla="*/ 17197 h 765569"/>
              <a:gd name="connsiteX30" fmla="*/ 35632 w 35632"/>
              <a:gd name="connsiteY30" fmla="*/ 103185 h 765569"/>
              <a:gd name="connsiteX31" fmla="*/ 17816 w 35632"/>
              <a:gd name="connsiteY31" fmla="*/ 121070 h 765569"/>
              <a:gd name="connsiteX32" fmla="*/ 0 w 35632"/>
              <a:gd name="connsiteY32" fmla="*/ 103185 h 765569"/>
              <a:gd name="connsiteX33" fmla="*/ 0 w 35632"/>
              <a:gd name="connsiteY33" fmla="*/ 17197 h 765569"/>
              <a:gd name="connsiteX34" fmla="*/ 17816 w 35632"/>
              <a:gd name="connsiteY34" fmla="*/ 0 h 7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632" h="765569">
                <a:moveTo>
                  <a:pt x="17816" y="687519"/>
                </a:moveTo>
                <a:cubicBezTo>
                  <a:pt x="27793" y="687519"/>
                  <a:pt x="35632" y="695185"/>
                  <a:pt x="35632" y="705638"/>
                </a:cubicBezTo>
                <a:lnTo>
                  <a:pt x="35632" y="748147"/>
                </a:lnTo>
                <a:cubicBezTo>
                  <a:pt x="35632" y="757904"/>
                  <a:pt x="27793" y="765569"/>
                  <a:pt x="17816" y="765569"/>
                </a:cubicBezTo>
                <a:cubicBezTo>
                  <a:pt x="7839" y="765569"/>
                  <a:pt x="0" y="757904"/>
                  <a:pt x="0" y="748147"/>
                </a:cubicBezTo>
                <a:lnTo>
                  <a:pt x="0" y="705638"/>
                </a:lnTo>
                <a:cubicBezTo>
                  <a:pt x="0" y="695185"/>
                  <a:pt x="7839" y="687519"/>
                  <a:pt x="17816" y="687519"/>
                </a:cubicBezTo>
                <a:close/>
                <a:moveTo>
                  <a:pt x="17816" y="516612"/>
                </a:moveTo>
                <a:cubicBezTo>
                  <a:pt x="27793" y="516612"/>
                  <a:pt x="35632" y="524867"/>
                  <a:pt x="35632" y="534497"/>
                </a:cubicBezTo>
                <a:lnTo>
                  <a:pt x="35632" y="620485"/>
                </a:lnTo>
                <a:cubicBezTo>
                  <a:pt x="35632" y="630115"/>
                  <a:pt x="27793" y="638370"/>
                  <a:pt x="17816" y="638370"/>
                </a:cubicBezTo>
                <a:cubicBezTo>
                  <a:pt x="7839" y="638370"/>
                  <a:pt x="0" y="630115"/>
                  <a:pt x="0" y="620485"/>
                </a:cubicBezTo>
                <a:lnTo>
                  <a:pt x="0" y="534497"/>
                </a:lnTo>
                <a:cubicBezTo>
                  <a:pt x="0" y="524867"/>
                  <a:pt x="7839" y="516612"/>
                  <a:pt x="17816" y="516612"/>
                </a:cubicBezTo>
                <a:close/>
                <a:moveTo>
                  <a:pt x="17816" y="344637"/>
                </a:moveTo>
                <a:cubicBezTo>
                  <a:pt x="27793" y="344637"/>
                  <a:pt x="35632" y="352892"/>
                  <a:pt x="35632" y="362522"/>
                </a:cubicBezTo>
                <a:lnTo>
                  <a:pt x="35632" y="447822"/>
                </a:lnTo>
                <a:cubicBezTo>
                  <a:pt x="35632" y="458140"/>
                  <a:pt x="27793" y="465707"/>
                  <a:pt x="17816" y="465707"/>
                </a:cubicBezTo>
                <a:cubicBezTo>
                  <a:pt x="7839" y="465707"/>
                  <a:pt x="0" y="458140"/>
                  <a:pt x="0" y="447822"/>
                </a:cubicBezTo>
                <a:lnTo>
                  <a:pt x="0" y="362522"/>
                </a:lnTo>
                <a:cubicBezTo>
                  <a:pt x="0" y="352892"/>
                  <a:pt x="7839" y="344637"/>
                  <a:pt x="17816" y="344637"/>
                </a:cubicBezTo>
                <a:close/>
                <a:moveTo>
                  <a:pt x="17816" y="171974"/>
                </a:moveTo>
                <a:cubicBezTo>
                  <a:pt x="27793" y="171974"/>
                  <a:pt x="35632" y="180229"/>
                  <a:pt x="35632" y="189860"/>
                </a:cubicBezTo>
                <a:lnTo>
                  <a:pt x="35632" y="275847"/>
                </a:lnTo>
                <a:cubicBezTo>
                  <a:pt x="35632" y="285478"/>
                  <a:pt x="27793" y="293045"/>
                  <a:pt x="17816" y="293045"/>
                </a:cubicBezTo>
                <a:cubicBezTo>
                  <a:pt x="7839" y="293045"/>
                  <a:pt x="0" y="285478"/>
                  <a:pt x="0" y="275847"/>
                </a:cubicBezTo>
                <a:lnTo>
                  <a:pt x="0" y="189860"/>
                </a:lnTo>
                <a:cubicBezTo>
                  <a:pt x="0" y="180229"/>
                  <a:pt x="7839" y="171974"/>
                  <a:pt x="17816" y="171974"/>
                </a:cubicBezTo>
                <a:close/>
                <a:moveTo>
                  <a:pt x="17816" y="0"/>
                </a:moveTo>
                <a:cubicBezTo>
                  <a:pt x="27793" y="0"/>
                  <a:pt x="35632" y="7567"/>
                  <a:pt x="35632" y="17197"/>
                </a:cubicBezTo>
                <a:lnTo>
                  <a:pt x="35632" y="103185"/>
                </a:lnTo>
                <a:cubicBezTo>
                  <a:pt x="35632" y="113503"/>
                  <a:pt x="27793" y="121070"/>
                  <a:pt x="17816" y="121070"/>
                </a:cubicBezTo>
                <a:cubicBezTo>
                  <a:pt x="7839" y="121070"/>
                  <a:pt x="0" y="113503"/>
                  <a:pt x="0" y="103185"/>
                </a:cubicBezTo>
                <a:lnTo>
                  <a:pt x="0" y="17197"/>
                </a:lnTo>
                <a:cubicBezTo>
                  <a:pt x="0" y="7567"/>
                  <a:pt x="7839" y="0"/>
                  <a:pt x="17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A63ACC2-8F12-C64C-BBE7-DD2682C0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267" y="9692709"/>
            <a:ext cx="64680" cy="1388622"/>
          </a:xfrm>
          <a:custGeom>
            <a:avLst/>
            <a:gdLst>
              <a:gd name="connsiteX0" fmla="*/ 17830 w 35659"/>
              <a:gd name="connsiteY0" fmla="*/ 687519 h 765569"/>
              <a:gd name="connsiteX1" fmla="*/ 35659 w 35659"/>
              <a:gd name="connsiteY1" fmla="*/ 705638 h 765569"/>
              <a:gd name="connsiteX2" fmla="*/ 35659 w 35659"/>
              <a:gd name="connsiteY2" fmla="*/ 748147 h 765569"/>
              <a:gd name="connsiteX3" fmla="*/ 17830 w 35659"/>
              <a:gd name="connsiteY3" fmla="*/ 765569 h 765569"/>
              <a:gd name="connsiteX4" fmla="*/ 0 w 35659"/>
              <a:gd name="connsiteY4" fmla="*/ 748147 h 765569"/>
              <a:gd name="connsiteX5" fmla="*/ 0 w 35659"/>
              <a:gd name="connsiteY5" fmla="*/ 705638 h 765569"/>
              <a:gd name="connsiteX6" fmla="*/ 17830 w 35659"/>
              <a:gd name="connsiteY6" fmla="*/ 687519 h 765569"/>
              <a:gd name="connsiteX7" fmla="*/ 17830 w 35659"/>
              <a:gd name="connsiteY7" fmla="*/ 516612 h 765569"/>
              <a:gd name="connsiteX8" fmla="*/ 35659 w 35659"/>
              <a:gd name="connsiteY8" fmla="*/ 534497 h 765569"/>
              <a:gd name="connsiteX9" fmla="*/ 35659 w 35659"/>
              <a:gd name="connsiteY9" fmla="*/ 620485 h 765569"/>
              <a:gd name="connsiteX10" fmla="*/ 17830 w 35659"/>
              <a:gd name="connsiteY10" fmla="*/ 638370 h 765569"/>
              <a:gd name="connsiteX11" fmla="*/ 0 w 35659"/>
              <a:gd name="connsiteY11" fmla="*/ 620485 h 765569"/>
              <a:gd name="connsiteX12" fmla="*/ 0 w 35659"/>
              <a:gd name="connsiteY12" fmla="*/ 534497 h 765569"/>
              <a:gd name="connsiteX13" fmla="*/ 17830 w 35659"/>
              <a:gd name="connsiteY13" fmla="*/ 516612 h 765569"/>
              <a:gd name="connsiteX14" fmla="*/ 17830 w 35659"/>
              <a:gd name="connsiteY14" fmla="*/ 344637 h 765569"/>
              <a:gd name="connsiteX15" fmla="*/ 35659 w 35659"/>
              <a:gd name="connsiteY15" fmla="*/ 362522 h 765569"/>
              <a:gd name="connsiteX16" fmla="*/ 35659 w 35659"/>
              <a:gd name="connsiteY16" fmla="*/ 447822 h 765569"/>
              <a:gd name="connsiteX17" fmla="*/ 17830 w 35659"/>
              <a:gd name="connsiteY17" fmla="*/ 465707 h 765569"/>
              <a:gd name="connsiteX18" fmla="*/ 0 w 35659"/>
              <a:gd name="connsiteY18" fmla="*/ 447822 h 765569"/>
              <a:gd name="connsiteX19" fmla="*/ 0 w 35659"/>
              <a:gd name="connsiteY19" fmla="*/ 362522 h 765569"/>
              <a:gd name="connsiteX20" fmla="*/ 17830 w 35659"/>
              <a:gd name="connsiteY20" fmla="*/ 344637 h 765569"/>
              <a:gd name="connsiteX21" fmla="*/ 17830 w 35659"/>
              <a:gd name="connsiteY21" fmla="*/ 171974 h 765569"/>
              <a:gd name="connsiteX22" fmla="*/ 35659 w 35659"/>
              <a:gd name="connsiteY22" fmla="*/ 189860 h 765569"/>
              <a:gd name="connsiteX23" fmla="*/ 35659 w 35659"/>
              <a:gd name="connsiteY23" fmla="*/ 275847 h 765569"/>
              <a:gd name="connsiteX24" fmla="*/ 17830 w 35659"/>
              <a:gd name="connsiteY24" fmla="*/ 293045 h 765569"/>
              <a:gd name="connsiteX25" fmla="*/ 0 w 35659"/>
              <a:gd name="connsiteY25" fmla="*/ 275847 h 765569"/>
              <a:gd name="connsiteX26" fmla="*/ 0 w 35659"/>
              <a:gd name="connsiteY26" fmla="*/ 189860 h 765569"/>
              <a:gd name="connsiteX27" fmla="*/ 17830 w 35659"/>
              <a:gd name="connsiteY27" fmla="*/ 171974 h 765569"/>
              <a:gd name="connsiteX28" fmla="*/ 17830 w 35659"/>
              <a:gd name="connsiteY28" fmla="*/ 0 h 765569"/>
              <a:gd name="connsiteX29" fmla="*/ 35659 w 35659"/>
              <a:gd name="connsiteY29" fmla="*/ 17197 h 765569"/>
              <a:gd name="connsiteX30" fmla="*/ 35659 w 35659"/>
              <a:gd name="connsiteY30" fmla="*/ 103185 h 765569"/>
              <a:gd name="connsiteX31" fmla="*/ 17830 w 35659"/>
              <a:gd name="connsiteY31" fmla="*/ 121070 h 765569"/>
              <a:gd name="connsiteX32" fmla="*/ 0 w 35659"/>
              <a:gd name="connsiteY32" fmla="*/ 103185 h 765569"/>
              <a:gd name="connsiteX33" fmla="*/ 0 w 35659"/>
              <a:gd name="connsiteY33" fmla="*/ 17197 h 765569"/>
              <a:gd name="connsiteX34" fmla="*/ 17830 w 35659"/>
              <a:gd name="connsiteY34" fmla="*/ 0 h 7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659" h="765569">
                <a:moveTo>
                  <a:pt x="17830" y="687519"/>
                </a:moveTo>
                <a:cubicBezTo>
                  <a:pt x="27430" y="687519"/>
                  <a:pt x="35659" y="695185"/>
                  <a:pt x="35659" y="705638"/>
                </a:cubicBezTo>
                <a:lnTo>
                  <a:pt x="35659" y="748147"/>
                </a:lnTo>
                <a:cubicBezTo>
                  <a:pt x="35659" y="757904"/>
                  <a:pt x="27430" y="765569"/>
                  <a:pt x="17830" y="765569"/>
                </a:cubicBezTo>
                <a:cubicBezTo>
                  <a:pt x="8229" y="765569"/>
                  <a:pt x="0" y="757904"/>
                  <a:pt x="0" y="748147"/>
                </a:cubicBezTo>
                <a:lnTo>
                  <a:pt x="0" y="705638"/>
                </a:lnTo>
                <a:cubicBezTo>
                  <a:pt x="0" y="695185"/>
                  <a:pt x="8229" y="687519"/>
                  <a:pt x="17830" y="687519"/>
                </a:cubicBezTo>
                <a:close/>
                <a:moveTo>
                  <a:pt x="17830" y="516612"/>
                </a:moveTo>
                <a:cubicBezTo>
                  <a:pt x="27430" y="516612"/>
                  <a:pt x="35659" y="524867"/>
                  <a:pt x="35659" y="534497"/>
                </a:cubicBezTo>
                <a:lnTo>
                  <a:pt x="35659" y="620485"/>
                </a:lnTo>
                <a:cubicBezTo>
                  <a:pt x="35659" y="630115"/>
                  <a:pt x="27430" y="638370"/>
                  <a:pt x="17830" y="638370"/>
                </a:cubicBezTo>
                <a:cubicBezTo>
                  <a:pt x="8229" y="638370"/>
                  <a:pt x="0" y="630115"/>
                  <a:pt x="0" y="620485"/>
                </a:cubicBezTo>
                <a:lnTo>
                  <a:pt x="0" y="534497"/>
                </a:lnTo>
                <a:cubicBezTo>
                  <a:pt x="0" y="524867"/>
                  <a:pt x="8229" y="516612"/>
                  <a:pt x="17830" y="516612"/>
                </a:cubicBezTo>
                <a:close/>
                <a:moveTo>
                  <a:pt x="17830" y="344637"/>
                </a:moveTo>
                <a:cubicBezTo>
                  <a:pt x="27430" y="344637"/>
                  <a:pt x="35659" y="352892"/>
                  <a:pt x="35659" y="362522"/>
                </a:cubicBezTo>
                <a:lnTo>
                  <a:pt x="35659" y="447822"/>
                </a:lnTo>
                <a:cubicBezTo>
                  <a:pt x="35659" y="458140"/>
                  <a:pt x="27430" y="465707"/>
                  <a:pt x="17830" y="465707"/>
                </a:cubicBezTo>
                <a:cubicBezTo>
                  <a:pt x="8229" y="465707"/>
                  <a:pt x="0" y="458140"/>
                  <a:pt x="0" y="447822"/>
                </a:cubicBezTo>
                <a:lnTo>
                  <a:pt x="0" y="362522"/>
                </a:lnTo>
                <a:cubicBezTo>
                  <a:pt x="0" y="352892"/>
                  <a:pt x="8229" y="344637"/>
                  <a:pt x="17830" y="344637"/>
                </a:cubicBezTo>
                <a:close/>
                <a:moveTo>
                  <a:pt x="17830" y="171974"/>
                </a:moveTo>
                <a:cubicBezTo>
                  <a:pt x="27430" y="171974"/>
                  <a:pt x="35659" y="180229"/>
                  <a:pt x="35659" y="189860"/>
                </a:cubicBezTo>
                <a:lnTo>
                  <a:pt x="35659" y="275847"/>
                </a:lnTo>
                <a:cubicBezTo>
                  <a:pt x="35659" y="285478"/>
                  <a:pt x="27430" y="293045"/>
                  <a:pt x="17830" y="293045"/>
                </a:cubicBezTo>
                <a:cubicBezTo>
                  <a:pt x="8229" y="293045"/>
                  <a:pt x="0" y="285478"/>
                  <a:pt x="0" y="275847"/>
                </a:cubicBezTo>
                <a:lnTo>
                  <a:pt x="0" y="189860"/>
                </a:lnTo>
                <a:cubicBezTo>
                  <a:pt x="0" y="180229"/>
                  <a:pt x="8229" y="171974"/>
                  <a:pt x="17830" y="171974"/>
                </a:cubicBezTo>
                <a:close/>
                <a:moveTo>
                  <a:pt x="17830" y="0"/>
                </a:moveTo>
                <a:cubicBezTo>
                  <a:pt x="27430" y="0"/>
                  <a:pt x="35659" y="7567"/>
                  <a:pt x="35659" y="17197"/>
                </a:cubicBezTo>
                <a:lnTo>
                  <a:pt x="35659" y="103185"/>
                </a:lnTo>
                <a:cubicBezTo>
                  <a:pt x="35659" y="113503"/>
                  <a:pt x="27430" y="121070"/>
                  <a:pt x="17830" y="121070"/>
                </a:cubicBezTo>
                <a:cubicBezTo>
                  <a:pt x="8229" y="121070"/>
                  <a:pt x="0" y="113503"/>
                  <a:pt x="0" y="103185"/>
                </a:cubicBezTo>
                <a:lnTo>
                  <a:pt x="0" y="17197"/>
                </a:lnTo>
                <a:cubicBezTo>
                  <a:pt x="0" y="7567"/>
                  <a:pt x="8229" y="0"/>
                  <a:pt x="178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482C27C-8006-1142-AAB9-3E364DC0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383" y="9692709"/>
            <a:ext cx="64656" cy="1388622"/>
          </a:xfrm>
          <a:custGeom>
            <a:avLst/>
            <a:gdLst>
              <a:gd name="connsiteX0" fmla="*/ 17474 w 35646"/>
              <a:gd name="connsiteY0" fmla="*/ 687519 h 765569"/>
              <a:gd name="connsiteX1" fmla="*/ 35646 w 35646"/>
              <a:gd name="connsiteY1" fmla="*/ 705638 h 765569"/>
              <a:gd name="connsiteX2" fmla="*/ 35646 w 35646"/>
              <a:gd name="connsiteY2" fmla="*/ 748147 h 765569"/>
              <a:gd name="connsiteX3" fmla="*/ 17474 w 35646"/>
              <a:gd name="connsiteY3" fmla="*/ 765569 h 765569"/>
              <a:gd name="connsiteX4" fmla="*/ 0 w 35646"/>
              <a:gd name="connsiteY4" fmla="*/ 748147 h 765569"/>
              <a:gd name="connsiteX5" fmla="*/ 0 w 35646"/>
              <a:gd name="connsiteY5" fmla="*/ 705638 h 765569"/>
              <a:gd name="connsiteX6" fmla="*/ 17474 w 35646"/>
              <a:gd name="connsiteY6" fmla="*/ 687519 h 765569"/>
              <a:gd name="connsiteX7" fmla="*/ 17474 w 35646"/>
              <a:gd name="connsiteY7" fmla="*/ 516612 h 765569"/>
              <a:gd name="connsiteX8" fmla="*/ 35646 w 35646"/>
              <a:gd name="connsiteY8" fmla="*/ 534497 h 765569"/>
              <a:gd name="connsiteX9" fmla="*/ 35646 w 35646"/>
              <a:gd name="connsiteY9" fmla="*/ 620485 h 765569"/>
              <a:gd name="connsiteX10" fmla="*/ 17474 w 35646"/>
              <a:gd name="connsiteY10" fmla="*/ 638370 h 765569"/>
              <a:gd name="connsiteX11" fmla="*/ 0 w 35646"/>
              <a:gd name="connsiteY11" fmla="*/ 620485 h 765569"/>
              <a:gd name="connsiteX12" fmla="*/ 0 w 35646"/>
              <a:gd name="connsiteY12" fmla="*/ 534497 h 765569"/>
              <a:gd name="connsiteX13" fmla="*/ 17474 w 35646"/>
              <a:gd name="connsiteY13" fmla="*/ 516612 h 765569"/>
              <a:gd name="connsiteX14" fmla="*/ 17474 w 35646"/>
              <a:gd name="connsiteY14" fmla="*/ 344637 h 765569"/>
              <a:gd name="connsiteX15" fmla="*/ 35646 w 35646"/>
              <a:gd name="connsiteY15" fmla="*/ 362522 h 765569"/>
              <a:gd name="connsiteX16" fmla="*/ 35646 w 35646"/>
              <a:gd name="connsiteY16" fmla="*/ 447822 h 765569"/>
              <a:gd name="connsiteX17" fmla="*/ 17474 w 35646"/>
              <a:gd name="connsiteY17" fmla="*/ 465707 h 765569"/>
              <a:gd name="connsiteX18" fmla="*/ 0 w 35646"/>
              <a:gd name="connsiteY18" fmla="*/ 447822 h 765569"/>
              <a:gd name="connsiteX19" fmla="*/ 0 w 35646"/>
              <a:gd name="connsiteY19" fmla="*/ 362522 h 765569"/>
              <a:gd name="connsiteX20" fmla="*/ 17474 w 35646"/>
              <a:gd name="connsiteY20" fmla="*/ 344637 h 765569"/>
              <a:gd name="connsiteX21" fmla="*/ 17474 w 35646"/>
              <a:gd name="connsiteY21" fmla="*/ 171974 h 765569"/>
              <a:gd name="connsiteX22" fmla="*/ 35646 w 35646"/>
              <a:gd name="connsiteY22" fmla="*/ 189860 h 765569"/>
              <a:gd name="connsiteX23" fmla="*/ 35646 w 35646"/>
              <a:gd name="connsiteY23" fmla="*/ 275847 h 765569"/>
              <a:gd name="connsiteX24" fmla="*/ 17474 w 35646"/>
              <a:gd name="connsiteY24" fmla="*/ 293045 h 765569"/>
              <a:gd name="connsiteX25" fmla="*/ 0 w 35646"/>
              <a:gd name="connsiteY25" fmla="*/ 275847 h 765569"/>
              <a:gd name="connsiteX26" fmla="*/ 0 w 35646"/>
              <a:gd name="connsiteY26" fmla="*/ 189860 h 765569"/>
              <a:gd name="connsiteX27" fmla="*/ 17474 w 35646"/>
              <a:gd name="connsiteY27" fmla="*/ 171974 h 765569"/>
              <a:gd name="connsiteX28" fmla="*/ 17474 w 35646"/>
              <a:gd name="connsiteY28" fmla="*/ 0 h 765569"/>
              <a:gd name="connsiteX29" fmla="*/ 35646 w 35646"/>
              <a:gd name="connsiteY29" fmla="*/ 17197 h 765569"/>
              <a:gd name="connsiteX30" fmla="*/ 35646 w 35646"/>
              <a:gd name="connsiteY30" fmla="*/ 103185 h 765569"/>
              <a:gd name="connsiteX31" fmla="*/ 17474 w 35646"/>
              <a:gd name="connsiteY31" fmla="*/ 121070 h 765569"/>
              <a:gd name="connsiteX32" fmla="*/ 0 w 35646"/>
              <a:gd name="connsiteY32" fmla="*/ 103185 h 765569"/>
              <a:gd name="connsiteX33" fmla="*/ 0 w 35646"/>
              <a:gd name="connsiteY33" fmla="*/ 17197 h 765569"/>
              <a:gd name="connsiteX34" fmla="*/ 17474 w 35646"/>
              <a:gd name="connsiteY34" fmla="*/ 0 h 7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646" h="765569">
                <a:moveTo>
                  <a:pt x="17474" y="687519"/>
                </a:moveTo>
                <a:cubicBezTo>
                  <a:pt x="27958" y="687519"/>
                  <a:pt x="35646" y="695185"/>
                  <a:pt x="35646" y="705638"/>
                </a:cubicBezTo>
                <a:lnTo>
                  <a:pt x="35646" y="748147"/>
                </a:lnTo>
                <a:cubicBezTo>
                  <a:pt x="35646" y="757904"/>
                  <a:pt x="27958" y="765569"/>
                  <a:pt x="17474" y="765569"/>
                </a:cubicBezTo>
                <a:cubicBezTo>
                  <a:pt x="7689" y="765569"/>
                  <a:pt x="0" y="757904"/>
                  <a:pt x="0" y="748147"/>
                </a:cubicBezTo>
                <a:lnTo>
                  <a:pt x="0" y="705638"/>
                </a:lnTo>
                <a:cubicBezTo>
                  <a:pt x="0" y="695185"/>
                  <a:pt x="7689" y="687519"/>
                  <a:pt x="17474" y="687519"/>
                </a:cubicBezTo>
                <a:close/>
                <a:moveTo>
                  <a:pt x="17474" y="516612"/>
                </a:moveTo>
                <a:cubicBezTo>
                  <a:pt x="27958" y="516612"/>
                  <a:pt x="35646" y="524867"/>
                  <a:pt x="35646" y="534497"/>
                </a:cubicBezTo>
                <a:lnTo>
                  <a:pt x="35646" y="620485"/>
                </a:lnTo>
                <a:cubicBezTo>
                  <a:pt x="35646" y="630115"/>
                  <a:pt x="27958" y="638370"/>
                  <a:pt x="17474" y="638370"/>
                </a:cubicBezTo>
                <a:cubicBezTo>
                  <a:pt x="7689" y="638370"/>
                  <a:pt x="0" y="630115"/>
                  <a:pt x="0" y="620485"/>
                </a:cubicBezTo>
                <a:lnTo>
                  <a:pt x="0" y="534497"/>
                </a:lnTo>
                <a:cubicBezTo>
                  <a:pt x="0" y="524867"/>
                  <a:pt x="7689" y="516612"/>
                  <a:pt x="17474" y="516612"/>
                </a:cubicBezTo>
                <a:close/>
                <a:moveTo>
                  <a:pt x="17474" y="344637"/>
                </a:moveTo>
                <a:cubicBezTo>
                  <a:pt x="27958" y="344637"/>
                  <a:pt x="35646" y="352892"/>
                  <a:pt x="35646" y="362522"/>
                </a:cubicBezTo>
                <a:lnTo>
                  <a:pt x="35646" y="447822"/>
                </a:lnTo>
                <a:cubicBezTo>
                  <a:pt x="35646" y="458140"/>
                  <a:pt x="27958" y="465707"/>
                  <a:pt x="17474" y="465707"/>
                </a:cubicBezTo>
                <a:cubicBezTo>
                  <a:pt x="7689" y="465707"/>
                  <a:pt x="0" y="458140"/>
                  <a:pt x="0" y="447822"/>
                </a:cubicBezTo>
                <a:lnTo>
                  <a:pt x="0" y="362522"/>
                </a:lnTo>
                <a:cubicBezTo>
                  <a:pt x="0" y="352892"/>
                  <a:pt x="7689" y="344637"/>
                  <a:pt x="17474" y="344637"/>
                </a:cubicBezTo>
                <a:close/>
                <a:moveTo>
                  <a:pt x="17474" y="171974"/>
                </a:moveTo>
                <a:cubicBezTo>
                  <a:pt x="27958" y="171974"/>
                  <a:pt x="35646" y="180229"/>
                  <a:pt x="35646" y="189860"/>
                </a:cubicBezTo>
                <a:lnTo>
                  <a:pt x="35646" y="275847"/>
                </a:lnTo>
                <a:cubicBezTo>
                  <a:pt x="35646" y="285478"/>
                  <a:pt x="27958" y="293045"/>
                  <a:pt x="17474" y="293045"/>
                </a:cubicBezTo>
                <a:cubicBezTo>
                  <a:pt x="7689" y="293045"/>
                  <a:pt x="0" y="285478"/>
                  <a:pt x="0" y="275847"/>
                </a:cubicBezTo>
                <a:lnTo>
                  <a:pt x="0" y="189860"/>
                </a:lnTo>
                <a:cubicBezTo>
                  <a:pt x="0" y="180229"/>
                  <a:pt x="7689" y="171974"/>
                  <a:pt x="17474" y="171974"/>
                </a:cubicBezTo>
                <a:close/>
                <a:moveTo>
                  <a:pt x="17474" y="0"/>
                </a:moveTo>
                <a:cubicBezTo>
                  <a:pt x="27958" y="0"/>
                  <a:pt x="35646" y="7567"/>
                  <a:pt x="35646" y="17197"/>
                </a:cubicBezTo>
                <a:lnTo>
                  <a:pt x="35646" y="103185"/>
                </a:lnTo>
                <a:cubicBezTo>
                  <a:pt x="35646" y="113503"/>
                  <a:pt x="27958" y="121070"/>
                  <a:pt x="17474" y="121070"/>
                </a:cubicBezTo>
                <a:cubicBezTo>
                  <a:pt x="7689" y="121070"/>
                  <a:pt x="0" y="113503"/>
                  <a:pt x="0" y="103185"/>
                </a:cubicBezTo>
                <a:lnTo>
                  <a:pt x="0" y="17197"/>
                </a:lnTo>
                <a:cubicBezTo>
                  <a:pt x="0" y="7567"/>
                  <a:pt x="7689" y="0"/>
                  <a:pt x="17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F62D808-16D2-3047-AE09-3635B399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1131" y="9692709"/>
            <a:ext cx="64656" cy="1388622"/>
          </a:xfrm>
          <a:custGeom>
            <a:avLst/>
            <a:gdLst>
              <a:gd name="connsiteX0" fmla="*/ 18172 w 35646"/>
              <a:gd name="connsiteY0" fmla="*/ 687519 h 765569"/>
              <a:gd name="connsiteX1" fmla="*/ 35646 w 35646"/>
              <a:gd name="connsiteY1" fmla="*/ 705638 h 765569"/>
              <a:gd name="connsiteX2" fmla="*/ 35646 w 35646"/>
              <a:gd name="connsiteY2" fmla="*/ 748147 h 765569"/>
              <a:gd name="connsiteX3" fmla="*/ 18172 w 35646"/>
              <a:gd name="connsiteY3" fmla="*/ 765569 h 765569"/>
              <a:gd name="connsiteX4" fmla="*/ 0 w 35646"/>
              <a:gd name="connsiteY4" fmla="*/ 748147 h 765569"/>
              <a:gd name="connsiteX5" fmla="*/ 0 w 35646"/>
              <a:gd name="connsiteY5" fmla="*/ 705638 h 765569"/>
              <a:gd name="connsiteX6" fmla="*/ 18172 w 35646"/>
              <a:gd name="connsiteY6" fmla="*/ 687519 h 765569"/>
              <a:gd name="connsiteX7" fmla="*/ 18172 w 35646"/>
              <a:gd name="connsiteY7" fmla="*/ 516612 h 765569"/>
              <a:gd name="connsiteX8" fmla="*/ 35646 w 35646"/>
              <a:gd name="connsiteY8" fmla="*/ 534497 h 765569"/>
              <a:gd name="connsiteX9" fmla="*/ 35646 w 35646"/>
              <a:gd name="connsiteY9" fmla="*/ 620485 h 765569"/>
              <a:gd name="connsiteX10" fmla="*/ 18172 w 35646"/>
              <a:gd name="connsiteY10" fmla="*/ 638370 h 765569"/>
              <a:gd name="connsiteX11" fmla="*/ 0 w 35646"/>
              <a:gd name="connsiteY11" fmla="*/ 620485 h 765569"/>
              <a:gd name="connsiteX12" fmla="*/ 0 w 35646"/>
              <a:gd name="connsiteY12" fmla="*/ 534497 h 765569"/>
              <a:gd name="connsiteX13" fmla="*/ 18172 w 35646"/>
              <a:gd name="connsiteY13" fmla="*/ 516612 h 765569"/>
              <a:gd name="connsiteX14" fmla="*/ 18172 w 35646"/>
              <a:gd name="connsiteY14" fmla="*/ 344637 h 765569"/>
              <a:gd name="connsiteX15" fmla="*/ 35646 w 35646"/>
              <a:gd name="connsiteY15" fmla="*/ 362522 h 765569"/>
              <a:gd name="connsiteX16" fmla="*/ 35646 w 35646"/>
              <a:gd name="connsiteY16" fmla="*/ 447822 h 765569"/>
              <a:gd name="connsiteX17" fmla="*/ 18172 w 35646"/>
              <a:gd name="connsiteY17" fmla="*/ 465707 h 765569"/>
              <a:gd name="connsiteX18" fmla="*/ 0 w 35646"/>
              <a:gd name="connsiteY18" fmla="*/ 447822 h 765569"/>
              <a:gd name="connsiteX19" fmla="*/ 0 w 35646"/>
              <a:gd name="connsiteY19" fmla="*/ 362522 h 765569"/>
              <a:gd name="connsiteX20" fmla="*/ 18172 w 35646"/>
              <a:gd name="connsiteY20" fmla="*/ 344637 h 765569"/>
              <a:gd name="connsiteX21" fmla="*/ 18172 w 35646"/>
              <a:gd name="connsiteY21" fmla="*/ 171974 h 765569"/>
              <a:gd name="connsiteX22" fmla="*/ 35646 w 35646"/>
              <a:gd name="connsiteY22" fmla="*/ 189860 h 765569"/>
              <a:gd name="connsiteX23" fmla="*/ 35646 w 35646"/>
              <a:gd name="connsiteY23" fmla="*/ 275847 h 765569"/>
              <a:gd name="connsiteX24" fmla="*/ 18172 w 35646"/>
              <a:gd name="connsiteY24" fmla="*/ 293045 h 765569"/>
              <a:gd name="connsiteX25" fmla="*/ 0 w 35646"/>
              <a:gd name="connsiteY25" fmla="*/ 275847 h 765569"/>
              <a:gd name="connsiteX26" fmla="*/ 0 w 35646"/>
              <a:gd name="connsiteY26" fmla="*/ 189860 h 765569"/>
              <a:gd name="connsiteX27" fmla="*/ 18172 w 35646"/>
              <a:gd name="connsiteY27" fmla="*/ 171974 h 765569"/>
              <a:gd name="connsiteX28" fmla="*/ 18172 w 35646"/>
              <a:gd name="connsiteY28" fmla="*/ 0 h 765569"/>
              <a:gd name="connsiteX29" fmla="*/ 35646 w 35646"/>
              <a:gd name="connsiteY29" fmla="*/ 17197 h 765569"/>
              <a:gd name="connsiteX30" fmla="*/ 35646 w 35646"/>
              <a:gd name="connsiteY30" fmla="*/ 103185 h 765569"/>
              <a:gd name="connsiteX31" fmla="*/ 18172 w 35646"/>
              <a:gd name="connsiteY31" fmla="*/ 121070 h 765569"/>
              <a:gd name="connsiteX32" fmla="*/ 0 w 35646"/>
              <a:gd name="connsiteY32" fmla="*/ 103185 h 765569"/>
              <a:gd name="connsiteX33" fmla="*/ 0 w 35646"/>
              <a:gd name="connsiteY33" fmla="*/ 17197 h 765569"/>
              <a:gd name="connsiteX34" fmla="*/ 18172 w 35646"/>
              <a:gd name="connsiteY34" fmla="*/ 0 h 7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646" h="765569">
                <a:moveTo>
                  <a:pt x="18172" y="687519"/>
                </a:moveTo>
                <a:cubicBezTo>
                  <a:pt x="27958" y="687519"/>
                  <a:pt x="35646" y="695185"/>
                  <a:pt x="35646" y="705638"/>
                </a:cubicBezTo>
                <a:lnTo>
                  <a:pt x="35646" y="748147"/>
                </a:lnTo>
                <a:cubicBezTo>
                  <a:pt x="35646" y="757904"/>
                  <a:pt x="27958" y="765569"/>
                  <a:pt x="18172" y="765569"/>
                </a:cubicBezTo>
                <a:cubicBezTo>
                  <a:pt x="7688" y="765569"/>
                  <a:pt x="0" y="757904"/>
                  <a:pt x="0" y="748147"/>
                </a:cubicBezTo>
                <a:lnTo>
                  <a:pt x="0" y="705638"/>
                </a:lnTo>
                <a:cubicBezTo>
                  <a:pt x="0" y="695185"/>
                  <a:pt x="7688" y="687519"/>
                  <a:pt x="18172" y="687519"/>
                </a:cubicBezTo>
                <a:close/>
                <a:moveTo>
                  <a:pt x="18172" y="516612"/>
                </a:moveTo>
                <a:cubicBezTo>
                  <a:pt x="27958" y="516612"/>
                  <a:pt x="35646" y="524867"/>
                  <a:pt x="35646" y="534497"/>
                </a:cubicBezTo>
                <a:lnTo>
                  <a:pt x="35646" y="620485"/>
                </a:lnTo>
                <a:cubicBezTo>
                  <a:pt x="35646" y="630115"/>
                  <a:pt x="27958" y="638370"/>
                  <a:pt x="18172" y="638370"/>
                </a:cubicBezTo>
                <a:cubicBezTo>
                  <a:pt x="7688" y="638370"/>
                  <a:pt x="0" y="630115"/>
                  <a:pt x="0" y="620485"/>
                </a:cubicBezTo>
                <a:lnTo>
                  <a:pt x="0" y="534497"/>
                </a:lnTo>
                <a:cubicBezTo>
                  <a:pt x="0" y="524867"/>
                  <a:pt x="7688" y="516612"/>
                  <a:pt x="18172" y="516612"/>
                </a:cubicBezTo>
                <a:close/>
                <a:moveTo>
                  <a:pt x="18172" y="344637"/>
                </a:moveTo>
                <a:cubicBezTo>
                  <a:pt x="27958" y="344637"/>
                  <a:pt x="35646" y="352892"/>
                  <a:pt x="35646" y="362522"/>
                </a:cubicBezTo>
                <a:lnTo>
                  <a:pt x="35646" y="447822"/>
                </a:lnTo>
                <a:cubicBezTo>
                  <a:pt x="35646" y="458140"/>
                  <a:pt x="27958" y="465707"/>
                  <a:pt x="18172" y="465707"/>
                </a:cubicBezTo>
                <a:cubicBezTo>
                  <a:pt x="7688" y="465707"/>
                  <a:pt x="0" y="458140"/>
                  <a:pt x="0" y="447822"/>
                </a:cubicBezTo>
                <a:lnTo>
                  <a:pt x="0" y="362522"/>
                </a:lnTo>
                <a:cubicBezTo>
                  <a:pt x="0" y="352892"/>
                  <a:pt x="7688" y="344637"/>
                  <a:pt x="18172" y="344637"/>
                </a:cubicBezTo>
                <a:close/>
                <a:moveTo>
                  <a:pt x="18172" y="171974"/>
                </a:moveTo>
                <a:cubicBezTo>
                  <a:pt x="27958" y="171974"/>
                  <a:pt x="35646" y="180229"/>
                  <a:pt x="35646" y="189860"/>
                </a:cubicBezTo>
                <a:lnTo>
                  <a:pt x="35646" y="275847"/>
                </a:lnTo>
                <a:cubicBezTo>
                  <a:pt x="35646" y="285478"/>
                  <a:pt x="27958" y="293045"/>
                  <a:pt x="18172" y="293045"/>
                </a:cubicBezTo>
                <a:cubicBezTo>
                  <a:pt x="7688" y="293045"/>
                  <a:pt x="0" y="285478"/>
                  <a:pt x="0" y="275847"/>
                </a:cubicBezTo>
                <a:lnTo>
                  <a:pt x="0" y="189860"/>
                </a:lnTo>
                <a:cubicBezTo>
                  <a:pt x="0" y="180229"/>
                  <a:pt x="7688" y="171974"/>
                  <a:pt x="18172" y="171974"/>
                </a:cubicBezTo>
                <a:close/>
                <a:moveTo>
                  <a:pt x="18172" y="0"/>
                </a:moveTo>
                <a:cubicBezTo>
                  <a:pt x="27958" y="0"/>
                  <a:pt x="35646" y="7567"/>
                  <a:pt x="35646" y="17197"/>
                </a:cubicBezTo>
                <a:lnTo>
                  <a:pt x="35646" y="103185"/>
                </a:lnTo>
                <a:cubicBezTo>
                  <a:pt x="35646" y="113503"/>
                  <a:pt x="27958" y="121070"/>
                  <a:pt x="18172" y="121070"/>
                </a:cubicBezTo>
                <a:cubicBezTo>
                  <a:pt x="7688" y="121070"/>
                  <a:pt x="0" y="113503"/>
                  <a:pt x="0" y="103185"/>
                </a:cubicBezTo>
                <a:lnTo>
                  <a:pt x="0" y="17197"/>
                </a:lnTo>
                <a:cubicBezTo>
                  <a:pt x="0" y="7567"/>
                  <a:pt x="7688" y="0"/>
                  <a:pt x="18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361DB-BEF3-904F-81CA-91721B422157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8ED55-448E-B14F-89E1-C509E6659335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0BE40-CB85-1D46-B4DD-030DCAFE7771}"/>
              </a:ext>
            </a:extLst>
          </p:cNvPr>
          <p:cNvSpPr txBox="1"/>
          <p:nvPr/>
        </p:nvSpPr>
        <p:spPr>
          <a:xfrm>
            <a:off x="2929515" y="5754779"/>
            <a:ext cx="339508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9E232-DC1F-7B4B-A931-A6E3A08349CE}"/>
              </a:ext>
            </a:extLst>
          </p:cNvPr>
          <p:cNvSpPr txBox="1"/>
          <p:nvPr/>
        </p:nvSpPr>
        <p:spPr>
          <a:xfrm>
            <a:off x="3687378" y="5055298"/>
            <a:ext cx="1879362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9BE15-41B9-0A4F-A15C-F6A138247A2A}"/>
              </a:ext>
            </a:extLst>
          </p:cNvPr>
          <p:cNvSpPr txBox="1"/>
          <p:nvPr/>
        </p:nvSpPr>
        <p:spPr>
          <a:xfrm>
            <a:off x="7936942" y="5754779"/>
            <a:ext cx="339508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277AE-7A98-DB41-8008-E91BDC7971CB}"/>
              </a:ext>
            </a:extLst>
          </p:cNvPr>
          <p:cNvSpPr txBox="1"/>
          <p:nvPr/>
        </p:nvSpPr>
        <p:spPr>
          <a:xfrm>
            <a:off x="8753637" y="5055298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919ED-156E-8D47-B5DC-BCB567A65B94}"/>
              </a:ext>
            </a:extLst>
          </p:cNvPr>
          <p:cNvSpPr txBox="1"/>
          <p:nvPr/>
        </p:nvSpPr>
        <p:spPr>
          <a:xfrm>
            <a:off x="12988458" y="5754779"/>
            <a:ext cx="339508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1356-2474-E94F-AACD-B9ED9A05B9AC}"/>
              </a:ext>
            </a:extLst>
          </p:cNvPr>
          <p:cNvSpPr txBox="1"/>
          <p:nvPr/>
        </p:nvSpPr>
        <p:spPr>
          <a:xfrm>
            <a:off x="13280813" y="5055298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E9799-739B-734A-8544-44880F5FAA94}"/>
              </a:ext>
            </a:extLst>
          </p:cNvPr>
          <p:cNvSpPr txBox="1"/>
          <p:nvPr/>
        </p:nvSpPr>
        <p:spPr>
          <a:xfrm>
            <a:off x="18201639" y="5754779"/>
            <a:ext cx="339508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DE473-0413-1E47-A6D8-8EE8EDE6DC86}"/>
              </a:ext>
            </a:extLst>
          </p:cNvPr>
          <p:cNvSpPr txBox="1"/>
          <p:nvPr/>
        </p:nvSpPr>
        <p:spPr>
          <a:xfrm>
            <a:off x="18708798" y="5055298"/>
            <a:ext cx="238078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17123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45">
            <a:extLst>
              <a:ext uri="{FF2B5EF4-FFF2-40B4-BE49-F238E27FC236}">
                <a16:creationId xmlns:a16="http://schemas.microsoft.com/office/drawing/2014/main" id="{88ED8F67-5758-914A-8C32-3B3CD6BE0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535" y="6044948"/>
            <a:ext cx="4180647" cy="4180641"/>
          </a:xfrm>
          <a:custGeom>
            <a:avLst/>
            <a:gdLst>
              <a:gd name="T0" fmla="*/ 1678 w 3357"/>
              <a:gd name="T1" fmla="*/ 116 h 3356"/>
              <a:gd name="T2" fmla="*/ 1678 w 3357"/>
              <a:gd name="T3" fmla="*/ 116 h 3356"/>
              <a:gd name="T4" fmla="*/ 115 w 3357"/>
              <a:gd name="T5" fmla="*/ 1677 h 3356"/>
              <a:gd name="T6" fmla="*/ 115 w 3357"/>
              <a:gd name="T7" fmla="*/ 1677 h 3356"/>
              <a:gd name="T8" fmla="*/ 1678 w 3357"/>
              <a:gd name="T9" fmla="*/ 3240 h 3356"/>
              <a:gd name="T10" fmla="*/ 1678 w 3357"/>
              <a:gd name="T11" fmla="*/ 3240 h 3356"/>
              <a:gd name="T12" fmla="*/ 3240 w 3357"/>
              <a:gd name="T13" fmla="*/ 1677 h 3356"/>
              <a:gd name="T14" fmla="*/ 3240 w 3357"/>
              <a:gd name="T15" fmla="*/ 1677 h 3356"/>
              <a:gd name="T16" fmla="*/ 1678 w 3357"/>
              <a:gd name="T17" fmla="*/ 116 h 3356"/>
              <a:gd name="T18" fmla="*/ 1678 w 3357"/>
              <a:gd name="T19" fmla="*/ 3355 h 3356"/>
              <a:gd name="T20" fmla="*/ 1678 w 3357"/>
              <a:gd name="T21" fmla="*/ 3355 h 3356"/>
              <a:gd name="T22" fmla="*/ 491 w 3357"/>
              <a:gd name="T23" fmla="*/ 2864 h 3356"/>
              <a:gd name="T24" fmla="*/ 491 w 3357"/>
              <a:gd name="T25" fmla="*/ 2864 h 3356"/>
              <a:gd name="T26" fmla="*/ 0 w 3357"/>
              <a:gd name="T27" fmla="*/ 1677 h 3356"/>
              <a:gd name="T28" fmla="*/ 0 w 3357"/>
              <a:gd name="T29" fmla="*/ 1677 h 3356"/>
              <a:gd name="T30" fmla="*/ 491 w 3357"/>
              <a:gd name="T31" fmla="*/ 492 h 3356"/>
              <a:gd name="T32" fmla="*/ 491 w 3357"/>
              <a:gd name="T33" fmla="*/ 492 h 3356"/>
              <a:gd name="T34" fmla="*/ 1678 w 3357"/>
              <a:gd name="T35" fmla="*/ 0 h 3356"/>
              <a:gd name="T36" fmla="*/ 1678 w 3357"/>
              <a:gd name="T37" fmla="*/ 0 h 3356"/>
              <a:gd name="T38" fmla="*/ 2864 w 3357"/>
              <a:gd name="T39" fmla="*/ 492 h 3356"/>
              <a:gd name="T40" fmla="*/ 2864 w 3357"/>
              <a:gd name="T41" fmla="*/ 492 h 3356"/>
              <a:gd name="T42" fmla="*/ 3356 w 3357"/>
              <a:gd name="T43" fmla="*/ 1677 h 3356"/>
              <a:gd name="T44" fmla="*/ 3356 w 3357"/>
              <a:gd name="T45" fmla="*/ 1677 h 3356"/>
              <a:gd name="T46" fmla="*/ 2864 w 3357"/>
              <a:gd name="T47" fmla="*/ 2864 h 3356"/>
              <a:gd name="T48" fmla="*/ 2864 w 3357"/>
              <a:gd name="T49" fmla="*/ 2864 h 3356"/>
              <a:gd name="T50" fmla="*/ 1678 w 3357"/>
              <a:gd name="T51" fmla="*/ 3355 h 3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57" h="3356">
                <a:moveTo>
                  <a:pt x="1678" y="116"/>
                </a:moveTo>
                <a:lnTo>
                  <a:pt x="1678" y="116"/>
                </a:lnTo>
                <a:cubicBezTo>
                  <a:pt x="816" y="116"/>
                  <a:pt x="115" y="816"/>
                  <a:pt x="115" y="1677"/>
                </a:cubicBezTo>
                <a:lnTo>
                  <a:pt x="115" y="1677"/>
                </a:lnTo>
                <a:cubicBezTo>
                  <a:pt x="115" y="2539"/>
                  <a:pt x="816" y="3240"/>
                  <a:pt x="1678" y="3240"/>
                </a:cubicBezTo>
                <a:lnTo>
                  <a:pt x="1678" y="3240"/>
                </a:lnTo>
                <a:cubicBezTo>
                  <a:pt x="2539" y="3240"/>
                  <a:pt x="3240" y="2539"/>
                  <a:pt x="3240" y="1677"/>
                </a:cubicBezTo>
                <a:lnTo>
                  <a:pt x="3240" y="1677"/>
                </a:lnTo>
                <a:cubicBezTo>
                  <a:pt x="3240" y="816"/>
                  <a:pt x="2539" y="116"/>
                  <a:pt x="1678" y="116"/>
                </a:cubicBezTo>
                <a:close/>
                <a:moveTo>
                  <a:pt x="1678" y="3355"/>
                </a:moveTo>
                <a:lnTo>
                  <a:pt x="1678" y="3355"/>
                </a:lnTo>
                <a:cubicBezTo>
                  <a:pt x="1230" y="3355"/>
                  <a:pt x="808" y="3181"/>
                  <a:pt x="491" y="2864"/>
                </a:cubicBezTo>
                <a:lnTo>
                  <a:pt x="491" y="2864"/>
                </a:lnTo>
                <a:cubicBezTo>
                  <a:pt x="175" y="2547"/>
                  <a:pt x="0" y="2125"/>
                  <a:pt x="0" y="1677"/>
                </a:cubicBezTo>
                <a:lnTo>
                  <a:pt x="0" y="1677"/>
                </a:lnTo>
                <a:cubicBezTo>
                  <a:pt x="0" y="1229"/>
                  <a:pt x="175" y="808"/>
                  <a:pt x="491" y="492"/>
                </a:cubicBezTo>
                <a:lnTo>
                  <a:pt x="491" y="492"/>
                </a:lnTo>
                <a:cubicBezTo>
                  <a:pt x="808" y="175"/>
                  <a:pt x="1230" y="0"/>
                  <a:pt x="1678" y="0"/>
                </a:cubicBezTo>
                <a:lnTo>
                  <a:pt x="1678" y="0"/>
                </a:lnTo>
                <a:cubicBezTo>
                  <a:pt x="2126" y="0"/>
                  <a:pt x="2548" y="175"/>
                  <a:pt x="2864" y="492"/>
                </a:cubicBezTo>
                <a:lnTo>
                  <a:pt x="2864" y="492"/>
                </a:lnTo>
                <a:cubicBezTo>
                  <a:pt x="3181" y="808"/>
                  <a:pt x="3356" y="1229"/>
                  <a:pt x="3356" y="1677"/>
                </a:cubicBezTo>
                <a:lnTo>
                  <a:pt x="3356" y="1677"/>
                </a:lnTo>
                <a:cubicBezTo>
                  <a:pt x="3356" y="2125"/>
                  <a:pt x="3181" y="2547"/>
                  <a:pt x="2864" y="2864"/>
                </a:cubicBezTo>
                <a:lnTo>
                  <a:pt x="2864" y="2864"/>
                </a:lnTo>
                <a:cubicBezTo>
                  <a:pt x="2548" y="3181"/>
                  <a:pt x="2126" y="3355"/>
                  <a:pt x="1678" y="3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246">
            <a:extLst>
              <a:ext uri="{FF2B5EF4-FFF2-40B4-BE49-F238E27FC236}">
                <a16:creationId xmlns:a16="http://schemas.microsoft.com/office/drawing/2014/main" id="{4B74FFCA-2BA6-CE4B-AC16-7DC62DCF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946" y="6044948"/>
            <a:ext cx="4180647" cy="4180641"/>
          </a:xfrm>
          <a:custGeom>
            <a:avLst/>
            <a:gdLst>
              <a:gd name="T0" fmla="*/ 1678 w 3357"/>
              <a:gd name="T1" fmla="*/ 116 h 3356"/>
              <a:gd name="T2" fmla="*/ 1678 w 3357"/>
              <a:gd name="T3" fmla="*/ 116 h 3356"/>
              <a:gd name="T4" fmla="*/ 116 w 3357"/>
              <a:gd name="T5" fmla="*/ 1677 h 3356"/>
              <a:gd name="T6" fmla="*/ 116 w 3357"/>
              <a:gd name="T7" fmla="*/ 1677 h 3356"/>
              <a:gd name="T8" fmla="*/ 1678 w 3357"/>
              <a:gd name="T9" fmla="*/ 3240 h 3356"/>
              <a:gd name="T10" fmla="*/ 1678 w 3357"/>
              <a:gd name="T11" fmla="*/ 3240 h 3356"/>
              <a:gd name="T12" fmla="*/ 3241 w 3357"/>
              <a:gd name="T13" fmla="*/ 1677 h 3356"/>
              <a:gd name="T14" fmla="*/ 3241 w 3357"/>
              <a:gd name="T15" fmla="*/ 1677 h 3356"/>
              <a:gd name="T16" fmla="*/ 1678 w 3357"/>
              <a:gd name="T17" fmla="*/ 116 h 3356"/>
              <a:gd name="T18" fmla="*/ 1678 w 3357"/>
              <a:gd name="T19" fmla="*/ 3355 h 3356"/>
              <a:gd name="T20" fmla="*/ 1678 w 3357"/>
              <a:gd name="T21" fmla="*/ 3355 h 3356"/>
              <a:gd name="T22" fmla="*/ 492 w 3357"/>
              <a:gd name="T23" fmla="*/ 2864 h 3356"/>
              <a:gd name="T24" fmla="*/ 492 w 3357"/>
              <a:gd name="T25" fmla="*/ 2864 h 3356"/>
              <a:gd name="T26" fmla="*/ 0 w 3357"/>
              <a:gd name="T27" fmla="*/ 1677 h 3356"/>
              <a:gd name="T28" fmla="*/ 0 w 3357"/>
              <a:gd name="T29" fmla="*/ 1677 h 3356"/>
              <a:gd name="T30" fmla="*/ 492 w 3357"/>
              <a:gd name="T31" fmla="*/ 492 h 3356"/>
              <a:gd name="T32" fmla="*/ 492 w 3357"/>
              <a:gd name="T33" fmla="*/ 492 h 3356"/>
              <a:gd name="T34" fmla="*/ 1678 w 3357"/>
              <a:gd name="T35" fmla="*/ 0 h 3356"/>
              <a:gd name="T36" fmla="*/ 1678 w 3357"/>
              <a:gd name="T37" fmla="*/ 0 h 3356"/>
              <a:gd name="T38" fmla="*/ 2865 w 3357"/>
              <a:gd name="T39" fmla="*/ 492 h 3356"/>
              <a:gd name="T40" fmla="*/ 2865 w 3357"/>
              <a:gd name="T41" fmla="*/ 492 h 3356"/>
              <a:gd name="T42" fmla="*/ 3356 w 3357"/>
              <a:gd name="T43" fmla="*/ 1677 h 3356"/>
              <a:gd name="T44" fmla="*/ 3356 w 3357"/>
              <a:gd name="T45" fmla="*/ 1677 h 3356"/>
              <a:gd name="T46" fmla="*/ 2865 w 3357"/>
              <a:gd name="T47" fmla="*/ 2864 h 3356"/>
              <a:gd name="T48" fmla="*/ 2865 w 3357"/>
              <a:gd name="T49" fmla="*/ 2864 h 3356"/>
              <a:gd name="T50" fmla="*/ 1678 w 3357"/>
              <a:gd name="T51" fmla="*/ 3355 h 3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57" h="3356">
                <a:moveTo>
                  <a:pt x="1678" y="116"/>
                </a:moveTo>
                <a:lnTo>
                  <a:pt x="1678" y="116"/>
                </a:lnTo>
                <a:cubicBezTo>
                  <a:pt x="816" y="116"/>
                  <a:pt x="116" y="816"/>
                  <a:pt x="116" y="1677"/>
                </a:cubicBezTo>
                <a:lnTo>
                  <a:pt x="116" y="1677"/>
                </a:lnTo>
                <a:cubicBezTo>
                  <a:pt x="116" y="2539"/>
                  <a:pt x="816" y="3240"/>
                  <a:pt x="1678" y="3240"/>
                </a:cubicBezTo>
                <a:lnTo>
                  <a:pt x="1678" y="3240"/>
                </a:lnTo>
                <a:cubicBezTo>
                  <a:pt x="2540" y="3240"/>
                  <a:pt x="3241" y="2539"/>
                  <a:pt x="3241" y="1677"/>
                </a:cubicBezTo>
                <a:lnTo>
                  <a:pt x="3241" y="1677"/>
                </a:lnTo>
                <a:cubicBezTo>
                  <a:pt x="3241" y="816"/>
                  <a:pt x="2540" y="116"/>
                  <a:pt x="1678" y="116"/>
                </a:cubicBezTo>
                <a:close/>
                <a:moveTo>
                  <a:pt x="1678" y="3355"/>
                </a:moveTo>
                <a:lnTo>
                  <a:pt x="1678" y="3355"/>
                </a:lnTo>
                <a:cubicBezTo>
                  <a:pt x="1230" y="3355"/>
                  <a:pt x="808" y="3181"/>
                  <a:pt x="492" y="2864"/>
                </a:cubicBezTo>
                <a:lnTo>
                  <a:pt x="492" y="2864"/>
                </a:lnTo>
                <a:cubicBezTo>
                  <a:pt x="175" y="2547"/>
                  <a:pt x="0" y="2125"/>
                  <a:pt x="0" y="1677"/>
                </a:cubicBezTo>
                <a:lnTo>
                  <a:pt x="0" y="1677"/>
                </a:lnTo>
                <a:cubicBezTo>
                  <a:pt x="0" y="1229"/>
                  <a:pt x="175" y="808"/>
                  <a:pt x="492" y="492"/>
                </a:cubicBezTo>
                <a:lnTo>
                  <a:pt x="492" y="492"/>
                </a:lnTo>
                <a:cubicBezTo>
                  <a:pt x="808" y="175"/>
                  <a:pt x="1230" y="0"/>
                  <a:pt x="1678" y="0"/>
                </a:cubicBezTo>
                <a:lnTo>
                  <a:pt x="1678" y="0"/>
                </a:lnTo>
                <a:cubicBezTo>
                  <a:pt x="2126" y="0"/>
                  <a:pt x="2548" y="175"/>
                  <a:pt x="2865" y="492"/>
                </a:cubicBezTo>
                <a:lnTo>
                  <a:pt x="2865" y="492"/>
                </a:lnTo>
                <a:cubicBezTo>
                  <a:pt x="3181" y="808"/>
                  <a:pt x="3356" y="1229"/>
                  <a:pt x="3356" y="1677"/>
                </a:cubicBezTo>
                <a:lnTo>
                  <a:pt x="3356" y="1677"/>
                </a:lnTo>
                <a:cubicBezTo>
                  <a:pt x="3356" y="2125"/>
                  <a:pt x="3181" y="2547"/>
                  <a:pt x="2865" y="2864"/>
                </a:cubicBezTo>
                <a:lnTo>
                  <a:pt x="2865" y="2864"/>
                </a:lnTo>
                <a:cubicBezTo>
                  <a:pt x="2548" y="3181"/>
                  <a:pt x="2126" y="3355"/>
                  <a:pt x="1678" y="3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247">
            <a:extLst>
              <a:ext uri="{FF2B5EF4-FFF2-40B4-BE49-F238E27FC236}">
                <a16:creationId xmlns:a16="http://schemas.microsoft.com/office/drawing/2014/main" id="{0B468EFA-7915-CA4D-B055-803A103D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305" y="4446304"/>
            <a:ext cx="4372921" cy="7377930"/>
          </a:xfrm>
          <a:custGeom>
            <a:avLst/>
            <a:gdLst>
              <a:gd name="T0" fmla="*/ 2961 w 3508"/>
              <a:gd name="T1" fmla="*/ 0 h 5922"/>
              <a:gd name="T2" fmla="*/ 2961 w 3508"/>
              <a:gd name="T3" fmla="*/ 0 h 5922"/>
              <a:gd name="T4" fmla="*/ 867 w 3508"/>
              <a:gd name="T5" fmla="*/ 867 h 5922"/>
              <a:gd name="T6" fmla="*/ 867 w 3508"/>
              <a:gd name="T7" fmla="*/ 867 h 5922"/>
              <a:gd name="T8" fmla="*/ 0 w 3508"/>
              <a:gd name="T9" fmla="*/ 2960 h 5922"/>
              <a:gd name="T10" fmla="*/ 0 w 3508"/>
              <a:gd name="T11" fmla="*/ 2960 h 5922"/>
              <a:gd name="T12" fmla="*/ 867 w 3508"/>
              <a:gd name="T13" fmla="*/ 5054 h 5922"/>
              <a:gd name="T14" fmla="*/ 867 w 3508"/>
              <a:gd name="T15" fmla="*/ 5054 h 5922"/>
              <a:gd name="T16" fmla="*/ 2961 w 3508"/>
              <a:gd name="T17" fmla="*/ 5921 h 5922"/>
              <a:gd name="T18" fmla="*/ 2961 w 3508"/>
              <a:gd name="T19" fmla="*/ 5921 h 5922"/>
              <a:gd name="T20" fmla="*/ 3425 w 3508"/>
              <a:gd name="T21" fmla="*/ 5885 h 5922"/>
              <a:gd name="T22" fmla="*/ 3425 w 3508"/>
              <a:gd name="T23" fmla="*/ 5885 h 5922"/>
              <a:gd name="T24" fmla="*/ 3378 w 3508"/>
              <a:gd name="T25" fmla="*/ 5687 h 5922"/>
              <a:gd name="T26" fmla="*/ 3378 w 3508"/>
              <a:gd name="T27" fmla="*/ 5687 h 5922"/>
              <a:gd name="T28" fmla="*/ 2961 w 3508"/>
              <a:gd name="T29" fmla="*/ 5718 h 5922"/>
              <a:gd name="T30" fmla="*/ 2961 w 3508"/>
              <a:gd name="T31" fmla="*/ 5718 h 5922"/>
              <a:gd name="T32" fmla="*/ 204 w 3508"/>
              <a:gd name="T33" fmla="*/ 2960 h 5922"/>
              <a:gd name="T34" fmla="*/ 204 w 3508"/>
              <a:gd name="T35" fmla="*/ 2960 h 5922"/>
              <a:gd name="T36" fmla="*/ 2961 w 3508"/>
              <a:gd name="T37" fmla="*/ 204 h 5922"/>
              <a:gd name="T38" fmla="*/ 2961 w 3508"/>
              <a:gd name="T39" fmla="*/ 204 h 5922"/>
              <a:gd name="T40" fmla="*/ 3406 w 3508"/>
              <a:gd name="T41" fmla="*/ 240 h 5922"/>
              <a:gd name="T42" fmla="*/ 3406 w 3508"/>
              <a:gd name="T43" fmla="*/ 240 h 5922"/>
              <a:gd name="T44" fmla="*/ 3507 w 3508"/>
              <a:gd name="T45" fmla="*/ 50 h 5922"/>
              <a:gd name="T46" fmla="*/ 3507 w 3508"/>
              <a:gd name="T47" fmla="*/ 50 h 5922"/>
              <a:gd name="T48" fmla="*/ 2961 w 3508"/>
              <a:gd name="T49" fmla="*/ 0 h 5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508" h="5922">
                <a:moveTo>
                  <a:pt x="2961" y="0"/>
                </a:moveTo>
                <a:lnTo>
                  <a:pt x="2961" y="0"/>
                </a:lnTo>
                <a:cubicBezTo>
                  <a:pt x="2170" y="0"/>
                  <a:pt x="1427" y="308"/>
                  <a:pt x="867" y="867"/>
                </a:cubicBezTo>
                <a:lnTo>
                  <a:pt x="867" y="867"/>
                </a:lnTo>
                <a:cubicBezTo>
                  <a:pt x="308" y="1427"/>
                  <a:pt x="0" y="2169"/>
                  <a:pt x="0" y="2960"/>
                </a:cubicBezTo>
                <a:lnTo>
                  <a:pt x="0" y="2960"/>
                </a:lnTo>
                <a:cubicBezTo>
                  <a:pt x="0" y="3752"/>
                  <a:pt x="308" y="4495"/>
                  <a:pt x="867" y="5054"/>
                </a:cubicBezTo>
                <a:lnTo>
                  <a:pt x="867" y="5054"/>
                </a:lnTo>
                <a:cubicBezTo>
                  <a:pt x="1427" y="5614"/>
                  <a:pt x="2170" y="5921"/>
                  <a:pt x="2961" y="5921"/>
                </a:cubicBezTo>
                <a:lnTo>
                  <a:pt x="2961" y="5921"/>
                </a:lnTo>
                <a:cubicBezTo>
                  <a:pt x="3118" y="5921"/>
                  <a:pt x="3273" y="5909"/>
                  <a:pt x="3425" y="5885"/>
                </a:cubicBezTo>
                <a:lnTo>
                  <a:pt x="3425" y="5885"/>
                </a:lnTo>
                <a:cubicBezTo>
                  <a:pt x="3399" y="5823"/>
                  <a:pt x="3382" y="5756"/>
                  <a:pt x="3378" y="5687"/>
                </a:cubicBezTo>
                <a:lnTo>
                  <a:pt x="3378" y="5687"/>
                </a:lnTo>
                <a:cubicBezTo>
                  <a:pt x="3242" y="5707"/>
                  <a:pt x="3103" y="5718"/>
                  <a:pt x="2961" y="5718"/>
                </a:cubicBezTo>
                <a:lnTo>
                  <a:pt x="2961" y="5718"/>
                </a:lnTo>
                <a:cubicBezTo>
                  <a:pt x="1441" y="5718"/>
                  <a:pt x="204" y="4481"/>
                  <a:pt x="204" y="2960"/>
                </a:cubicBezTo>
                <a:lnTo>
                  <a:pt x="204" y="2960"/>
                </a:lnTo>
                <a:cubicBezTo>
                  <a:pt x="204" y="1441"/>
                  <a:pt x="1441" y="204"/>
                  <a:pt x="2961" y="204"/>
                </a:cubicBezTo>
                <a:lnTo>
                  <a:pt x="2961" y="204"/>
                </a:lnTo>
                <a:cubicBezTo>
                  <a:pt x="3113" y="204"/>
                  <a:pt x="3261" y="216"/>
                  <a:pt x="3406" y="240"/>
                </a:cubicBezTo>
                <a:lnTo>
                  <a:pt x="3406" y="240"/>
                </a:lnTo>
                <a:cubicBezTo>
                  <a:pt x="3429" y="171"/>
                  <a:pt x="3463" y="106"/>
                  <a:pt x="3507" y="50"/>
                </a:cubicBezTo>
                <a:lnTo>
                  <a:pt x="3507" y="50"/>
                </a:lnTo>
                <a:cubicBezTo>
                  <a:pt x="3329" y="17"/>
                  <a:pt x="3146" y="0"/>
                  <a:pt x="296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248">
            <a:extLst>
              <a:ext uri="{FF2B5EF4-FFF2-40B4-BE49-F238E27FC236}">
                <a16:creationId xmlns:a16="http://schemas.microsoft.com/office/drawing/2014/main" id="{B4E88D4A-A04F-2F47-A191-A1685C33E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300" y="5083561"/>
            <a:ext cx="1785428" cy="6130877"/>
          </a:xfrm>
          <a:custGeom>
            <a:avLst/>
            <a:gdLst>
              <a:gd name="T0" fmla="*/ 563 w 1431"/>
              <a:gd name="T1" fmla="*/ 357 h 4923"/>
              <a:gd name="T2" fmla="*/ 563 w 1431"/>
              <a:gd name="T3" fmla="*/ 357 h 4923"/>
              <a:gd name="T4" fmla="*/ 132 w 1431"/>
              <a:gd name="T5" fmla="*/ 0 h 4923"/>
              <a:gd name="T6" fmla="*/ 132 w 1431"/>
              <a:gd name="T7" fmla="*/ 0 h 4923"/>
              <a:gd name="T8" fmla="*/ 69 w 1431"/>
              <a:gd name="T9" fmla="*/ 207 h 4923"/>
              <a:gd name="T10" fmla="*/ 69 w 1431"/>
              <a:gd name="T11" fmla="*/ 207 h 4923"/>
              <a:gd name="T12" fmla="*/ 1227 w 1431"/>
              <a:gd name="T13" fmla="*/ 2450 h 4923"/>
              <a:gd name="T14" fmla="*/ 1227 w 1431"/>
              <a:gd name="T15" fmla="*/ 2450 h 4923"/>
              <a:gd name="T16" fmla="*/ 0 w 1431"/>
              <a:gd name="T17" fmla="*/ 4742 h 4923"/>
              <a:gd name="T18" fmla="*/ 0 w 1431"/>
              <a:gd name="T19" fmla="*/ 4742 h 4923"/>
              <a:gd name="T20" fmla="*/ 101 w 1431"/>
              <a:gd name="T21" fmla="*/ 4922 h 4923"/>
              <a:gd name="T22" fmla="*/ 101 w 1431"/>
              <a:gd name="T23" fmla="*/ 4922 h 4923"/>
              <a:gd name="T24" fmla="*/ 563 w 1431"/>
              <a:gd name="T25" fmla="*/ 4544 h 4923"/>
              <a:gd name="T26" fmla="*/ 563 w 1431"/>
              <a:gd name="T27" fmla="*/ 4544 h 4923"/>
              <a:gd name="T28" fmla="*/ 1430 w 1431"/>
              <a:gd name="T29" fmla="*/ 2450 h 4923"/>
              <a:gd name="T30" fmla="*/ 1430 w 1431"/>
              <a:gd name="T31" fmla="*/ 2450 h 4923"/>
              <a:gd name="T32" fmla="*/ 563 w 1431"/>
              <a:gd name="T33" fmla="*/ 357 h 4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31" h="4923">
                <a:moveTo>
                  <a:pt x="563" y="357"/>
                </a:moveTo>
                <a:lnTo>
                  <a:pt x="563" y="357"/>
                </a:lnTo>
                <a:cubicBezTo>
                  <a:pt x="429" y="224"/>
                  <a:pt x="285" y="105"/>
                  <a:pt x="132" y="0"/>
                </a:cubicBezTo>
                <a:lnTo>
                  <a:pt x="132" y="0"/>
                </a:lnTo>
                <a:cubicBezTo>
                  <a:pt x="123" y="74"/>
                  <a:pt x="101" y="143"/>
                  <a:pt x="69" y="207"/>
                </a:cubicBezTo>
                <a:lnTo>
                  <a:pt x="69" y="207"/>
                </a:lnTo>
                <a:cubicBezTo>
                  <a:pt x="769" y="707"/>
                  <a:pt x="1227" y="1526"/>
                  <a:pt x="1227" y="2450"/>
                </a:cubicBezTo>
                <a:lnTo>
                  <a:pt x="1227" y="2450"/>
                </a:lnTo>
                <a:cubicBezTo>
                  <a:pt x="1227" y="3405"/>
                  <a:pt x="739" y="4247"/>
                  <a:pt x="0" y="4742"/>
                </a:cubicBezTo>
                <a:lnTo>
                  <a:pt x="0" y="4742"/>
                </a:lnTo>
                <a:cubicBezTo>
                  <a:pt x="43" y="4796"/>
                  <a:pt x="77" y="4857"/>
                  <a:pt x="101" y="4922"/>
                </a:cubicBezTo>
                <a:lnTo>
                  <a:pt x="101" y="4922"/>
                </a:lnTo>
                <a:cubicBezTo>
                  <a:pt x="265" y="4813"/>
                  <a:pt x="421" y="4687"/>
                  <a:pt x="563" y="4544"/>
                </a:cubicBezTo>
                <a:lnTo>
                  <a:pt x="563" y="4544"/>
                </a:lnTo>
                <a:cubicBezTo>
                  <a:pt x="1123" y="3985"/>
                  <a:pt x="1430" y="3242"/>
                  <a:pt x="1430" y="2450"/>
                </a:cubicBezTo>
                <a:lnTo>
                  <a:pt x="1430" y="2450"/>
                </a:lnTo>
                <a:cubicBezTo>
                  <a:pt x="1430" y="1659"/>
                  <a:pt x="1123" y="917"/>
                  <a:pt x="563" y="3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249">
            <a:extLst>
              <a:ext uri="{FF2B5EF4-FFF2-40B4-BE49-F238E27FC236}">
                <a16:creationId xmlns:a16="http://schemas.microsoft.com/office/drawing/2014/main" id="{CEF4CE8C-B0EF-4544-92C9-FDAD6ED9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593" y="4578152"/>
            <a:ext cx="1005334" cy="824042"/>
          </a:xfrm>
          <a:custGeom>
            <a:avLst/>
            <a:gdLst>
              <a:gd name="T0" fmla="*/ 275 w 808"/>
              <a:gd name="T1" fmla="*/ 549 h 660"/>
              <a:gd name="T2" fmla="*/ 293 w 808"/>
              <a:gd name="T3" fmla="*/ 531 h 660"/>
              <a:gd name="T4" fmla="*/ 275 w 808"/>
              <a:gd name="T5" fmla="*/ 513 h 660"/>
              <a:gd name="T6" fmla="*/ 128 w 808"/>
              <a:gd name="T7" fmla="*/ 513 h 660"/>
              <a:gd name="T8" fmla="*/ 110 w 808"/>
              <a:gd name="T9" fmla="*/ 531 h 660"/>
              <a:gd name="T10" fmla="*/ 770 w 808"/>
              <a:gd name="T11" fmla="*/ 0 h 660"/>
              <a:gd name="T12" fmla="*/ 183 w 808"/>
              <a:gd name="T13" fmla="*/ 0 h 660"/>
              <a:gd name="T14" fmla="*/ 147 w 808"/>
              <a:gd name="T15" fmla="*/ 91 h 660"/>
              <a:gd name="T16" fmla="*/ 165 w 808"/>
              <a:gd name="T17" fmla="*/ 110 h 660"/>
              <a:gd name="T18" fmla="*/ 183 w 808"/>
              <a:gd name="T19" fmla="*/ 91 h 660"/>
              <a:gd name="T20" fmla="*/ 770 w 808"/>
              <a:gd name="T21" fmla="*/ 36 h 660"/>
              <a:gd name="T22" fmla="*/ 715 w 808"/>
              <a:gd name="T23" fmla="*/ 476 h 660"/>
              <a:gd name="T24" fmla="*/ 696 w 808"/>
              <a:gd name="T25" fmla="*/ 494 h 660"/>
              <a:gd name="T26" fmla="*/ 715 w 808"/>
              <a:gd name="T27" fmla="*/ 513 h 660"/>
              <a:gd name="T28" fmla="*/ 770 w 808"/>
              <a:gd name="T29" fmla="*/ 513 h 660"/>
              <a:gd name="T30" fmla="*/ 807 w 808"/>
              <a:gd name="T31" fmla="*/ 36 h 660"/>
              <a:gd name="T32" fmla="*/ 770 w 808"/>
              <a:gd name="T33" fmla="*/ 0 h 660"/>
              <a:gd name="T34" fmla="*/ 349 w 808"/>
              <a:gd name="T35" fmla="*/ 476 h 660"/>
              <a:gd name="T36" fmla="*/ 367 w 808"/>
              <a:gd name="T37" fmla="*/ 457 h 660"/>
              <a:gd name="T38" fmla="*/ 349 w 808"/>
              <a:gd name="T39" fmla="*/ 439 h 660"/>
              <a:gd name="T40" fmla="*/ 128 w 808"/>
              <a:gd name="T41" fmla="*/ 439 h 660"/>
              <a:gd name="T42" fmla="*/ 110 w 808"/>
              <a:gd name="T43" fmla="*/ 457 h 660"/>
              <a:gd name="T44" fmla="*/ 623 w 808"/>
              <a:gd name="T45" fmla="*/ 256 h 660"/>
              <a:gd name="T46" fmla="*/ 37 w 808"/>
              <a:gd name="T47" fmla="*/ 182 h 660"/>
              <a:gd name="T48" fmla="*/ 623 w 808"/>
              <a:gd name="T49" fmla="*/ 256 h 660"/>
              <a:gd name="T50" fmla="*/ 37 w 808"/>
              <a:gd name="T51" fmla="*/ 623 h 660"/>
              <a:gd name="T52" fmla="*/ 623 w 808"/>
              <a:gd name="T53" fmla="*/ 366 h 660"/>
              <a:gd name="T54" fmla="*/ 623 w 808"/>
              <a:gd name="T55" fmla="*/ 146 h 660"/>
              <a:gd name="T56" fmla="*/ 37 w 808"/>
              <a:gd name="T57" fmla="*/ 146 h 660"/>
              <a:gd name="T58" fmla="*/ 0 w 808"/>
              <a:gd name="T59" fmla="*/ 623 h 660"/>
              <a:gd name="T60" fmla="*/ 37 w 808"/>
              <a:gd name="T61" fmla="*/ 659 h 660"/>
              <a:gd name="T62" fmla="*/ 623 w 808"/>
              <a:gd name="T63" fmla="*/ 659 h 660"/>
              <a:gd name="T64" fmla="*/ 660 w 808"/>
              <a:gd name="T65" fmla="*/ 182 h 660"/>
              <a:gd name="T66" fmla="*/ 623 w 808"/>
              <a:gd name="T67" fmla="*/ 146 h 660"/>
              <a:gd name="T68" fmla="*/ 532 w 808"/>
              <a:gd name="T69" fmla="*/ 549 h 660"/>
              <a:gd name="T70" fmla="*/ 550 w 808"/>
              <a:gd name="T71" fmla="*/ 531 h 660"/>
              <a:gd name="T72" fmla="*/ 550 w 808"/>
              <a:gd name="T73" fmla="*/ 457 h 660"/>
              <a:gd name="T74" fmla="*/ 459 w 808"/>
              <a:gd name="T75" fmla="*/ 439 h 660"/>
              <a:gd name="T76" fmla="*/ 440 w 808"/>
              <a:gd name="T77" fmla="*/ 457 h 660"/>
              <a:gd name="T78" fmla="*/ 440 w 808"/>
              <a:gd name="T79" fmla="*/ 531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8" h="660">
                <a:moveTo>
                  <a:pt x="128" y="549"/>
                </a:moveTo>
                <a:lnTo>
                  <a:pt x="275" y="549"/>
                </a:lnTo>
                <a:lnTo>
                  <a:pt x="275" y="549"/>
                </a:lnTo>
                <a:cubicBezTo>
                  <a:pt x="285" y="549"/>
                  <a:pt x="293" y="541"/>
                  <a:pt x="293" y="531"/>
                </a:cubicBezTo>
                <a:lnTo>
                  <a:pt x="293" y="531"/>
                </a:lnTo>
                <a:cubicBezTo>
                  <a:pt x="293" y="521"/>
                  <a:pt x="285" y="513"/>
                  <a:pt x="275" y="513"/>
                </a:cubicBezTo>
                <a:lnTo>
                  <a:pt x="128" y="513"/>
                </a:lnTo>
                <a:lnTo>
                  <a:pt x="128" y="513"/>
                </a:lnTo>
                <a:cubicBezTo>
                  <a:pt x="118" y="513"/>
                  <a:pt x="110" y="521"/>
                  <a:pt x="110" y="531"/>
                </a:cubicBezTo>
                <a:lnTo>
                  <a:pt x="110" y="531"/>
                </a:lnTo>
                <a:cubicBezTo>
                  <a:pt x="110" y="541"/>
                  <a:pt x="118" y="549"/>
                  <a:pt x="128" y="549"/>
                </a:cubicBezTo>
                <a:close/>
                <a:moveTo>
                  <a:pt x="770" y="0"/>
                </a:moveTo>
                <a:lnTo>
                  <a:pt x="183" y="0"/>
                </a:lnTo>
                <a:lnTo>
                  <a:pt x="183" y="0"/>
                </a:lnTo>
                <a:cubicBezTo>
                  <a:pt x="163" y="0"/>
                  <a:pt x="147" y="16"/>
                  <a:pt x="147" y="36"/>
                </a:cubicBezTo>
                <a:lnTo>
                  <a:pt x="147" y="91"/>
                </a:lnTo>
                <a:lnTo>
                  <a:pt x="147" y="91"/>
                </a:lnTo>
                <a:cubicBezTo>
                  <a:pt x="147" y="101"/>
                  <a:pt x="155" y="110"/>
                  <a:pt x="165" y="110"/>
                </a:cubicBezTo>
                <a:lnTo>
                  <a:pt x="165" y="110"/>
                </a:lnTo>
                <a:cubicBezTo>
                  <a:pt x="175" y="110"/>
                  <a:pt x="183" y="101"/>
                  <a:pt x="183" y="91"/>
                </a:cubicBezTo>
                <a:lnTo>
                  <a:pt x="183" y="36"/>
                </a:lnTo>
                <a:lnTo>
                  <a:pt x="770" y="36"/>
                </a:lnTo>
                <a:lnTo>
                  <a:pt x="770" y="476"/>
                </a:lnTo>
                <a:lnTo>
                  <a:pt x="715" y="476"/>
                </a:lnTo>
                <a:lnTo>
                  <a:pt x="715" y="476"/>
                </a:lnTo>
                <a:cubicBezTo>
                  <a:pt x="705" y="476"/>
                  <a:pt x="696" y="484"/>
                  <a:pt x="696" y="494"/>
                </a:cubicBezTo>
                <a:lnTo>
                  <a:pt x="696" y="494"/>
                </a:lnTo>
                <a:cubicBezTo>
                  <a:pt x="696" y="505"/>
                  <a:pt x="705" y="513"/>
                  <a:pt x="715" y="513"/>
                </a:cubicBezTo>
                <a:lnTo>
                  <a:pt x="770" y="513"/>
                </a:lnTo>
                <a:lnTo>
                  <a:pt x="770" y="513"/>
                </a:lnTo>
                <a:cubicBezTo>
                  <a:pt x="790" y="513"/>
                  <a:pt x="807" y="496"/>
                  <a:pt x="807" y="476"/>
                </a:cubicBezTo>
                <a:lnTo>
                  <a:pt x="807" y="36"/>
                </a:lnTo>
                <a:lnTo>
                  <a:pt x="807" y="36"/>
                </a:lnTo>
                <a:cubicBezTo>
                  <a:pt x="807" y="16"/>
                  <a:pt x="790" y="0"/>
                  <a:pt x="770" y="0"/>
                </a:cubicBezTo>
                <a:close/>
                <a:moveTo>
                  <a:pt x="128" y="476"/>
                </a:moveTo>
                <a:lnTo>
                  <a:pt x="349" y="476"/>
                </a:lnTo>
                <a:lnTo>
                  <a:pt x="349" y="476"/>
                </a:lnTo>
                <a:cubicBezTo>
                  <a:pt x="358" y="476"/>
                  <a:pt x="367" y="468"/>
                  <a:pt x="367" y="457"/>
                </a:cubicBezTo>
                <a:lnTo>
                  <a:pt x="367" y="457"/>
                </a:lnTo>
                <a:cubicBezTo>
                  <a:pt x="367" y="448"/>
                  <a:pt x="358" y="439"/>
                  <a:pt x="349" y="439"/>
                </a:cubicBezTo>
                <a:lnTo>
                  <a:pt x="128" y="439"/>
                </a:lnTo>
                <a:lnTo>
                  <a:pt x="128" y="439"/>
                </a:lnTo>
                <a:cubicBezTo>
                  <a:pt x="118" y="439"/>
                  <a:pt x="110" y="448"/>
                  <a:pt x="110" y="457"/>
                </a:cubicBezTo>
                <a:lnTo>
                  <a:pt x="110" y="457"/>
                </a:lnTo>
                <a:cubicBezTo>
                  <a:pt x="110" y="468"/>
                  <a:pt x="118" y="476"/>
                  <a:pt x="128" y="476"/>
                </a:cubicBezTo>
                <a:close/>
                <a:moveTo>
                  <a:pt x="623" y="256"/>
                </a:moveTo>
                <a:lnTo>
                  <a:pt x="37" y="256"/>
                </a:lnTo>
                <a:lnTo>
                  <a:pt x="37" y="182"/>
                </a:lnTo>
                <a:lnTo>
                  <a:pt x="623" y="182"/>
                </a:lnTo>
                <a:lnTo>
                  <a:pt x="623" y="256"/>
                </a:lnTo>
                <a:close/>
                <a:moveTo>
                  <a:pt x="623" y="623"/>
                </a:moveTo>
                <a:lnTo>
                  <a:pt x="37" y="623"/>
                </a:lnTo>
                <a:lnTo>
                  <a:pt x="37" y="366"/>
                </a:lnTo>
                <a:lnTo>
                  <a:pt x="623" y="366"/>
                </a:lnTo>
                <a:lnTo>
                  <a:pt x="623" y="623"/>
                </a:lnTo>
                <a:close/>
                <a:moveTo>
                  <a:pt x="623" y="146"/>
                </a:moveTo>
                <a:lnTo>
                  <a:pt x="37" y="146"/>
                </a:lnTo>
                <a:lnTo>
                  <a:pt x="37" y="146"/>
                </a:lnTo>
                <a:cubicBezTo>
                  <a:pt x="17" y="146"/>
                  <a:pt x="0" y="162"/>
                  <a:pt x="0" y="182"/>
                </a:cubicBezTo>
                <a:lnTo>
                  <a:pt x="0" y="623"/>
                </a:lnTo>
                <a:lnTo>
                  <a:pt x="0" y="623"/>
                </a:lnTo>
                <a:cubicBezTo>
                  <a:pt x="0" y="643"/>
                  <a:pt x="17" y="659"/>
                  <a:pt x="37" y="659"/>
                </a:cubicBezTo>
                <a:lnTo>
                  <a:pt x="623" y="659"/>
                </a:lnTo>
                <a:lnTo>
                  <a:pt x="623" y="659"/>
                </a:lnTo>
                <a:cubicBezTo>
                  <a:pt x="644" y="659"/>
                  <a:pt x="660" y="643"/>
                  <a:pt x="660" y="623"/>
                </a:cubicBezTo>
                <a:lnTo>
                  <a:pt x="660" y="182"/>
                </a:lnTo>
                <a:lnTo>
                  <a:pt x="660" y="182"/>
                </a:lnTo>
                <a:cubicBezTo>
                  <a:pt x="660" y="162"/>
                  <a:pt x="644" y="146"/>
                  <a:pt x="623" y="146"/>
                </a:cubicBezTo>
                <a:close/>
                <a:moveTo>
                  <a:pt x="459" y="549"/>
                </a:moveTo>
                <a:lnTo>
                  <a:pt x="532" y="549"/>
                </a:lnTo>
                <a:lnTo>
                  <a:pt x="532" y="549"/>
                </a:lnTo>
                <a:cubicBezTo>
                  <a:pt x="542" y="549"/>
                  <a:pt x="550" y="541"/>
                  <a:pt x="550" y="531"/>
                </a:cubicBezTo>
                <a:lnTo>
                  <a:pt x="550" y="457"/>
                </a:lnTo>
                <a:lnTo>
                  <a:pt x="550" y="457"/>
                </a:lnTo>
                <a:cubicBezTo>
                  <a:pt x="550" y="448"/>
                  <a:pt x="542" y="439"/>
                  <a:pt x="532" y="439"/>
                </a:cubicBezTo>
                <a:lnTo>
                  <a:pt x="459" y="439"/>
                </a:lnTo>
                <a:lnTo>
                  <a:pt x="459" y="439"/>
                </a:lnTo>
                <a:cubicBezTo>
                  <a:pt x="448" y="439"/>
                  <a:pt x="440" y="448"/>
                  <a:pt x="440" y="457"/>
                </a:cubicBezTo>
                <a:lnTo>
                  <a:pt x="440" y="531"/>
                </a:lnTo>
                <a:lnTo>
                  <a:pt x="440" y="531"/>
                </a:lnTo>
                <a:cubicBezTo>
                  <a:pt x="440" y="541"/>
                  <a:pt x="448" y="549"/>
                  <a:pt x="459" y="54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250">
            <a:extLst>
              <a:ext uri="{FF2B5EF4-FFF2-40B4-BE49-F238E27FC236}">
                <a16:creationId xmlns:a16="http://schemas.microsoft.com/office/drawing/2014/main" id="{AEDF1FE1-C515-A246-A6CB-D63A75FC4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593" y="10978213"/>
            <a:ext cx="1005334" cy="1005330"/>
          </a:xfrm>
          <a:custGeom>
            <a:avLst/>
            <a:gdLst>
              <a:gd name="T0" fmla="*/ 403 w 808"/>
              <a:gd name="T1" fmla="*/ 770 h 808"/>
              <a:gd name="T2" fmla="*/ 37 w 808"/>
              <a:gd name="T3" fmla="*/ 403 h 808"/>
              <a:gd name="T4" fmla="*/ 403 w 808"/>
              <a:gd name="T5" fmla="*/ 37 h 808"/>
              <a:gd name="T6" fmla="*/ 770 w 808"/>
              <a:gd name="T7" fmla="*/ 403 h 808"/>
              <a:gd name="T8" fmla="*/ 403 w 808"/>
              <a:gd name="T9" fmla="*/ 0 h 808"/>
              <a:gd name="T10" fmla="*/ 0 w 808"/>
              <a:gd name="T11" fmla="*/ 403 h 808"/>
              <a:gd name="T12" fmla="*/ 403 w 808"/>
              <a:gd name="T13" fmla="*/ 807 h 808"/>
              <a:gd name="T14" fmla="*/ 807 w 808"/>
              <a:gd name="T15" fmla="*/ 403 h 808"/>
              <a:gd name="T16" fmla="*/ 403 w 808"/>
              <a:gd name="T17" fmla="*/ 0 h 808"/>
              <a:gd name="T18" fmla="*/ 447 w 808"/>
              <a:gd name="T19" fmla="*/ 507 h 808"/>
              <a:gd name="T20" fmla="*/ 414 w 808"/>
              <a:gd name="T21" fmla="*/ 423 h 808"/>
              <a:gd name="T22" fmla="*/ 429 w 808"/>
              <a:gd name="T23" fmla="*/ 429 h 808"/>
              <a:gd name="T24" fmla="*/ 445 w 808"/>
              <a:gd name="T25" fmla="*/ 438 h 808"/>
              <a:gd name="T26" fmla="*/ 456 w 808"/>
              <a:gd name="T27" fmla="*/ 451 h 808"/>
              <a:gd name="T28" fmla="*/ 460 w 808"/>
              <a:gd name="T29" fmla="*/ 471 h 808"/>
              <a:gd name="T30" fmla="*/ 447 w 808"/>
              <a:gd name="T31" fmla="*/ 507 h 808"/>
              <a:gd name="T32" fmla="*/ 390 w 808"/>
              <a:gd name="T33" fmla="*/ 367 h 808"/>
              <a:gd name="T34" fmla="*/ 377 w 808"/>
              <a:gd name="T35" fmla="*/ 362 h 808"/>
              <a:gd name="T36" fmla="*/ 363 w 808"/>
              <a:gd name="T37" fmla="*/ 354 h 808"/>
              <a:gd name="T38" fmla="*/ 352 w 808"/>
              <a:gd name="T39" fmla="*/ 342 h 808"/>
              <a:gd name="T40" fmla="*/ 348 w 808"/>
              <a:gd name="T41" fmla="*/ 325 h 808"/>
              <a:gd name="T42" fmla="*/ 360 w 808"/>
              <a:gd name="T43" fmla="*/ 294 h 808"/>
              <a:gd name="T44" fmla="*/ 390 w 808"/>
              <a:gd name="T45" fmla="*/ 367 h 808"/>
              <a:gd name="T46" fmla="*/ 477 w 808"/>
              <a:gd name="T47" fmla="*/ 401 h 808"/>
              <a:gd name="T48" fmla="*/ 447 w 808"/>
              <a:gd name="T49" fmla="*/ 384 h 808"/>
              <a:gd name="T50" fmla="*/ 414 w 808"/>
              <a:gd name="T51" fmla="*/ 284 h 808"/>
              <a:gd name="T52" fmla="*/ 443 w 808"/>
              <a:gd name="T53" fmla="*/ 295 h 808"/>
              <a:gd name="T54" fmla="*/ 454 w 808"/>
              <a:gd name="T55" fmla="*/ 328 h 808"/>
              <a:gd name="T56" fmla="*/ 500 w 808"/>
              <a:gd name="T57" fmla="*/ 328 h 808"/>
              <a:gd name="T58" fmla="*/ 492 w 808"/>
              <a:gd name="T59" fmla="*/ 292 h 808"/>
              <a:gd name="T60" fmla="*/ 473 w 808"/>
              <a:gd name="T61" fmla="*/ 267 h 808"/>
              <a:gd name="T62" fmla="*/ 445 w 808"/>
              <a:gd name="T63" fmla="*/ 252 h 808"/>
              <a:gd name="T64" fmla="*/ 414 w 808"/>
              <a:gd name="T65" fmla="*/ 220 h 808"/>
              <a:gd name="T66" fmla="*/ 390 w 808"/>
              <a:gd name="T67" fmla="*/ 247 h 808"/>
              <a:gd name="T68" fmla="*/ 359 w 808"/>
              <a:gd name="T69" fmla="*/ 252 h 808"/>
              <a:gd name="T70" fmla="*/ 329 w 808"/>
              <a:gd name="T71" fmla="*/ 268 h 808"/>
              <a:gd name="T72" fmla="*/ 309 w 808"/>
              <a:gd name="T73" fmla="*/ 293 h 808"/>
              <a:gd name="T74" fmla="*/ 302 w 808"/>
              <a:gd name="T75" fmla="*/ 328 h 808"/>
              <a:gd name="T76" fmla="*/ 310 w 808"/>
              <a:gd name="T77" fmla="*/ 367 h 808"/>
              <a:gd name="T78" fmla="*/ 332 w 808"/>
              <a:gd name="T79" fmla="*/ 392 h 808"/>
              <a:gd name="T80" fmla="*/ 361 w 808"/>
              <a:gd name="T81" fmla="*/ 409 h 808"/>
              <a:gd name="T82" fmla="*/ 390 w 808"/>
              <a:gd name="T83" fmla="*/ 420 h 808"/>
              <a:gd name="T84" fmla="*/ 390 w 808"/>
              <a:gd name="T85" fmla="*/ 520 h 808"/>
              <a:gd name="T86" fmla="*/ 354 w 808"/>
              <a:gd name="T87" fmla="*/ 503 h 808"/>
              <a:gd name="T88" fmla="*/ 296 w 808"/>
              <a:gd name="T89" fmla="*/ 460 h 808"/>
              <a:gd name="T90" fmla="*/ 303 w 808"/>
              <a:gd name="T91" fmla="*/ 502 h 808"/>
              <a:gd name="T92" fmla="*/ 323 w 808"/>
              <a:gd name="T93" fmla="*/ 531 h 808"/>
              <a:gd name="T94" fmla="*/ 354 w 808"/>
              <a:gd name="T95" fmla="*/ 551 h 808"/>
              <a:gd name="T96" fmla="*/ 390 w 808"/>
              <a:gd name="T97" fmla="*/ 557 h 808"/>
              <a:gd name="T98" fmla="*/ 414 w 808"/>
              <a:gd name="T99" fmla="*/ 586 h 808"/>
              <a:gd name="T100" fmla="*/ 414 w 808"/>
              <a:gd name="T101" fmla="*/ 557 h 808"/>
              <a:gd name="T102" fmla="*/ 449 w 808"/>
              <a:gd name="T103" fmla="*/ 551 h 808"/>
              <a:gd name="T104" fmla="*/ 479 w 808"/>
              <a:gd name="T105" fmla="*/ 534 h 808"/>
              <a:gd name="T106" fmla="*/ 499 w 808"/>
              <a:gd name="T107" fmla="*/ 505 h 808"/>
              <a:gd name="T108" fmla="*/ 507 w 808"/>
              <a:gd name="T109" fmla="*/ 464 h 808"/>
              <a:gd name="T110" fmla="*/ 498 w 808"/>
              <a:gd name="T111" fmla="*/ 426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8" h="808">
                <a:moveTo>
                  <a:pt x="403" y="770"/>
                </a:moveTo>
                <a:lnTo>
                  <a:pt x="403" y="770"/>
                </a:lnTo>
                <a:cubicBezTo>
                  <a:pt x="201" y="770"/>
                  <a:pt x="37" y="605"/>
                  <a:pt x="37" y="403"/>
                </a:cubicBezTo>
                <a:lnTo>
                  <a:pt x="37" y="403"/>
                </a:lnTo>
                <a:cubicBezTo>
                  <a:pt x="37" y="201"/>
                  <a:pt x="201" y="37"/>
                  <a:pt x="403" y="37"/>
                </a:cubicBezTo>
                <a:lnTo>
                  <a:pt x="403" y="37"/>
                </a:lnTo>
                <a:cubicBezTo>
                  <a:pt x="607" y="37"/>
                  <a:pt x="770" y="201"/>
                  <a:pt x="770" y="403"/>
                </a:cubicBezTo>
                <a:lnTo>
                  <a:pt x="770" y="403"/>
                </a:lnTo>
                <a:cubicBezTo>
                  <a:pt x="770" y="605"/>
                  <a:pt x="607" y="770"/>
                  <a:pt x="403" y="770"/>
                </a:cubicBezTo>
                <a:close/>
                <a:moveTo>
                  <a:pt x="403" y="0"/>
                </a:moveTo>
                <a:lnTo>
                  <a:pt x="403" y="0"/>
                </a:lnTo>
                <a:cubicBezTo>
                  <a:pt x="181" y="0"/>
                  <a:pt x="0" y="180"/>
                  <a:pt x="0" y="403"/>
                </a:cubicBezTo>
                <a:lnTo>
                  <a:pt x="0" y="403"/>
                </a:lnTo>
                <a:cubicBezTo>
                  <a:pt x="0" y="626"/>
                  <a:pt x="181" y="807"/>
                  <a:pt x="403" y="807"/>
                </a:cubicBezTo>
                <a:lnTo>
                  <a:pt x="403" y="807"/>
                </a:lnTo>
                <a:cubicBezTo>
                  <a:pt x="627" y="807"/>
                  <a:pt x="807" y="626"/>
                  <a:pt x="807" y="403"/>
                </a:cubicBezTo>
                <a:lnTo>
                  <a:pt x="807" y="403"/>
                </a:lnTo>
                <a:cubicBezTo>
                  <a:pt x="807" y="180"/>
                  <a:pt x="627" y="0"/>
                  <a:pt x="403" y="0"/>
                </a:cubicBezTo>
                <a:close/>
                <a:moveTo>
                  <a:pt x="447" y="507"/>
                </a:moveTo>
                <a:lnTo>
                  <a:pt x="447" y="507"/>
                </a:lnTo>
                <a:cubicBezTo>
                  <a:pt x="438" y="514"/>
                  <a:pt x="429" y="519"/>
                  <a:pt x="414" y="520"/>
                </a:cubicBezTo>
                <a:lnTo>
                  <a:pt x="414" y="423"/>
                </a:lnTo>
                <a:lnTo>
                  <a:pt x="414" y="423"/>
                </a:lnTo>
                <a:cubicBezTo>
                  <a:pt x="421" y="425"/>
                  <a:pt x="423" y="427"/>
                  <a:pt x="429" y="429"/>
                </a:cubicBezTo>
                <a:lnTo>
                  <a:pt x="429" y="429"/>
                </a:lnTo>
                <a:cubicBezTo>
                  <a:pt x="435" y="431"/>
                  <a:pt x="440" y="434"/>
                  <a:pt x="445" y="438"/>
                </a:cubicBezTo>
                <a:lnTo>
                  <a:pt x="445" y="438"/>
                </a:lnTo>
                <a:cubicBezTo>
                  <a:pt x="450" y="442"/>
                  <a:pt x="454" y="446"/>
                  <a:pt x="456" y="451"/>
                </a:cubicBezTo>
                <a:lnTo>
                  <a:pt x="456" y="451"/>
                </a:lnTo>
                <a:cubicBezTo>
                  <a:pt x="459" y="456"/>
                  <a:pt x="460" y="463"/>
                  <a:pt x="460" y="471"/>
                </a:cubicBezTo>
                <a:lnTo>
                  <a:pt x="460" y="471"/>
                </a:lnTo>
                <a:cubicBezTo>
                  <a:pt x="460" y="488"/>
                  <a:pt x="456" y="499"/>
                  <a:pt x="447" y="507"/>
                </a:cubicBezTo>
                <a:close/>
                <a:moveTo>
                  <a:pt x="390" y="367"/>
                </a:moveTo>
                <a:lnTo>
                  <a:pt x="390" y="367"/>
                </a:lnTo>
                <a:cubicBezTo>
                  <a:pt x="385" y="366"/>
                  <a:pt x="383" y="364"/>
                  <a:pt x="377" y="362"/>
                </a:cubicBezTo>
                <a:lnTo>
                  <a:pt x="377" y="362"/>
                </a:lnTo>
                <a:cubicBezTo>
                  <a:pt x="372" y="360"/>
                  <a:pt x="367" y="357"/>
                  <a:pt x="363" y="354"/>
                </a:cubicBezTo>
                <a:lnTo>
                  <a:pt x="363" y="354"/>
                </a:lnTo>
                <a:cubicBezTo>
                  <a:pt x="358" y="351"/>
                  <a:pt x="355" y="347"/>
                  <a:pt x="352" y="342"/>
                </a:cubicBezTo>
                <a:lnTo>
                  <a:pt x="352" y="342"/>
                </a:lnTo>
                <a:cubicBezTo>
                  <a:pt x="350" y="337"/>
                  <a:pt x="348" y="332"/>
                  <a:pt x="348" y="325"/>
                </a:cubicBezTo>
                <a:lnTo>
                  <a:pt x="348" y="325"/>
                </a:lnTo>
                <a:cubicBezTo>
                  <a:pt x="348" y="310"/>
                  <a:pt x="352" y="300"/>
                  <a:pt x="360" y="294"/>
                </a:cubicBezTo>
                <a:lnTo>
                  <a:pt x="360" y="294"/>
                </a:lnTo>
                <a:cubicBezTo>
                  <a:pt x="368" y="288"/>
                  <a:pt x="376" y="284"/>
                  <a:pt x="390" y="284"/>
                </a:cubicBezTo>
                <a:lnTo>
                  <a:pt x="390" y="367"/>
                </a:lnTo>
                <a:close/>
                <a:moveTo>
                  <a:pt x="477" y="401"/>
                </a:moveTo>
                <a:lnTo>
                  <a:pt x="477" y="401"/>
                </a:lnTo>
                <a:cubicBezTo>
                  <a:pt x="468" y="393"/>
                  <a:pt x="458" y="388"/>
                  <a:pt x="447" y="384"/>
                </a:cubicBezTo>
                <a:lnTo>
                  <a:pt x="447" y="384"/>
                </a:lnTo>
                <a:cubicBezTo>
                  <a:pt x="435" y="379"/>
                  <a:pt x="427" y="375"/>
                  <a:pt x="414" y="372"/>
                </a:cubicBezTo>
                <a:lnTo>
                  <a:pt x="414" y="284"/>
                </a:lnTo>
                <a:lnTo>
                  <a:pt x="414" y="284"/>
                </a:lnTo>
                <a:cubicBezTo>
                  <a:pt x="429" y="284"/>
                  <a:pt x="436" y="288"/>
                  <a:pt x="443" y="295"/>
                </a:cubicBezTo>
                <a:lnTo>
                  <a:pt x="443" y="295"/>
                </a:lnTo>
                <a:cubicBezTo>
                  <a:pt x="449" y="303"/>
                  <a:pt x="453" y="314"/>
                  <a:pt x="454" y="328"/>
                </a:cubicBezTo>
                <a:lnTo>
                  <a:pt x="500" y="328"/>
                </a:lnTo>
                <a:lnTo>
                  <a:pt x="500" y="328"/>
                </a:lnTo>
                <a:cubicBezTo>
                  <a:pt x="500" y="315"/>
                  <a:pt x="497" y="302"/>
                  <a:pt x="492" y="292"/>
                </a:cubicBezTo>
                <a:lnTo>
                  <a:pt x="492" y="292"/>
                </a:lnTo>
                <a:cubicBezTo>
                  <a:pt x="488" y="282"/>
                  <a:pt x="481" y="273"/>
                  <a:pt x="473" y="267"/>
                </a:cubicBezTo>
                <a:lnTo>
                  <a:pt x="473" y="267"/>
                </a:lnTo>
                <a:cubicBezTo>
                  <a:pt x="465" y="260"/>
                  <a:pt x="456" y="255"/>
                  <a:pt x="445" y="252"/>
                </a:cubicBezTo>
                <a:lnTo>
                  <a:pt x="445" y="252"/>
                </a:lnTo>
                <a:cubicBezTo>
                  <a:pt x="435" y="248"/>
                  <a:pt x="427" y="247"/>
                  <a:pt x="414" y="247"/>
                </a:cubicBezTo>
                <a:lnTo>
                  <a:pt x="414" y="220"/>
                </a:lnTo>
                <a:lnTo>
                  <a:pt x="390" y="220"/>
                </a:lnTo>
                <a:lnTo>
                  <a:pt x="390" y="247"/>
                </a:lnTo>
                <a:lnTo>
                  <a:pt x="390" y="247"/>
                </a:lnTo>
                <a:cubicBezTo>
                  <a:pt x="379" y="247"/>
                  <a:pt x="370" y="248"/>
                  <a:pt x="359" y="252"/>
                </a:cubicBezTo>
                <a:lnTo>
                  <a:pt x="359" y="252"/>
                </a:lnTo>
                <a:cubicBezTo>
                  <a:pt x="348" y="256"/>
                  <a:pt x="338" y="261"/>
                  <a:pt x="329" y="268"/>
                </a:cubicBezTo>
                <a:lnTo>
                  <a:pt x="329" y="268"/>
                </a:lnTo>
                <a:cubicBezTo>
                  <a:pt x="322" y="275"/>
                  <a:pt x="315" y="283"/>
                  <a:pt x="309" y="293"/>
                </a:cubicBezTo>
                <a:lnTo>
                  <a:pt x="309" y="293"/>
                </a:lnTo>
                <a:cubicBezTo>
                  <a:pt x="304" y="304"/>
                  <a:pt x="302" y="315"/>
                  <a:pt x="302" y="328"/>
                </a:cubicBezTo>
                <a:lnTo>
                  <a:pt x="302" y="328"/>
                </a:lnTo>
                <a:cubicBezTo>
                  <a:pt x="302" y="343"/>
                  <a:pt x="305" y="356"/>
                  <a:pt x="310" y="367"/>
                </a:cubicBezTo>
                <a:lnTo>
                  <a:pt x="310" y="367"/>
                </a:lnTo>
                <a:cubicBezTo>
                  <a:pt x="316" y="377"/>
                  <a:pt x="323" y="385"/>
                  <a:pt x="332" y="392"/>
                </a:cubicBezTo>
                <a:lnTo>
                  <a:pt x="332" y="392"/>
                </a:lnTo>
                <a:cubicBezTo>
                  <a:pt x="340" y="399"/>
                  <a:pt x="350" y="404"/>
                  <a:pt x="361" y="409"/>
                </a:cubicBezTo>
                <a:lnTo>
                  <a:pt x="361" y="409"/>
                </a:lnTo>
                <a:cubicBezTo>
                  <a:pt x="372" y="413"/>
                  <a:pt x="379" y="416"/>
                  <a:pt x="390" y="420"/>
                </a:cubicBezTo>
                <a:lnTo>
                  <a:pt x="390" y="520"/>
                </a:lnTo>
                <a:lnTo>
                  <a:pt x="390" y="520"/>
                </a:lnTo>
                <a:cubicBezTo>
                  <a:pt x="372" y="519"/>
                  <a:pt x="362" y="514"/>
                  <a:pt x="354" y="503"/>
                </a:cubicBezTo>
                <a:lnTo>
                  <a:pt x="354" y="503"/>
                </a:lnTo>
                <a:cubicBezTo>
                  <a:pt x="345" y="493"/>
                  <a:pt x="342" y="478"/>
                  <a:pt x="342" y="460"/>
                </a:cubicBezTo>
                <a:lnTo>
                  <a:pt x="296" y="460"/>
                </a:lnTo>
                <a:lnTo>
                  <a:pt x="296" y="460"/>
                </a:lnTo>
                <a:cubicBezTo>
                  <a:pt x="296" y="476"/>
                  <a:pt x="298" y="489"/>
                  <a:pt x="303" y="502"/>
                </a:cubicBezTo>
                <a:lnTo>
                  <a:pt x="303" y="502"/>
                </a:lnTo>
                <a:cubicBezTo>
                  <a:pt x="308" y="513"/>
                  <a:pt x="314" y="524"/>
                  <a:pt x="323" y="531"/>
                </a:cubicBezTo>
                <a:lnTo>
                  <a:pt x="323" y="531"/>
                </a:lnTo>
                <a:cubicBezTo>
                  <a:pt x="332" y="540"/>
                  <a:pt x="342" y="546"/>
                  <a:pt x="354" y="551"/>
                </a:cubicBezTo>
                <a:lnTo>
                  <a:pt x="354" y="551"/>
                </a:lnTo>
                <a:cubicBezTo>
                  <a:pt x="366" y="555"/>
                  <a:pt x="376" y="557"/>
                  <a:pt x="390" y="557"/>
                </a:cubicBezTo>
                <a:lnTo>
                  <a:pt x="390" y="586"/>
                </a:lnTo>
                <a:lnTo>
                  <a:pt x="414" y="586"/>
                </a:lnTo>
                <a:lnTo>
                  <a:pt x="414" y="557"/>
                </a:lnTo>
                <a:lnTo>
                  <a:pt x="414" y="557"/>
                </a:lnTo>
                <a:cubicBezTo>
                  <a:pt x="428" y="557"/>
                  <a:pt x="437" y="555"/>
                  <a:pt x="449" y="551"/>
                </a:cubicBezTo>
                <a:lnTo>
                  <a:pt x="449" y="551"/>
                </a:lnTo>
                <a:cubicBezTo>
                  <a:pt x="460" y="547"/>
                  <a:pt x="470" y="541"/>
                  <a:pt x="479" y="534"/>
                </a:cubicBezTo>
                <a:lnTo>
                  <a:pt x="479" y="534"/>
                </a:lnTo>
                <a:cubicBezTo>
                  <a:pt x="487" y="525"/>
                  <a:pt x="494" y="516"/>
                  <a:pt x="499" y="505"/>
                </a:cubicBezTo>
                <a:lnTo>
                  <a:pt x="499" y="505"/>
                </a:lnTo>
                <a:cubicBezTo>
                  <a:pt x="505" y="493"/>
                  <a:pt x="507" y="479"/>
                  <a:pt x="507" y="464"/>
                </a:cubicBezTo>
                <a:lnTo>
                  <a:pt x="507" y="464"/>
                </a:lnTo>
                <a:cubicBezTo>
                  <a:pt x="507" y="449"/>
                  <a:pt x="504" y="437"/>
                  <a:pt x="498" y="426"/>
                </a:cubicBezTo>
                <a:lnTo>
                  <a:pt x="498" y="426"/>
                </a:lnTo>
                <a:cubicBezTo>
                  <a:pt x="493" y="416"/>
                  <a:pt x="486" y="408"/>
                  <a:pt x="477" y="4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251">
            <a:extLst>
              <a:ext uri="{FF2B5EF4-FFF2-40B4-BE49-F238E27FC236}">
                <a16:creationId xmlns:a16="http://schemas.microsoft.com/office/drawing/2014/main" id="{7D4293A3-E26D-3A41-B8F6-FF4DA5582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231" y="4578152"/>
            <a:ext cx="1005334" cy="824042"/>
          </a:xfrm>
          <a:custGeom>
            <a:avLst/>
            <a:gdLst>
              <a:gd name="T0" fmla="*/ 37 w 808"/>
              <a:gd name="T1" fmla="*/ 294 h 661"/>
              <a:gd name="T2" fmla="*/ 770 w 808"/>
              <a:gd name="T3" fmla="*/ 257 h 661"/>
              <a:gd name="T4" fmla="*/ 710 w 808"/>
              <a:gd name="T5" fmla="*/ 404 h 661"/>
              <a:gd name="T6" fmla="*/ 599 w 808"/>
              <a:gd name="T7" fmla="*/ 330 h 661"/>
              <a:gd name="T8" fmla="*/ 710 w 808"/>
              <a:gd name="T9" fmla="*/ 404 h 661"/>
              <a:gd name="T10" fmla="*/ 570 w 808"/>
              <a:gd name="T11" fmla="*/ 514 h 661"/>
              <a:gd name="T12" fmla="*/ 702 w 808"/>
              <a:gd name="T13" fmla="*/ 441 h 661"/>
              <a:gd name="T14" fmla="*/ 664 w 808"/>
              <a:gd name="T15" fmla="*/ 623 h 661"/>
              <a:gd name="T16" fmla="*/ 565 w 808"/>
              <a:gd name="T17" fmla="*/ 551 h 661"/>
              <a:gd name="T18" fmla="*/ 664 w 808"/>
              <a:gd name="T19" fmla="*/ 623 h 661"/>
              <a:gd name="T20" fmla="*/ 422 w 808"/>
              <a:gd name="T21" fmla="*/ 330 h 661"/>
              <a:gd name="T22" fmla="*/ 551 w 808"/>
              <a:gd name="T23" fmla="*/ 404 h 661"/>
              <a:gd name="T24" fmla="*/ 534 w 808"/>
              <a:gd name="T25" fmla="*/ 514 h 661"/>
              <a:gd name="T26" fmla="*/ 422 w 808"/>
              <a:gd name="T27" fmla="*/ 441 h 661"/>
              <a:gd name="T28" fmla="*/ 534 w 808"/>
              <a:gd name="T29" fmla="*/ 514 h 661"/>
              <a:gd name="T30" fmla="*/ 422 w 808"/>
              <a:gd name="T31" fmla="*/ 623 h 661"/>
              <a:gd name="T32" fmla="*/ 528 w 808"/>
              <a:gd name="T33" fmla="*/ 551 h 661"/>
              <a:gd name="T34" fmla="*/ 385 w 808"/>
              <a:gd name="T35" fmla="*/ 404 h 661"/>
              <a:gd name="T36" fmla="*/ 244 w 808"/>
              <a:gd name="T37" fmla="*/ 330 h 661"/>
              <a:gd name="T38" fmla="*/ 385 w 808"/>
              <a:gd name="T39" fmla="*/ 404 h 661"/>
              <a:gd name="T40" fmla="*/ 273 w 808"/>
              <a:gd name="T41" fmla="*/ 514 h 661"/>
              <a:gd name="T42" fmla="*/ 385 w 808"/>
              <a:gd name="T43" fmla="*/ 441 h 661"/>
              <a:gd name="T44" fmla="*/ 385 w 808"/>
              <a:gd name="T45" fmla="*/ 623 h 661"/>
              <a:gd name="T46" fmla="*/ 279 w 808"/>
              <a:gd name="T47" fmla="*/ 551 h 661"/>
              <a:gd name="T48" fmla="*/ 385 w 808"/>
              <a:gd name="T49" fmla="*/ 623 h 661"/>
              <a:gd name="T50" fmla="*/ 128 w 808"/>
              <a:gd name="T51" fmla="*/ 551 h 661"/>
              <a:gd name="T52" fmla="*/ 254 w 808"/>
              <a:gd name="T53" fmla="*/ 623 h 661"/>
              <a:gd name="T54" fmla="*/ 105 w 808"/>
              <a:gd name="T55" fmla="*/ 441 h 661"/>
              <a:gd name="T56" fmla="*/ 237 w 808"/>
              <a:gd name="T57" fmla="*/ 514 h 661"/>
              <a:gd name="T58" fmla="*/ 105 w 808"/>
              <a:gd name="T59" fmla="*/ 441 h 661"/>
              <a:gd name="T60" fmla="*/ 207 w 808"/>
              <a:gd name="T61" fmla="*/ 330 h 661"/>
              <a:gd name="T62" fmla="*/ 97 w 808"/>
              <a:gd name="T63" fmla="*/ 404 h 661"/>
              <a:gd name="T64" fmla="*/ 403 w 808"/>
              <a:gd name="T65" fmla="*/ 41 h 661"/>
              <a:gd name="T66" fmla="*/ 149 w 808"/>
              <a:gd name="T67" fmla="*/ 220 h 661"/>
              <a:gd name="T68" fmla="*/ 770 w 808"/>
              <a:gd name="T69" fmla="*/ 220 h 661"/>
              <a:gd name="T70" fmla="*/ 417 w 808"/>
              <a:gd name="T71" fmla="*/ 6 h 661"/>
              <a:gd name="T72" fmla="*/ 417 w 808"/>
              <a:gd name="T73" fmla="*/ 6 h 661"/>
              <a:gd name="T74" fmla="*/ 403 w 808"/>
              <a:gd name="T75" fmla="*/ 0 h 661"/>
              <a:gd name="T76" fmla="*/ 390 w 808"/>
              <a:gd name="T77" fmla="*/ 6 h 661"/>
              <a:gd name="T78" fmla="*/ 37 w 808"/>
              <a:gd name="T79" fmla="*/ 220 h 661"/>
              <a:gd name="T80" fmla="*/ 0 w 808"/>
              <a:gd name="T81" fmla="*/ 257 h 661"/>
              <a:gd name="T82" fmla="*/ 0 w 808"/>
              <a:gd name="T83" fmla="*/ 294 h 661"/>
              <a:gd name="T84" fmla="*/ 44 w 808"/>
              <a:gd name="T85" fmla="*/ 330 h 661"/>
              <a:gd name="T86" fmla="*/ 111 w 808"/>
              <a:gd name="T87" fmla="*/ 647 h 661"/>
              <a:gd name="T88" fmla="*/ 129 w 808"/>
              <a:gd name="T89" fmla="*/ 660 h 661"/>
              <a:gd name="T90" fmla="*/ 678 w 808"/>
              <a:gd name="T91" fmla="*/ 660 h 661"/>
              <a:gd name="T92" fmla="*/ 696 w 808"/>
              <a:gd name="T93" fmla="*/ 647 h 661"/>
              <a:gd name="T94" fmla="*/ 770 w 808"/>
              <a:gd name="T95" fmla="*/ 330 h 661"/>
              <a:gd name="T96" fmla="*/ 807 w 808"/>
              <a:gd name="T97" fmla="*/ 294 h 661"/>
              <a:gd name="T98" fmla="*/ 807 w 808"/>
              <a:gd name="T99" fmla="*/ 257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08" h="661">
                <a:moveTo>
                  <a:pt x="770" y="294"/>
                </a:moveTo>
                <a:lnTo>
                  <a:pt x="37" y="294"/>
                </a:lnTo>
                <a:lnTo>
                  <a:pt x="37" y="257"/>
                </a:lnTo>
                <a:lnTo>
                  <a:pt x="770" y="257"/>
                </a:lnTo>
                <a:lnTo>
                  <a:pt x="770" y="294"/>
                </a:lnTo>
                <a:close/>
                <a:moveTo>
                  <a:pt x="710" y="404"/>
                </a:moveTo>
                <a:lnTo>
                  <a:pt x="588" y="404"/>
                </a:lnTo>
                <a:lnTo>
                  <a:pt x="599" y="330"/>
                </a:lnTo>
                <a:lnTo>
                  <a:pt x="725" y="330"/>
                </a:lnTo>
                <a:lnTo>
                  <a:pt x="710" y="404"/>
                </a:lnTo>
                <a:close/>
                <a:moveTo>
                  <a:pt x="687" y="514"/>
                </a:moveTo>
                <a:lnTo>
                  <a:pt x="570" y="514"/>
                </a:lnTo>
                <a:lnTo>
                  <a:pt x="582" y="441"/>
                </a:lnTo>
                <a:lnTo>
                  <a:pt x="702" y="441"/>
                </a:lnTo>
                <a:lnTo>
                  <a:pt x="687" y="514"/>
                </a:lnTo>
                <a:close/>
                <a:moveTo>
                  <a:pt x="664" y="623"/>
                </a:moveTo>
                <a:lnTo>
                  <a:pt x="553" y="623"/>
                </a:lnTo>
                <a:lnTo>
                  <a:pt x="565" y="551"/>
                </a:lnTo>
                <a:lnTo>
                  <a:pt x="679" y="551"/>
                </a:lnTo>
                <a:lnTo>
                  <a:pt x="664" y="623"/>
                </a:lnTo>
                <a:close/>
                <a:moveTo>
                  <a:pt x="422" y="404"/>
                </a:moveTo>
                <a:lnTo>
                  <a:pt x="422" y="330"/>
                </a:lnTo>
                <a:lnTo>
                  <a:pt x="563" y="330"/>
                </a:lnTo>
                <a:lnTo>
                  <a:pt x="551" y="404"/>
                </a:lnTo>
                <a:lnTo>
                  <a:pt x="422" y="404"/>
                </a:lnTo>
                <a:close/>
                <a:moveTo>
                  <a:pt x="534" y="514"/>
                </a:moveTo>
                <a:lnTo>
                  <a:pt x="422" y="514"/>
                </a:lnTo>
                <a:lnTo>
                  <a:pt x="422" y="441"/>
                </a:lnTo>
                <a:lnTo>
                  <a:pt x="545" y="441"/>
                </a:lnTo>
                <a:lnTo>
                  <a:pt x="534" y="514"/>
                </a:lnTo>
                <a:close/>
                <a:moveTo>
                  <a:pt x="516" y="623"/>
                </a:moveTo>
                <a:lnTo>
                  <a:pt x="422" y="623"/>
                </a:lnTo>
                <a:lnTo>
                  <a:pt x="422" y="551"/>
                </a:lnTo>
                <a:lnTo>
                  <a:pt x="528" y="551"/>
                </a:lnTo>
                <a:lnTo>
                  <a:pt x="516" y="623"/>
                </a:lnTo>
                <a:close/>
                <a:moveTo>
                  <a:pt x="385" y="404"/>
                </a:moveTo>
                <a:lnTo>
                  <a:pt x="256" y="404"/>
                </a:lnTo>
                <a:lnTo>
                  <a:pt x="244" y="330"/>
                </a:lnTo>
                <a:lnTo>
                  <a:pt x="385" y="330"/>
                </a:lnTo>
                <a:lnTo>
                  <a:pt x="385" y="404"/>
                </a:lnTo>
                <a:close/>
                <a:moveTo>
                  <a:pt x="385" y="514"/>
                </a:moveTo>
                <a:lnTo>
                  <a:pt x="273" y="514"/>
                </a:lnTo>
                <a:lnTo>
                  <a:pt x="262" y="441"/>
                </a:lnTo>
                <a:lnTo>
                  <a:pt x="385" y="441"/>
                </a:lnTo>
                <a:lnTo>
                  <a:pt x="385" y="514"/>
                </a:lnTo>
                <a:close/>
                <a:moveTo>
                  <a:pt x="385" y="623"/>
                </a:moveTo>
                <a:lnTo>
                  <a:pt x="291" y="623"/>
                </a:lnTo>
                <a:lnTo>
                  <a:pt x="279" y="551"/>
                </a:lnTo>
                <a:lnTo>
                  <a:pt x="385" y="551"/>
                </a:lnTo>
                <a:lnTo>
                  <a:pt x="385" y="623"/>
                </a:lnTo>
                <a:close/>
                <a:moveTo>
                  <a:pt x="143" y="623"/>
                </a:moveTo>
                <a:lnTo>
                  <a:pt x="128" y="551"/>
                </a:lnTo>
                <a:lnTo>
                  <a:pt x="242" y="551"/>
                </a:lnTo>
                <a:lnTo>
                  <a:pt x="254" y="623"/>
                </a:lnTo>
                <a:lnTo>
                  <a:pt x="143" y="623"/>
                </a:lnTo>
                <a:close/>
                <a:moveTo>
                  <a:pt x="105" y="441"/>
                </a:moveTo>
                <a:lnTo>
                  <a:pt x="225" y="441"/>
                </a:lnTo>
                <a:lnTo>
                  <a:pt x="237" y="514"/>
                </a:lnTo>
                <a:lnTo>
                  <a:pt x="120" y="514"/>
                </a:lnTo>
                <a:lnTo>
                  <a:pt x="105" y="441"/>
                </a:lnTo>
                <a:close/>
                <a:moveTo>
                  <a:pt x="81" y="330"/>
                </a:moveTo>
                <a:lnTo>
                  <a:pt x="207" y="330"/>
                </a:lnTo>
                <a:lnTo>
                  <a:pt x="219" y="404"/>
                </a:lnTo>
                <a:lnTo>
                  <a:pt x="97" y="404"/>
                </a:lnTo>
                <a:lnTo>
                  <a:pt x="81" y="330"/>
                </a:lnTo>
                <a:close/>
                <a:moveTo>
                  <a:pt x="403" y="41"/>
                </a:moveTo>
                <a:lnTo>
                  <a:pt x="658" y="220"/>
                </a:lnTo>
                <a:lnTo>
                  <a:pt x="149" y="220"/>
                </a:lnTo>
                <a:lnTo>
                  <a:pt x="403" y="41"/>
                </a:lnTo>
                <a:close/>
                <a:moveTo>
                  <a:pt x="770" y="220"/>
                </a:moveTo>
                <a:lnTo>
                  <a:pt x="721" y="220"/>
                </a:lnTo>
                <a:lnTo>
                  <a:pt x="417" y="6"/>
                </a:lnTo>
                <a:lnTo>
                  <a:pt x="417" y="6"/>
                </a:lnTo>
                <a:lnTo>
                  <a:pt x="417" y="6"/>
                </a:lnTo>
                <a:cubicBezTo>
                  <a:pt x="413" y="3"/>
                  <a:pt x="409" y="0"/>
                  <a:pt x="403" y="0"/>
                </a:cubicBezTo>
                <a:lnTo>
                  <a:pt x="403" y="0"/>
                </a:lnTo>
                <a:cubicBezTo>
                  <a:pt x="398" y="0"/>
                  <a:pt x="393" y="3"/>
                  <a:pt x="390" y="6"/>
                </a:cubicBezTo>
                <a:lnTo>
                  <a:pt x="390" y="6"/>
                </a:lnTo>
                <a:lnTo>
                  <a:pt x="86" y="220"/>
                </a:lnTo>
                <a:lnTo>
                  <a:pt x="37" y="220"/>
                </a:lnTo>
                <a:lnTo>
                  <a:pt x="37" y="220"/>
                </a:lnTo>
                <a:cubicBezTo>
                  <a:pt x="16" y="220"/>
                  <a:pt x="0" y="237"/>
                  <a:pt x="0" y="257"/>
                </a:cubicBezTo>
                <a:lnTo>
                  <a:pt x="0" y="294"/>
                </a:lnTo>
                <a:lnTo>
                  <a:pt x="0" y="294"/>
                </a:lnTo>
                <a:cubicBezTo>
                  <a:pt x="0" y="314"/>
                  <a:pt x="16" y="330"/>
                  <a:pt x="37" y="330"/>
                </a:cubicBezTo>
                <a:lnTo>
                  <a:pt x="44" y="330"/>
                </a:lnTo>
                <a:lnTo>
                  <a:pt x="111" y="647"/>
                </a:lnTo>
                <a:lnTo>
                  <a:pt x="111" y="647"/>
                </a:lnTo>
                <a:lnTo>
                  <a:pt x="111" y="647"/>
                </a:lnTo>
                <a:cubicBezTo>
                  <a:pt x="113" y="655"/>
                  <a:pt x="120" y="660"/>
                  <a:pt x="129" y="660"/>
                </a:cubicBezTo>
                <a:lnTo>
                  <a:pt x="678" y="660"/>
                </a:lnTo>
                <a:lnTo>
                  <a:pt x="678" y="660"/>
                </a:lnTo>
                <a:cubicBezTo>
                  <a:pt x="687" y="660"/>
                  <a:pt x="693" y="655"/>
                  <a:pt x="696" y="647"/>
                </a:cubicBezTo>
                <a:lnTo>
                  <a:pt x="696" y="647"/>
                </a:lnTo>
                <a:lnTo>
                  <a:pt x="763" y="330"/>
                </a:lnTo>
                <a:lnTo>
                  <a:pt x="770" y="330"/>
                </a:lnTo>
                <a:lnTo>
                  <a:pt x="770" y="330"/>
                </a:lnTo>
                <a:cubicBezTo>
                  <a:pt x="790" y="330"/>
                  <a:pt x="807" y="314"/>
                  <a:pt x="807" y="294"/>
                </a:cubicBezTo>
                <a:lnTo>
                  <a:pt x="807" y="257"/>
                </a:lnTo>
                <a:lnTo>
                  <a:pt x="807" y="257"/>
                </a:lnTo>
                <a:cubicBezTo>
                  <a:pt x="807" y="237"/>
                  <a:pt x="790" y="220"/>
                  <a:pt x="770" y="2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442">
            <a:extLst>
              <a:ext uri="{FF2B5EF4-FFF2-40B4-BE49-F238E27FC236}">
                <a16:creationId xmlns:a16="http://schemas.microsoft.com/office/drawing/2014/main" id="{5905BCB8-F1F9-804B-A6E4-93978F6D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882" y="5105536"/>
            <a:ext cx="1757957" cy="6092423"/>
          </a:xfrm>
          <a:custGeom>
            <a:avLst/>
            <a:gdLst>
              <a:gd name="T0" fmla="*/ 205 w 1413"/>
              <a:gd name="T1" fmla="*/ 2431 h 4889"/>
              <a:gd name="T2" fmla="*/ 205 w 1413"/>
              <a:gd name="T3" fmla="*/ 2431 h 4889"/>
              <a:gd name="T4" fmla="*/ 1340 w 1413"/>
              <a:gd name="T5" fmla="*/ 204 h 4889"/>
              <a:gd name="T6" fmla="*/ 1340 w 1413"/>
              <a:gd name="T7" fmla="*/ 204 h 4889"/>
              <a:gd name="T8" fmla="*/ 1273 w 1413"/>
              <a:gd name="T9" fmla="*/ 0 h 4889"/>
              <a:gd name="T10" fmla="*/ 1273 w 1413"/>
              <a:gd name="T11" fmla="*/ 0 h 4889"/>
              <a:gd name="T12" fmla="*/ 868 w 1413"/>
              <a:gd name="T13" fmla="*/ 338 h 4889"/>
              <a:gd name="T14" fmla="*/ 868 w 1413"/>
              <a:gd name="T15" fmla="*/ 338 h 4889"/>
              <a:gd name="T16" fmla="*/ 0 w 1413"/>
              <a:gd name="T17" fmla="*/ 2431 h 4889"/>
              <a:gd name="T18" fmla="*/ 0 w 1413"/>
              <a:gd name="T19" fmla="*/ 2431 h 4889"/>
              <a:gd name="T20" fmla="*/ 868 w 1413"/>
              <a:gd name="T21" fmla="*/ 4525 h 4889"/>
              <a:gd name="T22" fmla="*/ 868 w 1413"/>
              <a:gd name="T23" fmla="*/ 4525 h 4889"/>
              <a:gd name="T24" fmla="*/ 1307 w 1413"/>
              <a:gd name="T25" fmla="*/ 4888 h 4889"/>
              <a:gd name="T26" fmla="*/ 1307 w 1413"/>
              <a:gd name="T27" fmla="*/ 4888 h 4889"/>
              <a:gd name="T28" fmla="*/ 1412 w 1413"/>
              <a:gd name="T29" fmla="*/ 4711 h 4889"/>
              <a:gd name="T30" fmla="*/ 1412 w 1413"/>
              <a:gd name="T31" fmla="*/ 4711 h 4889"/>
              <a:gd name="T32" fmla="*/ 205 w 1413"/>
              <a:gd name="T33" fmla="*/ 2431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13" h="4889">
                <a:moveTo>
                  <a:pt x="205" y="2431"/>
                </a:moveTo>
                <a:lnTo>
                  <a:pt x="205" y="2431"/>
                </a:lnTo>
                <a:cubicBezTo>
                  <a:pt x="205" y="1516"/>
                  <a:pt x="652" y="705"/>
                  <a:pt x="1340" y="204"/>
                </a:cubicBezTo>
                <a:lnTo>
                  <a:pt x="1340" y="204"/>
                </a:lnTo>
                <a:cubicBezTo>
                  <a:pt x="1307" y="141"/>
                  <a:pt x="1284" y="72"/>
                  <a:pt x="1273" y="0"/>
                </a:cubicBezTo>
                <a:lnTo>
                  <a:pt x="1273" y="0"/>
                </a:lnTo>
                <a:cubicBezTo>
                  <a:pt x="1130" y="99"/>
                  <a:pt x="994" y="212"/>
                  <a:pt x="868" y="338"/>
                </a:cubicBezTo>
                <a:lnTo>
                  <a:pt x="868" y="338"/>
                </a:lnTo>
                <a:cubicBezTo>
                  <a:pt x="309" y="898"/>
                  <a:pt x="0" y="1640"/>
                  <a:pt x="0" y="2431"/>
                </a:cubicBezTo>
                <a:lnTo>
                  <a:pt x="0" y="2431"/>
                </a:lnTo>
                <a:cubicBezTo>
                  <a:pt x="0" y="3223"/>
                  <a:pt x="309" y="3966"/>
                  <a:pt x="868" y="4525"/>
                </a:cubicBezTo>
                <a:lnTo>
                  <a:pt x="868" y="4525"/>
                </a:lnTo>
                <a:cubicBezTo>
                  <a:pt x="1004" y="4661"/>
                  <a:pt x="1151" y="4782"/>
                  <a:pt x="1307" y="4888"/>
                </a:cubicBezTo>
                <a:lnTo>
                  <a:pt x="1307" y="4888"/>
                </a:lnTo>
                <a:cubicBezTo>
                  <a:pt x="1332" y="4823"/>
                  <a:pt x="1368" y="4763"/>
                  <a:pt x="1412" y="4711"/>
                </a:cubicBezTo>
                <a:lnTo>
                  <a:pt x="1412" y="4711"/>
                </a:lnTo>
                <a:cubicBezTo>
                  <a:pt x="684" y="4214"/>
                  <a:pt x="205" y="3377"/>
                  <a:pt x="205" y="24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443">
            <a:extLst>
              <a:ext uri="{FF2B5EF4-FFF2-40B4-BE49-F238E27FC236}">
                <a16:creationId xmlns:a16="http://schemas.microsoft.com/office/drawing/2014/main" id="{42010D4C-1BE9-A54E-A6C7-E7791235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426" y="4446304"/>
            <a:ext cx="4400386" cy="7377930"/>
          </a:xfrm>
          <a:custGeom>
            <a:avLst/>
            <a:gdLst>
              <a:gd name="T0" fmla="*/ 2666 w 3534"/>
              <a:gd name="T1" fmla="*/ 867 h 5922"/>
              <a:gd name="T2" fmla="*/ 2666 w 3534"/>
              <a:gd name="T3" fmla="*/ 867 h 5922"/>
              <a:gd name="T4" fmla="*/ 572 w 3534"/>
              <a:gd name="T5" fmla="*/ 0 h 5922"/>
              <a:gd name="T6" fmla="*/ 572 w 3534"/>
              <a:gd name="T7" fmla="*/ 0 h 5922"/>
              <a:gd name="T8" fmla="*/ 0 w 3534"/>
              <a:gd name="T9" fmla="*/ 55 h 5922"/>
              <a:gd name="T10" fmla="*/ 0 w 3534"/>
              <a:gd name="T11" fmla="*/ 55 h 5922"/>
              <a:gd name="T12" fmla="*/ 99 w 3534"/>
              <a:gd name="T13" fmla="*/ 245 h 5922"/>
              <a:gd name="T14" fmla="*/ 99 w 3534"/>
              <a:gd name="T15" fmla="*/ 245 h 5922"/>
              <a:gd name="T16" fmla="*/ 572 w 3534"/>
              <a:gd name="T17" fmla="*/ 204 h 5922"/>
              <a:gd name="T18" fmla="*/ 572 w 3534"/>
              <a:gd name="T19" fmla="*/ 204 h 5922"/>
              <a:gd name="T20" fmla="*/ 3329 w 3534"/>
              <a:gd name="T21" fmla="*/ 2960 h 5922"/>
              <a:gd name="T22" fmla="*/ 3329 w 3534"/>
              <a:gd name="T23" fmla="*/ 2960 h 5922"/>
              <a:gd name="T24" fmla="*/ 572 w 3534"/>
              <a:gd name="T25" fmla="*/ 5718 h 5922"/>
              <a:gd name="T26" fmla="*/ 572 w 3534"/>
              <a:gd name="T27" fmla="*/ 5718 h 5922"/>
              <a:gd name="T28" fmla="*/ 126 w 3534"/>
              <a:gd name="T29" fmla="*/ 5682 h 5922"/>
              <a:gd name="T30" fmla="*/ 126 w 3534"/>
              <a:gd name="T31" fmla="*/ 5682 h 5922"/>
              <a:gd name="T32" fmla="*/ 80 w 3534"/>
              <a:gd name="T33" fmla="*/ 5881 h 5922"/>
              <a:gd name="T34" fmla="*/ 80 w 3534"/>
              <a:gd name="T35" fmla="*/ 5881 h 5922"/>
              <a:gd name="T36" fmla="*/ 572 w 3534"/>
              <a:gd name="T37" fmla="*/ 5921 h 5922"/>
              <a:gd name="T38" fmla="*/ 572 w 3534"/>
              <a:gd name="T39" fmla="*/ 5921 h 5922"/>
              <a:gd name="T40" fmla="*/ 2666 w 3534"/>
              <a:gd name="T41" fmla="*/ 5054 h 5922"/>
              <a:gd name="T42" fmla="*/ 2666 w 3534"/>
              <a:gd name="T43" fmla="*/ 5054 h 5922"/>
              <a:gd name="T44" fmla="*/ 3533 w 3534"/>
              <a:gd name="T45" fmla="*/ 2960 h 5922"/>
              <a:gd name="T46" fmla="*/ 3533 w 3534"/>
              <a:gd name="T47" fmla="*/ 2960 h 5922"/>
              <a:gd name="T48" fmla="*/ 2666 w 3534"/>
              <a:gd name="T49" fmla="*/ 867 h 5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534" h="5922">
                <a:moveTo>
                  <a:pt x="2666" y="867"/>
                </a:moveTo>
                <a:lnTo>
                  <a:pt x="2666" y="867"/>
                </a:lnTo>
                <a:cubicBezTo>
                  <a:pt x="2107" y="308"/>
                  <a:pt x="1363" y="0"/>
                  <a:pt x="572" y="0"/>
                </a:cubicBezTo>
                <a:lnTo>
                  <a:pt x="572" y="0"/>
                </a:lnTo>
                <a:cubicBezTo>
                  <a:pt x="378" y="0"/>
                  <a:pt x="187" y="19"/>
                  <a:pt x="0" y="55"/>
                </a:cubicBezTo>
                <a:lnTo>
                  <a:pt x="0" y="55"/>
                </a:lnTo>
                <a:cubicBezTo>
                  <a:pt x="43" y="111"/>
                  <a:pt x="77" y="175"/>
                  <a:pt x="99" y="245"/>
                </a:cubicBezTo>
                <a:lnTo>
                  <a:pt x="99" y="245"/>
                </a:lnTo>
                <a:cubicBezTo>
                  <a:pt x="253" y="218"/>
                  <a:pt x="411" y="204"/>
                  <a:pt x="572" y="204"/>
                </a:cubicBezTo>
                <a:lnTo>
                  <a:pt x="572" y="204"/>
                </a:lnTo>
                <a:cubicBezTo>
                  <a:pt x="2093" y="204"/>
                  <a:pt x="3329" y="1441"/>
                  <a:pt x="3329" y="2960"/>
                </a:cubicBezTo>
                <a:lnTo>
                  <a:pt x="3329" y="2960"/>
                </a:lnTo>
                <a:cubicBezTo>
                  <a:pt x="3329" y="4481"/>
                  <a:pt x="2093" y="5718"/>
                  <a:pt x="572" y="5718"/>
                </a:cubicBezTo>
                <a:lnTo>
                  <a:pt x="572" y="5718"/>
                </a:lnTo>
                <a:cubicBezTo>
                  <a:pt x="421" y="5718"/>
                  <a:pt x="271" y="5706"/>
                  <a:pt x="126" y="5682"/>
                </a:cubicBezTo>
                <a:lnTo>
                  <a:pt x="126" y="5682"/>
                </a:lnTo>
                <a:cubicBezTo>
                  <a:pt x="122" y="5752"/>
                  <a:pt x="106" y="5819"/>
                  <a:pt x="80" y="5881"/>
                </a:cubicBezTo>
                <a:lnTo>
                  <a:pt x="80" y="5881"/>
                </a:lnTo>
                <a:cubicBezTo>
                  <a:pt x="241" y="5908"/>
                  <a:pt x="406" y="5921"/>
                  <a:pt x="572" y="5921"/>
                </a:cubicBezTo>
                <a:lnTo>
                  <a:pt x="572" y="5921"/>
                </a:lnTo>
                <a:cubicBezTo>
                  <a:pt x="1363" y="5921"/>
                  <a:pt x="2107" y="5614"/>
                  <a:pt x="2666" y="5054"/>
                </a:cubicBezTo>
                <a:lnTo>
                  <a:pt x="2666" y="5054"/>
                </a:lnTo>
                <a:cubicBezTo>
                  <a:pt x="3225" y="4495"/>
                  <a:pt x="3533" y="3752"/>
                  <a:pt x="3533" y="2960"/>
                </a:cubicBezTo>
                <a:lnTo>
                  <a:pt x="3533" y="2960"/>
                </a:lnTo>
                <a:cubicBezTo>
                  <a:pt x="3533" y="2169"/>
                  <a:pt x="3225" y="1427"/>
                  <a:pt x="2666" y="8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444">
            <a:extLst>
              <a:ext uri="{FF2B5EF4-FFF2-40B4-BE49-F238E27FC236}">
                <a16:creationId xmlns:a16="http://schemas.microsoft.com/office/drawing/2014/main" id="{5E58FE19-9066-9A4D-B94F-08AF6F3E6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231" y="10978213"/>
            <a:ext cx="1005334" cy="1005330"/>
          </a:xfrm>
          <a:custGeom>
            <a:avLst/>
            <a:gdLst>
              <a:gd name="T0" fmla="*/ 473 w 808"/>
              <a:gd name="T1" fmla="*/ 370 h 808"/>
              <a:gd name="T2" fmla="*/ 411 w 808"/>
              <a:gd name="T3" fmla="*/ 325 h 808"/>
              <a:gd name="T4" fmla="*/ 473 w 808"/>
              <a:gd name="T5" fmla="*/ 370 h 808"/>
              <a:gd name="T6" fmla="*/ 463 w 808"/>
              <a:gd name="T7" fmla="*/ 462 h 808"/>
              <a:gd name="T8" fmla="*/ 389 w 808"/>
              <a:gd name="T9" fmla="*/ 411 h 808"/>
              <a:gd name="T10" fmla="*/ 463 w 808"/>
              <a:gd name="T11" fmla="*/ 462 h 808"/>
              <a:gd name="T12" fmla="*/ 483 w 808"/>
              <a:gd name="T13" fmla="*/ 258 h 808"/>
              <a:gd name="T14" fmla="*/ 442 w 808"/>
              <a:gd name="T15" fmla="*/ 297 h 808"/>
              <a:gd name="T16" fmla="*/ 419 w 808"/>
              <a:gd name="T17" fmla="*/ 291 h 808"/>
              <a:gd name="T18" fmla="*/ 402 w 808"/>
              <a:gd name="T19" fmla="*/ 238 h 808"/>
              <a:gd name="T20" fmla="*/ 389 w 808"/>
              <a:gd name="T21" fmla="*/ 285 h 808"/>
              <a:gd name="T22" fmla="*/ 371 w 808"/>
              <a:gd name="T23" fmla="*/ 281 h 808"/>
              <a:gd name="T24" fmla="*/ 322 w 808"/>
              <a:gd name="T25" fmla="*/ 302 h 808"/>
              <a:gd name="T26" fmla="*/ 344 w 808"/>
              <a:gd name="T27" fmla="*/ 306 h 808"/>
              <a:gd name="T28" fmla="*/ 357 w 808"/>
              <a:gd name="T29" fmla="*/ 323 h 808"/>
              <a:gd name="T30" fmla="*/ 344 w 808"/>
              <a:gd name="T31" fmla="*/ 377 h 808"/>
              <a:gd name="T32" fmla="*/ 347 w 808"/>
              <a:gd name="T33" fmla="*/ 377 h 808"/>
              <a:gd name="T34" fmla="*/ 324 w 808"/>
              <a:gd name="T35" fmla="*/ 452 h 808"/>
              <a:gd name="T36" fmla="*/ 310 w 808"/>
              <a:gd name="T37" fmla="*/ 459 h 808"/>
              <a:gd name="T38" fmla="*/ 289 w 808"/>
              <a:gd name="T39" fmla="*/ 453 h 808"/>
              <a:gd name="T40" fmla="*/ 313 w 808"/>
              <a:gd name="T41" fmla="*/ 495 h 808"/>
              <a:gd name="T42" fmla="*/ 334 w 808"/>
              <a:gd name="T43" fmla="*/ 501 h 808"/>
              <a:gd name="T44" fmla="*/ 351 w 808"/>
              <a:gd name="T45" fmla="*/ 555 h 808"/>
              <a:gd name="T46" fmla="*/ 363 w 808"/>
              <a:gd name="T47" fmla="*/ 508 h 808"/>
              <a:gd name="T48" fmla="*/ 375 w 808"/>
              <a:gd name="T49" fmla="*/ 561 h 808"/>
              <a:gd name="T50" fmla="*/ 416 w 808"/>
              <a:gd name="T51" fmla="*/ 521 h 808"/>
              <a:gd name="T52" fmla="*/ 520 w 808"/>
              <a:gd name="T53" fmla="*/ 482 h 808"/>
              <a:gd name="T54" fmla="*/ 493 w 808"/>
              <a:gd name="T55" fmla="*/ 413 h 808"/>
              <a:gd name="T56" fmla="*/ 531 w 808"/>
              <a:gd name="T57" fmla="*/ 371 h 808"/>
              <a:gd name="T58" fmla="*/ 472 w 808"/>
              <a:gd name="T59" fmla="*/ 305 h 808"/>
              <a:gd name="T60" fmla="*/ 403 w 808"/>
              <a:gd name="T61" fmla="*/ 770 h 808"/>
              <a:gd name="T62" fmla="*/ 36 w 808"/>
              <a:gd name="T63" fmla="*/ 403 h 808"/>
              <a:gd name="T64" fmla="*/ 403 w 808"/>
              <a:gd name="T65" fmla="*/ 36 h 808"/>
              <a:gd name="T66" fmla="*/ 770 w 808"/>
              <a:gd name="T67" fmla="*/ 403 h 808"/>
              <a:gd name="T68" fmla="*/ 403 w 808"/>
              <a:gd name="T69" fmla="*/ 0 h 808"/>
              <a:gd name="T70" fmla="*/ 0 w 808"/>
              <a:gd name="T71" fmla="*/ 403 h 808"/>
              <a:gd name="T72" fmla="*/ 403 w 808"/>
              <a:gd name="T73" fmla="*/ 807 h 808"/>
              <a:gd name="T74" fmla="*/ 807 w 808"/>
              <a:gd name="T75" fmla="*/ 403 h 808"/>
              <a:gd name="T76" fmla="*/ 403 w 808"/>
              <a:gd name="T77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08" h="808">
                <a:moveTo>
                  <a:pt x="473" y="370"/>
                </a:moveTo>
                <a:lnTo>
                  <a:pt x="473" y="370"/>
                </a:lnTo>
                <a:cubicBezTo>
                  <a:pt x="465" y="403"/>
                  <a:pt x="413" y="386"/>
                  <a:pt x="397" y="382"/>
                </a:cubicBezTo>
                <a:lnTo>
                  <a:pt x="411" y="325"/>
                </a:lnTo>
                <a:lnTo>
                  <a:pt x="411" y="325"/>
                </a:lnTo>
                <a:cubicBezTo>
                  <a:pt x="428" y="329"/>
                  <a:pt x="481" y="336"/>
                  <a:pt x="473" y="370"/>
                </a:cubicBezTo>
                <a:close/>
                <a:moveTo>
                  <a:pt x="463" y="462"/>
                </a:moveTo>
                <a:lnTo>
                  <a:pt x="463" y="462"/>
                </a:lnTo>
                <a:cubicBezTo>
                  <a:pt x="454" y="498"/>
                  <a:pt x="393" y="479"/>
                  <a:pt x="373" y="474"/>
                </a:cubicBezTo>
                <a:lnTo>
                  <a:pt x="389" y="411"/>
                </a:lnTo>
                <a:lnTo>
                  <a:pt x="389" y="411"/>
                </a:lnTo>
                <a:cubicBezTo>
                  <a:pt x="409" y="416"/>
                  <a:pt x="473" y="425"/>
                  <a:pt x="463" y="462"/>
                </a:cubicBezTo>
                <a:close/>
                <a:moveTo>
                  <a:pt x="472" y="305"/>
                </a:moveTo>
                <a:lnTo>
                  <a:pt x="483" y="258"/>
                </a:lnTo>
                <a:lnTo>
                  <a:pt x="454" y="251"/>
                </a:lnTo>
                <a:lnTo>
                  <a:pt x="442" y="297"/>
                </a:lnTo>
                <a:lnTo>
                  <a:pt x="442" y="297"/>
                </a:lnTo>
                <a:cubicBezTo>
                  <a:pt x="435" y="295"/>
                  <a:pt x="427" y="293"/>
                  <a:pt x="419" y="291"/>
                </a:cubicBezTo>
                <a:lnTo>
                  <a:pt x="431" y="245"/>
                </a:lnTo>
                <a:lnTo>
                  <a:pt x="402" y="238"/>
                </a:lnTo>
                <a:lnTo>
                  <a:pt x="389" y="285"/>
                </a:lnTo>
                <a:lnTo>
                  <a:pt x="389" y="285"/>
                </a:lnTo>
                <a:cubicBezTo>
                  <a:pt x="383" y="284"/>
                  <a:pt x="377" y="282"/>
                  <a:pt x="371" y="281"/>
                </a:cubicBezTo>
                <a:lnTo>
                  <a:pt x="371" y="281"/>
                </a:lnTo>
                <a:lnTo>
                  <a:pt x="330" y="271"/>
                </a:lnTo>
                <a:lnTo>
                  <a:pt x="322" y="302"/>
                </a:lnTo>
                <a:lnTo>
                  <a:pt x="322" y="302"/>
                </a:lnTo>
                <a:lnTo>
                  <a:pt x="344" y="306"/>
                </a:lnTo>
                <a:lnTo>
                  <a:pt x="344" y="306"/>
                </a:lnTo>
                <a:cubicBezTo>
                  <a:pt x="355" y="310"/>
                  <a:pt x="358" y="317"/>
                  <a:pt x="357" y="323"/>
                </a:cubicBezTo>
                <a:lnTo>
                  <a:pt x="344" y="377"/>
                </a:lnTo>
                <a:lnTo>
                  <a:pt x="344" y="377"/>
                </a:lnTo>
                <a:cubicBezTo>
                  <a:pt x="344" y="377"/>
                  <a:pt x="345" y="377"/>
                  <a:pt x="347" y="377"/>
                </a:cubicBezTo>
                <a:lnTo>
                  <a:pt x="347" y="377"/>
                </a:lnTo>
                <a:cubicBezTo>
                  <a:pt x="345" y="377"/>
                  <a:pt x="345" y="377"/>
                  <a:pt x="344" y="377"/>
                </a:cubicBezTo>
                <a:lnTo>
                  <a:pt x="324" y="452"/>
                </a:lnTo>
                <a:lnTo>
                  <a:pt x="324" y="452"/>
                </a:lnTo>
                <a:cubicBezTo>
                  <a:pt x="323" y="455"/>
                  <a:pt x="319" y="461"/>
                  <a:pt x="310" y="459"/>
                </a:cubicBezTo>
                <a:lnTo>
                  <a:pt x="310" y="459"/>
                </a:lnTo>
                <a:cubicBezTo>
                  <a:pt x="311" y="459"/>
                  <a:pt x="289" y="453"/>
                  <a:pt x="289" y="453"/>
                </a:cubicBezTo>
                <a:lnTo>
                  <a:pt x="274" y="486"/>
                </a:lnTo>
                <a:lnTo>
                  <a:pt x="313" y="495"/>
                </a:lnTo>
                <a:lnTo>
                  <a:pt x="313" y="495"/>
                </a:lnTo>
                <a:cubicBezTo>
                  <a:pt x="320" y="497"/>
                  <a:pt x="327" y="499"/>
                  <a:pt x="334" y="501"/>
                </a:cubicBezTo>
                <a:lnTo>
                  <a:pt x="321" y="548"/>
                </a:lnTo>
                <a:lnTo>
                  <a:pt x="351" y="555"/>
                </a:lnTo>
                <a:lnTo>
                  <a:pt x="363" y="508"/>
                </a:lnTo>
                <a:lnTo>
                  <a:pt x="363" y="508"/>
                </a:lnTo>
                <a:cubicBezTo>
                  <a:pt x="371" y="510"/>
                  <a:pt x="379" y="513"/>
                  <a:pt x="387" y="514"/>
                </a:cubicBezTo>
                <a:lnTo>
                  <a:pt x="375" y="561"/>
                </a:lnTo>
                <a:lnTo>
                  <a:pt x="404" y="568"/>
                </a:lnTo>
                <a:lnTo>
                  <a:pt x="416" y="521"/>
                </a:lnTo>
                <a:lnTo>
                  <a:pt x="416" y="521"/>
                </a:lnTo>
                <a:cubicBezTo>
                  <a:pt x="466" y="530"/>
                  <a:pt x="504" y="526"/>
                  <a:pt x="520" y="482"/>
                </a:cubicBezTo>
                <a:lnTo>
                  <a:pt x="520" y="482"/>
                </a:lnTo>
                <a:cubicBezTo>
                  <a:pt x="533" y="447"/>
                  <a:pt x="520" y="426"/>
                  <a:pt x="493" y="413"/>
                </a:cubicBezTo>
                <a:lnTo>
                  <a:pt x="493" y="413"/>
                </a:lnTo>
                <a:cubicBezTo>
                  <a:pt x="512" y="409"/>
                  <a:pt x="527" y="397"/>
                  <a:pt x="531" y="371"/>
                </a:cubicBezTo>
                <a:lnTo>
                  <a:pt x="531" y="371"/>
                </a:lnTo>
                <a:cubicBezTo>
                  <a:pt x="536" y="336"/>
                  <a:pt x="509" y="317"/>
                  <a:pt x="472" y="305"/>
                </a:cubicBezTo>
                <a:close/>
                <a:moveTo>
                  <a:pt x="403" y="770"/>
                </a:moveTo>
                <a:lnTo>
                  <a:pt x="403" y="770"/>
                </a:lnTo>
                <a:cubicBezTo>
                  <a:pt x="200" y="770"/>
                  <a:pt x="36" y="605"/>
                  <a:pt x="36" y="403"/>
                </a:cubicBezTo>
                <a:lnTo>
                  <a:pt x="36" y="403"/>
                </a:lnTo>
                <a:cubicBezTo>
                  <a:pt x="36" y="201"/>
                  <a:pt x="200" y="36"/>
                  <a:pt x="403" y="36"/>
                </a:cubicBezTo>
                <a:lnTo>
                  <a:pt x="403" y="36"/>
                </a:lnTo>
                <a:cubicBezTo>
                  <a:pt x="606" y="36"/>
                  <a:pt x="770" y="201"/>
                  <a:pt x="770" y="403"/>
                </a:cubicBezTo>
                <a:lnTo>
                  <a:pt x="770" y="403"/>
                </a:lnTo>
                <a:cubicBezTo>
                  <a:pt x="770" y="605"/>
                  <a:pt x="606" y="770"/>
                  <a:pt x="403" y="770"/>
                </a:cubicBezTo>
                <a:close/>
                <a:moveTo>
                  <a:pt x="403" y="0"/>
                </a:moveTo>
                <a:lnTo>
                  <a:pt x="403" y="0"/>
                </a:lnTo>
                <a:cubicBezTo>
                  <a:pt x="180" y="0"/>
                  <a:pt x="0" y="180"/>
                  <a:pt x="0" y="403"/>
                </a:cubicBezTo>
                <a:lnTo>
                  <a:pt x="0" y="403"/>
                </a:lnTo>
                <a:cubicBezTo>
                  <a:pt x="0" y="626"/>
                  <a:pt x="180" y="807"/>
                  <a:pt x="403" y="807"/>
                </a:cubicBezTo>
                <a:lnTo>
                  <a:pt x="403" y="807"/>
                </a:lnTo>
                <a:cubicBezTo>
                  <a:pt x="626" y="807"/>
                  <a:pt x="807" y="626"/>
                  <a:pt x="807" y="403"/>
                </a:cubicBezTo>
                <a:lnTo>
                  <a:pt x="807" y="403"/>
                </a:lnTo>
                <a:cubicBezTo>
                  <a:pt x="807" y="180"/>
                  <a:pt x="626" y="0"/>
                  <a:pt x="40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F4FE6-BDB0-594E-80F3-83B59567EF6E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5DD5C-F218-4942-85F7-9C38C9E2B9E3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29B0F-98F9-954D-8D23-2EEDD3D0EAF8}"/>
              </a:ext>
            </a:extLst>
          </p:cNvPr>
          <p:cNvSpPr txBox="1"/>
          <p:nvPr/>
        </p:nvSpPr>
        <p:spPr>
          <a:xfrm>
            <a:off x="1425495" y="3888567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F9253-4D04-D04A-8BE8-EAEE24A7E4D8}"/>
              </a:ext>
            </a:extLst>
          </p:cNvPr>
          <p:cNvSpPr txBox="1"/>
          <p:nvPr/>
        </p:nvSpPr>
        <p:spPr>
          <a:xfrm>
            <a:off x="2511337" y="3189086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178D4-32E7-D343-92B9-92126C477F65}"/>
              </a:ext>
            </a:extLst>
          </p:cNvPr>
          <p:cNvSpPr txBox="1"/>
          <p:nvPr/>
        </p:nvSpPr>
        <p:spPr>
          <a:xfrm>
            <a:off x="1425494" y="11097038"/>
            <a:ext cx="2965204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95D6F-1811-E44B-B57C-D3D095F8B905}"/>
              </a:ext>
            </a:extLst>
          </p:cNvPr>
          <p:cNvSpPr txBox="1"/>
          <p:nvPr/>
        </p:nvSpPr>
        <p:spPr>
          <a:xfrm>
            <a:off x="2628997" y="10397557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E5275-B3D9-7645-AF1A-F2E9A914FD40}"/>
              </a:ext>
            </a:extLst>
          </p:cNvPr>
          <p:cNvSpPr txBox="1"/>
          <p:nvPr/>
        </p:nvSpPr>
        <p:spPr>
          <a:xfrm>
            <a:off x="19891624" y="3888567"/>
            <a:ext cx="2965202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BC5FE-AE33-6F49-B70E-A1059646FE72}"/>
              </a:ext>
            </a:extLst>
          </p:cNvPr>
          <p:cNvSpPr txBox="1"/>
          <p:nvPr/>
        </p:nvSpPr>
        <p:spPr>
          <a:xfrm>
            <a:off x="19885799" y="3189086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5920C-5845-E943-B4EB-D03C43123E29}"/>
              </a:ext>
            </a:extLst>
          </p:cNvPr>
          <p:cNvSpPr txBox="1"/>
          <p:nvPr/>
        </p:nvSpPr>
        <p:spPr>
          <a:xfrm>
            <a:off x="19891623" y="11097038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50A01-56AA-4647-A534-C3D3A8EE4365}"/>
              </a:ext>
            </a:extLst>
          </p:cNvPr>
          <p:cNvSpPr txBox="1"/>
          <p:nvPr/>
        </p:nvSpPr>
        <p:spPr>
          <a:xfrm>
            <a:off x="19885799" y="10397557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1DF70-40B3-A247-9D88-AAB8B63DF3B4}"/>
              </a:ext>
            </a:extLst>
          </p:cNvPr>
          <p:cNvSpPr txBox="1"/>
          <p:nvPr/>
        </p:nvSpPr>
        <p:spPr>
          <a:xfrm>
            <a:off x="7213868" y="6954744"/>
            <a:ext cx="2566472" cy="23721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E95D2-8F02-3744-AAAB-F6F261509600}"/>
              </a:ext>
            </a:extLst>
          </p:cNvPr>
          <p:cNvSpPr txBox="1"/>
          <p:nvPr/>
        </p:nvSpPr>
        <p:spPr>
          <a:xfrm>
            <a:off x="14635600" y="6954744"/>
            <a:ext cx="2566472" cy="23721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13">
            <a:extLst>
              <a:ext uri="{FF2B5EF4-FFF2-40B4-BE49-F238E27FC236}">
                <a16:creationId xmlns:a16="http://schemas.microsoft.com/office/drawing/2014/main" id="{3C9D4A90-E9F5-D64C-B137-238B33C7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138" y="8001154"/>
            <a:ext cx="4961337" cy="4961339"/>
          </a:xfrm>
          <a:custGeom>
            <a:avLst/>
            <a:gdLst>
              <a:gd name="T0" fmla="*/ 3981 w 3982"/>
              <a:gd name="T1" fmla="*/ 1991 h 3982"/>
              <a:gd name="T2" fmla="*/ 3981 w 3982"/>
              <a:gd name="T3" fmla="*/ 1991 h 3982"/>
              <a:gd name="T4" fmla="*/ 1991 w 3982"/>
              <a:gd name="T5" fmla="*/ 3981 h 3982"/>
              <a:gd name="T6" fmla="*/ 1991 w 3982"/>
              <a:gd name="T7" fmla="*/ 3981 h 3982"/>
              <a:gd name="T8" fmla="*/ 0 w 3982"/>
              <a:gd name="T9" fmla="*/ 1991 h 3982"/>
              <a:gd name="T10" fmla="*/ 0 w 3982"/>
              <a:gd name="T11" fmla="*/ 1991 h 3982"/>
              <a:gd name="T12" fmla="*/ 1991 w 3982"/>
              <a:gd name="T13" fmla="*/ 0 h 3982"/>
              <a:gd name="T14" fmla="*/ 1991 w 3982"/>
              <a:gd name="T15" fmla="*/ 0 h 3982"/>
              <a:gd name="T16" fmla="*/ 3981 w 3982"/>
              <a:gd name="T17" fmla="*/ 1991 h 3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2" h="3982">
                <a:moveTo>
                  <a:pt x="3981" y="1991"/>
                </a:moveTo>
                <a:lnTo>
                  <a:pt x="3981" y="1991"/>
                </a:lnTo>
                <a:cubicBezTo>
                  <a:pt x="3981" y="3090"/>
                  <a:pt x="3090" y="3981"/>
                  <a:pt x="1991" y="3981"/>
                </a:cubicBezTo>
                <a:lnTo>
                  <a:pt x="1991" y="3981"/>
                </a:lnTo>
                <a:cubicBezTo>
                  <a:pt x="892" y="3981"/>
                  <a:pt x="0" y="3090"/>
                  <a:pt x="0" y="1991"/>
                </a:cubicBezTo>
                <a:lnTo>
                  <a:pt x="0" y="1991"/>
                </a:lnTo>
                <a:cubicBezTo>
                  <a:pt x="0" y="891"/>
                  <a:pt x="892" y="0"/>
                  <a:pt x="1991" y="0"/>
                </a:cubicBezTo>
                <a:lnTo>
                  <a:pt x="1991" y="0"/>
                </a:lnTo>
                <a:cubicBezTo>
                  <a:pt x="3090" y="0"/>
                  <a:pt x="3981" y="891"/>
                  <a:pt x="3981" y="1991"/>
                </a:cubicBezTo>
              </a:path>
            </a:pathLst>
          </a:custGeom>
          <a:solidFill>
            <a:schemeClr val="accent4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4" name="Freeform 314">
            <a:extLst>
              <a:ext uri="{FF2B5EF4-FFF2-40B4-BE49-F238E27FC236}">
                <a16:creationId xmlns:a16="http://schemas.microsoft.com/office/drawing/2014/main" id="{565261FD-C5E4-7F42-8809-C9725B7F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70" y="5858823"/>
            <a:ext cx="4460309" cy="4460310"/>
          </a:xfrm>
          <a:custGeom>
            <a:avLst/>
            <a:gdLst>
              <a:gd name="T0" fmla="*/ 3581 w 3582"/>
              <a:gd name="T1" fmla="*/ 1790 h 3582"/>
              <a:gd name="T2" fmla="*/ 3581 w 3582"/>
              <a:gd name="T3" fmla="*/ 1790 h 3582"/>
              <a:gd name="T4" fmla="*/ 1791 w 3582"/>
              <a:gd name="T5" fmla="*/ 3581 h 3582"/>
              <a:gd name="T6" fmla="*/ 1791 w 3582"/>
              <a:gd name="T7" fmla="*/ 3581 h 3582"/>
              <a:gd name="T8" fmla="*/ 0 w 3582"/>
              <a:gd name="T9" fmla="*/ 1790 h 3582"/>
              <a:gd name="T10" fmla="*/ 0 w 3582"/>
              <a:gd name="T11" fmla="*/ 1790 h 3582"/>
              <a:gd name="T12" fmla="*/ 1791 w 3582"/>
              <a:gd name="T13" fmla="*/ 0 h 3582"/>
              <a:gd name="T14" fmla="*/ 1791 w 3582"/>
              <a:gd name="T15" fmla="*/ 0 h 3582"/>
              <a:gd name="T16" fmla="*/ 3581 w 3582"/>
              <a:gd name="T17" fmla="*/ 1790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2" h="3582">
                <a:moveTo>
                  <a:pt x="3581" y="1790"/>
                </a:moveTo>
                <a:lnTo>
                  <a:pt x="3581" y="1790"/>
                </a:lnTo>
                <a:cubicBezTo>
                  <a:pt x="3581" y="2780"/>
                  <a:pt x="2780" y="3581"/>
                  <a:pt x="1791" y="3581"/>
                </a:cubicBezTo>
                <a:lnTo>
                  <a:pt x="1791" y="3581"/>
                </a:lnTo>
                <a:cubicBezTo>
                  <a:pt x="802" y="3581"/>
                  <a:pt x="0" y="2780"/>
                  <a:pt x="0" y="1790"/>
                </a:cubicBezTo>
                <a:lnTo>
                  <a:pt x="0" y="1790"/>
                </a:lnTo>
                <a:cubicBezTo>
                  <a:pt x="0" y="802"/>
                  <a:pt x="802" y="0"/>
                  <a:pt x="1791" y="0"/>
                </a:cubicBezTo>
                <a:lnTo>
                  <a:pt x="1791" y="0"/>
                </a:lnTo>
                <a:cubicBezTo>
                  <a:pt x="2780" y="0"/>
                  <a:pt x="3581" y="802"/>
                  <a:pt x="3581" y="1790"/>
                </a:cubicBez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5" name="Freeform 315">
            <a:extLst>
              <a:ext uri="{FF2B5EF4-FFF2-40B4-BE49-F238E27FC236}">
                <a16:creationId xmlns:a16="http://schemas.microsoft.com/office/drawing/2014/main" id="{F6924DDB-EE44-B945-A525-E5524CF1FF8C}"/>
              </a:ext>
            </a:extLst>
          </p:cNvPr>
          <p:cNvSpPr>
            <a:spLocks/>
          </p:cNvSpPr>
          <p:nvPr/>
        </p:nvSpPr>
        <p:spPr bwMode="auto">
          <a:xfrm>
            <a:off x="12099563" y="4128258"/>
            <a:ext cx="3993835" cy="3993833"/>
          </a:xfrm>
          <a:custGeom>
            <a:avLst/>
            <a:gdLst>
              <a:gd name="T0" fmla="*/ 2201189 w 3207"/>
              <a:gd name="T1" fmla="*/ 1100596 h 3207"/>
              <a:gd name="T2" fmla="*/ 2201189 w 3207"/>
              <a:gd name="T3" fmla="*/ 1100596 h 3207"/>
              <a:gd name="T4" fmla="*/ 1099908 w 3207"/>
              <a:gd name="T5" fmla="*/ 2201191 h 3207"/>
              <a:gd name="T6" fmla="*/ 1099908 w 3207"/>
              <a:gd name="T7" fmla="*/ 2201191 h 3207"/>
              <a:gd name="T8" fmla="*/ 0 w 3207"/>
              <a:gd name="T9" fmla="*/ 1100596 h 3207"/>
              <a:gd name="T10" fmla="*/ 0 w 3207"/>
              <a:gd name="T11" fmla="*/ 1100596 h 3207"/>
              <a:gd name="T12" fmla="*/ 1099908 w 3207"/>
              <a:gd name="T13" fmla="*/ 0 h 3207"/>
              <a:gd name="T14" fmla="*/ 1099908 w 3207"/>
              <a:gd name="T15" fmla="*/ 0 h 3207"/>
              <a:gd name="T16" fmla="*/ 2201189 w 3207"/>
              <a:gd name="T17" fmla="*/ 1100596 h 32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07" h="3207">
                <a:moveTo>
                  <a:pt x="3206" y="1603"/>
                </a:moveTo>
                <a:lnTo>
                  <a:pt x="3206" y="1603"/>
                </a:lnTo>
                <a:cubicBezTo>
                  <a:pt x="3206" y="2488"/>
                  <a:pt x="2488" y="3206"/>
                  <a:pt x="1602" y="3206"/>
                </a:cubicBezTo>
                <a:cubicBezTo>
                  <a:pt x="717" y="3206"/>
                  <a:pt x="0" y="2488"/>
                  <a:pt x="0" y="1603"/>
                </a:cubicBezTo>
                <a:cubicBezTo>
                  <a:pt x="0" y="718"/>
                  <a:pt x="717" y="0"/>
                  <a:pt x="1602" y="0"/>
                </a:cubicBezTo>
                <a:cubicBezTo>
                  <a:pt x="2488" y="0"/>
                  <a:pt x="3206" y="718"/>
                  <a:pt x="3206" y="1603"/>
                </a:cubicBez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6" name="Freeform 316">
            <a:extLst>
              <a:ext uri="{FF2B5EF4-FFF2-40B4-BE49-F238E27FC236}">
                <a16:creationId xmlns:a16="http://schemas.microsoft.com/office/drawing/2014/main" id="{3C1387F1-4FC4-8D4F-90A6-95CF4CC2DDCF}"/>
              </a:ext>
            </a:extLst>
          </p:cNvPr>
          <p:cNvSpPr>
            <a:spLocks/>
          </p:cNvSpPr>
          <p:nvPr/>
        </p:nvSpPr>
        <p:spPr bwMode="auto">
          <a:xfrm>
            <a:off x="15232434" y="3287451"/>
            <a:ext cx="3510083" cy="3510081"/>
          </a:xfrm>
          <a:custGeom>
            <a:avLst/>
            <a:gdLst>
              <a:gd name="T0" fmla="*/ 1934663 w 2820"/>
              <a:gd name="T1" fmla="*/ 967675 h 2820"/>
              <a:gd name="T2" fmla="*/ 1934663 w 2820"/>
              <a:gd name="T3" fmla="*/ 967675 h 2820"/>
              <a:gd name="T4" fmla="*/ 967675 w 2820"/>
              <a:gd name="T5" fmla="*/ 1934663 h 2820"/>
              <a:gd name="T6" fmla="*/ 967675 w 2820"/>
              <a:gd name="T7" fmla="*/ 1934663 h 2820"/>
              <a:gd name="T8" fmla="*/ 0 w 2820"/>
              <a:gd name="T9" fmla="*/ 967675 h 2820"/>
              <a:gd name="T10" fmla="*/ 0 w 2820"/>
              <a:gd name="T11" fmla="*/ 967675 h 2820"/>
              <a:gd name="T12" fmla="*/ 967675 w 2820"/>
              <a:gd name="T13" fmla="*/ 0 h 2820"/>
              <a:gd name="T14" fmla="*/ 967675 w 2820"/>
              <a:gd name="T15" fmla="*/ 0 h 2820"/>
              <a:gd name="T16" fmla="*/ 1934663 w 2820"/>
              <a:gd name="T17" fmla="*/ 967675 h 28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20" h="2820">
                <a:moveTo>
                  <a:pt x="2819" y="1410"/>
                </a:moveTo>
                <a:lnTo>
                  <a:pt x="2819" y="1410"/>
                </a:lnTo>
                <a:cubicBezTo>
                  <a:pt x="2819" y="2189"/>
                  <a:pt x="2188" y="2819"/>
                  <a:pt x="1410" y="2819"/>
                </a:cubicBezTo>
                <a:cubicBezTo>
                  <a:pt x="631" y="2819"/>
                  <a:pt x="0" y="2189"/>
                  <a:pt x="0" y="1410"/>
                </a:cubicBezTo>
                <a:cubicBezTo>
                  <a:pt x="0" y="631"/>
                  <a:pt x="631" y="0"/>
                  <a:pt x="1410" y="0"/>
                </a:cubicBezTo>
                <a:cubicBezTo>
                  <a:pt x="2188" y="0"/>
                  <a:pt x="2819" y="631"/>
                  <a:pt x="2819" y="1410"/>
                </a:cubicBez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1CF61CE-EFCB-8041-B93C-E511A0F3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876" y="3479421"/>
            <a:ext cx="2009398" cy="2410446"/>
          </a:xfrm>
          <a:custGeom>
            <a:avLst/>
            <a:gdLst>
              <a:gd name="connsiteX0" fmla="*/ 1089640 w 1107812"/>
              <a:gd name="connsiteY0" fmla="*/ 1208459 h 1328916"/>
              <a:gd name="connsiteX1" fmla="*/ 1107812 w 1107812"/>
              <a:gd name="connsiteY1" fmla="*/ 1225766 h 1328916"/>
              <a:gd name="connsiteX2" fmla="*/ 1107812 w 1107812"/>
              <a:gd name="connsiteY2" fmla="*/ 1310917 h 1328916"/>
              <a:gd name="connsiteX3" fmla="*/ 1089640 w 1107812"/>
              <a:gd name="connsiteY3" fmla="*/ 1328916 h 1328916"/>
              <a:gd name="connsiteX4" fmla="*/ 1072166 w 1107812"/>
              <a:gd name="connsiteY4" fmla="*/ 1310917 h 1328916"/>
              <a:gd name="connsiteX5" fmla="*/ 1072166 w 1107812"/>
              <a:gd name="connsiteY5" fmla="*/ 1225766 h 1328916"/>
              <a:gd name="connsiteX6" fmla="*/ 1089640 w 1107812"/>
              <a:gd name="connsiteY6" fmla="*/ 1208459 h 1328916"/>
              <a:gd name="connsiteX7" fmla="*/ 1089640 w 1107812"/>
              <a:gd name="connsiteY7" fmla="*/ 1041879 h 1328916"/>
              <a:gd name="connsiteX8" fmla="*/ 1107812 w 1107812"/>
              <a:gd name="connsiteY8" fmla="*/ 1059878 h 1328916"/>
              <a:gd name="connsiteX9" fmla="*/ 1107812 w 1107812"/>
              <a:gd name="connsiteY9" fmla="*/ 1144337 h 1328916"/>
              <a:gd name="connsiteX10" fmla="*/ 1089640 w 1107812"/>
              <a:gd name="connsiteY10" fmla="*/ 1162336 h 1328916"/>
              <a:gd name="connsiteX11" fmla="*/ 1072166 w 1107812"/>
              <a:gd name="connsiteY11" fmla="*/ 1144337 h 1328916"/>
              <a:gd name="connsiteX12" fmla="*/ 1072166 w 1107812"/>
              <a:gd name="connsiteY12" fmla="*/ 1059878 h 1328916"/>
              <a:gd name="connsiteX13" fmla="*/ 1089640 w 1107812"/>
              <a:gd name="connsiteY13" fmla="*/ 1041879 h 1328916"/>
              <a:gd name="connsiteX14" fmla="*/ 1089640 w 1107812"/>
              <a:gd name="connsiteY14" fmla="*/ 872273 h 1328916"/>
              <a:gd name="connsiteX15" fmla="*/ 1107812 w 1107812"/>
              <a:gd name="connsiteY15" fmla="*/ 889245 h 1328916"/>
              <a:gd name="connsiteX16" fmla="*/ 1107812 w 1107812"/>
              <a:gd name="connsiteY16" fmla="*/ 972065 h 1328916"/>
              <a:gd name="connsiteX17" fmla="*/ 1089640 w 1107812"/>
              <a:gd name="connsiteY17" fmla="*/ 989715 h 1328916"/>
              <a:gd name="connsiteX18" fmla="*/ 1072166 w 1107812"/>
              <a:gd name="connsiteY18" fmla="*/ 972065 h 1328916"/>
              <a:gd name="connsiteX19" fmla="*/ 1072166 w 1107812"/>
              <a:gd name="connsiteY19" fmla="*/ 889245 h 1328916"/>
              <a:gd name="connsiteX20" fmla="*/ 1089640 w 1107812"/>
              <a:gd name="connsiteY20" fmla="*/ 872273 h 1328916"/>
              <a:gd name="connsiteX21" fmla="*/ 1089640 w 1107812"/>
              <a:gd name="connsiteY21" fmla="*/ 705692 h 1328916"/>
              <a:gd name="connsiteX22" fmla="*/ 1107812 w 1107812"/>
              <a:gd name="connsiteY22" fmla="*/ 723691 h 1328916"/>
              <a:gd name="connsiteX23" fmla="*/ 1107812 w 1107812"/>
              <a:gd name="connsiteY23" fmla="*/ 808150 h 1328916"/>
              <a:gd name="connsiteX24" fmla="*/ 1089640 w 1107812"/>
              <a:gd name="connsiteY24" fmla="*/ 826149 h 1328916"/>
              <a:gd name="connsiteX25" fmla="*/ 1072166 w 1107812"/>
              <a:gd name="connsiteY25" fmla="*/ 808150 h 1328916"/>
              <a:gd name="connsiteX26" fmla="*/ 1072166 w 1107812"/>
              <a:gd name="connsiteY26" fmla="*/ 723691 h 1328916"/>
              <a:gd name="connsiteX27" fmla="*/ 1089640 w 1107812"/>
              <a:gd name="connsiteY27" fmla="*/ 705692 h 1328916"/>
              <a:gd name="connsiteX28" fmla="*/ 1089640 w 1107812"/>
              <a:gd name="connsiteY28" fmla="*/ 536084 h 1328916"/>
              <a:gd name="connsiteX29" fmla="*/ 1107812 w 1107812"/>
              <a:gd name="connsiteY29" fmla="*/ 554083 h 1328916"/>
              <a:gd name="connsiteX30" fmla="*/ 1107812 w 1107812"/>
              <a:gd name="connsiteY30" fmla="*/ 638542 h 1328916"/>
              <a:gd name="connsiteX31" fmla="*/ 1089640 w 1107812"/>
              <a:gd name="connsiteY31" fmla="*/ 656541 h 1328916"/>
              <a:gd name="connsiteX32" fmla="*/ 1072166 w 1107812"/>
              <a:gd name="connsiteY32" fmla="*/ 638542 h 1328916"/>
              <a:gd name="connsiteX33" fmla="*/ 1072166 w 1107812"/>
              <a:gd name="connsiteY33" fmla="*/ 554083 h 1328916"/>
              <a:gd name="connsiteX34" fmla="*/ 1089640 w 1107812"/>
              <a:gd name="connsiteY34" fmla="*/ 536084 h 1328916"/>
              <a:gd name="connsiteX35" fmla="*/ 1089640 w 1107812"/>
              <a:gd name="connsiteY35" fmla="*/ 369506 h 1328916"/>
              <a:gd name="connsiteX36" fmla="*/ 1107812 w 1107812"/>
              <a:gd name="connsiteY36" fmla="*/ 386478 h 1328916"/>
              <a:gd name="connsiteX37" fmla="*/ 1107812 w 1107812"/>
              <a:gd name="connsiteY37" fmla="*/ 469977 h 1328916"/>
              <a:gd name="connsiteX38" fmla="*/ 1089640 w 1107812"/>
              <a:gd name="connsiteY38" fmla="*/ 486948 h 1328916"/>
              <a:gd name="connsiteX39" fmla="*/ 1072166 w 1107812"/>
              <a:gd name="connsiteY39" fmla="*/ 469977 h 1328916"/>
              <a:gd name="connsiteX40" fmla="*/ 1072166 w 1107812"/>
              <a:gd name="connsiteY40" fmla="*/ 386478 h 1328916"/>
              <a:gd name="connsiteX41" fmla="*/ 1089640 w 1107812"/>
              <a:gd name="connsiteY41" fmla="*/ 369506 h 1328916"/>
              <a:gd name="connsiteX42" fmla="*/ 1089640 w 1107812"/>
              <a:gd name="connsiteY42" fmla="*/ 199896 h 1328916"/>
              <a:gd name="connsiteX43" fmla="*/ 1107812 w 1107812"/>
              <a:gd name="connsiteY43" fmla="*/ 217895 h 1328916"/>
              <a:gd name="connsiteX44" fmla="*/ 1107812 w 1107812"/>
              <a:gd name="connsiteY44" fmla="*/ 302354 h 1328916"/>
              <a:gd name="connsiteX45" fmla="*/ 1089640 w 1107812"/>
              <a:gd name="connsiteY45" fmla="*/ 320353 h 1328916"/>
              <a:gd name="connsiteX46" fmla="*/ 1072166 w 1107812"/>
              <a:gd name="connsiteY46" fmla="*/ 302354 h 1328916"/>
              <a:gd name="connsiteX47" fmla="*/ 1072166 w 1107812"/>
              <a:gd name="connsiteY47" fmla="*/ 217895 h 1328916"/>
              <a:gd name="connsiteX48" fmla="*/ 1089640 w 1107812"/>
              <a:gd name="connsiteY48" fmla="*/ 199896 h 1328916"/>
              <a:gd name="connsiteX49" fmla="*/ 1089640 w 1107812"/>
              <a:gd name="connsiteY49" fmla="*/ 33317 h 1328916"/>
              <a:gd name="connsiteX50" fmla="*/ 1107812 w 1107812"/>
              <a:gd name="connsiteY50" fmla="*/ 50288 h 1328916"/>
              <a:gd name="connsiteX51" fmla="*/ 1107812 w 1107812"/>
              <a:gd name="connsiteY51" fmla="*/ 133107 h 1328916"/>
              <a:gd name="connsiteX52" fmla="*/ 1089640 w 1107812"/>
              <a:gd name="connsiteY52" fmla="*/ 150757 h 1328916"/>
              <a:gd name="connsiteX53" fmla="*/ 1072166 w 1107812"/>
              <a:gd name="connsiteY53" fmla="*/ 133107 h 1328916"/>
              <a:gd name="connsiteX54" fmla="*/ 1072166 w 1107812"/>
              <a:gd name="connsiteY54" fmla="*/ 50288 h 1328916"/>
              <a:gd name="connsiteX55" fmla="*/ 1089640 w 1107812"/>
              <a:gd name="connsiteY55" fmla="*/ 33317 h 1328916"/>
              <a:gd name="connsiteX56" fmla="*/ 952845 w 1107812"/>
              <a:gd name="connsiteY56" fmla="*/ 0 h 1328916"/>
              <a:gd name="connsiteX57" fmla="*/ 1035664 w 1107812"/>
              <a:gd name="connsiteY57" fmla="*/ 0 h 1328916"/>
              <a:gd name="connsiteX58" fmla="*/ 1053314 w 1107812"/>
              <a:gd name="connsiteY58" fmla="*/ 18529 h 1328916"/>
              <a:gd name="connsiteX59" fmla="*/ 1035664 w 1107812"/>
              <a:gd name="connsiteY59" fmla="*/ 35632 h 1328916"/>
              <a:gd name="connsiteX60" fmla="*/ 952845 w 1107812"/>
              <a:gd name="connsiteY60" fmla="*/ 35632 h 1328916"/>
              <a:gd name="connsiteX61" fmla="*/ 935874 w 1107812"/>
              <a:gd name="connsiteY61" fmla="*/ 18529 h 1328916"/>
              <a:gd name="connsiteX62" fmla="*/ 952845 w 1107812"/>
              <a:gd name="connsiteY62" fmla="*/ 0 h 1328916"/>
              <a:gd name="connsiteX63" fmla="*/ 786268 w 1107812"/>
              <a:gd name="connsiteY63" fmla="*/ 0 h 1328916"/>
              <a:gd name="connsiteX64" fmla="*/ 869088 w 1107812"/>
              <a:gd name="connsiteY64" fmla="*/ 0 h 1328916"/>
              <a:gd name="connsiteX65" fmla="*/ 886738 w 1107812"/>
              <a:gd name="connsiteY65" fmla="*/ 18529 h 1328916"/>
              <a:gd name="connsiteX66" fmla="*/ 869088 w 1107812"/>
              <a:gd name="connsiteY66" fmla="*/ 35632 h 1328916"/>
              <a:gd name="connsiteX67" fmla="*/ 786268 w 1107812"/>
              <a:gd name="connsiteY67" fmla="*/ 35632 h 1328916"/>
              <a:gd name="connsiteX68" fmla="*/ 769296 w 1107812"/>
              <a:gd name="connsiteY68" fmla="*/ 18529 h 1328916"/>
              <a:gd name="connsiteX69" fmla="*/ 786268 w 1107812"/>
              <a:gd name="connsiteY69" fmla="*/ 0 h 1328916"/>
              <a:gd name="connsiteX70" fmla="*/ 616660 w 1107812"/>
              <a:gd name="connsiteY70" fmla="*/ 0 h 1328916"/>
              <a:gd name="connsiteX71" fmla="*/ 699480 w 1107812"/>
              <a:gd name="connsiteY71" fmla="*/ 0 h 1328916"/>
              <a:gd name="connsiteX72" fmla="*/ 717130 w 1107812"/>
              <a:gd name="connsiteY72" fmla="*/ 18529 h 1328916"/>
              <a:gd name="connsiteX73" fmla="*/ 699480 w 1107812"/>
              <a:gd name="connsiteY73" fmla="*/ 35632 h 1328916"/>
              <a:gd name="connsiteX74" fmla="*/ 616660 w 1107812"/>
              <a:gd name="connsiteY74" fmla="*/ 35632 h 1328916"/>
              <a:gd name="connsiteX75" fmla="*/ 599688 w 1107812"/>
              <a:gd name="connsiteY75" fmla="*/ 18529 h 1328916"/>
              <a:gd name="connsiteX76" fmla="*/ 616660 w 1107812"/>
              <a:gd name="connsiteY76" fmla="*/ 0 h 1328916"/>
              <a:gd name="connsiteX77" fmla="*/ 450078 w 1107812"/>
              <a:gd name="connsiteY77" fmla="*/ 0 h 1328916"/>
              <a:gd name="connsiteX78" fmla="*/ 533576 w 1107812"/>
              <a:gd name="connsiteY78" fmla="*/ 0 h 1328916"/>
              <a:gd name="connsiteX79" fmla="*/ 550547 w 1107812"/>
              <a:gd name="connsiteY79" fmla="*/ 18529 h 1328916"/>
              <a:gd name="connsiteX80" fmla="*/ 533576 w 1107812"/>
              <a:gd name="connsiteY80" fmla="*/ 35632 h 1328916"/>
              <a:gd name="connsiteX81" fmla="*/ 450078 w 1107812"/>
              <a:gd name="connsiteY81" fmla="*/ 35632 h 1328916"/>
              <a:gd name="connsiteX82" fmla="*/ 433107 w 1107812"/>
              <a:gd name="connsiteY82" fmla="*/ 18529 h 1328916"/>
              <a:gd name="connsiteX83" fmla="*/ 450078 w 1107812"/>
              <a:gd name="connsiteY83" fmla="*/ 0 h 1328916"/>
              <a:gd name="connsiteX84" fmla="*/ 280470 w 1107812"/>
              <a:gd name="connsiteY84" fmla="*/ 0 h 1328916"/>
              <a:gd name="connsiteX85" fmla="*/ 363289 w 1107812"/>
              <a:gd name="connsiteY85" fmla="*/ 0 h 1328916"/>
              <a:gd name="connsiteX86" fmla="*/ 380939 w 1107812"/>
              <a:gd name="connsiteY86" fmla="*/ 18529 h 1328916"/>
              <a:gd name="connsiteX87" fmla="*/ 363289 w 1107812"/>
              <a:gd name="connsiteY87" fmla="*/ 35632 h 1328916"/>
              <a:gd name="connsiteX88" fmla="*/ 280470 w 1107812"/>
              <a:gd name="connsiteY88" fmla="*/ 35632 h 1328916"/>
              <a:gd name="connsiteX89" fmla="*/ 263499 w 1107812"/>
              <a:gd name="connsiteY89" fmla="*/ 18529 h 1328916"/>
              <a:gd name="connsiteX90" fmla="*/ 280470 w 1107812"/>
              <a:gd name="connsiteY90" fmla="*/ 0 h 1328916"/>
              <a:gd name="connsiteX91" fmla="*/ 113893 w 1107812"/>
              <a:gd name="connsiteY91" fmla="*/ 0 h 1328916"/>
              <a:gd name="connsiteX92" fmla="*/ 196713 w 1107812"/>
              <a:gd name="connsiteY92" fmla="*/ 0 h 1328916"/>
              <a:gd name="connsiteX93" fmla="*/ 214363 w 1107812"/>
              <a:gd name="connsiteY93" fmla="*/ 18529 h 1328916"/>
              <a:gd name="connsiteX94" fmla="*/ 196713 w 1107812"/>
              <a:gd name="connsiteY94" fmla="*/ 35632 h 1328916"/>
              <a:gd name="connsiteX95" fmla="*/ 113893 w 1107812"/>
              <a:gd name="connsiteY95" fmla="*/ 35632 h 1328916"/>
              <a:gd name="connsiteX96" fmla="*/ 96921 w 1107812"/>
              <a:gd name="connsiteY96" fmla="*/ 18529 h 1328916"/>
              <a:gd name="connsiteX97" fmla="*/ 113893 w 1107812"/>
              <a:gd name="connsiteY97" fmla="*/ 0 h 1328916"/>
              <a:gd name="connsiteX98" fmla="*/ 17558 w 1107812"/>
              <a:gd name="connsiteY98" fmla="*/ 0 h 1328916"/>
              <a:gd name="connsiteX99" fmla="*/ 29497 w 1107812"/>
              <a:gd name="connsiteY99" fmla="*/ 0 h 1328916"/>
              <a:gd name="connsiteX100" fmla="*/ 47757 w 1107812"/>
              <a:gd name="connsiteY100" fmla="*/ 18529 h 1328916"/>
              <a:gd name="connsiteX101" fmla="*/ 29497 w 1107812"/>
              <a:gd name="connsiteY101" fmla="*/ 35632 h 1328916"/>
              <a:gd name="connsiteX102" fmla="*/ 17558 w 1107812"/>
              <a:gd name="connsiteY102" fmla="*/ 35632 h 1328916"/>
              <a:gd name="connsiteX103" fmla="*/ 0 w 1107812"/>
              <a:gd name="connsiteY103" fmla="*/ 18529 h 1328916"/>
              <a:gd name="connsiteX104" fmla="*/ 17558 w 1107812"/>
              <a:gd name="connsiteY104" fmla="*/ 0 h 132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07812" h="1328916">
                <a:moveTo>
                  <a:pt x="1089640" y="1208459"/>
                </a:moveTo>
                <a:cubicBezTo>
                  <a:pt x="1099425" y="1208459"/>
                  <a:pt x="1107812" y="1216766"/>
                  <a:pt x="1107812" y="1225766"/>
                </a:cubicBezTo>
                <a:lnTo>
                  <a:pt x="1107812" y="1310917"/>
                </a:lnTo>
                <a:cubicBezTo>
                  <a:pt x="1107812" y="1320608"/>
                  <a:pt x="1099425" y="1328916"/>
                  <a:pt x="1089640" y="1328916"/>
                </a:cubicBezTo>
                <a:cubicBezTo>
                  <a:pt x="1079855" y="1328916"/>
                  <a:pt x="1072166" y="1320608"/>
                  <a:pt x="1072166" y="1310917"/>
                </a:cubicBezTo>
                <a:lnTo>
                  <a:pt x="1072166" y="1225766"/>
                </a:lnTo>
                <a:cubicBezTo>
                  <a:pt x="1072166" y="1216766"/>
                  <a:pt x="1079855" y="1208459"/>
                  <a:pt x="1089640" y="1208459"/>
                </a:cubicBezTo>
                <a:close/>
                <a:moveTo>
                  <a:pt x="1089640" y="1041879"/>
                </a:moveTo>
                <a:cubicBezTo>
                  <a:pt x="1099425" y="1041879"/>
                  <a:pt x="1107812" y="1050186"/>
                  <a:pt x="1107812" y="1059878"/>
                </a:cubicBezTo>
                <a:lnTo>
                  <a:pt x="1107812" y="1144337"/>
                </a:lnTo>
                <a:cubicBezTo>
                  <a:pt x="1107812" y="1154028"/>
                  <a:pt x="1099425" y="1162336"/>
                  <a:pt x="1089640" y="1162336"/>
                </a:cubicBezTo>
                <a:cubicBezTo>
                  <a:pt x="1079855" y="1162336"/>
                  <a:pt x="1072166" y="1154028"/>
                  <a:pt x="1072166" y="1144337"/>
                </a:cubicBezTo>
                <a:lnTo>
                  <a:pt x="1072166" y="1059878"/>
                </a:lnTo>
                <a:cubicBezTo>
                  <a:pt x="1072166" y="1050186"/>
                  <a:pt x="1079855" y="1041879"/>
                  <a:pt x="1089640" y="1041879"/>
                </a:cubicBezTo>
                <a:close/>
                <a:moveTo>
                  <a:pt x="1089640" y="872273"/>
                </a:moveTo>
                <a:cubicBezTo>
                  <a:pt x="1099425" y="872273"/>
                  <a:pt x="1107812" y="879741"/>
                  <a:pt x="1107812" y="889245"/>
                </a:cubicBezTo>
                <a:lnTo>
                  <a:pt x="1107812" y="972065"/>
                </a:lnTo>
                <a:cubicBezTo>
                  <a:pt x="1107812" y="982248"/>
                  <a:pt x="1099425" y="989715"/>
                  <a:pt x="1089640" y="989715"/>
                </a:cubicBezTo>
                <a:cubicBezTo>
                  <a:pt x="1079855" y="989715"/>
                  <a:pt x="1072166" y="982248"/>
                  <a:pt x="1072166" y="972065"/>
                </a:cubicBezTo>
                <a:lnTo>
                  <a:pt x="1072166" y="889245"/>
                </a:lnTo>
                <a:cubicBezTo>
                  <a:pt x="1072166" y="879741"/>
                  <a:pt x="1079855" y="872273"/>
                  <a:pt x="1089640" y="872273"/>
                </a:cubicBezTo>
                <a:close/>
                <a:moveTo>
                  <a:pt x="1089640" y="705692"/>
                </a:moveTo>
                <a:cubicBezTo>
                  <a:pt x="1099425" y="705692"/>
                  <a:pt x="1107812" y="713999"/>
                  <a:pt x="1107812" y="723691"/>
                </a:cubicBezTo>
                <a:lnTo>
                  <a:pt x="1107812" y="808150"/>
                </a:lnTo>
                <a:cubicBezTo>
                  <a:pt x="1107812" y="817841"/>
                  <a:pt x="1099425" y="826149"/>
                  <a:pt x="1089640" y="826149"/>
                </a:cubicBezTo>
                <a:cubicBezTo>
                  <a:pt x="1079855" y="826149"/>
                  <a:pt x="1072166" y="817841"/>
                  <a:pt x="1072166" y="808150"/>
                </a:cubicBezTo>
                <a:lnTo>
                  <a:pt x="1072166" y="723691"/>
                </a:lnTo>
                <a:cubicBezTo>
                  <a:pt x="1072166" y="713999"/>
                  <a:pt x="1079855" y="705692"/>
                  <a:pt x="1089640" y="705692"/>
                </a:cubicBezTo>
                <a:close/>
                <a:moveTo>
                  <a:pt x="1089640" y="536084"/>
                </a:moveTo>
                <a:cubicBezTo>
                  <a:pt x="1099425" y="536084"/>
                  <a:pt x="1107812" y="544391"/>
                  <a:pt x="1107812" y="554083"/>
                </a:cubicBezTo>
                <a:lnTo>
                  <a:pt x="1107812" y="638542"/>
                </a:lnTo>
                <a:cubicBezTo>
                  <a:pt x="1107812" y="648233"/>
                  <a:pt x="1099425" y="656541"/>
                  <a:pt x="1089640" y="656541"/>
                </a:cubicBezTo>
                <a:cubicBezTo>
                  <a:pt x="1079855" y="656541"/>
                  <a:pt x="1072166" y="648233"/>
                  <a:pt x="1072166" y="638542"/>
                </a:cubicBezTo>
                <a:lnTo>
                  <a:pt x="1072166" y="554083"/>
                </a:lnTo>
                <a:cubicBezTo>
                  <a:pt x="1072166" y="544391"/>
                  <a:pt x="1079855" y="536084"/>
                  <a:pt x="1089640" y="536084"/>
                </a:cubicBezTo>
                <a:close/>
                <a:moveTo>
                  <a:pt x="1089640" y="369506"/>
                </a:moveTo>
                <a:cubicBezTo>
                  <a:pt x="1099425" y="369506"/>
                  <a:pt x="1107812" y="376974"/>
                  <a:pt x="1107812" y="386478"/>
                </a:cubicBezTo>
                <a:lnTo>
                  <a:pt x="1107812" y="469977"/>
                </a:lnTo>
                <a:cubicBezTo>
                  <a:pt x="1107812" y="479481"/>
                  <a:pt x="1099425" y="486948"/>
                  <a:pt x="1089640" y="486948"/>
                </a:cubicBezTo>
                <a:cubicBezTo>
                  <a:pt x="1079855" y="486948"/>
                  <a:pt x="1072166" y="479481"/>
                  <a:pt x="1072166" y="469977"/>
                </a:cubicBezTo>
                <a:lnTo>
                  <a:pt x="1072166" y="386478"/>
                </a:lnTo>
                <a:cubicBezTo>
                  <a:pt x="1072166" y="376974"/>
                  <a:pt x="1079855" y="369506"/>
                  <a:pt x="1089640" y="369506"/>
                </a:cubicBezTo>
                <a:close/>
                <a:moveTo>
                  <a:pt x="1089640" y="199896"/>
                </a:moveTo>
                <a:cubicBezTo>
                  <a:pt x="1099425" y="199896"/>
                  <a:pt x="1107812" y="208203"/>
                  <a:pt x="1107812" y="217895"/>
                </a:cubicBezTo>
                <a:lnTo>
                  <a:pt x="1107812" y="302354"/>
                </a:lnTo>
                <a:cubicBezTo>
                  <a:pt x="1107812" y="312045"/>
                  <a:pt x="1099425" y="320353"/>
                  <a:pt x="1089640" y="320353"/>
                </a:cubicBezTo>
                <a:cubicBezTo>
                  <a:pt x="1079855" y="320353"/>
                  <a:pt x="1072166" y="312045"/>
                  <a:pt x="1072166" y="302354"/>
                </a:cubicBezTo>
                <a:lnTo>
                  <a:pt x="1072166" y="217895"/>
                </a:lnTo>
                <a:cubicBezTo>
                  <a:pt x="1072166" y="208203"/>
                  <a:pt x="1079855" y="199896"/>
                  <a:pt x="1089640" y="199896"/>
                </a:cubicBezTo>
                <a:close/>
                <a:moveTo>
                  <a:pt x="1089640" y="33317"/>
                </a:moveTo>
                <a:cubicBezTo>
                  <a:pt x="1099425" y="33317"/>
                  <a:pt x="1107812" y="40784"/>
                  <a:pt x="1107812" y="50288"/>
                </a:cubicBezTo>
                <a:lnTo>
                  <a:pt x="1107812" y="133107"/>
                </a:lnTo>
                <a:cubicBezTo>
                  <a:pt x="1107812" y="143290"/>
                  <a:pt x="1099425" y="150757"/>
                  <a:pt x="1089640" y="150757"/>
                </a:cubicBezTo>
                <a:cubicBezTo>
                  <a:pt x="1079855" y="150757"/>
                  <a:pt x="1072166" y="143290"/>
                  <a:pt x="1072166" y="133107"/>
                </a:cubicBezTo>
                <a:lnTo>
                  <a:pt x="1072166" y="50288"/>
                </a:lnTo>
                <a:cubicBezTo>
                  <a:pt x="1072166" y="40784"/>
                  <a:pt x="1079855" y="33317"/>
                  <a:pt x="1089640" y="33317"/>
                </a:cubicBezTo>
                <a:close/>
                <a:moveTo>
                  <a:pt x="952845" y="0"/>
                </a:moveTo>
                <a:lnTo>
                  <a:pt x="1035664" y="0"/>
                </a:lnTo>
                <a:cubicBezTo>
                  <a:pt x="1045847" y="0"/>
                  <a:pt x="1053314" y="7839"/>
                  <a:pt x="1053314" y="18529"/>
                </a:cubicBezTo>
                <a:cubicBezTo>
                  <a:pt x="1053314" y="27793"/>
                  <a:pt x="1045847" y="35632"/>
                  <a:pt x="1035664" y="35632"/>
                </a:cubicBezTo>
                <a:lnTo>
                  <a:pt x="952845" y="35632"/>
                </a:lnTo>
                <a:cubicBezTo>
                  <a:pt x="943342" y="35632"/>
                  <a:pt x="935874" y="27793"/>
                  <a:pt x="935874" y="18529"/>
                </a:cubicBezTo>
                <a:cubicBezTo>
                  <a:pt x="935874" y="7839"/>
                  <a:pt x="943342" y="0"/>
                  <a:pt x="952845" y="0"/>
                </a:cubicBezTo>
                <a:close/>
                <a:moveTo>
                  <a:pt x="786268" y="0"/>
                </a:moveTo>
                <a:lnTo>
                  <a:pt x="869088" y="0"/>
                </a:lnTo>
                <a:cubicBezTo>
                  <a:pt x="878592" y="0"/>
                  <a:pt x="886738" y="7839"/>
                  <a:pt x="886738" y="18529"/>
                </a:cubicBezTo>
                <a:cubicBezTo>
                  <a:pt x="886738" y="27793"/>
                  <a:pt x="878592" y="35632"/>
                  <a:pt x="869088" y="35632"/>
                </a:cubicBezTo>
                <a:lnTo>
                  <a:pt x="786268" y="35632"/>
                </a:lnTo>
                <a:cubicBezTo>
                  <a:pt x="776764" y="35632"/>
                  <a:pt x="769296" y="27793"/>
                  <a:pt x="769296" y="18529"/>
                </a:cubicBezTo>
                <a:cubicBezTo>
                  <a:pt x="769296" y="7839"/>
                  <a:pt x="776764" y="0"/>
                  <a:pt x="786268" y="0"/>
                </a:cubicBezTo>
                <a:close/>
                <a:moveTo>
                  <a:pt x="616660" y="0"/>
                </a:moveTo>
                <a:lnTo>
                  <a:pt x="699480" y="0"/>
                </a:lnTo>
                <a:cubicBezTo>
                  <a:pt x="708984" y="0"/>
                  <a:pt x="717130" y="7839"/>
                  <a:pt x="717130" y="18529"/>
                </a:cubicBezTo>
                <a:cubicBezTo>
                  <a:pt x="717130" y="27793"/>
                  <a:pt x="708984" y="35632"/>
                  <a:pt x="699480" y="35632"/>
                </a:cubicBezTo>
                <a:lnTo>
                  <a:pt x="616660" y="35632"/>
                </a:lnTo>
                <a:cubicBezTo>
                  <a:pt x="607156" y="35632"/>
                  <a:pt x="599688" y="27793"/>
                  <a:pt x="599688" y="18529"/>
                </a:cubicBezTo>
                <a:cubicBezTo>
                  <a:pt x="599688" y="7839"/>
                  <a:pt x="607156" y="0"/>
                  <a:pt x="616660" y="0"/>
                </a:cubicBezTo>
                <a:close/>
                <a:moveTo>
                  <a:pt x="450078" y="0"/>
                </a:moveTo>
                <a:lnTo>
                  <a:pt x="533576" y="0"/>
                </a:lnTo>
                <a:cubicBezTo>
                  <a:pt x="543080" y="0"/>
                  <a:pt x="550547" y="7839"/>
                  <a:pt x="550547" y="18529"/>
                </a:cubicBezTo>
                <a:cubicBezTo>
                  <a:pt x="550547" y="27793"/>
                  <a:pt x="543080" y="35632"/>
                  <a:pt x="533576" y="35632"/>
                </a:cubicBezTo>
                <a:lnTo>
                  <a:pt x="450078" y="35632"/>
                </a:lnTo>
                <a:cubicBezTo>
                  <a:pt x="440575" y="35632"/>
                  <a:pt x="433107" y="27793"/>
                  <a:pt x="433107" y="18529"/>
                </a:cubicBezTo>
                <a:cubicBezTo>
                  <a:pt x="433107" y="7839"/>
                  <a:pt x="440575" y="0"/>
                  <a:pt x="450078" y="0"/>
                </a:cubicBezTo>
                <a:close/>
                <a:moveTo>
                  <a:pt x="280470" y="0"/>
                </a:moveTo>
                <a:lnTo>
                  <a:pt x="363289" y="0"/>
                </a:lnTo>
                <a:cubicBezTo>
                  <a:pt x="372793" y="0"/>
                  <a:pt x="380939" y="7839"/>
                  <a:pt x="380939" y="18529"/>
                </a:cubicBezTo>
                <a:cubicBezTo>
                  <a:pt x="380939" y="27793"/>
                  <a:pt x="372793" y="35632"/>
                  <a:pt x="363289" y="35632"/>
                </a:cubicBezTo>
                <a:lnTo>
                  <a:pt x="280470" y="35632"/>
                </a:lnTo>
                <a:cubicBezTo>
                  <a:pt x="270967" y="35632"/>
                  <a:pt x="263499" y="27793"/>
                  <a:pt x="263499" y="18529"/>
                </a:cubicBezTo>
                <a:cubicBezTo>
                  <a:pt x="263499" y="7839"/>
                  <a:pt x="270967" y="0"/>
                  <a:pt x="280470" y="0"/>
                </a:cubicBezTo>
                <a:close/>
                <a:moveTo>
                  <a:pt x="113893" y="0"/>
                </a:moveTo>
                <a:lnTo>
                  <a:pt x="196713" y="0"/>
                </a:lnTo>
                <a:cubicBezTo>
                  <a:pt x="206896" y="0"/>
                  <a:pt x="214363" y="7839"/>
                  <a:pt x="214363" y="18529"/>
                </a:cubicBezTo>
                <a:cubicBezTo>
                  <a:pt x="214363" y="27793"/>
                  <a:pt x="206896" y="35632"/>
                  <a:pt x="196713" y="35632"/>
                </a:cubicBezTo>
                <a:lnTo>
                  <a:pt x="113893" y="35632"/>
                </a:lnTo>
                <a:cubicBezTo>
                  <a:pt x="104389" y="35632"/>
                  <a:pt x="96921" y="27793"/>
                  <a:pt x="96921" y="18529"/>
                </a:cubicBezTo>
                <a:cubicBezTo>
                  <a:pt x="96921" y="7839"/>
                  <a:pt x="104389" y="0"/>
                  <a:pt x="113893" y="0"/>
                </a:cubicBezTo>
                <a:close/>
                <a:moveTo>
                  <a:pt x="17558" y="0"/>
                </a:moveTo>
                <a:lnTo>
                  <a:pt x="29497" y="0"/>
                </a:lnTo>
                <a:cubicBezTo>
                  <a:pt x="39329" y="0"/>
                  <a:pt x="47757" y="7839"/>
                  <a:pt x="47757" y="18529"/>
                </a:cubicBezTo>
                <a:cubicBezTo>
                  <a:pt x="47757" y="27793"/>
                  <a:pt x="39329" y="35632"/>
                  <a:pt x="29497" y="35632"/>
                </a:cubicBezTo>
                <a:lnTo>
                  <a:pt x="17558" y="35632"/>
                </a:lnTo>
                <a:cubicBezTo>
                  <a:pt x="7726" y="35632"/>
                  <a:pt x="0" y="27793"/>
                  <a:pt x="0" y="18529"/>
                </a:cubicBezTo>
                <a:cubicBezTo>
                  <a:pt x="0" y="7839"/>
                  <a:pt x="7726" y="0"/>
                  <a:pt x="175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2" name="Freeform 332">
            <a:extLst>
              <a:ext uri="{FF2B5EF4-FFF2-40B4-BE49-F238E27FC236}">
                <a16:creationId xmlns:a16="http://schemas.microsoft.com/office/drawing/2014/main" id="{942DDE8D-DDB1-8D46-8945-41A1A81D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057" y="3331101"/>
            <a:ext cx="379061" cy="379057"/>
          </a:xfrm>
          <a:custGeom>
            <a:avLst/>
            <a:gdLst>
              <a:gd name="T0" fmla="*/ 303 w 304"/>
              <a:gd name="T1" fmla="*/ 152 h 304"/>
              <a:gd name="T2" fmla="*/ 303 w 304"/>
              <a:gd name="T3" fmla="*/ 152 h 304"/>
              <a:gd name="T4" fmla="*/ 152 w 304"/>
              <a:gd name="T5" fmla="*/ 303 h 304"/>
              <a:gd name="T6" fmla="*/ 152 w 304"/>
              <a:gd name="T7" fmla="*/ 303 h 304"/>
              <a:gd name="T8" fmla="*/ 0 w 304"/>
              <a:gd name="T9" fmla="*/ 152 h 304"/>
              <a:gd name="T10" fmla="*/ 0 w 304"/>
              <a:gd name="T11" fmla="*/ 152 h 304"/>
              <a:gd name="T12" fmla="*/ 152 w 304"/>
              <a:gd name="T13" fmla="*/ 0 h 304"/>
              <a:gd name="T14" fmla="*/ 152 w 304"/>
              <a:gd name="T15" fmla="*/ 0 h 304"/>
              <a:gd name="T16" fmla="*/ 303 w 304"/>
              <a:gd name="T17" fmla="*/ 152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4" h="304">
                <a:moveTo>
                  <a:pt x="303" y="152"/>
                </a:moveTo>
                <a:lnTo>
                  <a:pt x="303" y="152"/>
                </a:lnTo>
                <a:cubicBezTo>
                  <a:pt x="303" y="236"/>
                  <a:pt x="235" y="303"/>
                  <a:pt x="152" y="303"/>
                </a:cubicBezTo>
                <a:lnTo>
                  <a:pt x="152" y="303"/>
                </a:lnTo>
                <a:cubicBezTo>
                  <a:pt x="68" y="303"/>
                  <a:pt x="0" y="236"/>
                  <a:pt x="0" y="152"/>
                </a:cubicBezTo>
                <a:lnTo>
                  <a:pt x="0" y="152"/>
                </a:lnTo>
                <a:cubicBezTo>
                  <a:pt x="0" y="68"/>
                  <a:pt x="68" y="0"/>
                  <a:pt x="152" y="0"/>
                </a:cubicBezTo>
                <a:lnTo>
                  <a:pt x="152" y="0"/>
                </a:lnTo>
                <a:cubicBezTo>
                  <a:pt x="235" y="0"/>
                  <a:pt x="303" y="68"/>
                  <a:pt x="303" y="1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938D81C-D6CC-9145-8098-F87212DEE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615" y="8083077"/>
            <a:ext cx="2009405" cy="2767512"/>
          </a:xfrm>
          <a:custGeom>
            <a:avLst/>
            <a:gdLst>
              <a:gd name="connsiteX0" fmla="*/ 1050159 w 1107816"/>
              <a:gd name="connsiteY0" fmla="*/ 1490126 h 1525772"/>
              <a:gd name="connsiteX1" fmla="*/ 1090450 w 1107816"/>
              <a:gd name="connsiteY1" fmla="*/ 1490126 h 1525772"/>
              <a:gd name="connsiteX2" fmla="*/ 1107816 w 1107816"/>
              <a:gd name="connsiteY2" fmla="*/ 1507600 h 1525772"/>
              <a:gd name="connsiteX3" fmla="*/ 1090450 w 1107816"/>
              <a:gd name="connsiteY3" fmla="*/ 1525772 h 1525772"/>
              <a:gd name="connsiteX4" fmla="*/ 1050159 w 1107816"/>
              <a:gd name="connsiteY4" fmla="*/ 1525772 h 1525772"/>
              <a:gd name="connsiteX5" fmla="*/ 1032792 w 1107816"/>
              <a:gd name="connsiteY5" fmla="*/ 1507600 h 1525772"/>
              <a:gd name="connsiteX6" fmla="*/ 1050159 w 1107816"/>
              <a:gd name="connsiteY6" fmla="*/ 1490126 h 1525772"/>
              <a:gd name="connsiteX7" fmla="*/ 880835 w 1107816"/>
              <a:gd name="connsiteY7" fmla="*/ 1490126 h 1525772"/>
              <a:gd name="connsiteX8" fmla="*/ 963656 w 1107816"/>
              <a:gd name="connsiteY8" fmla="*/ 1490126 h 1525772"/>
              <a:gd name="connsiteX9" fmla="*/ 980627 w 1107816"/>
              <a:gd name="connsiteY9" fmla="*/ 1507600 h 1525772"/>
              <a:gd name="connsiteX10" fmla="*/ 963656 w 1107816"/>
              <a:gd name="connsiteY10" fmla="*/ 1525772 h 1525772"/>
              <a:gd name="connsiteX11" fmla="*/ 880835 w 1107816"/>
              <a:gd name="connsiteY11" fmla="*/ 1525772 h 1525772"/>
              <a:gd name="connsiteX12" fmla="*/ 863185 w 1107816"/>
              <a:gd name="connsiteY12" fmla="*/ 1507600 h 1525772"/>
              <a:gd name="connsiteX13" fmla="*/ 880835 w 1107816"/>
              <a:gd name="connsiteY13" fmla="*/ 1490126 h 1525772"/>
              <a:gd name="connsiteX14" fmla="*/ 714255 w 1107816"/>
              <a:gd name="connsiteY14" fmla="*/ 1490126 h 1525772"/>
              <a:gd name="connsiteX15" fmla="*/ 797074 w 1107816"/>
              <a:gd name="connsiteY15" fmla="*/ 1490126 h 1525772"/>
              <a:gd name="connsiteX16" fmla="*/ 814045 w 1107816"/>
              <a:gd name="connsiteY16" fmla="*/ 1507600 h 1525772"/>
              <a:gd name="connsiteX17" fmla="*/ 797074 w 1107816"/>
              <a:gd name="connsiteY17" fmla="*/ 1525772 h 1525772"/>
              <a:gd name="connsiteX18" fmla="*/ 714255 w 1107816"/>
              <a:gd name="connsiteY18" fmla="*/ 1525772 h 1525772"/>
              <a:gd name="connsiteX19" fmla="*/ 696605 w 1107816"/>
              <a:gd name="connsiteY19" fmla="*/ 1507600 h 1525772"/>
              <a:gd name="connsiteX20" fmla="*/ 714255 w 1107816"/>
              <a:gd name="connsiteY20" fmla="*/ 1490126 h 1525772"/>
              <a:gd name="connsiteX21" fmla="*/ 543968 w 1107816"/>
              <a:gd name="connsiteY21" fmla="*/ 1490126 h 1525772"/>
              <a:gd name="connsiteX22" fmla="*/ 627466 w 1107816"/>
              <a:gd name="connsiteY22" fmla="*/ 1490126 h 1525772"/>
              <a:gd name="connsiteX23" fmla="*/ 644437 w 1107816"/>
              <a:gd name="connsiteY23" fmla="*/ 1507600 h 1525772"/>
              <a:gd name="connsiteX24" fmla="*/ 627466 w 1107816"/>
              <a:gd name="connsiteY24" fmla="*/ 1525772 h 1525772"/>
              <a:gd name="connsiteX25" fmla="*/ 543968 w 1107816"/>
              <a:gd name="connsiteY25" fmla="*/ 1525772 h 1525772"/>
              <a:gd name="connsiteX26" fmla="*/ 526997 w 1107816"/>
              <a:gd name="connsiteY26" fmla="*/ 1507600 h 1525772"/>
              <a:gd name="connsiteX27" fmla="*/ 543968 w 1107816"/>
              <a:gd name="connsiteY27" fmla="*/ 1490126 h 1525772"/>
              <a:gd name="connsiteX28" fmla="*/ 378069 w 1107816"/>
              <a:gd name="connsiteY28" fmla="*/ 1490126 h 1525772"/>
              <a:gd name="connsiteX29" fmla="*/ 460889 w 1107816"/>
              <a:gd name="connsiteY29" fmla="*/ 1490126 h 1525772"/>
              <a:gd name="connsiteX30" fmla="*/ 477860 w 1107816"/>
              <a:gd name="connsiteY30" fmla="*/ 1507600 h 1525772"/>
              <a:gd name="connsiteX31" fmla="*/ 460889 w 1107816"/>
              <a:gd name="connsiteY31" fmla="*/ 1525772 h 1525772"/>
              <a:gd name="connsiteX32" fmla="*/ 378069 w 1107816"/>
              <a:gd name="connsiteY32" fmla="*/ 1525772 h 1525772"/>
              <a:gd name="connsiteX33" fmla="*/ 360418 w 1107816"/>
              <a:gd name="connsiteY33" fmla="*/ 1507600 h 1525772"/>
              <a:gd name="connsiteX34" fmla="*/ 378069 w 1107816"/>
              <a:gd name="connsiteY34" fmla="*/ 1490126 h 1525772"/>
              <a:gd name="connsiteX35" fmla="*/ 208808 w 1107816"/>
              <a:gd name="connsiteY35" fmla="*/ 1490126 h 1525772"/>
              <a:gd name="connsiteX36" fmla="*/ 293266 w 1107816"/>
              <a:gd name="connsiteY36" fmla="*/ 1490126 h 1525772"/>
              <a:gd name="connsiteX37" fmla="*/ 311265 w 1107816"/>
              <a:gd name="connsiteY37" fmla="*/ 1507600 h 1525772"/>
              <a:gd name="connsiteX38" fmla="*/ 293266 w 1107816"/>
              <a:gd name="connsiteY38" fmla="*/ 1525772 h 1525772"/>
              <a:gd name="connsiteX39" fmla="*/ 208808 w 1107816"/>
              <a:gd name="connsiteY39" fmla="*/ 1525772 h 1525772"/>
              <a:gd name="connsiteX40" fmla="*/ 190808 w 1107816"/>
              <a:gd name="connsiteY40" fmla="*/ 1507600 h 1525772"/>
              <a:gd name="connsiteX41" fmla="*/ 208808 w 1107816"/>
              <a:gd name="connsiteY41" fmla="*/ 1490126 h 1525772"/>
              <a:gd name="connsiteX42" fmla="*/ 41201 w 1107816"/>
              <a:gd name="connsiteY42" fmla="*/ 1490126 h 1525772"/>
              <a:gd name="connsiteX43" fmla="*/ 124699 w 1107816"/>
              <a:gd name="connsiteY43" fmla="*/ 1490126 h 1525772"/>
              <a:gd name="connsiteX44" fmla="*/ 141670 w 1107816"/>
              <a:gd name="connsiteY44" fmla="*/ 1507600 h 1525772"/>
              <a:gd name="connsiteX45" fmla="*/ 124699 w 1107816"/>
              <a:gd name="connsiteY45" fmla="*/ 1525772 h 1525772"/>
              <a:gd name="connsiteX46" fmla="*/ 41201 w 1107816"/>
              <a:gd name="connsiteY46" fmla="*/ 1525772 h 1525772"/>
              <a:gd name="connsiteX47" fmla="*/ 24230 w 1107816"/>
              <a:gd name="connsiteY47" fmla="*/ 1507600 h 1525772"/>
              <a:gd name="connsiteX48" fmla="*/ 41201 w 1107816"/>
              <a:gd name="connsiteY48" fmla="*/ 1490126 h 1525772"/>
              <a:gd name="connsiteX49" fmla="*/ 18173 w 1107816"/>
              <a:gd name="connsiteY49" fmla="*/ 1344750 h 1525772"/>
              <a:gd name="connsiteX50" fmla="*/ 35646 w 1107816"/>
              <a:gd name="connsiteY50" fmla="*/ 1361722 h 1525772"/>
              <a:gd name="connsiteX51" fmla="*/ 35646 w 1107816"/>
              <a:gd name="connsiteY51" fmla="*/ 1445221 h 1525772"/>
              <a:gd name="connsiteX52" fmla="*/ 18173 w 1107816"/>
              <a:gd name="connsiteY52" fmla="*/ 1462192 h 1525772"/>
              <a:gd name="connsiteX53" fmla="*/ 0 w 1107816"/>
              <a:gd name="connsiteY53" fmla="*/ 1445221 h 1525772"/>
              <a:gd name="connsiteX54" fmla="*/ 0 w 1107816"/>
              <a:gd name="connsiteY54" fmla="*/ 1361722 h 1525772"/>
              <a:gd name="connsiteX55" fmla="*/ 18173 w 1107816"/>
              <a:gd name="connsiteY55" fmla="*/ 1344750 h 1525772"/>
              <a:gd name="connsiteX56" fmla="*/ 18173 w 1107816"/>
              <a:gd name="connsiteY56" fmla="*/ 1175140 h 1525772"/>
              <a:gd name="connsiteX57" fmla="*/ 35646 w 1107816"/>
              <a:gd name="connsiteY57" fmla="*/ 1193140 h 1525772"/>
              <a:gd name="connsiteX58" fmla="*/ 35646 w 1107816"/>
              <a:gd name="connsiteY58" fmla="*/ 1277598 h 1525772"/>
              <a:gd name="connsiteX59" fmla="*/ 18173 w 1107816"/>
              <a:gd name="connsiteY59" fmla="*/ 1295597 h 1525772"/>
              <a:gd name="connsiteX60" fmla="*/ 0 w 1107816"/>
              <a:gd name="connsiteY60" fmla="*/ 1277598 h 1525772"/>
              <a:gd name="connsiteX61" fmla="*/ 0 w 1107816"/>
              <a:gd name="connsiteY61" fmla="*/ 1193140 h 1525772"/>
              <a:gd name="connsiteX62" fmla="*/ 18173 w 1107816"/>
              <a:gd name="connsiteY62" fmla="*/ 1175140 h 1525772"/>
              <a:gd name="connsiteX63" fmla="*/ 18173 w 1107816"/>
              <a:gd name="connsiteY63" fmla="*/ 1008561 h 1525772"/>
              <a:gd name="connsiteX64" fmla="*/ 35646 w 1107816"/>
              <a:gd name="connsiteY64" fmla="*/ 1026561 h 1525772"/>
              <a:gd name="connsiteX65" fmla="*/ 35646 w 1107816"/>
              <a:gd name="connsiteY65" fmla="*/ 1111019 h 1525772"/>
              <a:gd name="connsiteX66" fmla="*/ 18173 w 1107816"/>
              <a:gd name="connsiteY66" fmla="*/ 1129018 h 1525772"/>
              <a:gd name="connsiteX67" fmla="*/ 0 w 1107816"/>
              <a:gd name="connsiteY67" fmla="*/ 1111019 h 1525772"/>
              <a:gd name="connsiteX68" fmla="*/ 0 w 1107816"/>
              <a:gd name="connsiteY68" fmla="*/ 1026561 h 1525772"/>
              <a:gd name="connsiteX69" fmla="*/ 18173 w 1107816"/>
              <a:gd name="connsiteY69" fmla="*/ 1008561 h 1525772"/>
              <a:gd name="connsiteX70" fmla="*/ 18173 w 1107816"/>
              <a:gd name="connsiteY70" fmla="*/ 838953 h 1525772"/>
              <a:gd name="connsiteX71" fmla="*/ 35646 w 1107816"/>
              <a:gd name="connsiteY71" fmla="*/ 856260 h 1525772"/>
              <a:gd name="connsiteX72" fmla="*/ 35646 w 1107816"/>
              <a:gd name="connsiteY72" fmla="*/ 941411 h 1525772"/>
              <a:gd name="connsiteX73" fmla="*/ 18173 w 1107816"/>
              <a:gd name="connsiteY73" fmla="*/ 959410 h 1525772"/>
              <a:gd name="connsiteX74" fmla="*/ 0 w 1107816"/>
              <a:gd name="connsiteY74" fmla="*/ 941411 h 1525772"/>
              <a:gd name="connsiteX75" fmla="*/ 0 w 1107816"/>
              <a:gd name="connsiteY75" fmla="*/ 856260 h 1525772"/>
              <a:gd name="connsiteX76" fmla="*/ 18173 w 1107816"/>
              <a:gd name="connsiteY76" fmla="*/ 838953 h 1525772"/>
              <a:gd name="connsiteX77" fmla="*/ 18173 w 1107816"/>
              <a:gd name="connsiteY77" fmla="*/ 672373 h 1525772"/>
              <a:gd name="connsiteX78" fmla="*/ 35646 w 1107816"/>
              <a:gd name="connsiteY78" fmla="*/ 690373 h 1525772"/>
              <a:gd name="connsiteX79" fmla="*/ 35646 w 1107816"/>
              <a:gd name="connsiteY79" fmla="*/ 774831 h 1525772"/>
              <a:gd name="connsiteX80" fmla="*/ 18173 w 1107816"/>
              <a:gd name="connsiteY80" fmla="*/ 792830 h 1525772"/>
              <a:gd name="connsiteX81" fmla="*/ 0 w 1107816"/>
              <a:gd name="connsiteY81" fmla="*/ 774831 h 1525772"/>
              <a:gd name="connsiteX82" fmla="*/ 0 w 1107816"/>
              <a:gd name="connsiteY82" fmla="*/ 690373 h 1525772"/>
              <a:gd name="connsiteX83" fmla="*/ 18173 w 1107816"/>
              <a:gd name="connsiteY83" fmla="*/ 672373 h 1525772"/>
              <a:gd name="connsiteX84" fmla="*/ 18173 w 1107816"/>
              <a:gd name="connsiteY84" fmla="*/ 505794 h 1525772"/>
              <a:gd name="connsiteX85" fmla="*/ 35646 w 1107816"/>
              <a:gd name="connsiteY85" fmla="*/ 522765 h 1525772"/>
              <a:gd name="connsiteX86" fmla="*/ 35646 w 1107816"/>
              <a:gd name="connsiteY86" fmla="*/ 605584 h 1525772"/>
              <a:gd name="connsiteX87" fmla="*/ 18173 w 1107816"/>
              <a:gd name="connsiteY87" fmla="*/ 623234 h 1525772"/>
              <a:gd name="connsiteX88" fmla="*/ 0 w 1107816"/>
              <a:gd name="connsiteY88" fmla="*/ 605584 h 1525772"/>
              <a:gd name="connsiteX89" fmla="*/ 0 w 1107816"/>
              <a:gd name="connsiteY89" fmla="*/ 522765 h 1525772"/>
              <a:gd name="connsiteX90" fmla="*/ 18173 w 1107816"/>
              <a:gd name="connsiteY90" fmla="*/ 505794 h 1525772"/>
              <a:gd name="connsiteX91" fmla="*/ 18173 w 1107816"/>
              <a:gd name="connsiteY91" fmla="*/ 336186 h 1525772"/>
              <a:gd name="connsiteX92" fmla="*/ 35646 w 1107816"/>
              <a:gd name="connsiteY92" fmla="*/ 353836 h 1525772"/>
              <a:gd name="connsiteX93" fmla="*/ 35646 w 1107816"/>
              <a:gd name="connsiteY93" fmla="*/ 436655 h 1525772"/>
              <a:gd name="connsiteX94" fmla="*/ 18173 w 1107816"/>
              <a:gd name="connsiteY94" fmla="*/ 453626 h 1525772"/>
              <a:gd name="connsiteX95" fmla="*/ 0 w 1107816"/>
              <a:gd name="connsiteY95" fmla="*/ 436655 h 1525772"/>
              <a:gd name="connsiteX96" fmla="*/ 0 w 1107816"/>
              <a:gd name="connsiteY96" fmla="*/ 353836 h 1525772"/>
              <a:gd name="connsiteX97" fmla="*/ 18173 w 1107816"/>
              <a:gd name="connsiteY97" fmla="*/ 336186 h 1525772"/>
              <a:gd name="connsiteX98" fmla="*/ 18173 w 1107816"/>
              <a:gd name="connsiteY98" fmla="*/ 166578 h 1525772"/>
              <a:gd name="connsiteX99" fmla="*/ 35646 w 1107816"/>
              <a:gd name="connsiteY99" fmla="*/ 184578 h 1525772"/>
              <a:gd name="connsiteX100" fmla="*/ 35646 w 1107816"/>
              <a:gd name="connsiteY100" fmla="*/ 269036 h 1525772"/>
              <a:gd name="connsiteX101" fmla="*/ 18173 w 1107816"/>
              <a:gd name="connsiteY101" fmla="*/ 287035 h 1525772"/>
              <a:gd name="connsiteX102" fmla="*/ 0 w 1107816"/>
              <a:gd name="connsiteY102" fmla="*/ 269036 h 1525772"/>
              <a:gd name="connsiteX103" fmla="*/ 0 w 1107816"/>
              <a:gd name="connsiteY103" fmla="*/ 184578 h 1525772"/>
              <a:gd name="connsiteX104" fmla="*/ 18173 w 1107816"/>
              <a:gd name="connsiteY104" fmla="*/ 166578 h 1525772"/>
              <a:gd name="connsiteX105" fmla="*/ 18173 w 1107816"/>
              <a:gd name="connsiteY105" fmla="*/ 0 h 1525772"/>
              <a:gd name="connsiteX106" fmla="*/ 35646 w 1107816"/>
              <a:gd name="connsiteY106" fmla="*/ 16972 h 1525772"/>
              <a:gd name="connsiteX107" fmla="*/ 35646 w 1107816"/>
              <a:gd name="connsiteY107" fmla="*/ 100471 h 1525772"/>
              <a:gd name="connsiteX108" fmla="*/ 18173 w 1107816"/>
              <a:gd name="connsiteY108" fmla="*/ 117442 h 1525772"/>
              <a:gd name="connsiteX109" fmla="*/ 0 w 1107816"/>
              <a:gd name="connsiteY109" fmla="*/ 100471 h 1525772"/>
              <a:gd name="connsiteX110" fmla="*/ 0 w 1107816"/>
              <a:gd name="connsiteY110" fmla="*/ 16972 h 1525772"/>
              <a:gd name="connsiteX111" fmla="*/ 18173 w 1107816"/>
              <a:gd name="connsiteY111" fmla="*/ 0 h 152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107816" h="1525772">
                <a:moveTo>
                  <a:pt x="1050159" y="1490126"/>
                </a:moveTo>
                <a:lnTo>
                  <a:pt x="1090450" y="1490126"/>
                </a:lnTo>
                <a:cubicBezTo>
                  <a:pt x="1100175" y="1490126"/>
                  <a:pt x="1107816" y="1497815"/>
                  <a:pt x="1107816" y="1507600"/>
                </a:cubicBezTo>
                <a:cubicBezTo>
                  <a:pt x="1107816" y="1517385"/>
                  <a:pt x="1100175" y="1525772"/>
                  <a:pt x="1090450" y="1525772"/>
                </a:cubicBezTo>
                <a:lnTo>
                  <a:pt x="1050159" y="1525772"/>
                </a:lnTo>
                <a:cubicBezTo>
                  <a:pt x="1040433" y="1525772"/>
                  <a:pt x="1032792" y="1517385"/>
                  <a:pt x="1032792" y="1507600"/>
                </a:cubicBezTo>
                <a:cubicBezTo>
                  <a:pt x="1032792" y="1497815"/>
                  <a:pt x="1040433" y="1490126"/>
                  <a:pt x="1050159" y="1490126"/>
                </a:cubicBezTo>
                <a:close/>
                <a:moveTo>
                  <a:pt x="880835" y="1490126"/>
                </a:moveTo>
                <a:lnTo>
                  <a:pt x="963656" y="1490126"/>
                </a:lnTo>
                <a:cubicBezTo>
                  <a:pt x="973160" y="1490126"/>
                  <a:pt x="980627" y="1497815"/>
                  <a:pt x="980627" y="1507600"/>
                </a:cubicBezTo>
                <a:cubicBezTo>
                  <a:pt x="980627" y="1517385"/>
                  <a:pt x="973160" y="1525772"/>
                  <a:pt x="963656" y="1525772"/>
                </a:cubicBezTo>
                <a:lnTo>
                  <a:pt x="880835" y="1525772"/>
                </a:lnTo>
                <a:cubicBezTo>
                  <a:pt x="870652" y="1525772"/>
                  <a:pt x="863185" y="1517385"/>
                  <a:pt x="863185" y="1507600"/>
                </a:cubicBezTo>
                <a:cubicBezTo>
                  <a:pt x="863185" y="1497815"/>
                  <a:pt x="870652" y="1490126"/>
                  <a:pt x="880835" y="1490126"/>
                </a:cubicBezTo>
                <a:close/>
                <a:moveTo>
                  <a:pt x="714255" y="1490126"/>
                </a:moveTo>
                <a:lnTo>
                  <a:pt x="797074" y="1490126"/>
                </a:lnTo>
                <a:cubicBezTo>
                  <a:pt x="806578" y="1490126"/>
                  <a:pt x="814045" y="1497815"/>
                  <a:pt x="814045" y="1507600"/>
                </a:cubicBezTo>
                <a:cubicBezTo>
                  <a:pt x="814045" y="1517385"/>
                  <a:pt x="806578" y="1525772"/>
                  <a:pt x="797074" y="1525772"/>
                </a:cubicBezTo>
                <a:lnTo>
                  <a:pt x="714255" y="1525772"/>
                </a:lnTo>
                <a:cubicBezTo>
                  <a:pt x="704072" y="1525772"/>
                  <a:pt x="696605" y="1517385"/>
                  <a:pt x="696605" y="1507600"/>
                </a:cubicBezTo>
                <a:cubicBezTo>
                  <a:pt x="696605" y="1497815"/>
                  <a:pt x="704072" y="1490126"/>
                  <a:pt x="714255" y="1490126"/>
                </a:cubicBezTo>
                <a:close/>
                <a:moveTo>
                  <a:pt x="543968" y="1490126"/>
                </a:moveTo>
                <a:lnTo>
                  <a:pt x="627466" y="1490126"/>
                </a:lnTo>
                <a:cubicBezTo>
                  <a:pt x="636970" y="1490126"/>
                  <a:pt x="644437" y="1497815"/>
                  <a:pt x="644437" y="1507600"/>
                </a:cubicBezTo>
                <a:cubicBezTo>
                  <a:pt x="644437" y="1517385"/>
                  <a:pt x="636970" y="1525772"/>
                  <a:pt x="627466" y="1525772"/>
                </a:cubicBezTo>
                <a:lnTo>
                  <a:pt x="543968" y="1525772"/>
                </a:lnTo>
                <a:cubicBezTo>
                  <a:pt x="534465" y="1525772"/>
                  <a:pt x="526997" y="1517385"/>
                  <a:pt x="526997" y="1507600"/>
                </a:cubicBezTo>
                <a:cubicBezTo>
                  <a:pt x="526997" y="1497815"/>
                  <a:pt x="534465" y="1490126"/>
                  <a:pt x="543968" y="1490126"/>
                </a:cubicBezTo>
                <a:close/>
                <a:moveTo>
                  <a:pt x="378069" y="1490126"/>
                </a:moveTo>
                <a:lnTo>
                  <a:pt x="460889" y="1490126"/>
                </a:lnTo>
                <a:cubicBezTo>
                  <a:pt x="470393" y="1490126"/>
                  <a:pt x="477860" y="1497815"/>
                  <a:pt x="477860" y="1507600"/>
                </a:cubicBezTo>
                <a:cubicBezTo>
                  <a:pt x="477860" y="1517385"/>
                  <a:pt x="470393" y="1525772"/>
                  <a:pt x="460889" y="1525772"/>
                </a:cubicBezTo>
                <a:lnTo>
                  <a:pt x="378069" y="1525772"/>
                </a:lnTo>
                <a:cubicBezTo>
                  <a:pt x="367886" y="1525772"/>
                  <a:pt x="360418" y="1517385"/>
                  <a:pt x="360418" y="1507600"/>
                </a:cubicBezTo>
                <a:cubicBezTo>
                  <a:pt x="360418" y="1497815"/>
                  <a:pt x="367886" y="1490126"/>
                  <a:pt x="378069" y="1490126"/>
                </a:cubicBezTo>
                <a:close/>
                <a:moveTo>
                  <a:pt x="208808" y="1490126"/>
                </a:moveTo>
                <a:lnTo>
                  <a:pt x="293266" y="1490126"/>
                </a:lnTo>
                <a:cubicBezTo>
                  <a:pt x="303650" y="1490126"/>
                  <a:pt x="311265" y="1497815"/>
                  <a:pt x="311265" y="1507600"/>
                </a:cubicBezTo>
                <a:cubicBezTo>
                  <a:pt x="311265" y="1517385"/>
                  <a:pt x="303650" y="1525772"/>
                  <a:pt x="293266" y="1525772"/>
                </a:cubicBezTo>
                <a:lnTo>
                  <a:pt x="208808" y="1525772"/>
                </a:lnTo>
                <a:cubicBezTo>
                  <a:pt x="198423" y="1525772"/>
                  <a:pt x="190808" y="1517385"/>
                  <a:pt x="190808" y="1507600"/>
                </a:cubicBezTo>
                <a:cubicBezTo>
                  <a:pt x="190808" y="1497815"/>
                  <a:pt x="198423" y="1490126"/>
                  <a:pt x="208808" y="1490126"/>
                </a:cubicBezTo>
                <a:close/>
                <a:moveTo>
                  <a:pt x="41201" y="1490126"/>
                </a:moveTo>
                <a:lnTo>
                  <a:pt x="124699" y="1490126"/>
                </a:lnTo>
                <a:cubicBezTo>
                  <a:pt x="134203" y="1490126"/>
                  <a:pt x="141670" y="1497815"/>
                  <a:pt x="141670" y="1507600"/>
                </a:cubicBezTo>
                <a:cubicBezTo>
                  <a:pt x="141670" y="1517385"/>
                  <a:pt x="134203" y="1525772"/>
                  <a:pt x="124699" y="1525772"/>
                </a:cubicBezTo>
                <a:lnTo>
                  <a:pt x="41201" y="1525772"/>
                </a:lnTo>
                <a:cubicBezTo>
                  <a:pt x="31698" y="1525772"/>
                  <a:pt x="24230" y="1517385"/>
                  <a:pt x="24230" y="1507600"/>
                </a:cubicBezTo>
                <a:cubicBezTo>
                  <a:pt x="24230" y="1497815"/>
                  <a:pt x="31698" y="1490126"/>
                  <a:pt x="41201" y="1490126"/>
                </a:cubicBezTo>
                <a:close/>
                <a:moveTo>
                  <a:pt x="18173" y="1344750"/>
                </a:moveTo>
                <a:cubicBezTo>
                  <a:pt x="27958" y="1344750"/>
                  <a:pt x="35646" y="1352218"/>
                  <a:pt x="35646" y="1361722"/>
                </a:cubicBezTo>
                <a:lnTo>
                  <a:pt x="35646" y="1445221"/>
                </a:lnTo>
                <a:cubicBezTo>
                  <a:pt x="35646" y="1454725"/>
                  <a:pt x="27958" y="1462192"/>
                  <a:pt x="18173" y="1462192"/>
                </a:cubicBezTo>
                <a:cubicBezTo>
                  <a:pt x="8388" y="1462192"/>
                  <a:pt x="0" y="1454725"/>
                  <a:pt x="0" y="1445221"/>
                </a:cubicBezTo>
                <a:lnTo>
                  <a:pt x="0" y="1361722"/>
                </a:lnTo>
                <a:cubicBezTo>
                  <a:pt x="0" y="1352218"/>
                  <a:pt x="8388" y="1344750"/>
                  <a:pt x="18173" y="1344750"/>
                </a:cubicBezTo>
                <a:close/>
                <a:moveTo>
                  <a:pt x="18173" y="1175140"/>
                </a:moveTo>
                <a:cubicBezTo>
                  <a:pt x="27958" y="1175140"/>
                  <a:pt x="35646" y="1183448"/>
                  <a:pt x="35646" y="1193140"/>
                </a:cubicBezTo>
                <a:lnTo>
                  <a:pt x="35646" y="1277598"/>
                </a:lnTo>
                <a:cubicBezTo>
                  <a:pt x="35646" y="1287290"/>
                  <a:pt x="27958" y="1295597"/>
                  <a:pt x="18173" y="1295597"/>
                </a:cubicBezTo>
                <a:cubicBezTo>
                  <a:pt x="8388" y="1295597"/>
                  <a:pt x="0" y="1287290"/>
                  <a:pt x="0" y="1277598"/>
                </a:cubicBezTo>
                <a:lnTo>
                  <a:pt x="0" y="1193140"/>
                </a:lnTo>
                <a:cubicBezTo>
                  <a:pt x="0" y="1183448"/>
                  <a:pt x="8388" y="1175140"/>
                  <a:pt x="18173" y="1175140"/>
                </a:cubicBezTo>
                <a:close/>
                <a:moveTo>
                  <a:pt x="18173" y="1008561"/>
                </a:moveTo>
                <a:cubicBezTo>
                  <a:pt x="27958" y="1008561"/>
                  <a:pt x="35646" y="1016869"/>
                  <a:pt x="35646" y="1026561"/>
                </a:cubicBezTo>
                <a:lnTo>
                  <a:pt x="35646" y="1111019"/>
                </a:lnTo>
                <a:cubicBezTo>
                  <a:pt x="35646" y="1120711"/>
                  <a:pt x="27958" y="1129018"/>
                  <a:pt x="18173" y="1129018"/>
                </a:cubicBezTo>
                <a:cubicBezTo>
                  <a:pt x="8388" y="1129018"/>
                  <a:pt x="0" y="1120711"/>
                  <a:pt x="0" y="1111019"/>
                </a:cubicBezTo>
                <a:lnTo>
                  <a:pt x="0" y="1026561"/>
                </a:lnTo>
                <a:cubicBezTo>
                  <a:pt x="0" y="1016869"/>
                  <a:pt x="8388" y="1008561"/>
                  <a:pt x="18173" y="1008561"/>
                </a:cubicBezTo>
                <a:close/>
                <a:moveTo>
                  <a:pt x="18173" y="838953"/>
                </a:moveTo>
                <a:cubicBezTo>
                  <a:pt x="27958" y="838953"/>
                  <a:pt x="35646" y="847261"/>
                  <a:pt x="35646" y="856260"/>
                </a:cubicBezTo>
                <a:lnTo>
                  <a:pt x="35646" y="941411"/>
                </a:lnTo>
                <a:cubicBezTo>
                  <a:pt x="35646" y="951103"/>
                  <a:pt x="27958" y="959410"/>
                  <a:pt x="18173" y="959410"/>
                </a:cubicBezTo>
                <a:cubicBezTo>
                  <a:pt x="8388" y="959410"/>
                  <a:pt x="0" y="951103"/>
                  <a:pt x="0" y="941411"/>
                </a:cubicBezTo>
                <a:lnTo>
                  <a:pt x="0" y="856260"/>
                </a:lnTo>
                <a:cubicBezTo>
                  <a:pt x="0" y="847261"/>
                  <a:pt x="8388" y="838953"/>
                  <a:pt x="18173" y="838953"/>
                </a:cubicBezTo>
                <a:close/>
                <a:moveTo>
                  <a:pt x="18173" y="672373"/>
                </a:moveTo>
                <a:cubicBezTo>
                  <a:pt x="27958" y="672373"/>
                  <a:pt x="35646" y="680681"/>
                  <a:pt x="35646" y="690373"/>
                </a:cubicBezTo>
                <a:lnTo>
                  <a:pt x="35646" y="774831"/>
                </a:lnTo>
                <a:cubicBezTo>
                  <a:pt x="35646" y="784523"/>
                  <a:pt x="27958" y="792830"/>
                  <a:pt x="18173" y="792830"/>
                </a:cubicBezTo>
                <a:cubicBezTo>
                  <a:pt x="8388" y="792830"/>
                  <a:pt x="0" y="784523"/>
                  <a:pt x="0" y="774831"/>
                </a:cubicBezTo>
                <a:lnTo>
                  <a:pt x="0" y="690373"/>
                </a:lnTo>
                <a:cubicBezTo>
                  <a:pt x="0" y="680681"/>
                  <a:pt x="8388" y="672373"/>
                  <a:pt x="18173" y="672373"/>
                </a:cubicBezTo>
                <a:close/>
                <a:moveTo>
                  <a:pt x="18173" y="505794"/>
                </a:moveTo>
                <a:cubicBezTo>
                  <a:pt x="27958" y="505794"/>
                  <a:pt x="35646" y="513262"/>
                  <a:pt x="35646" y="522765"/>
                </a:cubicBezTo>
                <a:lnTo>
                  <a:pt x="35646" y="605584"/>
                </a:lnTo>
                <a:cubicBezTo>
                  <a:pt x="35646" y="615767"/>
                  <a:pt x="27958" y="623234"/>
                  <a:pt x="18173" y="623234"/>
                </a:cubicBezTo>
                <a:cubicBezTo>
                  <a:pt x="8388" y="623234"/>
                  <a:pt x="0" y="615767"/>
                  <a:pt x="0" y="605584"/>
                </a:cubicBezTo>
                <a:lnTo>
                  <a:pt x="0" y="522765"/>
                </a:lnTo>
                <a:cubicBezTo>
                  <a:pt x="0" y="513262"/>
                  <a:pt x="8388" y="505794"/>
                  <a:pt x="18173" y="505794"/>
                </a:cubicBezTo>
                <a:close/>
                <a:moveTo>
                  <a:pt x="18173" y="336186"/>
                </a:moveTo>
                <a:cubicBezTo>
                  <a:pt x="27958" y="336186"/>
                  <a:pt x="35646" y="344332"/>
                  <a:pt x="35646" y="353836"/>
                </a:cubicBezTo>
                <a:lnTo>
                  <a:pt x="35646" y="436655"/>
                </a:lnTo>
                <a:cubicBezTo>
                  <a:pt x="35646" y="446159"/>
                  <a:pt x="27958" y="453626"/>
                  <a:pt x="18173" y="453626"/>
                </a:cubicBezTo>
                <a:cubicBezTo>
                  <a:pt x="8388" y="453626"/>
                  <a:pt x="0" y="446159"/>
                  <a:pt x="0" y="436655"/>
                </a:cubicBezTo>
                <a:lnTo>
                  <a:pt x="0" y="353836"/>
                </a:lnTo>
                <a:cubicBezTo>
                  <a:pt x="0" y="344332"/>
                  <a:pt x="8388" y="336186"/>
                  <a:pt x="18173" y="336186"/>
                </a:cubicBezTo>
                <a:close/>
                <a:moveTo>
                  <a:pt x="18173" y="166578"/>
                </a:moveTo>
                <a:cubicBezTo>
                  <a:pt x="27958" y="166578"/>
                  <a:pt x="35646" y="174886"/>
                  <a:pt x="35646" y="184578"/>
                </a:cubicBezTo>
                <a:lnTo>
                  <a:pt x="35646" y="269036"/>
                </a:lnTo>
                <a:cubicBezTo>
                  <a:pt x="35646" y="278728"/>
                  <a:pt x="27958" y="287035"/>
                  <a:pt x="18173" y="287035"/>
                </a:cubicBezTo>
                <a:cubicBezTo>
                  <a:pt x="8388" y="287035"/>
                  <a:pt x="0" y="278728"/>
                  <a:pt x="0" y="269036"/>
                </a:cubicBezTo>
                <a:lnTo>
                  <a:pt x="0" y="184578"/>
                </a:lnTo>
                <a:cubicBezTo>
                  <a:pt x="0" y="174886"/>
                  <a:pt x="8388" y="166578"/>
                  <a:pt x="18173" y="166578"/>
                </a:cubicBezTo>
                <a:close/>
                <a:moveTo>
                  <a:pt x="18173" y="0"/>
                </a:moveTo>
                <a:cubicBezTo>
                  <a:pt x="27958" y="0"/>
                  <a:pt x="35646" y="7468"/>
                  <a:pt x="35646" y="16972"/>
                </a:cubicBezTo>
                <a:lnTo>
                  <a:pt x="35646" y="100471"/>
                </a:lnTo>
                <a:cubicBezTo>
                  <a:pt x="35646" y="109975"/>
                  <a:pt x="27958" y="117442"/>
                  <a:pt x="18173" y="117442"/>
                </a:cubicBezTo>
                <a:cubicBezTo>
                  <a:pt x="8388" y="117442"/>
                  <a:pt x="0" y="109975"/>
                  <a:pt x="0" y="100471"/>
                </a:cubicBezTo>
                <a:lnTo>
                  <a:pt x="0" y="16972"/>
                </a:lnTo>
                <a:cubicBezTo>
                  <a:pt x="0" y="7468"/>
                  <a:pt x="8388" y="0"/>
                  <a:pt x="181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4" name="Freeform 349">
            <a:extLst>
              <a:ext uri="{FF2B5EF4-FFF2-40B4-BE49-F238E27FC236}">
                <a16:creationId xmlns:a16="http://schemas.microsoft.com/office/drawing/2014/main" id="{F5418051-AA8B-1347-876D-EC5CB5EE6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0234" y="10626625"/>
            <a:ext cx="379061" cy="379057"/>
          </a:xfrm>
          <a:custGeom>
            <a:avLst/>
            <a:gdLst>
              <a:gd name="T0" fmla="*/ 0 w 305"/>
              <a:gd name="T1" fmla="*/ 151 h 304"/>
              <a:gd name="T2" fmla="*/ 0 w 305"/>
              <a:gd name="T3" fmla="*/ 151 h 304"/>
              <a:gd name="T4" fmla="*/ 152 w 305"/>
              <a:gd name="T5" fmla="*/ 0 h 304"/>
              <a:gd name="T6" fmla="*/ 152 w 305"/>
              <a:gd name="T7" fmla="*/ 0 h 304"/>
              <a:gd name="T8" fmla="*/ 304 w 305"/>
              <a:gd name="T9" fmla="*/ 151 h 304"/>
              <a:gd name="T10" fmla="*/ 304 w 305"/>
              <a:gd name="T11" fmla="*/ 151 h 304"/>
              <a:gd name="T12" fmla="*/ 152 w 305"/>
              <a:gd name="T13" fmla="*/ 303 h 304"/>
              <a:gd name="T14" fmla="*/ 152 w 305"/>
              <a:gd name="T15" fmla="*/ 303 h 304"/>
              <a:gd name="T16" fmla="*/ 0 w 305"/>
              <a:gd name="T17" fmla="*/ 15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" h="304">
                <a:moveTo>
                  <a:pt x="0" y="151"/>
                </a:moveTo>
                <a:lnTo>
                  <a:pt x="0" y="151"/>
                </a:lnTo>
                <a:cubicBezTo>
                  <a:pt x="0" y="68"/>
                  <a:pt x="68" y="0"/>
                  <a:pt x="152" y="0"/>
                </a:cubicBezTo>
                <a:lnTo>
                  <a:pt x="152" y="0"/>
                </a:lnTo>
                <a:cubicBezTo>
                  <a:pt x="236" y="0"/>
                  <a:pt x="304" y="68"/>
                  <a:pt x="304" y="151"/>
                </a:cubicBezTo>
                <a:lnTo>
                  <a:pt x="304" y="151"/>
                </a:lnTo>
                <a:cubicBezTo>
                  <a:pt x="304" y="235"/>
                  <a:pt x="236" y="303"/>
                  <a:pt x="152" y="303"/>
                </a:cubicBezTo>
                <a:lnTo>
                  <a:pt x="152" y="303"/>
                </a:lnTo>
                <a:cubicBezTo>
                  <a:pt x="68" y="303"/>
                  <a:pt x="0" y="235"/>
                  <a:pt x="0" y="1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99B5AA1-3679-9E4A-83A1-F69C1C404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482" y="7363415"/>
            <a:ext cx="3086153" cy="3152072"/>
          </a:xfrm>
          <a:custGeom>
            <a:avLst/>
            <a:gdLst>
              <a:gd name="connsiteX0" fmla="*/ 1640816 w 1701444"/>
              <a:gd name="connsiteY0" fmla="*/ 1702136 h 1737786"/>
              <a:gd name="connsiteX1" fmla="*/ 1683325 w 1701444"/>
              <a:gd name="connsiteY1" fmla="*/ 1702136 h 1737786"/>
              <a:gd name="connsiteX2" fmla="*/ 1701444 w 1701444"/>
              <a:gd name="connsiteY2" fmla="*/ 1720309 h 1737786"/>
              <a:gd name="connsiteX3" fmla="*/ 1683325 w 1701444"/>
              <a:gd name="connsiteY3" fmla="*/ 1737782 h 1737786"/>
              <a:gd name="connsiteX4" fmla="*/ 1640816 w 1701444"/>
              <a:gd name="connsiteY4" fmla="*/ 1737782 h 1737786"/>
              <a:gd name="connsiteX5" fmla="*/ 1623394 w 1701444"/>
              <a:gd name="connsiteY5" fmla="*/ 1720309 h 1737786"/>
              <a:gd name="connsiteX6" fmla="*/ 1640816 w 1701444"/>
              <a:gd name="connsiteY6" fmla="*/ 1702136 h 1737786"/>
              <a:gd name="connsiteX7" fmla="*/ 1473883 w 1701444"/>
              <a:gd name="connsiteY7" fmla="*/ 1702136 h 1737786"/>
              <a:gd name="connsiteX8" fmla="*/ 1557181 w 1701444"/>
              <a:gd name="connsiteY8" fmla="*/ 1702136 h 1737786"/>
              <a:gd name="connsiteX9" fmla="*/ 1574250 w 1701444"/>
              <a:gd name="connsiteY9" fmla="*/ 1720309 h 1737786"/>
              <a:gd name="connsiteX10" fmla="*/ 1557181 w 1701444"/>
              <a:gd name="connsiteY10" fmla="*/ 1737782 h 1737786"/>
              <a:gd name="connsiteX11" fmla="*/ 1473883 w 1701444"/>
              <a:gd name="connsiteY11" fmla="*/ 1737782 h 1737786"/>
              <a:gd name="connsiteX12" fmla="*/ 1456814 w 1701444"/>
              <a:gd name="connsiteY12" fmla="*/ 1720309 h 1737786"/>
              <a:gd name="connsiteX13" fmla="*/ 1473883 w 1701444"/>
              <a:gd name="connsiteY13" fmla="*/ 1702136 h 1737786"/>
              <a:gd name="connsiteX14" fmla="*/ 1307305 w 1701444"/>
              <a:gd name="connsiteY14" fmla="*/ 1702136 h 1737786"/>
              <a:gd name="connsiteX15" fmla="*/ 1389921 w 1701444"/>
              <a:gd name="connsiteY15" fmla="*/ 1702136 h 1737786"/>
              <a:gd name="connsiteX16" fmla="*/ 1407673 w 1701444"/>
              <a:gd name="connsiteY16" fmla="*/ 1720309 h 1737786"/>
              <a:gd name="connsiteX17" fmla="*/ 1389921 w 1701444"/>
              <a:gd name="connsiteY17" fmla="*/ 1737782 h 1737786"/>
              <a:gd name="connsiteX18" fmla="*/ 1307305 w 1701444"/>
              <a:gd name="connsiteY18" fmla="*/ 1737782 h 1737786"/>
              <a:gd name="connsiteX19" fmla="*/ 1290235 w 1701444"/>
              <a:gd name="connsiteY19" fmla="*/ 1720309 h 1737786"/>
              <a:gd name="connsiteX20" fmla="*/ 1307305 w 1701444"/>
              <a:gd name="connsiteY20" fmla="*/ 1702136 h 1737786"/>
              <a:gd name="connsiteX21" fmla="*/ 1141407 w 1701444"/>
              <a:gd name="connsiteY21" fmla="*/ 1702136 h 1737786"/>
              <a:gd name="connsiteX22" fmla="*/ 1224022 w 1701444"/>
              <a:gd name="connsiteY22" fmla="*/ 1702136 h 1737786"/>
              <a:gd name="connsiteX23" fmla="*/ 1241091 w 1701444"/>
              <a:gd name="connsiteY23" fmla="*/ 1720309 h 1737786"/>
              <a:gd name="connsiteX24" fmla="*/ 1224022 w 1701444"/>
              <a:gd name="connsiteY24" fmla="*/ 1737782 h 1737786"/>
              <a:gd name="connsiteX25" fmla="*/ 1141407 w 1701444"/>
              <a:gd name="connsiteY25" fmla="*/ 1737782 h 1737786"/>
              <a:gd name="connsiteX26" fmla="*/ 1123655 w 1701444"/>
              <a:gd name="connsiteY26" fmla="*/ 1720309 h 1737786"/>
              <a:gd name="connsiteX27" fmla="*/ 1141407 w 1701444"/>
              <a:gd name="connsiteY27" fmla="*/ 1702136 h 1737786"/>
              <a:gd name="connsiteX28" fmla="*/ 974147 w 1701444"/>
              <a:gd name="connsiteY28" fmla="*/ 1702136 h 1737786"/>
              <a:gd name="connsiteX29" fmla="*/ 1057446 w 1701444"/>
              <a:gd name="connsiteY29" fmla="*/ 1702136 h 1737786"/>
              <a:gd name="connsiteX30" fmla="*/ 1074515 w 1701444"/>
              <a:gd name="connsiteY30" fmla="*/ 1720309 h 1737786"/>
              <a:gd name="connsiteX31" fmla="*/ 1057446 w 1701444"/>
              <a:gd name="connsiteY31" fmla="*/ 1737782 h 1737786"/>
              <a:gd name="connsiteX32" fmla="*/ 974147 w 1701444"/>
              <a:gd name="connsiteY32" fmla="*/ 1737782 h 1737786"/>
              <a:gd name="connsiteX33" fmla="*/ 957077 w 1701444"/>
              <a:gd name="connsiteY33" fmla="*/ 1720309 h 1737786"/>
              <a:gd name="connsiteX34" fmla="*/ 974147 w 1701444"/>
              <a:gd name="connsiteY34" fmla="*/ 1702136 h 1737786"/>
              <a:gd name="connsiteX35" fmla="*/ 808248 w 1701444"/>
              <a:gd name="connsiteY35" fmla="*/ 1702136 h 1737786"/>
              <a:gd name="connsiteX36" fmla="*/ 890863 w 1701444"/>
              <a:gd name="connsiteY36" fmla="*/ 1702136 h 1737786"/>
              <a:gd name="connsiteX37" fmla="*/ 907932 w 1701444"/>
              <a:gd name="connsiteY37" fmla="*/ 1720309 h 1737786"/>
              <a:gd name="connsiteX38" fmla="*/ 890863 w 1701444"/>
              <a:gd name="connsiteY38" fmla="*/ 1737782 h 1737786"/>
              <a:gd name="connsiteX39" fmla="*/ 808248 w 1701444"/>
              <a:gd name="connsiteY39" fmla="*/ 1737782 h 1737786"/>
              <a:gd name="connsiteX40" fmla="*/ 790496 w 1701444"/>
              <a:gd name="connsiteY40" fmla="*/ 1720309 h 1737786"/>
              <a:gd name="connsiteX41" fmla="*/ 808248 w 1701444"/>
              <a:gd name="connsiteY41" fmla="*/ 1702136 h 1737786"/>
              <a:gd name="connsiteX42" fmla="*/ 640988 w 1701444"/>
              <a:gd name="connsiteY42" fmla="*/ 1702136 h 1737786"/>
              <a:gd name="connsiteX43" fmla="*/ 723604 w 1701444"/>
              <a:gd name="connsiteY43" fmla="*/ 1702136 h 1737786"/>
              <a:gd name="connsiteX44" fmla="*/ 741356 w 1701444"/>
              <a:gd name="connsiteY44" fmla="*/ 1720309 h 1737786"/>
              <a:gd name="connsiteX45" fmla="*/ 723604 w 1701444"/>
              <a:gd name="connsiteY45" fmla="*/ 1737782 h 1737786"/>
              <a:gd name="connsiteX46" fmla="*/ 640988 w 1701444"/>
              <a:gd name="connsiteY46" fmla="*/ 1737782 h 1737786"/>
              <a:gd name="connsiteX47" fmla="*/ 623918 w 1701444"/>
              <a:gd name="connsiteY47" fmla="*/ 1720309 h 1737786"/>
              <a:gd name="connsiteX48" fmla="*/ 640988 w 1701444"/>
              <a:gd name="connsiteY48" fmla="*/ 1702136 h 1737786"/>
              <a:gd name="connsiteX49" fmla="*/ 475089 w 1701444"/>
              <a:gd name="connsiteY49" fmla="*/ 1702136 h 1737786"/>
              <a:gd name="connsiteX50" fmla="*/ 557704 w 1701444"/>
              <a:gd name="connsiteY50" fmla="*/ 1702136 h 1737786"/>
              <a:gd name="connsiteX51" fmla="*/ 574773 w 1701444"/>
              <a:gd name="connsiteY51" fmla="*/ 1720309 h 1737786"/>
              <a:gd name="connsiteX52" fmla="*/ 557704 w 1701444"/>
              <a:gd name="connsiteY52" fmla="*/ 1737782 h 1737786"/>
              <a:gd name="connsiteX53" fmla="*/ 475089 w 1701444"/>
              <a:gd name="connsiteY53" fmla="*/ 1737782 h 1737786"/>
              <a:gd name="connsiteX54" fmla="*/ 457337 w 1701444"/>
              <a:gd name="connsiteY54" fmla="*/ 1720309 h 1737786"/>
              <a:gd name="connsiteX55" fmla="*/ 475089 w 1701444"/>
              <a:gd name="connsiteY55" fmla="*/ 1702136 h 1737786"/>
              <a:gd name="connsiteX56" fmla="*/ 308409 w 1701444"/>
              <a:gd name="connsiteY56" fmla="*/ 1702136 h 1737786"/>
              <a:gd name="connsiteX57" fmla="*/ 390551 w 1701444"/>
              <a:gd name="connsiteY57" fmla="*/ 1702136 h 1737786"/>
              <a:gd name="connsiteX58" fmla="*/ 408201 w 1701444"/>
              <a:gd name="connsiteY58" fmla="*/ 1720309 h 1737786"/>
              <a:gd name="connsiteX59" fmla="*/ 390551 w 1701444"/>
              <a:gd name="connsiteY59" fmla="*/ 1737782 h 1737786"/>
              <a:gd name="connsiteX60" fmla="*/ 308409 w 1701444"/>
              <a:gd name="connsiteY60" fmla="*/ 1737782 h 1737786"/>
              <a:gd name="connsiteX61" fmla="*/ 290759 w 1701444"/>
              <a:gd name="connsiteY61" fmla="*/ 1720309 h 1737786"/>
              <a:gd name="connsiteX62" fmla="*/ 308409 w 1701444"/>
              <a:gd name="connsiteY62" fmla="*/ 1702136 h 1737786"/>
              <a:gd name="connsiteX63" fmla="*/ 141247 w 1701444"/>
              <a:gd name="connsiteY63" fmla="*/ 1702136 h 1737786"/>
              <a:gd name="connsiteX64" fmla="*/ 224545 w 1701444"/>
              <a:gd name="connsiteY64" fmla="*/ 1702136 h 1737786"/>
              <a:gd name="connsiteX65" fmla="*/ 241614 w 1701444"/>
              <a:gd name="connsiteY65" fmla="*/ 1720309 h 1737786"/>
              <a:gd name="connsiteX66" fmla="*/ 224545 w 1701444"/>
              <a:gd name="connsiteY66" fmla="*/ 1737782 h 1737786"/>
              <a:gd name="connsiteX67" fmla="*/ 141247 w 1701444"/>
              <a:gd name="connsiteY67" fmla="*/ 1737782 h 1737786"/>
              <a:gd name="connsiteX68" fmla="*/ 124178 w 1701444"/>
              <a:gd name="connsiteY68" fmla="*/ 1720309 h 1737786"/>
              <a:gd name="connsiteX69" fmla="*/ 141247 w 1701444"/>
              <a:gd name="connsiteY69" fmla="*/ 1702136 h 1737786"/>
              <a:gd name="connsiteX70" fmla="*/ 17962 w 1701444"/>
              <a:gd name="connsiteY70" fmla="*/ 1659736 h 1737786"/>
              <a:gd name="connsiteX71" fmla="*/ 35922 w 1701444"/>
              <a:gd name="connsiteY71" fmla="*/ 1677855 h 1737786"/>
              <a:gd name="connsiteX72" fmla="*/ 35922 w 1701444"/>
              <a:gd name="connsiteY72" fmla="*/ 1702246 h 1737786"/>
              <a:gd name="connsiteX73" fmla="*/ 60098 w 1701444"/>
              <a:gd name="connsiteY73" fmla="*/ 1702246 h 1737786"/>
              <a:gd name="connsiteX74" fmla="*/ 78058 w 1701444"/>
              <a:gd name="connsiteY74" fmla="*/ 1720364 h 1737786"/>
              <a:gd name="connsiteX75" fmla="*/ 60098 w 1701444"/>
              <a:gd name="connsiteY75" fmla="*/ 1737786 h 1737786"/>
              <a:gd name="connsiteX76" fmla="*/ 17962 w 1701444"/>
              <a:gd name="connsiteY76" fmla="*/ 1737786 h 1737786"/>
              <a:gd name="connsiteX77" fmla="*/ 2 w 1701444"/>
              <a:gd name="connsiteY77" fmla="*/ 1720364 h 1737786"/>
              <a:gd name="connsiteX78" fmla="*/ 2 w 1701444"/>
              <a:gd name="connsiteY78" fmla="*/ 1677855 h 1737786"/>
              <a:gd name="connsiteX79" fmla="*/ 17962 w 1701444"/>
              <a:gd name="connsiteY79" fmla="*/ 1659736 h 1737786"/>
              <a:gd name="connsiteX80" fmla="*/ 17830 w 1701444"/>
              <a:gd name="connsiteY80" fmla="*/ 1490126 h 1737786"/>
              <a:gd name="connsiteX81" fmla="*/ 35659 w 1701444"/>
              <a:gd name="connsiteY81" fmla="*/ 1507335 h 1737786"/>
              <a:gd name="connsiteX82" fmla="*/ 35659 w 1701444"/>
              <a:gd name="connsiteY82" fmla="*/ 1593378 h 1737786"/>
              <a:gd name="connsiteX83" fmla="*/ 17830 w 1701444"/>
              <a:gd name="connsiteY83" fmla="*/ 1610587 h 1737786"/>
              <a:gd name="connsiteX84" fmla="*/ 0 w 1701444"/>
              <a:gd name="connsiteY84" fmla="*/ 1593378 h 1737786"/>
              <a:gd name="connsiteX85" fmla="*/ 0 w 1701444"/>
              <a:gd name="connsiteY85" fmla="*/ 1507335 h 1737786"/>
              <a:gd name="connsiteX86" fmla="*/ 17830 w 1701444"/>
              <a:gd name="connsiteY86" fmla="*/ 1490126 h 1737786"/>
              <a:gd name="connsiteX87" fmla="*/ 17830 w 1701444"/>
              <a:gd name="connsiteY87" fmla="*/ 1317489 h 1737786"/>
              <a:gd name="connsiteX88" fmla="*/ 35659 w 1701444"/>
              <a:gd name="connsiteY88" fmla="*/ 1335386 h 1737786"/>
              <a:gd name="connsiteX89" fmla="*/ 35659 w 1701444"/>
              <a:gd name="connsiteY89" fmla="*/ 1420741 h 1737786"/>
              <a:gd name="connsiteX90" fmla="*/ 17830 w 1701444"/>
              <a:gd name="connsiteY90" fmla="*/ 1437950 h 1737786"/>
              <a:gd name="connsiteX91" fmla="*/ 0 w 1701444"/>
              <a:gd name="connsiteY91" fmla="*/ 1420741 h 1737786"/>
              <a:gd name="connsiteX92" fmla="*/ 0 w 1701444"/>
              <a:gd name="connsiteY92" fmla="*/ 1335386 h 1737786"/>
              <a:gd name="connsiteX93" fmla="*/ 17830 w 1701444"/>
              <a:gd name="connsiteY93" fmla="*/ 1317489 h 1737786"/>
              <a:gd name="connsiteX94" fmla="*/ 17830 w 1701444"/>
              <a:gd name="connsiteY94" fmla="*/ 1147880 h 1737786"/>
              <a:gd name="connsiteX95" fmla="*/ 35659 w 1701444"/>
              <a:gd name="connsiteY95" fmla="*/ 1165777 h 1737786"/>
              <a:gd name="connsiteX96" fmla="*/ 35659 w 1701444"/>
              <a:gd name="connsiteY96" fmla="*/ 1250444 h 1737786"/>
              <a:gd name="connsiteX97" fmla="*/ 17830 w 1701444"/>
              <a:gd name="connsiteY97" fmla="*/ 1268341 h 1737786"/>
              <a:gd name="connsiteX98" fmla="*/ 0 w 1701444"/>
              <a:gd name="connsiteY98" fmla="*/ 1250444 h 1737786"/>
              <a:gd name="connsiteX99" fmla="*/ 0 w 1701444"/>
              <a:gd name="connsiteY99" fmla="*/ 1165777 h 1737786"/>
              <a:gd name="connsiteX100" fmla="*/ 17830 w 1701444"/>
              <a:gd name="connsiteY100" fmla="*/ 1147880 h 1737786"/>
              <a:gd name="connsiteX101" fmla="*/ 17830 w 1701444"/>
              <a:gd name="connsiteY101" fmla="*/ 978272 h 1737786"/>
              <a:gd name="connsiteX102" fmla="*/ 35659 w 1701444"/>
              <a:gd name="connsiteY102" fmla="*/ 996169 h 1737786"/>
              <a:gd name="connsiteX103" fmla="*/ 35659 w 1701444"/>
              <a:gd name="connsiteY103" fmla="*/ 1081524 h 1737786"/>
              <a:gd name="connsiteX104" fmla="*/ 17830 w 1701444"/>
              <a:gd name="connsiteY104" fmla="*/ 1098733 h 1737786"/>
              <a:gd name="connsiteX105" fmla="*/ 0 w 1701444"/>
              <a:gd name="connsiteY105" fmla="*/ 1081524 h 1737786"/>
              <a:gd name="connsiteX106" fmla="*/ 0 w 1701444"/>
              <a:gd name="connsiteY106" fmla="*/ 996169 h 1737786"/>
              <a:gd name="connsiteX107" fmla="*/ 17830 w 1701444"/>
              <a:gd name="connsiteY107" fmla="*/ 978272 h 1737786"/>
              <a:gd name="connsiteX108" fmla="*/ 17830 w 1701444"/>
              <a:gd name="connsiteY108" fmla="*/ 808664 h 1737786"/>
              <a:gd name="connsiteX109" fmla="*/ 35659 w 1701444"/>
              <a:gd name="connsiteY109" fmla="*/ 826561 h 1737786"/>
              <a:gd name="connsiteX110" fmla="*/ 35659 w 1701444"/>
              <a:gd name="connsiteY110" fmla="*/ 911916 h 1737786"/>
              <a:gd name="connsiteX111" fmla="*/ 17830 w 1701444"/>
              <a:gd name="connsiteY111" fmla="*/ 929125 h 1737786"/>
              <a:gd name="connsiteX112" fmla="*/ 0 w 1701444"/>
              <a:gd name="connsiteY112" fmla="*/ 911916 h 1737786"/>
              <a:gd name="connsiteX113" fmla="*/ 0 w 1701444"/>
              <a:gd name="connsiteY113" fmla="*/ 826561 h 1737786"/>
              <a:gd name="connsiteX114" fmla="*/ 17830 w 1701444"/>
              <a:gd name="connsiteY114" fmla="*/ 808664 h 1737786"/>
              <a:gd name="connsiteX115" fmla="*/ 17830 w 1701444"/>
              <a:gd name="connsiteY115" fmla="*/ 639056 h 1737786"/>
              <a:gd name="connsiteX116" fmla="*/ 35659 w 1701444"/>
              <a:gd name="connsiteY116" fmla="*/ 656363 h 1737786"/>
              <a:gd name="connsiteX117" fmla="*/ 35659 w 1701444"/>
              <a:gd name="connsiteY117" fmla="*/ 742206 h 1737786"/>
              <a:gd name="connsiteX118" fmla="*/ 17830 w 1701444"/>
              <a:gd name="connsiteY118" fmla="*/ 759513 h 1737786"/>
              <a:gd name="connsiteX119" fmla="*/ 0 w 1701444"/>
              <a:gd name="connsiteY119" fmla="*/ 742206 h 1737786"/>
              <a:gd name="connsiteX120" fmla="*/ 0 w 1701444"/>
              <a:gd name="connsiteY120" fmla="*/ 656363 h 1737786"/>
              <a:gd name="connsiteX121" fmla="*/ 17830 w 1701444"/>
              <a:gd name="connsiteY121" fmla="*/ 639056 h 1737786"/>
              <a:gd name="connsiteX122" fmla="*/ 17830 w 1701444"/>
              <a:gd name="connsiteY122" fmla="*/ 466420 h 1737786"/>
              <a:gd name="connsiteX123" fmla="*/ 35659 w 1701444"/>
              <a:gd name="connsiteY123" fmla="*/ 483727 h 1737786"/>
              <a:gd name="connsiteX124" fmla="*/ 35659 w 1701444"/>
              <a:gd name="connsiteY124" fmla="*/ 569570 h 1737786"/>
              <a:gd name="connsiteX125" fmla="*/ 17830 w 1701444"/>
              <a:gd name="connsiteY125" fmla="*/ 586877 h 1737786"/>
              <a:gd name="connsiteX126" fmla="*/ 0 w 1701444"/>
              <a:gd name="connsiteY126" fmla="*/ 569570 h 1737786"/>
              <a:gd name="connsiteX127" fmla="*/ 0 w 1701444"/>
              <a:gd name="connsiteY127" fmla="*/ 483727 h 1737786"/>
              <a:gd name="connsiteX128" fmla="*/ 17830 w 1701444"/>
              <a:gd name="connsiteY128" fmla="*/ 466420 h 1737786"/>
              <a:gd name="connsiteX129" fmla="*/ 17830 w 1701444"/>
              <a:gd name="connsiteY129" fmla="*/ 296812 h 1737786"/>
              <a:gd name="connsiteX130" fmla="*/ 35659 w 1701444"/>
              <a:gd name="connsiteY130" fmla="*/ 314021 h 1737786"/>
              <a:gd name="connsiteX131" fmla="*/ 35659 w 1701444"/>
              <a:gd name="connsiteY131" fmla="*/ 399376 h 1737786"/>
              <a:gd name="connsiteX132" fmla="*/ 17830 w 1701444"/>
              <a:gd name="connsiteY132" fmla="*/ 417273 h 1737786"/>
              <a:gd name="connsiteX133" fmla="*/ 0 w 1701444"/>
              <a:gd name="connsiteY133" fmla="*/ 399376 h 1737786"/>
              <a:gd name="connsiteX134" fmla="*/ 0 w 1701444"/>
              <a:gd name="connsiteY134" fmla="*/ 314021 h 1737786"/>
              <a:gd name="connsiteX135" fmla="*/ 17830 w 1701444"/>
              <a:gd name="connsiteY135" fmla="*/ 296812 h 1737786"/>
              <a:gd name="connsiteX136" fmla="*/ 17830 w 1701444"/>
              <a:gd name="connsiteY136" fmla="*/ 127204 h 1737786"/>
              <a:gd name="connsiteX137" fmla="*/ 35659 w 1701444"/>
              <a:gd name="connsiteY137" fmla="*/ 145101 h 1737786"/>
              <a:gd name="connsiteX138" fmla="*/ 35659 w 1701444"/>
              <a:gd name="connsiteY138" fmla="*/ 230456 h 1737786"/>
              <a:gd name="connsiteX139" fmla="*/ 17830 w 1701444"/>
              <a:gd name="connsiteY139" fmla="*/ 247665 h 1737786"/>
              <a:gd name="connsiteX140" fmla="*/ 0 w 1701444"/>
              <a:gd name="connsiteY140" fmla="*/ 230456 h 1737786"/>
              <a:gd name="connsiteX141" fmla="*/ 0 w 1701444"/>
              <a:gd name="connsiteY141" fmla="*/ 145101 h 1737786"/>
              <a:gd name="connsiteX142" fmla="*/ 17830 w 1701444"/>
              <a:gd name="connsiteY142" fmla="*/ 127204 h 1737786"/>
              <a:gd name="connsiteX143" fmla="*/ 17830 w 1701444"/>
              <a:gd name="connsiteY143" fmla="*/ 0 h 1737786"/>
              <a:gd name="connsiteX144" fmla="*/ 35659 w 1701444"/>
              <a:gd name="connsiteY144" fmla="*/ 17422 h 1737786"/>
              <a:gd name="connsiteX145" fmla="*/ 35659 w 1701444"/>
              <a:gd name="connsiteY145" fmla="*/ 59931 h 1737786"/>
              <a:gd name="connsiteX146" fmla="*/ 17830 w 1701444"/>
              <a:gd name="connsiteY146" fmla="*/ 78050 h 1737786"/>
              <a:gd name="connsiteX147" fmla="*/ 0 w 1701444"/>
              <a:gd name="connsiteY147" fmla="*/ 59931 h 1737786"/>
              <a:gd name="connsiteX148" fmla="*/ 0 w 1701444"/>
              <a:gd name="connsiteY148" fmla="*/ 17422 h 1737786"/>
              <a:gd name="connsiteX149" fmla="*/ 17830 w 1701444"/>
              <a:gd name="connsiteY149" fmla="*/ 0 h 173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701444" h="1737786">
                <a:moveTo>
                  <a:pt x="1640816" y="1702136"/>
                </a:moveTo>
                <a:lnTo>
                  <a:pt x="1683325" y="1702136"/>
                </a:lnTo>
                <a:cubicBezTo>
                  <a:pt x="1693779" y="1702136"/>
                  <a:pt x="1701444" y="1710524"/>
                  <a:pt x="1701444" y="1720309"/>
                </a:cubicBezTo>
                <a:cubicBezTo>
                  <a:pt x="1701444" y="1730094"/>
                  <a:pt x="1693779" y="1737782"/>
                  <a:pt x="1683325" y="1737782"/>
                </a:cubicBezTo>
                <a:lnTo>
                  <a:pt x="1640816" y="1737782"/>
                </a:lnTo>
                <a:cubicBezTo>
                  <a:pt x="1631060" y="1737782"/>
                  <a:pt x="1623394" y="1730094"/>
                  <a:pt x="1623394" y="1720309"/>
                </a:cubicBezTo>
                <a:cubicBezTo>
                  <a:pt x="1623394" y="1710524"/>
                  <a:pt x="1631060" y="1702136"/>
                  <a:pt x="1640816" y="1702136"/>
                </a:cubicBezTo>
                <a:close/>
                <a:moveTo>
                  <a:pt x="1473883" y="1702136"/>
                </a:moveTo>
                <a:lnTo>
                  <a:pt x="1557181" y="1702136"/>
                </a:lnTo>
                <a:cubicBezTo>
                  <a:pt x="1566740" y="1702136"/>
                  <a:pt x="1574250" y="1710524"/>
                  <a:pt x="1574250" y="1720309"/>
                </a:cubicBezTo>
                <a:cubicBezTo>
                  <a:pt x="1574250" y="1730094"/>
                  <a:pt x="1566740" y="1737782"/>
                  <a:pt x="1557181" y="1737782"/>
                </a:cubicBezTo>
                <a:lnTo>
                  <a:pt x="1473883" y="1737782"/>
                </a:lnTo>
                <a:cubicBezTo>
                  <a:pt x="1465007" y="1737782"/>
                  <a:pt x="1456814" y="1730094"/>
                  <a:pt x="1456814" y="1720309"/>
                </a:cubicBezTo>
                <a:cubicBezTo>
                  <a:pt x="1456814" y="1710524"/>
                  <a:pt x="1465007" y="1702136"/>
                  <a:pt x="1473883" y="1702136"/>
                </a:cubicBezTo>
                <a:close/>
                <a:moveTo>
                  <a:pt x="1307305" y="1702136"/>
                </a:moveTo>
                <a:lnTo>
                  <a:pt x="1389921" y="1702136"/>
                </a:lnTo>
                <a:cubicBezTo>
                  <a:pt x="1400163" y="1702136"/>
                  <a:pt x="1407673" y="1710524"/>
                  <a:pt x="1407673" y="1720309"/>
                </a:cubicBezTo>
                <a:cubicBezTo>
                  <a:pt x="1407673" y="1730094"/>
                  <a:pt x="1400163" y="1737782"/>
                  <a:pt x="1389921" y="1737782"/>
                </a:cubicBezTo>
                <a:lnTo>
                  <a:pt x="1307305" y="1737782"/>
                </a:lnTo>
                <a:cubicBezTo>
                  <a:pt x="1297746" y="1737782"/>
                  <a:pt x="1290235" y="1730094"/>
                  <a:pt x="1290235" y="1720309"/>
                </a:cubicBezTo>
                <a:cubicBezTo>
                  <a:pt x="1290235" y="1710524"/>
                  <a:pt x="1297746" y="1702136"/>
                  <a:pt x="1307305" y="1702136"/>
                </a:cubicBezTo>
                <a:close/>
                <a:moveTo>
                  <a:pt x="1141407" y="1702136"/>
                </a:moveTo>
                <a:lnTo>
                  <a:pt x="1224022" y="1702136"/>
                </a:lnTo>
                <a:cubicBezTo>
                  <a:pt x="1233581" y="1702136"/>
                  <a:pt x="1241091" y="1710524"/>
                  <a:pt x="1241091" y="1720309"/>
                </a:cubicBezTo>
                <a:cubicBezTo>
                  <a:pt x="1241091" y="1730094"/>
                  <a:pt x="1233581" y="1737782"/>
                  <a:pt x="1224022" y="1737782"/>
                </a:cubicBezTo>
                <a:lnTo>
                  <a:pt x="1141407" y="1737782"/>
                </a:lnTo>
                <a:cubicBezTo>
                  <a:pt x="1131166" y="1737782"/>
                  <a:pt x="1123655" y="1730094"/>
                  <a:pt x="1123655" y="1720309"/>
                </a:cubicBezTo>
                <a:cubicBezTo>
                  <a:pt x="1123655" y="1710524"/>
                  <a:pt x="1131166" y="1702136"/>
                  <a:pt x="1141407" y="1702136"/>
                </a:cubicBezTo>
                <a:close/>
                <a:moveTo>
                  <a:pt x="974147" y="1702136"/>
                </a:moveTo>
                <a:lnTo>
                  <a:pt x="1057446" y="1702136"/>
                </a:lnTo>
                <a:cubicBezTo>
                  <a:pt x="1066322" y="1702136"/>
                  <a:pt x="1074515" y="1710524"/>
                  <a:pt x="1074515" y="1720309"/>
                </a:cubicBezTo>
                <a:cubicBezTo>
                  <a:pt x="1074515" y="1730094"/>
                  <a:pt x="1066322" y="1737782"/>
                  <a:pt x="1057446" y="1737782"/>
                </a:cubicBezTo>
                <a:lnTo>
                  <a:pt x="974147" y="1737782"/>
                </a:lnTo>
                <a:cubicBezTo>
                  <a:pt x="964588" y="1737782"/>
                  <a:pt x="957077" y="1730094"/>
                  <a:pt x="957077" y="1720309"/>
                </a:cubicBezTo>
                <a:cubicBezTo>
                  <a:pt x="957077" y="1710524"/>
                  <a:pt x="964588" y="1702136"/>
                  <a:pt x="974147" y="1702136"/>
                </a:cubicBezTo>
                <a:close/>
                <a:moveTo>
                  <a:pt x="808248" y="1702136"/>
                </a:moveTo>
                <a:lnTo>
                  <a:pt x="890863" y="1702136"/>
                </a:lnTo>
                <a:cubicBezTo>
                  <a:pt x="900422" y="1702136"/>
                  <a:pt x="907932" y="1710524"/>
                  <a:pt x="907932" y="1720309"/>
                </a:cubicBezTo>
                <a:cubicBezTo>
                  <a:pt x="907932" y="1730094"/>
                  <a:pt x="900422" y="1737782"/>
                  <a:pt x="890863" y="1737782"/>
                </a:cubicBezTo>
                <a:lnTo>
                  <a:pt x="808248" y="1737782"/>
                </a:lnTo>
                <a:cubicBezTo>
                  <a:pt x="798689" y="1737782"/>
                  <a:pt x="790496" y="1730094"/>
                  <a:pt x="790496" y="1720309"/>
                </a:cubicBezTo>
                <a:cubicBezTo>
                  <a:pt x="790496" y="1710524"/>
                  <a:pt x="798689" y="1702136"/>
                  <a:pt x="808248" y="1702136"/>
                </a:cubicBezTo>
                <a:close/>
                <a:moveTo>
                  <a:pt x="640988" y="1702136"/>
                </a:moveTo>
                <a:lnTo>
                  <a:pt x="723604" y="1702136"/>
                </a:lnTo>
                <a:cubicBezTo>
                  <a:pt x="733163" y="1702136"/>
                  <a:pt x="741356" y="1710524"/>
                  <a:pt x="741356" y="1720309"/>
                </a:cubicBezTo>
                <a:cubicBezTo>
                  <a:pt x="741356" y="1730094"/>
                  <a:pt x="733163" y="1737782"/>
                  <a:pt x="723604" y="1737782"/>
                </a:cubicBezTo>
                <a:lnTo>
                  <a:pt x="640988" y="1737782"/>
                </a:lnTo>
                <a:cubicBezTo>
                  <a:pt x="631429" y="1737782"/>
                  <a:pt x="623918" y="1730094"/>
                  <a:pt x="623918" y="1720309"/>
                </a:cubicBezTo>
                <a:cubicBezTo>
                  <a:pt x="623918" y="1710524"/>
                  <a:pt x="631429" y="1702136"/>
                  <a:pt x="640988" y="1702136"/>
                </a:cubicBezTo>
                <a:close/>
                <a:moveTo>
                  <a:pt x="475089" y="1702136"/>
                </a:moveTo>
                <a:lnTo>
                  <a:pt x="557704" y="1702136"/>
                </a:lnTo>
                <a:cubicBezTo>
                  <a:pt x="567263" y="1702136"/>
                  <a:pt x="574773" y="1710524"/>
                  <a:pt x="574773" y="1720309"/>
                </a:cubicBezTo>
                <a:cubicBezTo>
                  <a:pt x="574773" y="1730094"/>
                  <a:pt x="567263" y="1737782"/>
                  <a:pt x="557704" y="1737782"/>
                </a:cubicBezTo>
                <a:lnTo>
                  <a:pt x="475089" y="1737782"/>
                </a:lnTo>
                <a:cubicBezTo>
                  <a:pt x="465530" y="1737782"/>
                  <a:pt x="457337" y="1730094"/>
                  <a:pt x="457337" y="1720309"/>
                </a:cubicBezTo>
                <a:cubicBezTo>
                  <a:pt x="457337" y="1710524"/>
                  <a:pt x="465530" y="1702136"/>
                  <a:pt x="475089" y="1702136"/>
                </a:cubicBezTo>
                <a:close/>
                <a:moveTo>
                  <a:pt x="308409" y="1702136"/>
                </a:moveTo>
                <a:lnTo>
                  <a:pt x="390551" y="1702136"/>
                </a:lnTo>
                <a:cubicBezTo>
                  <a:pt x="400055" y="1702136"/>
                  <a:pt x="408201" y="1710524"/>
                  <a:pt x="408201" y="1720309"/>
                </a:cubicBezTo>
                <a:cubicBezTo>
                  <a:pt x="408201" y="1730094"/>
                  <a:pt x="400055" y="1737782"/>
                  <a:pt x="390551" y="1737782"/>
                </a:cubicBezTo>
                <a:lnTo>
                  <a:pt x="308409" y="1737782"/>
                </a:lnTo>
                <a:cubicBezTo>
                  <a:pt x="298905" y="1737782"/>
                  <a:pt x="290759" y="1730094"/>
                  <a:pt x="290759" y="1720309"/>
                </a:cubicBezTo>
                <a:cubicBezTo>
                  <a:pt x="290759" y="1710524"/>
                  <a:pt x="298905" y="1702136"/>
                  <a:pt x="308409" y="1702136"/>
                </a:cubicBezTo>
                <a:close/>
                <a:moveTo>
                  <a:pt x="141247" y="1702136"/>
                </a:moveTo>
                <a:lnTo>
                  <a:pt x="224545" y="1702136"/>
                </a:lnTo>
                <a:cubicBezTo>
                  <a:pt x="234104" y="1702136"/>
                  <a:pt x="241614" y="1710524"/>
                  <a:pt x="241614" y="1720309"/>
                </a:cubicBezTo>
                <a:cubicBezTo>
                  <a:pt x="241614" y="1730094"/>
                  <a:pt x="234104" y="1737782"/>
                  <a:pt x="224545" y="1737782"/>
                </a:cubicBezTo>
                <a:lnTo>
                  <a:pt x="141247" y="1737782"/>
                </a:lnTo>
                <a:cubicBezTo>
                  <a:pt x="131689" y="1737782"/>
                  <a:pt x="124178" y="1730094"/>
                  <a:pt x="124178" y="1720309"/>
                </a:cubicBezTo>
                <a:cubicBezTo>
                  <a:pt x="124178" y="1710524"/>
                  <a:pt x="131689" y="1702136"/>
                  <a:pt x="141247" y="1702136"/>
                </a:cubicBezTo>
                <a:close/>
                <a:moveTo>
                  <a:pt x="17962" y="1659736"/>
                </a:moveTo>
                <a:cubicBezTo>
                  <a:pt x="27633" y="1659736"/>
                  <a:pt x="35922" y="1668099"/>
                  <a:pt x="35922" y="1677855"/>
                </a:cubicBezTo>
                <a:lnTo>
                  <a:pt x="35922" y="1702246"/>
                </a:lnTo>
                <a:lnTo>
                  <a:pt x="60098" y="1702246"/>
                </a:lnTo>
                <a:cubicBezTo>
                  <a:pt x="69769" y="1702246"/>
                  <a:pt x="78058" y="1710608"/>
                  <a:pt x="78058" y="1720364"/>
                </a:cubicBezTo>
                <a:cubicBezTo>
                  <a:pt x="78058" y="1730121"/>
                  <a:pt x="69769" y="1737786"/>
                  <a:pt x="60098" y="1737786"/>
                </a:cubicBezTo>
                <a:lnTo>
                  <a:pt x="17962" y="1737786"/>
                </a:lnTo>
                <a:cubicBezTo>
                  <a:pt x="8291" y="1737786"/>
                  <a:pt x="2" y="1730121"/>
                  <a:pt x="2" y="1720364"/>
                </a:cubicBezTo>
                <a:lnTo>
                  <a:pt x="2" y="1677855"/>
                </a:lnTo>
                <a:cubicBezTo>
                  <a:pt x="2" y="1668099"/>
                  <a:pt x="8291" y="1659736"/>
                  <a:pt x="17962" y="1659736"/>
                </a:cubicBezTo>
                <a:close/>
                <a:moveTo>
                  <a:pt x="17830" y="1490126"/>
                </a:moveTo>
                <a:cubicBezTo>
                  <a:pt x="27430" y="1490126"/>
                  <a:pt x="35659" y="1497698"/>
                  <a:pt x="35659" y="1507335"/>
                </a:cubicBezTo>
                <a:lnTo>
                  <a:pt x="35659" y="1593378"/>
                </a:lnTo>
                <a:cubicBezTo>
                  <a:pt x="35659" y="1603015"/>
                  <a:pt x="27430" y="1610587"/>
                  <a:pt x="17830" y="1610587"/>
                </a:cubicBezTo>
                <a:cubicBezTo>
                  <a:pt x="8229" y="1610587"/>
                  <a:pt x="0" y="1603015"/>
                  <a:pt x="0" y="1593378"/>
                </a:cubicBezTo>
                <a:lnTo>
                  <a:pt x="0" y="1507335"/>
                </a:lnTo>
                <a:cubicBezTo>
                  <a:pt x="0" y="1497698"/>
                  <a:pt x="8229" y="1490126"/>
                  <a:pt x="17830" y="1490126"/>
                </a:cubicBezTo>
                <a:close/>
                <a:moveTo>
                  <a:pt x="17830" y="1317489"/>
                </a:moveTo>
                <a:cubicBezTo>
                  <a:pt x="27430" y="1317489"/>
                  <a:pt x="35659" y="1325749"/>
                  <a:pt x="35659" y="1335386"/>
                </a:cubicBezTo>
                <a:lnTo>
                  <a:pt x="35659" y="1420741"/>
                </a:lnTo>
                <a:cubicBezTo>
                  <a:pt x="35659" y="1430378"/>
                  <a:pt x="27430" y="1437950"/>
                  <a:pt x="17830" y="1437950"/>
                </a:cubicBezTo>
                <a:cubicBezTo>
                  <a:pt x="8229" y="1437950"/>
                  <a:pt x="0" y="1430378"/>
                  <a:pt x="0" y="1420741"/>
                </a:cubicBezTo>
                <a:lnTo>
                  <a:pt x="0" y="1335386"/>
                </a:lnTo>
                <a:cubicBezTo>
                  <a:pt x="0" y="1325749"/>
                  <a:pt x="8229" y="1317489"/>
                  <a:pt x="17830" y="1317489"/>
                </a:cubicBezTo>
                <a:close/>
                <a:moveTo>
                  <a:pt x="17830" y="1147880"/>
                </a:moveTo>
                <a:cubicBezTo>
                  <a:pt x="27430" y="1147880"/>
                  <a:pt x="35659" y="1155452"/>
                  <a:pt x="35659" y="1165777"/>
                </a:cubicBezTo>
                <a:lnTo>
                  <a:pt x="35659" y="1250444"/>
                </a:lnTo>
                <a:cubicBezTo>
                  <a:pt x="35659" y="1260769"/>
                  <a:pt x="27430" y="1268341"/>
                  <a:pt x="17830" y="1268341"/>
                </a:cubicBezTo>
                <a:cubicBezTo>
                  <a:pt x="8229" y="1268341"/>
                  <a:pt x="0" y="1260769"/>
                  <a:pt x="0" y="1250444"/>
                </a:cubicBezTo>
                <a:lnTo>
                  <a:pt x="0" y="1165777"/>
                </a:lnTo>
                <a:cubicBezTo>
                  <a:pt x="0" y="1155452"/>
                  <a:pt x="8229" y="1147880"/>
                  <a:pt x="17830" y="1147880"/>
                </a:cubicBezTo>
                <a:close/>
                <a:moveTo>
                  <a:pt x="17830" y="978272"/>
                </a:moveTo>
                <a:cubicBezTo>
                  <a:pt x="27430" y="978272"/>
                  <a:pt x="35659" y="986532"/>
                  <a:pt x="35659" y="996169"/>
                </a:cubicBezTo>
                <a:lnTo>
                  <a:pt x="35659" y="1081524"/>
                </a:lnTo>
                <a:cubicBezTo>
                  <a:pt x="35659" y="1091161"/>
                  <a:pt x="27430" y="1098733"/>
                  <a:pt x="17830" y="1098733"/>
                </a:cubicBezTo>
                <a:cubicBezTo>
                  <a:pt x="8229" y="1098733"/>
                  <a:pt x="0" y="1091161"/>
                  <a:pt x="0" y="1081524"/>
                </a:cubicBezTo>
                <a:lnTo>
                  <a:pt x="0" y="996169"/>
                </a:lnTo>
                <a:cubicBezTo>
                  <a:pt x="0" y="986532"/>
                  <a:pt x="8229" y="978272"/>
                  <a:pt x="17830" y="978272"/>
                </a:cubicBezTo>
                <a:close/>
                <a:moveTo>
                  <a:pt x="17830" y="808664"/>
                </a:moveTo>
                <a:cubicBezTo>
                  <a:pt x="27430" y="808664"/>
                  <a:pt x="35659" y="816924"/>
                  <a:pt x="35659" y="826561"/>
                </a:cubicBezTo>
                <a:lnTo>
                  <a:pt x="35659" y="911916"/>
                </a:lnTo>
                <a:cubicBezTo>
                  <a:pt x="35659" y="921553"/>
                  <a:pt x="27430" y="929125"/>
                  <a:pt x="17830" y="929125"/>
                </a:cubicBezTo>
                <a:cubicBezTo>
                  <a:pt x="8229" y="929125"/>
                  <a:pt x="0" y="921553"/>
                  <a:pt x="0" y="911916"/>
                </a:cubicBezTo>
                <a:lnTo>
                  <a:pt x="0" y="826561"/>
                </a:lnTo>
                <a:cubicBezTo>
                  <a:pt x="0" y="816924"/>
                  <a:pt x="8229" y="808664"/>
                  <a:pt x="17830" y="808664"/>
                </a:cubicBezTo>
                <a:close/>
                <a:moveTo>
                  <a:pt x="17830" y="639056"/>
                </a:moveTo>
                <a:cubicBezTo>
                  <a:pt x="27430" y="639056"/>
                  <a:pt x="35659" y="646671"/>
                  <a:pt x="35659" y="656363"/>
                </a:cubicBezTo>
                <a:lnTo>
                  <a:pt x="35659" y="742206"/>
                </a:lnTo>
                <a:cubicBezTo>
                  <a:pt x="35659" y="751898"/>
                  <a:pt x="27430" y="759513"/>
                  <a:pt x="17830" y="759513"/>
                </a:cubicBezTo>
                <a:cubicBezTo>
                  <a:pt x="8229" y="759513"/>
                  <a:pt x="0" y="751898"/>
                  <a:pt x="0" y="742206"/>
                </a:cubicBezTo>
                <a:lnTo>
                  <a:pt x="0" y="656363"/>
                </a:lnTo>
                <a:cubicBezTo>
                  <a:pt x="0" y="646671"/>
                  <a:pt x="8229" y="639056"/>
                  <a:pt x="17830" y="639056"/>
                </a:cubicBezTo>
                <a:close/>
                <a:moveTo>
                  <a:pt x="17830" y="466420"/>
                </a:moveTo>
                <a:cubicBezTo>
                  <a:pt x="27430" y="466420"/>
                  <a:pt x="35659" y="474035"/>
                  <a:pt x="35659" y="483727"/>
                </a:cubicBezTo>
                <a:lnTo>
                  <a:pt x="35659" y="569570"/>
                </a:lnTo>
                <a:cubicBezTo>
                  <a:pt x="35659" y="579262"/>
                  <a:pt x="27430" y="586877"/>
                  <a:pt x="17830" y="586877"/>
                </a:cubicBezTo>
                <a:cubicBezTo>
                  <a:pt x="8229" y="586877"/>
                  <a:pt x="0" y="579262"/>
                  <a:pt x="0" y="569570"/>
                </a:cubicBezTo>
                <a:lnTo>
                  <a:pt x="0" y="483727"/>
                </a:lnTo>
                <a:cubicBezTo>
                  <a:pt x="0" y="474035"/>
                  <a:pt x="8229" y="466420"/>
                  <a:pt x="17830" y="466420"/>
                </a:cubicBezTo>
                <a:close/>
                <a:moveTo>
                  <a:pt x="17830" y="296812"/>
                </a:moveTo>
                <a:cubicBezTo>
                  <a:pt x="27430" y="296812"/>
                  <a:pt x="35659" y="304384"/>
                  <a:pt x="35659" y="314021"/>
                </a:cubicBezTo>
                <a:lnTo>
                  <a:pt x="35659" y="399376"/>
                </a:lnTo>
                <a:cubicBezTo>
                  <a:pt x="35659" y="409013"/>
                  <a:pt x="27430" y="417273"/>
                  <a:pt x="17830" y="417273"/>
                </a:cubicBezTo>
                <a:cubicBezTo>
                  <a:pt x="8229" y="417273"/>
                  <a:pt x="0" y="409013"/>
                  <a:pt x="0" y="399376"/>
                </a:cubicBezTo>
                <a:lnTo>
                  <a:pt x="0" y="314021"/>
                </a:lnTo>
                <a:cubicBezTo>
                  <a:pt x="0" y="304384"/>
                  <a:pt x="8229" y="296812"/>
                  <a:pt x="17830" y="296812"/>
                </a:cubicBezTo>
                <a:close/>
                <a:moveTo>
                  <a:pt x="17830" y="127204"/>
                </a:moveTo>
                <a:cubicBezTo>
                  <a:pt x="27430" y="127204"/>
                  <a:pt x="35659" y="135464"/>
                  <a:pt x="35659" y="145101"/>
                </a:cubicBezTo>
                <a:lnTo>
                  <a:pt x="35659" y="230456"/>
                </a:lnTo>
                <a:cubicBezTo>
                  <a:pt x="35659" y="240093"/>
                  <a:pt x="27430" y="247665"/>
                  <a:pt x="17830" y="247665"/>
                </a:cubicBezTo>
                <a:cubicBezTo>
                  <a:pt x="8229" y="247665"/>
                  <a:pt x="0" y="240093"/>
                  <a:pt x="0" y="230456"/>
                </a:cubicBezTo>
                <a:lnTo>
                  <a:pt x="0" y="145101"/>
                </a:lnTo>
                <a:cubicBezTo>
                  <a:pt x="0" y="135464"/>
                  <a:pt x="8229" y="127204"/>
                  <a:pt x="17830" y="127204"/>
                </a:cubicBezTo>
                <a:close/>
                <a:moveTo>
                  <a:pt x="17830" y="0"/>
                </a:moveTo>
                <a:cubicBezTo>
                  <a:pt x="27430" y="0"/>
                  <a:pt x="35659" y="7666"/>
                  <a:pt x="35659" y="17422"/>
                </a:cubicBezTo>
                <a:lnTo>
                  <a:pt x="35659" y="59931"/>
                </a:lnTo>
                <a:cubicBezTo>
                  <a:pt x="35659" y="69688"/>
                  <a:pt x="27430" y="78050"/>
                  <a:pt x="17830" y="78050"/>
                </a:cubicBezTo>
                <a:cubicBezTo>
                  <a:pt x="8229" y="78050"/>
                  <a:pt x="0" y="69688"/>
                  <a:pt x="0" y="59931"/>
                </a:cubicBezTo>
                <a:lnTo>
                  <a:pt x="0" y="17422"/>
                </a:lnTo>
                <a:cubicBezTo>
                  <a:pt x="0" y="7666"/>
                  <a:pt x="8229" y="0"/>
                  <a:pt x="178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6" name="Freeform 371">
            <a:extLst>
              <a:ext uri="{FF2B5EF4-FFF2-40B4-BE49-F238E27FC236}">
                <a16:creationId xmlns:a16="http://schemas.microsoft.com/office/drawing/2014/main" id="{72F9A61C-F881-FD4B-A969-9D6AE6F2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175" y="7204096"/>
            <a:ext cx="379059" cy="379061"/>
          </a:xfrm>
          <a:custGeom>
            <a:avLst/>
            <a:gdLst>
              <a:gd name="T0" fmla="*/ 304 w 305"/>
              <a:gd name="T1" fmla="*/ 151 h 303"/>
              <a:gd name="T2" fmla="*/ 304 w 305"/>
              <a:gd name="T3" fmla="*/ 151 h 303"/>
              <a:gd name="T4" fmla="*/ 152 w 305"/>
              <a:gd name="T5" fmla="*/ 302 h 303"/>
              <a:gd name="T6" fmla="*/ 152 w 305"/>
              <a:gd name="T7" fmla="*/ 302 h 303"/>
              <a:gd name="T8" fmla="*/ 0 w 305"/>
              <a:gd name="T9" fmla="*/ 151 h 303"/>
              <a:gd name="T10" fmla="*/ 0 w 305"/>
              <a:gd name="T11" fmla="*/ 151 h 303"/>
              <a:gd name="T12" fmla="*/ 152 w 305"/>
              <a:gd name="T13" fmla="*/ 0 h 303"/>
              <a:gd name="T14" fmla="*/ 152 w 305"/>
              <a:gd name="T15" fmla="*/ 0 h 303"/>
              <a:gd name="T16" fmla="*/ 304 w 305"/>
              <a:gd name="T17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" h="303">
                <a:moveTo>
                  <a:pt x="304" y="151"/>
                </a:moveTo>
                <a:lnTo>
                  <a:pt x="304" y="151"/>
                </a:lnTo>
                <a:cubicBezTo>
                  <a:pt x="304" y="235"/>
                  <a:pt x="236" y="302"/>
                  <a:pt x="152" y="302"/>
                </a:cubicBezTo>
                <a:lnTo>
                  <a:pt x="152" y="302"/>
                </a:lnTo>
                <a:cubicBezTo>
                  <a:pt x="68" y="302"/>
                  <a:pt x="0" y="235"/>
                  <a:pt x="0" y="151"/>
                </a:cubicBezTo>
                <a:lnTo>
                  <a:pt x="0" y="151"/>
                </a:lnTo>
                <a:cubicBezTo>
                  <a:pt x="0" y="67"/>
                  <a:pt x="68" y="0"/>
                  <a:pt x="152" y="0"/>
                </a:cubicBezTo>
                <a:lnTo>
                  <a:pt x="152" y="0"/>
                </a:lnTo>
                <a:cubicBezTo>
                  <a:pt x="236" y="0"/>
                  <a:pt x="304" y="67"/>
                  <a:pt x="304" y="1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3FEC5FC-C061-714D-A75C-79A5EC6D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753" y="5006648"/>
            <a:ext cx="3086119" cy="3152076"/>
          </a:xfrm>
          <a:custGeom>
            <a:avLst/>
            <a:gdLst>
              <a:gd name="connsiteX0" fmla="*/ 1683609 w 1701425"/>
              <a:gd name="connsiteY0" fmla="*/ 1659738 h 1737788"/>
              <a:gd name="connsiteX1" fmla="*/ 1701425 w 1701425"/>
              <a:gd name="connsiteY1" fmla="*/ 1677160 h 1737788"/>
              <a:gd name="connsiteX2" fmla="*/ 1701425 w 1701425"/>
              <a:gd name="connsiteY2" fmla="*/ 1720366 h 1737788"/>
              <a:gd name="connsiteX3" fmla="*/ 1683609 w 1701425"/>
              <a:gd name="connsiteY3" fmla="*/ 1737788 h 1737788"/>
              <a:gd name="connsiteX4" fmla="*/ 1665793 w 1701425"/>
              <a:gd name="connsiteY4" fmla="*/ 1720366 h 1737788"/>
              <a:gd name="connsiteX5" fmla="*/ 1665793 w 1701425"/>
              <a:gd name="connsiteY5" fmla="*/ 1677160 h 1737788"/>
              <a:gd name="connsiteX6" fmla="*/ 1683609 w 1701425"/>
              <a:gd name="connsiteY6" fmla="*/ 1659738 h 1737788"/>
              <a:gd name="connsiteX7" fmla="*/ 1683609 w 1701425"/>
              <a:gd name="connsiteY7" fmla="*/ 1490128 h 1737788"/>
              <a:gd name="connsiteX8" fmla="*/ 1701425 w 1701425"/>
              <a:gd name="connsiteY8" fmla="*/ 1508025 h 1737788"/>
              <a:gd name="connsiteX9" fmla="*/ 1701425 w 1701425"/>
              <a:gd name="connsiteY9" fmla="*/ 1592691 h 1737788"/>
              <a:gd name="connsiteX10" fmla="*/ 1683609 w 1701425"/>
              <a:gd name="connsiteY10" fmla="*/ 1610588 h 1737788"/>
              <a:gd name="connsiteX11" fmla="*/ 1665793 w 1701425"/>
              <a:gd name="connsiteY11" fmla="*/ 1592691 h 1737788"/>
              <a:gd name="connsiteX12" fmla="*/ 1665793 w 1701425"/>
              <a:gd name="connsiteY12" fmla="*/ 1508025 h 1737788"/>
              <a:gd name="connsiteX13" fmla="*/ 1683609 w 1701425"/>
              <a:gd name="connsiteY13" fmla="*/ 1490128 h 1737788"/>
              <a:gd name="connsiteX14" fmla="*/ 1683609 w 1701425"/>
              <a:gd name="connsiteY14" fmla="*/ 1320520 h 1737788"/>
              <a:gd name="connsiteX15" fmla="*/ 1701425 w 1701425"/>
              <a:gd name="connsiteY15" fmla="*/ 1337729 h 1737788"/>
              <a:gd name="connsiteX16" fmla="*/ 1701425 w 1701425"/>
              <a:gd name="connsiteY16" fmla="*/ 1423772 h 1737788"/>
              <a:gd name="connsiteX17" fmla="*/ 1683609 w 1701425"/>
              <a:gd name="connsiteY17" fmla="*/ 1440980 h 1737788"/>
              <a:gd name="connsiteX18" fmla="*/ 1665793 w 1701425"/>
              <a:gd name="connsiteY18" fmla="*/ 1423772 h 1737788"/>
              <a:gd name="connsiteX19" fmla="*/ 1665793 w 1701425"/>
              <a:gd name="connsiteY19" fmla="*/ 1337729 h 1737788"/>
              <a:gd name="connsiteX20" fmla="*/ 1683609 w 1701425"/>
              <a:gd name="connsiteY20" fmla="*/ 1320520 h 1737788"/>
              <a:gd name="connsiteX21" fmla="*/ 1683609 w 1701425"/>
              <a:gd name="connsiteY21" fmla="*/ 1150912 h 1737788"/>
              <a:gd name="connsiteX22" fmla="*/ 1701425 w 1701425"/>
              <a:gd name="connsiteY22" fmla="*/ 1168809 h 1737788"/>
              <a:gd name="connsiteX23" fmla="*/ 1701425 w 1701425"/>
              <a:gd name="connsiteY23" fmla="*/ 1253476 h 1737788"/>
              <a:gd name="connsiteX24" fmla="*/ 1683609 w 1701425"/>
              <a:gd name="connsiteY24" fmla="*/ 1271373 h 1737788"/>
              <a:gd name="connsiteX25" fmla="*/ 1665793 w 1701425"/>
              <a:gd name="connsiteY25" fmla="*/ 1253476 h 1737788"/>
              <a:gd name="connsiteX26" fmla="*/ 1665793 w 1701425"/>
              <a:gd name="connsiteY26" fmla="*/ 1168809 h 1737788"/>
              <a:gd name="connsiteX27" fmla="*/ 1683609 w 1701425"/>
              <a:gd name="connsiteY27" fmla="*/ 1150912 h 1737788"/>
              <a:gd name="connsiteX28" fmla="*/ 1683609 w 1701425"/>
              <a:gd name="connsiteY28" fmla="*/ 981304 h 1737788"/>
              <a:gd name="connsiteX29" fmla="*/ 1701425 w 1701425"/>
              <a:gd name="connsiteY29" fmla="*/ 998611 h 1737788"/>
              <a:gd name="connsiteX30" fmla="*/ 1701425 w 1701425"/>
              <a:gd name="connsiteY30" fmla="*/ 1083761 h 1737788"/>
              <a:gd name="connsiteX31" fmla="*/ 1683609 w 1701425"/>
              <a:gd name="connsiteY31" fmla="*/ 1101761 h 1737788"/>
              <a:gd name="connsiteX32" fmla="*/ 1665793 w 1701425"/>
              <a:gd name="connsiteY32" fmla="*/ 1083761 h 1737788"/>
              <a:gd name="connsiteX33" fmla="*/ 1665793 w 1701425"/>
              <a:gd name="connsiteY33" fmla="*/ 998611 h 1737788"/>
              <a:gd name="connsiteX34" fmla="*/ 1683609 w 1701425"/>
              <a:gd name="connsiteY34" fmla="*/ 981304 h 1737788"/>
              <a:gd name="connsiteX35" fmla="*/ 1683609 w 1701425"/>
              <a:gd name="connsiteY35" fmla="*/ 808668 h 1737788"/>
              <a:gd name="connsiteX36" fmla="*/ 1701425 w 1701425"/>
              <a:gd name="connsiteY36" fmla="*/ 826565 h 1737788"/>
              <a:gd name="connsiteX37" fmla="*/ 1701425 w 1701425"/>
              <a:gd name="connsiteY37" fmla="*/ 911920 h 1737788"/>
              <a:gd name="connsiteX38" fmla="*/ 1683609 w 1701425"/>
              <a:gd name="connsiteY38" fmla="*/ 929129 h 1737788"/>
              <a:gd name="connsiteX39" fmla="*/ 1665793 w 1701425"/>
              <a:gd name="connsiteY39" fmla="*/ 911920 h 1737788"/>
              <a:gd name="connsiteX40" fmla="*/ 1665793 w 1701425"/>
              <a:gd name="connsiteY40" fmla="*/ 826565 h 1737788"/>
              <a:gd name="connsiteX41" fmla="*/ 1683609 w 1701425"/>
              <a:gd name="connsiteY41" fmla="*/ 808668 h 1737788"/>
              <a:gd name="connsiteX42" fmla="*/ 1683609 w 1701425"/>
              <a:gd name="connsiteY42" fmla="*/ 639060 h 1737788"/>
              <a:gd name="connsiteX43" fmla="*/ 1701425 w 1701425"/>
              <a:gd name="connsiteY43" fmla="*/ 656957 h 1737788"/>
              <a:gd name="connsiteX44" fmla="*/ 1701425 w 1701425"/>
              <a:gd name="connsiteY44" fmla="*/ 742312 h 1737788"/>
              <a:gd name="connsiteX45" fmla="*/ 1683609 w 1701425"/>
              <a:gd name="connsiteY45" fmla="*/ 759521 h 1737788"/>
              <a:gd name="connsiteX46" fmla="*/ 1665793 w 1701425"/>
              <a:gd name="connsiteY46" fmla="*/ 742312 h 1737788"/>
              <a:gd name="connsiteX47" fmla="*/ 1665793 w 1701425"/>
              <a:gd name="connsiteY47" fmla="*/ 656957 h 1737788"/>
              <a:gd name="connsiteX48" fmla="*/ 1683609 w 1701425"/>
              <a:gd name="connsiteY48" fmla="*/ 639060 h 1737788"/>
              <a:gd name="connsiteX49" fmla="*/ 1683609 w 1701425"/>
              <a:gd name="connsiteY49" fmla="*/ 469452 h 1737788"/>
              <a:gd name="connsiteX50" fmla="*/ 1701425 w 1701425"/>
              <a:gd name="connsiteY50" fmla="*/ 487349 h 1737788"/>
              <a:gd name="connsiteX51" fmla="*/ 1701425 w 1701425"/>
              <a:gd name="connsiteY51" fmla="*/ 572704 h 1737788"/>
              <a:gd name="connsiteX52" fmla="*/ 1683609 w 1701425"/>
              <a:gd name="connsiteY52" fmla="*/ 589913 h 1737788"/>
              <a:gd name="connsiteX53" fmla="*/ 1665793 w 1701425"/>
              <a:gd name="connsiteY53" fmla="*/ 572704 h 1737788"/>
              <a:gd name="connsiteX54" fmla="*/ 1665793 w 1701425"/>
              <a:gd name="connsiteY54" fmla="*/ 487349 h 1737788"/>
              <a:gd name="connsiteX55" fmla="*/ 1683609 w 1701425"/>
              <a:gd name="connsiteY55" fmla="*/ 469452 h 1737788"/>
              <a:gd name="connsiteX56" fmla="*/ 1683609 w 1701425"/>
              <a:gd name="connsiteY56" fmla="*/ 299844 h 1737788"/>
              <a:gd name="connsiteX57" fmla="*/ 1701425 w 1701425"/>
              <a:gd name="connsiteY57" fmla="*/ 317741 h 1737788"/>
              <a:gd name="connsiteX58" fmla="*/ 1701425 w 1701425"/>
              <a:gd name="connsiteY58" fmla="*/ 403096 h 1737788"/>
              <a:gd name="connsiteX59" fmla="*/ 1683609 w 1701425"/>
              <a:gd name="connsiteY59" fmla="*/ 420305 h 1737788"/>
              <a:gd name="connsiteX60" fmla="*/ 1665793 w 1701425"/>
              <a:gd name="connsiteY60" fmla="*/ 403096 h 1737788"/>
              <a:gd name="connsiteX61" fmla="*/ 1665793 w 1701425"/>
              <a:gd name="connsiteY61" fmla="*/ 317741 h 1737788"/>
              <a:gd name="connsiteX62" fmla="*/ 1683609 w 1701425"/>
              <a:gd name="connsiteY62" fmla="*/ 299844 h 1737788"/>
              <a:gd name="connsiteX63" fmla="*/ 1683609 w 1701425"/>
              <a:gd name="connsiteY63" fmla="*/ 130235 h 1737788"/>
              <a:gd name="connsiteX64" fmla="*/ 1701425 w 1701425"/>
              <a:gd name="connsiteY64" fmla="*/ 147444 h 1737788"/>
              <a:gd name="connsiteX65" fmla="*/ 1701425 w 1701425"/>
              <a:gd name="connsiteY65" fmla="*/ 232799 h 1737788"/>
              <a:gd name="connsiteX66" fmla="*/ 1683609 w 1701425"/>
              <a:gd name="connsiteY66" fmla="*/ 250696 h 1737788"/>
              <a:gd name="connsiteX67" fmla="*/ 1665793 w 1701425"/>
              <a:gd name="connsiteY67" fmla="*/ 232799 h 1737788"/>
              <a:gd name="connsiteX68" fmla="*/ 1665793 w 1701425"/>
              <a:gd name="connsiteY68" fmla="*/ 147444 h 1737788"/>
              <a:gd name="connsiteX69" fmla="*/ 1683609 w 1701425"/>
              <a:gd name="connsiteY69" fmla="*/ 130235 h 1737788"/>
              <a:gd name="connsiteX70" fmla="*/ 1640292 w 1701425"/>
              <a:gd name="connsiteY70" fmla="*/ 2 h 1737788"/>
              <a:gd name="connsiteX71" fmla="*/ 1681531 w 1701425"/>
              <a:gd name="connsiteY71" fmla="*/ 2 h 1737788"/>
              <a:gd name="connsiteX72" fmla="*/ 1698433 w 1701425"/>
              <a:gd name="connsiteY72" fmla="*/ 18121 h 1737788"/>
              <a:gd name="connsiteX73" fmla="*/ 1698433 w 1701425"/>
              <a:gd name="connsiteY73" fmla="*/ 60630 h 1737788"/>
              <a:gd name="connsiteX74" fmla="*/ 1681531 w 1701425"/>
              <a:gd name="connsiteY74" fmla="*/ 78052 h 1737788"/>
              <a:gd name="connsiteX75" fmla="*/ 1664630 w 1701425"/>
              <a:gd name="connsiteY75" fmla="*/ 60630 h 1737788"/>
              <a:gd name="connsiteX76" fmla="*/ 1664630 w 1701425"/>
              <a:gd name="connsiteY76" fmla="*/ 35543 h 1737788"/>
              <a:gd name="connsiteX77" fmla="*/ 1640292 w 1701425"/>
              <a:gd name="connsiteY77" fmla="*/ 35543 h 1737788"/>
              <a:gd name="connsiteX78" fmla="*/ 1623390 w 1701425"/>
              <a:gd name="connsiteY78" fmla="*/ 18121 h 1737788"/>
              <a:gd name="connsiteX79" fmla="*/ 1640292 w 1701425"/>
              <a:gd name="connsiteY79" fmla="*/ 2 h 1737788"/>
              <a:gd name="connsiteX80" fmla="*/ 1473881 w 1701425"/>
              <a:gd name="connsiteY80" fmla="*/ 0 h 1737788"/>
              <a:gd name="connsiteX81" fmla="*/ 1556496 w 1701425"/>
              <a:gd name="connsiteY81" fmla="*/ 0 h 1737788"/>
              <a:gd name="connsiteX82" fmla="*/ 1574248 w 1701425"/>
              <a:gd name="connsiteY82" fmla="*/ 18172 h 1737788"/>
              <a:gd name="connsiteX83" fmla="*/ 1556496 w 1701425"/>
              <a:gd name="connsiteY83" fmla="*/ 35646 h 1737788"/>
              <a:gd name="connsiteX84" fmla="*/ 1473881 w 1701425"/>
              <a:gd name="connsiteY84" fmla="*/ 35646 h 1737788"/>
              <a:gd name="connsiteX85" fmla="*/ 1456812 w 1701425"/>
              <a:gd name="connsiteY85" fmla="*/ 18172 h 1737788"/>
              <a:gd name="connsiteX86" fmla="*/ 1473881 w 1701425"/>
              <a:gd name="connsiteY86" fmla="*/ 0 h 1737788"/>
              <a:gd name="connsiteX87" fmla="*/ 1307986 w 1701425"/>
              <a:gd name="connsiteY87" fmla="*/ 0 h 1737788"/>
              <a:gd name="connsiteX88" fmla="*/ 1390603 w 1701425"/>
              <a:gd name="connsiteY88" fmla="*/ 0 h 1737788"/>
              <a:gd name="connsiteX89" fmla="*/ 1407672 w 1701425"/>
              <a:gd name="connsiteY89" fmla="*/ 18172 h 1737788"/>
              <a:gd name="connsiteX90" fmla="*/ 1390603 w 1701425"/>
              <a:gd name="connsiteY90" fmla="*/ 35646 h 1737788"/>
              <a:gd name="connsiteX91" fmla="*/ 1307986 w 1701425"/>
              <a:gd name="connsiteY91" fmla="*/ 35646 h 1737788"/>
              <a:gd name="connsiteX92" fmla="*/ 1290234 w 1701425"/>
              <a:gd name="connsiteY92" fmla="*/ 18172 h 1737788"/>
              <a:gd name="connsiteX93" fmla="*/ 1307986 w 1701425"/>
              <a:gd name="connsiteY93" fmla="*/ 0 h 1737788"/>
              <a:gd name="connsiteX94" fmla="*/ 1140722 w 1701425"/>
              <a:gd name="connsiteY94" fmla="*/ 0 h 1737788"/>
              <a:gd name="connsiteX95" fmla="*/ 1223337 w 1701425"/>
              <a:gd name="connsiteY95" fmla="*/ 0 h 1737788"/>
              <a:gd name="connsiteX96" fmla="*/ 1241089 w 1701425"/>
              <a:gd name="connsiteY96" fmla="*/ 18172 h 1737788"/>
              <a:gd name="connsiteX97" fmla="*/ 1223337 w 1701425"/>
              <a:gd name="connsiteY97" fmla="*/ 35646 h 1737788"/>
              <a:gd name="connsiteX98" fmla="*/ 1140722 w 1701425"/>
              <a:gd name="connsiteY98" fmla="*/ 35646 h 1737788"/>
              <a:gd name="connsiteX99" fmla="*/ 1123653 w 1701425"/>
              <a:gd name="connsiteY99" fmla="*/ 18172 h 1737788"/>
              <a:gd name="connsiteX100" fmla="*/ 1140722 w 1701425"/>
              <a:gd name="connsiteY100" fmla="*/ 0 h 1737788"/>
              <a:gd name="connsiteX101" fmla="*/ 974244 w 1701425"/>
              <a:gd name="connsiteY101" fmla="*/ 0 h 1737788"/>
              <a:gd name="connsiteX102" fmla="*/ 1057341 w 1701425"/>
              <a:gd name="connsiteY102" fmla="*/ 0 h 1737788"/>
              <a:gd name="connsiteX103" fmla="*/ 1074509 w 1701425"/>
              <a:gd name="connsiteY103" fmla="*/ 18172 h 1737788"/>
              <a:gd name="connsiteX104" fmla="*/ 1057341 w 1701425"/>
              <a:gd name="connsiteY104" fmla="*/ 35646 h 1737788"/>
              <a:gd name="connsiteX105" fmla="*/ 974244 w 1701425"/>
              <a:gd name="connsiteY105" fmla="*/ 35646 h 1737788"/>
              <a:gd name="connsiteX106" fmla="*/ 957075 w 1701425"/>
              <a:gd name="connsiteY106" fmla="*/ 18172 h 1737788"/>
              <a:gd name="connsiteX107" fmla="*/ 974244 w 1701425"/>
              <a:gd name="connsiteY107" fmla="*/ 0 h 1737788"/>
              <a:gd name="connsiteX108" fmla="*/ 807563 w 1701425"/>
              <a:gd name="connsiteY108" fmla="*/ 0 h 1737788"/>
              <a:gd name="connsiteX109" fmla="*/ 890178 w 1701425"/>
              <a:gd name="connsiteY109" fmla="*/ 0 h 1737788"/>
              <a:gd name="connsiteX110" fmla="*/ 907930 w 1701425"/>
              <a:gd name="connsiteY110" fmla="*/ 18172 h 1737788"/>
              <a:gd name="connsiteX111" fmla="*/ 890178 w 1701425"/>
              <a:gd name="connsiteY111" fmla="*/ 35646 h 1737788"/>
              <a:gd name="connsiteX112" fmla="*/ 807563 w 1701425"/>
              <a:gd name="connsiteY112" fmla="*/ 35646 h 1737788"/>
              <a:gd name="connsiteX113" fmla="*/ 790494 w 1701425"/>
              <a:gd name="connsiteY113" fmla="*/ 18172 h 1737788"/>
              <a:gd name="connsiteX114" fmla="*/ 807563 w 1701425"/>
              <a:gd name="connsiteY114" fmla="*/ 0 h 1737788"/>
              <a:gd name="connsiteX115" fmla="*/ 641668 w 1701425"/>
              <a:gd name="connsiteY115" fmla="*/ 0 h 1737788"/>
              <a:gd name="connsiteX116" fmla="*/ 724285 w 1701425"/>
              <a:gd name="connsiteY116" fmla="*/ 0 h 1737788"/>
              <a:gd name="connsiteX117" fmla="*/ 741354 w 1701425"/>
              <a:gd name="connsiteY117" fmla="*/ 18172 h 1737788"/>
              <a:gd name="connsiteX118" fmla="*/ 724285 w 1701425"/>
              <a:gd name="connsiteY118" fmla="*/ 35646 h 1737788"/>
              <a:gd name="connsiteX119" fmla="*/ 641668 w 1701425"/>
              <a:gd name="connsiteY119" fmla="*/ 35646 h 1737788"/>
              <a:gd name="connsiteX120" fmla="*/ 623916 w 1701425"/>
              <a:gd name="connsiteY120" fmla="*/ 18172 h 1737788"/>
              <a:gd name="connsiteX121" fmla="*/ 641668 w 1701425"/>
              <a:gd name="connsiteY121" fmla="*/ 0 h 1737788"/>
              <a:gd name="connsiteX122" fmla="*/ 474404 w 1701425"/>
              <a:gd name="connsiteY122" fmla="*/ 0 h 1737788"/>
              <a:gd name="connsiteX123" fmla="*/ 557702 w 1701425"/>
              <a:gd name="connsiteY123" fmla="*/ 0 h 1737788"/>
              <a:gd name="connsiteX124" fmla="*/ 574771 w 1701425"/>
              <a:gd name="connsiteY124" fmla="*/ 18172 h 1737788"/>
              <a:gd name="connsiteX125" fmla="*/ 557702 w 1701425"/>
              <a:gd name="connsiteY125" fmla="*/ 35646 h 1737788"/>
              <a:gd name="connsiteX126" fmla="*/ 474404 w 1701425"/>
              <a:gd name="connsiteY126" fmla="*/ 35646 h 1737788"/>
              <a:gd name="connsiteX127" fmla="*/ 457335 w 1701425"/>
              <a:gd name="connsiteY127" fmla="*/ 18172 h 1737788"/>
              <a:gd name="connsiteX128" fmla="*/ 474404 w 1701425"/>
              <a:gd name="connsiteY128" fmla="*/ 0 h 1737788"/>
              <a:gd name="connsiteX129" fmla="*/ 308407 w 1701425"/>
              <a:gd name="connsiteY129" fmla="*/ 0 h 1737788"/>
              <a:gd name="connsiteX130" fmla="*/ 390549 w 1701425"/>
              <a:gd name="connsiteY130" fmla="*/ 0 h 1737788"/>
              <a:gd name="connsiteX131" fmla="*/ 408199 w 1701425"/>
              <a:gd name="connsiteY131" fmla="*/ 18172 h 1737788"/>
              <a:gd name="connsiteX132" fmla="*/ 390549 w 1701425"/>
              <a:gd name="connsiteY132" fmla="*/ 35646 h 1737788"/>
              <a:gd name="connsiteX133" fmla="*/ 308407 w 1701425"/>
              <a:gd name="connsiteY133" fmla="*/ 35646 h 1737788"/>
              <a:gd name="connsiteX134" fmla="*/ 290757 w 1701425"/>
              <a:gd name="connsiteY134" fmla="*/ 18172 h 1737788"/>
              <a:gd name="connsiteX135" fmla="*/ 308407 w 1701425"/>
              <a:gd name="connsiteY135" fmla="*/ 0 h 1737788"/>
              <a:gd name="connsiteX136" fmla="*/ 141246 w 1701425"/>
              <a:gd name="connsiteY136" fmla="*/ 0 h 1737788"/>
              <a:gd name="connsiteX137" fmla="*/ 224544 w 1701425"/>
              <a:gd name="connsiteY137" fmla="*/ 0 h 1737788"/>
              <a:gd name="connsiteX138" fmla="*/ 241613 w 1701425"/>
              <a:gd name="connsiteY138" fmla="*/ 18172 h 1737788"/>
              <a:gd name="connsiteX139" fmla="*/ 224544 w 1701425"/>
              <a:gd name="connsiteY139" fmla="*/ 35646 h 1737788"/>
              <a:gd name="connsiteX140" fmla="*/ 141246 w 1701425"/>
              <a:gd name="connsiteY140" fmla="*/ 35646 h 1737788"/>
              <a:gd name="connsiteX141" fmla="*/ 124177 w 1701425"/>
              <a:gd name="connsiteY141" fmla="*/ 18172 h 1737788"/>
              <a:gd name="connsiteX142" fmla="*/ 141246 w 1701425"/>
              <a:gd name="connsiteY142" fmla="*/ 0 h 1737788"/>
              <a:gd name="connsiteX143" fmla="*/ 18119 w 1701425"/>
              <a:gd name="connsiteY143" fmla="*/ 0 h 1737788"/>
              <a:gd name="connsiteX144" fmla="*/ 60628 w 1701425"/>
              <a:gd name="connsiteY144" fmla="*/ 0 h 1737788"/>
              <a:gd name="connsiteX145" fmla="*/ 78050 w 1701425"/>
              <a:gd name="connsiteY145" fmla="*/ 18172 h 1737788"/>
              <a:gd name="connsiteX146" fmla="*/ 60628 w 1701425"/>
              <a:gd name="connsiteY146" fmla="*/ 35646 h 1737788"/>
              <a:gd name="connsiteX147" fmla="*/ 18119 w 1701425"/>
              <a:gd name="connsiteY147" fmla="*/ 35646 h 1737788"/>
              <a:gd name="connsiteX148" fmla="*/ 0 w 1701425"/>
              <a:gd name="connsiteY148" fmla="*/ 18172 h 1737788"/>
              <a:gd name="connsiteX149" fmla="*/ 18119 w 1701425"/>
              <a:gd name="connsiteY149" fmla="*/ 0 h 173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701425" h="1737788">
                <a:moveTo>
                  <a:pt x="1683609" y="1659738"/>
                </a:moveTo>
                <a:cubicBezTo>
                  <a:pt x="1693586" y="1659738"/>
                  <a:pt x="1701425" y="1667404"/>
                  <a:pt x="1701425" y="1677160"/>
                </a:cubicBezTo>
                <a:lnTo>
                  <a:pt x="1701425" y="1720366"/>
                </a:lnTo>
                <a:cubicBezTo>
                  <a:pt x="1701425" y="1729426"/>
                  <a:pt x="1693586" y="1737788"/>
                  <a:pt x="1683609" y="1737788"/>
                </a:cubicBezTo>
                <a:cubicBezTo>
                  <a:pt x="1673632" y="1737788"/>
                  <a:pt x="1665793" y="1729426"/>
                  <a:pt x="1665793" y="1720366"/>
                </a:cubicBezTo>
                <a:lnTo>
                  <a:pt x="1665793" y="1677160"/>
                </a:lnTo>
                <a:cubicBezTo>
                  <a:pt x="1665793" y="1667404"/>
                  <a:pt x="1673632" y="1659738"/>
                  <a:pt x="1683609" y="1659738"/>
                </a:cubicBezTo>
                <a:close/>
                <a:moveTo>
                  <a:pt x="1683609" y="1490128"/>
                </a:moveTo>
                <a:cubicBezTo>
                  <a:pt x="1693586" y="1490128"/>
                  <a:pt x="1701425" y="1497700"/>
                  <a:pt x="1701425" y="1508025"/>
                </a:cubicBezTo>
                <a:lnTo>
                  <a:pt x="1701425" y="1592691"/>
                </a:lnTo>
                <a:cubicBezTo>
                  <a:pt x="1701425" y="1602328"/>
                  <a:pt x="1693586" y="1610588"/>
                  <a:pt x="1683609" y="1610588"/>
                </a:cubicBezTo>
                <a:cubicBezTo>
                  <a:pt x="1673632" y="1610588"/>
                  <a:pt x="1665793" y="1602328"/>
                  <a:pt x="1665793" y="1592691"/>
                </a:cubicBezTo>
                <a:lnTo>
                  <a:pt x="1665793" y="1508025"/>
                </a:lnTo>
                <a:cubicBezTo>
                  <a:pt x="1665793" y="1497700"/>
                  <a:pt x="1673632" y="1490128"/>
                  <a:pt x="1683609" y="1490128"/>
                </a:cubicBezTo>
                <a:close/>
                <a:moveTo>
                  <a:pt x="1683609" y="1320520"/>
                </a:moveTo>
                <a:cubicBezTo>
                  <a:pt x="1693586" y="1320520"/>
                  <a:pt x="1701425" y="1328092"/>
                  <a:pt x="1701425" y="1337729"/>
                </a:cubicBezTo>
                <a:lnTo>
                  <a:pt x="1701425" y="1423772"/>
                </a:lnTo>
                <a:cubicBezTo>
                  <a:pt x="1701425" y="1433409"/>
                  <a:pt x="1693586" y="1440980"/>
                  <a:pt x="1683609" y="1440980"/>
                </a:cubicBezTo>
                <a:cubicBezTo>
                  <a:pt x="1673632" y="1440980"/>
                  <a:pt x="1665793" y="1433409"/>
                  <a:pt x="1665793" y="1423772"/>
                </a:cubicBezTo>
                <a:lnTo>
                  <a:pt x="1665793" y="1337729"/>
                </a:lnTo>
                <a:cubicBezTo>
                  <a:pt x="1665793" y="1328092"/>
                  <a:pt x="1673632" y="1320520"/>
                  <a:pt x="1683609" y="1320520"/>
                </a:cubicBezTo>
                <a:close/>
                <a:moveTo>
                  <a:pt x="1683609" y="1150912"/>
                </a:moveTo>
                <a:cubicBezTo>
                  <a:pt x="1693586" y="1150912"/>
                  <a:pt x="1701425" y="1159172"/>
                  <a:pt x="1701425" y="1168809"/>
                </a:cubicBezTo>
                <a:lnTo>
                  <a:pt x="1701425" y="1253476"/>
                </a:lnTo>
                <a:cubicBezTo>
                  <a:pt x="1701425" y="1263112"/>
                  <a:pt x="1693586" y="1271373"/>
                  <a:pt x="1683609" y="1271373"/>
                </a:cubicBezTo>
                <a:cubicBezTo>
                  <a:pt x="1673632" y="1271373"/>
                  <a:pt x="1665793" y="1263112"/>
                  <a:pt x="1665793" y="1253476"/>
                </a:cubicBezTo>
                <a:lnTo>
                  <a:pt x="1665793" y="1168809"/>
                </a:lnTo>
                <a:cubicBezTo>
                  <a:pt x="1665793" y="1159172"/>
                  <a:pt x="1673632" y="1150912"/>
                  <a:pt x="1683609" y="1150912"/>
                </a:cubicBezTo>
                <a:close/>
                <a:moveTo>
                  <a:pt x="1683609" y="981304"/>
                </a:moveTo>
                <a:cubicBezTo>
                  <a:pt x="1693586" y="981304"/>
                  <a:pt x="1701425" y="988919"/>
                  <a:pt x="1701425" y="998611"/>
                </a:cubicBezTo>
                <a:lnTo>
                  <a:pt x="1701425" y="1083761"/>
                </a:lnTo>
                <a:cubicBezTo>
                  <a:pt x="1701425" y="1094146"/>
                  <a:pt x="1693586" y="1101761"/>
                  <a:pt x="1683609" y="1101761"/>
                </a:cubicBezTo>
                <a:cubicBezTo>
                  <a:pt x="1673632" y="1101761"/>
                  <a:pt x="1665793" y="1094146"/>
                  <a:pt x="1665793" y="1083761"/>
                </a:cubicBezTo>
                <a:lnTo>
                  <a:pt x="1665793" y="998611"/>
                </a:lnTo>
                <a:cubicBezTo>
                  <a:pt x="1665793" y="988919"/>
                  <a:pt x="1673632" y="981304"/>
                  <a:pt x="1683609" y="981304"/>
                </a:cubicBezTo>
                <a:close/>
                <a:moveTo>
                  <a:pt x="1683609" y="808668"/>
                </a:moveTo>
                <a:cubicBezTo>
                  <a:pt x="1693586" y="808668"/>
                  <a:pt x="1701425" y="816928"/>
                  <a:pt x="1701425" y="826565"/>
                </a:cubicBezTo>
                <a:lnTo>
                  <a:pt x="1701425" y="911920"/>
                </a:lnTo>
                <a:cubicBezTo>
                  <a:pt x="1701425" y="921557"/>
                  <a:pt x="1693586" y="929129"/>
                  <a:pt x="1683609" y="929129"/>
                </a:cubicBezTo>
                <a:cubicBezTo>
                  <a:pt x="1673632" y="929129"/>
                  <a:pt x="1665793" y="921557"/>
                  <a:pt x="1665793" y="911920"/>
                </a:cubicBezTo>
                <a:lnTo>
                  <a:pt x="1665793" y="826565"/>
                </a:lnTo>
                <a:cubicBezTo>
                  <a:pt x="1665793" y="816928"/>
                  <a:pt x="1673632" y="808668"/>
                  <a:pt x="1683609" y="808668"/>
                </a:cubicBezTo>
                <a:close/>
                <a:moveTo>
                  <a:pt x="1683609" y="639060"/>
                </a:moveTo>
                <a:cubicBezTo>
                  <a:pt x="1693586" y="639060"/>
                  <a:pt x="1701425" y="647320"/>
                  <a:pt x="1701425" y="656957"/>
                </a:cubicBezTo>
                <a:lnTo>
                  <a:pt x="1701425" y="742312"/>
                </a:lnTo>
                <a:cubicBezTo>
                  <a:pt x="1701425" y="751949"/>
                  <a:pt x="1693586" y="759521"/>
                  <a:pt x="1683609" y="759521"/>
                </a:cubicBezTo>
                <a:cubicBezTo>
                  <a:pt x="1673632" y="759521"/>
                  <a:pt x="1665793" y="751949"/>
                  <a:pt x="1665793" y="742312"/>
                </a:cubicBezTo>
                <a:lnTo>
                  <a:pt x="1665793" y="656957"/>
                </a:lnTo>
                <a:cubicBezTo>
                  <a:pt x="1665793" y="647320"/>
                  <a:pt x="1673632" y="639060"/>
                  <a:pt x="1683609" y="639060"/>
                </a:cubicBezTo>
                <a:close/>
                <a:moveTo>
                  <a:pt x="1683609" y="469452"/>
                </a:moveTo>
                <a:cubicBezTo>
                  <a:pt x="1693586" y="469452"/>
                  <a:pt x="1701425" y="477712"/>
                  <a:pt x="1701425" y="487349"/>
                </a:cubicBezTo>
                <a:lnTo>
                  <a:pt x="1701425" y="572704"/>
                </a:lnTo>
                <a:cubicBezTo>
                  <a:pt x="1701425" y="582341"/>
                  <a:pt x="1693586" y="589913"/>
                  <a:pt x="1683609" y="589913"/>
                </a:cubicBezTo>
                <a:cubicBezTo>
                  <a:pt x="1673632" y="589913"/>
                  <a:pt x="1665793" y="582341"/>
                  <a:pt x="1665793" y="572704"/>
                </a:cubicBezTo>
                <a:lnTo>
                  <a:pt x="1665793" y="487349"/>
                </a:lnTo>
                <a:cubicBezTo>
                  <a:pt x="1665793" y="477712"/>
                  <a:pt x="1673632" y="469452"/>
                  <a:pt x="1683609" y="469452"/>
                </a:cubicBezTo>
                <a:close/>
                <a:moveTo>
                  <a:pt x="1683609" y="299844"/>
                </a:moveTo>
                <a:cubicBezTo>
                  <a:pt x="1693586" y="299844"/>
                  <a:pt x="1701425" y="308104"/>
                  <a:pt x="1701425" y="317741"/>
                </a:cubicBezTo>
                <a:lnTo>
                  <a:pt x="1701425" y="403096"/>
                </a:lnTo>
                <a:cubicBezTo>
                  <a:pt x="1701425" y="412733"/>
                  <a:pt x="1693586" y="420305"/>
                  <a:pt x="1683609" y="420305"/>
                </a:cubicBezTo>
                <a:cubicBezTo>
                  <a:pt x="1673632" y="420305"/>
                  <a:pt x="1665793" y="412733"/>
                  <a:pt x="1665793" y="403096"/>
                </a:cubicBezTo>
                <a:lnTo>
                  <a:pt x="1665793" y="317741"/>
                </a:lnTo>
                <a:cubicBezTo>
                  <a:pt x="1665793" y="308104"/>
                  <a:pt x="1673632" y="299844"/>
                  <a:pt x="1683609" y="299844"/>
                </a:cubicBezTo>
                <a:close/>
                <a:moveTo>
                  <a:pt x="1683609" y="130235"/>
                </a:moveTo>
                <a:cubicBezTo>
                  <a:pt x="1693586" y="130235"/>
                  <a:pt x="1701425" y="137807"/>
                  <a:pt x="1701425" y="147444"/>
                </a:cubicBezTo>
                <a:lnTo>
                  <a:pt x="1701425" y="232799"/>
                </a:lnTo>
                <a:cubicBezTo>
                  <a:pt x="1701425" y="242435"/>
                  <a:pt x="1693586" y="250696"/>
                  <a:pt x="1683609" y="250696"/>
                </a:cubicBezTo>
                <a:cubicBezTo>
                  <a:pt x="1673632" y="250696"/>
                  <a:pt x="1665793" y="242435"/>
                  <a:pt x="1665793" y="232799"/>
                </a:cubicBezTo>
                <a:lnTo>
                  <a:pt x="1665793" y="147444"/>
                </a:lnTo>
                <a:cubicBezTo>
                  <a:pt x="1665793" y="137807"/>
                  <a:pt x="1673632" y="130235"/>
                  <a:pt x="1683609" y="130235"/>
                </a:cubicBezTo>
                <a:close/>
                <a:moveTo>
                  <a:pt x="1640292" y="2"/>
                </a:moveTo>
                <a:lnTo>
                  <a:pt x="1681531" y="2"/>
                </a:lnTo>
                <a:cubicBezTo>
                  <a:pt x="1690996" y="2"/>
                  <a:pt x="1698433" y="8364"/>
                  <a:pt x="1698433" y="18121"/>
                </a:cubicBezTo>
                <a:lnTo>
                  <a:pt x="1698433" y="60630"/>
                </a:lnTo>
                <a:cubicBezTo>
                  <a:pt x="1698433" y="70386"/>
                  <a:pt x="1690996" y="78052"/>
                  <a:pt x="1681531" y="78052"/>
                </a:cubicBezTo>
                <a:cubicBezTo>
                  <a:pt x="1672067" y="78052"/>
                  <a:pt x="1664630" y="70386"/>
                  <a:pt x="1664630" y="60630"/>
                </a:cubicBezTo>
                <a:lnTo>
                  <a:pt x="1664630" y="35543"/>
                </a:lnTo>
                <a:lnTo>
                  <a:pt x="1640292" y="35543"/>
                </a:lnTo>
                <a:cubicBezTo>
                  <a:pt x="1630827" y="35543"/>
                  <a:pt x="1623390" y="27877"/>
                  <a:pt x="1623390" y="18121"/>
                </a:cubicBezTo>
                <a:cubicBezTo>
                  <a:pt x="1623390" y="8364"/>
                  <a:pt x="1630827" y="2"/>
                  <a:pt x="1640292" y="2"/>
                </a:cubicBezTo>
                <a:close/>
                <a:moveTo>
                  <a:pt x="1473881" y="0"/>
                </a:moveTo>
                <a:lnTo>
                  <a:pt x="1556496" y="0"/>
                </a:lnTo>
                <a:cubicBezTo>
                  <a:pt x="1566055" y="0"/>
                  <a:pt x="1574248" y="8387"/>
                  <a:pt x="1574248" y="18172"/>
                </a:cubicBezTo>
                <a:cubicBezTo>
                  <a:pt x="1574248" y="27958"/>
                  <a:pt x="1566055" y="35646"/>
                  <a:pt x="1556496" y="35646"/>
                </a:cubicBezTo>
                <a:lnTo>
                  <a:pt x="1473881" y="35646"/>
                </a:lnTo>
                <a:cubicBezTo>
                  <a:pt x="1464322" y="35646"/>
                  <a:pt x="1456812" y="27958"/>
                  <a:pt x="1456812" y="18172"/>
                </a:cubicBezTo>
                <a:cubicBezTo>
                  <a:pt x="1456812" y="8387"/>
                  <a:pt x="1464322" y="0"/>
                  <a:pt x="1473881" y="0"/>
                </a:cubicBezTo>
                <a:close/>
                <a:moveTo>
                  <a:pt x="1307986" y="0"/>
                </a:moveTo>
                <a:lnTo>
                  <a:pt x="1390603" y="0"/>
                </a:lnTo>
                <a:cubicBezTo>
                  <a:pt x="1400162" y="0"/>
                  <a:pt x="1407672" y="8387"/>
                  <a:pt x="1407672" y="18172"/>
                </a:cubicBezTo>
                <a:cubicBezTo>
                  <a:pt x="1407672" y="27958"/>
                  <a:pt x="1400162" y="35646"/>
                  <a:pt x="1390603" y="35646"/>
                </a:cubicBezTo>
                <a:lnTo>
                  <a:pt x="1307986" y="35646"/>
                </a:lnTo>
                <a:cubicBezTo>
                  <a:pt x="1297745" y="35646"/>
                  <a:pt x="1290234" y="27958"/>
                  <a:pt x="1290234" y="18172"/>
                </a:cubicBezTo>
                <a:cubicBezTo>
                  <a:pt x="1290234" y="8387"/>
                  <a:pt x="1297745" y="0"/>
                  <a:pt x="1307986" y="0"/>
                </a:cubicBezTo>
                <a:close/>
                <a:moveTo>
                  <a:pt x="1140722" y="0"/>
                </a:moveTo>
                <a:lnTo>
                  <a:pt x="1223337" y="0"/>
                </a:lnTo>
                <a:cubicBezTo>
                  <a:pt x="1233579" y="0"/>
                  <a:pt x="1241089" y="8387"/>
                  <a:pt x="1241089" y="18172"/>
                </a:cubicBezTo>
                <a:cubicBezTo>
                  <a:pt x="1241089" y="27958"/>
                  <a:pt x="1233579" y="35646"/>
                  <a:pt x="1223337" y="35646"/>
                </a:cubicBezTo>
                <a:lnTo>
                  <a:pt x="1140722" y="35646"/>
                </a:lnTo>
                <a:cubicBezTo>
                  <a:pt x="1131163" y="35646"/>
                  <a:pt x="1123653" y="27958"/>
                  <a:pt x="1123653" y="18172"/>
                </a:cubicBezTo>
                <a:cubicBezTo>
                  <a:pt x="1123653" y="8387"/>
                  <a:pt x="1131163" y="0"/>
                  <a:pt x="1140722" y="0"/>
                </a:cubicBezTo>
                <a:close/>
                <a:moveTo>
                  <a:pt x="974244" y="0"/>
                </a:moveTo>
                <a:lnTo>
                  <a:pt x="1057341" y="0"/>
                </a:lnTo>
                <a:cubicBezTo>
                  <a:pt x="1066955" y="0"/>
                  <a:pt x="1074509" y="8387"/>
                  <a:pt x="1074509" y="18172"/>
                </a:cubicBezTo>
                <a:cubicBezTo>
                  <a:pt x="1074509" y="27958"/>
                  <a:pt x="1066955" y="35646"/>
                  <a:pt x="1057341" y="35646"/>
                </a:cubicBezTo>
                <a:lnTo>
                  <a:pt x="974244" y="35646"/>
                </a:lnTo>
                <a:cubicBezTo>
                  <a:pt x="964629" y="35646"/>
                  <a:pt x="957075" y="27958"/>
                  <a:pt x="957075" y="18172"/>
                </a:cubicBezTo>
                <a:cubicBezTo>
                  <a:pt x="957075" y="8387"/>
                  <a:pt x="964629" y="0"/>
                  <a:pt x="974244" y="0"/>
                </a:cubicBezTo>
                <a:close/>
                <a:moveTo>
                  <a:pt x="807563" y="0"/>
                </a:moveTo>
                <a:lnTo>
                  <a:pt x="890178" y="0"/>
                </a:lnTo>
                <a:cubicBezTo>
                  <a:pt x="900420" y="0"/>
                  <a:pt x="907930" y="8387"/>
                  <a:pt x="907930" y="18172"/>
                </a:cubicBezTo>
                <a:cubicBezTo>
                  <a:pt x="907930" y="27958"/>
                  <a:pt x="900420" y="35646"/>
                  <a:pt x="890178" y="35646"/>
                </a:cubicBezTo>
                <a:lnTo>
                  <a:pt x="807563" y="35646"/>
                </a:lnTo>
                <a:cubicBezTo>
                  <a:pt x="798004" y="35646"/>
                  <a:pt x="790494" y="27958"/>
                  <a:pt x="790494" y="18172"/>
                </a:cubicBezTo>
                <a:cubicBezTo>
                  <a:pt x="790494" y="8387"/>
                  <a:pt x="798004" y="0"/>
                  <a:pt x="807563" y="0"/>
                </a:cubicBezTo>
                <a:close/>
                <a:moveTo>
                  <a:pt x="641668" y="0"/>
                </a:moveTo>
                <a:lnTo>
                  <a:pt x="724285" y="0"/>
                </a:lnTo>
                <a:cubicBezTo>
                  <a:pt x="733844" y="0"/>
                  <a:pt x="741354" y="8387"/>
                  <a:pt x="741354" y="18172"/>
                </a:cubicBezTo>
                <a:cubicBezTo>
                  <a:pt x="741354" y="27958"/>
                  <a:pt x="733844" y="35646"/>
                  <a:pt x="724285" y="35646"/>
                </a:cubicBezTo>
                <a:lnTo>
                  <a:pt x="641668" y="35646"/>
                </a:lnTo>
                <a:cubicBezTo>
                  <a:pt x="631427" y="35646"/>
                  <a:pt x="623916" y="27958"/>
                  <a:pt x="623916" y="18172"/>
                </a:cubicBezTo>
                <a:cubicBezTo>
                  <a:pt x="623916" y="8387"/>
                  <a:pt x="631427" y="0"/>
                  <a:pt x="641668" y="0"/>
                </a:cubicBezTo>
                <a:close/>
                <a:moveTo>
                  <a:pt x="474404" y="0"/>
                </a:moveTo>
                <a:lnTo>
                  <a:pt x="557702" y="0"/>
                </a:lnTo>
                <a:cubicBezTo>
                  <a:pt x="567261" y="0"/>
                  <a:pt x="574771" y="8387"/>
                  <a:pt x="574771" y="18172"/>
                </a:cubicBezTo>
                <a:cubicBezTo>
                  <a:pt x="574771" y="27958"/>
                  <a:pt x="567261" y="35646"/>
                  <a:pt x="557702" y="35646"/>
                </a:cubicBezTo>
                <a:lnTo>
                  <a:pt x="474404" y="35646"/>
                </a:lnTo>
                <a:cubicBezTo>
                  <a:pt x="464845" y="35646"/>
                  <a:pt x="457335" y="27958"/>
                  <a:pt x="457335" y="18172"/>
                </a:cubicBezTo>
                <a:cubicBezTo>
                  <a:pt x="457335" y="8387"/>
                  <a:pt x="464845" y="0"/>
                  <a:pt x="474404" y="0"/>
                </a:cubicBezTo>
                <a:close/>
                <a:moveTo>
                  <a:pt x="308407" y="0"/>
                </a:moveTo>
                <a:lnTo>
                  <a:pt x="390549" y="0"/>
                </a:lnTo>
                <a:cubicBezTo>
                  <a:pt x="400053" y="0"/>
                  <a:pt x="408199" y="8387"/>
                  <a:pt x="408199" y="18172"/>
                </a:cubicBezTo>
                <a:cubicBezTo>
                  <a:pt x="408199" y="27958"/>
                  <a:pt x="400053" y="35646"/>
                  <a:pt x="390549" y="35646"/>
                </a:cubicBezTo>
                <a:lnTo>
                  <a:pt x="308407" y="35646"/>
                </a:lnTo>
                <a:cubicBezTo>
                  <a:pt x="298903" y="35646"/>
                  <a:pt x="290757" y="27958"/>
                  <a:pt x="290757" y="18172"/>
                </a:cubicBezTo>
                <a:cubicBezTo>
                  <a:pt x="290757" y="8387"/>
                  <a:pt x="298903" y="0"/>
                  <a:pt x="308407" y="0"/>
                </a:cubicBezTo>
                <a:close/>
                <a:moveTo>
                  <a:pt x="141246" y="0"/>
                </a:moveTo>
                <a:lnTo>
                  <a:pt x="224544" y="0"/>
                </a:lnTo>
                <a:cubicBezTo>
                  <a:pt x="234103" y="0"/>
                  <a:pt x="241613" y="8387"/>
                  <a:pt x="241613" y="18172"/>
                </a:cubicBezTo>
                <a:cubicBezTo>
                  <a:pt x="241613" y="27958"/>
                  <a:pt x="234103" y="35646"/>
                  <a:pt x="224544" y="35646"/>
                </a:cubicBezTo>
                <a:lnTo>
                  <a:pt x="141246" y="35646"/>
                </a:lnTo>
                <a:cubicBezTo>
                  <a:pt x="131687" y="35646"/>
                  <a:pt x="124177" y="27958"/>
                  <a:pt x="124177" y="18172"/>
                </a:cubicBezTo>
                <a:cubicBezTo>
                  <a:pt x="124177" y="8387"/>
                  <a:pt x="131687" y="0"/>
                  <a:pt x="141246" y="0"/>
                </a:cubicBezTo>
                <a:close/>
                <a:moveTo>
                  <a:pt x="18119" y="0"/>
                </a:moveTo>
                <a:lnTo>
                  <a:pt x="60628" y="0"/>
                </a:lnTo>
                <a:cubicBezTo>
                  <a:pt x="70384" y="0"/>
                  <a:pt x="78050" y="8387"/>
                  <a:pt x="78050" y="18172"/>
                </a:cubicBezTo>
                <a:cubicBezTo>
                  <a:pt x="78050" y="27958"/>
                  <a:pt x="70384" y="35646"/>
                  <a:pt x="60628" y="35646"/>
                </a:cubicBezTo>
                <a:lnTo>
                  <a:pt x="18119" y="35646"/>
                </a:lnTo>
                <a:cubicBezTo>
                  <a:pt x="8363" y="35646"/>
                  <a:pt x="0" y="27958"/>
                  <a:pt x="0" y="18172"/>
                </a:cubicBezTo>
                <a:cubicBezTo>
                  <a:pt x="0" y="8387"/>
                  <a:pt x="8363" y="0"/>
                  <a:pt x="18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8" name="Freeform 393">
            <a:extLst>
              <a:ext uri="{FF2B5EF4-FFF2-40B4-BE49-F238E27FC236}">
                <a16:creationId xmlns:a16="http://schemas.microsoft.com/office/drawing/2014/main" id="{E081AED6-DC7F-3C47-8A05-8A8DEDF7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7417" y="7940241"/>
            <a:ext cx="379061" cy="379061"/>
          </a:xfrm>
          <a:custGeom>
            <a:avLst/>
            <a:gdLst>
              <a:gd name="T0" fmla="*/ 0 w 303"/>
              <a:gd name="T1" fmla="*/ 152 h 304"/>
              <a:gd name="T2" fmla="*/ 0 w 303"/>
              <a:gd name="T3" fmla="*/ 152 h 304"/>
              <a:gd name="T4" fmla="*/ 151 w 303"/>
              <a:gd name="T5" fmla="*/ 0 h 304"/>
              <a:gd name="T6" fmla="*/ 151 w 303"/>
              <a:gd name="T7" fmla="*/ 0 h 304"/>
              <a:gd name="T8" fmla="*/ 302 w 303"/>
              <a:gd name="T9" fmla="*/ 152 h 304"/>
              <a:gd name="T10" fmla="*/ 302 w 303"/>
              <a:gd name="T11" fmla="*/ 152 h 304"/>
              <a:gd name="T12" fmla="*/ 151 w 303"/>
              <a:gd name="T13" fmla="*/ 303 h 304"/>
              <a:gd name="T14" fmla="*/ 151 w 303"/>
              <a:gd name="T15" fmla="*/ 303 h 304"/>
              <a:gd name="T16" fmla="*/ 0 w 303"/>
              <a:gd name="T17" fmla="*/ 152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" h="304">
                <a:moveTo>
                  <a:pt x="0" y="152"/>
                </a:moveTo>
                <a:lnTo>
                  <a:pt x="0" y="152"/>
                </a:lnTo>
                <a:cubicBezTo>
                  <a:pt x="0" y="68"/>
                  <a:pt x="67" y="0"/>
                  <a:pt x="151" y="0"/>
                </a:cubicBezTo>
                <a:lnTo>
                  <a:pt x="151" y="0"/>
                </a:lnTo>
                <a:cubicBezTo>
                  <a:pt x="234" y="0"/>
                  <a:pt x="302" y="68"/>
                  <a:pt x="302" y="152"/>
                </a:cubicBezTo>
                <a:lnTo>
                  <a:pt x="302" y="152"/>
                </a:lnTo>
                <a:cubicBezTo>
                  <a:pt x="302" y="235"/>
                  <a:pt x="234" y="303"/>
                  <a:pt x="151" y="303"/>
                </a:cubicBezTo>
                <a:lnTo>
                  <a:pt x="151" y="303"/>
                </a:lnTo>
                <a:cubicBezTo>
                  <a:pt x="67" y="303"/>
                  <a:pt x="0" y="235"/>
                  <a:pt x="0" y="1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Freeform 394">
            <a:extLst>
              <a:ext uri="{FF2B5EF4-FFF2-40B4-BE49-F238E27FC236}">
                <a16:creationId xmlns:a16="http://schemas.microsoft.com/office/drawing/2014/main" id="{B95355FD-5D24-004B-9B49-3BD5436B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498" y="5479101"/>
            <a:ext cx="1582161" cy="1296494"/>
          </a:xfrm>
          <a:custGeom>
            <a:avLst/>
            <a:gdLst>
              <a:gd name="T0" fmla="*/ 432 w 1270"/>
              <a:gd name="T1" fmla="*/ 865 h 1039"/>
              <a:gd name="T2" fmla="*/ 462 w 1270"/>
              <a:gd name="T3" fmla="*/ 836 h 1039"/>
              <a:gd name="T4" fmla="*/ 432 w 1270"/>
              <a:gd name="T5" fmla="*/ 807 h 1039"/>
              <a:gd name="T6" fmla="*/ 202 w 1270"/>
              <a:gd name="T7" fmla="*/ 807 h 1039"/>
              <a:gd name="T8" fmla="*/ 173 w 1270"/>
              <a:gd name="T9" fmla="*/ 836 h 1039"/>
              <a:gd name="T10" fmla="*/ 1212 w 1270"/>
              <a:gd name="T11" fmla="*/ 0 h 1039"/>
              <a:gd name="T12" fmla="*/ 289 w 1270"/>
              <a:gd name="T13" fmla="*/ 0 h 1039"/>
              <a:gd name="T14" fmla="*/ 231 w 1270"/>
              <a:gd name="T15" fmla="*/ 144 h 1039"/>
              <a:gd name="T16" fmla="*/ 259 w 1270"/>
              <a:gd name="T17" fmla="*/ 173 h 1039"/>
              <a:gd name="T18" fmla="*/ 289 w 1270"/>
              <a:gd name="T19" fmla="*/ 144 h 1039"/>
              <a:gd name="T20" fmla="*/ 1212 w 1270"/>
              <a:gd name="T21" fmla="*/ 57 h 1039"/>
              <a:gd name="T22" fmla="*/ 1125 w 1270"/>
              <a:gd name="T23" fmla="*/ 750 h 1039"/>
              <a:gd name="T24" fmla="*/ 1096 w 1270"/>
              <a:gd name="T25" fmla="*/ 778 h 1039"/>
              <a:gd name="T26" fmla="*/ 1125 w 1270"/>
              <a:gd name="T27" fmla="*/ 807 h 1039"/>
              <a:gd name="T28" fmla="*/ 1212 w 1270"/>
              <a:gd name="T29" fmla="*/ 807 h 1039"/>
              <a:gd name="T30" fmla="*/ 1269 w 1270"/>
              <a:gd name="T31" fmla="*/ 57 h 1039"/>
              <a:gd name="T32" fmla="*/ 1212 w 1270"/>
              <a:gd name="T33" fmla="*/ 0 h 1039"/>
              <a:gd name="T34" fmla="*/ 548 w 1270"/>
              <a:gd name="T35" fmla="*/ 750 h 1039"/>
              <a:gd name="T36" fmla="*/ 577 w 1270"/>
              <a:gd name="T37" fmla="*/ 721 h 1039"/>
              <a:gd name="T38" fmla="*/ 548 w 1270"/>
              <a:gd name="T39" fmla="*/ 692 h 1039"/>
              <a:gd name="T40" fmla="*/ 202 w 1270"/>
              <a:gd name="T41" fmla="*/ 692 h 1039"/>
              <a:gd name="T42" fmla="*/ 173 w 1270"/>
              <a:gd name="T43" fmla="*/ 721 h 1039"/>
              <a:gd name="T44" fmla="*/ 981 w 1270"/>
              <a:gd name="T45" fmla="*/ 404 h 1039"/>
              <a:gd name="T46" fmla="*/ 58 w 1270"/>
              <a:gd name="T47" fmla="*/ 288 h 1039"/>
              <a:gd name="T48" fmla="*/ 981 w 1270"/>
              <a:gd name="T49" fmla="*/ 404 h 1039"/>
              <a:gd name="T50" fmla="*/ 58 w 1270"/>
              <a:gd name="T51" fmla="*/ 980 h 1039"/>
              <a:gd name="T52" fmla="*/ 981 w 1270"/>
              <a:gd name="T53" fmla="*/ 577 h 1039"/>
              <a:gd name="T54" fmla="*/ 981 w 1270"/>
              <a:gd name="T55" fmla="*/ 231 h 1039"/>
              <a:gd name="T56" fmla="*/ 58 w 1270"/>
              <a:gd name="T57" fmla="*/ 231 h 1039"/>
              <a:gd name="T58" fmla="*/ 0 w 1270"/>
              <a:gd name="T59" fmla="*/ 980 h 1039"/>
              <a:gd name="T60" fmla="*/ 58 w 1270"/>
              <a:gd name="T61" fmla="*/ 1038 h 1039"/>
              <a:gd name="T62" fmla="*/ 981 w 1270"/>
              <a:gd name="T63" fmla="*/ 1038 h 1039"/>
              <a:gd name="T64" fmla="*/ 1039 w 1270"/>
              <a:gd name="T65" fmla="*/ 288 h 1039"/>
              <a:gd name="T66" fmla="*/ 981 w 1270"/>
              <a:gd name="T67" fmla="*/ 231 h 1039"/>
              <a:gd name="T68" fmla="*/ 837 w 1270"/>
              <a:gd name="T69" fmla="*/ 865 h 1039"/>
              <a:gd name="T70" fmla="*/ 866 w 1270"/>
              <a:gd name="T71" fmla="*/ 836 h 1039"/>
              <a:gd name="T72" fmla="*/ 866 w 1270"/>
              <a:gd name="T73" fmla="*/ 721 h 1039"/>
              <a:gd name="T74" fmla="*/ 721 w 1270"/>
              <a:gd name="T75" fmla="*/ 692 h 1039"/>
              <a:gd name="T76" fmla="*/ 692 w 1270"/>
              <a:gd name="T77" fmla="*/ 721 h 1039"/>
              <a:gd name="T78" fmla="*/ 692 w 1270"/>
              <a:gd name="T79" fmla="*/ 836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70" h="1039">
                <a:moveTo>
                  <a:pt x="202" y="865"/>
                </a:moveTo>
                <a:lnTo>
                  <a:pt x="432" y="865"/>
                </a:lnTo>
                <a:lnTo>
                  <a:pt x="432" y="865"/>
                </a:lnTo>
                <a:cubicBezTo>
                  <a:pt x="448" y="865"/>
                  <a:pt x="462" y="852"/>
                  <a:pt x="462" y="836"/>
                </a:cubicBezTo>
                <a:lnTo>
                  <a:pt x="462" y="836"/>
                </a:lnTo>
                <a:cubicBezTo>
                  <a:pt x="462" y="820"/>
                  <a:pt x="448" y="807"/>
                  <a:pt x="432" y="807"/>
                </a:cubicBezTo>
                <a:lnTo>
                  <a:pt x="202" y="807"/>
                </a:lnTo>
                <a:lnTo>
                  <a:pt x="202" y="807"/>
                </a:lnTo>
                <a:cubicBezTo>
                  <a:pt x="186" y="807"/>
                  <a:pt x="173" y="820"/>
                  <a:pt x="173" y="836"/>
                </a:cubicBezTo>
                <a:lnTo>
                  <a:pt x="173" y="836"/>
                </a:lnTo>
                <a:cubicBezTo>
                  <a:pt x="173" y="852"/>
                  <a:pt x="186" y="865"/>
                  <a:pt x="202" y="865"/>
                </a:cubicBezTo>
                <a:close/>
                <a:moveTo>
                  <a:pt x="1212" y="0"/>
                </a:moveTo>
                <a:lnTo>
                  <a:pt x="289" y="0"/>
                </a:lnTo>
                <a:lnTo>
                  <a:pt x="289" y="0"/>
                </a:lnTo>
                <a:cubicBezTo>
                  <a:pt x="256" y="0"/>
                  <a:pt x="231" y="26"/>
                  <a:pt x="231" y="57"/>
                </a:cubicBezTo>
                <a:lnTo>
                  <a:pt x="231" y="144"/>
                </a:lnTo>
                <a:lnTo>
                  <a:pt x="231" y="144"/>
                </a:lnTo>
                <a:cubicBezTo>
                  <a:pt x="231" y="159"/>
                  <a:pt x="243" y="173"/>
                  <a:pt x="259" y="173"/>
                </a:cubicBezTo>
                <a:lnTo>
                  <a:pt x="259" y="173"/>
                </a:lnTo>
                <a:cubicBezTo>
                  <a:pt x="275" y="173"/>
                  <a:pt x="289" y="159"/>
                  <a:pt x="289" y="144"/>
                </a:cubicBezTo>
                <a:lnTo>
                  <a:pt x="289" y="57"/>
                </a:lnTo>
                <a:lnTo>
                  <a:pt x="1212" y="57"/>
                </a:lnTo>
                <a:lnTo>
                  <a:pt x="1212" y="750"/>
                </a:lnTo>
                <a:lnTo>
                  <a:pt x="1125" y="750"/>
                </a:lnTo>
                <a:lnTo>
                  <a:pt x="1125" y="750"/>
                </a:lnTo>
                <a:cubicBezTo>
                  <a:pt x="1109" y="750"/>
                  <a:pt x="1096" y="762"/>
                  <a:pt x="1096" y="778"/>
                </a:cubicBezTo>
                <a:lnTo>
                  <a:pt x="1096" y="778"/>
                </a:lnTo>
                <a:cubicBezTo>
                  <a:pt x="1096" y="794"/>
                  <a:pt x="1109" y="807"/>
                  <a:pt x="1125" y="807"/>
                </a:cubicBezTo>
                <a:lnTo>
                  <a:pt x="1212" y="807"/>
                </a:lnTo>
                <a:lnTo>
                  <a:pt x="1212" y="807"/>
                </a:lnTo>
                <a:cubicBezTo>
                  <a:pt x="1243" y="807"/>
                  <a:pt x="1269" y="782"/>
                  <a:pt x="1269" y="750"/>
                </a:cubicBezTo>
                <a:lnTo>
                  <a:pt x="1269" y="57"/>
                </a:lnTo>
                <a:lnTo>
                  <a:pt x="1269" y="57"/>
                </a:lnTo>
                <a:cubicBezTo>
                  <a:pt x="1269" y="26"/>
                  <a:pt x="1243" y="0"/>
                  <a:pt x="1212" y="0"/>
                </a:cubicBezTo>
                <a:close/>
                <a:moveTo>
                  <a:pt x="202" y="750"/>
                </a:moveTo>
                <a:lnTo>
                  <a:pt x="548" y="750"/>
                </a:lnTo>
                <a:lnTo>
                  <a:pt x="548" y="750"/>
                </a:lnTo>
                <a:cubicBezTo>
                  <a:pt x="564" y="750"/>
                  <a:pt x="577" y="737"/>
                  <a:pt x="577" y="721"/>
                </a:cubicBezTo>
                <a:lnTo>
                  <a:pt x="577" y="721"/>
                </a:lnTo>
                <a:cubicBezTo>
                  <a:pt x="577" y="705"/>
                  <a:pt x="564" y="692"/>
                  <a:pt x="548" y="692"/>
                </a:cubicBezTo>
                <a:lnTo>
                  <a:pt x="202" y="692"/>
                </a:lnTo>
                <a:lnTo>
                  <a:pt x="202" y="692"/>
                </a:lnTo>
                <a:cubicBezTo>
                  <a:pt x="186" y="692"/>
                  <a:pt x="173" y="705"/>
                  <a:pt x="173" y="721"/>
                </a:cubicBezTo>
                <a:lnTo>
                  <a:pt x="173" y="721"/>
                </a:lnTo>
                <a:cubicBezTo>
                  <a:pt x="173" y="737"/>
                  <a:pt x="186" y="750"/>
                  <a:pt x="202" y="750"/>
                </a:cubicBezTo>
                <a:close/>
                <a:moveTo>
                  <a:pt x="981" y="404"/>
                </a:moveTo>
                <a:lnTo>
                  <a:pt x="58" y="404"/>
                </a:lnTo>
                <a:lnTo>
                  <a:pt x="58" y="288"/>
                </a:lnTo>
                <a:lnTo>
                  <a:pt x="981" y="288"/>
                </a:lnTo>
                <a:lnTo>
                  <a:pt x="981" y="404"/>
                </a:lnTo>
                <a:close/>
                <a:moveTo>
                  <a:pt x="981" y="980"/>
                </a:moveTo>
                <a:lnTo>
                  <a:pt x="58" y="980"/>
                </a:lnTo>
                <a:lnTo>
                  <a:pt x="58" y="577"/>
                </a:lnTo>
                <a:lnTo>
                  <a:pt x="981" y="577"/>
                </a:lnTo>
                <a:lnTo>
                  <a:pt x="981" y="980"/>
                </a:lnTo>
                <a:close/>
                <a:moveTo>
                  <a:pt x="981" y="231"/>
                </a:moveTo>
                <a:lnTo>
                  <a:pt x="58" y="231"/>
                </a:lnTo>
                <a:lnTo>
                  <a:pt x="58" y="231"/>
                </a:lnTo>
                <a:cubicBezTo>
                  <a:pt x="26" y="231"/>
                  <a:pt x="0" y="256"/>
                  <a:pt x="0" y="288"/>
                </a:cubicBezTo>
                <a:lnTo>
                  <a:pt x="0" y="980"/>
                </a:lnTo>
                <a:lnTo>
                  <a:pt x="0" y="980"/>
                </a:lnTo>
                <a:cubicBezTo>
                  <a:pt x="0" y="1012"/>
                  <a:pt x="26" y="1038"/>
                  <a:pt x="58" y="1038"/>
                </a:cubicBezTo>
                <a:lnTo>
                  <a:pt x="981" y="1038"/>
                </a:lnTo>
                <a:lnTo>
                  <a:pt x="981" y="1038"/>
                </a:lnTo>
                <a:cubicBezTo>
                  <a:pt x="1013" y="1038"/>
                  <a:pt x="1039" y="1012"/>
                  <a:pt x="1039" y="980"/>
                </a:cubicBezTo>
                <a:lnTo>
                  <a:pt x="1039" y="288"/>
                </a:lnTo>
                <a:lnTo>
                  <a:pt x="1039" y="288"/>
                </a:lnTo>
                <a:cubicBezTo>
                  <a:pt x="1039" y="256"/>
                  <a:pt x="1013" y="231"/>
                  <a:pt x="981" y="231"/>
                </a:cubicBezTo>
                <a:close/>
                <a:moveTo>
                  <a:pt x="721" y="865"/>
                </a:moveTo>
                <a:lnTo>
                  <a:pt x="837" y="865"/>
                </a:lnTo>
                <a:lnTo>
                  <a:pt x="837" y="865"/>
                </a:lnTo>
                <a:cubicBezTo>
                  <a:pt x="852" y="865"/>
                  <a:pt x="866" y="852"/>
                  <a:pt x="866" y="836"/>
                </a:cubicBezTo>
                <a:lnTo>
                  <a:pt x="866" y="721"/>
                </a:lnTo>
                <a:lnTo>
                  <a:pt x="866" y="721"/>
                </a:lnTo>
                <a:cubicBezTo>
                  <a:pt x="866" y="705"/>
                  <a:pt x="852" y="692"/>
                  <a:pt x="837" y="692"/>
                </a:cubicBezTo>
                <a:lnTo>
                  <a:pt x="721" y="692"/>
                </a:lnTo>
                <a:lnTo>
                  <a:pt x="721" y="692"/>
                </a:lnTo>
                <a:cubicBezTo>
                  <a:pt x="705" y="692"/>
                  <a:pt x="692" y="705"/>
                  <a:pt x="692" y="721"/>
                </a:cubicBezTo>
                <a:lnTo>
                  <a:pt x="692" y="836"/>
                </a:lnTo>
                <a:lnTo>
                  <a:pt x="692" y="836"/>
                </a:lnTo>
                <a:cubicBezTo>
                  <a:pt x="692" y="852"/>
                  <a:pt x="705" y="865"/>
                  <a:pt x="721" y="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395">
            <a:extLst>
              <a:ext uri="{FF2B5EF4-FFF2-40B4-BE49-F238E27FC236}">
                <a16:creationId xmlns:a16="http://schemas.microsoft.com/office/drawing/2014/main" id="{444CBC9F-81CF-4D46-AC35-B4E98F5B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675" y="4248534"/>
            <a:ext cx="1593150" cy="1593150"/>
          </a:xfrm>
          <a:custGeom>
            <a:avLst/>
            <a:gdLst>
              <a:gd name="T0" fmla="*/ 639 w 1277"/>
              <a:gd name="T1" fmla="*/ 1218 h 1277"/>
              <a:gd name="T2" fmla="*/ 58 w 1277"/>
              <a:gd name="T3" fmla="*/ 638 h 1277"/>
              <a:gd name="T4" fmla="*/ 639 w 1277"/>
              <a:gd name="T5" fmla="*/ 58 h 1277"/>
              <a:gd name="T6" fmla="*/ 1218 w 1277"/>
              <a:gd name="T7" fmla="*/ 638 h 1277"/>
              <a:gd name="T8" fmla="*/ 639 w 1277"/>
              <a:gd name="T9" fmla="*/ 0 h 1277"/>
              <a:gd name="T10" fmla="*/ 0 w 1277"/>
              <a:gd name="T11" fmla="*/ 638 h 1277"/>
              <a:gd name="T12" fmla="*/ 639 w 1277"/>
              <a:gd name="T13" fmla="*/ 1276 h 1277"/>
              <a:gd name="T14" fmla="*/ 1276 w 1277"/>
              <a:gd name="T15" fmla="*/ 638 h 1277"/>
              <a:gd name="T16" fmla="*/ 639 w 1277"/>
              <a:gd name="T17" fmla="*/ 0 h 1277"/>
              <a:gd name="T18" fmla="*/ 706 w 1277"/>
              <a:gd name="T19" fmla="*/ 802 h 1277"/>
              <a:gd name="T20" fmla="*/ 655 w 1277"/>
              <a:gd name="T21" fmla="*/ 670 h 1277"/>
              <a:gd name="T22" fmla="*/ 678 w 1277"/>
              <a:gd name="T23" fmla="*/ 679 h 1277"/>
              <a:gd name="T24" fmla="*/ 703 w 1277"/>
              <a:gd name="T25" fmla="*/ 692 h 1277"/>
              <a:gd name="T26" fmla="*/ 722 w 1277"/>
              <a:gd name="T27" fmla="*/ 714 h 1277"/>
              <a:gd name="T28" fmla="*/ 729 w 1277"/>
              <a:gd name="T29" fmla="*/ 744 h 1277"/>
              <a:gd name="T30" fmla="*/ 706 w 1277"/>
              <a:gd name="T31" fmla="*/ 802 h 1277"/>
              <a:gd name="T32" fmla="*/ 616 w 1277"/>
              <a:gd name="T33" fmla="*/ 581 h 1277"/>
              <a:gd name="T34" fmla="*/ 596 w 1277"/>
              <a:gd name="T35" fmla="*/ 573 h 1277"/>
              <a:gd name="T36" fmla="*/ 573 w 1277"/>
              <a:gd name="T37" fmla="*/ 560 h 1277"/>
              <a:gd name="T38" fmla="*/ 557 w 1277"/>
              <a:gd name="T39" fmla="*/ 541 h 1277"/>
              <a:gd name="T40" fmla="*/ 550 w 1277"/>
              <a:gd name="T41" fmla="*/ 514 h 1277"/>
              <a:gd name="T42" fmla="*/ 569 w 1277"/>
              <a:gd name="T43" fmla="*/ 464 h 1277"/>
              <a:gd name="T44" fmla="*/ 616 w 1277"/>
              <a:gd name="T45" fmla="*/ 581 h 1277"/>
              <a:gd name="T46" fmla="*/ 754 w 1277"/>
              <a:gd name="T47" fmla="*/ 634 h 1277"/>
              <a:gd name="T48" fmla="*/ 706 w 1277"/>
              <a:gd name="T49" fmla="*/ 607 h 1277"/>
              <a:gd name="T50" fmla="*/ 655 w 1277"/>
              <a:gd name="T51" fmla="*/ 450 h 1277"/>
              <a:gd name="T52" fmla="*/ 700 w 1277"/>
              <a:gd name="T53" fmla="*/ 467 h 1277"/>
              <a:gd name="T54" fmla="*/ 717 w 1277"/>
              <a:gd name="T55" fmla="*/ 519 h 1277"/>
              <a:gd name="T56" fmla="*/ 790 w 1277"/>
              <a:gd name="T57" fmla="*/ 519 h 1277"/>
              <a:gd name="T58" fmla="*/ 779 w 1277"/>
              <a:gd name="T59" fmla="*/ 462 h 1277"/>
              <a:gd name="T60" fmla="*/ 748 w 1277"/>
              <a:gd name="T61" fmla="*/ 422 h 1277"/>
              <a:gd name="T62" fmla="*/ 704 w 1277"/>
              <a:gd name="T63" fmla="*/ 398 h 1277"/>
              <a:gd name="T64" fmla="*/ 655 w 1277"/>
              <a:gd name="T65" fmla="*/ 347 h 1277"/>
              <a:gd name="T66" fmla="*/ 616 w 1277"/>
              <a:gd name="T67" fmla="*/ 390 h 1277"/>
              <a:gd name="T68" fmla="*/ 568 w 1277"/>
              <a:gd name="T69" fmla="*/ 399 h 1277"/>
              <a:gd name="T70" fmla="*/ 521 w 1277"/>
              <a:gd name="T71" fmla="*/ 423 h 1277"/>
              <a:gd name="T72" fmla="*/ 489 w 1277"/>
              <a:gd name="T73" fmla="*/ 464 h 1277"/>
              <a:gd name="T74" fmla="*/ 477 w 1277"/>
              <a:gd name="T75" fmla="*/ 519 h 1277"/>
              <a:gd name="T76" fmla="*/ 490 w 1277"/>
              <a:gd name="T77" fmla="*/ 579 h 1277"/>
              <a:gd name="T78" fmla="*/ 524 w 1277"/>
              <a:gd name="T79" fmla="*/ 620 h 1277"/>
              <a:gd name="T80" fmla="*/ 570 w 1277"/>
              <a:gd name="T81" fmla="*/ 647 h 1277"/>
              <a:gd name="T82" fmla="*/ 616 w 1277"/>
              <a:gd name="T83" fmla="*/ 664 h 1277"/>
              <a:gd name="T84" fmla="*/ 616 w 1277"/>
              <a:gd name="T85" fmla="*/ 823 h 1277"/>
              <a:gd name="T86" fmla="*/ 559 w 1277"/>
              <a:gd name="T87" fmla="*/ 796 h 1277"/>
              <a:gd name="T88" fmla="*/ 468 w 1277"/>
              <a:gd name="T89" fmla="*/ 728 h 1277"/>
              <a:gd name="T90" fmla="*/ 478 w 1277"/>
              <a:gd name="T91" fmla="*/ 794 h 1277"/>
              <a:gd name="T92" fmla="*/ 510 w 1277"/>
              <a:gd name="T93" fmla="*/ 841 h 1277"/>
              <a:gd name="T94" fmla="*/ 559 w 1277"/>
              <a:gd name="T95" fmla="*/ 871 h 1277"/>
              <a:gd name="T96" fmla="*/ 616 w 1277"/>
              <a:gd name="T97" fmla="*/ 882 h 1277"/>
              <a:gd name="T98" fmla="*/ 655 w 1277"/>
              <a:gd name="T99" fmla="*/ 927 h 1277"/>
              <a:gd name="T100" fmla="*/ 655 w 1277"/>
              <a:gd name="T101" fmla="*/ 882 h 1277"/>
              <a:gd name="T102" fmla="*/ 709 w 1277"/>
              <a:gd name="T103" fmla="*/ 871 h 1277"/>
              <a:gd name="T104" fmla="*/ 757 w 1277"/>
              <a:gd name="T105" fmla="*/ 844 h 1277"/>
              <a:gd name="T106" fmla="*/ 789 w 1277"/>
              <a:gd name="T107" fmla="*/ 798 h 1277"/>
              <a:gd name="T108" fmla="*/ 801 w 1277"/>
              <a:gd name="T109" fmla="*/ 734 h 1277"/>
              <a:gd name="T110" fmla="*/ 788 w 1277"/>
              <a:gd name="T111" fmla="*/ 674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77" h="1277">
                <a:moveTo>
                  <a:pt x="639" y="1218"/>
                </a:moveTo>
                <a:lnTo>
                  <a:pt x="639" y="1218"/>
                </a:lnTo>
                <a:cubicBezTo>
                  <a:pt x="318" y="1218"/>
                  <a:pt x="58" y="959"/>
                  <a:pt x="58" y="638"/>
                </a:cubicBezTo>
                <a:lnTo>
                  <a:pt x="58" y="638"/>
                </a:lnTo>
                <a:cubicBezTo>
                  <a:pt x="58" y="318"/>
                  <a:pt x="318" y="58"/>
                  <a:pt x="639" y="58"/>
                </a:cubicBezTo>
                <a:lnTo>
                  <a:pt x="639" y="58"/>
                </a:lnTo>
                <a:cubicBezTo>
                  <a:pt x="959" y="58"/>
                  <a:pt x="1218" y="318"/>
                  <a:pt x="1218" y="638"/>
                </a:cubicBezTo>
                <a:lnTo>
                  <a:pt x="1218" y="638"/>
                </a:lnTo>
                <a:cubicBezTo>
                  <a:pt x="1218" y="959"/>
                  <a:pt x="959" y="1218"/>
                  <a:pt x="639" y="1218"/>
                </a:cubicBezTo>
                <a:close/>
                <a:moveTo>
                  <a:pt x="639" y="0"/>
                </a:moveTo>
                <a:lnTo>
                  <a:pt x="639" y="0"/>
                </a:lnTo>
                <a:cubicBezTo>
                  <a:pt x="286" y="0"/>
                  <a:pt x="0" y="285"/>
                  <a:pt x="0" y="638"/>
                </a:cubicBezTo>
                <a:lnTo>
                  <a:pt x="0" y="638"/>
                </a:lnTo>
                <a:cubicBezTo>
                  <a:pt x="0" y="990"/>
                  <a:pt x="286" y="1276"/>
                  <a:pt x="639" y="1276"/>
                </a:cubicBezTo>
                <a:lnTo>
                  <a:pt x="639" y="1276"/>
                </a:lnTo>
                <a:cubicBezTo>
                  <a:pt x="991" y="1276"/>
                  <a:pt x="1276" y="990"/>
                  <a:pt x="1276" y="638"/>
                </a:cubicBezTo>
                <a:lnTo>
                  <a:pt x="1276" y="638"/>
                </a:lnTo>
                <a:cubicBezTo>
                  <a:pt x="1276" y="285"/>
                  <a:pt x="991" y="0"/>
                  <a:pt x="639" y="0"/>
                </a:cubicBezTo>
                <a:close/>
                <a:moveTo>
                  <a:pt x="706" y="802"/>
                </a:moveTo>
                <a:lnTo>
                  <a:pt x="706" y="802"/>
                </a:lnTo>
                <a:cubicBezTo>
                  <a:pt x="692" y="814"/>
                  <a:pt x="678" y="821"/>
                  <a:pt x="655" y="823"/>
                </a:cubicBezTo>
                <a:lnTo>
                  <a:pt x="655" y="670"/>
                </a:lnTo>
                <a:lnTo>
                  <a:pt x="655" y="670"/>
                </a:lnTo>
                <a:cubicBezTo>
                  <a:pt x="665" y="672"/>
                  <a:pt x="669" y="675"/>
                  <a:pt x="678" y="679"/>
                </a:cubicBezTo>
                <a:lnTo>
                  <a:pt x="678" y="679"/>
                </a:lnTo>
                <a:cubicBezTo>
                  <a:pt x="688" y="683"/>
                  <a:pt x="696" y="687"/>
                  <a:pt x="703" y="692"/>
                </a:cubicBezTo>
                <a:lnTo>
                  <a:pt x="703" y="692"/>
                </a:lnTo>
                <a:cubicBezTo>
                  <a:pt x="711" y="699"/>
                  <a:pt x="717" y="705"/>
                  <a:pt x="722" y="714"/>
                </a:cubicBezTo>
                <a:lnTo>
                  <a:pt x="722" y="714"/>
                </a:lnTo>
                <a:cubicBezTo>
                  <a:pt x="726" y="722"/>
                  <a:pt x="729" y="732"/>
                  <a:pt x="729" y="744"/>
                </a:cubicBezTo>
                <a:lnTo>
                  <a:pt x="729" y="744"/>
                </a:lnTo>
                <a:cubicBezTo>
                  <a:pt x="729" y="771"/>
                  <a:pt x="721" y="790"/>
                  <a:pt x="706" y="802"/>
                </a:cubicBezTo>
                <a:close/>
                <a:moveTo>
                  <a:pt x="616" y="581"/>
                </a:moveTo>
                <a:lnTo>
                  <a:pt x="616" y="581"/>
                </a:lnTo>
                <a:cubicBezTo>
                  <a:pt x="608" y="579"/>
                  <a:pt x="604" y="576"/>
                  <a:pt x="596" y="573"/>
                </a:cubicBezTo>
                <a:lnTo>
                  <a:pt x="596" y="573"/>
                </a:lnTo>
                <a:cubicBezTo>
                  <a:pt x="587" y="570"/>
                  <a:pt x="579" y="565"/>
                  <a:pt x="573" y="560"/>
                </a:cubicBezTo>
                <a:lnTo>
                  <a:pt x="573" y="560"/>
                </a:lnTo>
                <a:cubicBezTo>
                  <a:pt x="567" y="555"/>
                  <a:pt x="561" y="548"/>
                  <a:pt x="557" y="541"/>
                </a:cubicBezTo>
                <a:lnTo>
                  <a:pt x="557" y="541"/>
                </a:lnTo>
                <a:cubicBezTo>
                  <a:pt x="552" y="533"/>
                  <a:pt x="550" y="524"/>
                  <a:pt x="550" y="514"/>
                </a:cubicBezTo>
                <a:lnTo>
                  <a:pt x="550" y="514"/>
                </a:lnTo>
                <a:cubicBezTo>
                  <a:pt x="550" y="491"/>
                  <a:pt x="557" y="474"/>
                  <a:pt x="569" y="464"/>
                </a:cubicBezTo>
                <a:lnTo>
                  <a:pt x="569" y="464"/>
                </a:lnTo>
                <a:cubicBezTo>
                  <a:pt x="582" y="455"/>
                  <a:pt x="594" y="450"/>
                  <a:pt x="616" y="450"/>
                </a:cubicBezTo>
                <a:lnTo>
                  <a:pt x="616" y="581"/>
                </a:lnTo>
                <a:close/>
                <a:moveTo>
                  <a:pt x="754" y="634"/>
                </a:moveTo>
                <a:lnTo>
                  <a:pt x="754" y="634"/>
                </a:lnTo>
                <a:cubicBezTo>
                  <a:pt x="740" y="623"/>
                  <a:pt x="724" y="614"/>
                  <a:pt x="706" y="607"/>
                </a:cubicBezTo>
                <a:lnTo>
                  <a:pt x="706" y="607"/>
                </a:lnTo>
                <a:cubicBezTo>
                  <a:pt x="688" y="600"/>
                  <a:pt x="674" y="593"/>
                  <a:pt x="655" y="588"/>
                </a:cubicBezTo>
                <a:lnTo>
                  <a:pt x="655" y="450"/>
                </a:lnTo>
                <a:lnTo>
                  <a:pt x="655" y="450"/>
                </a:lnTo>
                <a:cubicBezTo>
                  <a:pt x="678" y="450"/>
                  <a:pt x="689" y="455"/>
                  <a:pt x="700" y="467"/>
                </a:cubicBezTo>
                <a:lnTo>
                  <a:pt x="700" y="467"/>
                </a:lnTo>
                <a:cubicBezTo>
                  <a:pt x="710" y="479"/>
                  <a:pt x="716" y="496"/>
                  <a:pt x="717" y="519"/>
                </a:cubicBezTo>
                <a:lnTo>
                  <a:pt x="790" y="519"/>
                </a:lnTo>
                <a:lnTo>
                  <a:pt x="790" y="519"/>
                </a:lnTo>
                <a:cubicBezTo>
                  <a:pt x="790" y="497"/>
                  <a:pt x="786" y="479"/>
                  <a:pt x="779" y="462"/>
                </a:cubicBezTo>
                <a:lnTo>
                  <a:pt x="779" y="462"/>
                </a:lnTo>
                <a:cubicBezTo>
                  <a:pt x="771" y="446"/>
                  <a:pt x="761" y="433"/>
                  <a:pt x="748" y="422"/>
                </a:cubicBezTo>
                <a:lnTo>
                  <a:pt x="748" y="422"/>
                </a:lnTo>
                <a:cubicBezTo>
                  <a:pt x="736" y="411"/>
                  <a:pt x="721" y="403"/>
                  <a:pt x="704" y="398"/>
                </a:cubicBezTo>
                <a:lnTo>
                  <a:pt x="704" y="398"/>
                </a:lnTo>
                <a:cubicBezTo>
                  <a:pt x="687" y="393"/>
                  <a:pt x="674" y="390"/>
                  <a:pt x="655" y="390"/>
                </a:cubicBezTo>
                <a:lnTo>
                  <a:pt x="655" y="347"/>
                </a:lnTo>
                <a:lnTo>
                  <a:pt x="616" y="347"/>
                </a:lnTo>
                <a:lnTo>
                  <a:pt x="616" y="390"/>
                </a:lnTo>
                <a:lnTo>
                  <a:pt x="616" y="390"/>
                </a:lnTo>
                <a:cubicBezTo>
                  <a:pt x="598" y="390"/>
                  <a:pt x="585" y="393"/>
                  <a:pt x="568" y="399"/>
                </a:cubicBezTo>
                <a:lnTo>
                  <a:pt x="568" y="399"/>
                </a:lnTo>
                <a:cubicBezTo>
                  <a:pt x="550" y="404"/>
                  <a:pt x="535" y="413"/>
                  <a:pt x="521" y="423"/>
                </a:cubicBezTo>
                <a:lnTo>
                  <a:pt x="521" y="423"/>
                </a:lnTo>
                <a:cubicBezTo>
                  <a:pt x="508" y="434"/>
                  <a:pt x="497" y="448"/>
                  <a:pt x="489" y="464"/>
                </a:cubicBezTo>
                <a:lnTo>
                  <a:pt x="489" y="464"/>
                </a:lnTo>
                <a:cubicBezTo>
                  <a:pt x="482" y="480"/>
                  <a:pt x="477" y="498"/>
                  <a:pt x="477" y="519"/>
                </a:cubicBezTo>
                <a:lnTo>
                  <a:pt x="477" y="519"/>
                </a:lnTo>
                <a:cubicBezTo>
                  <a:pt x="477" y="543"/>
                  <a:pt x="482" y="564"/>
                  <a:pt x="490" y="579"/>
                </a:cubicBezTo>
                <a:lnTo>
                  <a:pt x="490" y="579"/>
                </a:lnTo>
                <a:cubicBezTo>
                  <a:pt x="499" y="596"/>
                  <a:pt x="510" y="609"/>
                  <a:pt x="524" y="620"/>
                </a:cubicBezTo>
                <a:lnTo>
                  <a:pt x="524" y="620"/>
                </a:lnTo>
                <a:cubicBezTo>
                  <a:pt x="538" y="631"/>
                  <a:pt x="553" y="639"/>
                  <a:pt x="570" y="647"/>
                </a:cubicBezTo>
                <a:lnTo>
                  <a:pt x="570" y="647"/>
                </a:lnTo>
                <a:cubicBezTo>
                  <a:pt x="588" y="653"/>
                  <a:pt x="599" y="659"/>
                  <a:pt x="616" y="664"/>
                </a:cubicBezTo>
                <a:lnTo>
                  <a:pt x="616" y="823"/>
                </a:lnTo>
                <a:lnTo>
                  <a:pt x="616" y="823"/>
                </a:lnTo>
                <a:cubicBezTo>
                  <a:pt x="587" y="822"/>
                  <a:pt x="572" y="813"/>
                  <a:pt x="559" y="796"/>
                </a:cubicBezTo>
                <a:lnTo>
                  <a:pt x="559" y="796"/>
                </a:lnTo>
                <a:cubicBezTo>
                  <a:pt x="546" y="780"/>
                  <a:pt x="540" y="757"/>
                  <a:pt x="541" y="728"/>
                </a:cubicBezTo>
                <a:lnTo>
                  <a:pt x="468" y="728"/>
                </a:lnTo>
                <a:lnTo>
                  <a:pt x="468" y="728"/>
                </a:lnTo>
                <a:cubicBezTo>
                  <a:pt x="467" y="753"/>
                  <a:pt x="471" y="774"/>
                  <a:pt x="478" y="794"/>
                </a:cubicBezTo>
                <a:lnTo>
                  <a:pt x="478" y="794"/>
                </a:lnTo>
                <a:cubicBezTo>
                  <a:pt x="486" y="812"/>
                  <a:pt x="496" y="828"/>
                  <a:pt x="510" y="841"/>
                </a:cubicBezTo>
                <a:lnTo>
                  <a:pt x="510" y="841"/>
                </a:lnTo>
                <a:cubicBezTo>
                  <a:pt x="524" y="854"/>
                  <a:pt x="540" y="864"/>
                  <a:pt x="559" y="871"/>
                </a:cubicBezTo>
                <a:lnTo>
                  <a:pt x="559" y="871"/>
                </a:lnTo>
                <a:cubicBezTo>
                  <a:pt x="578" y="878"/>
                  <a:pt x="594" y="881"/>
                  <a:pt x="616" y="882"/>
                </a:cubicBezTo>
                <a:lnTo>
                  <a:pt x="616" y="927"/>
                </a:lnTo>
                <a:lnTo>
                  <a:pt x="655" y="927"/>
                </a:lnTo>
                <a:lnTo>
                  <a:pt x="655" y="882"/>
                </a:lnTo>
                <a:lnTo>
                  <a:pt x="655" y="882"/>
                </a:lnTo>
                <a:cubicBezTo>
                  <a:pt x="677" y="881"/>
                  <a:pt x="690" y="878"/>
                  <a:pt x="709" y="871"/>
                </a:cubicBezTo>
                <a:lnTo>
                  <a:pt x="709" y="871"/>
                </a:lnTo>
                <a:cubicBezTo>
                  <a:pt x="727" y="865"/>
                  <a:pt x="743" y="856"/>
                  <a:pt x="757" y="844"/>
                </a:cubicBezTo>
                <a:lnTo>
                  <a:pt x="757" y="844"/>
                </a:lnTo>
                <a:cubicBezTo>
                  <a:pt x="771" y="831"/>
                  <a:pt x="781" y="817"/>
                  <a:pt x="789" y="798"/>
                </a:cubicBezTo>
                <a:lnTo>
                  <a:pt x="789" y="798"/>
                </a:lnTo>
                <a:cubicBezTo>
                  <a:pt x="797" y="780"/>
                  <a:pt x="801" y="759"/>
                  <a:pt x="801" y="734"/>
                </a:cubicBezTo>
                <a:lnTo>
                  <a:pt x="801" y="734"/>
                </a:lnTo>
                <a:cubicBezTo>
                  <a:pt x="801" y="710"/>
                  <a:pt x="797" y="691"/>
                  <a:pt x="788" y="674"/>
                </a:cubicBezTo>
                <a:lnTo>
                  <a:pt x="788" y="674"/>
                </a:lnTo>
                <a:cubicBezTo>
                  <a:pt x="780" y="658"/>
                  <a:pt x="768" y="645"/>
                  <a:pt x="754" y="6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1" name="Freeform 396">
            <a:extLst>
              <a:ext uri="{FF2B5EF4-FFF2-40B4-BE49-F238E27FC236}">
                <a16:creationId xmlns:a16="http://schemas.microsoft.com/office/drawing/2014/main" id="{43D7196E-5AC3-8C45-8482-9C027AC73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967" y="9456483"/>
            <a:ext cx="2510583" cy="2054613"/>
          </a:xfrm>
          <a:custGeom>
            <a:avLst/>
            <a:gdLst>
              <a:gd name="T0" fmla="*/ 92 w 2017"/>
              <a:gd name="T1" fmla="*/ 733 h 1650"/>
              <a:gd name="T2" fmla="*/ 1924 w 2017"/>
              <a:gd name="T3" fmla="*/ 641 h 1650"/>
              <a:gd name="T4" fmla="*/ 1773 w 2017"/>
              <a:gd name="T5" fmla="*/ 1008 h 1650"/>
              <a:gd name="T6" fmla="*/ 1498 w 2017"/>
              <a:gd name="T7" fmla="*/ 825 h 1650"/>
              <a:gd name="T8" fmla="*/ 1773 w 2017"/>
              <a:gd name="T9" fmla="*/ 1008 h 1650"/>
              <a:gd name="T10" fmla="*/ 1425 w 2017"/>
              <a:gd name="T11" fmla="*/ 1283 h 1650"/>
              <a:gd name="T12" fmla="*/ 1754 w 2017"/>
              <a:gd name="T13" fmla="*/ 1100 h 1650"/>
              <a:gd name="T14" fmla="*/ 1658 w 2017"/>
              <a:gd name="T15" fmla="*/ 1557 h 1650"/>
              <a:gd name="T16" fmla="*/ 1411 w 2017"/>
              <a:gd name="T17" fmla="*/ 1375 h 1650"/>
              <a:gd name="T18" fmla="*/ 1658 w 2017"/>
              <a:gd name="T19" fmla="*/ 1557 h 1650"/>
              <a:gd name="T20" fmla="*/ 1053 w 2017"/>
              <a:gd name="T21" fmla="*/ 825 h 1650"/>
              <a:gd name="T22" fmla="*/ 1376 w 2017"/>
              <a:gd name="T23" fmla="*/ 1008 h 1650"/>
              <a:gd name="T24" fmla="*/ 1333 w 2017"/>
              <a:gd name="T25" fmla="*/ 1283 h 1650"/>
              <a:gd name="T26" fmla="*/ 1053 w 2017"/>
              <a:gd name="T27" fmla="*/ 1100 h 1650"/>
              <a:gd name="T28" fmla="*/ 1333 w 2017"/>
              <a:gd name="T29" fmla="*/ 1283 h 1650"/>
              <a:gd name="T30" fmla="*/ 1053 w 2017"/>
              <a:gd name="T31" fmla="*/ 1557 h 1650"/>
              <a:gd name="T32" fmla="*/ 1319 w 2017"/>
              <a:gd name="T33" fmla="*/ 1375 h 1650"/>
              <a:gd name="T34" fmla="*/ 962 w 2017"/>
              <a:gd name="T35" fmla="*/ 1008 h 1650"/>
              <a:gd name="T36" fmla="*/ 610 w 2017"/>
              <a:gd name="T37" fmla="*/ 825 h 1650"/>
              <a:gd name="T38" fmla="*/ 962 w 2017"/>
              <a:gd name="T39" fmla="*/ 1008 h 1650"/>
              <a:gd name="T40" fmla="*/ 682 w 2017"/>
              <a:gd name="T41" fmla="*/ 1283 h 1650"/>
              <a:gd name="T42" fmla="*/ 962 w 2017"/>
              <a:gd name="T43" fmla="*/ 1100 h 1650"/>
              <a:gd name="T44" fmla="*/ 962 w 2017"/>
              <a:gd name="T45" fmla="*/ 1557 h 1650"/>
              <a:gd name="T46" fmla="*/ 697 w 2017"/>
              <a:gd name="T47" fmla="*/ 1375 h 1650"/>
              <a:gd name="T48" fmla="*/ 962 w 2017"/>
              <a:gd name="T49" fmla="*/ 1557 h 1650"/>
              <a:gd name="T50" fmla="*/ 319 w 2017"/>
              <a:gd name="T51" fmla="*/ 1375 h 1650"/>
              <a:gd name="T52" fmla="*/ 634 w 2017"/>
              <a:gd name="T53" fmla="*/ 1557 h 1650"/>
              <a:gd name="T54" fmla="*/ 261 w 2017"/>
              <a:gd name="T55" fmla="*/ 1100 h 1650"/>
              <a:gd name="T56" fmla="*/ 591 w 2017"/>
              <a:gd name="T57" fmla="*/ 1283 h 1650"/>
              <a:gd name="T58" fmla="*/ 261 w 2017"/>
              <a:gd name="T59" fmla="*/ 1100 h 1650"/>
              <a:gd name="T60" fmla="*/ 518 w 2017"/>
              <a:gd name="T61" fmla="*/ 825 h 1650"/>
              <a:gd name="T62" fmla="*/ 242 w 2017"/>
              <a:gd name="T63" fmla="*/ 1008 h 1650"/>
              <a:gd name="T64" fmla="*/ 1008 w 2017"/>
              <a:gd name="T65" fmla="*/ 101 h 1650"/>
              <a:gd name="T66" fmla="*/ 372 w 2017"/>
              <a:gd name="T67" fmla="*/ 550 h 1650"/>
              <a:gd name="T68" fmla="*/ 1924 w 2017"/>
              <a:gd name="T69" fmla="*/ 550 h 1650"/>
              <a:gd name="T70" fmla="*/ 1041 w 2017"/>
              <a:gd name="T71" fmla="*/ 15 h 1650"/>
              <a:gd name="T72" fmla="*/ 1041 w 2017"/>
              <a:gd name="T73" fmla="*/ 15 h 1650"/>
              <a:gd name="T74" fmla="*/ 1008 w 2017"/>
              <a:gd name="T75" fmla="*/ 0 h 1650"/>
              <a:gd name="T76" fmla="*/ 975 w 2017"/>
              <a:gd name="T77" fmla="*/ 15 h 1650"/>
              <a:gd name="T78" fmla="*/ 92 w 2017"/>
              <a:gd name="T79" fmla="*/ 550 h 1650"/>
              <a:gd name="T80" fmla="*/ 0 w 2017"/>
              <a:gd name="T81" fmla="*/ 641 h 1650"/>
              <a:gd name="T82" fmla="*/ 0 w 2017"/>
              <a:gd name="T83" fmla="*/ 733 h 1650"/>
              <a:gd name="T84" fmla="*/ 110 w 2017"/>
              <a:gd name="T85" fmla="*/ 825 h 1650"/>
              <a:gd name="T86" fmla="*/ 277 w 2017"/>
              <a:gd name="T87" fmla="*/ 1614 h 1650"/>
              <a:gd name="T88" fmla="*/ 320 w 2017"/>
              <a:gd name="T89" fmla="*/ 1649 h 1650"/>
              <a:gd name="T90" fmla="*/ 1695 w 2017"/>
              <a:gd name="T91" fmla="*/ 1649 h 1650"/>
              <a:gd name="T92" fmla="*/ 1740 w 2017"/>
              <a:gd name="T93" fmla="*/ 1614 h 1650"/>
              <a:gd name="T94" fmla="*/ 1924 w 2017"/>
              <a:gd name="T95" fmla="*/ 825 h 1650"/>
              <a:gd name="T96" fmla="*/ 2016 w 2017"/>
              <a:gd name="T97" fmla="*/ 733 h 1650"/>
              <a:gd name="T98" fmla="*/ 2016 w 2017"/>
              <a:gd name="T99" fmla="*/ 641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17" h="1650">
                <a:moveTo>
                  <a:pt x="1924" y="733"/>
                </a:moveTo>
                <a:lnTo>
                  <a:pt x="92" y="733"/>
                </a:lnTo>
                <a:lnTo>
                  <a:pt x="92" y="641"/>
                </a:lnTo>
                <a:lnTo>
                  <a:pt x="1924" y="641"/>
                </a:lnTo>
                <a:lnTo>
                  <a:pt x="1924" y="733"/>
                </a:lnTo>
                <a:close/>
                <a:moveTo>
                  <a:pt x="1773" y="1008"/>
                </a:moveTo>
                <a:lnTo>
                  <a:pt x="1468" y="1008"/>
                </a:lnTo>
                <a:lnTo>
                  <a:pt x="1498" y="825"/>
                </a:lnTo>
                <a:lnTo>
                  <a:pt x="1812" y="825"/>
                </a:lnTo>
                <a:lnTo>
                  <a:pt x="1773" y="1008"/>
                </a:lnTo>
                <a:close/>
                <a:moveTo>
                  <a:pt x="1716" y="1283"/>
                </a:moveTo>
                <a:lnTo>
                  <a:pt x="1425" y="1283"/>
                </a:lnTo>
                <a:lnTo>
                  <a:pt x="1454" y="1100"/>
                </a:lnTo>
                <a:lnTo>
                  <a:pt x="1754" y="1100"/>
                </a:lnTo>
                <a:lnTo>
                  <a:pt x="1716" y="1283"/>
                </a:lnTo>
                <a:close/>
                <a:moveTo>
                  <a:pt x="1658" y="1557"/>
                </a:moveTo>
                <a:lnTo>
                  <a:pt x="1381" y="1557"/>
                </a:lnTo>
                <a:lnTo>
                  <a:pt x="1411" y="1375"/>
                </a:lnTo>
                <a:lnTo>
                  <a:pt x="1696" y="1375"/>
                </a:lnTo>
                <a:lnTo>
                  <a:pt x="1658" y="1557"/>
                </a:lnTo>
                <a:close/>
                <a:moveTo>
                  <a:pt x="1053" y="1008"/>
                </a:moveTo>
                <a:lnTo>
                  <a:pt x="1053" y="825"/>
                </a:lnTo>
                <a:lnTo>
                  <a:pt x="1406" y="825"/>
                </a:lnTo>
                <a:lnTo>
                  <a:pt x="1376" y="1008"/>
                </a:lnTo>
                <a:lnTo>
                  <a:pt x="1053" y="1008"/>
                </a:lnTo>
                <a:close/>
                <a:moveTo>
                  <a:pt x="1333" y="1283"/>
                </a:moveTo>
                <a:lnTo>
                  <a:pt x="1053" y="1283"/>
                </a:lnTo>
                <a:lnTo>
                  <a:pt x="1053" y="1100"/>
                </a:lnTo>
                <a:lnTo>
                  <a:pt x="1362" y="1100"/>
                </a:lnTo>
                <a:lnTo>
                  <a:pt x="1333" y="1283"/>
                </a:lnTo>
                <a:close/>
                <a:moveTo>
                  <a:pt x="1289" y="1557"/>
                </a:moveTo>
                <a:lnTo>
                  <a:pt x="1053" y="1557"/>
                </a:lnTo>
                <a:lnTo>
                  <a:pt x="1053" y="1375"/>
                </a:lnTo>
                <a:lnTo>
                  <a:pt x="1319" y="1375"/>
                </a:lnTo>
                <a:lnTo>
                  <a:pt x="1289" y="1557"/>
                </a:lnTo>
                <a:close/>
                <a:moveTo>
                  <a:pt x="962" y="1008"/>
                </a:moveTo>
                <a:lnTo>
                  <a:pt x="639" y="1008"/>
                </a:lnTo>
                <a:lnTo>
                  <a:pt x="610" y="825"/>
                </a:lnTo>
                <a:lnTo>
                  <a:pt x="962" y="825"/>
                </a:lnTo>
                <a:lnTo>
                  <a:pt x="962" y="1008"/>
                </a:lnTo>
                <a:close/>
                <a:moveTo>
                  <a:pt x="962" y="1283"/>
                </a:moveTo>
                <a:lnTo>
                  <a:pt x="682" y="1283"/>
                </a:lnTo>
                <a:lnTo>
                  <a:pt x="654" y="1100"/>
                </a:lnTo>
                <a:lnTo>
                  <a:pt x="962" y="1100"/>
                </a:lnTo>
                <a:lnTo>
                  <a:pt x="962" y="1283"/>
                </a:lnTo>
                <a:close/>
                <a:moveTo>
                  <a:pt x="962" y="1557"/>
                </a:moveTo>
                <a:lnTo>
                  <a:pt x="726" y="1557"/>
                </a:lnTo>
                <a:lnTo>
                  <a:pt x="697" y="1375"/>
                </a:lnTo>
                <a:lnTo>
                  <a:pt x="962" y="1375"/>
                </a:lnTo>
                <a:lnTo>
                  <a:pt x="962" y="1557"/>
                </a:lnTo>
                <a:close/>
                <a:moveTo>
                  <a:pt x="358" y="1557"/>
                </a:moveTo>
                <a:lnTo>
                  <a:pt x="319" y="1375"/>
                </a:lnTo>
                <a:lnTo>
                  <a:pt x="605" y="1375"/>
                </a:lnTo>
                <a:lnTo>
                  <a:pt x="634" y="1557"/>
                </a:lnTo>
                <a:lnTo>
                  <a:pt x="358" y="1557"/>
                </a:lnTo>
                <a:close/>
                <a:moveTo>
                  <a:pt x="261" y="1100"/>
                </a:moveTo>
                <a:lnTo>
                  <a:pt x="562" y="1100"/>
                </a:lnTo>
                <a:lnTo>
                  <a:pt x="591" y="1283"/>
                </a:lnTo>
                <a:lnTo>
                  <a:pt x="300" y="1283"/>
                </a:lnTo>
                <a:lnTo>
                  <a:pt x="261" y="1100"/>
                </a:lnTo>
                <a:close/>
                <a:moveTo>
                  <a:pt x="203" y="825"/>
                </a:moveTo>
                <a:lnTo>
                  <a:pt x="518" y="825"/>
                </a:lnTo>
                <a:lnTo>
                  <a:pt x="547" y="1008"/>
                </a:lnTo>
                <a:lnTo>
                  <a:pt x="242" y="1008"/>
                </a:lnTo>
                <a:lnTo>
                  <a:pt x="203" y="825"/>
                </a:lnTo>
                <a:close/>
                <a:moveTo>
                  <a:pt x="1008" y="101"/>
                </a:moveTo>
                <a:lnTo>
                  <a:pt x="1644" y="550"/>
                </a:lnTo>
                <a:lnTo>
                  <a:pt x="372" y="550"/>
                </a:lnTo>
                <a:lnTo>
                  <a:pt x="1008" y="101"/>
                </a:lnTo>
                <a:close/>
                <a:moveTo>
                  <a:pt x="1924" y="550"/>
                </a:moveTo>
                <a:lnTo>
                  <a:pt x="1800" y="550"/>
                </a:lnTo>
                <a:lnTo>
                  <a:pt x="1041" y="15"/>
                </a:lnTo>
                <a:lnTo>
                  <a:pt x="1041" y="15"/>
                </a:lnTo>
                <a:lnTo>
                  <a:pt x="1041" y="15"/>
                </a:lnTo>
                <a:cubicBezTo>
                  <a:pt x="1033" y="5"/>
                  <a:pt x="1021" y="0"/>
                  <a:pt x="1008" y="0"/>
                </a:cubicBezTo>
                <a:lnTo>
                  <a:pt x="1008" y="0"/>
                </a:lnTo>
                <a:cubicBezTo>
                  <a:pt x="995" y="0"/>
                  <a:pt x="983" y="5"/>
                  <a:pt x="975" y="15"/>
                </a:cubicBezTo>
                <a:lnTo>
                  <a:pt x="975" y="15"/>
                </a:lnTo>
                <a:lnTo>
                  <a:pt x="216" y="550"/>
                </a:lnTo>
                <a:lnTo>
                  <a:pt x="92" y="550"/>
                </a:lnTo>
                <a:lnTo>
                  <a:pt x="92" y="550"/>
                </a:lnTo>
                <a:cubicBezTo>
                  <a:pt x="41" y="550"/>
                  <a:pt x="0" y="591"/>
                  <a:pt x="0" y="641"/>
                </a:cubicBezTo>
                <a:lnTo>
                  <a:pt x="0" y="733"/>
                </a:lnTo>
                <a:lnTo>
                  <a:pt x="0" y="733"/>
                </a:lnTo>
                <a:cubicBezTo>
                  <a:pt x="0" y="784"/>
                  <a:pt x="41" y="825"/>
                  <a:pt x="92" y="825"/>
                </a:cubicBezTo>
                <a:lnTo>
                  <a:pt x="110" y="825"/>
                </a:lnTo>
                <a:lnTo>
                  <a:pt x="276" y="1614"/>
                </a:lnTo>
                <a:lnTo>
                  <a:pt x="277" y="1614"/>
                </a:lnTo>
                <a:lnTo>
                  <a:pt x="277" y="1614"/>
                </a:lnTo>
                <a:cubicBezTo>
                  <a:pt x="282" y="1635"/>
                  <a:pt x="299" y="1649"/>
                  <a:pt x="320" y="1649"/>
                </a:cubicBezTo>
                <a:lnTo>
                  <a:pt x="1695" y="1649"/>
                </a:lnTo>
                <a:lnTo>
                  <a:pt x="1695" y="1649"/>
                </a:lnTo>
                <a:cubicBezTo>
                  <a:pt x="1717" y="1649"/>
                  <a:pt x="1734" y="1635"/>
                  <a:pt x="1739" y="1614"/>
                </a:cubicBezTo>
                <a:lnTo>
                  <a:pt x="1740" y="1614"/>
                </a:lnTo>
                <a:lnTo>
                  <a:pt x="1906" y="825"/>
                </a:lnTo>
                <a:lnTo>
                  <a:pt x="1924" y="825"/>
                </a:lnTo>
                <a:lnTo>
                  <a:pt x="1924" y="825"/>
                </a:lnTo>
                <a:cubicBezTo>
                  <a:pt x="1975" y="825"/>
                  <a:pt x="2016" y="784"/>
                  <a:pt x="2016" y="733"/>
                </a:cubicBezTo>
                <a:lnTo>
                  <a:pt x="2016" y="641"/>
                </a:lnTo>
                <a:lnTo>
                  <a:pt x="2016" y="641"/>
                </a:lnTo>
                <a:cubicBezTo>
                  <a:pt x="2016" y="591"/>
                  <a:pt x="1975" y="550"/>
                  <a:pt x="1924" y="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2" name="Freeform 397">
            <a:extLst>
              <a:ext uri="{FF2B5EF4-FFF2-40B4-BE49-F238E27FC236}">
                <a16:creationId xmlns:a16="http://schemas.microsoft.com/office/drawing/2014/main" id="{97C70094-9DAB-5C40-B283-B4496B6F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365" y="7033796"/>
            <a:ext cx="2175473" cy="2175473"/>
          </a:xfrm>
          <a:custGeom>
            <a:avLst/>
            <a:gdLst>
              <a:gd name="T0" fmla="*/ 1022 w 1745"/>
              <a:gd name="T1" fmla="*/ 802 h 1745"/>
              <a:gd name="T2" fmla="*/ 889 w 1745"/>
              <a:gd name="T3" fmla="*/ 704 h 1745"/>
              <a:gd name="T4" fmla="*/ 1022 w 1745"/>
              <a:gd name="T5" fmla="*/ 802 h 1745"/>
              <a:gd name="T6" fmla="*/ 1002 w 1745"/>
              <a:gd name="T7" fmla="*/ 1000 h 1745"/>
              <a:gd name="T8" fmla="*/ 841 w 1745"/>
              <a:gd name="T9" fmla="*/ 889 h 1745"/>
              <a:gd name="T10" fmla="*/ 1002 w 1745"/>
              <a:gd name="T11" fmla="*/ 1000 h 1745"/>
              <a:gd name="T12" fmla="*/ 1046 w 1745"/>
              <a:gd name="T13" fmla="*/ 559 h 1745"/>
              <a:gd name="T14" fmla="*/ 957 w 1745"/>
              <a:gd name="T15" fmla="*/ 642 h 1745"/>
              <a:gd name="T16" fmla="*/ 906 w 1745"/>
              <a:gd name="T17" fmla="*/ 630 h 1745"/>
              <a:gd name="T18" fmla="*/ 868 w 1745"/>
              <a:gd name="T19" fmla="*/ 515 h 1745"/>
              <a:gd name="T20" fmla="*/ 842 w 1745"/>
              <a:gd name="T21" fmla="*/ 617 h 1745"/>
              <a:gd name="T22" fmla="*/ 801 w 1745"/>
              <a:gd name="T23" fmla="*/ 608 h 1745"/>
              <a:gd name="T24" fmla="*/ 697 w 1745"/>
              <a:gd name="T25" fmla="*/ 652 h 1745"/>
              <a:gd name="T26" fmla="*/ 742 w 1745"/>
              <a:gd name="T27" fmla="*/ 663 h 1745"/>
              <a:gd name="T28" fmla="*/ 772 w 1745"/>
              <a:gd name="T29" fmla="*/ 699 h 1745"/>
              <a:gd name="T30" fmla="*/ 742 w 1745"/>
              <a:gd name="T31" fmla="*/ 815 h 1745"/>
              <a:gd name="T32" fmla="*/ 749 w 1745"/>
              <a:gd name="T33" fmla="*/ 817 h 1745"/>
              <a:gd name="T34" fmla="*/ 701 w 1745"/>
              <a:gd name="T35" fmla="*/ 978 h 1745"/>
              <a:gd name="T36" fmla="*/ 672 w 1745"/>
              <a:gd name="T37" fmla="*/ 992 h 1745"/>
              <a:gd name="T38" fmla="*/ 625 w 1745"/>
              <a:gd name="T39" fmla="*/ 981 h 1745"/>
              <a:gd name="T40" fmla="*/ 677 w 1745"/>
              <a:gd name="T41" fmla="*/ 1072 h 1745"/>
              <a:gd name="T42" fmla="*/ 722 w 1745"/>
              <a:gd name="T43" fmla="*/ 1083 h 1745"/>
              <a:gd name="T44" fmla="*/ 759 w 1745"/>
              <a:gd name="T45" fmla="*/ 1201 h 1745"/>
              <a:gd name="T46" fmla="*/ 785 w 1745"/>
              <a:gd name="T47" fmla="*/ 1099 h 1745"/>
              <a:gd name="T48" fmla="*/ 810 w 1745"/>
              <a:gd name="T49" fmla="*/ 1214 h 1745"/>
              <a:gd name="T50" fmla="*/ 900 w 1745"/>
              <a:gd name="T51" fmla="*/ 1126 h 1745"/>
              <a:gd name="T52" fmla="*/ 1125 w 1745"/>
              <a:gd name="T53" fmla="*/ 1043 h 1745"/>
              <a:gd name="T54" fmla="*/ 1066 w 1745"/>
              <a:gd name="T55" fmla="*/ 893 h 1745"/>
              <a:gd name="T56" fmla="*/ 1147 w 1745"/>
              <a:gd name="T57" fmla="*/ 802 h 1745"/>
              <a:gd name="T58" fmla="*/ 1020 w 1745"/>
              <a:gd name="T59" fmla="*/ 660 h 1745"/>
              <a:gd name="T60" fmla="*/ 872 w 1745"/>
              <a:gd name="T61" fmla="*/ 1665 h 1745"/>
              <a:gd name="T62" fmla="*/ 79 w 1745"/>
              <a:gd name="T63" fmla="*/ 872 h 1745"/>
              <a:gd name="T64" fmla="*/ 872 w 1745"/>
              <a:gd name="T65" fmla="*/ 80 h 1745"/>
              <a:gd name="T66" fmla="*/ 1664 w 1745"/>
              <a:gd name="T67" fmla="*/ 872 h 1745"/>
              <a:gd name="T68" fmla="*/ 872 w 1745"/>
              <a:gd name="T69" fmla="*/ 0 h 1745"/>
              <a:gd name="T70" fmla="*/ 0 w 1745"/>
              <a:gd name="T71" fmla="*/ 872 h 1745"/>
              <a:gd name="T72" fmla="*/ 872 w 1745"/>
              <a:gd name="T73" fmla="*/ 1744 h 1745"/>
              <a:gd name="T74" fmla="*/ 1744 w 1745"/>
              <a:gd name="T75" fmla="*/ 872 h 1745"/>
              <a:gd name="T76" fmla="*/ 872 w 1745"/>
              <a:gd name="T77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45" h="1745">
                <a:moveTo>
                  <a:pt x="1022" y="802"/>
                </a:moveTo>
                <a:lnTo>
                  <a:pt x="1022" y="802"/>
                </a:lnTo>
                <a:cubicBezTo>
                  <a:pt x="1004" y="871"/>
                  <a:pt x="893" y="836"/>
                  <a:pt x="857" y="826"/>
                </a:cubicBezTo>
                <a:lnTo>
                  <a:pt x="889" y="704"/>
                </a:lnTo>
                <a:lnTo>
                  <a:pt x="889" y="704"/>
                </a:lnTo>
                <a:cubicBezTo>
                  <a:pt x="925" y="712"/>
                  <a:pt x="1040" y="728"/>
                  <a:pt x="1022" y="802"/>
                </a:cubicBezTo>
                <a:close/>
                <a:moveTo>
                  <a:pt x="1002" y="1000"/>
                </a:moveTo>
                <a:lnTo>
                  <a:pt x="1002" y="1000"/>
                </a:lnTo>
                <a:cubicBezTo>
                  <a:pt x="982" y="1077"/>
                  <a:pt x="850" y="1036"/>
                  <a:pt x="806" y="1025"/>
                </a:cubicBezTo>
                <a:lnTo>
                  <a:pt x="841" y="889"/>
                </a:lnTo>
                <a:lnTo>
                  <a:pt x="841" y="889"/>
                </a:lnTo>
                <a:cubicBezTo>
                  <a:pt x="884" y="899"/>
                  <a:pt x="1023" y="920"/>
                  <a:pt x="1002" y="1000"/>
                </a:cubicBezTo>
                <a:close/>
                <a:moveTo>
                  <a:pt x="1020" y="660"/>
                </a:moveTo>
                <a:lnTo>
                  <a:pt x="1046" y="559"/>
                </a:lnTo>
                <a:lnTo>
                  <a:pt x="982" y="543"/>
                </a:lnTo>
                <a:lnTo>
                  <a:pt x="957" y="642"/>
                </a:lnTo>
                <a:lnTo>
                  <a:pt x="957" y="642"/>
                </a:lnTo>
                <a:cubicBezTo>
                  <a:pt x="940" y="638"/>
                  <a:pt x="923" y="635"/>
                  <a:pt x="906" y="630"/>
                </a:cubicBezTo>
                <a:lnTo>
                  <a:pt x="931" y="531"/>
                </a:lnTo>
                <a:lnTo>
                  <a:pt x="868" y="515"/>
                </a:lnTo>
                <a:lnTo>
                  <a:pt x="842" y="617"/>
                </a:lnTo>
                <a:lnTo>
                  <a:pt x="842" y="617"/>
                </a:lnTo>
                <a:cubicBezTo>
                  <a:pt x="828" y="614"/>
                  <a:pt x="814" y="611"/>
                  <a:pt x="801" y="608"/>
                </a:cubicBezTo>
                <a:lnTo>
                  <a:pt x="801" y="608"/>
                </a:lnTo>
                <a:lnTo>
                  <a:pt x="713" y="586"/>
                </a:lnTo>
                <a:lnTo>
                  <a:pt x="697" y="652"/>
                </a:lnTo>
                <a:lnTo>
                  <a:pt x="697" y="652"/>
                </a:lnTo>
                <a:cubicBezTo>
                  <a:pt x="697" y="652"/>
                  <a:pt x="744" y="663"/>
                  <a:pt x="742" y="663"/>
                </a:cubicBezTo>
                <a:lnTo>
                  <a:pt x="742" y="663"/>
                </a:lnTo>
                <a:cubicBezTo>
                  <a:pt x="768" y="669"/>
                  <a:pt x="773" y="686"/>
                  <a:pt x="772" y="699"/>
                </a:cubicBezTo>
                <a:lnTo>
                  <a:pt x="742" y="815"/>
                </a:lnTo>
                <a:lnTo>
                  <a:pt x="742" y="815"/>
                </a:lnTo>
                <a:cubicBezTo>
                  <a:pt x="744" y="816"/>
                  <a:pt x="747" y="816"/>
                  <a:pt x="749" y="817"/>
                </a:cubicBezTo>
                <a:lnTo>
                  <a:pt x="749" y="817"/>
                </a:lnTo>
                <a:cubicBezTo>
                  <a:pt x="747" y="817"/>
                  <a:pt x="745" y="816"/>
                  <a:pt x="742" y="816"/>
                </a:cubicBezTo>
                <a:lnTo>
                  <a:pt x="701" y="978"/>
                </a:lnTo>
                <a:lnTo>
                  <a:pt x="701" y="978"/>
                </a:lnTo>
                <a:cubicBezTo>
                  <a:pt x="698" y="985"/>
                  <a:pt x="690" y="997"/>
                  <a:pt x="672" y="992"/>
                </a:cubicBezTo>
                <a:lnTo>
                  <a:pt x="672" y="992"/>
                </a:lnTo>
                <a:cubicBezTo>
                  <a:pt x="672" y="993"/>
                  <a:pt x="625" y="981"/>
                  <a:pt x="625" y="981"/>
                </a:cubicBezTo>
                <a:lnTo>
                  <a:pt x="594" y="1052"/>
                </a:lnTo>
                <a:lnTo>
                  <a:pt x="677" y="1072"/>
                </a:lnTo>
                <a:lnTo>
                  <a:pt x="677" y="1072"/>
                </a:lnTo>
                <a:cubicBezTo>
                  <a:pt x="692" y="1076"/>
                  <a:pt x="707" y="1079"/>
                  <a:pt x="722" y="1083"/>
                </a:cubicBezTo>
                <a:lnTo>
                  <a:pt x="695" y="1186"/>
                </a:lnTo>
                <a:lnTo>
                  <a:pt x="759" y="1201"/>
                </a:lnTo>
                <a:lnTo>
                  <a:pt x="785" y="1099"/>
                </a:lnTo>
                <a:lnTo>
                  <a:pt x="785" y="1099"/>
                </a:lnTo>
                <a:cubicBezTo>
                  <a:pt x="803" y="1104"/>
                  <a:pt x="820" y="1108"/>
                  <a:pt x="836" y="1112"/>
                </a:cubicBezTo>
                <a:lnTo>
                  <a:pt x="810" y="1214"/>
                </a:lnTo>
                <a:lnTo>
                  <a:pt x="874" y="1229"/>
                </a:lnTo>
                <a:lnTo>
                  <a:pt x="900" y="1126"/>
                </a:lnTo>
                <a:lnTo>
                  <a:pt x="900" y="1126"/>
                </a:lnTo>
                <a:cubicBezTo>
                  <a:pt x="1009" y="1146"/>
                  <a:pt x="1091" y="1139"/>
                  <a:pt x="1125" y="1043"/>
                </a:cubicBezTo>
                <a:lnTo>
                  <a:pt x="1125" y="1043"/>
                </a:lnTo>
                <a:cubicBezTo>
                  <a:pt x="1152" y="966"/>
                  <a:pt x="1124" y="922"/>
                  <a:pt x="1066" y="893"/>
                </a:cubicBezTo>
                <a:lnTo>
                  <a:pt x="1066" y="893"/>
                </a:lnTo>
                <a:cubicBezTo>
                  <a:pt x="1108" y="883"/>
                  <a:pt x="1139" y="857"/>
                  <a:pt x="1147" y="802"/>
                </a:cubicBezTo>
                <a:lnTo>
                  <a:pt x="1147" y="802"/>
                </a:lnTo>
                <a:cubicBezTo>
                  <a:pt x="1159" y="727"/>
                  <a:pt x="1100" y="687"/>
                  <a:pt x="1020" y="660"/>
                </a:cubicBezTo>
                <a:close/>
                <a:moveTo>
                  <a:pt x="872" y="1665"/>
                </a:moveTo>
                <a:lnTo>
                  <a:pt x="872" y="1665"/>
                </a:lnTo>
                <a:cubicBezTo>
                  <a:pt x="434" y="1665"/>
                  <a:pt x="79" y="1310"/>
                  <a:pt x="79" y="872"/>
                </a:cubicBezTo>
                <a:lnTo>
                  <a:pt x="79" y="872"/>
                </a:lnTo>
                <a:cubicBezTo>
                  <a:pt x="79" y="435"/>
                  <a:pt x="434" y="80"/>
                  <a:pt x="872" y="80"/>
                </a:cubicBezTo>
                <a:lnTo>
                  <a:pt x="872" y="80"/>
                </a:lnTo>
                <a:cubicBezTo>
                  <a:pt x="1309" y="80"/>
                  <a:pt x="1664" y="435"/>
                  <a:pt x="1664" y="872"/>
                </a:cubicBezTo>
                <a:lnTo>
                  <a:pt x="1664" y="872"/>
                </a:lnTo>
                <a:cubicBezTo>
                  <a:pt x="1664" y="1310"/>
                  <a:pt x="1309" y="1665"/>
                  <a:pt x="872" y="1665"/>
                </a:cubicBezTo>
                <a:close/>
                <a:moveTo>
                  <a:pt x="872" y="0"/>
                </a:moveTo>
                <a:lnTo>
                  <a:pt x="872" y="0"/>
                </a:lnTo>
                <a:cubicBezTo>
                  <a:pt x="390" y="0"/>
                  <a:pt x="0" y="391"/>
                  <a:pt x="0" y="872"/>
                </a:cubicBezTo>
                <a:lnTo>
                  <a:pt x="0" y="872"/>
                </a:lnTo>
                <a:cubicBezTo>
                  <a:pt x="0" y="1354"/>
                  <a:pt x="390" y="1744"/>
                  <a:pt x="872" y="1744"/>
                </a:cubicBezTo>
                <a:lnTo>
                  <a:pt x="872" y="1744"/>
                </a:lnTo>
                <a:cubicBezTo>
                  <a:pt x="1353" y="1744"/>
                  <a:pt x="1744" y="1354"/>
                  <a:pt x="1744" y="872"/>
                </a:cubicBezTo>
                <a:lnTo>
                  <a:pt x="1744" y="872"/>
                </a:lnTo>
                <a:cubicBezTo>
                  <a:pt x="1744" y="391"/>
                  <a:pt x="1353" y="0"/>
                  <a:pt x="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7CFB0-D1C1-6445-8049-2D1466E2AC1A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00D70-0182-6140-A1D4-6AA4CE063AE3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2E4B1-F72B-3640-BA77-B8294D0D055D}"/>
              </a:ext>
            </a:extLst>
          </p:cNvPr>
          <p:cNvSpPr txBox="1"/>
          <p:nvPr/>
        </p:nvSpPr>
        <p:spPr>
          <a:xfrm>
            <a:off x="1425494" y="5090639"/>
            <a:ext cx="3277004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25717-B330-584B-B039-6AD8C3E47429}"/>
              </a:ext>
            </a:extLst>
          </p:cNvPr>
          <p:cNvSpPr txBox="1"/>
          <p:nvPr/>
        </p:nvSpPr>
        <p:spPr>
          <a:xfrm>
            <a:off x="2823137" y="4391158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DF0F3-6AAE-6249-97C7-4F356EA2FC00}"/>
              </a:ext>
            </a:extLst>
          </p:cNvPr>
          <p:cNvSpPr txBox="1"/>
          <p:nvPr/>
        </p:nvSpPr>
        <p:spPr>
          <a:xfrm>
            <a:off x="5423075" y="3881759"/>
            <a:ext cx="3277004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C4774-5F3A-9A4E-8951-B44CD8DCD12F}"/>
              </a:ext>
            </a:extLst>
          </p:cNvPr>
          <p:cNvSpPr txBox="1"/>
          <p:nvPr/>
        </p:nvSpPr>
        <p:spPr>
          <a:xfrm>
            <a:off x="6938378" y="3182278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799EE-6303-C94F-9C00-A7E51F1513A9}"/>
              </a:ext>
            </a:extLst>
          </p:cNvPr>
          <p:cNvSpPr txBox="1"/>
          <p:nvPr/>
        </p:nvSpPr>
        <p:spPr>
          <a:xfrm>
            <a:off x="16308699" y="11093442"/>
            <a:ext cx="3273879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FA18A-80F9-F141-AC24-014A69FB3773}"/>
              </a:ext>
            </a:extLst>
          </p:cNvPr>
          <p:cNvSpPr txBox="1"/>
          <p:nvPr/>
        </p:nvSpPr>
        <p:spPr>
          <a:xfrm>
            <a:off x="16302875" y="10393961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8081B-857D-8547-818B-560C063D0315}"/>
              </a:ext>
            </a:extLst>
          </p:cNvPr>
          <p:cNvSpPr txBox="1"/>
          <p:nvPr/>
        </p:nvSpPr>
        <p:spPr>
          <a:xfrm>
            <a:off x="19899643" y="9190864"/>
            <a:ext cx="3270750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53E38-EE89-5C4D-AE31-60CC48CC3E8B}"/>
              </a:ext>
            </a:extLst>
          </p:cNvPr>
          <p:cNvSpPr txBox="1"/>
          <p:nvPr/>
        </p:nvSpPr>
        <p:spPr>
          <a:xfrm>
            <a:off x="19893819" y="8491383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13">
            <a:extLst>
              <a:ext uri="{FF2B5EF4-FFF2-40B4-BE49-F238E27FC236}">
                <a16:creationId xmlns:a16="http://schemas.microsoft.com/office/drawing/2014/main" id="{B5D281F9-131E-3845-A753-2C2F7BD7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441" y="3287148"/>
            <a:ext cx="4834385" cy="4839879"/>
          </a:xfrm>
          <a:custGeom>
            <a:avLst/>
            <a:gdLst>
              <a:gd name="T0" fmla="*/ 3877 w 3879"/>
              <a:gd name="T1" fmla="*/ 3883 h 3884"/>
              <a:gd name="T2" fmla="*/ 3877 w 3879"/>
              <a:gd name="T3" fmla="*/ 3883 h 3884"/>
              <a:gd name="T4" fmla="*/ 3878 w 3879"/>
              <a:gd name="T5" fmla="*/ 3882 h 3884"/>
              <a:gd name="T6" fmla="*/ 3878 w 3879"/>
              <a:gd name="T7" fmla="*/ 3882 h 3884"/>
              <a:gd name="T8" fmla="*/ 3211 w 3879"/>
              <a:gd name="T9" fmla="*/ 2274 h 3884"/>
              <a:gd name="T10" fmla="*/ 3211 w 3879"/>
              <a:gd name="T11" fmla="*/ 2274 h 3884"/>
              <a:gd name="T12" fmla="*/ 3878 w 3879"/>
              <a:gd name="T13" fmla="*/ 664 h 3884"/>
              <a:gd name="T14" fmla="*/ 3878 w 3879"/>
              <a:gd name="T15" fmla="*/ 664 h 3884"/>
              <a:gd name="T16" fmla="*/ 2273 w 3879"/>
              <a:gd name="T17" fmla="*/ 0 h 3884"/>
              <a:gd name="T18" fmla="*/ 2273 w 3879"/>
              <a:gd name="T19" fmla="*/ 0 h 3884"/>
              <a:gd name="T20" fmla="*/ 0 w 3879"/>
              <a:gd name="T21" fmla="*/ 2274 h 3884"/>
              <a:gd name="T22" fmla="*/ 0 w 3879"/>
              <a:gd name="T23" fmla="*/ 2274 h 3884"/>
              <a:gd name="T24" fmla="*/ 669 w 3879"/>
              <a:gd name="T25" fmla="*/ 3883 h 3884"/>
              <a:gd name="T26" fmla="*/ 669 w 3879"/>
              <a:gd name="T27" fmla="*/ 3883 h 3884"/>
              <a:gd name="T28" fmla="*/ 2273 w 3879"/>
              <a:gd name="T29" fmla="*/ 3221 h 3884"/>
              <a:gd name="T30" fmla="*/ 2273 w 3879"/>
              <a:gd name="T31" fmla="*/ 3221 h 3884"/>
              <a:gd name="T32" fmla="*/ 3877 w 3879"/>
              <a:gd name="T33" fmla="*/ 3883 h 3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9" h="3884">
                <a:moveTo>
                  <a:pt x="3877" y="3883"/>
                </a:moveTo>
                <a:lnTo>
                  <a:pt x="3877" y="3883"/>
                </a:lnTo>
                <a:lnTo>
                  <a:pt x="3878" y="3882"/>
                </a:lnTo>
                <a:lnTo>
                  <a:pt x="3878" y="3882"/>
                </a:lnTo>
                <a:cubicBezTo>
                  <a:pt x="3465" y="3470"/>
                  <a:pt x="3211" y="2901"/>
                  <a:pt x="3211" y="2274"/>
                </a:cubicBezTo>
                <a:lnTo>
                  <a:pt x="3211" y="2274"/>
                </a:lnTo>
                <a:cubicBezTo>
                  <a:pt x="3211" y="1645"/>
                  <a:pt x="3465" y="1076"/>
                  <a:pt x="3878" y="664"/>
                </a:cubicBezTo>
                <a:lnTo>
                  <a:pt x="3878" y="664"/>
                </a:lnTo>
                <a:cubicBezTo>
                  <a:pt x="3467" y="254"/>
                  <a:pt x="2900" y="0"/>
                  <a:pt x="2273" y="0"/>
                </a:cubicBezTo>
                <a:lnTo>
                  <a:pt x="2273" y="0"/>
                </a:lnTo>
                <a:cubicBezTo>
                  <a:pt x="1017" y="0"/>
                  <a:pt x="0" y="1018"/>
                  <a:pt x="0" y="2274"/>
                </a:cubicBezTo>
                <a:lnTo>
                  <a:pt x="0" y="2274"/>
                </a:lnTo>
                <a:cubicBezTo>
                  <a:pt x="0" y="2902"/>
                  <a:pt x="255" y="3472"/>
                  <a:pt x="669" y="3883"/>
                </a:cubicBezTo>
                <a:lnTo>
                  <a:pt x="669" y="3883"/>
                </a:lnTo>
                <a:cubicBezTo>
                  <a:pt x="1080" y="3474"/>
                  <a:pt x="1647" y="3221"/>
                  <a:pt x="2273" y="3221"/>
                </a:cubicBezTo>
                <a:lnTo>
                  <a:pt x="2273" y="3221"/>
                </a:lnTo>
                <a:cubicBezTo>
                  <a:pt x="2899" y="3221"/>
                  <a:pt x="3465" y="3474"/>
                  <a:pt x="3877" y="38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314">
            <a:extLst>
              <a:ext uri="{FF2B5EF4-FFF2-40B4-BE49-F238E27FC236}">
                <a16:creationId xmlns:a16="http://schemas.microsoft.com/office/drawing/2014/main" id="{482D5473-F4A9-C54E-B983-8FB48301B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441" y="8127030"/>
            <a:ext cx="4834385" cy="4839875"/>
          </a:xfrm>
          <a:custGeom>
            <a:avLst/>
            <a:gdLst>
              <a:gd name="T0" fmla="*/ 3211 w 3879"/>
              <a:gd name="T1" fmla="*/ 1611 h 3885"/>
              <a:gd name="T2" fmla="*/ 3211 w 3879"/>
              <a:gd name="T3" fmla="*/ 1611 h 3885"/>
              <a:gd name="T4" fmla="*/ 3878 w 3879"/>
              <a:gd name="T5" fmla="*/ 2 h 3885"/>
              <a:gd name="T6" fmla="*/ 3878 w 3879"/>
              <a:gd name="T7" fmla="*/ 2 h 3885"/>
              <a:gd name="T8" fmla="*/ 3877 w 3879"/>
              <a:gd name="T9" fmla="*/ 0 h 3885"/>
              <a:gd name="T10" fmla="*/ 3877 w 3879"/>
              <a:gd name="T11" fmla="*/ 0 h 3885"/>
              <a:gd name="T12" fmla="*/ 2273 w 3879"/>
              <a:gd name="T13" fmla="*/ 663 h 3885"/>
              <a:gd name="T14" fmla="*/ 2273 w 3879"/>
              <a:gd name="T15" fmla="*/ 663 h 3885"/>
              <a:gd name="T16" fmla="*/ 669 w 3879"/>
              <a:gd name="T17" fmla="*/ 0 h 3885"/>
              <a:gd name="T18" fmla="*/ 669 w 3879"/>
              <a:gd name="T19" fmla="*/ 0 h 3885"/>
              <a:gd name="T20" fmla="*/ 0 w 3879"/>
              <a:gd name="T21" fmla="*/ 1611 h 3885"/>
              <a:gd name="T22" fmla="*/ 0 w 3879"/>
              <a:gd name="T23" fmla="*/ 1611 h 3885"/>
              <a:gd name="T24" fmla="*/ 2273 w 3879"/>
              <a:gd name="T25" fmla="*/ 3884 h 3885"/>
              <a:gd name="T26" fmla="*/ 2273 w 3879"/>
              <a:gd name="T27" fmla="*/ 3884 h 3885"/>
              <a:gd name="T28" fmla="*/ 3878 w 3879"/>
              <a:gd name="T29" fmla="*/ 3220 h 3885"/>
              <a:gd name="T30" fmla="*/ 3878 w 3879"/>
              <a:gd name="T31" fmla="*/ 3220 h 3885"/>
              <a:gd name="T32" fmla="*/ 3211 w 3879"/>
              <a:gd name="T33" fmla="*/ 1611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9" h="3885">
                <a:moveTo>
                  <a:pt x="3211" y="1611"/>
                </a:moveTo>
                <a:lnTo>
                  <a:pt x="3211" y="1611"/>
                </a:lnTo>
                <a:cubicBezTo>
                  <a:pt x="3211" y="982"/>
                  <a:pt x="3465" y="413"/>
                  <a:pt x="3878" y="2"/>
                </a:cubicBezTo>
                <a:lnTo>
                  <a:pt x="3878" y="2"/>
                </a:lnTo>
                <a:cubicBezTo>
                  <a:pt x="3878" y="1"/>
                  <a:pt x="3877" y="0"/>
                  <a:pt x="3877" y="0"/>
                </a:cubicBezTo>
                <a:lnTo>
                  <a:pt x="3877" y="0"/>
                </a:lnTo>
                <a:cubicBezTo>
                  <a:pt x="3465" y="410"/>
                  <a:pt x="2899" y="663"/>
                  <a:pt x="2273" y="663"/>
                </a:cubicBezTo>
                <a:lnTo>
                  <a:pt x="2273" y="663"/>
                </a:lnTo>
                <a:cubicBezTo>
                  <a:pt x="1647" y="663"/>
                  <a:pt x="1080" y="410"/>
                  <a:pt x="669" y="0"/>
                </a:cubicBezTo>
                <a:lnTo>
                  <a:pt x="669" y="0"/>
                </a:lnTo>
                <a:cubicBezTo>
                  <a:pt x="255" y="412"/>
                  <a:pt x="0" y="981"/>
                  <a:pt x="0" y="1611"/>
                </a:cubicBezTo>
                <a:lnTo>
                  <a:pt x="0" y="1611"/>
                </a:lnTo>
                <a:cubicBezTo>
                  <a:pt x="0" y="2866"/>
                  <a:pt x="1017" y="3884"/>
                  <a:pt x="2273" y="3884"/>
                </a:cubicBezTo>
                <a:lnTo>
                  <a:pt x="2273" y="3884"/>
                </a:lnTo>
                <a:cubicBezTo>
                  <a:pt x="2900" y="3884"/>
                  <a:pt x="3467" y="3631"/>
                  <a:pt x="3878" y="3220"/>
                </a:cubicBezTo>
                <a:lnTo>
                  <a:pt x="3878" y="3220"/>
                </a:lnTo>
                <a:cubicBezTo>
                  <a:pt x="3465" y="2809"/>
                  <a:pt x="3211" y="2240"/>
                  <a:pt x="3211" y="16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315">
            <a:extLst>
              <a:ext uri="{FF2B5EF4-FFF2-40B4-BE49-F238E27FC236}">
                <a16:creationId xmlns:a16="http://schemas.microsoft.com/office/drawing/2014/main" id="{23B09C38-482B-7E45-8CA9-26CA9FC3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6" y="3287148"/>
            <a:ext cx="4828889" cy="4839879"/>
          </a:xfrm>
          <a:custGeom>
            <a:avLst/>
            <a:gdLst>
              <a:gd name="T0" fmla="*/ 3208 w 3878"/>
              <a:gd name="T1" fmla="*/ 3883 h 3884"/>
              <a:gd name="T2" fmla="*/ 3208 w 3878"/>
              <a:gd name="T3" fmla="*/ 3883 h 3884"/>
              <a:gd name="T4" fmla="*/ 3877 w 3878"/>
              <a:gd name="T5" fmla="*/ 2274 h 3884"/>
              <a:gd name="T6" fmla="*/ 3877 w 3878"/>
              <a:gd name="T7" fmla="*/ 2274 h 3884"/>
              <a:gd name="T8" fmla="*/ 1605 w 3878"/>
              <a:gd name="T9" fmla="*/ 0 h 3884"/>
              <a:gd name="T10" fmla="*/ 1605 w 3878"/>
              <a:gd name="T11" fmla="*/ 0 h 3884"/>
              <a:gd name="T12" fmla="*/ 0 w 3878"/>
              <a:gd name="T13" fmla="*/ 664 h 3884"/>
              <a:gd name="T14" fmla="*/ 0 w 3878"/>
              <a:gd name="T15" fmla="*/ 664 h 3884"/>
              <a:gd name="T16" fmla="*/ 667 w 3878"/>
              <a:gd name="T17" fmla="*/ 2274 h 3884"/>
              <a:gd name="T18" fmla="*/ 667 w 3878"/>
              <a:gd name="T19" fmla="*/ 2274 h 3884"/>
              <a:gd name="T20" fmla="*/ 0 w 3878"/>
              <a:gd name="T21" fmla="*/ 3882 h 3884"/>
              <a:gd name="T22" fmla="*/ 0 w 3878"/>
              <a:gd name="T23" fmla="*/ 3882 h 3884"/>
              <a:gd name="T24" fmla="*/ 1 w 3878"/>
              <a:gd name="T25" fmla="*/ 3883 h 3884"/>
              <a:gd name="T26" fmla="*/ 1 w 3878"/>
              <a:gd name="T27" fmla="*/ 3883 h 3884"/>
              <a:gd name="T28" fmla="*/ 1605 w 3878"/>
              <a:gd name="T29" fmla="*/ 3221 h 3884"/>
              <a:gd name="T30" fmla="*/ 1605 w 3878"/>
              <a:gd name="T31" fmla="*/ 3221 h 3884"/>
              <a:gd name="T32" fmla="*/ 3208 w 3878"/>
              <a:gd name="T33" fmla="*/ 3883 h 3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8" h="3884">
                <a:moveTo>
                  <a:pt x="3208" y="3883"/>
                </a:moveTo>
                <a:lnTo>
                  <a:pt x="3208" y="3883"/>
                </a:lnTo>
                <a:cubicBezTo>
                  <a:pt x="3622" y="3472"/>
                  <a:pt x="3877" y="2902"/>
                  <a:pt x="3877" y="2274"/>
                </a:cubicBezTo>
                <a:lnTo>
                  <a:pt x="3877" y="2274"/>
                </a:lnTo>
                <a:cubicBezTo>
                  <a:pt x="3877" y="1018"/>
                  <a:pt x="2860" y="0"/>
                  <a:pt x="1605" y="0"/>
                </a:cubicBezTo>
                <a:lnTo>
                  <a:pt x="1605" y="0"/>
                </a:lnTo>
                <a:cubicBezTo>
                  <a:pt x="978" y="0"/>
                  <a:pt x="410" y="254"/>
                  <a:pt x="0" y="664"/>
                </a:cubicBezTo>
                <a:lnTo>
                  <a:pt x="0" y="664"/>
                </a:lnTo>
                <a:cubicBezTo>
                  <a:pt x="412" y="1076"/>
                  <a:pt x="667" y="1645"/>
                  <a:pt x="667" y="2274"/>
                </a:cubicBezTo>
                <a:lnTo>
                  <a:pt x="667" y="2274"/>
                </a:lnTo>
                <a:cubicBezTo>
                  <a:pt x="667" y="2901"/>
                  <a:pt x="412" y="3470"/>
                  <a:pt x="0" y="3882"/>
                </a:cubicBezTo>
                <a:lnTo>
                  <a:pt x="0" y="3882"/>
                </a:lnTo>
                <a:cubicBezTo>
                  <a:pt x="1" y="3882"/>
                  <a:pt x="1" y="3883"/>
                  <a:pt x="1" y="3883"/>
                </a:cubicBezTo>
                <a:lnTo>
                  <a:pt x="1" y="3883"/>
                </a:lnTo>
                <a:cubicBezTo>
                  <a:pt x="412" y="3474"/>
                  <a:pt x="979" y="3221"/>
                  <a:pt x="1605" y="3221"/>
                </a:cubicBezTo>
                <a:lnTo>
                  <a:pt x="1605" y="3221"/>
                </a:lnTo>
                <a:cubicBezTo>
                  <a:pt x="2230" y="3221"/>
                  <a:pt x="2797" y="3474"/>
                  <a:pt x="3208" y="38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316">
            <a:extLst>
              <a:ext uri="{FF2B5EF4-FFF2-40B4-BE49-F238E27FC236}">
                <a16:creationId xmlns:a16="http://schemas.microsoft.com/office/drawing/2014/main" id="{D3319B61-BFDD-3B40-BAA5-58EB2B34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6" y="8127030"/>
            <a:ext cx="4828889" cy="4839875"/>
          </a:xfrm>
          <a:custGeom>
            <a:avLst/>
            <a:gdLst>
              <a:gd name="T0" fmla="*/ 3208 w 3878"/>
              <a:gd name="T1" fmla="*/ 0 h 3885"/>
              <a:gd name="T2" fmla="*/ 3208 w 3878"/>
              <a:gd name="T3" fmla="*/ 0 h 3885"/>
              <a:gd name="T4" fmla="*/ 1605 w 3878"/>
              <a:gd name="T5" fmla="*/ 663 h 3885"/>
              <a:gd name="T6" fmla="*/ 1605 w 3878"/>
              <a:gd name="T7" fmla="*/ 663 h 3885"/>
              <a:gd name="T8" fmla="*/ 1 w 3878"/>
              <a:gd name="T9" fmla="*/ 0 h 3885"/>
              <a:gd name="T10" fmla="*/ 1 w 3878"/>
              <a:gd name="T11" fmla="*/ 0 h 3885"/>
              <a:gd name="T12" fmla="*/ 0 w 3878"/>
              <a:gd name="T13" fmla="*/ 2 h 3885"/>
              <a:gd name="T14" fmla="*/ 0 w 3878"/>
              <a:gd name="T15" fmla="*/ 2 h 3885"/>
              <a:gd name="T16" fmla="*/ 667 w 3878"/>
              <a:gd name="T17" fmla="*/ 1611 h 3885"/>
              <a:gd name="T18" fmla="*/ 667 w 3878"/>
              <a:gd name="T19" fmla="*/ 1611 h 3885"/>
              <a:gd name="T20" fmla="*/ 0 w 3878"/>
              <a:gd name="T21" fmla="*/ 3220 h 3885"/>
              <a:gd name="T22" fmla="*/ 0 w 3878"/>
              <a:gd name="T23" fmla="*/ 3220 h 3885"/>
              <a:gd name="T24" fmla="*/ 1605 w 3878"/>
              <a:gd name="T25" fmla="*/ 3884 h 3885"/>
              <a:gd name="T26" fmla="*/ 1605 w 3878"/>
              <a:gd name="T27" fmla="*/ 3884 h 3885"/>
              <a:gd name="T28" fmla="*/ 3877 w 3878"/>
              <a:gd name="T29" fmla="*/ 1611 h 3885"/>
              <a:gd name="T30" fmla="*/ 3877 w 3878"/>
              <a:gd name="T31" fmla="*/ 1611 h 3885"/>
              <a:gd name="T32" fmla="*/ 3208 w 3878"/>
              <a:gd name="T33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8" h="3885">
                <a:moveTo>
                  <a:pt x="3208" y="0"/>
                </a:moveTo>
                <a:lnTo>
                  <a:pt x="3208" y="0"/>
                </a:lnTo>
                <a:cubicBezTo>
                  <a:pt x="2797" y="410"/>
                  <a:pt x="2230" y="663"/>
                  <a:pt x="1605" y="663"/>
                </a:cubicBezTo>
                <a:lnTo>
                  <a:pt x="1605" y="663"/>
                </a:lnTo>
                <a:cubicBezTo>
                  <a:pt x="979" y="663"/>
                  <a:pt x="412" y="410"/>
                  <a:pt x="1" y="0"/>
                </a:cubicBezTo>
                <a:lnTo>
                  <a:pt x="1" y="0"/>
                </a:lnTo>
                <a:cubicBezTo>
                  <a:pt x="1" y="0"/>
                  <a:pt x="0" y="1"/>
                  <a:pt x="0" y="2"/>
                </a:cubicBezTo>
                <a:lnTo>
                  <a:pt x="0" y="2"/>
                </a:lnTo>
                <a:cubicBezTo>
                  <a:pt x="412" y="413"/>
                  <a:pt x="667" y="982"/>
                  <a:pt x="667" y="1611"/>
                </a:cubicBezTo>
                <a:lnTo>
                  <a:pt x="667" y="1611"/>
                </a:lnTo>
                <a:cubicBezTo>
                  <a:pt x="667" y="2240"/>
                  <a:pt x="412" y="2809"/>
                  <a:pt x="0" y="3220"/>
                </a:cubicBezTo>
                <a:lnTo>
                  <a:pt x="0" y="3220"/>
                </a:lnTo>
                <a:cubicBezTo>
                  <a:pt x="410" y="3631"/>
                  <a:pt x="978" y="3884"/>
                  <a:pt x="1605" y="3884"/>
                </a:cubicBezTo>
                <a:lnTo>
                  <a:pt x="1605" y="3884"/>
                </a:lnTo>
                <a:cubicBezTo>
                  <a:pt x="2860" y="3884"/>
                  <a:pt x="3877" y="2866"/>
                  <a:pt x="3877" y="1611"/>
                </a:cubicBezTo>
                <a:lnTo>
                  <a:pt x="3877" y="1611"/>
                </a:lnTo>
                <a:cubicBezTo>
                  <a:pt x="3877" y="981"/>
                  <a:pt x="3622" y="412"/>
                  <a:pt x="320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317">
            <a:extLst>
              <a:ext uri="{FF2B5EF4-FFF2-40B4-BE49-F238E27FC236}">
                <a16:creationId xmlns:a16="http://schemas.microsoft.com/office/drawing/2014/main" id="{B828CF6C-2199-A143-AA13-8DA224E49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531" y="9758633"/>
            <a:ext cx="1741479" cy="1269027"/>
          </a:xfrm>
          <a:custGeom>
            <a:avLst/>
            <a:gdLst>
              <a:gd name="T0" fmla="*/ 223 w 1400"/>
              <a:gd name="T1" fmla="*/ 827 h 1018"/>
              <a:gd name="T2" fmla="*/ 668 w 1400"/>
              <a:gd name="T3" fmla="*/ 827 h 1018"/>
              <a:gd name="T4" fmla="*/ 668 w 1400"/>
              <a:gd name="T5" fmla="*/ 827 h 1018"/>
              <a:gd name="T6" fmla="*/ 700 w 1400"/>
              <a:gd name="T7" fmla="*/ 795 h 1018"/>
              <a:gd name="T8" fmla="*/ 700 w 1400"/>
              <a:gd name="T9" fmla="*/ 795 h 1018"/>
              <a:gd name="T10" fmla="*/ 668 w 1400"/>
              <a:gd name="T11" fmla="*/ 763 h 1018"/>
              <a:gd name="T12" fmla="*/ 223 w 1400"/>
              <a:gd name="T13" fmla="*/ 763 h 1018"/>
              <a:gd name="T14" fmla="*/ 223 w 1400"/>
              <a:gd name="T15" fmla="*/ 763 h 1018"/>
              <a:gd name="T16" fmla="*/ 191 w 1400"/>
              <a:gd name="T17" fmla="*/ 795 h 1018"/>
              <a:gd name="T18" fmla="*/ 191 w 1400"/>
              <a:gd name="T19" fmla="*/ 795 h 1018"/>
              <a:gd name="T20" fmla="*/ 223 w 1400"/>
              <a:gd name="T21" fmla="*/ 827 h 1018"/>
              <a:gd name="T22" fmla="*/ 1335 w 1400"/>
              <a:gd name="T23" fmla="*/ 191 h 1018"/>
              <a:gd name="T24" fmla="*/ 63 w 1400"/>
              <a:gd name="T25" fmla="*/ 191 h 1018"/>
              <a:gd name="T26" fmla="*/ 63 w 1400"/>
              <a:gd name="T27" fmla="*/ 64 h 1018"/>
              <a:gd name="T28" fmla="*/ 1335 w 1400"/>
              <a:gd name="T29" fmla="*/ 64 h 1018"/>
              <a:gd name="T30" fmla="*/ 1335 w 1400"/>
              <a:gd name="T31" fmla="*/ 191 h 1018"/>
              <a:gd name="T32" fmla="*/ 1335 w 1400"/>
              <a:gd name="T33" fmla="*/ 954 h 1018"/>
              <a:gd name="T34" fmla="*/ 63 w 1400"/>
              <a:gd name="T35" fmla="*/ 954 h 1018"/>
              <a:gd name="T36" fmla="*/ 63 w 1400"/>
              <a:gd name="T37" fmla="*/ 446 h 1018"/>
              <a:gd name="T38" fmla="*/ 1335 w 1400"/>
              <a:gd name="T39" fmla="*/ 446 h 1018"/>
              <a:gd name="T40" fmla="*/ 1335 w 1400"/>
              <a:gd name="T41" fmla="*/ 954 h 1018"/>
              <a:gd name="T42" fmla="*/ 1335 w 1400"/>
              <a:gd name="T43" fmla="*/ 0 h 1018"/>
              <a:gd name="T44" fmla="*/ 63 w 1400"/>
              <a:gd name="T45" fmla="*/ 0 h 1018"/>
              <a:gd name="T46" fmla="*/ 63 w 1400"/>
              <a:gd name="T47" fmla="*/ 0 h 1018"/>
              <a:gd name="T48" fmla="*/ 0 w 1400"/>
              <a:gd name="T49" fmla="*/ 64 h 1018"/>
              <a:gd name="T50" fmla="*/ 0 w 1400"/>
              <a:gd name="T51" fmla="*/ 954 h 1018"/>
              <a:gd name="T52" fmla="*/ 0 w 1400"/>
              <a:gd name="T53" fmla="*/ 954 h 1018"/>
              <a:gd name="T54" fmla="*/ 63 w 1400"/>
              <a:gd name="T55" fmla="*/ 1017 h 1018"/>
              <a:gd name="T56" fmla="*/ 1335 w 1400"/>
              <a:gd name="T57" fmla="*/ 1017 h 1018"/>
              <a:gd name="T58" fmla="*/ 1335 w 1400"/>
              <a:gd name="T59" fmla="*/ 1017 h 1018"/>
              <a:gd name="T60" fmla="*/ 1399 w 1400"/>
              <a:gd name="T61" fmla="*/ 954 h 1018"/>
              <a:gd name="T62" fmla="*/ 1399 w 1400"/>
              <a:gd name="T63" fmla="*/ 64 h 1018"/>
              <a:gd name="T64" fmla="*/ 1399 w 1400"/>
              <a:gd name="T65" fmla="*/ 64 h 1018"/>
              <a:gd name="T66" fmla="*/ 1335 w 1400"/>
              <a:gd name="T67" fmla="*/ 0 h 1018"/>
              <a:gd name="T68" fmla="*/ 1049 w 1400"/>
              <a:gd name="T69" fmla="*/ 827 h 1018"/>
              <a:gd name="T70" fmla="*/ 1176 w 1400"/>
              <a:gd name="T71" fmla="*/ 827 h 1018"/>
              <a:gd name="T72" fmla="*/ 1176 w 1400"/>
              <a:gd name="T73" fmla="*/ 827 h 1018"/>
              <a:gd name="T74" fmla="*/ 1208 w 1400"/>
              <a:gd name="T75" fmla="*/ 795 h 1018"/>
              <a:gd name="T76" fmla="*/ 1208 w 1400"/>
              <a:gd name="T77" fmla="*/ 668 h 1018"/>
              <a:gd name="T78" fmla="*/ 1208 w 1400"/>
              <a:gd name="T79" fmla="*/ 668 h 1018"/>
              <a:gd name="T80" fmla="*/ 1176 w 1400"/>
              <a:gd name="T81" fmla="*/ 636 h 1018"/>
              <a:gd name="T82" fmla="*/ 1049 w 1400"/>
              <a:gd name="T83" fmla="*/ 636 h 1018"/>
              <a:gd name="T84" fmla="*/ 1049 w 1400"/>
              <a:gd name="T85" fmla="*/ 636 h 1018"/>
              <a:gd name="T86" fmla="*/ 1017 w 1400"/>
              <a:gd name="T87" fmla="*/ 668 h 1018"/>
              <a:gd name="T88" fmla="*/ 1017 w 1400"/>
              <a:gd name="T89" fmla="*/ 795 h 1018"/>
              <a:gd name="T90" fmla="*/ 1017 w 1400"/>
              <a:gd name="T91" fmla="*/ 795 h 1018"/>
              <a:gd name="T92" fmla="*/ 1049 w 1400"/>
              <a:gd name="T93" fmla="*/ 827 h 1018"/>
              <a:gd name="T94" fmla="*/ 223 w 1400"/>
              <a:gd name="T95" fmla="*/ 699 h 1018"/>
              <a:gd name="T96" fmla="*/ 794 w 1400"/>
              <a:gd name="T97" fmla="*/ 699 h 1018"/>
              <a:gd name="T98" fmla="*/ 794 w 1400"/>
              <a:gd name="T99" fmla="*/ 699 h 1018"/>
              <a:gd name="T100" fmla="*/ 826 w 1400"/>
              <a:gd name="T101" fmla="*/ 668 h 1018"/>
              <a:gd name="T102" fmla="*/ 826 w 1400"/>
              <a:gd name="T103" fmla="*/ 668 h 1018"/>
              <a:gd name="T104" fmla="*/ 794 w 1400"/>
              <a:gd name="T105" fmla="*/ 636 h 1018"/>
              <a:gd name="T106" fmla="*/ 223 w 1400"/>
              <a:gd name="T107" fmla="*/ 636 h 1018"/>
              <a:gd name="T108" fmla="*/ 223 w 1400"/>
              <a:gd name="T109" fmla="*/ 636 h 1018"/>
              <a:gd name="T110" fmla="*/ 191 w 1400"/>
              <a:gd name="T111" fmla="*/ 668 h 1018"/>
              <a:gd name="T112" fmla="*/ 191 w 1400"/>
              <a:gd name="T113" fmla="*/ 668 h 1018"/>
              <a:gd name="T114" fmla="*/ 223 w 1400"/>
              <a:gd name="T115" fmla="*/ 699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00" h="1018">
                <a:moveTo>
                  <a:pt x="223" y="827"/>
                </a:moveTo>
                <a:lnTo>
                  <a:pt x="668" y="827"/>
                </a:lnTo>
                <a:lnTo>
                  <a:pt x="668" y="827"/>
                </a:lnTo>
                <a:cubicBezTo>
                  <a:pt x="685" y="827"/>
                  <a:pt x="700" y="813"/>
                  <a:pt x="700" y="795"/>
                </a:cubicBezTo>
                <a:lnTo>
                  <a:pt x="700" y="795"/>
                </a:lnTo>
                <a:cubicBezTo>
                  <a:pt x="700" y="778"/>
                  <a:pt x="685" y="763"/>
                  <a:pt x="668" y="763"/>
                </a:cubicBezTo>
                <a:lnTo>
                  <a:pt x="223" y="763"/>
                </a:lnTo>
                <a:lnTo>
                  <a:pt x="223" y="763"/>
                </a:lnTo>
                <a:cubicBezTo>
                  <a:pt x="205" y="763"/>
                  <a:pt x="191" y="778"/>
                  <a:pt x="191" y="795"/>
                </a:cubicBezTo>
                <a:lnTo>
                  <a:pt x="191" y="795"/>
                </a:lnTo>
                <a:cubicBezTo>
                  <a:pt x="191" y="813"/>
                  <a:pt x="205" y="827"/>
                  <a:pt x="223" y="827"/>
                </a:cubicBezTo>
                <a:close/>
                <a:moveTo>
                  <a:pt x="1335" y="191"/>
                </a:moveTo>
                <a:lnTo>
                  <a:pt x="63" y="191"/>
                </a:lnTo>
                <a:lnTo>
                  <a:pt x="63" y="64"/>
                </a:lnTo>
                <a:lnTo>
                  <a:pt x="1335" y="64"/>
                </a:lnTo>
                <a:lnTo>
                  <a:pt x="1335" y="191"/>
                </a:lnTo>
                <a:close/>
                <a:moveTo>
                  <a:pt x="1335" y="954"/>
                </a:moveTo>
                <a:lnTo>
                  <a:pt x="63" y="954"/>
                </a:lnTo>
                <a:lnTo>
                  <a:pt x="63" y="446"/>
                </a:lnTo>
                <a:lnTo>
                  <a:pt x="1335" y="446"/>
                </a:lnTo>
                <a:lnTo>
                  <a:pt x="1335" y="954"/>
                </a:lnTo>
                <a:close/>
                <a:moveTo>
                  <a:pt x="1335" y="0"/>
                </a:moveTo>
                <a:lnTo>
                  <a:pt x="63" y="0"/>
                </a:lnTo>
                <a:lnTo>
                  <a:pt x="63" y="0"/>
                </a:lnTo>
                <a:cubicBezTo>
                  <a:pt x="29" y="0"/>
                  <a:pt x="0" y="29"/>
                  <a:pt x="0" y="64"/>
                </a:cubicBezTo>
                <a:lnTo>
                  <a:pt x="0" y="954"/>
                </a:lnTo>
                <a:lnTo>
                  <a:pt x="0" y="954"/>
                </a:lnTo>
                <a:cubicBezTo>
                  <a:pt x="0" y="989"/>
                  <a:pt x="29" y="1017"/>
                  <a:pt x="63" y="1017"/>
                </a:cubicBezTo>
                <a:lnTo>
                  <a:pt x="1335" y="1017"/>
                </a:lnTo>
                <a:lnTo>
                  <a:pt x="1335" y="1017"/>
                </a:lnTo>
                <a:cubicBezTo>
                  <a:pt x="1370" y="1017"/>
                  <a:pt x="1399" y="989"/>
                  <a:pt x="1399" y="954"/>
                </a:cubicBezTo>
                <a:lnTo>
                  <a:pt x="1399" y="64"/>
                </a:lnTo>
                <a:lnTo>
                  <a:pt x="1399" y="64"/>
                </a:lnTo>
                <a:cubicBezTo>
                  <a:pt x="1399" y="29"/>
                  <a:pt x="1370" y="0"/>
                  <a:pt x="1335" y="0"/>
                </a:cubicBezTo>
                <a:close/>
                <a:moveTo>
                  <a:pt x="1049" y="827"/>
                </a:moveTo>
                <a:lnTo>
                  <a:pt x="1176" y="827"/>
                </a:lnTo>
                <a:lnTo>
                  <a:pt x="1176" y="827"/>
                </a:lnTo>
                <a:cubicBezTo>
                  <a:pt x="1194" y="827"/>
                  <a:pt x="1208" y="813"/>
                  <a:pt x="1208" y="795"/>
                </a:cubicBezTo>
                <a:lnTo>
                  <a:pt x="1208" y="668"/>
                </a:lnTo>
                <a:lnTo>
                  <a:pt x="1208" y="668"/>
                </a:lnTo>
                <a:cubicBezTo>
                  <a:pt x="1208" y="650"/>
                  <a:pt x="1194" y="636"/>
                  <a:pt x="1176" y="636"/>
                </a:cubicBezTo>
                <a:lnTo>
                  <a:pt x="1049" y="636"/>
                </a:lnTo>
                <a:lnTo>
                  <a:pt x="1049" y="636"/>
                </a:lnTo>
                <a:cubicBezTo>
                  <a:pt x="1031" y="636"/>
                  <a:pt x="1017" y="650"/>
                  <a:pt x="1017" y="668"/>
                </a:cubicBezTo>
                <a:lnTo>
                  <a:pt x="1017" y="795"/>
                </a:lnTo>
                <a:lnTo>
                  <a:pt x="1017" y="795"/>
                </a:lnTo>
                <a:cubicBezTo>
                  <a:pt x="1017" y="813"/>
                  <a:pt x="1031" y="827"/>
                  <a:pt x="1049" y="827"/>
                </a:cubicBezTo>
                <a:close/>
                <a:moveTo>
                  <a:pt x="223" y="699"/>
                </a:moveTo>
                <a:lnTo>
                  <a:pt x="794" y="699"/>
                </a:lnTo>
                <a:lnTo>
                  <a:pt x="794" y="699"/>
                </a:lnTo>
                <a:cubicBezTo>
                  <a:pt x="812" y="699"/>
                  <a:pt x="826" y="685"/>
                  <a:pt x="826" y="668"/>
                </a:cubicBezTo>
                <a:lnTo>
                  <a:pt x="826" y="668"/>
                </a:lnTo>
                <a:cubicBezTo>
                  <a:pt x="826" y="650"/>
                  <a:pt x="812" y="636"/>
                  <a:pt x="794" y="636"/>
                </a:cubicBezTo>
                <a:lnTo>
                  <a:pt x="223" y="636"/>
                </a:lnTo>
                <a:lnTo>
                  <a:pt x="223" y="636"/>
                </a:lnTo>
                <a:cubicBezTo>
                  <a:pt x="205" y="636"/>
                  <a:pt x="191" y="650"/>
                  <a:pt x="191" y="668"/>
                </a:cubicBezTo>
                <a:lnTo>
                  <a:pt x="191" y="668"/>
                </a:lnTo>
                <a:cubicBezTo>
                  <a:pt x="191" y="685"/>
                  <a:pt x="205" y="699"/>
                  <a:pt x="223" y="6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318">
            <a:extLst>
              <a:ext uri="{FF2B5EF4-FFF2-40B4-BE49-F238E27FC236}">
                <a16:creationId xmlns:a16="http://schemas.microsoft.com/office/drawing/2014/main" id="{C80E5337-051E-E440-97FE-A7D21D4B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593" y="10071773"/>
            <a:ext cx="1741475" cy="950394"/>
          </a:xfrm>
          <a:custGeom>
            <a:avLst/>
            <a:gdLst>
              <a:gd name="T0" fmla="*/ 646 w 1400"/>
              <a:gd name="T1" fmla="*/ 318 h 764"/>
              <a:gd name="T2" fmla="*/ 673 w 1400"/>
              <a:gd name="T3" fmla="*/ 339 h 764"/>
              <a:gd name="T4" fmla="*/ 655 w 1400"/>
              <a:gd name="T5" fmla="*/ 267 h 764"/>
              <a:gd name="T6" fmla="*/ 745 w 1400"/>
              <a:gd name="T7" fmla="*/ 418 h 764"/>
              <a:gd name="T8" fmla="*/ 712 w 1400"/>
              <a:gd name="T9" fmla="*/ 504 h 764"/>
              <a:gd name="T10" fmla="*/ 761 w 1400"/>
              <a:gd name="T11" fmla="*/ 452 h 764"/>
              <a:gd name="T12" fmla="*/ 745 w 1400"/>
              <a:gd name="T13" fmla="*/ 418 h 764"/>
              <a:gd name="T14" fmla="*/ 1017 w 1400"/>
              <a:gd name="T15" fmla="*/ 604 h 764"/>
              <a:gd name="T16" fmla="*/ 1112 w 1400"/>
              <a:gd name="T17" fmla="*/ 636 h 764"/>
              <a:gd name="T18" fmla="*/ 802 w 1400"/>
              <a:gd name="T19" fmla="*/ 487 h 764"/>
              <a:gd name="T20" fmla="*/ 749 w 1400"/>
              <a:gd name="T21" fmla="*/ 535 h 764"/>
              <a:gd name="T22" fmla="*/ 687 w 1400"/>
              <a:gd name="T23" fmla="*/ 572 h 764"/>
              <a:gd name="T24" fmla="*/ 648 w 1400"/>
              <a:gd name="T25" fmla="*/ 535 h 764"/>
              <a:gd name="T26" fmla="*/ 595 w 1400"/>
              <a:gd name="T27" fmla="*/ 484 h 764"/>
              <a:gd name="T28" fmla="*/ 648 w 1400"/>
              <a:gd name="T29" fmla="*/ 486 h 764"/>
              <a:gd name="T30" fmla="*/ 687 w 1400"/>
              <a:gd name="T31" fmla="*/ 399 h 764"/>
              <a:gd name="T32" fmla="*/ 624 w 1400"/>
              <a:gd name="T33" fmla="*/ 370 h 764"/>
              <a:gd name="T34" fmla="*/ 594 w 1400"/>
              <a:gd name="T35" fmla="*/ 304 h 764"/>
              <a:gd name="T36" fmla="*/ 623 w 1400"/>
              <a:gd name="T37" fmla="*/ 241 h 764"/>
              <a:gd name="T38" fmla="*/ 687 w 1400"/>
              <a:gd name="T39" fmla="*/ 191 h 764"/>
              <a:gd name="T40" fmla="*/ 745 w 1400"/>
              <a:gd name="T41" fmla="*/ 224 h 764"/>
              <a:gd name="T42" fmla="*/ 795 w 1400"/>
              <a:gd name="T43" fmla="*/ 266 h 764"/>
              <a:gd name="T44" fmla="*/ 753 w 1400"/>
              <a:gd name="T45" fmla="*/ 304 h 764"/>
              <a:gd name="T46" fmla="*/ 712 w 1400"/>
              <a:gd name="T47" fmla="*/ 349 h 764"/>
              <a:gd name="T48" fmla="*/ 779 w 1400"/>
              <a:gd name="T49" fmla="*/ 379 h 764"/>
              <a:gd name="T50" fmla="*/ 810 w 1400"/>
              <a:gd name="T51" fmla="*/ 445 h 764"/>
              <a:gd name="T52" fmla="*/ 700 w 1400"/>
              <a:gd name="T53" fmla="*/ 127 h 764"/>
              <a:gd name="T54" fmla="*/ 700 w 1400"/>
              <a:gd name="T55" fmla="*/ 636 h 764"/>
              <a:gd name="T56" fmla="*/ 350 w 1400"/>
              <a:gd name="T57" fmla="*/ 127 h 764"/>
              <a:gd name="T58" fmla="*/ 254 w 1400"/>
              <a:gd name="T59" fmla="*/ 159 h 764"/>
              <a:gd name="T60" fmla="*/ 382 w 1400"/>
              <a:gd name="T61" fmla="*/ 159 h 764"/>
              <a:gd name="T62" fmla="*/ 1303 w 1400"/>
              <a:gd name="T63" fmla="*/ 127 h 764"/>
              <a:gd name="T64" fmla="*/ 1303 w 1400"/>
              <a:gd name="T65" fmla="*/ 63 h 764"/>
              <a:gd name="T66" fmla="*/ 1335 w 1400"/>
              <a:gd name="T67" fmla="*/ 577 h 764"/>
              <a:gd name="T68" fmla="*/ 1208 w 1400"/>
              <a:gd name="T69" fmla="*/ 667 h 764"/>
              <a:gd name="T70" fmla="*/ 185 w 1400"/>
              <a:gd name="T71" fmla="*/ 699 h 764"/>
              <a:gd name="T72" fmla="*/ 95 w 1400"/>
              <a:gd name="T73" fmla="*/ 572 h 764"/>
              <a:gd name="T74" fmla="*/ 95 w 1400"/>
              <a:gd name="T75" fmla="*/ 190 h 764"/>
              <a:gd name="T76" fmla="*/ 185 w 1400"/>
              <a:gd name="T77" fmla="*/ 63 h 764"/>
              <a:gd name="T78" fmla="*/ 1208 w 1400"/>
              <a:gd name="T79" fmla="*/ 95 h 764"/>
              <a:gd name="T80" fmla="*/ 1335 w 1400"/>
              <a:gd name="T81" fmla="*/ 577 h 764"/>
              <a:gd name="T82" fmla="*/ 1272 w 1400"/>
              <a:gd name="T83" fmla="*/ 667 h 764"/>
              <a:gd name="T84" fmla="*/ 1335 w 1400"/>
              <a:gd name="T85" fmla="*/ 667 h 764"/>
              <a:gd name="T86" fmla="*/ 63 w 1400"/>
              <a:gd name="T87" fmla="*/ 667 h 764"/>
              <a:gd name="T88" fmla="*/ 127 w 1400"/>
              <a:gd name="T89" fmla="*/ 667 h 764"/>
              <a:gd name="T90" fmla="*/ 95 w 1400"/>
              <a:gd name="T91" fmla="*/ 63 h 764"/>
              <a:gd name="T92" fmla="*/ 95 w 1400"/>
              <a:gd name="T93" fmla="*/ 127 h 764"/>
              <a:gd name="T94" fmla="*/ 1335 w 1400"/>
              <a:gd name="T95" fmla="*/ 0 h 764"/>
              <a:gd name="T96" fmla="*/ 0 w 1400"/>
              <a:gd name="T97" fmla="*/ 699 h 764"/>
              <a:gd name="T98" fmla="*/ 1335 w 1400"/>
              <a:gd name="T99" fmla="*/ 763 h 764"/>
              <a:gd name="T100" fmla="*/ 1335 w 1400"/>
              <a:gd name="T101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0" h="764">
                <a:moveTo>
                  <a:pt x="642" y="300"/>
                </a:moveTo>
                <a:lnTo>
                  <a:pt x="642" y="300"/>
                </a:lnTo>
                <a:cubicBezTo>
                  <a:pt x="642" y="307"/>
                  <a:pt x="643" y="313"/>
                  <a:pt x="646" y="318"/>
                </a:cubicBezTo>
                <a:lnTo>
                  <a:pt x="646" y="318"/>
                </a:lnTo>
                <a:cubicBezTo>
                  <a:pt x="649" y="323"/>
                  <a:pt x="653" y="327"/>
                  <a:pt x="658" y="330"/>
                </a:cubicBezTo>
                <a:lnTo>
                  <a:pt x="658" y="330"/>
                </a:lnTo>
                <a:cubicBezTo>
                  <a:pt x="662" y="334"/>
                  <a:pt x="666" y="337"/>
                  <a:pt x="673" y="339"/>
                </a:cubicBezTo>
                <a:lnTo>
                  <a:pt x="673" y="339"/>
                </a:lnTo>
                <a:cubicBezTo>
                  <a:pt x="678" y="341"/>
                  <a:pt x="681" y="343"/>
                  <a:pt x="687" y="345"/>
                </a:cubicBezTo>
                <a:lnTo>
                  <a:pt x="687" y="258"/>
                </a:lnTo>
                <a:lnTo>
                  <a:pt x="687" y="258"/>
                </a:lnTo>
                <a:cubicBezTo>
                  <a:pt x="671" y="258"/>
                  <a:pt x="663" y="261"/>
                  <a:pt x="655" y="267"/>
                </a:cubicBezTo>
                <a:lnTo>
                  <a:pt x="655" y="267"/>
                </a:lnTo>
                <a:cubicBezTo>
                  <a:pt x="646" y="274"/>
                  <a:pt x="642" y="285"/>
                  <a:pt x="642" y="300"/>
                </a:cubicBezTo>
                <a:close/>
                <a:moveTo>
                  <a:pt x="745" y="418"/>
                </a:moveTo>
                <a:lnTo>
                  <a:pt x="745" y="418"/>
                </a:lnTo>
                <a:cubicBezTo>
                  <a:pt x="740" y="414"/>
                  <a:pt x="734" y="411"/>
                  <a:pt x="728" y="409"/>
                </a:cubicBezTo>
                <a:lnTo>
                  <a:pt x="728" y="409"/>
                </a:lnTo>
                <a:cubicBezTo>
                  <a:pt x="722" y="406"/>
                  <a:pt x="719" y="404"/>
                  <a:pt x="712" y="403"/>
                </a:cubicBezTo>
                <a:lnTo>
                  <a:pt x="712" y="504"/>
                </a:lnTo>
                <a:lnTo>
                  <a:pt x="712" y="504"/>
                </a:lnTo>
                <a:cubicBezTo>
                  <a:pt x="728" y="502"/>
                  <a:pt x="737" y="498"/>
                  <a:pt x="747" y="490"/>
                </a:cubicBezTo>
                <a:lnTo>
                  <a:pt x="747" y="490"/>
                </a:lnTo>
                <a:cubicBezTo>
                  <a:pt x="756" y="482"/>
                  <a:pt x="761" y="469"/>
                  <a:pt x="761" y="452"/>
                </a:cubicBezTo>
                <a:lnTo>
                  <a:pt x="761" y="452"/>
                </a:lnTo>
                <a:cubicBezTo>
                  <a:pt x="761" y="444"/>
                  <a:pt x="760" y="437"/>
                  <a:pt x="756" y="431"/>
                </a:cubicBezTo>
                <a:lnTo>
                  <a:pt x="756" y="431"/>
                </a:lnTo>
                <a:cubicBezTo>
                  <a:pt x="754" y="426"/>
                  <a:pt x="750" y="421"/>
                  <a:pt x="745" y="418"/>
                </a:cubicBezTo>
                <a:close/>
                <a:moveTo>
                  <a:pt x="1112" y="572"/>
                </a:moveTo>
                <a:lnTo>
                  <a:pt x="1049" y="572"/>
                </a:lnTo>
                <a:lnTo>
                  <a:pt x="1049" y="572"/>
                </a:lnTo>
                <a:cubicBezTo>
                  <a:pt x="1031" y="572"/>
                  <a:pt x="1017" y="586"/>
                  <a:pt x="1017" y="604"/>
                </a:cubicBezTo>
                <a:lnTo>
                  <a:pt x="1017" y="604"/>
                </a:lnTo>
                <a:cubicBezTo>
                  <a:pt x="1017" y="621"/>
                  <a:pt x="1031" y="636"/>
                  <a:pt x="1049" y="636"/>
                </a:cubicBezTo>
                <a:lnTo>
                  <a:pt x="1112" y="636"/>
                </a:lnTo>
                <a:lnTo>
                  <a:pt x="1112" y="636"/>
                </a:lnTo>
                <a:cubicBezTo>
                  <a:pt x="1130" y="636"/>
                  <a:pt x="1144" y="621"/>
                  <a:pt x="1144" y="604"/>
                </a:cubicBezTo>
                <a:lnTo>
                  <a:pt x="1144" y="604"/>
                </a:lnTo>
                <a:cubicBezTo>
                  <a:pt x="1144" y="586"/>
                  <a:pt x="1130" y="572"/>
                  <a:pt x="1112" y="572"/>
                </a:cubicBezTo>
                <a:close/>
                <a:moveTo>
                  <a:pt x="802" y="487"/>
                </a:moveTo>
                <a:lnTo>
                  <a:pt x="802" y="487"/>
                </a:lnTo>
                <a:cubicBezTo>
                  <a:pt x="797" y="499"/>
                  <a:pt x="790" y="509"/>
                  <a:pt x="780" y="517"/>
                </a:cubicBezTo>
                <a:lnTo>
                  <a:pt x="780" y="517"/>
                </a:lnTo>
                <a:cubicBezTo>
                  <a:pt x="771" y="525"/>
                  <a:pt x="761" y="531"/>
                  <a:pt x="749" y="535"/>
                </a:cubicBezTo>
                <a:lnTo>
                  <a:pt x="749" y="535"/>
                </a:lnTo>
                <a:cubicBezTo>
                  <a:pt x="736" y="540"/>
                  <a:pt x="727" y="541"/>
                  <a:pt x="712" y="542"/>
                </a:cubicBezTo>
                <a:lnTo>
                  <a:pt x="712" y="572"/>
                </a:lnTo>
                <a:lnTo>
                  <a:pt x="687" y="572"/>
                </a:lnTo>
                <a:lnTo>
                  <a:pt x="687" y="542"/>
                </a:lnTo>
                <a:lnTo>
                  <a:pt x="687" y="542"/>
                </a:lnTo>
                <a:cubicBezTo>
                  <a:pt x="671" y="542"/>
                  <a:pt x="661" y="540"/>
                  <a:pt x="648" y="535"/>
                </a:cubicBezTo>
                <a:lnTo>
                  <a:pt x="648" y="535"/>
                </a:lnTo>
                <a:cubicBezTo>
                  <a:pt x="635" y="530"/>
                  <a:pt x="624" y="524"/>
                  <a:pt x="615" y="515"/>
                </a:cubicBezTo>
                <a:lnTo>
                  <a:pt x="615" y="515"/>
                </a:lnTo>
                <a:cubicBezTo>
                  <a:pt x="606" y="506"/>
                  <a:pt x="599" y="496"/>
                  <a:pt x="595" y="484"/>
                </a:cubicBezTo>
                <a:lnTo>
                  <a:pt x="595" y="484"/>
                </a:lnTo>
                <a:cubicBezTo>
                  <a:pt x="589" y="472"/>
                  <a:pt x="587" y="457"/>
                  <a:pt x="587" y="441"/>
                </a:cubicBezTo>
                <a:lnTo>
                  <a:pt x="636" y="441"/>
                </a:lnTo>
                <a:lnTo>
                  <a:pt x="636" y="441"/>
                </a:lnTo>
                <a:cubicBezTo>
                  <a:pt x="635" y="460"/>
                  <a:pt x="640" y="475"/>
                  <a:pt x="648" y="486"/>
                </a:cubicBezTo>
                <a:lnTo>
                  <a:pt x="648" y="486"/>
                </a:lnTo>
                <a:cubicBezTo>
                  <a:pt x="657" y="497"/>
                  <a:pt x="667" y="503"/>
                  <a:pt x="687" y="504"/>
                </a:cubicBezTo>
                <a:lnTo>
                  <a:pt x="687" y="399"/>
                </a:lnTo>
                <a:lnTo>
                  <a:pt x="687" y="399"/>
                </a:lnTo>
                <a:cubicBezTo>
                  <a:pt x="675" y="396"/>
                  <a:pt x="667" y="392"/>
                  <a:pt x="655" y="387"/>
                </a:cubicBezTo>
                <a:lnTo>
                  <a:pt x="655" y="387"/>
                </a:lnTo>
                <a:cubicBezTo>
                  <a:pt x="644" y="383"/>
                  <a:pt x="634" y="377"/>
                  <a:pt x="624" y="370"/>
                </a:cubicBezTo>
                <a:lnTo>
                  <a:pt x="624" y="370"/>
                </a:lnTo>
                <a:cubicBezTo>
                  <a:pt x="615" y="363"/>
                  <a:pt x="608" y="354"/>
                  <a:pt x="602" y="343"/>
                </a:cubicBezTo>
                <a:lnTo>
                  <a:pt x="602" y="343"/>
                </a:lnTo>
                <a:cubicBezTo>
                  <a:pt x="596" y="333"/>
                  <a:pt x="594" y="319"/>
                  <a:pt x="594" y="304"/>
                </a:cubicBezTo>
                <a:lnTo>
                  <a:pt x="594" y="304"/>
                </a:lnTo>
                <a:cubicBezTo>
                  <a:pt x="594" y="290"/>
                  <a:pt x="596" y="278"/>
                  <a:pt x="601" y="267"/>
                </a:cubicBezTo>
                <a:lnTo>
                  <a:pt x="601" y="267"/>
                </a:lnTo>
                <a:cubicBezTo>
                  <a:pt x="607" y="256"/>
                  <a:pt x="614" y="248"/>
                  <a:pt x="623" y="241"/>
                </a:cubicBezTo>
                <a:lnTo>
                  <a:pt x="623" y="241"/>
                </a:lnTo>
                <a:cubicBezTo>
                  <a:pt x="632" y="234"/>
                  <a:pt x="642" y="228"/>
                  <a:pt x="654" y="225"/>
                </a:cubicBezTo>
                <a:lnTo>
                  <a:pt x="654" y="225"/>
                </a:lnTo>
                <a:cubicBezTo>
                  <a:pt x="665" y="221"/>
                  <a:pt x="674" y="219"/>
                  <a:pt x="687" y="219"/>
                </a:cubicBezTo>
                <a:lnTo>
                  <a:pt x="687" y="191"/>
                </a:lnTo>
                <a:lnTo>
                  <a:pt x="712" y="191"/>
                </a:lnTo>
                <a:lnTo>
                  <a:pt x="712" y="219"/>
                </a:lnTo>
                <a:lnTo>
                  <a:pt x="712" y="219"/>
                </a:lnTo>
                <a:cubicBezTo>
                  <a:pt x="725" y="219"/>
                  <a:pt x="734" y="221"/>
                  <a:pt x="745" y="224"/>
                </a:cubicBezTo>
                <a:lnTo>
                  <a:pt x="745" y="224"/>
                </a:lnTo>
                <a:cubicBezTo>
                  <a:pt x="756" y="228"/>
                  <a:pt x="766" y="232"/>
                  <a:pt x="775" y="240"/>
                </a:cubicBezTo>
                <a:lnTo>
                  <a:pt x="775" y="240"/>
                </a:lnTo>
                <a:cubicBezTo>
                  <a:pt x="783" y="247"/>
                  <a:pt x="790" y="255"/>
                  <a:pt x="795" y="266"/>
                </a:cubicBezTo>
                <a:lnTo>
                  <a:pt x="795" y="266"/>
                </a:lnTo>
                <a:cubicBezTo>
                  <a:pt x="800" y="277"/>
                  <a:pt x="802" y="289"/>
                  <a:pt x="802" y="304"/>
                </a:cubicBezTo>
                <a:lnTo>
                  <a:pt x="753" y="304"/>
                </a:lnTo>
                <a:lnTo>
                  <a:pt x="753" y="304"/>
                </a:lnTo>
                <a:cubicBezTo>
                  <a:pt x="753" y="289"/>
                  <a:pt x="749" y="277"/>
                  <a:pt x="742" y="270"/>
                </a:cubicBezTo>
                <a:lnTo>
                  <a:pt x="742" y="270"/>
                </a:lnTo>
                <a:cubicBezTo>
                  <a:pt x="735" y="262"/>
                  <a:pt x="728" y="258"/>
                  <a:pt x="712" y="258"/>
                </a:cubicBezTo>
                <a:lnTo>
                  <a:pt x="712" y="349"/>
                </a:lnTo>
                <a:lnTo>
                  <a:pt x="712" y="349"/>
                </a:lnTo>
                <a:cubicBezTo>
                  <a:pt x="725" y="352"/>
                  <a:pt x="734" y="357"/>
                  <a:pt x="746" y="361"/>
                </a:cubicBezTo>
                <a:lnTo>
                  <a:pt x="746" y="361"/>
                </a:lnTo>
                <a:cubicBezTo>
                  <a:pt x="758" y="366"/>
                  <a:pt x="769" y="372"/>
                  <a:pt x="779" y="379"/>
                </a:cubicBezTo>
                <a:lnTo>
                  <a:pt x="779" y="379"/>
                </a:lnTo>
                <a:cubicBezTo>
                  <a:pt x="788" y="386"/>
                  <a:pt x="796" y="395"/>
                  <a:pt x="801" y="406"/>
                </a:cubicBezTo>
                <a:lnTo>
                  <a:pt x="801" y="406"/>
                </a:lnTo>
                <a:cubicBezTo>
                  <a:pt x="807" y="417"/>
                  <a:pt x="810" y="430"/>
                  <a:pt x="810" y="445"/>
                </a:cubicBezTo>
                <a:lnTo>
                  <a:pt x="810" y="445"/>
                </a:lnTo>
                <a:cubicBezTo>
                  <a:pt x="810" y="461"/>
                  <a:pt x="807" y="475"/>
                  <a:pt x="802" y="487"/>
                </a:cubicBezTo>
                <a:close/>
                <a:moveTo>
                  <a:pt x="700" y="127"/>
                </a:moveTo>
                <a:lnTo>
                  <a:pt x="700" y="127"/>
                </a:lnTo>
                <a:cubicBezTo>
                  <a:pt x="559" y="127"/>
                  <a:pt x="445" y="241"/>
                  <a:pt x="445" y="381"/>
                </a:cubicBezTo>
                <a:lnTo>
                  <a:pt x="445" y="381"/>
                </a:lnTo>
                <a:cubicBezTo>
                  <a:pt x="445" y="522"/>
                  <a:pt x="559" y="636"/>
                  <a:pt x="700" y="636"/>
                </a:cubicBezTo>
                <a:lnTo>
                  <a:pt x="700" y="636"/>
                </a:lnTo>
                <a:cubicBezTo>
                  <a:pt x="840" y="636"/>
                  <a:pt x="953" y="522"/>
                  <a:pt x="953" y="381"/>
                </a:cubicBezTo>
                <a:lnTo>
                  <a:pt x="953" y="381"/>
                </a:lnTo>
                <a:cubicBezTo>
                  <a:pt x="953" y="241"/>
                  <a:pt x="840" y="127"/>
                  <a:pt x="700" y="127"/>
                </a:cubicBezTo>
                <a:close/>
                <a:moveTo>
                  <a:pt x="350" y="127"/>
                </a:moveTo>
                <a:lnTo>
                  <a:pt x="286" y="127"/>
                </a:lnTo>
                <a:lnTo>
                  <a:pt x="286" y="127"/>
                </a:lnTo>
                <a:cubicBezTo>
                  <a:pt x="268" y="127"/>
                  <a:pt x="254" y="141"/>
                  <a:pt x="254" y="159"/>
                </a:cubicBezTo>
                <a:lnTo>
                  <a:pt x="254" y="159"/>
                </a:lnTo>
                <a:cubicBezTo>
                  <a:pt x="254" y="176"/>
                  <a:pt x="268" y="190"/>
                  <a:pt x="286" y="190"/>
                </a:cubicBezTo>
                <a:lnTo>
                  <a:pt x="350" y="190"/>
                </a:lnTo>
                <a:lnTo>
                  <a:pt x="350" y="190"/>
                </a:lnTo>
                <a:cubicBezTo>
                  <a:pt x="367" y="190"/>
                  <a:pt x="382" y="176"/>
                  <a:pt x="382" y="159"/>
                </a:cubicBezTo>
                <a:lnTo>
                  <a:pt x="382" y="159"/>
                </a:lnTo>
                <a:cubicBezTo>
                  <a:pt x="382" y="141"/>
                  <a:pt x="367" y="127"/>
                  <a:pt x="350" y="127"/>
                </a:cubicBezTo>
                <a:close/>
                <a:moveTo>
                  <a:pt x="1303" y="127"/>
                </a:moveTo>
                <a:lnTo>
                  <a:pt x="1303" y="127"/>
                </a:lnTo>
                <a:cubicBezTo>
                  <a:pt x="1285" y="127"/>
                  <a:pt x="1272" y="113"/>
                  <a:pt x="1272" y="95"/>
                </a:cubicBezTo>
                <a:lnTo>
                  <a:pt x="1272" y="95"/>
                </a:lnTo>
                <a:cubicBezTo>
                  <a:pt x="1272" y="78"/>
                  <a:pt x="1285" y="63"/>
                  <a:pt x="1303" y="63"/>
                </a:cubicBezTo>
                <a:lnTo>
                  <a:pt x="1303" y="63"/>
                </a:lnTo>
                <a:cubicBezTo>
                  <a:pt x="1321" y="63"/>
                  <a:pt x="1335" y="78"/>
                  <a:pt x="1335" y="95"/>
                </a:cubicBezTo>
                <a:lnTo>
                  <a:pt x="1335" y="95"/>
                </a:lnTo>
                <a:cubicBezTo>
                  <a:pt x="1335" y="113"/>
                  <a:pt x="1321" y="127"/>
                  <a:pt x="1303" y="127"/>
                </a:cubicBezTo>
                <a:close/>
                <a:moveTo>
                  <a:pt x="1335" y="577"/>
                </a:moveTo>
                <a:lnTo>
                  <a:pt x="1335" y="577"/>
                </a:lnTo>
                <a:cubicBezTo>
                  <a:pt x="1325" y="574"/>
                  <a:pt x="1314" y="572"/>
                  <a:pt x="1303" y="572"/>
                </a:cubicBezTo>
                <a:lnTo>
                  <a:pt x="1303" y="572"/>
                </a:lnTo>
                <a:cubicBezTo>
                  <a:pt x="1251" y="572"/>
                  <a:pt x="1208" y="615"/>
                  <a:pt x="1208" y="667"/>
                </a:cubicBezTo>
                <a:lnTo>
                  <a:pt x="1208" y="667"/>
                </a:lnTo>
                <a:cubicBezTo>
                  <a:pt x="1208" y="678"/>
                  <a:pt x="1210" y="689"/>
                  <a:pt x="1214" y="699"/>
                </a:cubicBezTo>
                <a:lnTo>
                  <a:pt x="185" y="699"/>
                </a:lnTo>
                <a:lnTo>
                  <a:pt x="185" y="699"/>
                </a:lnTo>
                <a:cubicBezTo>
                  <a:pt x="188" y="689"/>
                  <a:pt x="191" y="678"/>
                  <a:pt x="191" y="667"/>
                </a:cubicBezTo>
                <a:lnTo>
                  <a:pt x="191" y="667"/>
                </a:lnTo>
                <a:cubicBezTo>
                  <a:pt x="191" y="615"/>
                  <a:pt x="148" y="572"/>
                  <a:pt x="95" y="572"/>
                </a:cubicBezTo>
                <a:lnTo>
                  <a:pt x="95" y="572"/>
                </a:lnTo>
                <a:cubicBezTo>
                  <a:pt x="84" y="572"/>
                  <a:pt x="74" y="574"/>
                  <a:pt x="63" y="577"/>
                </a:cubicBezTo>
                <a:lnTo>
                  <a:pt x="63" y="185"/>
                </a:lnTo>
                <a:lnTo>
                  <a:pt x="63" y="185"/>
                </a:lnTo>
                <a:cubicBezTo>
                  <a:pt x="74" y="188"/>
                  <a:pt x="84" y="190"/>
                  <a:pt x="95" y="190"/>
                </a:cubicBezTo>
                <a:lnTo>
                  <a:pt x="95" y="190"/>
                </a:lnTo>
                <a:cubicBezTo>
                  <a:pt x="148" y="190"/>
                  <a:pt x="191" y="148"/>
                  <a:pt x="191" y="95"/>
                </a:cubicBezTo>
                <a:lnTo>
                  <a:pt x="191" y="95"/>
                </a:lnTo>
                <a:cubicBezTo>
                  <a:pt x="191" y="84"/>
                  <a:pt x="188" y="74"/>
                  <a:pt x="185" y="63"/>
                </a:cubicBezTo>
                <a:lnTo>
                  <a:pt x="1214" y="63"/>
                </a:lnTo>
                <a:lnTo>
                  <a:pt x="1214" y="63"/>
                </a:lnTo>
                <a:cubicBezTo>
                  <a:pt x="1210" y="74"/>
                  <a:pt x="1208" y="84"/>
                  <a:pt x="1208" y="95"/>
                </a:cubicBezTo>
                <a:lnTo>
                  <a:pt x="1208" y="95"/>
                </a:lnTo>
                <a:cubicBezTo>
                  <a:pt x="1208" y="148"/>
                  <a:pt x="1251" y="190"/>
                  <a:pt x="1303" y="190"/>
                </a:cubicBezTo>
                <a:lnTo>
                  <a:pt x="1303" y="190"/>
                </a:lnTo>
                <a:cubicBezTo>
                  <a:pt x="1314" y="190"/>
                  <a:pt x="1325" y="188"/>
                  <a:pt x="1335" y="185"/>
                </a:cubicBezTo>
                <a:lnTo>
                  <a:pt x="1335" y="577"/>
                </a:lnTo>
                <a:close/>
                <a:moveTo>
                  <a:pt x="1303" y="699"/>
                </a:moveTo>
                <a:lnTo>
                  <a:pt x="1303" y="699"/>
                </a:lnTo>
                <a:cubicBezTo>
                  <a:pt x="1285" y="699"/>
                  <a:pt x="1272" y="684"/>
                  <a:pt x="1272" y="667"/>
                </a:cubicBezTo>
                <a:lnTo>
                  <a:pt x="1272" y="667"/>
                </a:lnTo>
                <a:cubicBezTo>
                  <a:pt x="1272" y="650"/>
                  <a:pt x="1285" y="636"/>
                  <a:pt x="1303" y="636"/>
                </a:cubicBezTo>
                <a:lnTo>
                  <a:pt x="1303" y="636"/>
                </a:lnTo>
                <a:cubicBezTo>
                  <a:pt x="1321" y="636"/>
                  <a:pt x="1335" y="650"/>
                  <a:pt x="1335" y="667"/>
                </a:cubicBezTo>
                <a:lnTo>
                  <a:pt x="1335" y="667"/>
                </a:lnTo>
                <a:cubicBezTo>
                  <a:pt x="1335" y="684"/>
                  <a:pt x="1321" y="699"/>
                  <a:pt x="1303" y="699"/>
                </a:cubicBezTo>
                <a:close/>
                <a:moveTo>
                  <a:pt x="95" y="699"/>
                </a:moveTo>
                <a:lnTo>
                  <a:pt x="95" y="699"/>
                </a:lnTo>
                <a:cubicBezTo>
                  <a:pt x="78" y="699"/>
                  <a:pt x="63" y="684"/>
                  <a:pt x="63" y="667"/>
                </a:cubicBezTo>
                <a:lnTo>
                  <a:pt x="63" y="667"/>
                </a:lnTo>
                <a:cubicBezTo>
                  <a:pt x="63" y="650"/>
                  <a:pt x="78" y="636"/>
                  <a:pt x="95" y="636"/>
                </a:cubicBezTo>
                <a:lnTo>
                  <a:pt x="95" y="636"/>
                </a:lnTo>
                <a:cubicBezTo>
                  <a:pt x="113" y="636"/>
                  <a:pt x="127" y="650"/>
                  <a:pt x="127" y="667"/>
                </a:cubicBezTo>
                <a:lnTo>
                  <a:pt x="127" y="667"/>
                </a:lnTo>
                <a:cubicBezTo>
                  <a:pt x="127" y="684"/>
                  <a:pt x="113" y="699"/>
                  <a:pt x="95" y="699"/>
                </a:cubicBezTo>
                <a:close/>
                <a:moveTo>
                  <a:pt x="95" y="63"/>
                </a:moveTo>
                <a:lnTo>
                  <a:pt x="95" y="63"/>
                </a:lnTo>
                <a:cubicBezTo>
                  <a:pt x="113" y="63"/>
                  <a:pt x="127" y="78"/>
                  <a:pt x="127" y="95"/>
                </a:cubicBezTo>
                <a:lnTo>
                  <a:pt x="127" y="95"/>
                </a:lnTo>
                <a:cubicBezTo>
                  <a:pt x="127" y="113"/>
                  <a:pt x="113" y="127"/>
                  <a:pt x="95" y="127"/>
                </a:cubicBezTo>
                <a:lnTo>
                  <a:pt x="95" y="127"/>
                </a:lnTo>
                <a:cubicBezTo>
                  <a:pt x="78" y="127"/>
                  <a:pt x="63" y="113"/>
                  <a:pt x="63" y="95"/>
                </a:cubicBezTo>
                <a:lnTo>
                  <a:pt x="63" y="95"/>
                </a:lnTo>
                <a:cubicBezTo>
                  <a:pt x="63" y="78"/>
                  <a:pt x="78" y="63"/>
                  <a:pt x="95" y="63"/>
                </a:cubicBezTo>
                <a:close/>
                <a:moveTo>
                  <a:pt x="1335" y="0"/>
                </a:moveTo>
                <a:lnTo>
                  <a:pt x="63" y="0"/>
                </a:lnTo>
                <a:lnTo>
                  <a:pt x="63" y="0"/>
                </a:lnTo>
                <a:cubicBezTo>
                  <a:pt x="29" y="0"/>
                  <a:pt x="0" y="28"/>
                  <a:pt x="0" y="63"/>
                </a:cubicBezTo>
                <a:lnTo>
                  <a:pt x="0" y="699"/>
                </a:lnTo>
                <a:lnTo>
                  <a:pt x="0" y="699"/>
                </a:lnTo>
                <a:cubicBezTo>
                  <a:pt x="0" y="734"/>
                  <a:pt x="29" y="763"/>
                  <a:pt x="63" y="763"/>
                </a:cubicBezTo>
                <a:lnTo>
                  <a:pt x="1335" y="763"/>
                </a:lnTo>
                <a:lnTo>
                  <a:pt x="1335" y="763"/>
                </a:lnTo>
                <a:cubicBezTo>
                  <a:pt x="1370" y="763"/>
                  <a:pt x="1399" y="734"/>
                  <a:pt x="1399" y="699"/>
                </a:cubicBezTo>
                <a:lnTo>
                  <a:pt x="1399" y="63"/>
                </a:lnTo>
                <a:lnTo>
                  <a:pt x="1399" y="63"/>
                </a:lnTo>
                <a:cubicBezTo>
                  <a:pt x="1399" y="28"/>
                  <a:pt x="1370" y="0"/>
                  <a:pt x="1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319">
            <a:extLst>
              <a:ext uri="{FF2B5EF4-FFF2-40B4-BE49-F238E27FC236}">
                <a16:creationId xmlns:a16="http://schemas.microsoft.com/office/drawing/2014/main" id="{8D45B420-B522-8C4D-9895-045CB73E7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729" y="4907772"/>
            <a:ext cx="1269028" cy="1741475"/>
          </a:xfrm>
          <a:custGeom>
            <a:avLst/>
            <a:gdLst>
              <a:gd name="T0" fmla="*/ 509 w 1018"/>
              <a:gd name="T1" fmla="*/ 700 h 1400"/>
              <a:gd name="T2" fmla="*/ 509 w 1018"/>
              <a:gd name="T3" fmla="*/ 700 h 1400"/>
              <a:gd name="T4" fmla="*/ 318 w 1018"/>
              <a:gd name="T5" fmla="*/ 509 h 1400"/>
              <a:gd name="T6" fmla="*/ 318 w 1018"/>
              <a:gd name="T7" fmla="*/ 509 h 1400"/>
              <a:gd name="T8" fmla="*/ 509 w 1018"/>
              <a:gd name="T9" fmla="*/ 318 h 1400"/>
              <a:gd name="T10" fmla="*/ 509 w 1018"/>
              <a:gd name="T11" fmla="*/ 318 h 1400"/>
              <a:gd name="T12" fmla="*/ 700 w 1018"/>
              <a:gd name="T13" fmla="*/ 509 h 1400"/>
              <a:gd name="T14" fmla="*/ 700 w 1018"/>
              <a:gd name="T15" fmla="*/ 509 h 1400"/>
              <a:gd name="T16" fmla="*/ 509 w 1018"/>
              <a:gd name="T17" fmla="*/ 700 h 1400"/>
              <a:gd name="T18" fmla="*/ 509 w 1018"/>
              <a:gd name="T19" fmla="*/ 255 h 1400"/>
              <a:gd name="T20" fmla="*/ 509 w 1018"/>
              <a:gd name="T21" fmla="*/ 255 h 1400"/>
              <a:gd name="T22" fmla="*/ 254 w 1018"/>
              <a:gd name="T23" fmla="*/ 509 h 1400"/>
              <a:gd name="T24" fmla="*/ 254 w 1018"/>
              <a:gd name="T25" fmla="*/ 509 h 1400"/>
              <a:gd name="T26" fmla="*/ 509 w 1018"/>
              <a:gd name="T27" fmla="*/ 764 h 1400"/>
              <a:gd name="T28" fmla="*/ 509 w 1018"/>
              <a:gd name="T29" fmla="*/ 764 h 1400"/>
              <a:gd name="T30" fmla="*/ 763 w 1018"/>
              <a:gd name="T31" fmla="*/ 509 h 1400"/>
              <a:gd name="T32" fmla="*/ 763 w 1018"/>
              <a:gd name="T33" fmla="*/ 509 h 1400"/>
              <a:gd name="T34" fmla="*/ 509 w 1018"/>
              <a:gd name="T35" fmla="*/ 255 h 1400"/>
              <a:gd name="T36" fmla="*/ 509 w 1018"/>
              <a:gd name="T37" fmla="*/ 1304 h 1400"/>
              <a:gd name="T38" fmla="*/ 509 w 1018"/>
              <a:gd name="T39" fmla="*/ 1304 h 1400"/>
              <a:gd name="T40" fmla="*/ 64 w 1018"/>
              <a:gd name="T41" fmla="*/ 509 h 1400"/>
              <a:gd name="T42" fmla="*/ 64 w 1018"/>
              <a:gd name="T43" fmla="*/ 509 h 1400"/>
              <a:gd name="T44" fmla="*/ 509 w 1018"/>
              <a:gd name="T45" fmla="*/ 64 h 1400"/>
              <a:gd name="T46" fmla="*/ 509 w 1018"/>
              <a:gd name="T47" fmla="*/ 64 h 1400"/>
              <a:gd name="T48" fmla="*/ 954 w 1018"/>
              <a:gd name="T49" fmla="*/ 509 h 1400"/>
              <a:gd name="T50" fmla="*/ 954 w 1018"/>
              <a:gd name="T51" fmla="*/ 509 h 1400"/>
              <a:gd name="T52" fmla="*/ 509 w 1018"/>
              <a:gd name="T53" fmla="*/ 1304 h 1400"/>
              <a:gd name="T54" fmla="*/ 509 w 1018"/>
              <a:gd name="T55" fmla="*/ 0 h 1400"/>
              <a:gd name="T56" fmla="*/ 509 w 1018"/>
              <a:gd name="T57" fmla="*/ 0 h 1400"/>
              <a:gd name="T58" fmla="*/ 0 w 1018"/>
              <a:gd name="T59" fmla="*/ 509 h 1400"/>
              <a:gd name="T60" fmla="*/ 0 w 1018"/>
              <a:gd name="T61" fmla="*/ 509 h 1400"/>
              <a:gd name="T62" fmla="*/ 509 w 1018"/>
              <a:gd name="T63" fmla="*/ 1399 h 1400"/>
              <a:gd name="T64" fmla="*/ 509 w 1018"/>
              <a:gd name="T65" fmla="*/ 1399 h 1400"/>
              <a:gd name="T66" fmla="*/ 1017 w 1018"/>
              <a:gd name="T67" fmla="*/ 509 h 1400"/>
              <a:gd name="T68" fmla="*/ 1017 w 1018"/>
              <a:gd name="T69" fmla="*/ 509 h 1400"/>
              <a:gd name="T70" fmla="*/ 509 w 1018"/>
              <a:gd name="T71" fmla="*/ 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18" h="1400">
                <a:moveTo>
                  <a:pt x="509" y="700"/>
                </a:moveTo>
                <a:lnTo>
                  <a:pt x="509" y="700"/>
                </a:lnTo>
                <a:cubicBezTo>
                  <a:pt x="404" y="700"/>
                  <a:pt x="318" y="614"/>
                  <a:pt x="318" y="509"/>
                </a:cubicBezTo>
                <a:lnTo>
                  <a:pt x="318" y="509"/>
                </a:lnTo>
                <a:cubicBezTo>
                  <a:pt x="318" y="404"/>
                  <a:pt x="404" y="318"/>
                  <a:pt x="509" y="318"/>
                </a:cubicBezTo>
                <a:lnTo>
                  <a:pt x="509" y="318"/>
                </a:lnTo>
                <a:cubicBezTo>
                  <a:pt x="614" y="318"/>
                  <a:pt x="700" y="404"/>
                  <a:pt x="700" y="509"/>
                </a:cubicBezTo>
                <a:lnTo>
                  <a:pt x="700" y="509"/>
                </a:lnTo>
                <a:cubicBezTo>
                  <a:pt x="700" y="614"/>
                  <a:pt x="614" y="700"/>
                  <a:pt x="509" y="700"/>
                </a:cubicBezTo>
                <a:close/>
                <a:moveTo>
                  <a:pt x="509" y="255"/>
                </a:moveTo>
                <a:lnTo>
                  <a:pt x="509" y="255"/>
                </a:lnTo>
                <a:cubicBezTo>
                  <a:pt x="368" y="255"/>
                  <a:pt x="254" y="368"/>
                  <a:pt x="254" y="509"/>
                </a:cubicBezTo>
                <a:lnTo>
                  <a:pt x="254" y="509"/>
                </a:lnTo>
                <a:cubicBezTo>
                  <a:pt x="254" y="650"/>
                  <a:pt x="368" y="764"/>
                  <a:pt x="509" y="764"/>
                </a:cubicBezTo>
                <a:lnTo>
                  <a:pt x="509" y="764"/>
                </a:lnTo>
                <a:cubicBezTo>
                  <a:pt x="650" y="764"/>
                  <a:pt x="763" y="650"/>
                  <a:pt x="763" y="509"/>
                </a:cubicBezTo>
                <a:lnTo>
                  <a:pt x="763" y="509"/>
                </a:lnTo>
                <a:cubicBezTo>
                  <a:pt x="763" y="368"/>
                  <a:pt x="650" y="255"/>
                  <a:pt x="509" y="255"/>
                </a:cubicBezTo>
                <a:close/>
                <a:moveTo>
                  <a:pt x="509" y="1304"/>
                </a:moveTo>
                <a:lnTo>
                  <a:pt x="509" y="1304"/>
                </a:lnTo>
                <a:cubicBezTo>
                  <a:pt x="509" y="1304"/>
                  <a:pt x="64" y="891"/>
                  <a:pt x="64" y="509"/>
                </a:cubicBezTo>
                <a:lnTo>
                  <a:pt x="64" y="509"/>
                </a:lnTo>
                <a:cubicBezTo>
                  <a:pt x="64" y="263"/>
                  <a:pt x="263" y="64"/>
                  <a:pt x="509" y="64"/>
                </a:cubicBezTo>
                <a:lnTo>
                  <a:pt x="509" y="64"/>
                </a:lnTo>
                <a:cubicBezTo>
                  <a:pt x="755" y="64"/>
                  <a:pt x="954" y="263"/>
                  <a:pt x="954" y="509"/>
                </a:cubicBezTo>
                <a:lnTo>
                  <a:pt x="954" y="509"/>
                </a:lnTo>
                <a:cubicBezTo>
                  <a:pt x="954" y="891"/>
                  <a:pt x="509" y="1304"/>
                  <a:pt x="509" y="1304"/>
                </a:cubicBezTo>
                <a:close/>
                <a:moveTo>
                  <a:pt x="509" y="0"/>
                </a:moveTo>
                <a:lnTo>
                  <a:pt x="509" y="0"/>
                </a:lnTo>
                <a:cubicBezTo>
                  <a:pt x="228" y="0"/>
                  <a:pt x="0" y="228"/>
                  <a:pt x="0" y="509"/>
                </a:cubicBezTo>
                <a:lnTo>
                  <a:pt x="0" y="509"/>
                </a:lnTo>
                <a:cubicBezTo>
                  <a:pt x="0" y="922"/>
                  <a:pt x="509" y="1399"/>
                  <a:pt x="509" y="1399"/>
                </a:cubicBezTo>
                <a:lnTo>
                  <a:pt x="509" y="1399"/>
                </a:lnTo>
                <a:cubicBezTo>
                  <a:pt x="509" y="1399"/>
                  <a:pt x="1017" y="922"/>
                  <a:pt x="1017" y="509"/>
                </a:cubicBezTo>
                <a:lnTo>
                  <a:pt x="1017" y="509"/>
                </a:lnTo>
                <a:cubicBezTo>
                  <a:pt x="1017" y="228"/>
                  <a:pt x="789" y="0"/>
                  <a:pt x="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320">
            <a:extLst>
              <a:ext uri="{FF2B5EF4-FFF2-40B4-BE49-F238E27FC236}">
                <a16:creationId xmlns:a16="http://schemas.microsoft.com/office/drawing/2014/main" id="{D50FC5D3-759E-CC48-9F03-2949A5B21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772" y="4907772"/>
            <a:ext cx="1741479" cy="1741475"/>
          </a:xfrm>
          <a:custGeom>
            <a:avLst/>
            <a:gdLst>
              <a:gd name="T0" fmla="*/ 63 w 1400"/>
              <a:gd name="T1" fmla="*/ 700 h 1400"/>
              <a:gd name="T2" fmla="*/ 699 w 1400"/>
              <a:gd name="T3" fmla="*/ 64 h 1400"/>
              <a:gd name="T4" fmla="*/ 699 w 1400"/>
              <a:gd name="T5" fmla="*/ 1335 h 1400"/>
              <a:gd name="T6" fmla="*/ 0 w 1400"/>
              <a:gd name="T7" fmla="*/ 700 h 1400"/>
              <a:gd name="T8" fmla="*/ 699 w 1400"/>
              <a:gd name="T9" fmla="*/ 1399 h 1400"/>
              <a:gd name="T10" fmla="*/ 699 w 1400"/>
              <a:gd name="T11" fmla="*/ 0 h 1400"/>
              <a:gd name="T12" fmla="*/ 1267 w 1400"/>
              <a:gd name="T13" fmla="*/ 630 h 1400"/>
              <a:gd name="T14" fmla="*/ 1261 w 1400"/>
              <a:gd name="T15" fmla="*/ 594 h 1400"/>
              <a:gd name="T16" fmla="*/ 1249 w 1400"/>
              <a:gd name="T17" fmla="*/ 541 h 1400"/>
              <a:gd name="T18" fmla="*/ 1244 w 1400"/>
              <a:gd name="T19" fmla="*/ 526 h 1400"/>
              <a:gd name="T20" fmla="*/ 1219 w 1400"/>
              <a:gd name="T21" fmla="*/ 462 h 1400"/>
              <a:gd name="T22" fmla="*/ 1207 w 1400"/>
              <a:gd name="T23" fmla="*/ 436 h 1400"/>
              <a:gd name="T24" fmla="*/ 1183 w 1400"/>
              <a:gd name="T25" fmla="*/ 395 h 1400"/>
              <a:gd name="T26" fmla="*/ 1167 w 1400"/>
              <a:gd name="T27" fmla="*/ 371 h 1400"/>
              <a:gd name="T28" fmla="*/ 1084 w 1400"/>
              <a:gd name="T29" fmla="*/ 277 h 1400"/>
              <a:gd name="T30" fmla="*/ 1078 w 1400"/>
              <a:gd name="T31" fmla="*/ 272 h 1400"/>
              <a:gd name="T32" fmla="*/ 1046 w 1400"/>
              <a:gd name="T33" fmla="*/ 245 h 1400"/>
              <a:gd name="T34" fmla="*/ 896 w 1400"/>
              <a:gd name="T35" fmla="*/ 163 h 1400"/>
              <a:gd name="T36" fmla="*/ 872 w 1400"/>
              <a:gd name="T37" fmla="*/ 307 h 1400"/>
              <a:gd name="T38" fmla="*/ 872 w 1400"/>
              <a:gd name="T39" fmla="*/ 380 h 1400"/>
              <a:gd name="T40" fmla="*/ 1049 w 1400"/>
              <a:gd name="T41" fmla="*/ 445 h 1400"/>
              <a:gd name="T42" fmla="*/ 1027 w 1400"/>
              <a:gd name="T43" fmla="*/ 634 h 1400"/>
              <a:gd name="T44" fmla="*/ 1246 w 1400"/>
              <a:gd name="T45" fmla="*/ 867 h 1400"/>
              <a:gd name="T46" fmla="*/ 1259 w 1400"/>
              <a:gd name="T47" fmla="*/ 821 h 1400"/>
              <a:gd name="T48" fmla="*/ 1267 w 1400"/>
              <a:gd name="T49" fmla="*/ 768 h 1400"/>
              <a:gd name="T50" fmla="*/ 1269 w 1400"/>
              <a:gd name="T51" fmla="*/ 752 h 1400"/>
              <a:gd name="T52" fmla="*/ 1269 w 1400"/>
              <a:gd name="T53" fmla="*/ 647 h 1400"/>
              <a:gd name="T54" fmla="*/ 1049 w 1400"/>
              <a:gd name="T55" fmla="*/ 896 h 1400"/>
              <a:gd name="T56" fmla="*/ 1117 w 1400"/>
              <a:gd name="T57" fmla="*/ 896 h 1400"/>
              <a:gd name="T58" fmla="*/ 779 w 1400"/>
              <a:gd name="T59" fmla="*/ 839 h 1400"/>
              <a:gd name="T60" fmla="*/ 517 w 1400"/>
              <a:gd name="T61" fmla="*/ 894 h 1400"/>
              <a:gd name="T62" fmla="*/ 596 w 1400"/>
              <a:gd name="T63" fmla="*/ 1052 h 1400"/>
              <a:gd name="T64" fmla="*/ 697 w 1400"/>
              <a:gd name="T65" fmla="*/ 1180 h 1400"/>
              <a:gd name="T66" fmla="*/ 777 w 1400"/>
              <a:gd name="T67" fmla="*/ 998 h 1400"/>
              <a:gd name="T68" fmla="*/ 544 w 1400"/>
              <a:gd name="T69" fmla="*/ 630 h 1400"/>
              <a:gd name="T70" fmla="*/ 761 w 1400"/>
              <a:gd name="T71" fmla="*/ 447 h 1400"/>
              <a:gd name="T72" fmla="*/ 663 w 1400"/>
              <a:gd name="T73" fmla="*/ 382 h 1400"/>
              <a:gd name="T74" fmla="*/ 602 w 1400"/>
              <a:gd name="T75" fmla="*/ 364 h 1400"/>
              <a:gd name="T76" fmla="*/ 610 w 1400"/>
              <a:gd name="T77" fmla="*/ 288 h 1400"/>
              <a:gd name="T78" fmla="*/ 431 w 1400"/>
              <a:gd name="T79" fmla="*/ 342 h 1400"/>
              <a:gd name="T80" fmla="*/ 331 w 1400"/>
              <a:gd name="T81" fmla="*/ 263 h 1400"/>
              <a:gd name="T82" fmla="*/ 245 w 1400"/>
              <a:gd name="T83" fmla="*/ 630 h 1400"/>
              <a:gd name="T84" fmla="*/ 453 w 1400"/>
              <a:gd name="T85" fmla="*/ 785 h 1400"/>
              <a:gd name="T86" fmla="*/ 413 w 1400"/>
              <a:gd name="T87" fmla="*/ 632 h 1400"/>
              <a:gd name="T88" fmla="*/ 488 w 1400"/>
              <a:gd name="T89" fmla="*/ 656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0" h="1400">
                <a:moveTo>
                  <a:pt x="699" y="1335"/>
                </a:moveTo>
                <a:lnTo>
                  <a:pt x="699" y="1335"/>
                </a:lnTo>
                <a:cubicBezTo>
                  <a:pt x="348" y="1335"/>
                  <a:pt x="63" y="1051"/>
                  <a:pt x="63" y="700"/>
                </a:cubicBezTo>
                <a:lnTo>
                  <a:pt x="63" y="700"/>
                </a:lnTo>
                <a:cubicBezTo>
                  <a:pt x="63" y="349"/>
                  <a:pt x="348" y="64"/>
                  <a:pt x="699" y="64"/>
                </a:cubicBezTo>
                <a:lnTo>
                  <a:pt x="699" y="64"/>
                </a:lnTo>
                <a:cubicBezTo>
                  <a:pt x="1050" y="64"/>
                  <a:pt x="1335" y="349"/>
                  <a:pt x="1335" y="700"/>
                </a:cubicBezTo>
                <a:lnTo>
                  <a:pt x="1335" y="700"/>
                </a:lnTo>
                <a:cubicBezTo>
                  <a:pt x="1335" y="1051"/>
                  <a:pt x="1050" y="1335"/>
                  <a:pt x="699" y="1335"/>
                </a:cubicBezTo>
                <a:close/>
                <a:moveTo>
                  <a:pt x="699" y="0"/>
                </a:moveTo>
                <a:lnTo>
                  <a:pt x="699" y="0"/>
                </a:lnTo>
                <a:cubicBezTo>
                  <a:pt x="313" y="0"/>
                  <a:pt x="0" y="313"/>
                  <a:pt x="0" y="700"/>
                </a:cubicBezTo>
                <a:lnTo>
                  <a:pt x="0" y="700"/>
                </a:lnTo>
                <a:cubicBezTo>
                  <a:pt x="0" y="1086"/>
                  <a:pt x="313" y="1399"/>
                  <a:pt x="699" y="1399"/>
                </a:cubicBezTo>
                <a:lnTo>
                  <a:pt x="699" y="1399"/>
                </a:lnTo>
                <a:cubicBezTo>
                  <a:pt x="1085" y="1399"/>
                  <a:pt x="1399" y="1086"/>
                  <a:pt x="1399" y="700"/>
                </a:cubicBezTo>
                <a:lnTo>
                  <a:pt x="1399" y="700"/>
                </a:lnTo>
                <a:cubicBezTo>
                  <a:pt x="1399" y="313"/>
                  <a:pt x="1085" y="0"/>
                  <a:pt x="699" y="0"/>
                </a:cubicBezTo>
                <a:close/>
                <a:moveTo>
                  <a:pt x="1269" y="647"/>
                </a:moveTo>
                <a:lnTo>
                  <a:pt x="1269" y="647"/>
                </a:lnTo>
                <a:cubicBezTo>
                  <a:pt x="1268" y="641"/>
                  <a:pt x="1268" y="636"/>
                  <a:pt x="1267" y="630"/>
                </a:cubicBezTo>
                <a:lnTo>
                  <a:pt x="1267" y="630"/>
                </a:lnTo>
                <a:cubicBezTo>
                  <a:pt x="1265" y="618"/>
                  <a:pt x="1263" y="606"/>
                  <a:pt x="1261" y="594"/>
                </a:cubicBezTo>
                <a:lnTo>
                  <a:pt x="1261" y="594"/>
                </a:lnTo>
                <a:cubicBezTo>
                  <a:pt x="1260" y="588"/>
                  <a:pt x="1259" y="582"/>
                  <a:pt x="1258" y="576"/>
                </a:cubicBezTo>
                <a:lnTo>
                  <a:pt x="1258" y="576"/>
                </a:lnTo>
                <a:cubicBezTo>
                  <a:pt x="1255" y="565"/>
                  <a:pt x="1252" y="553"/>
                  <a:pt x="1249" y="541"/>
                </a:cubicBezTo>
                <a:lnTo>
                  <a:pt x="1249" y="541"/>
                </a:lnTo>
                <a:cubicBezTo>
                  <a:pt x="1248" y="537"/>
                  <a:pt x="1246" y="531"/>
                  <a:pt x="1244" y="526"/>
                </a:cubicBezTo>
                <a:lnTo>
                  <a:pt x="1244" y="526"/>
                </a:lnTo>
                <a:cubicBezTo>
                  <a:pt x="1239" y="510"/>
                  <a:pt x="1234" y="496"/>
                  <a:pt x="1228" y="481"/>
                </a:cubicBezTo>
                <a:lnTo>
                  <a:pt x="1228" y="481"/>
                </a:lnTo>
                <a:cubicBezTo>
                  <a:pt x="1226" y="475"/>
                  <a:pt x="1222" y="469"/>
                  <a:pt x="1219" y="462"/>
                </a:cubicBezTo>
                <a:lnTo>
                  <a:pt x="1219" y="462"/>
                </a:lnTo>
                <a:cubicBezTo>
                  <a:pt x="1216" y="453"/>
                  <a:pt x="1211" y="445"/>
                  <a:pt x="1207" y="436"/>
                </a:cubicBezTo>
                <a:lnTo>
                  <a:pt x="1207" y="436"/>
                </a:lnTo>
                <a:cubicBezTo>
                  <a:pt x="1203" y="429"/>
                  <a:pt x="1199" y="422"/>
                  <a:pt x="1195" y="414"/>
                </a:cubicBezTo>
                <a:lnTo>
                  <a:pt x="1195" y="414"/>
                </a:lnTo>
                <a:cubicBezTo>
                  <a:pt x="1191" y="408"/>
                  <a:pt x="1187" y="401"/>
                  <a:pt x="1183" y="395"/>
                </a:cubicBezTo>
                <a:lnTo>
                  <a:pt x="1183" y="395"/>
                </a:lnTo>
                <a:cubicBezTo>
                  <a:pt x="1178" y="387"/>
                  <a:pt x="1173" y="380"/>
                  <a:pt x="1167" y="371"/>
                </a:cubicBezTo>
                <a:lnTo>
                  <a:pt x="1167" y="371"/>
                </a:lnTo>
                <a:cubicBezTo>
                  <a:pt x="1164" y="367"/>
                  <a:pt x="1161" y="364"/>
                  <a:pt x="1158" y="359"/>
                </a:cubicBezTo>
                <a:lnTo>
                  <a:pt x="1158" y="359"/>
                </a:lnTo>
                <a:cubicBezTo>
                  <a:pt x="1136" y="329"/>
                  <a:pt x="1111" y="302"/>
                  <a:pt x="1084" y="277"/>
                </a:cubicBezTo>
                <a:lnTo>
                  <a:pt x="1084" y="277"/>
                </a:lnTo>
                <a:cubicBezTo>
                  <a:pt x="1082" y="275"/>
                  <a:pt x="1080" y="273"/>
                  <a:pt x="1078" y="272"/>
                </a:cubicBezTo>
                <a:lnTo>
                  <a:pt x="1078" y="272"/>
                </a:lnTo>
                <a:cubicBezTo>
                  <a:pt x="1068" y="263"/>
                  <a:pt x="1059" y="255"/>
                  <a:pt x="1048" y="247"/>
                </a:cubicBezTo>
                <a:lnTo>
                  <a:pt x="1048" y="247"/>
                </a:lnTo>
                <a:cubicBezTo>
                  <a:pt x="1048" y="246"/>
                  <a:pt x="1047" y="246"/>
                  <a:pt x="1046" y="245"/>
                </a:cubicBezTo>
                <a:lnTo>
                  <a:pt x="1046" y="245"/>
                </a:lnTo>
                <a:cubicBezTo>
                  <a:pt x="1001" y="211"/>
                  <a:pt x="951" y="183"/>
                  <a:pt x="896" y="163"/>
                </a:cubicBezTo>
                <a:lnTo>
                  <a:pt x="896" y="163"/>
                </a:lnTo>
                <a:cubicBezTo>
                  <a:pt x="880" y="189"/>
                  <a:pt x="864" y="221"/>
                  <a:pt x="844" y="233"/>
                </a:cubicBezTo>
                <a:lnTo>
                  <a:pt x="844" y="233"/>
                </a:lnTo>
                <a:cubicBezTo>
                  <a:pt x="816" y="249"/>
                  <a:pt x="819" y="312"/>
                  <a:pt x="872" y="307"/>
                </a:cubicBezTo>
                <a:lnTo>
                  <a:pt x="872" y="307"/>
                </a:lnTo>
                <a:cubicBezTo>
                  <a:pt x="872" y="307"/>
                  <a:pt x="856" y="323"/>
                  <a:pt x="872" y="380"/>
                </a:cubicBezTo>
                <a:lnTo>
                  <a:pt x="872" y="380"/>
                </a:lnTo>
                <a:cubicBezTo>
                  <a:pt x="888" y="438"/>
                  <a:pt x="915" y="450"/>
                  <a:pt x="993" y="418"/>
                </a:cubicBezTo>
                <a:lnTo>
                  <a:pt x="993" y="418"/>
                </a:lnTo>
                <a:cubicBezTo>
                  <a:pt x="1027" y="404"/>
                  <a:pt x="1052" y="411"/>
                  <a:pt x="1049" y="445"/>
                </a:cubicBezTo>
                <a:lnTo>
                  <a:pt x="1049" y="445"/>
                </a:lnTo>
                <a:cubicBezTo>
                  <a:pt x="1041" y="519"/>
                  <a:pt x="985" y="516"/>
                  <a:pt x="1027" y="634"/>
                </a:cubicBezTo>
                <a:lnTo>
                  <a:pt x="1027" y="634"/>
                </a:lnTo>
                <a:cubicBezTo>
                  <a:pt x="1053" y="705"/>
                  <a:pt x="1117" y="733"/>
                  <a:pt x="1140" y="789"/>
                </a:cubicBezTo>
                <a:lnTo>
                  <a:pt x="1140" y="789"/>
                </a:lnTo>
                <a:cubicBezTo>
                  <a:pt x="1153" y="820"/>
                  <a:pt x="1203" y="848"/>
                  <a:pt x="1246" y="867"/>
                </a:cubicBezTo>
                <a:lnTo>
                  <a:pt x="1246" y="867"/>
                </a:lnTo>
                <a:cubicBezTo>
                  <a:pt x="1251" y="852"/>
                  <a:pt x="1255" y="837"/>
                  <a:pt x="1259" y="821"/>
                </a:cubicBezTo>
                <a:lnTo>
                  <a:pt x="1259" y="821"/>
                </a:lnTo>
                <a:cubicBezTo>
                  <a:pt x="1260" y="816"/>
                  <a:pt x="1260" y="809"/>
                  <a:pt x="1261" y="803"/>
                </a:cubicBezTo>
                <a:lnTo>
                  <a:pt x="1261" y="803"/>
                </a:lnTo>
                <a:cubicBezTo>
                  <a:pt x="1263" y="792"/>
                  <a:pt x="1265" y="780"/>
                  <a:pt x="1267" y="768"/>
                </a:cubicBezTo>
                <a:lnTo>
                  <a:pt x="1267" y="768"/>
                </a:lnTo>
                <a:cubicBezTo>
                  <a:pt x="1268" y="763"/>
                  <a:pt x="1268" y="757"/>
                  <a:pt x="1269" y="752"/>
                </a:cubicBezTo>
                <a:lnTo>
                  <a:pt x="1269" y="752"/>
                </a:lnTo>
                <a:cubicBezTo>
                  <a:pt x="1270" y="735"/>
                  <a:pt x="1271" y="718"/>
                  <a:pt x="1271" y="700"/>
                </a:cubicBezTo>
                <a:lnTo>
                  <a:pt x="1271" y="700"/>
                </a:lnTo>
                <a:cubicBezTo>
                  <a:pt x="1271" y="681"/>
                  <a:pt x="1270" y="664"/>
                  <a:pt x="1269" y="647"/>
                </a:cubicBezTo>
                <a:close/>
                <a:moveTo>
                  <a:pt x="1052" y="834"/>
                </a:moveTo>
                <a:lnTo>
                  <a:pt x="1052" y="834"/>
                </a:lnTo>
                <a:cubicBezTo>
                  <a:pt x="1029" y="848"/>
                  <a:pt x="1030" y="878"/>
                  <a:pt x="1049" y="896"/>
                </a:cubicBezTo>
                <a:lnTo>
                  <a:pt x="1049" y="896"/>
                </a:lnTo>
                <a:cubicBezTo>
                  <a:pt x="1068" y="912"/>
                  <a:pt x="1106" y="934"/>
                  <a:pt x="1117" y="896"/>
                </a:cubicBezTo>
                <a:lnTo>
                  <a:pt x="1117" y="896"/>
                </a:lnTo>
                <a:cubicBezTo>
                  <a:pt x="1129" y="857"/>
                  <a:pt x="1075" y="820"/>
                  <a:pt x="1052" y="834"/>
                </a:cubicBezTo>
                <a:close/>
                <a:moveTo>
                  <a:pt x="779" y="839"/>
                </a:moveTo>
                <a:lnTo>
                  <a:pt x="779" y="839"/>
                </a:lnTo>
                <a:cubicBezTo>
                  <a:pt x="711" y="781"/>
                  <a:pt x="719" y="755"/>
                  <a:pt x="634" y="755"/>
                </a:cubicBezTo>
                <a:lnTo>
                  <a:pt x="634" y="755"/>
                </a:lnTo>
                <a:cubicBezTo>
                  <a:pt x="548" y="755"/>
                  <a:pt x="495" y="775"/>
                  <a:pt x="517" y="894"/>
                </a:cubicBezTo>
                <a:lnTo>
                  <a:pt x="517" y="894"/>
                </a:lnTo>
                <a:cubicBezTo>
                  <a:pt x="539" y="1014"/>
                  <a:pt x="602" y="960"/>
                  <a:pt x="596" y="1052"/>
                </a:cubicBezTo>
                <a:lnTo>
                  <a:pt x="596" y="1052"/>
                </a:lnTo>
                <a:cubicBezTo>
                  <a:pt x="590" y="1143"/>
                  <a:pt x="612" y="1162"/>
                  <a:pt x="626" y="1184"/>
                </a:cubicBezTo>
                <a:lnTo>
                  <a:pt x="626" y="1184"/>
                </a:lnTo>
                <a:cubicBezTo>
                  <a:pt x="640" y="1206"/>
                  <a:pt x="682" y="1270"/>
                  <a:pt x="697" y="1180"/>
                </a:cubicBezTo>
                <a:lnTo>
                  <a:pt x="697" y="1180"/>
                </a:lnTo>
                <a:cubicBezTo>
                  <a:pt x="713" y="1091"/>
                  <a:pt x="743" y="1041"/>
                  <a:pt x="777" y="998"/>
                </a:cubicBezTo>
                <a:lnTo>
                  <a:pt x="777" y="998"/>
                </a:lnTo>
                <a:cubicBezTo>
                  <a:pt x="811" y="954"/>
                  <a:pt x="846" y="896"/>
                  <a:pt x="779" y="839"/>
                </a:cubicBezTo>
                <a:close/>
                <a:moveTo>
                  <a:pt x="544" y="630"/>
                </a:moveTo>
                <a:lnTo>
                  <a:pt x="544" y="630"/>
                </a:lnTo>
                <a:cubicBezTo>
                  <a:pt x="548" y="584"/>
                  <a:pt x="622" y="537"/>
                  <a:pt x="671" y="515"/>
                </a:cubicBezTo>
                <a:lnTo>
                  <a:pt x="671" y="515"/>
                </a:lnTo>
                <a:cubicBezTo>
                  <a:pt x="721" y="493"/>
                  <a:pt x="767" y="485"/>
                  <a:pt x="761" y="447"/>
                </a:cubicBezTo>
                <a:lnTo>
                  <a:pt x="761" y="447"/>
                </a:lnTo>
                <a:cubicBezTo>
                  <a:pt x="755" y="410"/>
                  <a:pt x="741" y="382"/>
                  <a:pt x="663" y="382"/>
                </a:cubicBezTo>
                <a:lnTo>
                  <a:pt x="663" y="382"/>
                </a:lnTo>
                <a:cubicBezTo>
                  <a:pt x="586" y="382"/>
                  <a:pt x="620" y="485"/>
                  <a:pt x="556" y="423"/>
                </a:cubicBezTo>
                <a:lnTo>
                  <a:pt x="556" y="423"/>
                </a:lnTo>
                <a:cubicBezTo>
                  <a:pt x="493" y="362"/>
                  <a:pt x="571" y="378"/>
                  <a:pt x="602" y="364"/>
                </a:cubicBezTo>
                <a:lnTo>
                  <a:pt x="602" y="364"/>
                </a:lnTo>
                <a:cubicBezTo>
                  <a:pt x="634" y="350"/>
                  <a:pt x="666" y="293"/>
                  <a:pt x="610" y="288"/>
                </a:cubicBezTo>
                <a:lnTo>
                  <a:pt x="610" y="288"/>
                </a:lnTo>
                <a:cubicBezTo>
                  <a:pt x="555" y="284"/>
                  <a:pt x="566" y="312"/>
                  <a:pt x="523" y="296"/>
                </a:cubicBezTo>
                <a:lnTo>
                  <a:pt x="523" y="296"/>
                </a:lnTo>
                <a:cubicBezTo>
                  <a:pt x="479" y="280"/>
                  <a:pt x="459" y="352"/>
                  <a:pt x="431" y="342"/>
                </a:cubicBezTo>
                <a:lnTo>
                  <a:pt x="431" y="342"/>
                </a:lnTo>
                <a:cubicBezTo>
                  <a:pt x="413" y="335"/>
                  <a:pt x="364" y="299"/>
                  <a:pt x="331" y="263"/>
                </a:cubicBezTo>
                <a:lnTo>
                  <a:pt x="331" y="263"/>
                </a:lnTo>
                <a:cubicBezTo>
                  <a:pt x="265" y="318"/>
                  <a:pt x="212" y="388"/>
                  <a:pt x="177" y="467"/>
                </a:cubicBezTo>
                <a:lnTo>
                  <a:pt x="177" y="467"/>
                </a:lnTo>
                <a:cubicBezTo>
                  <a:pt x="186" y="575"/>
                  <a:pt x="245" y="630"/>
                  <a:pt x="245" y="630"/>
                </a:cubicBezTo>
                <a:lnTo>
                  <a:pt x="245" y="630"/>
                </a:lnTo>
                <a:cubicBezTo>
                  <a:pt x="245" y="630"/>
                  <a:pt x="274" y="700"/>
                  <a:pt x="453" y="785"/>
                </a:cubicBezTo>
                <a:lnTo>
                  <a:pt x="453" y="785"/>
                </a:lnTo>
                <a:cubicBezTo>
                  <a:pt x="453" y="785"/>
                  <a:pt x="487" y="787"/>
                  <a:pt x="447" y="748"/>
                </a:cubicBezTo>
                <a:lnTo>
                  <a:pt x="447" y="748"/>
                </a:lnTo>
                <a:cubicBezTo>
                  <a:pt x="407" y="708"/>
                  <a:pt x="364" y="658"/>
                  <a:pt x="413" y="632"/>
                </a:cubicBezTo>
                <a:lnTo>
                  <a:pt x="413" y="632"/>
                </a:lnTo>
                <a:cubicBezTo>
                  <a:pt x="463" y="606"/>
                  <a:pt x="477" y="608"/>
                  <a:pt x="488" y="656"/>
                </a:cubicBezTo>
                <a:lnTo>
                  <a:pt x="488" y="656"/>
                </a:lnTo>
                <a:cubicBezTo>
                  <a:pt x="501" y="703"/>
                  <a:pt x="540" y="676"/>
                  <a:pt x="544" y="6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321">
            <a:extLst>
              <a:ext uri="{FF2B5EF4-FFF2-40B4-BE49-F238E27FC236}">
                <a16:creationId xmlns:a16="http://schemas.microsoft.com/office/drawing/2014/main" id="{7348893B-D007-CE46-A1DC-DBBC1EEE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475" y="3627754"/>
            <a:ext cx="3570852" cy="65924"/>
          </a:xfrm>
          <a:custGeom>
            <a:avLst/>
            <a:gdLst>
              <a:gd name="T0" fmla="*/ 25 w 2865"/>
              <a:gd name="T1" fmla="*/ 51 h 52"/>
              <a:gd name="T2" fmla="*/ 25 w 2865"/>
              <a:gd name="T3" fmla="*/ 0 h 52"/>
              <a:gd name="T4" fmla="*/ 173 w 2865"/>
              <a:gd name="T5" fmla="*/ 26 h 52"/>
              <a:gd name="T6" fmla="*/ 392 w 2865"/>
              <a:gd name="T7" fmla="*/ 51 h 52"/>
              <a:gd name="T8" fmla="*/ 245 w 2865"/>
              <a:gd name="T9" fmla="*/ 26 h 52"/>
              <a:gd name="T10" fmla="*/ 392 w 2865"/>
              <a:gd name="T11" fmla="*/ 0 h 52"/>
              <a:gd name="T12" fmla="*/ 418 w 2865"/>
              <a:gd name="T13" fmla="*/ 26 h 52"/>
              <a:gd name="T14" fmla="*/ 514 w 2865"/>
              <a:gd name="T15" fmla="*/ 51 h 52"/>
              <a:gd name="T16" fmla="*/ 489 w 2865"/>
              <a:gd name="T17" fmla="*/ 26 h 52"/>
              <a:gd name="T18" fmla="*/ 636 w 2865"/>
              <a:gd name="T19" fmla="*/ 0 h 52"/>
              <a:gd name="T20" fmla="*/ 636 w 2865"/>
              <a:gd name="T21" fmla="*/ 51 h 52"/>
              <a:gd name="T22" fmla="*/ 759 w 2865"/>
              <a:gd name="T23" fmla="*/ 51 h 52"/>
              <a:gd name="T24" fmla="*/ 759 w 2865"/>
              <a:gd name="T25" fmla="*/ 0 h 52"/>
              <a:gd name="T26" fmla="*/ 907 w 2865"/>
              <a:gd name="T27" fmla="*/ 26 h 52"/>
              <a:gd name="T28" fmla="*/ 1126 w 2865"/>
              <a:gd name="T29" fmla="*/ 51 h 52"/>
              <a:gd name="T30" fmla="*/ 978 w 2865"/>
              <a:gd name="T31" fmla="*/ 26 h 52"/>
              <a:gd name="T32" fmla="*/ 1126 w 2865"/>
              <a:gd name="T33" fmla="*/ 0 h 52"/>
              <a:gd name="T34" fmla="*/ 1151 w 2865"/>
              <a:gd name="T35" fmla="*/ 26 h 52"/>
              <a:gd name="T36" fmla="*/ 1248 w 2865"/>
              <a:gd name="T37" fmla="*/ 51 h 52"/>
              <a:gd name="T38" fmla="*/ 1223 w 2865"/>
              <a:gd name="T39" fmla="*/ 26 h 52"/>
              <a:gd name="T40" fmla="*/ 1370 w 2865"/>
              <a:gd name="T41" fmla="*/ 0 h 52"/>
              <a:gd name="T42" fmla="*/ 1370 w 2865"/>
              <a:gd name="T43" fmla="*/ 51 h 52"/>
              <a:gd name="T44" fmla="*/ 1493 w 2865"/>
              <a:gd name="T45" fmla="*/ 51 h 52"/>
              <a:gd name="T46" fmla="*/ 1493 w 2865"/>
              <a:gd name="T47" fmla="*/ 0 h 52"/>
              <a:gd name="T48" fmla="*/ 1641 w 2865"/>
              <a:gd name="T49" fmla="*/ 26 h 52"/>
              <a:gd name="T50" fmla="*/ 1860 w 2865"/>
              <a:gd name="T51" fmla="*/ 51 h 52"/>
              <a:gd name="T52" fmla="*/ 1712 w 2865"/>
              <a:gd name="T53" fmla="*/ 26 h 52"/>
              <a:gd name="T54" fmla="*/ 1860 w 2865"/>
              <a:gd name="T55" fmla="*/ 0 h 52"/>
              <a:gd name="T56" fmla="*/ 1885 w 2865"/>
              <a:gd name="T57" fmla="*/ 26 h 52"/>
              <a:gd name="T58" fmla="*/ 1982 w 2865"/>
              <a:gd name="T59" fmla="*/ 51 h 52"/>
              <a:gd name="T60" fmla="*/ 1957 w 2865"/>
              <a:gd name="T61" fmla="*/ 26 h 52"/>
              <a:gd name="T62" fmla="*/ 2104 w 2865"/>
              <a:gd name="T63" fmla="*/ 0 h 52"/>
              <a:gd name="T64" fmla="*/ 2104 w 2865"/>
              <a:gd name="T65" fmla="*/ 51 h 52"/>
              <a:gd name="T66" fmla="*/ 2227 w 2865"/>
              <a:gd name="T67" fmla="*/ 51 h 52"/>
              <a:gd name="T68" fmla="*/ 2227 w 2865"/>
              <a:gd name="T69" fmla="*/ 0 h 52"/>
              <a:gd name="T70" fmla="*/ 2375 w 2865"/>
              <a:gd name="T71" fmla="*/ 26 h 52"/>
              <a:gd name="T72" fmla="*/ 2594 w 2865"/>
              <a:gd name="T73" fmla="*/ 51 h 52"/>
              <a:gd name="T74" fmla="*/ 2446 w 2865"/>
              <a:gd name="T75" fmla="*/ 26 h 52"/>
              <a:gd name="T76" fmla="*/ 2594 w 2865"/>
              <a:gd name="T77" fmla="*/ 0 h 52"/>
              <a:gd name="T78" fmla="*/ 2619 w 2865"/>
              <a:gd name="T79" fmla="*/ 26 h 52"/>
              <a:gd name="T80" fmla="*/ 2716 w 2865"/>
              <a:gd name="T81" fmla="*/ 51 h 52"/>
              <a:gd name="T82" fmla="*/ 2691 w 2865"/>
              <a:gd name="T83" fmla="*/ 26 h 52"/>
              <a:gd name="T84" fmla="*/ 2838 w 2865"/>
              <a:gd name="T85" fmla="*/ 0 h 52"/>
              <a:gd name="T86" fmla="*/ 2838 w 2865"/>
              <a:gd name="T8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65" h="52">
                <a:moveTo>
                  <a:pt x="147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1" y="0"/>
                  <a:pt x="25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1" y="0"/>
                  <a:pt x="173" y="12"/>
                  <a:pt x="173" y="26"/>
                </a:cubicBezTo>
                <a:lnTo>
                  <a:pt x="173" y="26"/>
                </a:lnTo>
                <a:cubicBezTo>
                  <a:pt x="173" y="40"/>
                  <a:pt x="161" y="51"/>
                  <a:pt x="147" y="51"/>
                </a:cubicBezTo>
                <a:close/>
                <a:moveTo>
                  <a:pt x="392" y="51"/>
                </a:moveTo>
                <a:lnTo>
                  <a:pt x="269" y="51"/>
                </a:lnTo>
                <a:lnTo>
                  <a:pt x="269" y="51"/>
                </a:lnTo>
                <a:cubicBezTo>
                  <a:pt x="255" y="51"/>
                  <a:pt x="245" y="40"/>
                  <a:pt x="245" y="26"/>
                </a:cubicBezTo>
                <a:lnTo>
                  <a:pt x="245" y="26"/>
                </a:lnTo>
                <a:cubicBezTo>
                  <a:pt x="245" y="12"/>
                  <a:pt x="255" y="0"/>
                  <a:pt x="269" y="0"/>
                </a:cubicBezTo>
                <a:lnTo>
                  <a:pt x="392" y="0"/>
                </a:lnTo>
                <a:lnTo>
                  <a:pt x="392" y="0"/>
                </a:lnTo>
                <a:cubicBezTo>
                  <a:pt x="406" y="0"/>
                  <a:pt x="418" y="12"/>
                  <a:pt x="418" y="26"/>
                </a:cubicBezTo>
                <a:lnTo>
                  <a:pt x="418" y="26"/>
                </a:lnTo>
                <a:cubicBezTo>
                  <a:pt x="418" y="40"/>
                  <a:pt x="406" y="51"/>
                  <a:pt x="392" y="51"/>
                </a:cubicBezTo>
                <a:close/>
                <a:moveTo>
                  <a:pt x="636" y="51"/>
                </a:moveTo>
                <a:lnTo>
                  <a:pt x="514" y="51"/>
                </a:lnTo>
                <a:lnTo>
                  <a:pt x="514" y="51"/>
                </a:lnTo>
                <a:cubicBezTo>
                  <a:pt x="500" y="51"/>
                  <a:pt x="489" y="40"/>
                  <a:pt x="489" y="26"/>
                </a:cubicBezTo>
                <a:lnTo>
                  <a:pt x="489" y="26"/>
                </a:lnTo>
                <a:cubicBezTo>
                  <a:pt x="489" y="12"/>
                  <a:pt x="500" y="0"/>
                  <a:pt x="514" y="0"/>
                </a:cubicBezTo>
                <a:lnTo>
                  <a:pt x="636" y="0"/>
                </a:lnTo>
                <a:lnTo>
                  <a:pt x="636" y="0"/>
                </a:lnTo>
                <a:cubicBezTo>
                  <a:pt x="650" y="0"/>
                  <a:pt x="662" y="12"/>
                  <a:pt x="662" y="26"/>
                </a:cubicBezTo>
                <a:lnTo>
                  <a:pt x="662" y="26"/>
                </a:lnTo>
                <a:cubicBezTo>
                  <a:pt x="662" y="40"/>
                  <a:pt x="650" y="51"/>
                  <a:pt x="636" y="51"/>
                </a:cubicBezTo>
                <a:close/>
                <a:moveTo>
                  <a:pt x="881" y="51"/>
                </a:moveTo>
                <a:lnTo>
                  <a:pt x="759" y="51"/>
                </a:lnTo>
                <a:lnTo>
                  <a:pt x="759" y="51"/>
                </a:lnTo>
                <a:cubicBezTo>
                  <a:pt x="745" y="51"/>
                  <a:pt x="734" y="40"/>
                  <a:pt x="734" y="26"/>
                </a:cubicBezTo>
                <a:lnTo>
                  <a:pt x="734" y="26"/>
                </a:lnTo>
                <a:cubicBezTo>
                  <a:pt x="734" y="12"/>
                  <a:pt x="745" y="0"/>
                  <a:pt x="759" y="0"/>
                </a:cubicBezTo>
                <a:lnTo>
                  <a:pt x="881" y="0"/>
                </a:lnTo>
                <a:lnTo>
                  <a:pt x="881" y="0"/>
                </a:lnTo>
                <a:cubicBezTo>
                  <a:pt x="895" y="0"/>
                  <a:pt x="907" y="12"/>
                  <a:pt x="907" y="26"/>
                </a:cubicBezTo>
                <a:lnTo>
                  <a:pt x="907" y="26"/>
                </a:lnTo>
                <a:cubicBezTo>
                  <a:pt x="907" y="40"/>
                  <a:pt x="895" y="51"/>
                  <a:pt x="881" y="51"/>
                </a:cubicBezTo>
                <a:close/>
                <a:moveTo>
                  <a:pt x="1126" y="51"/>
                </a:moveTo>
                <a:lnTo>
                  <a:pt x="1003" y="51"/>
                </a:lnTo>
                <a:lnTo>
                  <a:pt x="1003" y="51"/>
                </a:lnTo>
                <a:cubicBezTo>
                  <a:pt x="989" y="51"/>
                  <a:pt x="978" y="40"/>
                  <a:pt x="978" y="26"/>
                </a:cubicBezTo>
                <a:lnTo>
                  <a:pt x="978" y="26"/>
                </a:lnTo>
                <a:cubicBezTo>
                  <a:pt x="978" y="12"/>
                  <a:pt x="989" y="0"/>
                  <a:pt x="1003" y="0"/>
                </a:cubicBezTo>
                <a:lnTo>
                  <a:pt x="1126" y="0"/>
                </a:lnTo>
                <a:lnTo>
                  <a:pt x="1126" y="0"/>
                </a:lnTo>
                <a:cubicBezTo>
                  <a:pt x="1140" y="0"/>
                  <a:pt x="1151" y="12"/>
                  <a:pt x="1151" y="26"/>
                </a:cubicBezTo>
                <a:lnTo>
                  <a:pt x="1151" y="26"/>
                </a:lnTo>
                <a:cubicBezTo>
                  <a:pt x="1151" y="40"/>
                  <a:pt x="1140" y="51"/>
                  <a:pt x="1126" y="51"/>
                </a:cubicBezTo>
                <a:close/>
                <a:moveTo>
                  <a:pt x="1370" y="51"/>
                </a:moveTo>
                <a:lnTo>
                  <a:pt x="1248" y="51"/>
                </a:lnTo>
                <a:lnTo>
                  <a:pt x="1248" y="51"/>
                </a:lnTo>
                <a:cubicBezTo>
                  <a:pt x="1234" y="51"/>
                  <a:pt x="1223" y="40"/>
                  <a:pt x="1223" y="26"/>
                </a:cubicBezTo>
                <a:lnTo>
                  <a:pt x="1223" y="26"/>
                </a:lnTo>
                <a:cubicBezTo>
                  <a:pt x="1223" y="12"/>
                  <a:pt x="1234" y="0"/>
                  <a:pt x="1248" y="0"/>
                </a:cubicBezTo>
                <a:lnTo>
                  <a:pt x="1370" y="0"/>
                </a:lnTo>
                <a:lnTo>
                  <a:pt x="1370" y="0"/>
                </a:lnTo>
                <a:cubicBezTo>
                  <a:pt x="1384" y="0"/>
                  <a:pt x="1396" y="12"/>
                  <a:pt x="1396" y="26"/>
                </a:cubicBezTo>
                <a:lnTo>
                  <a:pt x="1396" y="26"/>
                </a:lnTo>
                <a:cubicBezTo>
                  <a:pt x="1396" y="40"/>
                  <a:pt x="1384" y="51"/>
                  <a:pt x="1370" y="51"/>
                </a:cubicBezTo>
                <a:close/>
                <a:moveTo>
                  <a:pt x="1615" y="51"/>
                </a:moveTo>
                <a:lnTo>
                  <a:pt x="1493" y="51"/>
                </a:lnTo>
                <a:lnTo>
                  <a:pt x="1493" y="51"/>
                </a:lnTo>
                <a:cubicBezTo>
                  <a:pt x="1479" y="51"/>
                  <a:pt x="1468" y="40"/>
                  <a:pt x="1468" y="26"/>
                </a:cubicBezTo>
                <a:lnTo>
                  <a:pt x="1468" y="26"/>
                </a:lnTo>
                <a:cubicBezTo>
                  <a:pt x="1468" y="12"/>
                  <a:pt x="1479" y="0"/>
                  <a:pt x="1493" y="0"/>
                </a:cubicBezTo>
                <a:lnTo>
                  <a:pt x="1615" y="0"/>
                </a:lnTo>
                <a:lnTo>
                  <a:pt x="1615" y="0"/>
                </a:lnTo>
                <a:cubicBezTo>
                  <a:pt x="1629" y="0"/>
                  <a:pt x="1641" y="12"/>
                  <a:pt x="1641" y="26"/>
                </a:cubicBezTo>
                <a:lnTo>
                  <a:pt x="1641" y="26"/>
                </a:lnTo>
                <a:cubicBezTo>
                  <a:pt x="1641" y="40"/>
                  <a:pt x="1629" y="51"/>
                  <a:pt x="1615" y="51"/>
                </a:cubicBezTo>
                <a:close/>
                <a:moveTo>
                  <a:pt x="1860" y="51"/>
                </a:moveTo>
                <a:lnTo>
                  <a:pt x="1737" y="51"/>
                </a:lnTo>
                <a:lnTo>
                  <a:pt x="1737" y="51"/>
                </a:lnTo>
                <a:cubicBezTo>
                  <a:pt x="1723" y="51"/>
                  <a:pt x="1712" y="40"/>
                  <a:pt x="1712" y="26"/>
                </a:cubicBezTo>
                <a:lnTo>
                  <a:pt x="1712" y="26"/>
                </a:lnTo>
                <a:cubicBezTo>
                  <a:pt x="1712" y="12"/>
                  <a:pt x="1723" y="0"/>
                  <a:pt x="1737" y="0"/>
                </a:cubicBezTo>
                <a:lnTo>
                  <a:pt x="1860" y="0"/>
                </a:lnTo>
                <a:lnTo>
                  <a:pt x="1860" y="0"/>
                </a:lnTo>
                <a:cubicBezTo>
                  <a:pt x="1874" y="0"/>
                  <a:pt x="1885" y="12"/>
                  <a:pt x="1885" y="26"/>
                </a:cubicBezTo>
                <a:lnTo>
                  <a:pt x="1885" y="26"/>
                </a:lnTo>
                <a:cubicBezTo>
                  <a:pt x="1885" y="40"/>
                  <a:pt x="1874" y="51"/>
                  <a:pt x="1860" y="51"/>
                </a:cubicBezTo>
                <a:close/>
                <a:moveTo>
                  <a:pt x="2104" y="51"/>
                </a:moveTo>
                <a:lnTo>
                  <a:pt x="1982" y="51"/>
                </a:lnTo>
                <a:lnTo>
                  <a:pt x="1982" y="51"/>
                </a:lnTo>
                <a:cubicBezTo>
                  <a:pt x="1968" y="51"/>
                  <a:pt x="1957" y="40"/>
                  <a:pt x="1957" y="26"/>
                </a:cubicBezTo>
                <a:lnTo>
                  <a:pt x="1957" y="26"/>
                </a:lnTo>
                <a:cubicBezTo>
                  <a:pt x="1957" y="12"/>
                  <a:pt x="1968" y="0"/>
                  <a:pt x="1982" y="0"/>
                </a:cubicBezTo>
                <a:lnTo>
                  <a:pt x="2104" y="0"/>
                </a:lnTo>
                <a:lnTo>
                  <a:pt x="2104" y="0"/>
                </a:lnTo>
                <a:cubicBezTo>
                  <a:pt x="2118" y="0"/>
                  <a:pt x="2130" y="12"/>
                  <a:pt x="2130" y="26"/>
                </a:cubicBezTo>
                <a:lnTo>
                  <a:pt x="2130" y="26"/>
                </a:lnTo>
                <a:cubicBezTo>
                  <a:pt x="2130" y="40"/>
                  <a:pt x="2118" y="51"/>
                  <a:pt x="2104" y="51"/>
                </a:cubicBezTo>
                <a:close/>
                <a:moveTo>
                  <a:pt x="2349" y="51"/>
                </a:moveTo>
                <a:lnTo>
                  <a:pt x="2227" y="51"/>
                </a:lnTo>
                <a:lnTo>
                  <a:pt x="2227" y="51"/>
                </a:lnTo>
                <a:cubicBezTo>
                  <a:pt x="2212" y="51"/>
                  <a:pt x="2201" y="40"/>
                  <a:pt x="2201" y="26"/>
                </a:cubicBezTo>
                <a:lnTo>
                  <a:pt x="2201" y="26"/>
                </a:lnTo>
                <a:cubicBezTo>
                  <a:pt x="2201" y="12"/>
                  <a:pt x="2212" y="0"/>
                  <a:pt x="2227" y="0"/>
                </a:cubicBezTo>
                <a:lnTo>
                  <a:pt x="2349" y="0"/>
                </a:lnTo>
                <a:lnTo>
                  <a:pt x="2349" y="0"/>
                </a:lnTo>
                <a:cubicBezTo>
                  <a:pt x="2363" y="0"/>
                  <a:pt x="2375" y="12"/>
                  <a:pt x="2375" y="26"/>
                </a:cubicBezTo>
                <a:lnTo>
                  <a:pt x="2375" y="26"/>
                </a:lnTo>
                <a:cubicBezTo>
                  <a:pt x="2375" y="40"/>
                  <a:pt x="2363" y="51"/>
                  <a:pt x="2349" y="51"/>
                </a:cubicBezTo>
                <a:close/>
                <a:moveTo>
                  <a:pt x="2594" y="51"/>
                </a:moveTo>
                <a:lnTo>
                  <a:pt x="2471" y="51"/>
                </a:lnTo>
                <a:lnTo>
                  <a:pt x="2471" y="51"/>
                </a:lnTo>
                <a:cubicBezTo>
                  <a:pt x="2457" y="51"/>
                  <a:pt x="2446" y="40"/>
                  <a:pt x="2446" y="26"/>
                </a:cubicBezTo>
                <a:lnTo>
                  <a:pt x="2446" y="26"/>
                </a:lnTo>
                <a:cubicBezTo>
                  <a:pt x="2446" y="12"/>
                  <a:pt x="2457" y="0"/>
                  <a:pt x="2471" y="0"/>
                </a:cubicBezTo>
                <a:lnTo>
                  <a:pt x="2594" y="0"/>
                </a:lnTo>
                <a:lnTo>
                  <a:pt x="2594" y="0"/>
                </a:lnTo>
                <a:cubicBezTo>
                  <a:pt x="2607" y="0"/>
                  <a:pt x="2619" y="12"/>
                  <a:pt x="2619" y="26"/>
                </a:cubicBezTo>
                <a:lnTo>
                  <a:pt x="2619" y="26"/>
                </a:lnTo>
                <a:cubicBezTo>
                  <a:pt x="2619" y="40"/>
                  <a:pt x="2607" y="51"/>
                  <a:pt x="2594" y="51"/>
                </a:cubicBezTo>
                <a:close/>
                <a:moveTo>
                  <a:pt x="2838" y="51"/>
                </a:moveTo>
                <a:lnTo>
                  <a:pt x="2716" y="51"/>
                </a:lnTo>
                <a:lnTo>
                  <a:pt x="2716" y="51"/>
                </a:lnTo>
                <a:cubicBezTo>
                  <a:pt x="2702" y="51"/>
                  <a:pt x="2691" y="40"/>
                  <a:pt x="2691" y="26"/>
                </a:cubicBezTo>
                <a:lnTo>
                  <a:pt x="2691" y="26"/>
                </a:lnTo>
                <a:cubicBezTo>
                  <a:pt x="2691" y="12"/>
                  <a:pt x="2702" y="0"/>
                  <a:pt x="2716" y="0"/>
                </a:cubicBezTo>
                <a:lnTo>
                  <a:pt x="2838" y="0"/>
                </a:lnTo>
                <a:lnTo>
                  <a:pt x="2838" y="0"/>
                </a:lnTo>
                <a:cubicBezTo>
                  <a:pt x="2852" y="0"/>
                  <a:pt x="2864" y="12"/>
                  <a:pt x="2864" y="26"/>
                </a:cubicBezTo>
                <a:lnTo>
                  <a:pt x="2864" y="26"/>
                </a:lnTo>
                <a:cubicBezTo>
                  <a:pt x="2864" y="40"/>
                  <a:pt x="2852" y="51"/>
                  <a:pt x="2838" y="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322">
            <a:extLst>
              <a:ext uri="{FF2B5EF4-FFF2-40B4-BE49-F238E27FC236}">
                <a16:creationId xmlns:a16="http://schemas.microsoft.com/office/drawing/2014/main" id="{1D816946-C501-CD48-9730-3771EFB5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403" y="3633248"/>
            <a:ext cx="3570852" cy="65924"/>
          </a:xfrm>
          <a:custGeom>
            <a:avLst/>
            <a:gdLst>
              <a:gd name="T0" fmla="*/ 26 w 2865"/>
              <a:gd name="T1" fmla="*/ 52 h 53"/>
              <a:gd name="T2" fmla="*/ 26 w 2865"/>
              <a:gd name="T3" fmla="*/ 0 h 53"/>
              <a:gd name="T4" fmla="*/ 173 w 2865"/>
              <a:gd name="T5" fmla="*/ 26 h 53"/>
              <a:gd name="T6" fmla="*/ 393 w 2865"/>
              <a:gd name="T7" fmla="*/ 52 h 53"/>
              <a:gd name="T8" fmla="*/ 245 w 2865"/>
              <a:gd name="T9" fmla="*/ 26 h 53"/>
              <a:gd name="T10" fmla="*/ 393 w 2865"/>
              <a:gd name="T11" fmla="*/ 0 h 53"/>
              <a:gd name="T12" fmla="*/ 418 w 2865"/>
              <a:gd name="T13" fmla="*/ 26 h 53"/>
              <a:gd name="T14" fmla="*/ 515 w 2865"/>
              <a:gd name="T15" fmla="*/ 52 h 53"/>
              <a:gd name="T16" fmla="*/ 489 w 2865"/>
              <a:gd name="T17" fmla="*/ 26 h 53"/>
              <a:gd name="T18" fmla="*/ 637 w 2865"/>
              <a:gd name="T19" fmla="*/ 0 h 53"/>
              <a:gd name="T20" fmla="*/ 637 w 2865"/>
              <a:gd name="T21" fmla="*/ 52 h 53"/>
              <a:gd name="T22" fmla="*/ 760 w 2865"/>
              <a:gd name="T23" fmla="*/ 52 h 53"/>
              <a:gd name="T24" fmla="*/ 760 w 2865"/>
              <a:gd name="T25" fmla="*/ 0 h 53"/>
              <a:gd name="T26" fmla="*/ 907 w 2865"/>
              <a:gd name="T27" fmla="*/ 26 h 53"/>
              <a:gd name="T28" fmla="*/ 1126 w 2865"/>
              <a:gd name="T29" fmla="*/ 52 h 53"/>
              <a:gd name="T30" fmla="*/ 979 w 2865"/>
              <a:gd name="T31" fmla="*/ 26 h 53"/>
              <a:gd name="T32" fmla="*/ 1126 w 2865"/>
              <a:gd name="T33" fmla="*/ 0 h 53"/>
              <a:gd name="T34" fmla="*/ 1152 w 2865"/>
              <a:gd name="T35" fmla="*/ 26 h 53"/>
              <a:gd name="T36" fmla="*/ 1249 w 2865"/>
              <a:gd name="T37" fmla="*/ 52 h 53"/>
              <a:gd name="T38" fmla="*/ 1223 w 2865"/>
              <a:gd name="T39" fmla="*/ 26 h 53"/>
              <a:gd name="T40" fmla="*/ 1371 w 2865"/>
              <a:gd name="T41" fmla="*/ 0 h 53"/>
              <a:gd name="T42" fmla="*/ 1371 w 2865"/>
              <a:gd name="T43" fmla="*/ 52 h 53"/>
              <a:gd name="T44" fmla="*/ 1493 w 2865"/>
              <a:gd name="T45" fmla="*/ 52 h 53"/>
              <a:gd name="T46" fmla="*/ 1493 w 2865"/>
              <a:gd name="T47" fmla="*/ 0 h 53"/>
              <a:gd name="T48" fmla="*/ 1641 w 2865"/>
              <a:gd name="T49" fmla="*/ 26 h 53"/>
              <a:gd name="T50" fmla="*/ 1860 w 2865"/>
              <a:gd name="T51" fmla="*/ 52 h 53"/>
              <a:gd name="T52" fmla="*/ 1712 w 2865"/>
              <a:gd name="T53" fmla="*/ 26 h 53"/>
              <a:gd name="T54" fmla="*/ 1860 w 2865"/>
              <a:gd name="T55" fmla="*/ 0 h 53"/>
              <a:gd name="T56" fmla="*/ 1886 w 2865"/>
              <a:gd name="T57" fmla="*/ 26 h 53"/>
              <a:gd name="T58" fmla="*/ 1983 w 2865"/>
              <a:gd name="T59" fmla="*/ 52 h 53"/>
              <a:gd name="T60" fmla="*/ 1957 w 2865"/>
              <a:gd name="T61" fmla="*/ 26 h 53"/>
              <a:gd name="T62" fmla="*/ 2105 w 2865"/>
              <a:gd name="T63" fmla="*/ 0 h 53"/>
              <a:gd name="T64" fmla="*/ 2105 w 2865"/>
              <a:gd name="T65" fmla="*/ 52 h 53"/>
              <a:gd name="T66" fmla="*/ 2227 w 2865"/>
              <a:gd name="T67" fmla="*/ 52 h 53"/>
              <a:gd name="T68" fmla="*/ 2227 w 2865"/>
              <a:gd name="T69" fmla="*/ 0 h 53"/>
              <a:gd name="T70" fmla="*/ 2375 w 2865"/>
              <a:gd name="T71" fmla="*/ 26 h 53"/>
              <a:gd name="T72" fmla="*/ 2594 w 2865"/>
              <a:gd name="T73" fmla="*/ 52 h 53"/>
              <a:gd name="T74" fmla="*/ 2446 w 2865"/>
              <a:gd name="T75" fmla="*/ 26 h 53"/>
              <a:gd name="T76" fmla="*/ 2594 w 2865"/>
              <a:gd name="T77" fmla="*/ 0 h 53"/>
              <a:gd name="T78" fmla="*/ 2619 w 2865"/>
              <a:gd name="T79" fmla="*/ 26 h 53"/>
              <a:gd name="T80" fmla="*/ 2717 w 2865"/>
              <a:gd name="T81" fmla="*/ 52 h 53"/>
              <a:gd name="T82" fmla="*/ 2691 w 2865"/>
              <a:gd name="T83" fmla="*/ 26 h 53"/>
              <a:gd name="T84" fmla="*/ 2839 w 2865"/>
              <a:gd name="T85" fmla="*/ 0 h 53"/>
              <a:gd name="T86" fmla="*/ 2839 w 2865"/>
              <a:gd name="T8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65" h="53">
                <a:moveTo>
                  <a:pt x="148" y="52"/>
                </a:moveTo>
                <a:lnTo>
                  <a:pt x="26" y="52"/>
                </a:lnTo>
                <a:lnTo>
                  <a:pt x="26" y="52"/>
                </a:lnTo>
                <a:cubicBezTo>
                  <a:pt x="12" y="52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2" y="0"/>
                  <a:pt x="173" y="12"/>
                  <a:pt x="173" y="26"/>
                </a:cubicBezTo>
                <a:lnTo>
                  <a:pt x="173" y="26"/>
                </a:lnTo>
                <a:cubicBezTo>
                  <a:pt x="173" y="40"/>
                  <a:pt x="162" y="52"/>
                  <a:pt x="148" y="52"/>
                </a:cubicBezTo>
                <a:close/>
                <a:moveTo>
                  <a:pt x="393" y="52"/>
                </a:moveTo>
                <a:lnTo>
                  <a:pt x="270" y="52"/>
                </a:lnTo>
                <a:lnTo>
                  <a:pt x="270" y="52"/>
                </a:lnTo>
                <a:cubicBezTo>
                  <a:pt x="256" y="52"/>
                  <a:pt x="245" y="40"/>
                  <a:pt x="245" y="26"/>
                </a:cubicBezTo>
                <a:lnTo>
                  <a:pt x="245" y="26"/>
                </a:lnTo>
                <a:cubicBezTo>
                  <a:pt x="245" y="12"/>
                  <a:pt x="256" y="0"/>
                  <a:pt x="270" y="0"/>
                </a:cubicBezTo>
                <a:lnTo>
                  <a:pt x="393" y="0"/>
                </a:lnTo>
                <a:lnTo>
                  <a:pt x="393" y="0"/>
                </a:lnTo>
                <a:cubicBezTo>
                  <a:pt x="407" y="0"/>
                  <a:pt x="418" y="12"/>
                  <a:pt x="418" y="26"/>
                </a:cubicBezTo>
                <a:lnTo>
                  <a:pt x="418" y="26"/>
                </a:lnTo>
                <a:cubicBezTo>
                  <a:pt x="418" y="40"/>
                  <a:pt x="407" y="52"/>
                  <a:pt x="393" y="52"/>
                </a:cubicBezTo>
                <a:close/>
                <a:moveTo>
                  <a:pt x="637" y="52"/>
                </a:moveTo>
                <a:lnTo>
                  <a:pt x="515" y="52"/>
                </a:lnTo>
                <a:lnTo>
                  <a:pt x="515" y="52"/>
                </a:lnTo>
                <a:cubicBezTo>
                  <a:pt x="501" y="52"/>
                  <a:pt x="489" y="40"/>
                  <a:pt x="489" y="26"/>
                </a:cubicBezTo>
                <a:lnTo>
                  <a:pt x="489" y="26"/>
                </a:lnTo>
                <a:cubicBezTo>
                  <a:pt x="489" y="12"/>
                  <a:pt x="501" y="0"/>
                  <a:pt x="515" y="0"/>
                </a:cubicBezTo>
                <a:lnTo>
                  <a:pt x="637" y="0"/>
                </a:lnTo>
                <a:lnTo>
                  <a:pt x="637" y="0"/>
                </a:lnTo>
                <a:cubicBezTo>
                  <a:pt x="651" y="0"/>
                  <a:pt x="662" y="12"/>
                  <a:pt x="662" y="26"/>
                </a:cubicBezTo>
                <a:lnTo>
                  <a:pt x="662" y="26"/>
                </a:lnTo>
                <a:cubicBezTo>
                  <a:pt x="662" y="40"/>
                  <a:pt x="651" y="52"/>
                  <a:pt x="637" y="52"/>
                </a:cubicBezTo>
                <a:close/>
                <a:moveTo>
                  <a:pt x="882" y="52"/>
                </a:moveTo>
                <a:lnTo>
                  <a:pt x="760" y="52"/>
                </a:lnTo>
                <a:lnTo>
                  <a:pt x="760" y="52"/>
                </a:lnTo>
                <a:cubicBezTo>
                  <a:pt x="746" y="52"/>
                  <a:pt x="734" y="40"/>
                  <a:pt x="734" y="26"/>
                </a:cubicBezTo>
                <a:lnTo>
                  <a:pt x="734" y="26"/>
                </a:lnTo>
                <a:cubicBezTo>
                  <a:pt x="734" y="12"/>
                  <a:pt x="746" y="0"/>
                  <a:pt x="760" y="0"/>
                </a:cubicBezTo>
                <a:lnTo>
                  <a:pt x="882" y="0"/>
                </a:lnTo>
                <a:lnTo>
                  <a:pt x="882" y="0"/>
                </a:lnTo>
                <a:cubicBezTo>
                  <a:pt x="896" y="0"/>
                  <a:pt x="907" y="12"/>
                  <a:pt x="907" y="26"/>
                </a:cubicBezTo>
                <a:lnTo>
                  <a:pt x="907" y="26"/>
                </a:lnTo>
                <a:cubicBezTo>
                  <a:pt x="907" y="40"/>
                  <a:pt x="896" y="52"/>
                  <a:pt x="882" y="52"/>
                </a:cubicBezTo>
                <a:close/>
                <a:moveTo>
                  <a:pt x="1126" y="52"/>
                </a:moveTo>
                <a:lnTo>
                  <a:pt x="1004" y="52"/>
                </a:lnTo>
                <a:lnTo>
                  <a:pt x="1004" y="52"/>
                </a:lnTo>
                <a:cubicBezTo>
                  <a:pt x="990" y="52"/>
                  <a:pt x="979" y="40"/>
                  <a:pt x="979" y="26"/>
                </a:cubicBezTo>
                <a:lnTo>
                  <a:pt x="979" y="26"/>
                </a:lnTo>
                <a:cubicBezTo>
                  <a:pt x="979" y="12"/>
                  <a:pt x="990" y="0"/>
                  <a:pt x="1004" y="0"/>
                </a:cubicBezTo>
                <a:lnTo>
                  <a:pt x="1126" y="0"/>
                </a:lnTo>
                <a:lnTo>
                  <a:pt x="1126" y="0"/>
                </a:lnTo>
                <a:cubicBezTo>
                  <a:pt x="1141" y="0"/>
                  <a:pt x="1152" y="12"/>
                  <a:pt x="1152" y="26"/>
                </a:cubicBezTo>
                <a:lnTo>
                  <a:pt x="1152" y="26"/>
                </a:lnTo>
                <a:cubicBezTo>
                  <a:pt x="1152" y="40"/>
                  <a:pt x="1141" y="52"/>
                  <a:pt x="1126" y="52"/>
                </a:cubicBezTo>
                <a:close/>
                <a:moveTo>
                  <a:pt x="1371" y="52"/>
                </a:moveTo>
                <a:lnTo>
                  <a:pt x="1249" y="52"/>
                </a:lnTo>
                <a:lnTo>
                  <a:pt x="1249" y="52"/>
                </a:lnTo>
                <a:cubicBezTo>
                  <a:pt x="1235" y="52"/>
                  <a:pt x="1223" y="40"/>
                  <a:pt x="1223" y="26"/>
                </a:cubicBezTo>
                <a:lnTo>
                  <a:pt x="1223" y="26"/>
                </a:lnTo>
                <a:cubicBezTo>
                  <a:pt x="1223" y="12"/>
                  <a:pt x="1235" y="0"/>
                  <a:pt x="1249" y="0"/>
                </a:cubicBezTo>
                <a:lnTo>
                  <a:pt x="1371" y="0"/>
                </a:lnTo>
                <a:lnTo>
                  <a:pt x="1371" y="0"/>
                </a:lnTo>
                <a:cubicBezTo>
                  <a:pt x="1385" y="0"/>
                  <a:pt x="1396" y="12"/>
                  <a:pt x="1396" y="26"/>
                </a:cubicBezTo>
                <a:lnTo>
                  <a:pt x="1396" y="26"/>
                </a:lnTo>
                <a:cubicBezTo>
                  <a:pt x="1396" y="40"/>
                  <a:pt x="1385" y="52"/>
                  <a:pt x="1371" y="52"/>
                </a:cubicBezTo>
                <a:close/>
                <a:moveTo>
                  <a:pt x="1616" y="52"/>
                </a:moveTo>
                <a:lnTo>
                  <a:pt x="1493" y="52"/>
                </a:lnTo>
                <a:lnTo>
                  <a:pt x="1493" y="52"/>
                </a:lnTo>
                <a:cubicBezTo>
                  <a:pt x="1480" y="52"/>
                  <a:pt x="1468" y="40"/>
                  <a:pt x="1468" y="26"/>
                </a:cubicBezTo>
                <a:lnTo>
                  <a:pt x="1468" y="26"/>
                </a:lnTo>
                <a:cubicBezTo>
                  <a:pt x="1468" y="12"/>
                  <a:pt x="1480" y="0"/>
                  <a:pt x="1493" y="0"/>
                </a:cubicBezTo>
                <a:lnTo>
                  <a:pt x="1616" y="0"/>
                </a:lnTo>
                <a:lnTo>
                  <a:pt x="1616" y="0"/>
                </a:lnTo>
                <a:cubicBezTo>
                  <a:pt x="1630" y="0"/>
                  <a:pt x="1641" y="12"/>
                  <a:pt x="1641" y="26"/>
                </a:cubicBezTo>
                <a:lnTo>
                  <a:pt x="1641" y="26"/>
                </a:lnTo>
                <a:cubicBezTo>
                  <a:pt x="1641" y="40"/>
                  <a:pt x="1630" y="52"/>
                  <a:pt x="1616" y="52"/>
                </a:cubicBezTo>
                <a:close/>
                <a:moveTo>
                  <a:pt x="1860" y="52"/>
                </a:moveTo>
                <a:lnTo>
                  <a:pt x="1738" y="52"/>
                </a:lnTo>
                <a:lnTo>
                  <a:pt x="1738" y="52"/>
                </a:lnTo>
                <a:cubicBezTo>
                  <a:pt x="1724" y="52"/>
                  <a:pt x="1712" y="40"/>
                  <a:pt x="1712" y="26"/>
                </a:cubicBezTo>
                <a:lnTo>
                  <a:pt x="1712" y="26"/>
                </a:lnTo>
                <a:cubicBezTo>
                  <a:pt x="1712" y="12"/>
                  <a:pt x="1724" y="0"/>
                  <a:pt x="1738" y="0"/>
                </a:cubicBezTo>
                <a:lnTo>
                  <a:pt x="1860" y="0"/>
                </a:lnTo>
                <a:lnTo>
                  <a:pt x="1860" y="0"/>
                </a:lnTo>
                <a:cubicBezTo>
                  <a:pt x="1875" y="0"/>
                  <a:pt x="1886" y="12"/>
                  <a:pt x="1886" y="26"/>
                </a:cubicBezTo>
                <a:lnTo>
                  <a:pt x="1886" y="26"/>
                </a:lnTo>
                <a:cubicBezTo>
                  <a:pt x="1886" y="40"/>
                  <a:pt x="1875" y="52"/>
                  <a:pt x="1860" y="52"/>
                </a:cubicBezTo>
                <a:close/>
                <a:moveTo>
                  <a:pt x="2105" y="52"/>
                </a:moveTo>
                <a:lnTo>
                  <a:pt x="1983" y="52"/>
                </a:lnTo>
                <a:lnTo>
                  <a:pt x="1983" y="52"/>
                </a:lnTo>
                <a:cubicBezTo>
                  <a:pt x="1969" y="52"/>
                  <a:pt x="1957" y="40"/>
                  <a:pt x="1957" y="26"/>
                </a:cubicBezTo>
                <a:lnTo>
                  <a:pt x="1957" y="26"/>
                </a:lnTo>
                <a:cubicBezTo>
                  <a:pt x="1957" y="12"/>
                  <a:pt x="1969" y="0"/>
                  <a:pt x="1983" y="0"/>
                </a:cubicBezTo>
                <a:lnTo>
                  <a:pt x="2105" y="0"/>
                </a:lnTo>
                <a:lnTo>
                  <a:pt x="2105" y="0"/>
                </a:lnTo>
                <a:cubicBezTo>
                  <a:pt x="2119" y="0"/>
                  <a:pt x="2130" y="12"/>
                  <a:pt x="2130" y="26"/>
                </a:cubicBezTo>
                <a:lnTo>
                  <a:pt x="2130" y="26"/>
                </a:lnTo>
                <a:cubicBezTo>
                  <a:pt x="2130" y="40"/>
                  <a:pt x="2119" y="52"/>
                  <a:pt x="2105" y="52"/>
                </a:cubicBezTo>
                <a:close/>
                <a:moveTo>
                  <a:pt x="2350" y="52"/>
                </a:moveTo>
                <a:lnTo>
                  <a:pt x="2227" y="52"/>
                </a:lnTo>
                <a:lnTo>
                  <a:pt x="2227" y="52"/>
                </a:lnTo>
                <a:cubicBezTo>
                  <a:pt x="2213" y="52"/>
                  <a:pt x="2202" y="40"/>
                  <a:pt x="2202" y="26"/>
                </a:cubicBezTo>
                <a:lnTo>
                  <a:pt x="2202" y="26"/>
                </a:lnTo>
                <a:cubicBezTo>
                  <a:pt x="2202" y="12"/>
                  <a:pt x="2213" y="0"/>
                  <a:pt x="2227" y="0"/>
                </a:cubicBezTo>
                <a:lnTo>
                  <a:pt x="2350" y="0"/>
                </a:lnTo>
                <a:lnTo>
                  <a:pt x="2350" y="0"/>
                </a:lnTo>
                <a:cubicBezTo>
                  <a:pt x="2364" y="0"/>
                  <a:pt x="2375" y="12"/>
                  <a:pt x="2375" y="26"/>
                </a:cubicBezTo>
                <a:lnTo>
                  <a:pt x="2375" y="26"/>
                </a:lnTo>
                <a:cubicBezTo>
                  <a:pt x="2375" y="40"/>
                  <a:pt x="2364" y="52"/>
                  <a:pt x="2350" y="52"/>
                </a:cubicBezTo>
                <a:close/>
                <a:moveTo>
                  <a:pt x="2594" y="52"/>
                </a:moveTo>
                <a:lnTo>
                  <a:pt x="2472" y="52"/>
                </a:lnTo>
                <a:lnTo>
                  <a:pt x="2472" y="52"/>
                </a:lnTo>
                <a:cubicBezTo>
                  <a:pt x="2458" y="52"/>
                  <a:pt x="2446" y="40"/>
                  <a:pt x="2446" y="26"/>
                </a:cubicBezTo>
                <a:lnTo>
                  <a:pt x="2446" y="26"/>
                </a:lnTo>
                <a:cubicBezTo>
                  <a:pt x="2446" y="12"/>
                  <a:pt x="2458" y="0"/>
                  <a:pt x="2472" y="0"/>
                </a:cubicBezTo>
                <a:lnTo>
                  <a:pt x="2594" y="0"/>
                </a:lnTo>
                <a:lnTo>
                  <a:pt x="2594" y="0"/>
                </a:lnTo>
                <a:cubicBezTo>
                  <a:pt x="2608" y="0"/>
                  <a:pt x="2619" y="12"/>
                  <a:pt x="2619" y="26"/>
                </a:cubicBezTo>
                <a:lnTo>
                  <a:pt x="2619" y="26"/>
                </a:lnTo>
                <a:cubicBezTo>
                  <a:pt x="2619" y="40"/>
                  <a:pt x="2608" y="52"/>
                  <a:pt x="2594" y="52"/>
                </a:cubicBezTo>
                <a:close/>
                <a:moveTo>
                  <a:pt x="2839" y="52"/>
                </a:moveTo>
                <a:lnTo>
                  <a:pt x="2717" y="52"/>
                </a:lnTo>
                <a:lnTo>
                  <a:pt x="2717" y="52"/>
                </a:lnTo>
                <a:cubicBezTo>
                  <a:pt x="2703" y="52"/>
                  <a:pt x="2691" y="40"/>
                  <a:pt x="2691" y="26"/>
                </a:cubicBezTo>
                <a:lnTo>
                  <a:pt x="2691" y="26"/>
                </a:lnTo>
                <a:cubicBezTo>
                  <a:pt x="2691" y="12"/>
                  <a:pt x="2703" y="0"/>
                  <a:pt x="2717" y="0"/>
                </a:cubicBezTo>
                <a:lnTo>
                  <a:pt x="2839" y="0"/>
                </a:lnTo>
                <a:lnTo>
                  <a:pt x="2839" y="0"/>
                </a:lnTo>
                <a:cubicBezTo>
                  <a:pt x="2853" y="0"/>
                  <a:pt x="2864" y="12"/>
                  <a:pt x="2864" y="26"/>
                </a:cubicBezTo>
                <a:lnTo>
                  <a:pt x="2864" y="26"/>
                </a:lnTo>
                <a:cubicBezTo>
                  <a:pt x="2864" y="40"/>
                  <a:pt x="2853" y="52"/>
                  <a:pt x="2839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323">
            <a:extLst>
              <a:ext uri="{FF2B5EF4-FFF2-40B4-BE49-F238E27FC236}">
                <a16:creationId xmlns:a16="http://schemas.microsoft.com/office/drawing/2014/main" id="{9E9DE80E-7F4D-0B43-99B8-06C5099D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471" y="10829889"/>
            <a:ext cx="2219423" cy="65924"/>
          </a:xfrm>
          <a:custGeom>
            <a:avLst/>
            <a:gdLst>
              <a:gd name="T0" fmla="*/ 25 w 1780"/>
              <a:gd name="T1" fmla="*/ 51 h 52"/>
              <a:gd name="T2" fmla="*/ 0 w 1780"/>
              <a:gd name="T3" fmla="*/ 26 h 52"/>
              <a:gd name="T4" fmla="*/ 25 w 1780"/>
              <a:gd name="T5" fmla="*/ 0 h 52"/>
              <a:gd name="T6" fmla="*/ 147 w 1780"/>
              <a:gd name="T7" fmla="*/ 0 h 52"/>
              <a:gd name="T8" fmla="*/ 173 w 1780"/>
              <a:gd name="T9" fmla="*/ 26 h 52"/>
              <a:gd name="T10" fmla="*/ 392 w 1780"/>
              <a:gd name="T11" fmla="*/ 51 h 52"/>
              <a:gd name="T12" fmla="*/ 269 w 1780"/>
              <a:gd name="T13" fmla="*/ 51 h 52"/>
              <a:gd name="T14" fmla="*/ 245 w 1780"/>
              <a:gd name="T15" fmla="*/ 26 h 52"/>
              <a:gd name="T16" fmla="*/ 392 w 1780"/>
              <a:gd name="T17" fmla="*/ 0 h 52"/>
              <a:gd name="T18" fmla="*/ 418 w 1780"/>
              <a:gd name="T19" fmla="*/ 26 h 52"/>
              <a:gd name="T20" fmla="*/ 392 w 1780"/>
              <a:gd name="T21" fmla="*/ 51 h 52"/>
              <a:gd name="T22" fmla="*/ 514 w 1780"/>
              <a:gd name="T23" fmla="*/ 51 h 52"/>
              <a:gd name="T24" fmla="*/ 489 w 1780"/>
              <a:gd name="T25" fmla="*/ 26 h 52"/>
              <a:gd name="T26" fmla="*/ 514 w 1780"/>
              <a:gd name="T27" fmla="*/ 0 h 52"/>
              <a:gd name="T28" fmla="*/ 636 w 1780"/>
              <a:gd name="T29" fmla="*/ 0 h 52"/>
              <a:gd name="T30" fmla="*/ 662 w 1780"/>
              <a:gd name="T31" fmla="*/ 26 h 52"/>
              <a:gd name="T32" fmla="*/ 881 w 1780"/>
              <a:gd name="T33" fmla="*/ 51 h 52"/>
              <a:gd name="T34" fmla="*/ 759 w 1780"/>
              <a:gd name="T35" fmla="*/ 51 h 52"/>
              <a:gd name="T36" fmla="*/ 734 w 1780"/>
              <a:gd name="T37" fmla="*/ 26 h 52"/>
              <a:gd name="T38" fmla="*/ 881 w 1780"/>
              <a:gd name="T39" fmla="*/ 0 h 52"/>
              <a:gd name="T40" fmla="*/ 907 w 1780"/>
              <a:gd name="T41" fmla="*/ 26 h 52"/>
              <a:gd name="T42" fmla="*/ 881 w 1780"/>
              <a:gd name="T43" fmla="*/ 51 h 52"/>
              <a:gd name="T44" fmla="*/ 1003 w 1780"/>
              <a:gd name="T45" fmla="*/ 51 h 52"/>
              <a:gd name="T46" fmla="*/ 978 w 1780"/>
              <a:gd name="T47" fmla="*/ 26 h 52"/>
              <a:gd name="T48" fmla="*/ 1003 w 1780"/>
              <a:gd name="T49" fmla="*/ 0 h 52"/>
              <a:gd name="T50" fmla="*/ 1126 w 1780"/>
              <a:gd name="T51" fmla="*/ 0 h 52"/>
              <a:gd name="T52" fmla="*/ 1151 w 1780"/>
              <a:gd name="T53" fmla="*/ 26 h 52"/>
              <a:gd name="T54" fmla="*/ 1370 w 1780"/>
              <a:gd name="T55" fmla="*/ 51 h 52"/>
              <a:gd name="T56" fmla="*/ 1248 w 1780"/>
              <a:gd name="T57" fmla="*/ 51 h 52"/>
              <a:gd name="T58" fmla="*/ 1223 w 1780"/>
              <a:gd name="T59" fmla="*/ 26 h 52"/>
              <a:gd name="T60" fmla="*/ 1370 w 1780"/>
              <a:gd name="T61" fmla="*/ 0 h 52"/>
              <a:gd name="T62" fmla="*/ 1396 w 1780"/>
              <a:gd name="T63" fmla="*/ 26 h 52"/>
              <a:gd name="T64" fmla="*/ 1370 w 1780"/>
              <a:gd name="T65" fmla="*/ 51 h 52"/>
              <a:gd name="T66" fmla="*/ 1493 w 1780"/>
              <a:gd name="T67" fmla="*/ 51 h 52"/>
              <a:gd name="T68" fmla="*/ 1468 w 1780"/>
              <a:gd name="T69" fmla="*/ 26 h 52"/>
              <a:gd name="T70" fmla="*/ 1493 w 1780"/>
              <a:gd name="T71" fmla="*/ 0 h 52"/>
              <a:gd name="T72" fmla="*/ 1615 w 1780"/>
              <a:gd name="T73" fmla="*/ 0 h 52"/>
              <a:gd name="T74" fmla="*/ 1641 w 1780"/>
              <a:gd name="T75" fmla="*/ 26 h 52"/>
              <a:gd name="T76" fmla="*/ 1754 w 1780"/>
              <a:gd name="T77" fmla="*/ 51 h 52"/>
              <a:gd name="T78" fmla="*/ 1737 w 1780"/>
              <a:gd name="T79" fmla="*/ 51 h 52"/>
              <a:gd name="T80" fmla="*/ 1712 w 1780"/>
              <a:gd name="T81" fmla="*/ 26 h 52"/>
              <a:gd name="T82" fmla="*/ 1754 w 1780"/>
              <a:gd name="T83" fmla="*/ 0 h 52"/>
              <a:gd name="T84" fmla="*/ 1779 w 1780"/>
              <a:gd name="T85" fmla="*/ 26 h 52"/>
              <a:gd name="T86" fmla="*/ 1754 w 1780"/>
              <a:gd name="T8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80" h="52">
                <a:moveTo>
                  <a:pt x="147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40"/>
                  <a:pt x="0" y="26"/>
                </a:cubicBezTo>
                <a:lnTo>
                  <a:pt x="0" y="26"/>
                </a:lnTo>
                <a:cubicBezTo>
                  <a:pt x="0" y="11"/>
                  <a:pt x="11" y="0"/>
                  <a:pt x="25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1" y="0"/>
                  <a:pt x="173" y="11"/>
                  <a:pt x="173" y="26"/>
                </a:cubicBezTo>
                <a:lnTo>
                  <a:pt x="173" y="26"/>
                </a:lnTo>
                <a:cubicBezTo>
                  <a:pt x="173" y="40"/>
                  <a:pt x="161" y="51"/>
                  <a:pt x="147" y="51"/>
                </a:cubicBezTo>
                <a:close/>
                <a:moveTo>
                  <a:pt x="392" y="51"/>
                </a:moveTo>
                <a:lnTo>
                  <a:pt x="269" y="51"/>
                </a:lnTo>
                <a:lnTo>
                  <a:pt x="269" y="51"/>
                </a:lnTo>
                <a:cubicBezTo>
                  <a:pt x="255" y="51"/>
                  <a:pt x="245" y="40"/>
                  <a:pt x="245" y="26"/>
                </a:cubicBezTo>
                <a:lnTo>
                  <a:pt x="245" y="26"/>
                </a:lnTo>
                <a:cubicBezTo>
                  <a:pt x="245" y="11"/>
                  <a:pt x="255" y="0"/>
                  <a:pt x="269" y="0"/>
                </a:cubicBezTo>
                <a:lnTo>
                  <a:pt x="392" y="0"/>
                </a:lnTo>
                <a:lnTo>
                  <a:pt x="392" y="0"/>
                </a:lnTo>
                <a:cubicBezTo>
                  <a:pt x="406" y="0"/>
                  <a:pt x="418" y="11"/>
                  <a:pt x="418" y="26"/>
                </a:cubicBezTo>
                <a:lnTo>
                  <a:pt x="418" y="26"/>
                </a:lnTo>
                <a:cubicBezTo>
                  <a:pt x="418" y="40"/>
                  <a:pt x="406" y="51"/>
                  <a:pt x="392" y="51"/>
                </a:cubicBezTo>
                <a:close/>
                <a:moveTo>
                  <a:pt x="636" y="51"/>
                </a:moveTo>
                <a:lnTo>
                  <a:pt x="514" y="51"/>
                </a:lnTo>
                <a:lnTo>
                  <a:pt x="514" y="51"/>
                </a:lnTo>
                <a:cubicBezTo>
                  <a:pt x="500" y="51"/>
                  <a:pt x="489" y="40"/>
                  <a:pt x="489" y="26"/>
                </a:cubicBezTo>
                <a:lnTo>
                  <a:pt x="489" y="26"/>
                </a:lnTo>
                <a:cubicBezTo>
                  <a:pt x="489" y="11"/>
                  <a:pt x="500" y="0"/>
                  <a:pt x="514" y="0"/>
                </a:cubicBezTo>
                <a:lnTo>
                  <a:pt x="636" y="0"/>
                </a:lnTo>
                <a:lnTo>
                  <a:pt x="636" y="0"/>
                </a:lnTo>
                <a:cubicBezTo>
                  <a:pt x="650" y="0"/>
                  <a:pt x="662" y="11"/>
                  <a:pt x="662" y="26"/>
                </a:cubicBezTo>
                <a:lnTo>
                  <a:pt x="662" y="26"/>
                </a:lnTo>
                <a:cubicBezTo>
                  <a:pt x="662" y="40"/>
                  <a:pt x="650" y="51"/>
                  <a:pt x="636" y="51"/>
                </a:cubicBezTo>
                <a:close/>
                <a:moveTo>
                  <a:pt x="881" y="51"/>
                </a:moveTo>
                <a:lnTo>
                  <a:pt x="759" y="51"/>
                </a:lnTo>
                <a:lnTo>
                  <a:pt x="759" y="51"/>
                </a:lnTo>
                <a:cubicBezTo>
                  <a:pt x="745" y="51"/>
                  <a:pt x="734" y="40"/>
                  <a:pt x="734" y="26"/>
                </a:cubicBezTo>
                <a:lnTo>
                  <a:pt x="734" y="26"/>
                </a:lnTo>
                <a:cubicBezTo>
                  <a:pt x="734" y="11"/>
                  <a:pt x="745" y="0"/>
                  <a:pt x="759" y="0"/>
                </a:cubicBezTo>
                <a:lnTo>
                  <a:pt x="881" y="0"/>
                </a:lnTo>
                <a:lnTo>
                  <a:pt x="881" y="0"/>
                </a:lnTo>
                <a:cubicBezTo>
                  <a:pt x="895" y="0"/>
                  <a:pt x="907" y="11"/>
                  <a:pt x="907" y="26"/>
                </a:cubicBezTo>
                <a:lnTo>
                  <a:pt x="907" y="26"/>
                </a:lnTo>
                <a:cubicBezTo>
                  <a:pt x="907" y="40"/>
                  <a:pt x="895" y="51"/>
                  <a:pt x="881" y="51"/>
                </a:cubicBezTo>
                <a:close/>
                <a:moveTo>
                  <a:pt x="1126" y="51"/>
                </a:moveTo>
                <a:lnTo>
                  <a:pt x="1003" y="51"/>
                </a:lnTo>
                <a:lnTo>
                  <a:pt x="1003" y="51"/>
                </a:lnTo>
                <a:cubicBezTo>
                  <a:pt x="989" y="51"/>
                  <a:pt x="978" y="40"/>
                  <a:pt x="978" y="26"/>
                </a:cubicBezTo>
                <a:lnTo>
                  <a:pt x="978" y="26"/>
                </a:lnTo>
                <a:cubicBezTo>
                  <a:pt x="978" y="11"/>
                  <a:pt x="989" y="0"/>
                  <a:pt x="1003" y="0"/>
                </a:cubicBezTo>
                <a:lnTo>
                  <a:pt x="1126" y="0"/>
                </a:lnTo>
                <a:lnTo>
                  <a:pt x="1126" y="0"/>
                </a:lnTo>
                <a:cubicBezTo>
                  <a:pt x="1140" y="0"/>
                  <a:pt x="1151" y="11"/>
                  <a:pt x="1151" y="26"/>
                </a:cubicBezTo>
                <a:lnTo>
                  <a:pt x="1151" y="26"/>
                </a:lnTo>
                <a:cubicBezTo>
                  <a:pt x="1151" y="40"/>
                  <a:pt x="1140" y="51"/>
                  <a:pt x="1126" y="51"/>
                </a:cubicBezTo>
                <a:close/>
                <a:moveTo>
                  <a:pt x="1370" y="51"/>
                </a:moveTo>
                <a:lnTo>
                  <a:pt x="1248" y="51"/>
                </a:lnTo>
                <a:lnTo>
                  <a:pt x="1248" y="51"/>
                </a:lnTo>
                <a:cubicBezTo>
                  <a:pt x="1234" y="51"/>
                  <a:pt x="1223" y="40"/>
                  <a:pt x="1223" y="26"/>
                </a:cubicBezTo>
                <a:lnTo>
                  <a:pt x="1223" y="26"/>
                </a:lnTo>
                <a:cubicBezTo>
                  <a:pt x="1223" y="11"/>
                  <a:pt x="1234" y="0"/>
                  <a:pt x="1248" y="0"/>
                </a:cubicBezTo>
                <a:lnTo>
                  <a:pt x="1370" y="0"/>
                </a:lnTo>
                <a:lnTo>
                  <a:pt x="1370" y="0"/>
                </a:lnTo>
                <a:cubicBezTo>
                  <a:pt x="1384" y="0"/>
                  <a:pt x="1396" y="11"/>
                  <a:pt x="1396" y="26"/>
                </a:cubicBezTo>
                <a:lnTo>
                  <a:pt x="1396" y="26"/>
                </a:lnTo>
                <a:cubicBezTo>
                  <a:pt x="1396" y="40"/>
                  <a:pt x="1384" y="51"/>
                  <a:pt x="1370" y="51"/>
                </a:cubicBezTo>
                <a:close/>
                <a:moveTo>
                  <a:pt x="1615" y="51"/>
                </a:moveTo>
                <a:lnTo>
                  <a:pt x="1493" y="51"/>
                </a:lnTo>
                <a:lnTo>
                  <a:pt x="1493" y="51"/>
                </a:lnTo>
                <a:cubicBezTo>
                  <a:pt x="1479" y="51"/>
                  <a:pt x="1468" y="40"/>
                  <a:pt x="1468" y="26"/>
                </a:cubicBezTo>
                <a:lnTo>
                  <a:pt x="1468" y="26"/>
                </a:lnTo>
                <a:cubicBezTo>
                  <a:pt x="1468" y="11"/>
                  <a:pt x="1479" y="0"/>
                  <a:pt x="1493" y="0"/>
                </a:cubicBezTo>
                <a:lnTo>
                  <a:pt x="1615" y="0"/>
                </a:lnTo>
                <a:lnTo>
                  <a:pt x="1615" y="0"/>
                </a:lnTo>
                <a:cubicBezTo>
                  <a:pt x="1629" y="0"/>
                  <a:pt x="1641" y="11"/>
                  <a:pt x="1641" y="26"/>
                </a:cubicBezTo>
                <a:lnTo>
                  <a:pt x="1641" y="26"/>
                </a:lnTo>
                <a:cubicBezTo>
                  <a:pt x="1641" y="40"/>
                  <a:pt x="1629" y="51"/>
                  <a:pt x="1615" y="51"/>
                </a:cubicBezTo>
                <a:close/>
                <a:moveTo>
                  <a:pt x="1754" y="51"/>
                </a:moveTo>
                <a:lnTo>
                  <a:pt x="1737" y="51"/>
                </a:lnTo>
                <a:lnTo>
                  <a:pt x="1737" y="51"/>
                </a:lnTo>
                <a:cubicBezTo>
                  <a:pt x="1723" y="51"/>
                  <a:pt x="1712" y="40"/>
                  <a:pt x="1712" y="26"/>
                </a:cubicBezTo>
                <a:lnTo>
                  <a:pt x="1712" y="26"/>
                </a:lnTo>
                <a:cubicBezTo>
                  <a:pt x="1712" y="11"/>
                  <a:pt x="1723" y="0"/>
                  <a:pt x="1737" y="0"/>
                </a:cubicBezTo>
                <a:lnTo>
                  <a:pt x="1754" y="0"/>
                </a:lnTo>
                <a:lnTo>
                  <a:pt x="1754" y="0"/>
                </a:lnTo>
                <a:cubicBezTo>
                  <a:pt x="1768" y="0"/>
                  <a:pt x="1779" y="11"/>
                  <a:pt x="1779" y="26"/>
                </a:cubicBezTo>
                <a:lnTo>
                  <a:pt x="1779" y="26"/>
                </a:lnTo>
                <a:cubicBezTo>
                  <a:pt x="1779" y="40"/>
                  <a:pt x="1768" y="51"/>
                  <a:pt x="1754" y="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324">
            <a:extLst>
              <a:ext uri="{FF2B5EF4-FFF2-40B4-BE49-F238E27FC236}">
                <a16:creationId xmlns:a16="http://schemas.microsoft.com/office/drawing/2014/main" id="{3D575DA7-8C40-6B43-9551-75468ECF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931" y="10829889"/>
            <a:ext cx="2219423" cy="65924"/>
          </a:xfrm>
          <a:custGeom>
            <a:avLst/>
            <a:gdLst>
              <a:gd name="T0" fmla="*/ 26 w 1781"/>
              <a:gd name="T1" fmla="*/ 51 h 52"/>
              <a:gd name="T2" fmla="*/ 0 w 1781"/>
              <a:gd name="T3" fmla="*/ 26 h 52"/>
              <a:gd name="T4" fmla="*/ 26 w 1781"/>
              <a:gd name="T5" fmla="*/ 0 h 52"/>
              <a:gd name="T6" fmla="*/ 148 w 1781"/>
              <a:gd name="T7" fmla="*/ 0 h 52"/>
              <a:gd name="T8" fmla="*/ 174 w 1781"/>
              <a:gd name="T9" fmla="*/ 26 h 52"/>
              <a:gd name="T10" fmla="*/ 393 w 1781"/>
              <a:gd name="T11" fmla="*/ 51 h 52"/>
              <a:gd name="T12" fmla="*/ 270 w 1781"/>
              <a:gd name="T13" fmla="*/ 51 h 52"/>
              <a:gd name="T14" fmla="*/ 245 w 1781"/>
              <a:gd name="T15" fmla="*/ 26 h 52"/>
              <a:gd name="T16" fmla="*/ 393 w 1781"/>
              <a:gd name="T17" fmla="*/ 0 h 52"/>
              <a:gd name="T18" fmla="*/ 418 w 1781"/>
              <a:gd name="T19" fmla="*/ 26 h 52"/>
              <a:gd name="T20" fmla="*/ 393 w 1781"/>
              <a:gd name="T21" fmla="*/ 51 h 52"/>
              <a:gd name="T22" fmla="*/ 515 w 1781"/>
              <a:gd name="T23" fmla="*/ 51 h 52"/>
              <a:gd name="T24" fmla="*/ 489 w 1781"/>
              <a:gd name="T25" fmla="*/ 26 h 52"/>
              <a:gd name="T26" fmla="*/ 515 w 1781"/>
              <a:gd name="T27" fmla="*/ 0 h 52"/>
              <a:gd name="T28" fmla="*/ 637 w 1781"/>
              <a:gd name="T29" fmla="*/ 0 h 52"/>
              <a:gd name="T30" fmla="*/ 663 w 1781"/>
              <a:gd name="T31" fmla="*/ 26 h 52"/>
              <a:gd name="T32" fmla="*/ 882 w 1781"/>
              <a:gd name="T33" fmla="*/ 51 h 52"/>
              <a:gd name="T34" fmla="*/ 760 w 1781"/>
              <a:gd name="T35" fmla="*/ 51 h 52"/>
              <a:gd name="T36" fmla="*/ 734 w 1781"/>
              <a:gd name="T37" fmla="*/ 26 h 52"/>
              <a:gd name="T38" fmla="*/ 882 w 1781"/>
              <a:gd name="T39" fmla="*/ 0 h 52"/>
              <a:gd name="T40" fmla="*/ 908 w 1781"/>
              <a:gd name="T41" fmla="*/ 26 h 52"/>
              <a:gd name="T42" fmla="*/ 882 w 1781"/>
              <a:gd name="T43" fmla="*/ 51 h 52"/>
              <a:gd name="T44" fmla="*/ 1004 w 1781"/>
              <a:gd name="T45" fmla="*/ 51 h 52"/>
              <a:gd name="T46" fmla="*/ 979 w 1781"/>
              <a:gd name="T47" fmla="*/ 26 h 52"/>
              <a:gd name="T48" fmla="*/ 1004 w 1781"/>
              <a:gd name="T49" fmla="*/ 0 h 52"/>
              <a:gd name="T50" fmla="*/ 1127 w 1781"/>
              <a:gd name="T51" fmla="*/ 0 h 52"/>
              <a:gd name="T52" fmla="*/ 1152 w 1781"/>
              <a:gd name="T53" fmla="*/ 26 h 52"/>
              <a:gd name="T54" fmla="*/ 1371 w 1781"/>
              <a:gd name="T55" fmla="*/ 51 h 52"/>
              <a:gd name="T56" fmla="*/ 1249 w 1781"/>
              <a:gd name="T57" fmla="*/ 51 h 52"/>
              <a:gd name="T58" fmla="*/ 1223 w 1781"/>
              <a:gd name="T59" fmla="*/ 26 h 52"/>
              <a:gd name="T60" fmla="*/ 1371 w 1781"/>
              <a:gd name="T61" fmla="*/ 0 h 52"/>
              <a:gd name="T62" fmla="*/ 1397 w 1781"/>
              <a:gd name="T63" fmla="*/ 26 h 52"/>
              <a:gd name="T64" fmla="*/ 1371 w 1781"/>
              <a:gd name="T65" fmla="*/ 51 h 52"/>
              <a:gd name="T66" fmla="*/ 1494 w 1781"/>
              <a:gd name="T67" fmla="*/ 51 h 52"/>
              <a:gd name="T68" fmla="*/ 1468 w 1781"/>
              <a:gd name="T69" fmla="*/ 26 h 52"/>
              <a:gd name="T70" fmla="*/ 1494 w 1781"/>
              <a:gd name="T71" fmla="*/ 0 h 52"/>
              <a:gd name="T72" fmla="*/ 1616 w 1781"/>
              <a:gd name="T73" fmla="*/ 0 h 52"/>
              <a:gd name="T74" fmla="*/ 1642 w 1781"/>
              <a:gd name="T75" fmla="*/ 26 h 52"/>
              <a:gd name="T76" fmla="*/ 1755 w 1781"/>
              <a:gd name="T77" fmla="*/ 51 h 52"/>
              <a:gd name="T78" fmla="*/ 1738 w 1781"/>
              <a:gd name="T79" fmla="*/ 51 h 52"/>
              <a:gd name="T80" fmla="*/ 1712 w 1781"/>
              <a:gd name="T81" fmla="*/ 26 h 52"/>
              <a:gd name="T82" fmla="*/ 1755 w 1781"/>
              <a:gd name="T83" fmla="*/ 0 h 52"/>
              <a:gd name="T84" fmla="*/ 1780 w 1781"/>
              <a:gd name="T85" fmla="*/ 26 h 52"/>
              <a:gd name="T86" fmla="*/ 1755 w 1781"/>
              <a:gd name="T8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81" h="52">
                <a:moveTo>
                  <a:pt x="148" y="51"/>
                </a:move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40"/>
                  <a:pt x="0" y="26"/>
                </a:cubicBezTo>
                <a:lnTo>
                  <a:pt x="0" y="26"/>
                </a:lnTo>
                <a:cubicBezTo>
                  <a:pt x="0" y="11"/>
                  <a:pt x="12" y="0"/>
                  <a:pt x="26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2" y="0"/>
                  <a:pt x="174" y="11"/>
                  <a:pt x="174" y="26"/>
                </a:cubicBezTo>
                <a:lnTo>
                  <a:pt x="174" y="26"/>
                </a:lnTo>
                <a:cubicBezTo>
                  <a:pt x="174" y="40"/>
                  <a:pt x="162" y="51"/>
                  <a:pt x="148" y="51"/>
                </a:cubicBezTo>
                <a:close/>
                <a:moveTo>
                  <a:pt x="393" y="51"/>
                </a:moveTo>
                <a:lnTo>
                  <a:pt x="270" y="51"/>
                </a:lnTo>
                <a:lnTo>
                  <a:pt x="270" y="51"/>
                </a:lnTo>
                <a:cubicBezTo>
                  <a:pt x="256" y="51"/>
                  <a:pt x="245" y="40"/>
                  <a:pt x="245" y="26"/>
                </a:cubicBezTo>
                <a:lnTo>
                  <a:pt x="245" y="26"/>
                </a:lnTo>
                <a:cubicBezTo>
                  <a:pt x="245" y="11"/>
                  <a:pt x="256" y="0"/>
                  <a:pt x="270" y="0"/>
                </a:cubicBezTo>
                <a:lnTo>
                  <a:pt x="393" y="0"/>
                </a:lnTo>
                <a:lnTo>
                  <a:pt x="393" y="0"/>
                </a:lnTo>
                <a:cubicBezTo>
                  <a:pt x="407" y="0"/>
                  <a:pt x="418" y="11"/>
                  <a:pt x="418" y="26"/>
                </a:cubicBezTo>
                <a:lnTo>
                  <a:pt x="418" y="26"/>
                </a:lnTo>
                <a:cubicBezTo>
                  <a:pt x="418" y="40"/>
                  <a:pt x="407" y="51"/>
                  <a:pt x="393" y="51"/>
                </a:cubicBezTo>
                <a:close/>
                <a:moveTo>
                  <a:pt x="637" y="51"/>
                </a:moveTo>
                <a:lnTo>
                  <a:pt x="515" y="51"/>
                </a:lnTo>
                <a:lnTo>
                  <a:pt x="515" y="51"/>
                </a:lnTo>
                <a:cubicBezTo>
                  <a:pt x="501" y="51"/>
                  <a:pt x="489" y="40"/>
                  <a:pt x="489" y="26"/>
                </a:cubicBezTo>
                <a:lnTo>
                  <a:pt x="489" y="26"/>
                </a:lnTo>
                <a:cubicBezTo>
                  <a:pt x="489" y="11"/>
                  <a:pt x="501" y="0"/>
                  <a:pt x="515" y="0"/>
                </a:cubicBezTo>
                <a:lnTo>
                  <a:pt x="637" y="0"/>
                </a:lnTo>
                <a:lnTo>
                  <a:pt x="637" y="0"/>
                </a:lnTo>
                <a:cubicBezTo>
                  <a:pt x="651" y="0"/>
                  <a:pt x="663" y="11"/>
                  <a:pt x="663" y="26"/>
                </a:cubicBezTo>
                <a:lnTo>
                  <a:pt x="663" y="26"/>
                </a:lnTo>
                <a:cubicBezTo>
                  <a:pt x="663" y="40"/>
                  <a:pt x="651" y="51"/>
                  <a:pt x="637" y="51"/>
                </a:cubicBezTo>
                <a:close/>
                <a:moveTo>
                  <a:pt x="882" y="51"/>
                </a:moveTo>
                <a:lnTo>
                  <a:pt x="760" y="51"/>
                </a:lnTo>
                <a:lnTo>
                  <a:pt x="760" y="51"/>
                </a:lnTo>
                <a:cubicBezTo>
                  <a:pt x="746" y="51"/>
                  <a:pt x="734" y="40"/>
                  <a:pt x="734" y="26"/>
                </a:cubicBezTo>
                <a:lnTo>
                  <a:pt x="734" y="26"/>
                </a:lnTo>
                <a:cubicBezTo>
                  <a:pt x="734" y="11"/>
                  <a:pt x="746" y="0"/>
                  <a:pt x="760" y="0"/>
                </a:cubicBezTo>
                <a:lnTo>
                  <a:pt x="882" y="0"/>
                </a:lnTo>
                <a:lnTo>
                  <a:pt x="882" y="0"/>
                </a:lnTo>
                <a:cubicBezTo>
                  <a:pt x="896" y="0"/>
                  <a:pt x="908" y="11"/>
                  <a:pt x="908" y="26"/>
                </a:cubicBezTo>
                <a:lnTo>
                  <a:pt x="908" y="26"/>
                </a:lnTo>
                <a:cubicBezTo>
                  <a:pt x="908" y="40"/>
                  <a:pt x="896" y="51"/>
                  <a:pt x="882" y="51"/>
                </a:cubicBezTo>
                <a:close/>
                <a:moveTo>
                  <a:pt x="1127" y="51"/>
                </a:moveTo>
                <a:lnTo>
                  <a:pt x="1004" y="51"/>
                </a:lnTo>
                <a:lnTo>
                  <a:pt x="1004" y="51"/>
                </a:lnTo>
                <a:cubicBezTo>
                  <a:pt x="990" y="51"/>
                  <a:pt x="979" y="40"/>
                  <a:pt x="979" y="26"/>
                </a:cubicBezTo>
                <a:lnTo>
                  <a:pt x="979" y="26"/>
                </a:lnTo>
                <a:cubicBezTo>
                  <a:pt x="979" y="11"/>
                  <a:pt x="990" y="0"/>
                  <a:pt x="1004" y="0"/>
                </a:cubicBezTo>
                <a:lnTo>
                  <a:pt x="1127" y="0"/>
                </a:lnTo>
                <a:lnTo>
                  <a:pt x="1127" y="0"/>
                </a:lnTo>
                <a:cubicBezTo>
                  <a:pt x="1141" y="0"/>
                  <a:pt x="1152" y="11"/>
                  <a:pt x="1152" y="26"/>
                </a:cubicBezTo>
                <a:lnTo>
                  <a:pt x="1152" y="26"/>
                </a:lnTo>
                <a:cubicBezTo>
                  <a:pt x="1152" y="40"/>
                  <a:pt x="1141" y="51"/>
                  <a:pt x="1127" y="51"/>
                </a:cubicBezTo>
                <a:close/>
                <a:moveTo>
                  <a:pt x="1371" y="51"/>
                </a:moveTo>
                <a:lnTo>
                  <a:pt x="1249" y="51"/>
                </a:lnTo>
                <a:lnTo>
                  <a:pt x="1249" y="51"/>
                </a:lnTo>
                <a:cubicBezTo>
                  <a:pt x="1235" y="51"/>
                  <a:pt x="1223" y="40"/>
                  <a:pt x="1223" y="26"/>
                </a:cubicBezTo>
                <a:lnTo>
                  <a:pt x="1223" y="26"/>
                </a:lnTo>
                <a:cubicBezTo>
                  <a:pt x="1223" y="11"/>
                  <a:pt x="1235" y="0"/>
                  <a:pt x="1249" y="0"/>
                </a:cubicBezTo>
                <a:lnTo>
                  <a:pt x="1371" y="0"/>
                </a:lnTo>
                <a:lnTo>
                  <a:pt x="1371" y="0"/>
                </a:lnTo>
                <a:cubicBezTo>
                  <a:pt x="1385" y="0"/>
                  <a:pt x="1397" y="11"/>
                  <a:pt x="1397" y="26"/>
                </a:cubicBezTo>
                <a:lnTo>
                  <a:pt x="1397" y="26"/>
                </a:lnTo>
                <a:cubicBezTo>
                  <a:pt x="1397" y="40"/>
                  <a:pt x="1385" y="51"/>
                  <a:pt x="1371" y="51"/>
                </a:cubicBezTo>
                <a:close/>
                <a:moveTo>
                  <a:pt x="1616" y="51"/>
                </a:moveTo>
                <a:lnTo>
                  <a:pt x="1494" y="51"/>
                </a:lnTo>
                <a:lnTo>
                  <a:pt x="1494" y="51"/>
                </a:lnTo>
                <a:cubicBezTo>
                  <a:pt x="1479" y="51"/>
                  <a:pt x="1468" y="40"/>
                  <a:pt x="1468" y="26"/>
                </a:cubicBezTo>
                <a:lnTo>
                  <a:pt x="1468" y="26"/>
                </a:lnTo>
                <a:cubicBezTo>
                  <a:pt x="1468" y="11"/>
                  <a:pt x="1479" y="0"/>
                  <a:pt x="1494" y="0"/>
                </a:cubicBezTo>
                <a:lnTo>
                  <a:pt x="1616" y="0"/>
                </a:lnTo>
                <a:lnTo>
                  <a:pt x="1616" y="0"/>
                </a:lnTo>
                <a:cubicBezTo>
                  <a:pt x="1630" y="0"/>
                  <a:pt x="1642" y="11"/>
                  <a:pt x="1642" y="26"/>
                </a:cubicBezTo>
                <a:lnTo>
                  <a:pt x="1642" y="26"/>
                </a:lnTo>
                <a:cubicBezTo>
                  <a:pt x="1642" y="40"/>
                  <a:pt x="1630" y="51"/>
                  <a:pt x="1616" y="51"/>
                </a:cubicBezTo>
                <a:close/>
                <a:moveTo>
                  <a:pt x="1755" y="51"/>
                </a:moveTo>
                <a:lnTo>
                  <a:pt x="1738" y="51"/>
                </a:lnTo>
                <a:lnTo>
                  <a:pt x="1738" y="51"/>
                </a:lnTo>
                <a:cubicBezTo>
                  <a:pt x="1724" y="51"/>
                  <a:pt x="1712" y="40"/>
                  <a:pt x="1712" y="26"/>
                </a:cubicBezTo>
                <a:lnTo>
                  <a:pt x="1712" y="26"/>
                </a:lnTo>
                <a:cubicBezTo>
                  <a:pt x="1712" y="11"/>
                  <a:pt x="1724" y="0"/>
                  <a:pt x="1738" y="0"/>
                </a:cubicBezTo>
                <a:lnTo>
                  <a:pt x="1755" y="0"/>
                </a:lnTo>
                <a:lnTo>
                  <a:pt x="1755" y="0"/>
                </a:lnTo>
                <a:cubicBezTo>
                  <a:pt x="1769" y="0"/>
                  <a:pt x="1780" y="11"/>
                  <a:pt x="1780" y="26"/>
                </a:cubicBezTo>
                <a:lnTo>
                  <a:pt x="1780" y="26"/>
                </a:lnTo>
                <a:cubicBezTo>
                  <a:pt x="1780" y="40"/>
                  <a:pt x="1769" y="51"/>
                  <a:pt x="1755" y="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18DBF-5635-B14B-A12D-E42C14DB9571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99C74-9EEA-2943-940E-EA4C51FBBF76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51BFB-C296-764C-9841-E71ED7442F31}"/>
              </a:ext>
            </a:extLst>
          </p:cNvPr>
          <p:cNvSpPr txBox="1"/>
          <p:nvPr/>
        </p:nvSpPr>
        <p:spPr>
          <a:xfrm>
            <a:off x="1425495" y="3888567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EF76B-D31A-9C4B-924F-245FD75399C4}"/>
              </a:ext>
            </a:extLst>
          </p:cNvPr>
          <p:cNvSpPr txBox="1"/>
          <p:nvPr/>
        </p:nvSpPr>
        <p:spPr>
          <a:xfrm>
            <a:off x="2628997" y="3189086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14894-052E-CB44-A7F8-771F12EAAD17}"/>
              </a:ext>
            </a:extLst>
          </p:cNvPr>
          <p:cNvSpPr txBox="1"/>
          <p:nvPr/>
        </p:nvSpPr>
        <p:spPr>
          <a:xfrm>
            <a:off x="1425494" y="11097038"/>
            <a:ext cx="2965204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6CAFA-67CE-174F-BF0F-3CCD9870F810}"/>
              </a:ext>
            </a:extLst>
          </p:cNvPr>
          <p:cNvSpPr txBox="1"/>
          <p:nvPr/>
        </p:nvSpPr>
        <p:spPr>
          <a:xfrm>
            <a:off x="2511337" y="10397557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3CD39-A5A8-D04D-84A6-33D0AB17C6C4}"/>
              </a:ext>
            </a:extLst>
          </p:cNvPr>
          <p:cNvSpPr txBox="1"/>
          <p:nvPr/>
        </p:nvSpPr>
        <p:spPr>
          <a:xfrm>
            <a:off x="19891624" y="3888567"/>
            <a:ext cx="2965202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3207-E5D3-F544-871B-D254032A63CD}"/>
              </a:ext>
            </a:extLst>
          </p:cNvPr>
          <p:cNvSpPr txBox="1"/>
          <p:nvPr/>
        </p:nvSpPr>
        <p:spPr>
          <a:xfrm>
            <a:off x="19885799" y="3189086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57B73-27BB-E04B-A6BD-AFC4993AFEA8}"/>
              </a:ext>
            </a:extLst>
          </p:cNvPr>
          <p:cNvSpPr txBox="1"/>
          <p:nvPr/>
        </p:nvSpPr>
        <p:spPr>
          <a:xfrm>
            <a:off x="19891623" y="11097038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CEA9F-B37E-3C4C-9185-EC08F16FD6EF}"/>
              </a:ext>
            </a:extLst>
          </p:cNvPr>
          <p:cNvSpPr txBox="1"/>
          <p:nvPr/>
        </p:nvSpPr>
        <p:spPr>
          <a:xfrm>
            <a:off x="19885799" y="10397557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91513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99B4B468-7112-EC4E-B378-32F88F53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238" y="6517397"/>
            <a:ext cx="5092584" cy="6444015"/>
          </a:xfrm>
          <a:custGeom>
            <a:avLst/>
            <a:gdLst>
              <a:gd name="T0" fmla="*/ 3003 w 4089"/>
              <a:gd name="T1" fmla="*/ 2586 h 5173"/>
              <a:gd name="T2" fmla="*/ 3003 w 4089"/>
              <a:gd name="T3" fmla="*/ 2586 h 5173"/>
              <a:gd name="T4" fmla="*/ 3012 w 4089"/>
              <a:gd name="T5" fmla="*/ 2372 h 5173"/>
              <a:gd name="T6" fmla="*/ 3012 w 4089"/>
              <a:gd name="T7" fmla="*/ 2372 h 5173"/>
              <a:gd name="T8" fmla="*/ 4088 w 4089"/>
              <a:gd name="T9" fmla="*/ 479 h 5173"/>
              <a:gd name="T10" fmla="*/ 4088 w 4089"/>
              <a:gd name="T11" fmla="*/ 479 h 5173"/>
              <a:gd name="T12" fmla="*/ 2586 w 4089"/>
              <a:gd name="T13" fmla="*/ 0 h 5173"/>
              <a:gd name="T14" fmla="*/ 2586 w 4089"/>
              <a:gd name="T15" fmla="*/ 0 h 5173"/>
              <a:gd name="T16" fmla="*/ 1451 w 4089"/>
              <a:gd name="T17" fmla="*/ 262 h 5173"/>
              <a:gd name="T18" fmla="*/ 1451 w 4089"/>
              <a:gd name="T19" fmla="*/ 262 h 5173"/>
              <a:gd name="T20" fmla="*/ 0 w 4089"/>
              <a:gd name="T21" fmla="*/ 2586 h 5173"/>
              <a:gd name="T22" fmla="*/ 0 w 4089"/>
              <a:gd name="T23" fmla="*/ 2586 h 5173"/>
              <a:gd name="T24" fmla="*/ 2586 w 4089"/>
              <a:gd name="T25" fmla="*/ 5172 h 5173"/>
              <a:gd name="T26" fmla="*/ 2586 w 4089"/>
              <a:gd name="T27" fmla="*/ 5172 h 5173"/>
              <a:gd name="T28" fmla="*/ 4088 w 4089"/>
              <a:gd name="T29" fmla="*/ 4692 h 5173"/>
              <a:gd name="T30" fmla="*/ 4088 w 4089"/>
              <a:gd name="T31" fmla="*/ 4692 h 5173"/>
              <a:gd name="T32" fmla="*/ 3003 w 4089"/>
              <a:gd name="T33" fmla="*/ 2586 h 5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89" h="5173">
                <a:moveTo>
                  <a:pt x="3003" y="2586"/>
                </a:moveTo>
                <a:lnTo>
                  <a:pt x="3003" y="2586"/>
                </a:lnTo>
                <a:cubicBezTo>
                  <a:pt x="3003" y="2514"/>
                  <a:pt x="3006" y="2442"/>
                  <a:pt x="3012" y="2372"/>
                </a:cubicBezTo>
                <a:lnTo>
                  <a:pt x="3012" y="2372"/>
                </a:lnTo>
                <a:cubicBezTo>
                  <a:pt x="3076" y="1592"/>
                  <a:pt x="3486" y="910"/>
                  <a:pt x="4088" y="479"/>
                </a:cubicBezTo>
                <a:lnTo>
                  <a:pt x="4088" y="479"/>
                </a:lnTo>
                <a:cubicBezTo>
                  <a:pt x="3665" y="178"/>
                  <a:pt x="3146" y="0"/>
                  <a:pt x="2586" y="0"/>
                </a:cubicBezTo>
                <a:lnTo>
                  <a:pt x="2586" y="0"/>
                </a:lnTo>
                <a:cubicBezTo>
                  <a:pt x="2179" y="0"/>
                  <a:pt x="1793" y="94"/>
                  <a:pt x="1451" y="262"/>
                </a:cubicBezTo>
                <a:lnTo>
                  <a:pt x="1451" y="262"/>
                </a:lnTo>
                <a:cubicBezTo>
                  <a:pt x="592" y="681"/>
                  <a:pt x="0" y="1564"/>
                  <a:pt x="0" y="2586"/>
                </a:cubicBezTo>
                <a:lnTo>
                  <a:pt x="0" y="2586"/>
                </a:lnTo>
                <a:cubicBezTo>
                  <a:pt x="0" y="4014"/>
                  <a:pt x="1157" y="5172"/>
                  <a:pt x="2586" y="5172"/>
                </a:cubicBezTo>
                <a:lnTo>
                  <a:pt x="2586" y="5172"/>
                </a:lnTo>
                <a:cubicBezTo>
                  <a:pt x="3146" y="5172"/>
                  <a:pt x="3665" y="4994"/>
                  <a:pt x="4088" y="4692"/>
                </a:cubicBezTo>
                <a:lnTo>
                  <a:pt x="4088" y="4692"/>
                </a:lnTo>
                <a:cubicBezTo>
                  <a:pt x="3431" y="4222"/>
                  <a:pt x="3003" y="3454"/>
                  <a:pt x="3003" y="25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55B410C3-E5EF-3C47-9A05-15E045609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162" y="3281661"/>
            <a:ext cx="6444013" cy="6119890"/>
          </a:xfrm>
          <a:custGeom>
            <a:avLst/>
            <a:gdLst>
              <a:gd name="T0" fmla="*/ 2586 w 5173"/>
              <a:gd name="T1" fmla="*/ 0 h 4912"/>
              <a:gd name="T2" fmla="*/ 2586 w 5173"/>
              <a:gd name="T3" fmla="*/ 0 h 4912"/>
              <a:gd name="T4" fmla="*/ 0 w 5173"/>
              <a:gd name="T5" fmla="*/ 2587 h 4912"/>
              <a:gd name="T6" fmla="*/ 0 w 5173"/>
              <a:gd name="T7" fmla="*/ 2587 h 4912"/>
              <a:gd name="T8" fmla="*/ 14 w 5173"/>
              <a:gd name="T9" fmla="*/ 2857 h 4912"/>
              <a:gd name="T10" fmla="*/ 14 w 5173"/>
              <a:gd name="T11" fmla="*/ 2857 h 4912"/>
              <a:gd name="T12" fmla="*/ 1149 w 5173"/>
              <a:gd name="T13" fmla="*/ 2595 h 4912"/>
              <a:gd name="T14" fmla="*/ 1149 w 5173"/>
              <a:gd name="T15" fmla="*/ 2595 h 4912"/>
              <a:gd name="T16" fmla="*/ 2651 w 5173"/>
              <a:gd name="T17" fmla="*/ 3074 h 4912"/>
              <a:gd name="T18" fmla="*/ 2651 w 5173"/>
              <a:gd name="T19" fmla="*/ 3074 h 4912"/>
              <a:gd name="T20" fmla="*/ 3721 w 5173"/>
              <a:gd name="T21" fmla="*/ 4911 h 4912"/>
              <a:gd name="T22" fmla="*/ 3721 w 5173"/>
              <a:gd name="T23" fmla="*/ 4911 h 4912"/>
              <a:gd name="T24" fmla="*/ 5164 w 5173"/>
              <a:gd name="T25" fmla="*/ 2800 h 4912"/>
              <a:gd name="T26" fmla="*/ 5164 w 5173"/>
              <a:gd name="T27" fmla="*/ 2800 h 4912"/>
              <a:gd name="T28" fmla="*/ 5172 w 5173"/>
              <a:gd name="T29" fmla="*/ 2587 h 4912"/>
              <a:gd name="T30" fmla="*/ 5172 w 5173"/>
              <a:gd name="T31" fmla="*/ 2587 h 4912"/>
              <a:gd name="T32" fmla="*/ 2586 w 5173"/>
              <a:gd name="T33" fmla="*/ 0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73" h="4912">
                <a:moveTo>
                  <a:pt x="2586" y="0"/>
                </a:moveTo>
                <a:lnTo>
                  <a:pt x="2586" y="0"/>
                </a:lnTo>
                <a:cubicBezTo>
                  <a:pt x="1158" y="0"/>
                  <a:pt x="0" y="1159"/>
                  <a:pt x="0" y="2587"/>
                </a:cubicBezTo>
                <a:lnTo>
                  <a:pt x="0" y="2587"/>
                </a:lnTo>
                <a:cubicBezTo>
                  <a:pt x="0" y="2678"/>
                  <a:pt x="5" y="2768"/>
                  <a:pt x="14" y="2857"/>
                </a:cubicBezTo>
                <a:lnTo>
                  <a:pt x="14" y="2857"/>
                </a:lnTo>
                <a:cubicBezTo>
                  <a:pt x="356" y="2689"/>
                  <a:pt x="742" y="2595"/>
                  <a:pt x="1149" y="2595"/>
                </a:cubicBezTo>
                <a:lnTo>
                  <a:pt x="1149" y="2595"/>
                </a:lnTo>
                <a:cubicBezTo>
                  <a:pt x="1709" y="2595"/>
                  <a:pt x="2228" y="2773"/>
                  <a:pt x="2651" y="3074"/>
                </a:cubicBezTo>
                <a:lnTo>
                  <a:pt x="2651" y="3074"/>
                </a:lnTo>
                <a:cubicBezTo>
                  <a:pt x="3238" y="3495"/>
                  <a:pt x="3642" y="4154"/>
                  <a:pt x="3721" y="4911"/>
                </a:cubicBezTo>
                <a:lnTo>
                  <a:pt x="3721" y="4911"/>
                </a:lnTo>
                <a:cubicBezTo>
                  <a:pt x="4520" y="4519"/>
                  <a:pt x="5087" y="3729"/>
                  <a:pt x="5164" y="2800"/>
                </a:cubicBezTo>
                <a:lnTo>
                  <a:pt x="5164" y="2800"/>
                </a:lnTo>
                <a:cubicBezTo>
                  <a:pt x="5169" y="2730"/>
                  <a:pt x="5172" y="2659"/>
                  <a:pt x="5172" y="2587"/>
                </a:cubicBezTo>
                <a:lnTo>
                  <a:pt x="5172" y="2587"/>
                </a:lnTo>
                <a:cubicBezTo>
                  <a:pt x="5172" y="1159"/>
                  <a:pt x="4014" y="0"/>
                  <a:pt x="258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DE6AFBE3-CF75-FD41-98BF-1F89375B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392" y="6770105"/>
            <a:ext cx="6444017" cy="6191308"/>
          </a:xfrm>
          <a:custGeom>
            <a:avLst/>
            <a:gdLst>
              <a:gd name="T0" fmla="*/ 3598 w 5173"/>
              <a:gd name="T1" fmla="*/ 0 h 4968"/>
              <a:gd name="T2" fmla="*/ 3598 w 5173"/>
              <a:gd name="T3" fmla="*/ 0 h 4968"/>
              <a:gd name="T4" fmla="*/ 2155 w 5173"/>
              <a:gd name="T5" fmla="*/ 2111 h 4968"/>
              <a:gd name="T6" fmla="*/ 2155 w 5173"/>
              <a:gd name="T7" fmla="*/ 2111 h 4968"/>
              <a:gd name="T8" fmla="*/ 1020 w 5173"/>
              <a:gd name="T9" fmla="*/ 2373 h 4968"/>
              <a:gd name="T10" fmla="*/ 1020 w 5173"/>
              <a:gd name="T11" fmla="*/ 2373 h 4968"/>
              <a:gd name="T12" fmla="*/ 9 w 5173"/>
              <a:gd name="T13" fmla="*/ 2167 h 4968"/>
              <a:gd name="T14" fmla="*/ 9 w 5173"/>
              <a:gd name="T15" fmla="*/ 2167 h 4968"/>
              <a:gd name="T16" fmla="*/ 0 w 5173"/>
              <a:gd name="T17" fmla="*/ 2381 h 4968"/>
              <a:gd name="T18" fmla="*/ 0 w 5173"/>
              <a:gd name="T19" fmla="*/ 2381 h 4968"/>
              <a:gd name="T20" fmla="*/ 1085 w 5173"/>
              <a:gd name="T21" fmla="*/ 4487 h 4968"/>
              <a:gd name="T22" fmla="*/ 1085 w 5173"/>
              <a:gd name="T23" fmla="*/ 4487 h 4968"/>
              <a:gd name="T24" fmla="*/ 2586 w 5173"/>
              <a:gd name="T25" fmla="*/ 4967 h 4968"/>
              <a:gd name="T26" fmla="*/ 2586 w 5173"/>
              <a:gd name="T27" fmla="*/ 4967 h 4968"/>
              <a:gd name="T28" fmla="*/ 5172 w 5173"/>
              <a:gd name="T29" fmla="*/ 2381 h 4968"/>
              <a:gd name="T30" fmla="*/ 5172 w 5173"/>
              <a:gd name="T31" fmla="*/ 2381 h 4968"/>
              <a:gd name="T32" fmla="*/ 3598 w 5173"/>
              <a:gd name="T33" fmla="*/ 0 h 4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73" h="4968">
                <a:moveTo>
                  <a:pt x="3598" y="0"/>
                </a:moveTo>
                <a:lnTo>
                  <a:pt x="3598" y="0"/>
                </a:lnTo>
                <a:cubicBezTo>
                  <a:pt x="3522" y="929"/>
                  <a:pt x="2954" y="1719"/>
                  <a:pt x="2155" y="2111"/>
                </a:cubicBezTo>
                <a:lnTo>
                  <a:pt x="2155" y="2111"/>
                </a:lnTo>
                <a:cubicBezTo>
                  <a:pt x="1812" y="2278"/>
                  <a:pt x="1427" y="2373"/>
                  <a:pt x="1020" y="2373"/>
                </a:cubicBezTo>
                <a:lnTo>
                  <a:pt x="1020" y="2373"/>
                </a:lnTo>
                <a:cubicBezTo>
                  <a:pt x="662" y="2373"/>
                  <a:pt x="320" y="2299"/>
                  <a:pt x="9" y="2167"/>
                </a:cubicBezTo>
                <a:lnTo>
                  <a:pt x="9" y="2167"/>
                </a:lnTo>
                <a:cubicBezTo>
                  <a:pt x="3" y="2237"/>
                  <a:pt x="0" y="2309"/>
                  <a:pt x="0" y="2381"/>
                </a:cubicBezTo>
                <a:lnTo>
                  <a:pt x="0" y="2381"/>
                </a:lnTo>
                <a:cubicBezTo>
                  <a:pt x="0" y="3249"/>
                  <a:pt x="428" y="4017"/>
                  <a:pt x="1085" y="4487"/>
                </a:cubicBezTo>
                <a:lnTo>
                  <a:pt x="1085" y="4487"/>
                </a:lnTo>
                <a:cubicBezTo>
                  <a:pt x="1507" y="4789"/>
                  <a:pt x="2026" y="4967"/>
                  <a:pt x="2586" y="4967"/>
                </a:cubicBezTo>
                <a:lnTo>
                  <a:pt x="2586" y="4967"/>
                </a:lnTo>
                <a:cubicBezTo>
                  <a:pt x="4015" y="4967"/>
                  <a:pt x="5172" y="3809"/>
                  <a:pt x="5172" y="2381"/>
                </a:cubicBezTo>
                <a:lnTo>
                  <a:pt x="5172" y="2381"/>
                </a:lnTo>
                <a:cubicBezTo>
                  <a:pt x="5172" y="1311"/>
                  <a:pt x="4524" y="393"/>
                  <a:pt x="359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245">
            <a:extLst>
              <a:ext uri="{FF2B5EF4-FFF2-40B4-BE49-F238E27FC236}">
                <a16:creationId xmlns:a16="http://schemas.microsoft.com/office/drawing/2014/main" id="{834E2F75-D7E7-2243-8409-22752BC02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700" y="10016833"/>
            <a:ext cx="1741475" cy="1269025"/>
          </a:xfrm>
          <a:custGeom>
            <a:avLst/>
            <a:gdLst>
              <a:gd name="T0" fmla="*/ 222 w 1399"/>
              <a:gd name="T1" fmla="*/ 827 h 1018"/>
              <a:gd name="T2" fmla="*/ 667 w 1399"/>
              <a:gd name="T3" fmla="*/ 827 h 1018"/>
              <a:gd name="T4" fmla="*/ 667 w 1399"/>
              <a:gd name="T5" fmla="*/ 827 h 1018"/>
              <a:gd name="T6" fmla="*/ 699 w 1399"/>
              <a:gd name="T7" fmla="*/ 795 h 1018"/>
              <a:gd name="T8" fmla="*/ 699 w 1399"/>
              <a:gd name="T9" fmla="*/ 795 h 1018"/>
              <a:gd name="T10" fmla="*/ 667 w 1399"/>
              <a:gd name="T11" fmla="*/ 763 h 1018"/>
              <a:gd name="T12" fmla="*/ 222 w 1399"/>
              <a:gd name="T13" fmla="*/ 763 h 1018"/>
              <a:gd name="T14" fmla="*/ 222 w 1399"/>
              <a:gd name="T15" fmla="*/ 763 h 1018"/>
              <a:gd name="T16" fmla="*/ 190 w 1399"/>
              <a:gd name="T17" fmla="*/ 795 h 1018"/>
              <a:gd name="T18" fmla="*/ 190 w 1399"/>
              <a:gd name="T19" fmla="*/ 795 h 1018"/>
              <a:gd name="T20" fmla="*/ 222 w 1399"/>
              <a:gd name="T21" fmla="*/ 827 h 1018"/>
              <a:gd name="T22" fmla="*/ 1335 w 1399"/>
              <a:gd name="T23" fmla="*/ 191 h 1018"/>
              <a:gd name="T24" fmla="*/ 63 w 1399"/>
              <a:gd name="T25" fmla="*/ 191 h 1018"/>
              <a:gd name="T26" fmla="*/ 63 w 1399"/>
              <a:gd name="T27" fmla="*/ 64 h 1018"/>
              <a:gd name="T28" fmla="*/ 1335 w 1399"/>
              <a:gd name="T29" fmla="*/ 64 h 1018"/>
              <a:gd name="T30" fmla="*/ 1335 w 1399"/>
              <a:gd name="T31" fmla="*/ 191 h 1018"/>
              <a:gd name="T32" fmla="*/ 1335 w 1399"/>
              <a:gd name="T33" fmla="*/ 953 h 1018"/>
              <a:gd name="T34" fmla="*/ 63 w 1399"/>
              <a:gd name="T35" fmla="*/ 953 h 1018"/>
              <a:gd name="T36" fmla="*/ 63 w 1399"/>
              <a:gd name="T37" fmla="*/ 445 h 1018"/>
              <a:gd name="T38" fmla="*/ 1335 w 1399"/>
              <a:gd name="T39" fmla="*/ 445 h 1018"/>
              <a:gd name="T40" fmla="*/ 1335 w 1399"/>
              <a:gd name="T41" fmla="*/ 953 h 1018"/>
              <a:gd name="T42" fmla="*/ 1335 w 1399"/>
              <a:gd name="T43" fmla="*/ 0 h 1018"/>
              <a:gd name="T44" fmla="*/ 63 w 1399"/>
              <a:gd name="T45" fmla="*/ 0 h 1018"/>
              <a:gd name="T46" fmla="*/ 63 w 1399"/>
              <a:gd name="T47" fmla="*/ 0 h 1018"/>
              <a:gd name="T48" fmla="*/ 0 w 1399"/>
              <a:gd name="T49" fmla="*/ 64 h 1018"/>
              <a:gd name="T50" fmla="*/ 0 w 1399"/>
              <a:gd name="T51" fmla="*/ 953 h 1018"/>
              <a:gd name="T52" fmla="*/ 0 w 1399"/>
              <a:gd name="T53" fmla="*/ 953 h 1018"/>
              <a:gd name="T54" fmla="*/ 63 w 1399"/>
              <a:gd name="T55" fmla="*/ 1017 h 1018"/>
              <a:gd name="T56" fmla="*/ 1335 w 1399"/>
              <a:gd name="T57" fmla="*/ 1017 h 1018"/>
              <a:gd name="T58" fmla="*/ 1335 w 1399"/>
              <a:gd name="T59" fmla="*/ 1017 h 1018"/>
              <a:gd name="T60" fmla="*/ 1398 w 1399"/>
              <a:gd name="T61" fmla="*/ 953 h 1018"/>
              <a:gd name="T62" fmla="*/ 1398 w 1399"/>
              <a:gd name="T63" fmla="*/ 64 h 1018"/>
              <a:gd name="T64" fmla="*/ 1398 w 1399"/>
              <a:gd name="T65" fmla="*/ 64 h 1018"/>
              <a:gd name="T66" fmla="*/ 1335 w 1399"/>
              <a:gd name="T67" fmla="*/ 0 h 1018"/>
              <a:gd name="T68" fmla="*/ 1048 w 1399"/>
              <a:gd name="T69" fmla="*/ 827 h 1018"/>
              <a:gd name="T70" fmla="*/ 1176 w 1399"/>
              <a:gd name="T71" fmla="*/ 827 h 1018"/>
              <a:gd name="T72" fmla="*/ 1176 w 1399"/>
              <a:gd name="T73" fmla="*/ 827 h 1018"/>
              <a:gd name="T74" fmla="*/ 1207 w 1399"/>
              <a:gd name="T75" fmla="*/ 795 h 1018"/>
              <a:gd name="T76" fmla="*/ 1207 w 1399"/>
              <a:gd name="T77" fmla="*/ 668 h 1018"/>
              <a:gd name="T78" fmla="*/ 1207 w 1399"/>
              <a:gd name="T79" fmla="*/ 668 h 1018"/>
              <a:gd name="T80" fmla="*/ 1176 w 1399"/>
              <a:gd name="T81" fmla="*/ 636 h 1018"/>
              <a:gd name="T82" fmla="*/ 1048 w 1399"/>
              <a:gd name="T83" fmla="*/ 636 h 1018"/>
              <a:gd name="T84" fmla="*/ 1048 w 1399"/>
              <a:gd name="T85" fmla="*/ 636 h 1018"/>
              <a:gd name="T86" fmla="*/ 1017 w 1399"/>
              <a:gd name="T87" fmla="*/ 668 h 1018"/>
              <a:gd name="T88" fmla="*/ 1017 w 1399"/>
              <a:gd name="T89" fmla="*/ 795 h 1018"/>
              <a:gd name="T90" fmla="*/ 1017 w 1399"/>
              <a:gd name="T91" fmla="*/ 795 h 1018"/>
              <a:gd name="T92" fmla="*/ 1048 w 1399"/>
              <a:gd name="T93" fmla="*/ 827 h 1018"/>
              <a:gd name="T94" fmla="*/ 222 w 1399"/>
              <a:gd name="T95" fmla="*/ 700 h 1018"/>
              <a:gd name="T96" fmla="*/ 795 w 1399"/>
              <a:gd name="T97" fmla="*/ 700 h 1018"/>
              <a:gd name="T98" fmla="*/ 795 w 1399"/>
              <a:gd name="T99" fmla="*/ 700 h 1018"/>
              <a:gd name="T100" fmla="*/ 826 w 1399"/>
              <a:gd name="T101" fmla="*/ 668 h 1018"/>
              <a:gd name="T102" fmla="*/ 826 w 1399"/>
              <a:gd name="T103" fmla="*/ 668 h 1018"/>
              <a:gd name="T104" fmla="*/ 795 w 1399"/>
              <a:gd name="T105" fmla="*/ 636 h 1018"/>
              <a:gd name="T106" fmla="*/ 222 w 1399"/>
              <a:gd name="T107" fmla="*/ 636 h 1018"/>
              <a:gd name="T108" fmla="*/ 222 w 1399"/>
              <a:gd name="T109" fmla="*/ 636 h 1018"/>
              <a:gd name="T110" fmla="*/ 190 w 1399"/>
              <a:gd name="T111" fmla="*/ 668 h 1018"/>
              <a:gd name="T112" fmla="*/ 190 w 1399"/>
              <a:gd name="T113" fmla="*/ 668 h 1018"/>
              <a:gd name="T114" fmla="*/ 222 w 1399"/>
              <a:gd name="T115" fmla="*/ 70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99" h="1018">
                <a:moveTo>
                  <a:pt x="222" y="827"/>
                </a:moveTo>
                <a:lnTo>
                  <a:pt x="667" y="827"/>
                </a:lnTo>
                <a:lnTo>
                  <a:pt x="667" y="827"/>
                </a:lnTo>
                <a:cubicBezTo>
                  <a:pt x="685" y="827"/>
                  <a:pt x="699" y="812"/>
                  <a:pt x="699" y="795"/>
                </a:cubicBezTo>
                <a:lnTo>
                  <a:pt x="699" y="795"/>
                </a:lnTo>
                <a:cubicBezTo>
                  <a:pt x="699" y="777"/>
                  <a:pt x="685" y="763"/>
                  <a:pt x="667" y="763"/>
                </a:cubicBezTo>
                <a:lnTo>
                  <a:pt x="222" y="763"/>
                </a:lnTo>
                <a:lnTo>
                  <a:pt x="222" y="763"/>
                </a:lnTo>
                <a:cubicBezTo>
                  <a:pt x="204" y="763"/>
                  <a:pt x="190" y="777"/>
                  <a:pt x="190" y="795"/>
                </a:cubicBezTo>
                <a:lnTo>
                  <a:pt x="190" y="795"/>
                </a:lnTo>
                <a:cubicBezTo>
                  <a:pt x="190" y="812"/>
                  <a:pt x="204" y="827"/>
                  <a:pt x="222" y="827"/>
                </a:cubicBezTo>
                <a:close/>
                <a:moveTo>
                  <a:pt x="1335" y="191"/>
                </a:moveTo>
                <a:lnTo>
                  <a:pt x="63" y="191"/>
                </a:lnTo>
                <a:lnTo>
                  <a:pt x="63" y="64"/>
                </a:lnTo>
                <a:lnTo>
                  <a:pt x="1335" y="64"/>
                </a:lnTo>
                <a:lnTo>
                  <a:pt x="1335" y="191"/>
                </a:lnTo>
                <a:close/>
                <a:moveTo>
                  <a:pt x="1335" y="953"/>
                </a:moveTo>
                <a:lnTo>
                  <a:pt x="63" y="953"/>
                </a:lnTo>
                <a:lnTo>
                  <a:pt x="63" y="445"/>
                </a:lnTo>
                <a:lnTo>
                  <a:pt x="1335" y="445"/>
                </a:lnTo>
                <a:lnTo>
                  <a:pt x="1335" y="953"/>
                </a:lnTo>
                <a:close/>
                <a:moveTo>
                  <a:pt x="1335" y="0"/>
                </a:moveTo>
                <a:lnTo>
                  <a:pt x="63" y="0"/>
                </a:lnTo>
                <a:lnTo>
                  <a:pt x="63" y="0"/>
                </a:lnTo>
                <a:cubicBezTo>
                  <a:pt x="28" y="0"/>
                  <a:pt x="0" y="29"/>
                  <a:pt x="0" y="64"/>
                </a:cubicBezTo>
                <a:lnTo>
                  <a:pt x="0" y="953"/>
                </a:lnTo>
                <a:lnTo>
                  <a:pt x="0" y="953"/>
                </a:lnTo>
                <a:cubicBezTo>
                  <a:pt x="0" y="989"/>
                  <a:pt x="28" y="1017"/>
                  <a:pt x="63" y="1017"/>
                </a:cubicBezTo>
                <a:lnTo>
                  <a:pt x="1335" y="1017"/>
                </a:lnTo>
                <a:lnTo>
                  <a:pt x="1335" y="1017"/>
                </a:lnTo>
                <a:cubicBezTo>
                  <a:pt x="1369" y="1017"/>
                  <a:pt x="1398" y="989"/>
                  <a:pt x="1398" y="953"/>
                </a:cubicBezTo>
                <a:lnTo>
                  <a:pt x="1398" y="64"/>
                </a:lnTo>
                <a:lnTo>
                  <a:pt x="1398" y="64"/>
                </a:lnTo>
                <a:cubicBezTo>
                  <a:pt x="1398" y="29"/>
                  <a:pt x="1369" y="0"/>
                  <a:pt x="1335" y="0"/>
                </a:cubicBezTo>
                <a:close/>
                <a:moveTo>
                  <a:pt x="1048" y="827"/>
                </a:moveTo>
                <a:lnTo>
                  <a:pt x="1176" y="827"/>
                </a:lnTo>
                <a:lnTo>
                  <a:pt x="1176" y="827"/>
                </a:lnTo>
                <a:cubicBezTo>
                  <a:pt x="1193" y="827"/>
                  <a:pt x="1207" y="812"/>
                  <a:pt x="1207" y="795"/>
                </a:cubicBezTo>
                <a:lnTo>
                  <a:pt x="1207" y="668"/>
                </a:lnTo>
                <a:lnTo>
                  <a:pt x="1207" y="668"/>
                </a:lnTo>
                <a:cubicBezTo>
                  <a:pt x="1207" y="650"/>
                  <a:pt x="1193" y="636"/>
                  <a:pt x="1176" y="636"/>
                </a:cubicBezTo>
                <a:lnTo>
                  <a:pt x="1048" y="636"/>
                </a:lnTo>
                <a:lnTo>
                  <a:pt x="1048" y="636"/>
                </a:lnTo>
                <a:cubicBezTo>
                  <a:pt x="1031" y="636"/>
                  <a:pt x="1017" y="650"/>
                  <a:pt x="1017" y="668"/>
                </a:cubicBezTo>
                <a:lnTo>
                  <a:pt x="1017" y="795"/>
                </a:lnTo>
                <a:lnTo>
                  <a:pt x="1017" y="795"/>
                </a:lnTo>
                <a:cubicBezTo>
                  <a:pt x="1017" y="812"/>
                  <a:pt x="1031" y="827"/>
                  <a:pt x="1048" y="827"/>
                </a:cubicBezTo>
                <a:close/>
                <a:moveTo>
                  <a:pt x="222" y="700"/>
                </a:moveTo>
                <a:lnTo>
                  <a:pt x="795" y="700"/>
                </a:lnTo>
                <a:lnTo>
                  <a:pt x="795" y="700"/>
                </a:lnTo>
                <a:cubicBezTo>
                  <a:pt x="812" y="700"/>
                  <a:pt x="826" y="686"/>
                  <a:pt x="826" y="668"/>
                </a:cubicBezTo>
                <a:lnTo>
                  <a:pt x="826" y="668"/>
                </a:lnTo>
                <a:cubicBezTo>
                  <a:pt x="826" y="650"/>
                  <a:pt x="812" y="636"/>
                  <a:pt x="795" y="636"/>
                </a:cubicBezTo>
                <a:lnTo>
                  <a:pt x="222" y="636"/>
                </a:lnTo>
                <a:lnTo>
                  <a:pt x="222" y="636"/>
                </a:lnTo>
                <a:cubicBezTo>
                  <a:pt x="204" y="636"/>
                  <a:pt x="190" y="650"/>
                  <a:pt x="190" y="668"/>
                </a:cubicBezTo>
                <a:lnTo>
                  <a:pt x="190" y="668"/>
                </a:lnTo>
                <a:cubicBezTo>
                  <a:pt x="190" y="686"/>
                  <a:pt x="204" y="700"/>
                  <a:pt x="222" y="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246">
            <a:extLst>
              <a:ext uri="{FF2B5EF4-FFF2-40B4-BE49-F238E27FC236}">
                <a16:creationId xmlns:a16="http://schemas.microsoft.com/office/drawing/2014/main" id="{A39F9397-0A2D-F044-BEE1-280F3F096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888" y="5171462"/>
            <a:ext cx="3570852" cy="65924"/>
          </a:xfrm>
          <a:custGeom>
            <a:avLst/>
            <a:gdLst>
              <a:gd name="T0" fmla="*/ 26 w 2865"/>
              <a:gd name="T1" fmla="*/ 51 h 52"/>
              <a:gd name="T2" fmla="*/ 26 w 2865"/>
              <a:gd name="T3" fmla="*/ 0 h 52"/>
              <a:gd name="T4" fmla="*/ 173 w 2865"/>
              <a:gd name="T5" fmla="*/ 26 h 52"/>
              <a:gd name="T6" fmla="*/ 393 w 2865"/>
              <a:gd name="T7" fmla="*/ 51 h 52"/>
              <a:gd name="T8" fmla="*/ 245 w 2865"/>
              <a:gd name="T9" fmla="*/ 26 h 52"/>
              <a:gd name="T10" fmla="*/ 393 w 2865"/>
              <a:gd name="T11" fmla="*/ 0 h 52"/>
              <a:gd name="T12" fmla="*/ 418 w 2865"/>
              <a:gd name="T13" fmla="*/ 26 h 52"/>
              <a:gd name="T14" fmla="*/ 515 w 2865"/>
              <a:gd name="T15" fmla="*/ 51 h 52"/>
              <a:gd name="T16" fmla="*/ 490 w 2865"/>
              <a:gd name="T17" fmla="*/ 26 h 52"/>
              <a:gd name="T18" fmla="*/ 637 w 2865"/>
              <a:gd name="T19" fmla="*/ 0 h 52"/>
              <a:gd name="T20" fmla="*/ 637 w 2865"/>
              <a:gd name="T21" fmla="*/ 51 h 52"/>
              <a:gd name="T22" fmla="*/ 759 w 2865"/>
              <a:gd name="T23" fmla="*/ 51 h 52"/>
              <a:gd name="T24" fmla="*/ 759 w 2865"/>
              <a:gd name="T25" fmla="*/ 0 h 52"/>
              <a:gd name="T26" fmla="*/ 907 w 2865"/>
              <a:gd name="T27" fmla="*/ 26 h 52"/>
              <a:gd name="T28" fmla="*/ 1126 w 2865"/>
              <a:gd name="T29" fmla="*/ 51 h 52"/>
              <a:gd name="T30" fmla="*/ 979 w 2865"/>
              <a:gd name="T31" fmla="*/ 26 h 52"/>
              <a:gd name="T32" fmla="*/ 1126 w 2865"/>
              <a:gd name="T33" fmla="*/ 0 h 52"/>
              <a:gd name="T34" fmla="*/ 1152 w 2865"/>
              <a:gd name="T35" fmla="*/ 26 h 52"/>
              <a:gd name="T36" fmla="*/ 1249 w 2865"/>
              <a:gd name="T37" fmla="*/ 51 h 52"/>
              <a:gd name="T38" fmla="*/ 1223 w 2865"/>
              <a:gd name="T39" fmla="*/ 26 h 52"/>
              <a:gd name="T40" fmla="*/ 1371 w 2865"/>
              <a:gd name="T41" fmla="*/ 0 h 52"/>
              <a:gd name="T42" fmla="*/ 1371 w 2865"/>
              <a:gd name="T43" fmla="*/ 51 h 52"/>
              <a:gd name="T44" fmla="*/ 1493 w 2865"/>
              <a:gd name="T45" fmla="*/ 51 h 52"/>
              <a:gd name="T46" fmla="*/ 1493 w 2865"/>
              <a:gd name="T47" fmla="*/ 0 h 52"/>
              <a:gd name="T48" fmla="*/ 1641 w 2865"/>
              <a:gd name="T49" fmla="*/ 26 h 52"/>
              <a:gd name="T50" fmla="*/ 1860 w 2865"/>
              <a:gd name="T51" fmla="*/ 51 h 52"/>
              <a:gd name="T52" fmla="*/ 1713 w 2865"/>
              <a:gd name="T53" fmla="*/ 26 h 52"/>
              <a:gd name="T54" fmla="*/ 1860 w 2865"/>
              <a:gd name="T55" fmla="*/ 0 h 52"/>
              <a:gd name="T56" fmla="*/ 1886 w 2865"/>
              <a:gd name="T57" fmla="*/ 26 h 52"/>
              <a:gd name="T58" fmla="*/ 1983 w 2865"/>
              <a:gd name="T59" fmla="*/ 51 h 52"/>
              <a:gd name="T60" fmla="*/ 1957 w 2865"/>
              <a:gd name="T61" fmla="*/ 26 h 52"/>
              <a:gd name="T62" fmla="*/ 2105 w 2865"/>
              <a:gd name="T63" fmla="*/ 0 h 52"/>
              <a:gd name="T64" fmla="*/ 2105 w 2865"/>
              <a:gd name="T65" fmla="*/ 51 h 52"/>
              <a:gd name="T66" fmla="*/ 2227 w 2865"/>
              <a:gd name="T67" fmla="*/ 51 h 52"/>
              <a:gd name="T68" fmla="*/ 2227 w 2865"/>
              <a:gd name="T69" fmla="*/ 0 h 52"/>
              <a:gd name="T70" fmla="*/ 2375 w 2865"/>
              <a:gd name="T71" fmla="*/ 26 h 52"/>
              <a:gd name="T72" fmla="*/ 2594 w 2865"/>
              <a:gd name="T73" fmla="*/ 51 h 52"/>
              <a:gd name="T74" fmla="*/ 2447 w 2865"/>
              <a:gd name="T75" fmla="*/ 26 h 52"/>
              <a:gd name="T76" fmla="*/ 2594 w 2865"/>
              <a:gd name="T77" fmla="*/ 0 h 52"/>
              <a:gd name="T78" fmla="*/ 2620 w 2865"/>
              <a:gd name="T79" fmla="*/ 26 h 52"/>
              <a:gd name="T80" fmla="*/ 2716 w 2865"/>
              <a:gd name="T81" fmla="*/ 51 h 52"/>
              <a:gd name="T82" fmla="*/ 2691 w 2865"/>
              <a:gd name="T83" fmla="*/ 26 h 52"/>
              <a:gd name="T84" fmla="*/ 2839 w 2865"/>
              <a:gd name="T85" fmla="*/ 0 h 52"/>
              <a:gd name="T86" fmla="*/ 2839 w 2865"/>
              <a:gd name="T8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65" h="52">
                <a:moveTo>
                  <a:pt x="148" y="51"/>
                </a:moveTo>
                <a:lnTo>
                  <a:pt x="26" y="51"/>
                </a:lnTo>
                <a:lnTo>
                  <a:pt x="26" y="51"/>
                </a:lnTo>
                <a:cubicBezTo>
                  <a:pt x="11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1" y="0"/>
                  <a:pt x="26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2" y="0"/>
                  <a:pt x="173" y="12"/>
                  <a:pt x="173" y="26"/>
                </a:cubicBezTo>
                <a:lnTo>
                  <a:pt x="173" y="26"/>
                </a:lnTo>
                <a:cubicBezTo>
                  <a:pt x="173" y="40"/>
                  <a:pt x="162" y="51"/>
                  <a:pt x="148" y="51"/>
                </a:cubicBezTo>
                <a:close/>
                <a:moveTo>
                  <a:pt x="393" y="51"/>
                </a:moveTo>
                <a:lnTo>
                  <a:pt x="270" y="51"/>
                </a:lnTo>
                <a:lnTo>
                  <a:pt x="270" y="51"/>
                </a:lnTo>
                <a:cubicBezTo>
                  <a:pt x="256" y="51"/>
                  <a:pt x="245" y="40"/>
                  <a:pt x="245" y="26"/>
                </a:cubicBezTo>
                <a:lnTo>
                  <a:pt x="245" y="26"/>
                </a:lnTo>
                <a:cubicBezTo>
                  <a:pt x="245" y="12"/>
                  <a:pt x="256" y="0"/>
                  <a:pt x="270" y="0"/>
                </a:cubicBezTo>
                <a:lnTo>
                  <a:pt x="393" y="0"/>
                </a:lnTo>
                <a:lnTo>
                  <a:pt x="393" y="0"/>
                </a:lnTo>
                <a:cubicBezTo>
                  <a:pt x="406" y="0"/>
                  <a:pt x="418" y="12"/>
                  <a:pt x="418" y="26"/>
                </a:cubicBezTo>
                <a:lnTo>
                  <a:pt x="418" y="26"/>
                </a:lnTo>
                <a:cubicBezTo>
                  <a:pt x="418" y="40"/>
                  <a:pt x="406" y="51"/>
                  <a:pt x="393" y="51"/>
                </a:cubicBezTo>
                <a:close/>
                <a:moveTo>
                  <a:pt x="637" y="51"/>
                </a:moveTo>
                <a:lnTo>
                  <a:pt x="515" y="51"/>
                </a:lnTo>
                <a:lnTo>
                  <a:pt x="515" y="51"/>
                </a:lnTo>
                <a:cubicBezTo>
                  <a:pt x="501" y="51"/>
                  <a:pt x="490" y="40"/>
                  <a:pt x="490" y="26"/>
                </a:cubicBezTo>
                <a:lnTo>
                  <a:pt x="490" y="26"/>
                </a:lnTo>
                <a:cubicBezTo>
                  <a:pt x="490" y="12"/>
                  <a:pt x="501" y="0"/>
                  <a:pt x="515" y="0"/>
                </a:cubicBezTo>
                <a:lnTo>
                  <a:pt x="637" y="0"/>
                </a:lnTo>
                <a:lnTo>
                  <a:pt x="637" y="0"/>
                </a:lnTo>
                <a:cubicBezTo>
                  <a:pt x="651" y="0"/>
                  <a:pt x="663" y="12"/>
                  <a:pt x="663" y="26"/>
                </a:cubicBezTo>
                <a:lnTo>
                  <a:pt x="663" y="26"/>
                </a:lnTo>
                <a:cubicBezTo>
                  <a:pt x="663" y="40"/>
                  <a:pt x="651" y="51"/>
                  <a:pt x="637" y="51"/>
                </a:cubicBezTo>
                <a:close/>
                <a:moveTo>
                  <a:pt x="882" y="51"/>
                </a:moveTo>
                <a:lnTo>
                  <a:pt x="759" y="51"/>
                </a:lnTo>
                <a:lnTo>
                  <a:pt x="759" y="51"/>
                </a:lnTo>
                <a:cubicBezTo>
                  <a:pt x="745" y="51"/>
                  <a:pt x="734" y="40"/>
                  <a:pt x="734" y="26"/>
                </a:cubicBezTo>
                <a:lnTo>
                  <a:pt x="734" y="26"/>
                </a:lnTo>
                <a:cubicBezTo>
                  <a:pt x="734" y="12"/>
                  <a:pt x="745" y="0"/>
                  <a:pt x="759" y="0"/>
                </a:cubicBezTo>
                <a:lnTo>
                  <a:pt x="882" y="0"/>
                </a:lnTo>
                <a:lnTo>
                  <a:pt x="882" y="0"/>
                </a:lnTo>
                <a:cubicBezTo>
                  <a:pt x="896" y="0"/>
                  <a:pt x="907" y="12"/>
                  <a:pt x="907" y="26"/>
                </a:cubicBezTo>
                <a:lnTo>
                  <a:pt x="907" y="26"/>
                </a:lnTo>
                <a:cubicBezTo>
                  <a:pt x="907" y="40"/>
                  <a:pt x="896" y="51"/>
                  <a:pt x="882" y="51"/>
                </a:cubicBezTo>
                <a:close/>
                <a:moveTo>
                  <a:pt x="1126" y="51"/>
                </a:moveTo>
                <a:lnTo>
                  <a:pt x="1004" y="51"/>
                </a:lnTo>
                <a:lnTo>
                  <a:pt x="1004" y="51"/>
                </a:lnTo>
                <a:cubicBezTo>
                  <a:pt x="990" y="51"/>
                  <a:pt x="979" y="40"/>
                  <a:pt x="979" y="26"/>
                </a:cubicBezTo>
                <a:lnTo>
                  <a:pt x="979" y="26"/>
                </a:lnTo>
                <a:cubicBezTo>
                  <a:pt x="979" y="12"/>
                  <a:pt x="990" y="0"/>
                  <a:pt x="1004" y="0"/>
                </a:cubicBezTo>
                <a:lnTo>
                  <a:pt x="1126" y="0"/>
                </a:lnTo>
                <a:lnTo>
                  <a:pt x="1126" y="0"/>
                </a:lnTo>
                <a:cubicBezTo>
                  <a:pt x="1140" y="0"/>
                  <a:pt x="1152" y="12"/>
                  <a:pt x="1152" y="26"/>
                </a:cubicBezTo>
                <a:lnTo>
                  <a:pt x="1152" y="26"/>
                </a:lnTo>
                <a:cubicBezTo>
                  <a:pt x="1152" y="40"/>
                  <a:pt x="1140" y="51"/>
                  <a:pt x="1126" y="51"/>
                </a:cubicBezTo>
                <a:close/>
                <a:moveTo>
                  <a:pt x="1371" y="51"/>
                </a:moveTo>
                <a:lnTo>
                  <a:pt x="1249" y="51"/>
                </a:lnTo>
                <a:lnTo>
                  <a:pt x="1249" y="51"/>
                </a:lnTo>
                <a:cubicBezTo>
                  <a:pt x="1234" y="51"/>
                  <a:pt x="1223" y="40"/>
                  <a:pt x="1223" y="26"/>
                </a:cubicBezTo>
                <a:lnTo>
                  <a:pt x="1223" y="26"/>
                </a:lnTo>
                <a:cubicBezTo>
                  <a:pt x="1223" y="12"/>
                  <a:pt x="1234" y="0"/>
                  <a:pt x="1249" y="0"/>
                </a:cubicBezTo>
                <a:lnTo>
                  <a:pt x="1371" y="0"/>
                </a:lnTo>
                <a:lnTo>
                  <a:pt x="1371" y="0"/>
                </a:lnTo>
                <a:cubicBezTo>
                  <a:pt x="1385" y="0"/>
                  <a:pt x="1397" y="12"/>
                  <a:pt x="1397" y="26"/>
                </a:cubicBezTo>
                <a:lnTo>
                  <a:pt x="1397" y="26"/>
                </a:lnTo>
                <a:cubicBezTo>
                  <a:pt x="1397" y="40"/>
                  <a:pt x="1385" y="51"/>
                  <a:pt x="1371" y="51"/>
                </a:cubicBezTo>
                <a:close/>
                <a:moveTo>
                  <a:pt x="1616" y="51"/>
                </a:moveTo>
                <a:lnTo>
                  <a:pt x="1493" y="51"/>
                </a:lnTo>
                <a:lnTo>
                  <a:pt x="1493" y="51"/>
                </a:lnTo>
                <a:cubicBezTo>
                  <a:pt x="1479" y="51"/>
                  <a:pt x="1468" y="40"/>
                  <a:pt x="1468" y="26"/>
                </a:cubicBezTo>
                <a:lnTo>
                  <a:pt x="1468" y="26"/>
                </a:lnTo>
                <a:cubicBezTo>
                  <a:pt x="1468" y="12"/>
                  <a:pt x="1479" y="0"/>
                  <a:pt x="1493" y="0"/>
                </a:cubicBezTo>
                <a:lnTo>
                  <a:pt x="1616" y="0"/>
                </a:lnTo>
                <a:lnTo>
                  <a:pt x="1616" y="0"/>
                </a:lnTo>
                <a:cubicBezTo>
                  <a:pt x="1630" y="0"/>
                  <a:pt x="1641" y="12"/>
                  <a:pt x="1641" y="26"/>
                </a:cubicBezTo>
                <a:lnTo>
                  <a:pt x="1641" y="26"/>
                </a:lnTo>
                <a:cubicBezTo>
                  <a:pt x="1641" y="40"/>
                  <a:pt x="1630" y="51"/>
                  <a:pt x="1616" y="51"/>
                </a:cubicBezTo>
                <a:close/>
                <a:moveTo>
                  <a:pt x="1860" y="51"/>
                </a:moveTo>
                <a:lnTo>
                  <a:pt x="1738" y="51"/>
                </a:lnTo>
                <a:lnTo>
                  <a:pt x="1738" y="51"/>
                </a:lnTo>
                <a:cubicBezTo>
                  <a:pt x="1724" y="51"/>
                  <a:pt x="1713" y="40"/>
                  <a:pt x="1713" y="26"/>
                </a:cubicBezTo>
                <a:lnTo>
                  <a:pt x="1713" y="26"/>
                </a:lnTo>
                <a:cubicBezTo>
                  <a:pt x="1713" y="12"/>
                  <a:pt x="1724" y="0"/>
                  <a:pt x="1738" y="0"/>
                </a:cubicBezTo>
                <a:lnTo>
                  <a:pt x="1860" y="0"/>
                </a:lnTo>
                <a:lnTo>
                  <a:pt x="1860" y="0"/>
                </a:lnTo>
                <a:cubicBezTo>
                  <a:pt x="1874" y="0"/>
                  <a:pt x="1886" y="12"/>
                  <a:pt x="1886" y="26"/>
                </a:cubicBezTo>
                <a:lnTo>
                  <a:pt x="1886" y="26"/>
                </a:lnTo>
                <a:cubicBezTo>
                  <a:pt x="1886" y="40"/>
                  <a:pt x="1874" y="51"/>
                  <a:pt x="1860" y="51"/>
                </a:cubicBezTo>
                <a:close/>
                <a:moveTo>
                  <a:pt x="2105" y="51"/>
                </a:moveTo>
                <a:lnTo>
                  <a:pt x="1983" y="51"/>
                </a:lnTo>
                <a:lnTo>
                  <a:pt x="1983" y="51"/>
                </a:lnTo>
                <a:cubicBezTo>
                  <a:pt x="1968" y="51"/>
                  <a:pt x="1957" y="40"/>
                  <a:pt x="1957" y="26"/>
                </a:cubicBezTo>
                <a:lnTo>
                  <a:pt x="1957" y="26"/>
                </a:lnTo>
                <a:cubicBezTo>
                  <a:pt x="1957" y="12"/>
                  <a:pt x="1968" y="0"/>
                  <a:pt x="1983" y="0"/>
                </a:cubicBezTo>
                <a:lnTo>
                  <a:pt x="2105" y="0"/>
                </a:lnTo>
                <a:lnTo>
                  <a:pt x="2105" y="0"/>
                </a:lnTo>
                <a:cubicBezTo>
                  <a:pt x="2119" y="0"/>
                  <a:pt x="2130" y="12"/>
                  <a:pt x="2130" y="26"/>
                </a:cubicBezTo>
                <a:lnTo>
                  <a:pt x="2130" y="26"/>
                </a:lnTo>
                <a:cubicBezTo>
                  <a:pt x="2130" y="40"/>
                  <a:pt x="2119" y="51"/>
                  <a:pt x="2105" y="51"/>
                </a:cubicBezTo>
                <a:close/>
                <a:moveTo>
                  <a:pt x="2349" y="51"/>
                </a:moveTo>
                <a:lnTo>
                  <a:pt x="2227" y="51"/>
                </a:lnTo>
                <a:lnTo>
                  <a:pt x="2227" y="51"/>
                </a:lnTo>
                <a:cubicBezTo>
                  <a:pt x="2213" y="51"/>
                  <a:pt x="2202" y="40"/>
                  <a:pt x="2202" y="26"/>
                </a:cubicBezTo>
                <a:lnTo>
                  <a:pt x="2202" y="26"/>
                </a:lnTo>
                <a:cubicBezTo>
                  <a:pt x="2202" y="12"/>
                  <a:pt x="2213" y="0"/>
                  <a:pt x="2227" y="0"/>
                </a:cubicBezTo>
                <a:lnTo>
                  <a:pt x="2349" y="0"/>
                </a:lnTo>
                <a:lnTo>
                  <a:pt x="2349" y="0"/>
                </a:lnTo>
                <a:cubicBezTo>
                  <a:pt x="2364" y="0"/>
                  <a:pt x="2375" y="12"/>
                  <a:pt x="2375" y="26"/>
                </a:cubicBezTo>
                <a:lnTo>
                  <a:pt x="2375" y="26"/>
                </a:lnTo>
                <a:cubicBezTo>
                  <a:pt x="2375" y="40"/>
                  <a:pt x="2364" y="51"/>
                  <a:pt x="2349" y="51"/>
                </a:cubicBezTo>
                <a:close/>
                <a:moveTo>
                  <a:pt x="2594" y="51"/>
                </a:moveTo>
                <a:lnTo>
                  <a:pt x="2472" y="51"/>
                </a:lnTo>
                <a:lnTo>
                  <a:pt x="2472" y="51"/>
                </a:lnTo>
                <a:cubicBezTo>
                  <a:pt x="2458" y="51"/>
                  <a:pt x="2447" y="40"/>
                  <a:pt x="2447" y="26"/>
                </a:cubicBezTo>
                <a:lnTo>
                  <a:pt x="2447" y="26"/>
                </a:lnTo>
                <a:cubicBezTo>
                  <a:pt x="2447" y="12"/>
                  <a:pt x="2458" y="0"/>
                  <a:pt x="2472" y="0"/>
                </a:cubicBezTo>
                <a:lnTo>
                  <a:pt x="2594" y="0"/>
                </a:lnTo>
                <a:lnTo>
                  <a:pt x="2594" y="0"/>
                </a:lnTo>
                <a:cubicBezTo>
                  <a:pt x="2608" y="0"/>
                  <a:pt x="2620" y="12"/>
                  <a:pt x="2620" y="26"/>
                </a:cubicBezTo>
                <a:lnTo>
                  <a:pt x="2620" y="26"/>
                </a:lnTo>
                <a:cubicBezTo>
                  <a:pt x="2620" y="40"/>
                  <a:pt x="2608" y="51"/>
                  <a:pt x="2594" y="51"/>
                </a:cubicBezTo>
                <a:close/>
                <a:moveTo>
                  <a:pt x="2839" y="51"/>
                </a:moveTo>
                <a:lnTo>
                  <a:pt x="2716" y="51"/>
                </a:lnTo>
                <a:lnTo>
                  <a:pt x="2716" y="51"/>
                </a:lnTo>
                <a:cubicBezTo>
                  <a:pt x="2702" y="51"/>
                  <a:pt x="2691" y="40"/>
                  <a:pt x="2691" y="26"/>
                </a:cubicBezTo>
                <a:lnTo>
                  <a:pt x="2691" y="26"/>
                </a:lnTo>
                <a:cubicBezTo>
                  <a:pt x="2691" y="12"/>
                  <a:pt x="2702" y="0"/>
                  <a:pt x="2716" y="0"/>
                </a:cubicBezTo>
                <a:lnTo>
                  <a:pt x="2839" y="0"/>
                </a:lnTo>
                <a:lnTo>
                  <a:pt x="2839" y="0"/>
                </a:lnTo>
                <a:cubicBezTo>
                  <a:pt x="2853" y="0"/>
                  <a:pt x="2864" y="12"/>
                  <a:pt x="2864" y="26"/>
                </a:cubicBezTo>
                <a:lnTo>
                  <a:pt x="2864" y="26"/>
                </a:lnTo>
                <a:cubicBezTo>
                  <a:pt x="2864" y="40"/>
                  <a:pt x="2853" y="51"/>
                  <a:pt x="2839" y="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247">
            <a:extLst>
              <a:ext uri="{FF2B5EF4-FFF2-40B4-BE49-F238E27FC236}">
                <a16:creationId xmlns:a16="http://schemas.microsoft.com/office/drawing/2014/main" id="{E04077E7-815F-064C-9400-EBCD8FEC0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778" y="9775113"/>
            <a:ext cx="2219423" cy="65924"/>
          </a:xfrm>
          <a:custGeom>
            <a:avLst/>
            <a:gdLst>
              <a:gd name="T0" fmla="*/ 26 w 1781"/>
              <a:gd name="T1" fmla="*/ 51 h 52"/>
              <a:gd name="T2" fmla="*/ 0 w 1781"/>
              <a:gd name="T3" fmla="*/ 26 h 52"/>
              <a:gd name="T4" fmla="*/ 26 w 1781"/>
              <a:gd name="T5" fmla="*/ 0 h 52"/>
              <a:gd name="T6" fmla="*/ 148 w 1781"/>
              <a:gd name="T7" fmla="*/ 0 h 52"/>
              <a:gd name="T8" fmla="*/ 174 w 1781"/>
              <a:gd name="T9" fmla="*/ 26 h 52"/>
              <a:gd name="T10" fmla="*/ 393 w 1781"/>
              <a:gd name="T11" fmla="*/ 51 h 52"/>
              <a:gd name="T12" fmla="*/ 270 w 1781"/>
              <a:gd name="T13" fmla="*/ 51 h 52"/>
              <a:gd name="T14" fmla="*/ 245 w 1781"/>
              <a:gd name="T15" fmla="*/ 26 h 52"/>
              <a:gd name="T16" fmla="*/ 393 w 1781"/>
              <a:gd name="T17" fmla="*/ 0 h 52"/>
              <a:gd name="T18" fmla="*/ 418 w 1781"/>
              <a:gd name="T19" fmla="*/ 26 h 52"/>
              <a:gd name="T20" fmla="*/ 393 w 1781"/>
              <a:gd name="T21" fmla="*/ 51 h 52"/>
              <a:gd name="T22" fmla="*/ 515 w 1781"/>
              <a:gd name="T23" fmla="*/ 51 h 52"/>
              <a:gd name="T24" fmla="*/ 489 w 1781"/>
              <a:gd name="T25" fmla="*/ 26 h 52"/>
              <a:gd name="T26" fmla="*/ 515 w 1781"/>
              <a:gd name="T27" fmla="*/ 0 h 52"/>
              <a:gd name="T28" fmla="*/ 637 w 1781"/>
              <a:gd name="T29" fmla="*/ 0 h 52"/>
              <a:gd name="T30" fmla="*/ 663 w 1781"/>
              <a:gd name="T31" fmla="*/ 26 h 52"/>
              <a:gd name="T32" fmla="*/ 882 w 1781"/>
              <a:gd name="T33" fmla="*/ 51 h 52"/>
              <a:gd name="T34" fmla="*/ 760 w 1781"/>
              <a:gd name="T35" fmla="*/ 51 h 52"/>
              <a:gd name="T36" fmla="*/ 734 w 1781"/>
              <a:gd name="T37" fmla="*/ 26 h 52"/>
              <a:gd name="T38" fmla="*/ 882 w 1781"/>
              <a:gd name="T39" fmla="*/ 0 h 52"/>
              <a:gd name="T40" fmla="*/ 908 w 1781"/>
              <a:gd name="T41" fmla="*/ 26 h 52"/>
              <a:gd name="T42" fmla="*/ 882 w 1781"/>
              <a:gd name="T43" fmla="*/ 51 h 52"/>
              <a:gd name="T44" fmla="*/ 1004 w 1781"/>
              <a:gd name="T45" fmla="*/ 51 h 52"/>
              <a:gd name="T46" fmla="*/ 979 w 1781"/>
              <a:gd name="T47" fmla="*/ 26 h 52"/>
              <a:gd name="T48" fmla="*/ 1004 w 1781"/>
              <a:gd name="T49" fmla="*/ 0 h 52"/>
              <a:gd name="T50" fmla="*/ 1127 w 1781"/>
              <a:gd name="T51" fmla="*/ 0 h 52"/>
              <a:gd name="T52" fmla="*/ 1152 w 1781"/>
              <a:gd name="T53" fmla="*/ 26 h 52"/>
              <a:gd name="T54" fmla="*/ 1371 w 1781"/>
              <a:gd name="T55" fmla="*/ 51 h 52"/>
              <a:gd name="T56" fmla="*/ 1249 w 1781"/>
              <a:gd name="T57" fmla="*/ 51 h 52"/>
              <a:gd name="T58" fmla="*/ 1223 w 1781"/>
              <a:gd name="T59" fmla="*/ 26 h 52"/>
              <a:gd name="T60" fmla="*/ 1371 w 1781"/>
              <a:gd name="T61" fmla="*/ 0 h 52"/>
              <a:gd name="T62" fmla="*/ 1397 w 1781"/>
              <a:gd name="T63" fmla="*/ 26 h 52"/>
              <a:gd name="T64" fmla="*/ 1371 w 1781"/>
              <a:gd name="T65" fmla="*/ 51 h 52"/>
              <a:gd name="T66" fmla="*/ 1494 w 1781"/>
              <a:gd name="T67" fmla="*/ 51 h 52"/>
              <a:gd name="T68" fmla="*/ 1468 w 1781"/>
              <a:gd name="T69" fmla="*/ 26 h 52"/>
              <a:gd name="T70" fmla="*/ 1494 w 1781"/>
              <a:gd name="T71" fmla="*/ 0 h 52"/>
              <a:gd name="T72" fmla="*/ 1616 w 1781"/>
              <a:gd name="T73" fmla="*/ 0 h 52"/>
              <a:gd name="T74" fmla="*/ 1642 w 1781"/>
              <a:gd name="T75" fmla="*/ 26 h 52"/>
              <a:gd name="T76" fmla="*/ 1755 w 1781"/>
              <a:gd name="T77" fmla="*/ 51 h 52"/>
              <a:gd name="T78" fmla="*/ 1738 w 1781"/>
              <a:gd name="T79" fmla="*/ 51 h 52"/>
              <a:gd name="T80" fmla="*/ 1713 w 1781"/>
              <a:gd name="T81" fmla="*/ 26 h 52"/>
              <a:gd name="T82" fmla="*/ 1755 w 1781"/>
              <a:gd name="T83" fmla="*/ 0 h 52"/>
              <a:gd name="T84" fmla="*/ 1780 w 1781"/>
              <a:gd name="T85" fmla="*/ 26 h 52"/>
              <a:gd name="T86" fmla="*/ 1755 w 1781"/>
              <a:gd name="T8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81" h="52">
                <a:moveTo>
                  <a:pt x="148" y="51"/>
                </a:move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2" y="0"/>
                  <a:pt x="174" y="12"/>
                  <a:pt x="174" y="26"/>
                </a:cubicBezTo>
                <a:lnTo>
                  <a:pt x="174" y="26"/>
                </a:lnTo>
                <a:cubicBezTo>
                  <a:pt x="174" y="40"/>
                  <a:pt x="162" y="51"/>
                  <a:pt x="148" y="51"/>
                </a:cubicBezTo>
                <a:close/>
                <a:moveTo>
                  <a:pt x="393" y="51"/>
                </a:moveTo>
                <a:lnTo>
                  <a:pt x="270" y="51"/>
                </a:lnTo>
                <a:lnTo>
                  <a:pt x="270" y="51"/>
                </a:lnTo>
                <a:cubicBezTo>
                  <a:pt x="257" y="51"/>
                  <a:pt x="245" y="40"/>
                  <a:pt x="245" y="26"/>
                </a:cubicBezTo>
                <a:lnTo>
                  <a:pt x="245" y="26"/>
                </a:lnTo>
                <a:cubicBezTo>
                  <a:pt x="245" y="12"/>
                  <a:pt x="257" y="0"/>
                  <a:pt x="270" y="0"/>
                </a:cubicBezTo>
                <a:lnTo>
                  <a:pt x="393" y="0"/>
                </a:lnTo>
                <a:lnTo>
                  <a:pt x="393" y="0"/>
                </a:lnTo>
                <a:cubicBezTo>
                  <a:pt x="407" y="0"/>
                  <a:pt x="418" y="12"/>
                  <a:pt x="418" y="26"/>
                </a:cubicBezTo>
                <a:lnTo>
                  <a:pt x="418" y="26"/>
                </a:lnTo>
                <a:cubicBezTo>
                  <a:pt x="418" y="40"/>
                  <a:pt x="407" y="51"/>
                  <a:pt x="393" y="51"/>
                </a:cubicBezTo>
                <a:close/>
                <a:moveTo>
                  <a:pt x="637" y="51"/>
                </a:moveTo>
                <a:lnTo>
                  <a:pt x="515" y="51"/>
                </a:lnTo>
                <a:lnTo>
                  <a:pt x="515" y="51"/>
                </a:lnTo>
                <a:cubicBezTo>
                  <a:pt x="501" y="51"/>
                  <a:pt x="489" y="40"/>
                  <a:pt x="489" y="26"/>
                </a:cubicBezTo>
                <a:lnTo>
                  <a:pt x="489" y="26"/>
                </a:lnTo>
                <a:cubicBezTo>
                  <a:pt x="489" y="12"/>
                  <a:pt x="501" y="0"/>
                  <a:pt x="515" y="0"/>
                </a:cubicBezTo>
                <a:lnTo>
                  <a:pt x="637" y="0"/>
                </a:lnTo>
                <a:lnTo>
                  <a:pt x="637" y="0"/>
                </a:lnTo>
                <a:cubicBezTo>
                  <a:pt x="652" y="0"/>
                  <a:pt x="663" y="12"/>
                  <a:pt x="663" y="26"/>
                </a:cubicBezTo>
                <a:lnTo>
                  <a:pt x="663" y="26"/>
                </a:lnTo>
                <a:cubicBezTo>
                  <a:pt x="663" y="40"/>
                  <a:pt x="652" y="51"/>
                  <a:pt x="637" y="51"/>
                </a:cubicBezTo>
                <a:close/>
                <a:moveTo>
                  <a:pt x="882" y="51"/>
                </a:moveTo>
                <a:lnTo>
                  <a:pt x="760" y="51"/>
                </a:lnTo>
                <a:lnTo>
                  <a:pt x="760" y="51"/>
                </a:lnTo>
                <a:cubicBezTo>
                  <a:pt x="746" y="51"/>
                  <a:pt x="734" y="40"/>
                  <a:pt x="734" y="26"/>
                </a:cubicBezTo>
                <a:lnTo>
                  <a:pt x="734" y="26"/>
                </a:lnTo>
                <a:cubicBezTo>
                  <a:pt x="734" y="12"/>
                  <a:pt x="746" y="0"/>
                  <a:pt x="760" y="0"/>
                </a:cubicBezTo>
                <a:lnTo>
                  <a:pt x="882" y="0"/>
                </a:lnTo>
                <a:lnTo>
                  <a:pt x="882" y="0"/>
                </a:lnTo>
                <a:cubicBezTo>
                  <a:pt x="896" y="0"/>
                  <a:pt x="908" y="12"/>
                  <a:pt x="908" y="26"/>
                </a:cubicBezTo>
                <a:lnTo>
                  <a:pt x="908" y="26"/>
                </a:lnTo>
                <a:cubicBezTo>
                  <a:pt x="908" y="40"/>
                  <a:pt x="896" y="51"/>
                  <a:pt x="882" y="51"/>
                </a:cubicBezTo>
                <a:close/>
                <a:moveTo>
                  <a:pt x="1127" y="51"/>
                </a:moveTo>
                <a:lnTo>
                  <a:pt x="1004" y="51"/>
                </a:lnTo>
                <a:lnTo>
                  <a:pt x="1004" y="51"/>
                </a:lnTo>
                <a:cubicBezTo>
                  <a:pt x="990" y="51"/>
                  <a:pt x="979" y="40"/>
                  <a:pt x="979" y="26"/>
                </a:cubicBezTo>
                <a:lnTo>
                  <a:pt x="979" y="26"/>
                </a:lnTo>
                <a:cubicBezTo>
                  <a:pt x="979" y="12"/>
                  <a:pt x="990" y="0"/>
                  <a:pt x="1004" y="0"/>
                </a:cubicBezTo>
                <a:lnTo>
                  <a:pt x="1127" y="0"/>
                </a:lnTo>
                <a:lnTo>
                  <a:pt x="1127" y="0"/>
                </a:lnTo>
                <a:cubicBezTo>
                  <a:pt x="1141" y="0"/>
                  <a:pt x="1152" y="12"/>
                  <a:pt x="1152" y="26"/>
                </a:cubicBezTo>
                <a:lnTo>
                  <a:pt x="1152" y="26"/>
                </a:lnTo>
                <a:cubicBezTo>
                  <a:pt x="1152" y="40"/>
                  <a:pt x="1141" y="51"/>
                  <a:pt x="1127" y="51"/>
                </a:cubicBezTo>
                <a:close/>
                <a:moveTo>
                  <a:pt x="1371" y="51"/>
                </a:moveTo>
                <a:lnTo>
                  <a:pt x="1249" y="51"/>
                </a:lnTo>
                <a:lnTo>
                  <a:pt x="1249" y="51"/>
                </a:lnTo>
                <a:cubicBezTo>
                  <a:pt x="1235" y="51"/>
                  <a:pt x="1223" y="40"/>
                  <a:pt x="1223" y="26"/>
                </a:cubicBezTo>
                <a:lnTo>
                  <a:pt x="1223" y="26"/>
                </a:lnTo>
                <a:cubicBezTo>
                  <a:pt x="1223" y="12"/>
                  <a:pt x="1235" y="0"/>
                  <a:pt x="1249" y="0"/>
                </a:cubicBezTo>
                <a:lnTo>
                  <a:pt x="1371" y="0"/>
                </a:lnTo>
                <a:lnTo>
                  <a:pt x="1371" y="0"/>
                </a:lnTo>
                <a:cubicBezTo>
                  <a:pt x="1385" y="0"/>
                  <a:pt x="1397" y="12"/>
                  <a:pt x="1397" y="26"/>
                </a:cubicBezTo>
                <a:lnTo>
                  <a:pt x="1397" y="26"/>
                </a:lnTo>
                <a:cubicBezTo>
                  <a:pt x="1397" y="40"/>
                  <a:pt x="1385" y="51"/>
                  <a:pt x="1371" y="51"/>
                </a:cubicBezTo>
                <a:close/>
                <a:moveTo>
                  <a:pt x="1616" y="51"/>
                </a:moveTo>
                <a:lnTo>
                  <a:pt x="1494" y="51"/>
                </a:lnTo>
                <a:lnTo>
                  <a:pt x="1494" y="51"/>
                </a:lnTo>
                <a:cubicBezTo>
                  <a:pt x="1480" y="51"/>
                  <a:pt x="1468" y="40"/>
                  <a:pt x="1468" y="26"/>
                </a:cubicBezTo>
                <a:lnTo>
                  <a:pt x="1468" y="26"/>
                </a:lnTo>
                <a:cubicBezTo>
                  <a:pt x="1468" y="12"/>
                  <a:pt x="1480" y="0"/>
                  <a:pt x="1494" y="0"/>
                </a:cubicBezTo>
                <a:lnTo>
                  <a:pt x="1616" y="0"/>
                </a:lnTo>
                <a:lnTo>
                  <a:pt x="1616" y="0"/>
                </a:lnTo>
                <a:cubicBezTo>
                  <a:pt x="1630" y="0"/>
                  <a:pt x="1642" y="12"/>
                  <a:pt x="1642" y="26"/>
                </a:cubicBezTo>
                <a:lnTo>
                  <a:pt x="1642" y="26"/>
                </a:lnTo>
                <a:cubicBezTo>
                  <a:pt x="1642" y="40"/>
                  <a:pt x="1630" y="51"/>
                  <a:pt x="1616" y="51"/>
                </a:cubicBezTo>
                <a:close/>
                <a:moveTo>
                  <a:pt x="1755" y="51"/>
                </a:moveTo>
                <a:lnTo>
                  <a:pt x="1738" y="51"/>
                </a:lnTo>
                <a:lnTo>
                  <a:pt x="1738" y="51"/>
                </a:lnTo>
                <a:cubicBezTo>
                  <a:pt x="1724" y="51"/>
                  <a:pt x="1713" y="40"/>
                  <a:pt x="1713" y="26"/>
                </a:cubicBezTo>
                <a:lnTo>
                  <a:pt x="1713" y="26"/>
                </a:lnTo>
                <a:cubicBezTo>
                  <a:pt x="1713" y="12"/>
                  <a:pt x="1724" y="0"/>
                  <a:pt x="1738" y="0"/>
                </a:cubicBezTo>
                <a:lnTo>
                  <a:pt x="1755" y="0"/>
                </a:lnTo>
                <a:lnTo>
                  <a:pt x="1755" y="0"/>
                </a:lnTo>
                <a:cubicBezTo>
                  <a:pt x="1769" y="0"/>
                  <a:pt x="1780" y="12"/>
                  <a:pt x="1780" y="26"/>
                </a:cubicBezTo>
                <a:lnTo>
                  <a:pt x="1780" y="26"/>
                </a:lnTo>
                <a:cubicBezTo>
                  <a:pt x="1780" y="40"/>
                  <a:pt x="1769" y="51"/>
                  <a:pt x="1755" y="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248">
            <a:extLst>
              <a:ext uri="{FF2B5EF4-FFF2-40B4-BE49-F238E27FC236}">
                <a16:creationId xmlns:a16="http://schemas.microsoft.com/office/drawing/2014/main" id="{4C5AC3A7-6F46-2F40-92B3-373E613A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4498" y="9780605"/>
            <a:ext cx="2219423" cy="65924"/>
          </a:xfrm>
          <a:custGeom>
            <a:avLst/>
            <a:gdLst>
              <a:gd name="T0" fmla="*/ 25 w 1781"/>
              <a:gd name="T1" fmla="*/ 51 h 52"/>
              <a:gd name="T2" fmla="*/ 0 w 1781"/>
              <a:gd name="T3" fmla="*/ 25 h 52"/>
              <a:gd name="T4" fmla="*/ 25 w 1781"/>
              <a:gd name="T5" fmla="*/ 0 h 52"/>
              <a:gd name="T6" fmla="*/ 148 w 1781"/>
              <a:gd name="T7" fmla="*/ 0 h 52"/>
              <a:gd name="T8" fmla="*/ 173 w 1781"/>
              <a:gd name="T9" fmla="*/ 25 h 52"/>
              <a:gd name="T10" fmla="*/ 392 w 1781"/>
              <a:gd name="T11" fmla="*/ 51 h 52"/>
              <a:gd name="T12" fmla="*/ 270 w 1781"/>
              <a:gd name="T13" fmla="*/ 51 h 52"/>
              <a:gd name="T14" fmla="*/ 245 w 1781"/>
              <a:gd name="T15" fmla="*/ 25 h 52"/>
              <a:gd name="T16" fmla="*/ 392 w 1781"/>
              <a:gd name="T17" fmla="*/ 0 h 52"/>
              <a:gd name="T18" fmla="*/ 418 w 1781"/>
              <a:gd name="T19" fmla="*/ 25 h 52"/>
              <a:gd name="T20" fmla="*/ 392 w 1781"/>
              <a:gd name="T21" fmla="*/ 51 h 52"/>
              <a:gd name="T22" fmla="*/ 515 w 1781"/>
              <a:gd name="T23" fmla="*/ 51 h 52"/>
              <a:gd name="T24" fmla="*/ 489 w 1781"/>
              <a:gd name="T25" fmla="*/ 25 h 52"/>
              <a:gd name="T26" fmla="*/ 515 w 1781"/>
              <a:gd name="T27" fmla="*/ 0 h 52"/>
              <a:gd name="T28" fmla="*/ 637 w 1781"/>
              <a:gd name="T29" fmla="*/ 0 h 52"/>
              <a:gd name="T30" fmla="*/ 662 w 1781"/>
              <a:gd name="T31" fmla="*/ 25 h 52"/>
              <a:gd name="T32" fmla="*/ 881 w 1781"/>
              <a:gd name="T33" fmla="*/ 51 h 52"/>
              <a:gd name="T34" fmla="*/ 759 w 1781"/>
              <a:gd name="T35" fmla="*/ 51 h 52"/>
              <a:gd name="T36" fmla="*/ 734 w 1781"/>
              <a:gd name="T37" fmla="*/ 25 h 52"/>
              <a:gd name="T38" fmla="*/ 881 w 1781"/>
              <a:gd name="T39" fmla="*/ 0 h 52"/>
              <a:gd name="T40" fmla="*/ 907 w 1781"/>
              <a:gd name="T41" fmla="*/ 25 h 52"/>
              <a:gd name="T42" fmla="*/ 881 w 1781"/>
              <a:gd name="T43" fmla="*/ 51 h 52"/>
              <a:gd name="T44" fmla="*/ 1004 w 1781"/>
              <a:gd name="T45" fmla="*/ 51 h 52"/>
              <a:gd name="T46" fmla="*/ 979 w 1781"/>
              <a:gd name="T47" fmla="*/ 25 h 52"/>
              <a:gd name="T48" fmla="*/ 1004 w 1781"/>
              <a:gd name="T49" fmla="*/ 0 h 52"/>
              <a:gd name="T50" fmla="*/ 1126 w 1781"/>
              <a:gd name="T51" fmla="*/ 0 h 52"/>
              <a:gd name="T52" fmla="*/ 1152 w 1781"/>
              <a:gd name="T53" fmla="*/ 25 h 52"/>
              <a:gd name="T54" fmla="*/ 1371 w 1781"/>
              <a:gd name="T55" fmla="*/ 51 h 52"/>
              <a:gd name="T56" fmla="*/ 1248 w 1781"/>
              <a:gd name="T57" fmla="*/ 51 h 52"/>
              <a:gd name="T58" fmla="*/ 1223 w 1781"/>
              <a:gd name="T59" fmla="*/ 25 h 52"/>
              <a:gd name="T60" fmla="*/ 1371 w 1781"/>
              <a:gd name="T61" fmla="*/ 0 h 52"/>
              <a:gd name="T62" fmla="*/ 1396 w 1781"/>
              <a:gd name="T63" fmla="*/ 25 h 52"/>
              <a:gd name="T64" fmla="*/ 1371 w 1781"/>
              <a:gd name="T65" fmla="*/ 51 h 52"/>
              <a:gd name="T66" fmla="*/ 1493 w 1781"/>
              <a:gd name="T67" fmla="*/ 51 h 52"/>
              <a:gd name="T68" fmla="*/ 1468 w 1781"/>
              <a:gd name="T69" fmla="*/ 25 h 52"/>
              <a:gd name="T70" fmla="*/ 1493 w 1781"/>
              <a:gd name="T71" fmla="*/ 0 h 52"/>
              <a:gd name="T72" fmla="*/ 1615 w 1781"/>
              <a:gd name="T73" fmla="*/ 0 h 52"/>
              <a:gd name="T74" fmla="*/ 1641 w 1781"/>
              <a:gd name="T75" fmla="*/ 25 h 52"/>
              <a:gd name="T76" fmla="*/ 1754 w 1781"/>
              <a:gd name="T77" fmla="*/ 51 h 52"/>
              <a:gd name="T78" fmla="*/ 1738 w 1781"/>
              <a:gd name="T79" fmla="*/ 51 h 52"/>
              <a:gd name="T80" fmla="*/ 1713 w 1781"/>
              <a:gd name="T81" fmla="*/ 25 h 52"/>
              <a:gd name="T82" fmla="*/ 1754 w 1781"/>
              <a:gd name="T83" fmla="*/ 0 h 52"/>
              <a:gd name="T84" fmla="*/ 1780 w 1781"/>
              <a:gd name="T85" fmla="*/ 25 h 52"/>
              <a:gd name="T86" fmla="*/ 1754 w 1781"/>
              <a:gd name="T8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81" h="52">
                <a:moveTo>
                  <a:pt x="148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2" y="0"/>
                  <a:pt x="173" y="11"/>
                  <a:pt x="173" y="25"/>
                </a:cubicBezTo>
                <a:lnTo>
                  <a:pt x="173" y="25"/>
                </a:lnTo>
                <a:cubicBezTo>
                  <a:pt x="173" y="39"/>
                  <a:pt x="162" y="51"/>
                  <a:pt x="148" y="51"/>
                </a:cubicBezTo>
                <a:close/>
                <a:moveTo>
                  <a:pt x="392" y="51"/>
                </a:moveTo>
                <a:lnTo>
                  <a:pt x="270" y="51"/>
                </a:lnTo>
                <a:lnTo>
                  <a:pt x="270" y="51"/>
                </a:lnTo>
                <a:cubicBezTo>
                  <a:pt x="256" y="51"/>
                  <a:pt x="245" y="39"/>
                  <a:pt x="245" y="25"/>
                </a:cubicBezTo>
                <a:lnTo>
                  <a:pt x="245" y="25"/>
                </a:lnTo>
                <a:cubicBezTo>
                  <a:pt x="245" y="11"/>
                  <a:pt x="256" y="0"/>
                  <a:pt x="270" y="0"/>
                </a:cubicBezTo>
                <a:lnTo>
                  <a:pt x="392" y="0"/>
                </a:lnTo>
                <a:lnTo>
                  <a:pt x="392" y="0"/>
                </a:lnTo>
                <a:cubicBezTo>
                  <a:pt x="406" y="0"/>
                  <a:pt x="418" y="11"/>
                  <a:pt x="418" y="25"/>
                </a:cubicBezTo>
                <a:lnTo>
                  <a:pt x="418" y="25"/>
                </a:lnTo>
                <a:cubicBezTo>
                  <a:pt x="418" y="39"/>
                  <a:pt x="406" y="51"/>
                  <a:pt x="392" y="51"/>
                </a:cubicBezTo>
                <a:close/>
                <a:moveTo>
                  <a:pt x="637" y="51"/>
                </a:moveTo>
                <a:lnTo>
                  <a:pt x="515" y="51"/>
                </a:lnTo>
                <a:lnTo>
                  <a:pt x="515" y="51"/>
                </a:lnTo>
                <a:cubicBezTo>
                  <a:pt x="500" y="51"/>
                  <a:pt x="489" y="39"/>
                  <a:pt x="489" y="25"/>
                </a:cubicBezTo>
                <a:lnTo>
                  <a:pt x="489" y="25"/>
                </a:lnTo>
                <a:cubicBezTo>
                  <a:pt x="489" y="11"/>
                  <a:pt x="500" y="0"/>
                  <a:pt x="515" y="0"/>
                </a:cubicBezTo>
                <a:lnTo>
                  <a:pt x="637" y="0"/>
                </a:lnTo>
                <a:lnTo>
                  <a:pt x="637" y="0"/>
                </a:lnTo>
                <a:cubicBezTo>
                  <a:pt x="651" y="0"/>
                  <a:pt x="662" y="11"/>
                  <a:pt x="662" y="25"/>
                </a:cubicBezTo>
                <a:lnTo>
                  <a:pt x="662" y="25"/>
                </a:lnTo>
                <a:cubicBezTo>
                  <a:pt x="662" y="39"/>
                  <a:pt x="651" y="51"/>
                  <a:pt x="637" y="51"/>
                </a:cubicBezTo>
                <a:close/>
                <a:moveTo>
                  <a:pt x="881" y="51"/>
                </a:moveTo>
                <a:lnTo>
                  <a:pt x="759" y="51"/>
                </a:lnTo>
                <a:lnTo>
                  <a:pt x="759" y="51"/>
                </a:lnTo>
                <a:cubicBezTo>
                  <a:pt x="745" y="51"/>
                  <a:pt x="734" y="39"/>
                  <a:pt x="734" y="25"/>
                </a:cubicBezTo>
                <a:lnTo>
                  <a:pt x="734" y="25"/>
                </a:lnTo>
                <a:cubicBezTo>
                  <a:pt x="734" y="11"/>
                  <a:pt x="745" y="0"/>
                  <a:pt x="759" y="0"/>
                </a:cubicBezTo>
                <a:lnTo>
                  <a:pt x="881" y="0"/>
                </a:lnTo>
                <a:lnTo>
                  <a:pt x="881" y="0"/>
                </a:lnTo>
                <a:cubicBezTo>
                  <a:pt x="896" y="0"/>
                  <a:pt x="907" y="11"/>
                  <a:pt x="907" y="25"/>
                </a:cubicBezTo>
                <a:lnTo>
                  <a:pt x="907" y="25"/>
                </a:lnTo>
                <a:cubicBezTo>
                  <a:pt x="907" y="39"/>
                  <a:pt x="896" y="51"/>
                  <a:pt x="881" y="51"/>
                </a:cubicBezTo>
                <a:close/>
                <a:moveTo>
                  <a:pt x="1126" y="51"/>
                </a:moveTo>
                <a:lnTo>
                  <a:pt x="1004" y="51"/>
                </a:lnTo>
                <a:lnTo>
                  <a:pt x="1004" y="51"/>
                </a:lnTo>
                <a:cubicBezTo>
                  <a:pt x="990" y="51"/>
                  <a:pt x="979" y="39"/>
                  <a:pt x="979" y="25"/>
                </a:cubicBezTo>
                <a:lnTo>
                  <a:pt x="979" y="25"/>
                </a:lnTo>
                <a:cubicBezTo>
                  <a:pt x="979" y="11"/>
                  <a:pt x="990" y="0"/>
                  <a:pt x="1004" y="0"/>
                </a:cubicBezTo>
                <a:lnTo>
                  <a:pt x="1126" y="0"/>
                </a:lnTo>
                <a:lnTo>
                  <a:pt x="1126" y="0"/>
                </a:lnTo>
                <a:cubicBezTo>
                  <a:pt x="1140" y="0"/>
                  <a:pt x="1152" y="11"/>
                  <a:pt x="1152" y="25"/>
                </a:cubicBezTo>
                <a:lnTo>
                  <a:pt x="1152" y="25"/>
                </a:lnTo>
                <a:cubicBezTo>
                  <a:pt x="1152" y="39"/>
                  <a:pt x="1140" y="51"/>
                  <a:pt x="1126" y="51"/>
                </a:cubicBezTo>
                <a:close/>
                <a:moveTo>
                  <a:pt x="1371" y="51"/>
                </a:moveTo>
                <a:lnTo>
                  <a:pt x="1248" y="51"/>
                </a:lnTo>
                <a:lnTo>
                  <a:pt x="1248" y="51"/>
                </a:lnTo>
                <a:cubicBezTo>
                  <a:pt x="1234" y="51"/>
                  <a:pt x="1223" y="39"/>
                  <a:pt x="1223" y="25"/>
                </a:cubicBezTo>
                <a:lnTo>
                  <a:pt x="1223" y="25"/>
                </a:lnTo>
                <a:cubicBezTo>
                  <a:pt x="1223" y="11"/>
                  <a:pt x="1234" y="0"/>
                  <a:pt x="1248" y="0"/>
                </a:cubicBezTo>
                <a:lnTo>
                  <a:pt x="1371" y="0"/>
                </a:lnTo>
                <a:lnTo>
                  <a:pt x="1371" y="0"/>
                </a:lnTo>
                <a:cubicBezTo>
                  <a:pt x="1385" y="0"/>
                  <a:pt x="1396" y="11"/>
                  <a:pt x="1396" y="25"/>
                </a:cubicBezTo>
                <a:lnTo>
                  <a:pt x="1396" y="25"/>
                </a:lnTo>
                <a:cubicBezTo>
                  <a:pt x="1396" y="39"/>
                  <a:pt x="1385" y="51"/>
                  <a:pt x="1371" y="51"/>
                </a:cubicBezTo>
                <a:close/>
                <a:moveTo>
                  <a:pt x="1615" y="51"/>
                </a:moveTo>
                <a:lnTo>
                  <a:pt x="1493" y="51"/>
                </a:lnTo>
                <a:lnTo>
                  <a:pt x="1493" y="51"/>
                </a:lnTo>
                <a:cubicBezTo>
                  <a:pt x="1479" y="51"/>
                  <a:pt x="1468" y="39"/>
                  <a:pt x="1468" y="25"/>
                </a:cubicBezTo>
                <a:lnTo>
                  <a:pt x="1468" y="25"/>
                </a:lnTo>
                <a:cubicBezTo>
                  <a:pt x="1468" y="11"/>
                  <a:pt x="1479" y="0"/>
                  <a:pt x="1493" y="0"/>
                </a:cubicBezTo>
                <a:lnTo>
                  <a:pt x="1615" y="0"/>
                </a:lnTo>
                <a:lnTo>
                  <a:pt x="1615" y="0"/>
                </a:lnTo>
                <a:cubicBezTo>
                  <a:pt x="1630" y="0"/>
                  <a:pt x="1641" y="11"/>
                  <a:pt x="1641" y="25"/>
                </a:cubicBezTo>
                <a:lnTo>
                  <a:pt x="1641" y="25"/>
                </a:lnTo>
                <a:cubicBezTo>
                  <a:pt x="1641" y="39"/>
                  <a:pt x="1630" y="51"/>
                  <a:pt x="1615" y="51"/>
                </a:cubicBezTo>
                <a:close/>
                <a:moveTo>
                  <a:pt x="1754" y="51"/>
                </a:moveTo>
                <a:lnTo>
                  <a:pt x="1738" y="51"/>
                </a:lnTo>
                <a:lnTo>
                  <a:pt x="1738" y="51"/>
                </a:lnTo>
                <a:cubicBezTo>
                  <a:pt x="1724" y="51"/>
                  <a:pt x="1713" y="39"/>
                  <a:pt x="1713" y="25"/>
                </a:cubicBezTo>
                <a:lnTo>
                  <a:pt x="1713" y="25"/>
                </a:lnTo>
                <a:cubicBezTo>
                  <a:pt x="1713" y="11"/>
                  <a:pt x="1724" y="0"/>
                  <a:pt x="1738" y="0"/>
                </a:cubicBezTo>
                <a:lnTo>
                  <a:pt x="1754" y="0"/>
                </a:lnTo>
                <a:lnTo>
                  <a:pt x="1754" y="0"/>
                </a:lnTo>
                <a:cubicBezTo>
                  <a:pt x="1768" y="0"/>
                  <a:pt x="1780" y="11"/>
                  <a:pt x="1780" y="25"/>
                </a:cubicBezTo>
                <a:lnTo>
                  <a:pt x="1780" y="25"/>
                </a:lnTo>
                <a:cubicBezTo>
                  <a:pt x="1780" y="39"/>
                  <a:pt x="1768" y="51"/>
                  <a:pt x="1754" y="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249">
            <a:extLst>
              <a:ext uri="{FF2B5EF4-FFF2-40B4-BE49-F238E27FC236}">
                <a16:creationId xmlns:a16="http://schemas.microsoft.com/office/drawing/2014/main" id="{3F415241-B2C8-D740-ADED-537E66A7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9035" y="4352909"/>
            <a:ext cx="1263533" cy="1741479"/>
          </a:xfrm>
          <a:custGeom>
            <a:avLst/>
            <a:gdLst>
              <a:gd name="T0" fmla="*/ 507 w 1016"/>
              <a:gd name="T1" fmla="*/ 700 h 1400"/>
              <a:gd name="T2" fmla="*/ 507 w 1016"/>
              <a:gd name="T3" fmla="*/ 700 h 1400"/>
              <a:gd name="T4" fmla="*/ 317 w 1016"/>
              <a:gd name="T5" fmla="*/ 509 h 1400"/>
              <a:gd name="T6" fmla="*/ 317 w 1016"/>
              <a:gd name="T7" fmla="*/ 509 h 1400"/>
              <a:gd name="T8" fmla="*/ 507 w 1016"/>
              <a:gd name="T9" fmla="*/ 318 h 1400"/>
              <a:gd name="T10" fmla="*/ 507 w 1016"/>
              <a:gd name="T11" fmla="*/ 318 h 1400"/>
              <a:gd name="T12" fmla="*/ 698 w 1016"/>
              <a:gd name="T13" fmla="*/ 509 h 1400"/>
              <a:gd name="T14" fmla="*/ 698 w 1016"/>
              <a:gd name="T15" fmla="*/ 509 h 1400"/>
              <a:gd name="T16" fmla="*/ 507 w 1016"/>
              <a:gd name="T17" fmla="*/ 700 h 1400"/>
              <a:gd name="T18" fmla="*/ 507 w 1016"/>
              <a:gd name="T19" fmla="*/ 255 h 1400"/>
              <a:gd name="T20" fmla="*/ 507 w 1016"/>
              <a:gd name="T21" fmla="*/ 255 h 1400"/>
              <a:gd name="T22" fmla="*/ 254 w 1016"/>
              <a:gd name="T23" fmla="*/ 509 h 1400"/>
              <a:gd name="T24" fmla="*/ 254 w 1016"/>
              <a:gd name="T25" fmla="*/ 509 h 1400"/>
              <a:gd name="T26" fmla="*/ 507 w 1016"/>
              <a:gd name="T27" fmla="*/ 763 h 1400"/>
              <a:gd name="T28" fmla="*/ 507 w 1016"/>
              <a:gd name="T29" fmla="*/ 763 h 1400"/>
              <a:gd name="T30" fmla="*/ 761 w 1016"/>
              <a:gd name="T31" fmla="*/ 509 h 1400"/>
              <a:gd name="T32" fmla="*/ 761 w 1016"/>
              <a:gd name="T33" fmla="*/ 509 h 1400"/>
              <a:gd name="T34" fmla="*/ 507 w 1016"/>
              <a:gd name="T35" fmla="*/ 255 h 1400"/>
              <a:gd name="T36" fmla="*/ 507 w 1016"/>
              <a:gd name="T37" fmla="*/ 1303 h 1400"/>
              <a:gd name="T38" fmla="*/ 507 w 1016"/>
              <a:gd name="T39" fmla="*/ 1303 h 1400"/>
              <a:gd name="T40" fmla="*/ 63 w 1016"/>
              <a:gd name="T41" fmla="*/ 509 h 1400"/>
              <a:gd name="T42" fmla="*/ 63 w 1016"/>
              <a:gd name="T43" fmla="*/ 509 h 1400"/>
              <a:gd name="T44" fmla="*/ 507 w 1016"/>
              <a:gd name="T45" fmla="*/ 64 h 1400"/>
              <a:gd name="T46" fmla="*/ 507 w 1016"/>
              <a:gd name="T47" fmla="*/ 64 h 1400"/>
              <a:gd name="T48" fmla="*/ 952 w 1016"/>
              <a:gd name="T49" fmla="*/ 509 h 1400"/>
              <a:gd name="T50" fmla="*/ 952 w 1016"/>
              <a:gd name="T51" fmla="*/ 509 h 1400"/>
              <a:gd name="T52" fmla="*/ 507 w 1016"/>
              <a:gd name="T53" fmla="*/ 1303 h 1400"/>
              <a:gd name="T54" fmla="*/ 507 w 1016"/>
              <a:gd name="T55" fmla="*/ 0 h 1400"/>
              <a:gd name="T56" fmla="*/ 507 w 1016"/>
              <a:gd name="T57" fmla="*/ 0 h 1400"/>
              <a:gd name="T58" fmla="*/ 0 w 1016"/>
              <a:gd name="T59" fmla="*/ 509 h 1400"/>
              <a:gd name="T60" fmla="*/ 0 w 1016"/>
              <a:gd name="T61" fmla="*/ 509 h 1400"/>
              <a:gd name="T62" fmla="*/ 507 w 1016"/>
              <a:gd name="T63" fmla="*/ 1399 h 1400"/>
              <a:gd name="T64" fmla="*/ 507 w 1016"/>
              <a:gd name="T65" fmla="*/ 1399 h 1400"/>
              <a:gd name="T66" fmla="*/ 1015 w 1016"/>
              <a:gd name="T67" fmla="*/ 509 h 1400"/>
              <a:gd name="T68" fmla="*/ 1015 w 1016"/>
              <a:gd name="T69" fmla="*/ 509 h 1400"/>
              <a:gd name="T70" fmla="*/ 507 w 1016"/>
              <a:gd name="T71" fmla="*/ 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16" h="1400">
                <a:moveTo>
                  <a:pt x="507" y="700"/>
                </a:moveTo>
                <a:lnTo>
                  <a:pt x="507" y="700"/>
                </a:lnTo>
                <a:cubicBezTo>
                  <a:pt x="403" y="700"/>
                  <a:pt x="317" y="614"/>
                  <a:pt x="317" y="509"/>
                </a:cubicBezTo>
                <a:lnTo>
                  <a:pt x="317" y="509"/>
                </a:lnTo>
                <a:cubicBezTo>
                  <a:pt x="317" y="404"/>
                  <a:pt x="403" y="318"/>
                  <a:pt x="507" y="318"/>
                </a:cubicBezTo>
                <a:lnTo>
                  <a:pt x="507" y="318"/>
                </a:lnTo>
                <a:cubicBezTo>
                  <a:pt x="612" y="318"/>
                  <a:pt x="698" y="404"/>
                  <a:pt x="698" y="509"/>
                </a:cubicBezTo>
                <a:lnTo>
                  <a:pt x="698" y="509"/>
                </a:lnTo>
                <a:cubicBezTo>
                  <a:pt x="698" y="614"/>
                  <a:pt x="612" y="700"/>
                  <a:pt x="507" y="700"/>
                </a:cubicBezTo>
                <a:close/>
                <a:moveTo>
                  <a:pt x="507" y="255"/>
                </a:moveTo>
                <a:lnTo>
                  <a:pt x="507" y="255"/>
                </a:lnTo>
                <a:cubicBezTo>
                  <a:pt x="367" y="255"/>
                  <a:pt x="254" y="368"/>
                  <a:pt x="254" y="509"/>
                </a:cubicBezTo>
                <a:lnTo>
                  <a:pt x="254" y="509"/>
                </a:lnTo>
                <a:cubicBezTo>
                  <a:pt x="254" y="649"/>
                  <a:pt x="367" y="763"/>
                  <a:pt x="507" y="763"/>
                </a:cubicBezTo>
                <a:lnTo>
                  <a:pt x="507" y="763"/>
                </a:lnTo>
                <a:cubicBezTo>
                  <a:pt x="648" y="763"/>
                  <a:pt x="761" y="649"/>
                  <a:pt x="761" y="509"/>
                </a:cubicBezTo>
                <a:lnTo>
                  <a:pt x="761" y="509"/>
                </a:lnTo>
                <a:cubicBezTo>
                  <a:pt x="761" y="368"/>
                  <a:pt x="648" y="255"/>
                  <a:pt x="507" y="255"/>
                </a:cubicBezTo>
                <a:close/>
                <a:moveTo>
                  <a:pt x="507" y="1303"/>
                </a:moveTo>
                <a:lnTo>
                  <a:pt x="507" y="1303"/>
                </a:lnTo>
                <a:cubicBezTo>
                  <a:pt x="507" y="1303"/>
                  <a:pt x="63" y="890"/>
                  <a:pt x="63" y="509"/>
                </a:cubicBezTo>
                <a:lnTo>
                  <a:pt x="63" y="509"/>
                </a:lnTo>
                <a:cubicBezTo>
                  <a:pt x="63" y="263"/>
                  <a:pt x="262" y="64"/>
                  <a:pt x="507" y="64"/>
                </a:cubicBezTo>
                <a:lnTo>
                  <a:pt x="507" y="64"/>
                </a:lnTo>
                <a:cubicBezTo>
                  <a:pt x="753" y="64"/>
                  <a:pt x="952" y="263"/>
                  <a:pt x="952" y="509"/>
                </a:cubicBezTo>
                <a:lnTo>
                  <a:pt x="952" y="509"/>
                </a:lnTo>
                <a:cubicBezTo>
                  <a:pt x="952" y="890"/>
                  <a:pt x="507" y="1303"/>
                  <a:pt x="507" y="1303"/>
                </a:cubicBezTo>
                <a:close/>
                <a:moveTo>
                  <a:pt x="507" y="0"/>
                </a:moveTo>
                <a:lnTo>
                  <a:pt x="507" y="0"/>
                </a:lnTo>
                <a:cubicBezTo>
                  <a:pt x="227" y="0"/>
                  <a:pt x="0" y="228"/>
                  <a:pt x="0" y="509"/>
                </a:cubicBezTo>
                <a:lnTo>
                  <a:pt x="0" y="509"/>
                </a:lnTo>
                <a:cubicBezTo>
                  <a:pt x="0" y="922"/>
                  <a:pt x="507" y="1399"/>
                  <a:pt x="507" y="1399"/>
                </a:cubicBezTo>
                <a:lnTo>
                  <a:pt x="507" y="1399"/>
                </a:lnTo>
                <a:cubicBezTo>
                  <a:pt x="507" y="1399"/>
                  <a:pt x="1015" y="922"/>
                  <a:pt x="1015" y="509"/>
                </a:cubicBezTo>
                <a:lnTo>
                  <a:pt x="1015" y="509"/>
                </a:lnTo>
                <a:cubicBezTo>
                  <a:pt x="1015" y="228"/>
                  <a:pt x="788" y="0"/>
                  <a:pt x="5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250">
            <a:extLst>
              <a:ext uri="{FF2B5EF4-FFF2-40B4-BE49-F238E27FC236}">
                <a16:creationId xmlns:a16="http://schemas.microsoft.com/office/drawing/2014/main" id="{2F1CAF69-BAD1-5243-BBC3-414F3540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262" y="9390564"/>
            <a:ext cx="1741479" cy="950394"/>
          </a:xfrm>
          <a:custGeom>
            <a:avLst/>
            <a:gdLst>
              <a:gd name="T0" fmla="*/ 646 w 1400"/>
              <a:gd name="T1" fmla="*/ 318 h 763"/>
              <a:gd name="T2" fmla="*/ 672 w 1400"/>
              <a:gd name="T3" fmla="*/ 339 h 763"/>
              <a:gd name="T4" fmla="*/ 655 w 1400"/>
              <a:gd name="T5" fmla="*/ 267 h 763"/>
              <a:gd name="T6" fmla="*/ 745 w 1400"/>
              <a:gd name="T7" fmla="*/ 418 h 763"/>
              <a:gd name="T8" fmla="*/ 712 w 1400"/>
              <a:gd name="T9" fmla="*/ 503 h 763"/>
              <a:gd name="T10" fmla="*/ 761 w 1400"/>
              <a:gd name="T11" fmla="*/ 452 h 763"/>
              <a:gd name="T12" fmla="*/ 745 w 1400"/>
              <a:gd name="T13" fmla="*/ 418 h 763"/>
              <a:gd name="T14" fmla="*/ 1017 w 1400"/>
              <a:gd name="T15" fmla="*/ 603 h 763"/>
              <a:gd name="T16" fmla="*/ 1113 w 1400"/>
              <a:gd name="T17" fmla="*/ 635 h 763"/>
              <a:gd name="T18" fmla="*/ 802 w 1400"/>
              <a:gd name="T19" fmla="*/ 487 h 763"/>
              <a:gd name="T20" fmla="*/ 748 w 1400"/>
              <a:gd name="T21" fmla="*/ 535 h 763"/>
              <a:gd name="T22" fmla="*/ 687 w 1400"/>
              <a:gd name="T23" fmla="*/ 571 h 763"/>
              <a:gd name="T24" fmla="*/ 648 w 1400"/>
              <a:gd name="T25" fmla="*/ 535 h 763"/>
              <a:gd name="T26" fmla="*/ 594 w 1400"/>
              <a:gd name="T27" fmla="*/ 484 h 763"/>
              <a:gd name="T28" fmla="*/ 648 w 1400"/>
              <a:gd name="T29" fmla="*/ 486 h 763"/>
              <a:gd name="T30" fmla="*/ 687 w 1400"/>
              <a:gd name="T31" fmla="*/ 398 h 763"/>
              <a:gd name="T32" fmla="*/ 625 w 1400"/>
              <a:gd name="T33" fmla="*/ 370 h 763"/>
              <a:gd name="T34" fmla="*/ 594 w 1400"/>
              <a:gd name="T35" fmla="*/ 304 h 763"/>
              <a:gd name="T36" fmla="*/ 623 w 1400"/>
              <a:gd name="T37" fmla="*/ 241 h 763"/>
              <a:gd name="T38" fmla="*/ 687 w 1400"/>
              <a:gd name="T39" fmla="*/ 191 h 763"/>
              <a:gd name="T40" fmla="*/ 745 w 1400"/>
              <a:gd name="T41" fmla="*/ 224 h 763"/>
              <a:gd name="T42" fmla="*/ 795 w 1400"/>
              <a:gd name="T43" fmla="*/ 266 h 763"/>
              <a:gd name="T44" fmla="*/ 754 w 1400"/>
              <a:gd name="T45" fmla="*/ 303 h 763"/>
              <a:gd name="T46" fmla="*/ 712 w 1400"/>
              <a:gd name="T47" fmla="*/ 349 h 763"/>
              <a:gd name="T48" fmla="*/ 779 w 1400"/>
              <a:gd name="T49" fmla="*/ 379 h 763"/>
              <a:gd name="T50" fmla="*/ 810 w 1400"/>
              <a:gd name="T51" fmla="*/ 445 h 763"/>
              <a:gd name="T52" fmla="*/ 700 w 1400"/>
              <a:gd name="T53" fmla="*/ 127 h 763"/>
              <a:gd name="T54" fmla="*/ 700 w 1400"/>
              <a:gd name="T55" fmla="*/ 635 h 763"/>
              <a:gd name="T56" fmla="*/ 350 w 1400"/>
              <a:gd name="T57" fmla="*/ 127 h 763"/>
              <a:gd name="T58" fmla="*/ 254 w 1400"/>
              <a:gd name="T59" fmla="*/ 159 h 763"/>
              <a:gd name="T60" fmla="*/ 381 w 1400"/>
              <a:gd name="T61" fmla="*/ 159 h 763"/>
              <a:gd name="T62" fmla="*/ 1303 w 1400"/>
              <a:gd name="T63" fmla="*/ 127 h 763"/>
              <a:gd name="T64" fmla="*/ 1303 w 1400"/>
              <a:gd name="T65" fmla="*/ 63 h 763"/>
              <a:gd name="T66" fmla="*/ 1335 w 1400"/>
              <a:gd name="T67" fmla="*/ 578 h 763"/>
              <a:gd name="T68" fmla="*/ 1208 w 1400"/>
              <a:gd name="T69" fmla="*/ 667 h 763"/>
              <a:gd name="T70" fmla="*/ 185 w 1400"/>
              <a:gd name="T71" fmla="*/ 699 h 763"/>
              <a:gd name="T72" fmla="*/ 96 w 1400"/>
              <a:gd name="T73" fmla="*/ 571 h 763"/>
              <a:gd name="T74" fmla="*/ 96 w 1400"/>
              <a:gd name="T75" fmla="*/ 191 h 763"/>
              <a:gd name="T76" fmla="*/ 185 w 1400"/>
              <a:gd name="T77" fmla="*/ 63 h 763"/>
              <a:gd name="T78" fmla="*/ 1208 w 1400"/>
              <a:gd name="T79" fmla="*/ 95 h 763"/>
              <a:gd name="T80" fmla="*/ 1335 w 1400"/>
              <a:gd name="T81" fmla="*/ 578 h 763"/>
              <a:gd name="T82" fmla="*/ 1271 w 1400"/>
              <a:gd name="T83" fmla="*/ 667 h 763"/>
              <a:gd name="T84" fmla="*/ 1335 w 1400"/>
              <a:gd name="T85" fmla="*/ 667 h 763"/>
              <a:gd name="T86" fmla="*/ 64 w 1400"/>
              <a:gd name="T87" fmla="*/ 667 h 763"/>
              <a:gd name="T88" fmla="*/ 128 w 1400"/>
              <a:gd name="T89" fmla="*/ 667 h 763"/>
              <a:gd name="T90" fmla="*/ 96 w 1400"/>
              <a:gd name="T91" fmla="*/ 63 h 763"/>
              <a:gd name="T92" fmla="*/ 96 w 1400"/>
              <a:gd name="T93" fmla="*/ 127 h 763"/>
              <a:gd name="T94" fmla="*/ 1335 w 1400"/>
              <a:gd name="T95" fmla="*/ 0 h 763"/>
              <a:gd name="T96" fmla="*/ 0 w 1400"/>
              <a:gd name="T97" fmla="*/ 699 h 763"/>
              <a:gd name="T98" fmla="*/ 1335 w 1400"/>
              <a:gd name="T99" fmla="*/ 762 h 763"/>
              <a:gd name="T100" fmla="*/ 1335 w 1400"/>
              <a:gd name="T101" fmla="*/ 0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0" h="763">
                <a:moveTo>
                  <a:pt x="643" y="300"/>
                </a:moveTo>
                <a:lnTo>
                  <a:pt x="643" y="300"/>
                </a:lnTo>
                <a:cubicBezTo>
                  <a:pt x="643" y="307"/>
                  <a:pt x="644" y="313"/>
                  <a:pt x="646" y="318"/>
                </a:cubicBezTo>
                <a:lnTo>
                  <a:pt x="646" y="318"/>
                </a:lnTo>
                <a:cubicBezTo>
                  <a:pt x="649" y="323"/>
                  <a:pt x="653" y="327"/>
                  <a:pt x="657" y="330"/>
                </a:cubicBezTo>
                <a:lnTo>
                  <a:pt x="657" y="330"/>
                </a:lnTo>
                <a:cubicBezTo>
                  <a:pt x="662" y="334"/>
                  <a:pt x="667" y="337"/>
                  <a:pt x="672" y="339"/>
                </a:cubicBezTo>
                <a:lnTo>
                  <a:pt x="672" y="339"/>
                </a:lnTo>
                <a:cubicBezTo>
                  <a:pt x="679" y="341"/>
                  <a:pt x="681" y="343"/>
                  <a:pt x="687" y="344"/>
                </a:cubicBezTo>
                <a:lnTo>
                  <a:pt x="687" y="258"/>
                </a:lnTo>
                <a:lnTo>
                  <a:pt x="687" y="258"/>
                </a:lnTo>
                <a:cubicBezTo>
                  <a:pt x="671" y="258"/>
                  <a:pt x="663" y="261"/>
                  <a:pt x="655" y="267"/>
                </a:cubicBezTo>
                <a:lnTo>
                  <a:pt x="655" y="267"/>
                </a:lnTo>
                <a:cubicBezTo>
                  <a:pt x="646" y="274"/>
                  <a:pt x="643" y="285"/>
                  <a:pt x="643" y="300"/>
                </a:cubicBezTo>
                <a:close/>
                <a:moveTo>
                  <a:pt x="745" y="418"/>
                </a:moveTo>
                <a:lnTo>
                  <a:pt x="745" y="418"/>
                </a:lnTo>
                <a:cubicBezTo>
                  <a:pt x="740" y="414"/>
                  <a:pt x="734" y="411"/>
                  <a:pt x="728" y="409"/>
                </a:cubicBezTo>
                <a:lnTo>
                  <a:pt x="728" y="409"/>
                </a:lnTo>
                <a:cubicBezTo>
                  <a:pt x="722" y="406"/>
                  <a:pt x="719" y="405"/>
                  <a:pt x="712" y="403"/>
                </a:cubicBezTo>
                <a:lnTo>
                  <a:pt x="712" y="503"/>
                </a:lnTo>
                <a:lnTo>
                  <a:pt x="712" y="503"/>
                </a:lnTo>
                <a:cubicBezTo>
                  <a:pt x="728" y="502"/>
                  <a:pt x="737" y="497"/>
                  <a:pt x="747" y="490"/>
                </a:cubicBezTo>
                <a:lnTo>
                  <a:pt x="747" y="490"/>
                </a:lnTo>
                <a:cubicBezTo>
                  <a:pt x="756" y="482"/>
                  <a:pt x="761" y="469"/>
                  <a:pt x="761" y="452"/>
                </a:cubicBezTo>
                <a:lnTo>
                  <a:pt x="761" y="452"/>
                </a:lnTo>
                <a:cubicBezTo>
                  <a:pt x="761" y="444"/>
                  <a:pt x="760" y="437"/>
                  <a:pt x="757" y="432"/>
                </a:cubicBezTo>
                <a:lnTo>
                  <a:pt x="757" y="432"/>
                </a:lnTo>
                <a:cubicBezTo>
                  <a:pt x="754" y="426"/>
                  <a:pt x="750" y="422"/>
                  <a:pt x="745" y="418"/>
                </a:cubicBezTo>
                <a:close/>
                <a:moveTo>
                  <a:pt x="1113" y="571"/>
                </a:moveTo>
                <a:lnTo>
                  <a:pt x="1049" y="571"/>
                </a:lnTo>
                <a:lnTo>
                  <a:pt x="1049" y="571"/>
                </a:lnTo>
                <a:cubicBezTo>
                  <a:pt x="1032" y="571"/>
                  <a:pt x="1017" y="586"/>
                  <a:pt x="1017" y="603"/>
                </a:cubicBezTo>
                <a:lnTo>
                  <a:pt x="1017" y="603"/>
                </a:lnTo>
                <a:cubicBezTo>
                  <a:pt x="1017" y="621"/>
                  <a:pt x="1032" y="635"/>
                  <a:pt x="1049" y="635"/>
                </a:cubicBezTo>
                <a:lnTo>
                  <a:pt x="1113" y="635"/>
                </a:lnTo>
                <a:lnTo>
                  <a:pt x="1113" y="635"/>
                </a:lnTo>
                <a:cubicBezTo>
                  <a:pt x="1130" y="635"/>
                  <a:pt x="1145" y="621"/>
                  <a:pt x="1145" y="603"/>
                </a:cubicBezTo>
                <a:lnTo>
                  <a:pt x="1145" y="603"/>
                </a:lnTo>
                <a:cubicBezTo>
                  <a:pt x="1145" y="586"/>
                  <a:pt x="1130" y="571"/>
                  <a:pt x="1113" y="571"/>
                </a:cubicBezTo>
                <a:close/>
                <a:moveTo>
                  <a:pt x="802" y="487"/>
                </a:moveTo>
                <a:lnTo>
                  <a:pt x="802" y="487"/>
                </a:lnTo>
                <a:cubicBezTo>
                  <a:pt x="797" y="499"/>
                  <a:pt x="790" y="509"/>
                  <a:pt x="781" y="517"/>
                </a:cubicBezTo>
                <a:lnTo>
                  <a:pt x="781" y="517"/>
                </a:lnTo>
                <a:cubicBezTo>
                  <a:pt x="772" y="525"/>
                  <a:pt x="761" y="531"/>
                  <a:pt x="748" y="535"/>
                </a:cubicBezTo>
                <a:lnTo>
                  <a:pt x="748" y="535"/>
                </a:lnTo>
                <a:cubicBezTo>
                  <a:pt x="736" y="539"/>
                  <a:pt x="727" y="542"/>
                  <a:pt x="712" y="542"/>
                </a:cubicBezTo>
                <a:lnTo>
                  <a:pt x="712" y="571"/>
                </a:lnTo>
                <a:lnTo>
                  <a:pt x="687" y="571"/>
                </a:lnTo>
                <a:lnTo>
                  <a:pt x="687" y="542"/>
                </a:lnTo>
                <a:lnTo>
                  <a:pt x="687" y="542"/>
                </a:lnTo>
                <a:cubicBezTo>
                  <a:pt x="671" y="542"/>
                  <a:pt x="661" y="540"/>
                  <a:pt x="648" y="535"/>
                </a:cubicBezTo>
                <a:lnTo>
                  <a:pt x="648" y="535"/>
                </a:lnTo>
                <a:cubicBezTo>
                  <a:pt x="635" y="530"/>
                  <a:pt x="624" y="524"/>
                  <a:pt x="616" y="515"/>
                </a:cubicBezTo>
                <a:lnTo>
                  <a:pt x="616" y="515"/>
                </a:lnTo>
                <a:cubicBezTo>
                  <a:pt x="607" y="507"/>
                  <a:pt x="599" y="496"/>
                  <a:pt x="594" y="484"/>
                </a:cubicBezTo>
                <a:lnTo>
                  <a:pt x="594" y="484"/>
                </a:lnTo>
                <a:cubicBezTo>
                  <a:pt x="589" y="471"/>
                  <a:pt x="587" y="457"/>
                  <a:pt x="587" y="441"/>
                </a:cubicBezTo>
                <a:lnTo>
                  <a:pt x="636" y="441"/>
                </a:lnTo>
                <a:lnTo>
                  <a:pt x="636" y="441"/>
                </a:lnTo>
                <a:cubicBezTo>
                  <a:pt x="636" y="460"/>
                  <a:pt x="639" y="475"/>
                  <a:pt x="648" y="486"/>
                </a:cubicBezTo>
                <a:lnTo>
                  <a:pt x="648" y="486"/>
                </a:lnTo>
                <a:cubicBezTo>
                  <a:pt x="657" y="497"/>
                  <a:pt x="667" y="503"/>
                  <a:pt x="687" y="503"/>
                </a:cubicBezTo>
                <a:lnTo>
                  <a:pt x="687" y="398"/>
                </a:lnTo>
                <a:lnTo>
                  <a:pt x="687" y="398"/>
                </a:lnTo>
                <a:cubicBezTo>
                  <a:pt x="675" y="395"/>
                  <a:pt x="667" y="392"/>
                  <a:pt x="655" y="387"/>
                </a:cubicBezTo>
                <a:lnTo>
                  <a:pt x="655" y="387"/>
                </a:lnTo>
                <a:cubicBezTo>
                  <a:pt x="644" y="382"/>
                  <a:pt x="634" y="377"/>
                  <a:pt x="625" y="370"/>
                </a:cubicBezTo>
                <a:lnTo>
                  <a:pt x="625" y="370"/>
                </a:lnTo>
                <a:cubicBezTo>
                  <a:pt x="615" y="363"/>
                  <a:pt x="608" y="354"/>
                  <a:pt x="602" y="343"/>
                </a:cubicBezTo>
                <a:lnTo>
                  <a:pt x="602" y="343"/>
                </a:lnTo>
                <a:cubicBezTo>
                  <a:pt x="597" y="333"/>
                  <a:pt x="594" y="319"/>
                  <a:pt x="594" y="304"/>
                </a:cubicBezTo>
                <a:lnTo>
                  <a:pt x="594" y="304"/>
                </a:lnTo>
                <a:cubicBezTo>
                  <a:pt x="594" y="290"/>
                  <a:pt x="596" y="278"/>
                  <a:pt x="602" y="267"/>
                </a:cubicBezTo>
                <a:lnTo>
                  <a:pt x="602" y="267"/>
                </a:lnTo>
                <a:cubicBezTo>
                  <a:pt x="607" y="256"/>
                  <a:pt x="614" y="248"/>
                  <a:pt x="623" y="241"/>
                </a:cubicBezTo>
                <a:lnTo>
                  <a:pt x="623" y="241"/>
                </a:lnTo>
                <a:cubicBezTo>
                  <a:pt x="632" y="234"/>
                  <a:pt x="642" y="228"/>
                  <a:pt x="654" y="225"/>
                </a:cubicBezTo>
                <a:lnTo>
                  <a:pt x="654" y="225"/>
                </a:lnTo>
                <a:cubicBezTo>
                  <a:pt x="665" y="221"/>
                  <a:pt x="674" y="219"/>
                  <a:pt x="687" y="219"/>
                </a:cubicBezTo>
                <a:lnTo>
                  <a:pt x="687" y="191"/>
                </a:lnTo>
                <a:lnTo>
                  <a:pt x="712" y="191"/>
                </a:lnTo>
                <a:lnTo>
                  <a:pt x="712" y="219"/>
                </a:lnTo>
                <a:lnTo>
                  <a:pt x="712" y="219"/>
                </a:lnTo>
                <a:cubicBezTo>
                  <a:pt x="725" y="219"/>
                  <a:pt x="734" y="220"/>
                  <a:pt x="745" y="224"/>
                </a:cubicBezTo>
                <a:lnTo>
                  <a:pt x="745" y="224"/>
                </a:lnTo>
                <a:cubicBezTo>
                  <a:pt x="756" y="228"/>
                  <a:pt x="766" y="233"/>
                  <a:pt x="775" y="239"/>
                </a:cubicBezTo>
                <a:lnTo>
                  <a:pt x="775" y="239"/>
                </a:lnTo>
                <a:cubicBezTo>
                  <a:pt x="783" y="247"/>
                  <a:pt x="790" y="255"/>
                  <a:pt x="795" y="266"/>
                </a:cubicBezTo>
                <a:lnTo>
                  <a:pt x="795" y="266"/>
                </a:lnTo>
                <a:cubicBezTo>
                  <a:pt x="800" y="277"/>
                  <a:pt x="802" y="289"/>
                  <a:pt x="802" y="303"/>
                </a:cubicBezTo>
                <a:lnTo>
                  <a:pt x="754" y="303"/>
                </a:lnTo>
                <a:lnTo>
                  <a:pt x="754" y="303"/>
                </a:lnTo>
                <a:cubicBezTo>
                  <a:pt x="753" y="288"/>
                  <a:pt x="750" y="277"/>
                  <a:pt x="742" y="269"/>
                </a:cubicBezTo>
                <a:lnTo>
                  <a:pt x="742" y="269"/>
                </a:lnTo>
                <a:cubicBezTo>
                  <a:pt x="735" y="262"/>
                  <a:pt x="728" y="258"/>
                  <a:pt x="712" y="258"/>
                </a:cubicBezTo>
                <a:lnTo>
                  <a:pt x="712" y="349"/>
                </a:lnTo>
                <a:lnTo>
                  <a:pt x="712" y="349"/>
                </a:lnTo>
                <a:cubicBezTo>
                  <a:pt x="725" y="353"/>
                  <a:pt x="734" y="356"/>
                  <a:pt x="747" y="361"/>
                </a:cubicBezTo>
                <a:lnTo>
                  <a:pt x="747" y="361"/>
                </a:lnTo>
                <a:cubicBezTo>
                  <a:pt x="759" y="366"/>
                  <a:pt x="769" y="371"/>
                  <a:pt x="779" y="379"/>
                </a:cubicBezTo>
                <a:lnTo>
                  <a:pt x="779" y="379"/>
                </a:lnTo>
                <a:cubicBezTo>
                  <a:pt x="788" y="386"/>
                  <a:pt x="796" y="395"/>
                  <a:pt x="802" y="406"/>
                </a:cubicBezTo>
                <a:lnTo>
                  <a:pt x="802" y="406"/>
                </a:lnTo>
                <a:cubicBezTo>
                  <a:pt x="807" y="416"/>
                  <a:pt x="810" y="430"/>
                  <a:pt x="810" y="445"/>
                </a:cubicBezTo>
                <a:lnTo>
                  <a:pt x="810" y="445"/>
                </a:lnTo>
                <a:cubicBezTo>
                  <a:pt x="810" y="461"/>
                  <a:pt x="807" y="475"/>
                  <a:pt x="802" y="487"/>
                </a:cubicBezTo>
                <a:close/>
                <a:moveTo>
                  <a:pt x="700" y="127"/>
                </a:moveTo>
                <a:lnTo>
                  <a:pt x="700" y="127"/>
                </a:lnTo>
                <a:cubicBezTo>
                  <a:pt x="559" y="127"/>
                  <a:pt x="445" y="241"/>
                  <a:pt x="445" y="381"/>
                </a:cubicBezTo>
                <a:lnTo>
                  <a:pt x="445" y="381"/>
                </a:lnTo>
                <a:cubicBezTo>
                  <a:pt x="445" y="521"/>
                  <a:pt x="559" y="635"/>
                  <a:pt x="700" y="635"/>
                </a:cubicBezTo>
                <a:lnTo>
                  <a:pt x="700" y="635"/>
                </a:lnTo>
                <a:cubicBezTo>
                  <a:pt x="840" y="635"/>
                  <a:pt x="954" y="521"/>
                  <a:pt x="954" y="381"/>
                </a:cubicBezTo>
                <a:lnTo>
                  <a:pt x="954" y="381"/>
                </a:lnTo>
                <a:cubicBezTo>
                  <a:pt x="954" y="241"/>
                  <a:pt x="840" y="127"/>
                  <a:pt x="700" y="127"/>
                </a:cubicBezTo>
                <a:close/>
                <a:moveTo>
                  <a:pt x="350" y="127"/>
                </a:moveTo>
                <a:lnTo>
                  <a:pt x="286" y="127"/>
                </a:lnTo>
                <a:lnTo>
                  <a:pt x="286" y="127"/>
                </a:lnTo>
                <a:cubicBezTo>
                  <a:pt x="269" y="127"/>
                  <a:pt x="254" y="141"/>
                  <a:pt x="254" y="159"/>
                </a:cubicBezTo>
                <a:lnTo>
                  <a:pt x="254" y="159"/>
                </a:lnTo>
                <a:cubicBezTo>
                  <a:pt x="254" y="176"/>
                  <a:pt x="269" y="191"/>
                  <a:pt x="286" y="191"/>
                </a:cubicBezTo>
                <a:lnTo>
                  <a:pt x="350" y="191"/>
                </a:lnTo>
                <a:lnTo>
                  <a:pt x="350" y="191"/>
                </a:lnTo>
                <a:cubicBezTo>
                  <a:pt x="367" y="191"/>
                  <a:pt x="381" y="176"/>
                  <a:pt x="381" y="159"/>
                </a:cubicBezTo>
                <a:lnTo>
                  <a:pt x="381" y="159"/>
                </a:lnTo>
                <a:cubicBezTo>
                  <a:pt x="381" y="141"/>
                  <a:pt x="367" y="127"/>
                  <a:pt x="350" y="127"/>
                </a:cubicBezTo>
                <a:close/>
                <a:moveTo>
                  <a:pt x="1303" y="127"/>
                </a:moveTo>
                <a:lnTo>
                  <a:pt x="1303" y="127"/>
                </a:lnTo>
                <a:cubicBezTo>
                  <a:pt x="1286" y="127"/>
                  <a:pt x="1271" y="113"/>
                  <a:pt x="1271" y="95"/>
                </a:cubicBezTo>
                <a:lnTo>
                  <a:pt x="1271" y="95"/>
                </a:lnTo>
                <a:cubicBezTo>
                  <a:pt x="1271" y="77"/>
                  <a:pt x="1286" y="63"/>
                  <a:pt x="1303" y="63"/>
                </a:cubicBezTo>
                <a:lnTo>
                  <a:pt x="1303" y="63"/>
                </a:lnTo>
                <a:cubicBezTo>
                  <a:pt x="1321" y="63"/>
                  <a:pt x="1335" y="77"/>
                  <a:pt x="1335" y="95"/>
                </a:cubicBezTo>
                <a:lnTo>
                  <a:pt x="1335" y="95"/>
                </a:lnTo>
                <a:cubicBezTo>
                  <a:pt x="1335" y="113"/>
                  <a:pt x="1321" y="127"/>
                  <a:pt x="1303" y="127"/>
                </a:cubicBezTo>
                <a:close/>
                <a:moveTo>
                  <a:pt x="1335" y="578"/>
                </a:moveTo>
                <a:lnTo>
                  <a:pt x="1335" y="578"/>
                </a:lnTo>
                <a:cubicBezTo>
                  <a:pt x="1325" y="574"/>
                  <a:pt x="1315" y="571"/>
                  <a:pt x="1303" y="571"/>
                </a:cubicBezTo>
                <a:lnTo>
                  <a:pt x="1303" y="571"/>
                </a:lnTo>
                <a:cubicBezTo>
                  <a:pt x="1251" y="571"/>
                  <a:pt x="1208" y="614"/>
                  <a:pt x="1208" y="667"/>
                </a:cubicBezTo>
                <a:lnTo>
                  <a:pt x="1208" y="667"/>
                </a:lnTo>
                <a:cubicBezTo>
                  <a:pt x="1208" y="679"/>
                  <a:pt x="1210" y="689"/>
                  <a:pt x="1214" y="699"/>
                </a:cubicBezTo>
                <a:lnTo>
                  <a:pt x="185" y="699"/>
                </a:lnTo>
                <a:lnTo>
                  <a:pt x="185" y="699"/>
                </a:lnTo>
                <a:cubicBezTo>
                  <a:pt x="189" y="689"/>
                  <a:pt x="191" y="679"/>
                  <a:pt x="191" y="667"/>
                </a:cubicBezTo>
                <a:lnTo>
                  <a:pt x="191" y="667"/>
                </a:lnTo>
                <a:cubicBezTo>
                  <a:pt x="191" y="614"/>
                  <a:pt x="148" y="571"/>
                  <a:pt x="96" y="571"/>
                </a:cubicBezTo>
                <a:lnTo>
                  <a:pt x="96" y="571"/>
                </a:lnTo>
                <a:cubicBezTo>
                  <a:pt x="84" y="571"/>
                  <a:pt x="74" y="574"/>
                  <a:pt x="64" y="578"/>
                </a:cubicBezTo>
                <a:lnTo>
                  <a:pt x="64" y="185"/>
                </a:lnTo>
                <a:lnTo>
                  <a:pt x="64" y="185"/>
                </a:lnTo>
                <a:cubicBezTo>
                  <a:pt x="74" y="188"/>
                  <a:pt x="84" y="191"/>
                  <a:pt x="96" y="191"/>
                </a:cubicBezTo>
                <a:lnTo>
                  <a:pt x="96" y="191"/>
                </a:lnTo>
                <a:cubicBezTo>
                  <a:pt x="148" y="191"/>
                  <a:pt x="191" y="148"/>
                  <a:pt x="191" y="95"/>
                </a:cubicBezTo>
                <a:lnTo>
                  <a:pt x="191" y="95"/>
                </a:lnTo>
                <a:cubicBezTo>
                  <a:pt x="191" y="84"/>
                  <a:pt x="189" y="73"/>
                  <a:pt x="185" y="63"/>
                </a:cubicBezTo>
                <a:lnTo>
                  <a:pt x="1214" y="63"/>
                </a:lnTo>
                <a:lnTo>
                  <a:pt x="1214" y="63"/>
                </a:lnTo>
                <a:cubicBezTo>
                  <a:pt x="1210" y="73"/>
                  <a:pt x="1208" y="84"/>
                  <a:pt x="1208" y="95"/>
                </a:cubicBezTo>
                <a:lnTo>
                  <a:pt x="1208" y="95"/>
                </a:lnTo>
                <a:cubicBezTo>
                  <a:pt x="1208" y="148"/>
                  <a:pt x="1251" y="191"/>
                  <a:pt x="1303" y="191"/>
                </a:cubicBezTo>
                <a:lnTo>
                  <a:pt x="1303" y="191"/>
                </a:lnTo>
                <a:cubicBezTo>
                  <a:pt x="1315" y="191"/>
                  <a:pt x="1325" y="188"/>
                  <a:pt x="1335" y="185"/>
                </a:cubicBezTo>
                <a:lnTo>
                  <a:pt x="1335" y="578"/>
                </a:lnTo>
                <a:close/>
                <a:moveTo>
                  <a:pt x="1303" y="699"/>
                </a:moveTo>
                <a:lnTo>
                  <a:pt x="1303" y="699"/>
                </a:lnTo>
                <a:cubicBezTo>
                  <a:pt x="1286" y="699"/>
                  <a:pt x="1271" y="685"/>
                  <a:pt x="1271" y="667"/>
                </a:cubicBezTo>
                <a:lnTo>
                  <a:pt x="1271" y="667"/>
                </a:lnTo>
                <a:cubicBezTo>
                  <a:pt x="1271" y="650"/>
                  <a:pt x="1286" y="635"/>
                  <a:pt x="1303" y="635"/>
                </a:cubicBezTo>
                <a:lnTo>
                  <a:pt x="1303" y="635"/>
                </a:lnTo>
                <a:cubicBezTo>
                  <a:pt x="1321" y="635"/>
                  <a:pt x="1335" y="650"/>
                  <a:pt x="1335" y="667"/>
                </a:cubicBezTo>
                <a:lnTo>
                  <a:pt x="1335" y="667"/>
                </a:lnTo>
                <a:cubicBezTo>
                  <a:pt x="1335" y="685"/>
                  <a:pt x="1321" y="699"/>
                  <a:pt x="1303" y="699"/>
                </a:cubicBezTo>
                <a:close/>
                <a:moveTo>
                  <a:pt x="96" y="699"/>
                </a:moveTo>
                <a:lnTo>
                  <a:pt x="96" y="699"/>
                </a:lnTo>
                <a:cubicBezTo>
                  <a:pt x="78" y="699"/>
                  <a:pt x="64" y="685"/>
                  <a:pt x="64" y="667"/>
                </a:cubicBezTo>
                <a:lnTo>
                  <a:pt x="64" y="667"/>
                </a:lnTo>
                <a:cubicBezTo>
                  <a:pt x="64" y="650"/>
                  <a:pt x="78" y="635"/>
                  <a:pt x="96" y="635"/>
                </a:cubicBezTo>
                <a:lnTo>
                  <a:pt x="96" y="635"/>
                </a:lnTo>
                <a:cubicBezTo>
                  <a:pt x="113" y="635"/>
                  <a:pt x="128" y="650"/>
                  <a:pt x="128" y="667"/>
                </a:cubicBezTo>
                <a:lnTo>
                  <a:pt x="128" y="667"/>
                </a:lnTo>
                <a:cubicBezTo>
                  <a:pt x="128" y="685"/>
                  <a:pt x="113" y="699"/>
                  <a:pt x="96" y="699"/>
                </a:cubicBezTo>
                <a:close/>
                <a:moveTo>
                  <a:pt x="96" y="63"/>
                </a:moveTo>
                <a:lnTo>
                  <a:pt x="96" y="63"/>
                </a:lnTo>
                <a:cubicBezTo>
                  <a:pt x="113" y="63"/>
                  <a:pt x="128" y="77"/>
                  <a:pt x="128" y="95"/>
                </a:cubicBezTo>
                <a:lnTo>
                  <a:pt x="128" y="95"/>
                </a:lnTo>
                <a:cubicBezTo>
                  <a:pt x="128" y="113"/>
                  <a:pt x="113" y="127"/>
                  <a:pt x="96" y="127"/>
                </a:cubicBezTo>
                <a:lnTo>
                  <a:pt x="96" y="127"/>
                </a:lnTo>
                <a:cubicBezTo>
                  <a:pt x="78" y="127"/>
                  <a:pt x="64" y="113"/>
                  <a:pt x="64" y="95"/>
                </a:cubicBezTo>
                <a:lnTo>
                  <a:pt x="64" y="95"/>
                </a:lnTo>
                <a:cubicBezTo>
                  <a:pt x="64" y="77"/>
                  <a:pt x="78" y="63"/>
                  <a:pt x="96" y="63"/>
                </a:cubicBezTo>
                <a:close/>
                <a:moveTo>
                  <a:pt x="1335" y="0"/>
                </a:moveTo>
                <a:lnTo>
                  <a:pt x="64" y="0"/>
                </a:lnTo>
                <a:lnTo>
                  <a:pt x="64" y="0"/>
                </a:lnTo>
                <a:cubicBezTo>
                  <a:pt x="29" y="0"/>
                  <a:pt x="0" y="28"/>
                  <a:pt x="0" y="63"/>
                </a:cubicBezTo>
                <a:lnTo>
                  <a:pt x="0" y="699"/>
                </a:lnTo>
                <a:lnTo>
                  <a:pt x="0" y="699"/>
                </a:lnTo>
                <a:cubicBezTo>
                  <a:pt x="0" y="734"/>
                  <a:pt x="29" y="762"/>
                  <a:pt x="64" y="762"/>
                </a:cubicBezTo>
                <a:lnTo>
                  <a:pt x="1335" y="762"/>
                </a:lnTo>
                <a:lnTo>
                  <a:pt x="1335" y="762"/>
                </a:lnTo>
                <a:cubicBezTo>
                  <a:pt x="1370" y="762"/>
                  <a:pt x="1399" y="734"/>
                  <a:pt x="1399" y="699"/>
                </a:cubicBezTo>
                <a:lnTo>
                  <a:pt x="1399" y="63"/>
                </a:lnTo>
                <a:lnTo>
                  <a:pt x="1399" y="63"/>
                </a:lnTo>
                <a:cubicBezTo>
                  <a:pt x="1399" y="28"/>
                  <a:pt x="1370" y="0"/>
                  <a:pt x="1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3643C-0B6B-7F48-8D93-3A6789CDB4A1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C3D6D-ECCA-8341-B389-7A9EDCF602F7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990A5-61C7-C741-982A-E9726F643720}"/>
              </a:ext>
            </a:extLst>
          </p:cNvPr>
          <p:cNvSpPr txBox="1"/>
          <p:nvPr/>
        </p:nvSpPr>
        <p:spPr>
          <a:xfrm>
            <a:off x="2246052" y="4567741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81C34-2423-D646-A5D3-35B93BD1AD95}"/>
              </a:ext>
            </a:extLst>
          </p:cNvPr>
          <p:cNvSpPr txBox="1"/>
          <p:nvPr/>
        </p:nvSpPr>
        <p:spPr>
          <a:xfrm>
            <a:off x="3449554" y="3868260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A34BB-157F-5843-BAA7-926493A322C6}"/>
              </a:ext>
            </a:extLst>
          </p:cNvPr>
          <p:cNvSpPr txBox="1"/>
          <p:nvPr/>
        </p:nvSpPr>
        <p:spPr>
          <a:xfrm>
            <a:off x="1425494" y="9201563"/>
            <a:ext cx="2965204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50373-0436-5848-8AEC-DA91984B17A2}"/>
              </a:ext>
            </a:extLst>
          </p:cNvPr>
          <p:cNvSpPr txBox="1"/>
          <p:nvPr/>
        </p:nvSpPr>
        <p:spPr>
          <a:xfrm>
            <a:off x="2511337" y="8502082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7862B-5195-124B-88B1-3EE6F659B7E9}"/>
              </a:ext>
            </a:extLst>
          </p:cNvPr>
          <p:cNvSpPr txBox="1"/>
          <p:nvPr/>
        </p:nvSpPr>
        <p:spPr>
          <a:xfrm>
            <a:off x="19891621" y="9188311"/>
            <a:ext cx="2965204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8557F-1348-F144-9A98-E87FFE161FC7}"/>
              </a:ext>
            </a:extLst>
          </p:cNvPr>
          <p:cNvSpPr txBox="1"/>
          <p:nvPr/>
        </p:nvSpPr>
        <p:spPr>
          <a:xfrm>
            <a:off x="19885796" y="8488830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227758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05">
            <a:extLst>
              <a:ext uri="{FF2B5EF4-FFF2-40B4-BE49-F238E27FC236}">
                <a16:creationId xmlns:a16="http://schemas.microsoft.com/office/drawing/2014/main" id="{5EEB9316-7602-3B48-B07C-322C1C63275E}"/>
              </a:ext>
            </a:extLst>
          </p:cNvPr>
          <p:cNvSpPr>
            <a:spLocks/>
          </p:cNvSpPr>
          <p:nvPr/>
        </p:nvSpPr>
        <p:spPr bwMode="auto">
          <a:xfrm>
            <a:off x="7463605" y="3419907"/>
            <a:ext cx="4725222" cy="9441803"/>
          </a:xfrm>
          <a:custGeom>
            <a:avLst/>
            <a:gdLst>
              <a:gd name="T0" fmla="*/ 2399316 w 3792"/>
              <a:gd name="T1" fmla="*/ 1590338 h 7582"/>
              <a:gd name="T2" fmla="*/ 2399316 w 3792"/>
              <a:gd name="T3" fmla="*/ 1590338 h 7582"/>
              <a:gd name="T4" fmla="*/ 1840872 w 3792"/>
              <a:gd name="T5" fmla="*/ 762895 h 7582"/>
              <a:gd name="T6" fmla="*/ 1840872 w 3792"/>
              <a:gd name="T7" fmla="*/ 762895 h 7582"/>
              <a:gd name="T8" fmla="*/ 1013854 w 3792"/>
              <a:gd name="T9" fmla="*/ 205316 h 7582"/>
              <a:gd name="T10" fmla="*/ 1013854 w 3792"/>
              <a:gd name="T11" fmla="*/ 205316 h 7582"/>
              <a:gd name="T12" fmla="*/ 0 w 3792"/>
              <a:gd name="T13" fmla="*/ 0 h 7582"/>
              <a:gd name="T14" fmla="*/ 0 w 3792"/>
              <a:gd name="T15" fmla="*/ 1078765 h 7582"/>
              <a:gd name="T16" fmla="*/ 0 w 3792"/>
              <a:gd name="T17" fmla="*/ 1078765 h 7582"/>
              <a:gd name="T18" fmla="*/ 1525589 w 3792"/>
              <a:gd name="T19" fmla="*/ 2602495 h 7582"/>
              <a:gd name="T20" fmla="*/ 1525589 w 3792"/>
              <a:gd name="T21" fmla="*/ 2602495 h 7582"/>
              <a:gd name="T22" fmla="*/ 0 w 3792"/>
              <a:gd name="T23" fmla="*/ 4127599 h 7582"/>
              <a:gd name="T24" fmla="*/ 0 w 3792"/>
              <a:gd name="T25" fmla="*/ 5205677 h 7582"/>
              <a:gd name="T26" fmla="*/ 0 w 3792"/>
              <a:gd name="T27" fmla="*/ 5205677 h 7582"/>
              <a:gd name="T28" fmla="*/ 1013854 w 3792"/>
              <a:gd name="T29" fmla="*/ 5001735 h 7582"/>
              <a:gd name="T30" fmla="*/ 1013854 w 3792"/>
              <a:gd name="T31" fmla="*/ 5001735 h 7582"/>
              <a:gd name="T32" fmla="*/ 1840872 w 3792"/>
              <a:gd name="T33" fmla="*/ 4443469 h 7582"/>
              <a:gd name="T34" fmla="*/ 1840872 w 3792"/>
              <a:gd name="T35" fmla="*/ 4443469 h 7582"/>
              <a:gd name="T36" fmla="*/ 2399316 w 3792"/>
              <a:gd name="T37" fmla="*/ 3616713 h 7582"/>
              <a:gd name="T38" fmla="*/ 2399316 w 3792"/>
              <a:gd name="T39" fmla="*/ 3616713 h 7582"/>
              <a:gd name="T40" fmla="*/ 2604010 w 3792"/>
              <a:gd name="T41" fmla="*/ 2602495 h 7582"/>
              <a:gd name="T42" fmla="*/ 2604010 w 3792"/>
              <a:gd name="T43" fmla="*/ 2602495 h 7582"/>
              <a:gd name="T44" fmla="*/ 2399316 w 3792"/>
              <a:gd name="T45" fmla="*/ 1590338 h 758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792" h="7582">
                <a:moveTo>
                  <a:pt x="3493" y="2316"/>
                </a:moveTo>
                <a:lnTo>
                  <a:pt x="3493" y="2316"/>
                </a:lnTo>
                <a:cubicBezTo>
                  <a:pt x="3302" y="1864"/>
                  <a:pt x="3028" y="1459"/>
                  <a:pt x="2680" y="1111"/>
                </a:cubicBezTo>
                <a:cubicBezTo>
                  <a:pt x="2333" y="763"/>
                  <a:pt x="1928" y="490"/>
                  <a:pt x="1476" y="299"/>
                </a:cubicBezTo>
                <a:cubicBezTo>
                  <a:pt x="1008" y="100"/>
                  <a:pt x="511" y="0"/>
                  <a:pt x="0" y="0"/>
                </a:cubicBezTo>
                <a:lnTo>
                  <a:pt x="0" y="1571"/>
                </a:lnTo>
                <a:cubicBezTo>
                  <a:pt x="1224" y="1571"/>
                  <a:pt x="2221" y="2567"/>
                  <a:pt x="2221" y="3790"/>
                </a:cubicBezTo>
                <a:cubicBezTo>
                  <a:pt x="2221" y="5015"/>
                  <a:pt x="1224" y="6011"/>
                  <a:pt x="0" y="6011"/>
                </a:cubicBezTo>
                <a:lnTo>
                  <a:pt x="0" y="7581"/>
                </a:lnTo>
                <a:cubicBezTo>
                  <a:pt x="511" y="7581"/>
                  <a:pt x="1008" y="7481"/>
                  <a:pt x="1476" y="7284"/>
                </a:cubicBezTo>
                <a:cubicBezTo>
                  <a:pt x="1928" y="7092"/>
                  <a:pt x="2333" y="6819"/>
                  <a:pt x="2680" y="6471"/>
                </a:cubicBezTo>
                <a:cubicBezTo>
                  <a:pt x="3028" y="6123"/>
                  <a:pt x="3302" y="5718"/>
                  <a:pt x="3493" y="5267"/>
                </a:cubicBezTo>
                <a:cubicBezTo>
                  <a:pt x="3691" y="4799"/>
                  <a:pt x="3791" y="4302"/>
                  <a:pt x="3791" y="3790"/>
                </a:cubicBezTo>
                <a:cubicBezTo>
                  <a:pt x="3791" y="3279"/>
                  <a:pt x="3691" y="2782"/>
                  <a:pt x="3493" y="2316"/>
                </a:cubicBezTo>
              </a:path>
            </a:pathLst>
          </a:cu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5" name="Freeform 106">
            <a:extLst>
              <a:ext uri="{FF2B5EF4-FFF2-40B4-BE49-F238E27FC236}">
                <a16:creationId xmlns:a16="http://schemas.microsoft.com/office/drawing/2014/main" id="{7A121106-AC54-FC42-8184-C7FCA868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8" y="3419907"/>
            <a:ext cx="4725220" cy="9441803"/>
          </a:xfrm>
          <a:custGeom>
            <a:avLst/>
            <a:gdLst>
              <a:gd name="T0" fmla="*/ 2314 w 3791"/>
              <a:gd name="T1" fmla="*/ 299 h 7582"/>
              <a:gd name="T2" fmla="*/ 2314 w 3791"/>
              <a:gd name="T3" fmla="*/ 299 h 7582"/>
              <a:gd name="T4" fmla="*/ 1110 w 3791"/>
              <a:gd name="T5" fmla="*/ 1111 h 7582"/>
              <a:gd name="T6" fmla="*/ 1110 w 3791"/>
              <a:gd name="T7" fmla="*/ 1111 h 7582"/>
              <a:gd name="T8" fmla="*/ 298 w 3791"/>
              <a:gd name="T9" fmla="*/ 2316 h 7582"/>
              <a:gd name="T10" fmla="*/ 298 w 3791"/>
              <a:gd name="T11" fmla="*/ 2316 h 7582"/>
              <a:gd name="T12" fmla="*/ 0 w 3791"/>
              <a:gd name="T13" fmla="*/ 3790 h 7582"/>
              <a:gd name="T14" fmla="*/ 0 w 3791"/>
              <a:gd name="T15" fmla="*/ 3790 h 7582"/>
              <a:gd name="T16" fmla="*/ 298 w 3791"/>
              <a:gd name="T17" fmla="*/ 5267 h 7582"/>
              <a:gd name="T18" fmla="*/ 298 w 3791"/>
              <a:gd name="T19" fmla="*/ 5267 h 7582"/>
              <a:gd name="T20" fmla="*/ 1110 w 3791"/>
              <a:gd name="T21" fmla="*/ 6471 h 7582"/>
              <a:gd name="T22" fmla="*/ 1110 w 3791"/>
              <a:gd name="T23" fmla="*/ 6471 h 7582"/>
              <a:gd name="T24" fmla="*/ 2314 w 3791"/>
              <a:gd name="T25" fmla="*/ 7284 h 7582"/>
              <a:gd name="T26" fmla="*/ 2314 w 3791"/>
              <a:gd name="T27" fmla="*/ 7284 h 7582"/>
              <a:gd name="T28" fmla="*/ 3790 w 3791"/>
              <a:gd name="T29" fmla="*/ 7581 h 7582"/>
              <a:gd name="T30" fmla="*/ 3790 w 3791"/>
              <a:gd name="T31" fmla="*/ 6011 h 7582"/>
              <a:gd name="T32" fmla="*/ 3790 w 3791"/>
              <a:gd name="T33" fmla="*/ 6011 h 7582"/>
              <a:gd name="T34" fmla="*/ 1570 w 3791"/>
              <a:gd name="T35" fmla="*/ 3790 h 7582"/>
              <a:gd name="T36" fmla="*/ 1570 w 3791"/>
              <a:gd name="T37" fmla="*/ 3790 h 7582"/>
              <a:gd name="T38" fmla="*/ 3790 w 3791"/>
              <a:gd name="T39" fmla="*/ 1571 h 7582"/>
              <a:gd name="T40" fmla="*/ 3790 w 3791"/>
              <a:gd name="T41" fmla="*/ 0 h 7582"/>
              <a:gd name="T42" fmla="*/ 3790 w 3791"/>
              <a:gd name="T43" fmla="*/ 0 h 7582"/>
              <a:gd name="T44" fmla="*/ 2314 w 3791"/>
              <a:gd name="T45" fmla="*/ 299 h 7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91" h="7582">
                <a:moveTo>
                  <a:pt x="2314" y="299"/>
                </a:moveTo>
                <a:lnTo>
                  <a:pt x="2314" y="299"/>
                </a:lnTo>
                <a:cubicBezTo>
                  <a:pt x="1863" y="490"/>
                  <a:pt x="1458" y="763"/>
                  <a:pt x="1110" y="1111"/>
                </a:cubicBezTo>
                <a:lnTo>
                  <a:pt x="1110" y="1111"/>
                </a:lnTo>
                <a:cubicBezTo>
                  <a:pt x="762" y="1459"/>
                  <a:pt x="488" y="1864"/>
                  <a:pt x="298" y="2316"/>
                </a:cubicBezTo>
                <a:lnTo>
                  <a:pt x="298" y="2316"/>
                </a:lnTo>
                <a:cubicBezTo>
                  <a:pt x="99" y="2782"/>
                  <a:pt x="0" y="3279"/>
                  <a:pt x="0" y="3790"/>
                </a:cubicBezTo>
                <a:lnTo>
                  <a:pt x="0" y="3790"/>
                </a:lnTo>
                <a:cubicBezTo>
                  <a:pt x="0" y="4302"/>
                  <a:pt x="99" y="4799"/>
                  <a:pt x="298" y="5267"/>
                </a:cubicBezTo>
                <a:lnTo>
                  <a:pt x="298" y="5267"/>
                </a:lnTo>
                <a:cubicBezTo>
                  <a:pt x="488" y="5718"/>
                  <a:pt x="762" y="6123"/>
                  <a:pt x="1110" y="6471"/>
                </a:cubicBezTo>
                <a:lnTo>
                  <a:pt x="1110" y="6471"/>
                </a:lnTo>
                <a:cubicBezTo>
                  <a:pt x="1458" y="6819"/>
                  <a:pt x="1863" y="7092"/>
                  <a:pt x="2314" y="7284"/>
                </a:cubicBezTo>
                <a:lnTo>
                  <a:pt x="2314" y="7284"/>
                </a:lnTo>
                <a:cubicBezTo>
                  <a:pt x="2782" y="7481"/>
                  <a:pt x="3279" y="7581"/>
                  <a:pt x="3790" y="7581"/>
                </a:cubicBezTo>
                <a:lnTo>
                  <a:pt x="3790" y="6011"/>
                </a:lnTo>
                <a:lnTo>
                  <a:pt x="3790" y="6011"/>
                </a:lnTo>
                <a:cubicBezTo>
                  <a:pt x="2566" y="6011"/>
                  <a:pt x="1570" y="5015"/>
                  <a:pt x="1570" y="3790"/>
                </a:cubicBezTo>
                <a:lnTo>
                  <a:pt x="1570" y="3790"/>
                </a:lnTo>
                <a:cubicBezTo>
                  <a:pt x="1570" y="2567"/>
                  <a:pt x="2566" y="1571"/>
                  <a:pt x="3790" y="1571"/>
                </a:cubicBezTo>
                <a:lnTo>
                  <a:pt x="3790" y="0"/>
                </a:lnTo>
                <a:lnTo>
                  <a:pt x="3790" y="0"/>
                </a:lnTo>
                <a:cubicBezTo>
                  <a:pt x="3279" y="0"/>
                  <a:pt x="2782" y="100"/>
                  <a:pt x="2314" y="299"/>
                </a:cubicBezTo>
              </a:path>
            </a:pathLst>
          </a:custGeom>
          <a:solidFill>
            <a:schemeClr val="accent4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6" name="Freeform 107">
            <a:extLst>
              <a:ext uri="{FF2B5EF4-FFF2-40B4-BE49-F238E27FC236}">
                <a16:creationId xmlns:a16="http://schemas.microsoft.com/office/drawing/2014/main" id="{1008ED36-787B-394E-BDFD-9349EE2E0888}"/>
              </a:ext>
            </a:extLst>
          </p:cNvPr>
          <p:cNvSpPr>
            <a:spLocks/>
          </p:cNvSpPr>
          <p:nvPr/>
        </p:nvSpPr>
        <p:spPr bwMode="auto">
          <a:xfrm>
            <a:off x="7463605" y="3419907"/>
            <a:ext cx="4725222" cy="9441803"/>
          </a:xfrm>
          <a:custGeom>
            <a:avLst/>
            <a:gdLst>
              <a:gd name="T0" fmla="*/ 1590157 w 3792"/>
              <a:gd name="T1" fmla="*/ 205316 h 7582"/>
              <a:gd name="T2" fmla="*/ 1590157 w 3792"/>
              <a:gd name="T3" fmla="*/ 205316 h 7582"/>
              <a:gd name="T4" fmla="*/ 763138 w 3792"/>
              <a:gd name="T5" fmla="*/ 762895 h 7582"/>
              <a:gd name="T6" fmla="*/ 763138 w 3792"/>
              <a:gd name="T7" fmla="*/ 762895 h 7582"/>
              <a:gd name="T8" fmla="*/ 204694 w 3792"/>
              <a:gd name="T9" fmla="*/ 1590338 h 7582"/>
              <a:gd name="T10" fmla="*/ 204694 w 3792"/>
              <a:gd name="T11" fmla="*/ 1590338 h 7582"/>
              <a:gd name="T12" fmla="*/ 0 w 3792"/>
              <a:gd name="T13" fmla="*/ 2602495 h 7582"/>
              <a:gd name="T14" fmla="*/ 0 w 3792"/>
              <a:gd name="T15" fmla="*/ 2602495 h 7582"/>
              <a:gd name="T16" fmla="*/ 204694 w 3792"/>
              <a:gd name="T17" fmla="*/ 3616713 h 7582"/>
              <a:gd name="T18" fmla="*/ 204694 w 3792"/>
              <a:gd name="T19" fmla="*/ 3616713 h 7582"/>
              <a:gd name="T20" fmla="*/ 763138 w 3792"/>
              <a:gd name="T21" fmla="*/ 4443469 h 7582"/>
              <a:gd name="T22" fmla="*/ 763138 w 3792"/>
              <a:gd name="T23" fmla="*/ 4443469 h 7582"/>
              <a:gd name="T24" fmla="*/ 1590157 w 3792"/>
              <a:gd name="T25" fmla="*/ 5001735 h 7582"/>
              <a:gd name="T26" fmla="*/ 1590157 w 3792"/>
              <a:gd name="T27" fmla="*/ 5001735 h 7582"/>
              <a:gd name="T28" fmla="*/ 2604010 w 3792"/>
              <a:gd name="T29" fmla="*/ 5205677 h 7582"/>
              <a:gd name="T30" fmla="*/ 2604010 w 3792"/>
              <a:gd name="T31" fmla="*/ 4127599 h 7582"/>
              <a:gd name="T32" fmla="*/ 2604010 w 3792"/>
              <a:gd name="T33" fmla="*/ 4127599 h 7582"/>
              <a:gd name="T34" fmla="*/ 1078421 w 3792"/>
              <a:gd name="T35" fmla="*/ 2602495 h 7582"/>
              <a:gd name="T36" fmla="*/ 1078421 w 3792"/>
              <a:gd name="T37" fmla="*/ 2602495 h 7582"/>
              <a:gd name="T38" fmla="*/ 2604010 w 3792"/>
              <a:gd name="T39" fmla="*/ 1078765 h 7582"/>
              <a:gd name="T40" fmla="*/ 2604010 w 3792"/>
              <a:gd name="T41" fmla="*/ 0 h 7582"/>
              <a:gd name="T42" fmla="*/ 2604010 w 3792"/>
              <a:gd name="T43" fmla="*/ 0 h 7582"/>
              <a:gd name="T44" fmla="*/ 1590157 w 3792"/>
              <a:gd name="T45" fmla="*/ 205316 h 758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792" h="7582">
                <a:moveTo>
                  <a:pt x="2315" y="299"/>
                </a:moveTo>
                <a:lnTo>
                  <a:pt x="2315" y="299"/>
                </a:lnTo>
                <a:cubicBezTo>
                  <a:pt x="1863" y="490"/>
                  <a:pt x="1458" y="763"/>
                  <a:pt x="1111" y="1111"/>
                </a:cubicBezTo>
                <a:cubicBezTo>
                  <a:pt x="763" y="1459"/>
                  <a:pt x="489" y="1864"/>
                  <a:pt x="298" y="2316"/>
                </a:cubicBezTo>
                <a:cubicBezTo>
                  <a:pt x="100" y="2782"/>
                  <a:pt x="0" y="3279"/>
                  <a:pt x="0" y="3790"/>
                </a:cubicBezTo>
                <a:cubicBezTo>
                  <a:pt x="0" y="4302"/>
                  <a:pt x="100" y="4799"/>
                  <a:pt x="298" y="5267"/>
                </a:cubicBezTo>
                <a:cubicBezTo>
                  <a:pt x="489" y="5718"/>
                  <a:pt x="763" y="6123"/>
                  <a:pt x="1111" y="6471"/>
                </a:cubicBezTo>
                <a:cubicBezTo>
                  <a:pt x="1458" y="6819"/>
                  <a:pt x="1863" y="7092"/>
                  <a:pt x="2315" y="7284"/>
                </a:cubicBezTo>
                <a:cubicBezTo>
                  <a:pt x="2783" y="7481"/>
                  <a:pt x="3280" y="7581"/>
                  <a:pt x="3791" y="7581"/>
                </a:cubicBezTo>
                <a:lnTo>
                  <a:pt x="3791" y="6011"/>
                </a:lnTo>
                <a:cubicBezTo>
                  <a:pt x="2567" y="6011"/>
                  <a:pt x="1570" y="5015"/>
                  <a:pt x="1570" y="3790"/>
                </a:cubicBezTo>
                <a:cubicBezTo>
                  <a:pt x="1570" y="2567"/>
                  <a:pt x="2567" y="1571"/>
                  <a:pt x="3791" y="1571"/>
                </a:cubicBezTo>
                <a:lnTo>
                  <a:pt x="3791" y="0"/>
                </a:lnTo>
                <a:cubicBezTo>
                  <a:pt x="3280" y="0"/>
                  <a:pt x="2783" y="100"/>
                  <a:pt x="2315" y="299"/>
                </a:cubicBez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7" name="Freeform 108">
            <a:extLst>
              <a:ext uri="{FF2B5EF4-FFF2-40B4-BE49-F238E27FC236}">
                <a16:creationId xmlns:a16="http://schemas.microsoft.com/office/drawing/2014/main" id="{D2C2CF78-6BB0-854F-A66E-5C5A62F12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8" y="3419907"/>
            <a:ext cx="4725220" cy="9441803"/>
          </a:xfrm>
          <a:custGeom>
            <a:avLst/>
            <a:gdLst>
              <a:gd name="T0" fmla="*/ 3492 w 3791"/>
              <a:gd name="T1" fmla="*/ 2316 h 7582"/>
              <a:gd name="T2" fmla="*/ 3492 w 3791"/>
              <a:gd name="T3" fmla="*/ 2316 h 7582"/>
              <a:gd name="T4" fmla="*/ 2680 w 3791"/>
              <a:gd name="T5" fmla="*/ 1111 h 7582"/>
              <a:gd name="T6" fmla="*/ 2680 w 3791"/>
              <a:gd name="T7" fmla="*/ 1111 h 7582"/>
              <a:gd name="T8" fmla="*/ 1475 w 3791"/>
              <a:gd name="T9" fmla="*/ 299 h 7582"/>
              <a:gd name="T10" fmla="*/ 1475 w 3791"/>
              <a:gd name="T11" fmla="*/ 299 h 7582"/>
              <a:gd name="T12" fmla="*/ 0 w 3791"/>
              <a:gd name="T13" fmla="*/ 0 h 7582"/>
              <a:gd name="T14" fmla="*/ 0 w 3791"/>
              <a:gd name="T15" fmla="*/ 1571 h 7582"/>
              <a:gd name="T16" fmla="*/ 0 w 3791"/>
              <a:gd name="T17" fmla="*/ 1571 h 7582"/>
              <a:gd name="T18" fmla="*/ 2220 w 3791"/>
              <a:gd name="T19" fmla="*/ 3790 h 7582"/>
              <a:gd name="T20" fmla="*/ 2220 w 3791"/>
              <a:gd name="T21" fmla="*/ 3790 h 7582"/>
              <a:gd name="T22" fmla="*/ 0 w 3791"/>
              <a:gd name="T23" fmla="*/ 6011 h 7582"/>
              <a:gd name="T24" fmla="*/ 0 w 3791"/>
              <a:gd name="T25" fmla="*/ 7581 h 7582"/>
              <a:gd name="T26" fmla="*/ 0 w 3791"/>
              <a:gd name="T27" fmla="*/ 7581 h 7582"/>
              <a:gd name="T28" fmla="*/ 1475 w 3791"/>
              <a:gd name="T29" fmla="*/ 7284 h 7582"/>
              <a:gd name="T30" fmla="*/ 1475 w 3791"/>
              <a:gd name="T31" fmla="*/ 7284 h 7582"/>
              <a:gd name="T32" fmla="*/ 2680 w 3791"/>
              <a:gd name="T33" fmla="*/ 6471 h 7582"/>
              <a:gd name="T34" fmla="*/ 2680 w 3791"/>
              <a:gd name="T35" fmla="*/ 6471 h 7582"/>
              <a:gd name="T36" fmla="*/ 3492 w 3791"/>
              <a:gd name="T37" fmla="*/ 5267 h 7582"/>
              <a:gd name="T38" fmla="*/ 3492 w 3791"/>
              <a:gd name="T39" fmla="*/ 5267 h 7582"/>
              <a:gd name="T40" fmla="*/ 3790 w 3791"/>
              <a:gd name="T41" fmla="*/ 3790 h 7582"/>
              <a:gd name="T42" fmla="*/ 3790 w 3791"/>
              <a:gd name="T43" fmla="*/ 3790 h 7582"/>
              <a:gd name="T44" fmla="*/ 3492 w 3791"/>
              <a:gd name="T45" fmla="*/ 2316 h 7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91" h="7582">
                <a:moveTo>
                  <a:pt x="3492" y="2316"/>
                </a:moveTo>
                <a:lnTo>
                  <a:pt x="3492" y="2316"/>
                </a:lnTo>
                <a:cubicBezTo>
                  <a:pt x="3301" y="1864"/>
                  <a:pt x="3028" y="1459"/>
                  <a:pt x="2680" y="1111"/>
                </a:cubicBezTo>
                <a:lnTo>
                  <a:pt x="2680" y="1111"/>
                </a:lnTo>
                <a:cubicBezTo>
                  <a:pt x="2332" y="763"/>
                  <a:pt x="1927" y="490"/>
                  <a:pt x="1475" y="299"/>
                </a:cubicBezTo>
                <a:lnTo>
                  <a:pt x="1475" y="299"/>
                </a:lnTo>
                <a:cubicBezTo>
                  <a:pt x="1007" y="100"/>
                  <a:pt x="510" y="0"/>
                  <a:pt x="0" y="0"/>
                </a:cubicBezTo>
                <a:lnTo>
                  <a:pt x="0" y="1571"/>
                </a:lnTo>
                <a:lnTo>
                  <a:pt x="0" y="1571"/>
                </a:lnTo>
                <a:cubicBezTo>
                  <a:pt x="1223" y="1571"/>
                  <a:pt x="2220" y="2567"/>
                  <a:pt x="2220" y="3790"/>
                </a:cubicBezTo>
                <a:lnTo>
                  <a:pt x="2220" y="3790"/>
                </a:lnTo>
                <a:cubicBezTo>
                  <a:pt x="2220" y="5015"/>
                  <a:pt x="1223" y="6011"/>
                  <a:pt x="0" y="6011"/>
                </a:cubicBezTo>
                <a:lnTo>
                  <a:pt x="0" y="7581"/>
                </a:lnTo>
                <a:lnTo>
                  <a:pt x="0" y="7581"/>
                </a:lnTo>
                <a:cubicBezTo>
                  <a:pt x="510" y="7581"/>
                  <a:pt x="1007" y="7481"/>
                  <a:pt x="1475" y="7284"/>
                </a:cubicBezTo>
                <a:lnTo>
                  <a:pt x="1475" y="7284"/>
                </a:lnTo>
                <a:cubicBezTo>
                  <a:pt x="1927" y="7092"/>
                  <a:pt x="2332" y="6819"/>
                  <a:pt x="2680" y="6471"/>
                </a:cubicBezTo>
                <a:lnTo>
                  <a:pt x="2680" y="6471"/>
                </a:lnTo>
                <a:cubicBezTo>
                  <a:pt x="3028" y="6123"/>
                  <a:pt x="3301" y="5718"/>
                  <a:pt x="3492" y="5267"/>
                </a:cubicBezTo>
                <a:lnTo>
                  <a:pt x="3492" y="5267"/>
                </a:lnTo>
                <a:cubicBezTo>
                  <a:pt x="3690" y="4799"/>
                  <a:pt x="3790" y="4302"/>
                  <a:pt x="3790" y="3790"/>
                </a:cubicBezTo>
                <a:lnTo>
                  <a:pt x="3790" y="3790"/>
                </a:lnTo>
                <a:cubicBezTo>
                  <a:pt x="3790" y="3279"/>
                  <a:pt x="3690" y="2782"/>
                  <a:pt x="3492" y="2316"/>
                </a:cubicBezTo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530"/>
          </a:p>
        </p:txBody>
      </p:sp>
      <p:sp>
        <p:nvSpPr>
          <p:cNvPr id="32" name="Freeform 111">
            <a:extLst>
              <a:ext uri="{FF2B5EF4-FFF2-40B4-BE49-F238E27FC236}">
                <a16:creationId xmlns:a16="http://schemas.microsoft.com/office/drawing/2014/main" id="{DCA86D6B-D47E-1F4A-9BC2-1F20D310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168" y="7720499"/>
            <a:ext cx="1115204" cy="813055"/>
          </a:xfrm>
          <a:custGeom>
            <a:avLst/>
            <a:gdLst>
              <a:gd name="T0" fmla="*/ 853 w 895"/>
              <a:gd name="T1" fmla="*/ 122 h 651"/>
              <a:gd name="T2" fmla="*/ 41 w 895"/>
              <a:gd name="T3" fmla="*/ 122 h 651"/>
              <a:gd name="T4" fmla="*/ 41 w 895"/>
              <a:gd name="T5" fmla="*/ 41 h 651"/>
              <a:gd name="T6" fmla="*/ 853 w 895"/>
              <a:gd name="T7" fmla="*/ 41 h 651"/>
              <a:gd name="T8" fmla="*/ 853 w 895"/>
              <a:gd name="T9" fmla="*/ 122 h 651"/>
              <a:gd name="T10" fmla="*/ 853 w 895"/>
              <a:gd name="T11" fmla="*/ 610 h 651"/>
              <a:gd name="T12" fmla="*/ 41 w 895"/>
              <a:gd name="T13" fmla="*/ 610 h 651"/>
              <a:gd name="T14" fmla="*/ 41 w 895"/>
              <a:gd name="T15" fmla="*/ 284 h 651"/>
              <a:gd name="T16" fmla="*/ 853 w 895"/>
              <a:gd name="T17" fmla="*/ 284 h 651"/>
              <a:gd name="T18" fmla="*/ 853 w 895"/>
              <a:gd name="T19" fmla="*/ 610 h 651"/>
              <a:gd name="T20" fmla="*/ 853 w 895"/>
              <a:gd name="T21" fmla="*/ 0 h 651"/>
              <a:gd name="T22" fmla="*/ 41 w 895"/>
              <a:gd name="T23" fmla="*/ 0 h 651"/>
              <a:gd name="T24" fmla="*/ 41 w 895"/>
              <a:gd name="T25" fmla="*/ 0 h 651"/>
              <a:gd name="T26" fmla="*/ 0 w 895"/>
              <a:gd name="T27" fmla="*/ 41 h 651"/>
              <a:gd name="T28" fmla="*/ 0 w 895"/>
              <a:gd name="T29" fmla="*/ 610 h 651"/>
              <a:gd name="T30" fmla="*/ 0 w 895"/>
              <a:gd name="T31" fmla="*/ 610 h 651"/>
              <a:gd name="T32" fmla="*/ 41 w 895"/>
              <a:gd name="T33" fmla="*/ 650 h 651"/>
              <a:gd name="T34" fmla="*/ 853 w 895"/>
              <a:gd name="T35" fmla="*/ 650 h 651"/>
              <a:gd name="T36" fmla="*/ 853 w 895"/>
              <a:gd name="T37" fmla="*/ 650 h 651"/>
              <a:gd name="T38" fmla="*/ 894 w 895"/>
              <a:gd name="T39" fmla="*/ 610 h 651"/>
              <a:gd name="T40" fmla="*/ 894 w 895"/>
              <a:gd name="T41" fmla="*/ 41 h 651"/>
              <a:gd name="T42" fmla="*/ 894 w 895"/>
              <a:gd name="T43" fmla="*/ 41 h 651"/>
              <a:gd name="T44" fmla="*/ 853 w 895"/>
              <a:gd name="T45" fmla="*/ 0 h 651"/>
              <a:gd name="T46" fmla="*/ 142 w 895"/>
              <a:gd name="T47" fmla="*/ 529 h 651"/>
              <a:gd name="T48" fmla="*/ 427 w 895"/>
              <a:gd name="T49" fmla="*/ 529 h 651"/>
              <a:gd name="T50" fmla="*/ 427 w 895"/>
              <a:gd name="T51" fmla="*/ 529 h 651"/>
              <a:gd name="T52" fmla="*/ 447 w 895"/>
              <a:gd name="T53" fmla="*/ 508 h 651"/>
              <a:gd name="T54" fmla="*/ 447 w 895"/>
              <a:gd name="T55" fmla="*/ 508 h 651"/>
              <a:gd name="T56" fmla="*/ 427 w 895"/>
              <a:gd name="T57" fmla="*/ 488 h 651"/>
              <a:gd name="T58" fmla="*/ 142 w 895"/>
              <a:gd name="T59" fmla="*/ 488 h 651"/>
              <a:gd name="T60" fmla="*/ 142 w 895"/>
              <a:gd name="T61" fmla="*/ 488 h 651"/>
              <a:gd name="T62" fmla="*/ 122 w 895"/>
              <a:gd name="T63" fmla="*/ 508 h 651"/>
              <a:gd name="T64" fmla="*/ 122 w 895"/>
              <a:gd name="T65" fmla="*/ 508 h 651"/>
              <a:gd name="T66" fmla="*/ 142 w 895"/>
              <a:gd name="T67" fmla="*/ 529 h 651"/>
              <a:gd name="T68" fmla="*/ 853 w 895"/>
              <a:gd name="T69" fmla="*/ 0 h 651"/>
              <a:gd name="T70" fmla="*/ 142 w 895"/>
              <a:gd name="T71" fmla="*/ 447 h 651"/>
              <a:gd name="T72" fmla="*/ 508 w 895"/>
              <a:gd name="T73" fmla="*/ 447 h 651"/>
              <a:gd name="T74" fmla="*/ 508 w 895"/>
              <a:gd name="T75" fmla="*/ 447 h 651"/>
              <a:gd name="T76" fmla="*/ 528 w 895"/>
              <a:gd name="T77" fmla="*/ 427 h 651"/>
              <a:gd name="T78" fmla="*/ 528 w 895"/>
              <a:gd name="T79" fmla="*/ 427 h 651"/>
              <a:gd name="T80" fmla="*/ 508 w 895"/>
              <a:gd name="T81" fmla="*/ 406 h 651"/>
              <a:gd name="T82" fmla="*/ 142 w 895"/>
              <a:gd name="T83" fmla="*/ 406 h 651"/>
              <a:gd name="T84" fmla="*/ 142 w 895"/>
              <a:gd name="T85" fmla="*/ 406 h 651"/>
              <a:gd name="T86" fmla="*/ 122 w 895"/>
              <a:gd name="T87" fmla="*/ 427 h 651"/>
              <a:gd name="T88" fmla="*/ 122 w 895"/>
              <a:gd name="T89" fmla="*/ 427 h 651"/>
              <a:gd name="T90" fmla="*/ 142 w 895"/>
              <a:gd name="T91" fmla="*/ 447 h 651"/>
              <a:gd name="T92" fmla="*/ 670 w 895"/>
              <a:gd name="T93" fmla="*/ 529 h 651"/>
              <a:gd name="T94" fmla="*/ 752 w 895"/>
              <a:gd name="T95" fmla="*/ 529 h 651"/>
              <a:gd name="T96" fmla="*/ 752 w 895"/>
              <a:gd name="T97" fmla="*/ 529 h 651"/>
              <a:gd name="T98" fmla="*/ 772 w 895"/>
              <a:gd name="T99" fmla="*/ 508 h 651"/>
              <a:gd name="T100" fmla="*/ 772 w 895"/>
              <a:gd name="T101" fmla="*/ 427 h 651"/>
              <a:gd name="T102" fmla="*/ 772 w 895"/>
              <a:gd name="T103" fmla="*/ 427 h 651"/>
              <a:gd name="T104" fmla="*/ 752 w 895"/>
              <a:gd name="T105" fmla="*/ 406 h 651"/>
              <a:gd name="T106" fmla="*/ 670 w 895"/>
              <a:gd name="T107" fmla="*/ 406 h 651"/>
              <a:gd name="T108" fmla="*/ 670 w 895"/>
              <a:gd name="T109" fmla="*/ 406 h 651"/>
              <a:gd name="T110" fmla="*/ 650 w 895"/>
              <a:gd name="T111" fmla="*/ 427 h 651"/>
              <a:gd name="T112" fmla="*/ 650 w 895"/>
              <a:gd name="T113" fmla="*/ 508 h 651"/>
              <a:gd name="T114" fmla="*/ 650 w 895"/>
              <a:gd name="T115" fmla="*/ 508 h 651"/>
              <a:gd name="T116" fmla="*/ 670 w 895"/>
              <a:gd name="T117" fmla="*/ 529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95" h="651">
                <a:moveTo>
                  <a:pt x="853" y="122"/>
                </a:moveTo>
                <a:lnTo>
                  <a:pt x="41" y="122"/>
                </a:lnTo>
                <a:lnTo>
                  <a:pt x="41" y="41"/>
                </a:lnTo>
                <a:lnTo>
                  <a:pt x="853" y="41"/>
                </a:lnTo>
                <a:lnTo>
                  <a:pt x="853" y="122"/>
                </a:lnTo>
                <a:close/>
                <a:moveTo>
                  <a:pt x="853" y="610"/>
                </a:moveTo>
                <a:lnTo>
                  <a:pt x="41" y="610"/>
                </a:lnTo>
                <a:lnTo>
                  <a:pt x="41" y="284"/>
                </a:lnTo>
                <a:lnTo>
                  <a:pt x="853" y="284"/>
                </a:lnTo>
                <a:lnTo>
                  <a:pt x="853" y="610"/>
                </a:lnTo>
                <a:close/>
                <a:moveTo>
                  <a:pt x="853" y="0"/>
                </a:moveTo>
                <a:lnTo>
                  <a:pt x="41" y="0"/>
                </a:lnTo>
                <a:lnTo>
                  <a:pt x="41" y="0"/>
                </a:lnTo>
                <a:cubicBezTo>
                  <a:pt x="18" y="0"/>
                  <a:pt x="0" y="19"/>
                  <a:pt x="0" y="41"/>
                </a:cubicBezTo>
                <a:lnTo>
                  <a:pt x="0" y="610"/>
                </a:lnTo>
                <a:lnTo>
                  <a:pt x="0" y="610"/>
                </a:lnTo>
                <a:cubicBezTo>
                  <a:pt x="0" y="632"/>
                  <a:pt x="18" y="650"/>
                  <a:pt x="41" y="650"/>
                </a:cubicBezTo>
                <a:lnTo>
                  <a:pt x="853" y="650"/>
                </a:lnTo>
                <a:lnTo>
                  <a:pt x="853" y="650"/>
                </a:lnTo>
                <a:cubicBezTo>
                  <a:pt x="875" y="650"/>
                  <a:pt x="894" y="632"/>
                  <a:pt x="894" y="610"/>
                </a:cubicBezTo>
                <a:lnTo>
                  <a:pt x="894" y="41"/>
                </a:lnTo>
                <a:lnTo>
                  <a:pt x="894" y="41"/>
                </a:lnTo>
                <a:cubicBezTo>
                  <a:pt x="894" y="19"/>
                  <a:pt x="875" y="0"/>
                  <a:pt x="853" y="0"/>
                </a:cubicBezTo>
                <a:lnTo>
                  <a:pt x="142" y="529"/>
                </a:lnTo>
                <a:lnTo>
                  <a:pt x="427" y="529"/>
                </a:lnTo>
                <a:lnTo>
                  <a:pt x="427" y="529"/>
                </a:lnTo>
                <a:cubicBezTo>
                  <a:pt x="438" y="529"/>
                  <a:pt x="447" y="519"/>
                  <a:pt x="447" y="508"/>
                </a:cubicBezTo>
                <a:lnTo>
                  <a:pt x="447" y="508"/>
                </a:lnTo>
                <a:cubicBezTo>
                  <a:pt x="447" y="497"/>
                  <a:pt x="438" y="488"/>
                  <a:pt x="427" y="488"/>
                </a:cubicBezTo>
                <a:lnTo>
                  <a:pt x="142" y="488"/>
                </a:lnTo>
                <a:lnTo>
                  <a:pt x="142" y="488"/>
                </a:lnTo>
                <a:cubicBezTo>
                  <a:pt x="131" y="488"/>
                  <a:pt x="122" y="497"/>
                  <a:pt x="122" y="508"/>
                </a:cubicBezTo>
                <a:lnTo>
                  <a:pt x="122" y="508"/>
                </a:lnTo>
                <a:cubicBezTo>
                  <a:pt x="122" y="519"/>
                  <a:pt x="131" y="529"/>
                  <a:pt x="142" y="529"/>
                </a:cubicBezTo>
                <a:lnTo>
                  <a:pt x="853" y="0"/>
                </a:lnTo>
                <a:close/>
                <a:moveTo>
                  <a:pt x="142" y="447"/>
                </a:moveTo>
                <a:lnTo>
                  <a:pt x="508" y="447"/>
                </a:lnTo>
                <a:lnTo>
                  <a:pt x="508" y="447"/>
                </a:lnTo>
                <a:cubicBezTo>
                  <a:pt x="519" y="447"/>
                  <a:pt x="528" y="438"/>
                  <a:pt x="528" y="427"/>
                </a:cubicBezTo>
                <a:lnTo>
                  <a:pt x="528" y="427"/>
                </a:lnTo>
                <a:cubicBezTo>
                  <a:pt x="528" y="415"/>
                  <a:pt x="519" y="406"/>
                  <a:pt x="508" y="406"/>
                </a:cubicBezTo>
                <a:lnTo>
                  <a:pt x="142" y="406"/>
                </a:lnTo>
                <a:lnTo>
                  <a:pt x="142" y="406"/>
                </a:lnTo>
                <a:cubicBezTo>
                  <a:pt x="131" y="406"/>
                  <a:pt x="122" y="415"/>
                  <a:pt x="122" y="427"/>
                </a:cubicBezTo>
                <a:lnTo>
                  <a:pt x="122" y="427"/>
                </a:lnTo>
                <a:cubicBezTo>
                  <a:pt x="122" y="438"/>
                  <a:pt x="131" y="447"/>
                  <a:pt x="142" y="447"/>
                </a:cubicBezTo>
                <a:close/>
                <a:moveTo>
                  <a:pt x="670" y="529"/>
                </a:moveTo>
                <a:lnTo>
                  <a:pt x="752" y="529"/>
                </a:lnTo>
                <a:lnTo>
                  <a:pt x="752" y="529"/>
                </a:lnTo>
                <a:cubicBezTo>
                  <a:pt x="763" y="529"/>
                  <a:pt x="772" y="519"/>
                  <a:pt x="772" y="508"/>
                </a:cubicBezTo>
                <a:lnTo>
                  <a:pt x="772" y="427"/>
                </a:lnTo>
                <a:lnTo>
                  <a:pt x="772" y="427"/>
                </a:lnTo>
                <a:cubicBezTo>
                  <a:pt x="772" y="415"/>
                  <a:pt x="763" y="406"/>
                  <a:pt x="752" y="406"/>
                </a:cubicBezTo>
                <a:lnTo>
                  <a:pt x="670" y="406"/>
                </a:lnTo>
                <a:lnTo>
                  <a:pt x="670" y="406"/>
                </a:lnTo>
                <a:cubicBezTo>
                  <a:pt x="659" y="406"/>
                  <a:pt x="650" y="415"/>
                  <a:pt x="650" y="427"/>
                </a:cubicBezTo>
                <a:lnTo>
                  <a:pt x="650" y="508"/>
                </a:lnTo>
                <a:lnTo>
                  <a:pt x="650" y="508"/>
                </a:lnTo>
                <a:cubicBezTo>
                  <a:pt x="650" y="519"/>
                  <a:pt x="659" y="529"/>
                  <a:pt x="670" y="5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3" name="Freeform 112">
            <a:extLst>
              <a:ext uri="{FF2B5EF4-FFF2-40B4-BE49-F238E27FC236}">
                <a16:creationId xmlns:a16="http://schemas.microsoft.com/office/drawing/2014/main" id="{CFF911CF-6B62-684D-8033-2BFCFE6C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5354" y="7824880"/>
            <a:ext cx="1115207" cy="609792"/>
          </a:xfrm>
          <a:custGeom>
            <a:avLst/>
            <a:gdLst>
              <a:gd name="T0" fmla="*/ 413 w 895"/>
              <a:gd name="T1" fmla="*/ 203 h 488"/>
              <a:gd name="T2" fmla="*/ 430 w 895"/>
              <a:gd name="T3" fmla="*/ 217 h 488"/>
              <a:gd name="T4" fmla="*/ 419 w 895"/>
              <a:gd name="T5" fmla="*/ 171 h 488"/>
              <a:gd name="T6" fmla="*/ 476 w 895"/>
              <a:gd name="T7" fmla="*/ 267 h 488"/>
              <a:gd name="T8" fmla="*/ 455 w 895"/>
              <a:gd name="T9" fmla="*/ 322 h 488"/>
              <a:gd name="T10" fmla="*/ 486 w 895"/>
              <a:gd name="T11" fmla="*/ 289 h 488"/>
              <a:gd name="T12" fmla="*/ 476 w 895"/>
              <a:gd name="T13" fmla="*/ 267 h 488"/>
              <a:gd name="T14" fmla="*/ 650 w 895"/>
              <a:gd name="T15" fmla="*/ 386 h 488"/>
              <a:gd name="T16" fmla="*/ 711 w 895"/>
              <a:gd name="T17" fmla="*/ 406 h 488"/>
              <a:gd name="T18" fmla="*/ 512 w 895"/>
              <a:gd name="T19" fmla="*/ 312 h 488"/>
              <a:gd name="T20" fmla="*/ 478 w 895"/>
              <a:gd name="T21" fmla="*/ 342 h 488"/>
              <a:gd name="T22" fmla="*/ 439 w 895"/>
              <a:gd name="T23" fmla="*/ 366 h 488"/>
              <a:gd name="T24" fmla="*/ 414 w 895"/>
              <a:gd name="T25" fmla="*/ 342 h 488"/>
              <a:gd name="T26" fmla="*/ 380 w 895"/>
              <a:gd name="T27" fmla="*/ 309 h 488"/>
              <a:gd name="T28" fmla="*/ 414 w 895"/>
              <a:gd name="T29" fmla="*/ 311 h 488"/>
              <a:gd name="T30" fmla="*/ 439 w 895"/>
              <a:gd name="T31" fmla="*/ 255 h 488"/>
              <a:gd name="T32" fmla="*/ 399 w 895"/>
              <a:gd name="T33" fmla="*/ 237 h 488"/>
              <a:gd name="T34" fmla="*/ 380 w 895"/>
              <a:gd name="T35" fmla="*/ 194 h 488"/>
              <a:gd name="T36" fmla="*/ 398 w 895"/>
              <a:gd name="T37" fmla="*/ 154 h 488"/>
              <a:gd name="T38" fmla="*/ 439 w 895"/>
              <a:gd name="T39" fmla="*/ 122 h 488"/>
              <a:gd name="T40" fmla="*/ 476 w 895"/>
              <a:gd name="T41" fmla="*/ 143 h 488"/>
              <a:gd name="T42" fmla="*/ 508 w 895"/>
              <a:gd name="T43" fmla="*/ 170 h 488"/>
              <a:gd name="T44" fmla="*/ 482 w 895"/>
              <a:gd name="T45" fmla="*/ 194 h 488"/>
              <a:gd name="T46" fmla="*/ 455 w 895"/>
              <a:gd name="T47" fmla="*/ 223 h 488"/>
              <a:gd name="T48" fmla="*/ 498 w 895"/>
              <a:gd name="T49" fmla="*/ 242 h 488"/>
              <a:gd name="T50" fmla="*/ 518 w 895"/>
              <a:gd name="T51" fmla="*/ 284 h 488"/>
              <a:gd name="T52" fmla="*/ 447 w 895"/>
              <a:gd name="T53" fmla="*/ 82 h 488"/>
              <a:gd name="T54" fmla="*/ 447 w 895"/>
              <a:gd name="T55" fmla="*/ 406 h 488"/>
              <a:gd name="T56" fmla="*/ 833 w 895"/>
              <a:gd name="T57" fmla="*/ 82 h 488"/>
              <a:gd name="T58" fmla="*/ 833 w 895"/>
              <a:gd name="T59" fmla="*/ 40 h 488"/>
              <a:gd name="T60" fmla="*/ 833 w 895"/>
              <a:gd name="T61" fmla="*/ 82 h 488"/>
              <a:gd name="T62" fmla="*/ 833 w 895"/>
              <a:gd name="T63" fmla="*/ 366 h 488"/>
              <a:gd name="T64" fmla="*/ 118 w 895"/>
              <a:gd name="T65" fmla="*/ 447 h 488"/>
              <a:gd name="T66" fmla="*/ 61 w 895"/>
              <a:gd name="T67" fmla="*/ 366 h 488"/>
              <a:gd name="T68" fmla="*/ 41 w 895"/>
              <a:gd name="T69" fmla="*/ 118 h 488"/>
              <a:gd name="T70" fmla="*/ 122 w 895"/>
              <a:gd name="T71" fmla="*/ 61 h 488"/>
              <a:gd name="T72" fmla="*/ 772 w 895"/>
              <a:gd name="T73" fmla="*/ 61 h 488"/>
              <a:gd name="T74" fmla="*/ 853 w 895"/>
              <a:gd name="T75" fmla="*/ 118 h 488"/>
              <a:gd name="T76" fmla="*/ 813 w 895"/>
              <a:gd name="T77" fmla="*/ 427 h 488"/>
              <a:gd name="T78" fmla="*/ 853 w 895"/>
              <a:gd name="T79" fmla="*/ 427 h 488"/>
              <a:gd name="T80" fmla="*/ 61 w 895"/>
              <a:gd name="T81" fmla="*/ 447 h 488"/>
              <a:gd name="T82" fmla="*/ 61 w 895"/>
              <a:gd name="T83" fmla="*/ 406 h 488"/>
              <a:gd name="T84" fmla="*/ 61 w 895"/>
              <a:gd name="T85" fmla="*/ 40 h 488"/>
              <a:gd name="T86" fmla="*/ 61 w 895"/>
              <a:gd name="T87" fmla="*/ 82 h 488"/>
              <a:gd name="T88" fmla="*/ 61 w 895"/>
              <a:gd name="T89" fmla="*/ 40 h 488"/>
              <a:gd name="T90" fmla="*/ 0 w 895"/>
              <a:gd name="T91" fmla="*/ 40 h 488"/>
              <a:gd name="T92" fmla="*/ 853 w 895"/>
              <a:gd name="T93" fmla="*/ 487 h 488"/>
              <a:gd name="T94" fmla="*/ 894 w 895"/>
              <a:gd name="T95" fmla="*/ 40 h 488"/>
              <a:gd name="T96" fmla="*/ 182 w 895"/>
              <a:gd name="T97" fmla="*/ 82 h 488"/>
              <a:gd name="T98" fmla="*/ 223 w 895"/>
              <a:gd name="T99" fmla="*/ 122 h 488"/>
              <a:gd name="T100" fmla="*/ 223 w 895"/>
              <a:gd name="T101" fmla="*/ 8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95" h="488">
                <a:moveTo>
                  <a:pt x="410" y="192"/>
                </a:moveTo>
                <a:lnTo>
                  <a:pt x="410" y="192"/>
                </a:lnTo>
                <a:cubicBezTo>
                  <a:pt x="410" y="197"/>
                  <a:pt x="411" y="200"/>
                  <a:pt x="413" y="203"/>
                </a:cubicBezTo>
                <a:lnTo>
                  <a:pt x="413" y="203"/>
                </a:lnTo>
                <a:cubicBezTo>
                  <a:pt x="415" y="206"/>
                  <a:pt x="417" y="209"/>
                  <a:pt x="420" y="211"/>
                </a:cubicBezTo>
                <a:lnTo>
                  <a:pt x="420" y="211"/>
                </a:lnTo>
                <a:cubicBezTo>
                  <a:pt x="423" y="214"/>
                  <a:pt x="426" y="215"/>
                  <a:pt x="430" y="217"/>
                </a:cubicBezTo>
                <a:lnTo>
                  <a:pt x="430" y="217"/>
                </a:lnTo>
                <a:cubicBezTo>
                  <a:pt x="433" y="218"/>
                  <a:pt x="435" y="219"/>
                  <a:pt x="439" y="220"/>
                </a:cubicBezTo>
                <a:lnTo>
                  <a:pt x="439" y="165"/>
                </a:lnTo>
                <a:lnTo>
                  <a:pt x="439" y="165"/>
                </a:lnTo>
                <a:cubicBezTo>
                  <a:pt x="429" y="165"/>
                  <a:pt x="423" y="167"/>
                  <a:pt x="419" y="171"/>
                </a:cubicBezTo>
                <a:lnTo>
                  <a:pt x="419" y="171"/>
                </a:lnTo>
                <a:cubicBezTo>
                  <a:pt x="413" y="175"/>
                  <a:pt x="410" y="182"/>
                  <a:pt x="410" y="192"/>
                </a:cubicBezTo>
                <a:close/>
                <a:moveTo>
                  <a:pt x="476" y="267"/>
                </a:moveTo>
                <a:lnTo>
                  <a:pt x="476" y="267"/>
                </a:lnTo>
                <a:cubicBezTo>
                  <a:pt x="473" y="265"/>
                  <a:pt x="469" y="263"/>
                  <a:pt x="465" y="261"/>
                </a:cubicBezTo>
                <a:lnTo>
                  <a:pt x="465" y="261"/>
                </a:lnTo>
                <a:cubicBezTo>
                  <a:pt x="462" y="260"/>
                  <a:pt x="460" y="259"/>
                  <a:pt x="455" y="257"/>
                </a:cubicBezTo>
                <a:lnTo>
                  <a:pt x="455" y="322"/>
                </a:lnTo>
                <a:lnTo>
                  <a:pt x="455" y="322"/>
                </a:lnTo>
                <a:cubicBezTo>
                  <a:pt x="465" y="321"/>
                  <a:pt x="471" y="318"/>
                  <a:pt x="477" y="313"/>
                </a:cubicBezTo>
                <a:lnTo>
                  <a:pt x="477" y="313"/>
                </a:lnTo>
                <a:cubicBezTo>
                  <a:pt x="484" y="308"/>
                  <a:pt x="486" y="300"/>
                  <a:pt x="486" y="289"/>
                </a:cubicBezTo>
                <a:lnTo>
                  <a:pt x="486" y="289"/>
                </a:lnTo>
                <a:cubicBezTo>
                  <a:pt x="486" y="284"/>
                  <a:pt x="485" y="280"/>
                  <a:pt x="484" y="276"/>
                </a:cubicBezTo>
                <a:lnTo>
                  <a:pt x="484" y="276"/>
                </a:lnTo>
                <a:cubicBezTo>
                  <a:pt x="482" y="272"/>
                  <a:pt x="479" y="270"/>
                  <a:pt x="476" y="267"/>
                </a:cubicBezTo>
                <a:close/>
                <a:moveTo>
                  <a:pt x="711" y="366"/>
                </a:moveTo>
                <a:lnTo>
                  <a:pt x="671" y="366"/>
                </a:lnTo>
                <a:lnTo>
                  <a:pt x="671" y="366"/>
                </a:lnTo>
                <a:cubicBezTo>
                  <a:pt x="659" y="366"/>
                  <a:pt x="650" y="375"/>
                  <a:pt x="650" y="386"/>
                </a:cubicBezTo>
                <a:lnTo>
                  <a:pt x="650" y="386"/>
                </a:lnTo>
                <a:cubicBezTo>
                  <a:pt x="650" y="397"/>
                  <a:pt x="659" y="406"/>
                  <a:pt x="671" y="406"/>
                </a:cubicBezTo>
                <a:lnTo>
                  <a:pt x="711" y="406"/>
                </a:lnTo>
                <a:lnTo>
                  <a:pt x="711" y="406"/>
                </a:lnTo>
                <a:cubicBezTo>
                  <a:pt x="722" y="406"/>
                  <a:pt x="731" y="397"/>
                  <a:pt x="731" y="386"/>
                </a:cubicBezTo>
                <a:lnTo>
                  <a:pt x="731" y="386"/>
                </a:lnTo>
                <a:cubicBezTo>
                  <a:pt x="731" y="375"/>
                  <a:pt x="722" y="366"/>
                  <a:pt x="711" y="366"/>
                </a:cubicBezTo>
                <a:close/>
                <a:moveTo>
                  <a:pt x="512" y="312"/>
                </a:moveTo>
                <a:lnTo>
                  <a:pt x="512" y="312"/>
                </a:lnTo>
                <a:cubicBezTo>
                  <a:pt x="509" y="319"/>
                  <a:pt x="504" y="325"/>
                  <a:pt x="499" y="330"/>
                </a:cubicBezTo>
                <a:lnTo>
                  <a:pt x="499" y="330"/>
                </a:lnTo>
                <a:cubicBezTo>
                  <a:pt x="493" y="336"/>
                  <a:pt x="486" y="340"/>
                  <a:pt x="478" y="342"/>
                </a:cubicBezTo>
                <a:lnTo>
                  <a:pt x="478" y="342"/>
                </a:lnTo>
                <a:cubicBezTo>
                  <a:pt x="471" y="345"/>
                  <a:pt x="464" y="346"/>
                  <a:pt x="455" y="347"/>
                </a:cubicBezTo>
                <a:lnTo>
                  <a:pt x="455" y="366"/>
                </a:lnTo>
                <a:lnTo>
                  <a:pt x="439" y="366"/>
                </a:lnTo>
                <a:lnTo>
                  <a:pt x="439" y="347"/>
                </a:lnTo>
                <a:lnTo>
                  <a:pt x="439" y="347"/>
                </a:lnTo>
                <a:cubicBezTo>
                  <a:pt x="429" y="346"/>
                  <a:pt x="422" y="345"/>
                  <a:pt x="414" y="342"/>
                </a:cubicBezTo>
                <a:lnTo>
                  <a:pt x="414" y="342"/>
                </a:lnTo>
                <a:cubicBezTo>
                  <a:pt x="406" y="339"/>
                  <a:pt x="399" y="335"/>
                  <a:pt x="393" y="329"/>
                </a:cubicBezTo>
                <a:lnTo>
                  <a:pt x="393" y="329"/>
                </a:lnTo>
                <a:cubicBezTo>
                  <a:pt x="388" y="324"/>
                  <a:pt x="383" y="318"/>
                  <a:pt x="380" y="309"/>
                </a:cubicBezTo>
                <a:lnTo>
                  <a:pt x="380" y="309"/>
                </a:lnTo>
                <a:cubicBezTo>
                  <a:pt x="376" y="302"/>
                  <a:pt x="375" y="292"/>
                  <a:pt x="375" y="282"/>
                </a:cubicBezTo>
                <a:lnTo>
                  <a:pt x="406" y="282"/>
                </a:lnTo>
                <a:lnTo>
                  <a:pt x="406" y="282"/>
                </a:lnTo>
                <a:cubicBezTo>
                  <a:pt x="406" y="294"/>
                  <a:pt x="409" y="304"/>
                  <a:pt x="414" y="311"/>
                </a:cubicBezTo>
                <a:lnTo>
                  <a:pt x="414" y="311"/>
                </a:lnTo>
                <a:cubicBezTo>
                  <a:pt x="420" y="318"/>
                  <a:pt x="426" y="321"/>
                  <a:pt x="439" y="322"/>
                </a:cubicBezTo>
                <a:lnTo>
                  <a:pt x="439" y="255"/>
                </a:lnTo>
                <a:lnTo>
                  <a:pt x="439" y="255"/>
                </a:lnTo>
                <a:cubicBezTo>
                  <a:pt x="432" y="253"/>
                  <a:pt x="427" y="250"/>
                  <a:pt x="419" y="248"/>
                </a:cubicBezTo>
                <a:lnTo>
                  <a:pt x="419" y="248"/>
                </a:lnTo>
                <a:cubicBezTo>
                  <a:pt x="411" y="245"/>
                  <a:pt x="405" y="241"/>
                  <a:pt x="399" y="237"/>
                </a:cubicBezTo>
                <a:lnTo>
                  <a:pt x="399" y="237"/>
                </a:lnTo>
                <a:cubicBezTo>
                  <a:pt x="393" y="232"/>
                  <a:pt x="388" y="226"/>
                  <a:pt x="384" y="220"/>
                </a:cubicBezTo>
                <a:lnTo>
                  <a:pt x="384" y="220"/>
                </a:lnTo>
                <a:cubicBezTo>
                  <a:pt x="381" y="213"/>
                  <a:pt x="380" y="204"/>
                  <a:pt x="380" y="194"/>
                </a:cubicBezTo>
                <a:lnTo>
                  <a:pt x="380" y="194"/>
                </a:lnTo>
                <a:cubicBezTo>
                  <a:pt x="380" y="186"/>
                  <a:pt x="381" y="177"/>
                  <a:pt x="384" y="171"/>
                </a:cubicBezTo>
                <a:lnTo>
                  <a:pt x="384" y="171"/>
                </a:lnTo>
                <a:cubicBezTo>
                  <a:pt x="388" y="164"/>
                  <a:pt x="392" y="158"/>
                  <a:pt x="398" y="154"/>
                </a:cubicBezTo>
                <a:lnTo>
                  <a:pt x="398" y="154"/>
                </a:lnTo>
                <a:cubicBezTo>
                  <a:pt x="404" y="149"/>
                  <a:pt x="410" y="146"/>
                  <a:pt x="417" y="144"/>
                </a:cubicBezTo>
                <a:lnTo>
                  <a:pt x="417" y="144"/>
                </a:lnTo>
                <a:cubicBezTo>
                  <a:pt x="425" y="141"/>
                  <a:pt x="431" y="140"/>
                  <a:pt x="439" y="140"/>
                </a:cubicBezTo>
                <a:lnTo>
                  <a:pt x="439" y="122"/>
                </a:lnTo>
                <a:lnTo>
                  <a:pt x="455" y="122"/>
                </a:lnTo>
                <a:lnTo>
                  <a:pt x="455" y="140"/>
                </a:lnTo>
                <a:lnTo>
                  <a:pt x="455" y="140"/>
                </a:lnTo>
                <a:cubicBezTo>
                  <a:pt x="463" y="140"/>
                  <a:pt x="469" y="141"/>
                  <a:pt x="476" y="143"/>
                </a:cubicBezTo>
                <a:lnTo>
                  <a:pt x="476" y="143"/>
                </a:lnTo>
                <a:cubicBezTo>
                  <a:pt x="484" y="146"/>
                  <a:pt x="490" y="149"/>
                  <a:pt x="495" y="154"/>
                </a:cubicBezTo>
                <a:lnTo>
                  <a:pt x="495" y="154"/>
                </a:lnTo>
                <a:cubicBezTo>
                  <a:pt x="501" y="158"/>
                  <a:pt x="505" y="163"/>
                  <a:pt x="508" y="170"/>
                </a:cubicBezTo>
                <a:lnTo>
                  <a:pt x="508" y="170"/>
                </a:lnTo>
                <a:cubicBezTo>
                  <a:pt x="511" y="177"/>
                  <a:pt x="513" y="185"/>
                  <a:pt x="513" y="194"/>
                </a:cubicBezTo>
                <a:lnTo>
                  <a:pt x="482" y="194"/>
                </a:lnTo>
                <a:lnTo>
                  <a:pt x="482" y="194"/>
                </a:lnTo>
                <a:cubicBezTo>
                  <a:pt x="481" y="185"/>
                  <a:pt x="479" y="177"/>
                  <a:pt x="474" y="173"/>
                </a:cubicBezTo>
                <a:lnTo>
                  <a:pt x="474" y="173"/>
                </a:lnTo>
                <a:cubicBezTo>
                  <a:pt x="470" y="168"/>
                  <a:pt x="465" y="165"/>
                  <a:pt x="455" y="165"/>
                </a:cubicBezTo>
                <a:lnTo>
                  <a:pt x="455" y="223"/>
                </a:lnTo>
                <a:lnTo>
                  <a:pt x="455" y="223"/>
                </a:lnTo>
                <a:cubicBezTo>
                  <a:pt x="463" y="225"/>
                  <a:pt x="469" y="228"/>
                  <a:pt x="477" y="231"/>
                </a:cubicBezTo>
                <a:lnTo>
                  <a:pt x="477" y="231"/>
                </a:lnTo>
                <a:cubicBezTo>
                  <a:pt x="485" y="234"/>
                  <a:pt x="491" y="237"/>
                  <a:pt x="498" y="242"/>
                </a:cubicBezTo>
                <a:lnTo>
                  <a:pt x="498" y="242"/>
                </a:lnTo>
                <a:cubicBezTo>
                  <a:pt x="504" y="247"/>
                  <a:pt x="509" y="253"/>
                  <a:pt x="512" y="260"/>
                </a:cubicBezTo>
                <a:lnTo>
                  <a:pt x="512" y="260"/>
                </a:lnTo>
                <a:cubicBezTo>
                  <a:pt x="516" y="266"/>
                  <a:pt x="518" y="275"/>
                  <a:pt x="518" y="284"/>
                </a:cubicBezTo>
                <a:lnTo>
                  <a:pt x="518" y="284"/>
                </a:lnTo>
                <a:cubicBezTo>
                  <a:pt x="518" y="295"/>
                  <a:pt x="516" y="304"/>
                  <a:pt x="512" y="312"/>
                </a:cubicBezTo>
                <a:close/>
                <a:moveTo>
                  <a:pt x="447" y="82"/>
                </a:moveTo>
                <a:lnTo>
                  <a:pt x="447" y="82"/>
                </a:lnTo>
                <a:cubicBezTo>
                  <a:pt x="357" y="82"/>
                  <a:pt x="284" y="154"/>
                  <a:pt x="284" y="244"/>
                </a:cubicBezTo>
                <a:lnTo>
                  <a:pt x="284" y="244"/>
                </a:lnTo>
                <a:cubicBezTo>
                  <a:pt x="284" y="333"/>
                  <a:pt x="357" y="406"/>
                  <a:pt x="447" y="406"/>
                </a:cubicBezTo>
                <a:lnTo>
                  <a:pt x="447" y="406"/>
                </a:lnTo>
                <a:cubicBezTo>
                  <a:pt x="537" y="406"/>
                  <a:pt x="610" y="333"/>
                  <a:pt x="610" y="244"/>
                </a:cubicBezTo>
                <a:lnTo>
                  <a:pt x="610" y="244"/>
                </a:lnTo>
                <a:cubicBezTo>
                  <a:pt x="610" y="154"/>
                  <a:pt x="537" y="82"/>
                  <a:pt x="447" y="82"/>
                </a:cubicBezTo>
                <a:close/>
                <a:moveTo>
                  <a:pt x="833" y="82"/>
                </a:moveTo>
                <a:lnTo>
                  <a:pt x="833" y="82"/>
                </a:lnTo>
                <a:cubicBezTo>
                  <a:pt x="822" y="82"/>
                  <a:pt x="813" y="72"/>
                  <a:pt x="813" y="61"/>
                </a:cubicBezTo>
                <a:lnTo>
                  <a:pt x="813" y="61"/>
                </a:lnTo>
                <a:cubicBezTo>
                  <a:pt x="813" y="50"/>
                  <a:pt x="822" y="40"/>
                  <a:pt x="833" y="40"/>
                </a:cubicBezTo>
                <a:lnTo>
                  <a:pt x="833" y="40"/>
                </a:lnTo>
                <a:cubicBezTo>
                  <a:pt x="844" y="40"/>
                  <a:pt x="853" y="50"/>
                  <a:pt x="853" y="61"/>
                </a:cubicBezTo>
                <a:lnTo>
                  <a:pt x="853" y="61"/>
                </a:lnTo>
                <a:cubicBezTo>
                  <a:pt x="853" y="72"/>
                  <a:pt x="844" y="82"/>
                  <a:pt x="833" y="82"/>
                </a:cubicBezTo>
                <a:close/>
                <a:moveTo>
                  <a:pt x="853" y="370"/>
                </a:moveTo>
                <a:lnTo>
                  <a:pt x="853" y="370"/>
                </a:lnTo>
                <a:cubicBezTo>
                  <a:pt x="847" y="367"/>
                  <a:pt x="840" y="366"/>
                  <a:pt x="833" y="366"/>
                </a:cubicBezTo>
                <a:lnTo>
                  <a:pt x="833" y="366"/>
                </a:lnTo>
                <a:cubicBezTo>
                  <a:pt x="799" y="366"/>
                  <a:pt x="772" y="393"/>
                  <a:pt x="772" y="427"/>
                </a:cubicBezTo>
                <a:lnTo>
                  <a:pt x="772" y="427"/>
                </a:lnTo>
                <a:cubicBezTo>
                  <a:pt x="772" y="434"/>
                  <a:pt x="773" y="440"/>
                  <a:pt x="776" y="447"/>
                </a:cubicBezTo>
                <a:lnTo>
                  <a:pt x="118" y="447"/>
                </a:lnTo>
                <a:lnTo>
                  <a:pt x="118" y="447"/>
                </a:lnTo>
                <a:cubicBezTo>
                  <a:pt x="120" y="440"/>
                  <a:pt x="122" y="434"/>
                  <a:pt x="122" y="427"/>
                </a:cubicBezTo>
                <a:lnTo>
                  <a:pt x="122" y="427"/>
                </a:lnTo>
                <a:cubicBezTo>
                  <a:pt x="122" y="393"/>
                  <a:pt x="95" y="366"/>
                  <a:pt x="61" y="366"/>
                </a:cubicBezTo>
                <a:lnTo>
                  <a:pt x="61" y="366"/>
                </a:lnTo>
                <a:cubicBezTo>
                  <a:pt x="54" y="366"/>
                  <a:pt x="47" y="367"/>
                  <a:pt x="41" y="370"/>
                </a:cubicBezTo>
                <a:lnTo>
                  <a:pt x="41" y="118"/>
                </a:lnTo>
                <a:lnTo>
                  <a:pt x="41" y="118"/>
                </a:lnTo>
                <a:cubicBezTo>
                  <a:pt x="47" y="121"/>
                  <a:pt x="54" y="122"/>
                  <a:pt x="61" y="122"/>
                </a:cubicBezTo>
                <a:lnTo>
                  <a:pt x="61" y="122"/>
                </a:lnTo>
                <a:cubicBezTo>
                  <a:pt x="95" y="122"/>
                  <a:pt x="122" y="94"/>
                  <a:pt x="122" y="61"/>
                </a:cubicBezTo>
                <a:lnTo>
                  <a:pt x="122" y="61"/>
                </a:lnTo>
                <a:cubicBezTo>
                  <a:pt x="122" y="54"/>
                  <a:pt x="120" y="47"/>
                  <a:pt x="118" y="40"/>
                </a:cubicBezTo>
                <a:lnTo>
                  <a:pt x="776" y="40"/>
                </a:lnTo>
                <a:lnTo>
                  <a:pt x="776" y="40"/>
                </a:lnTo>
                <a:cubicBezTo>
                  <a:pt x="773" y="47"/>
                  <a:pt x="772" y="54"/>
                  <a:pt x="772" y="61"/>
                </a:cubicBezTo>
                <a:lnTo>
                  <a:pt x="772" y="61"/>
                </a:lnTo>
                <a:cubicBezTo>
                  <a:pt x="772" y="94"/>
                  <a:pt x="799" y="122"/>
                  <a:pt x="833" y="122"/>
                </a:cubicBezTo>
                <a:lnTo>
                  <a:pt x="833" y="122"/>
                </a:lnTo>
                <a:cubicBezTo>
                  <a:pt x="840" y="122"/>
                  <a:pt x="847" y="121"/>
                  <a:pt x="853" y="118"/>
                </a:cubicBezTo>
                <a:lnTo>
                  <a:pt x="853" y="370"/>
                </a:lnTo>
                <a:close/>
                <a:moveTo>
                  <a:pt x="833" y="447"/>
                </a:moveTo>
                <a:lnTo>
                  <a:pt x="833" y="447"/>
                </a:lnTo>
                <a:cubicBezTo>
                  <a:pt x="822" y="447"/>
                  <a:pt x="813" y="438"/>
                  <a:pt x="813" y="427"/>
                </a:cubicBezTo>
                <a:lnTo>
                  <a:pt x="813" y="427"/>
                </a:lnTo>
                <a:cubicBezTo>
                  <a:pt x="813" y="415"/>
                  <a:pt x="822" y="406"/>
                  <a:pt x="833" y="406"/>
                </a:cubicBezTo>
                <a:lnTo>
                  <a:pt x="833" y="406"/>
                </a:lnTo>
                <a:cubicBezTo>
                  <a:pt x="844" y="406"/>
                  <a:pt x="853" y="415"/>
                  <a:pt x="853" y="427"/>
                </a:cubicBezTo>
                <a:lnTo>
                  <a:pt x="853" y="427"/>
                </a:lnTo>
                <a:cubicBezTo>
                  <a:pt x="853" y="438"/>
                  <a:pt x="844" y="447"/>
                  <a:pt x="833" y="447"/>
                </a:cubicBezTo>
                <a:close/>
                <a:moveTo>
                  <a:pt x="61" y="447"/>
                </a:moveTo>
                <a:lnTo>
                  <a:pt x="61" y="447"/>
                </a:lnTo>
                <a:cubicBezTo>
                  <a:pt x="50" y="447"/>
                  <a:pt x="41" y="438"/>
                  <a:pt x="41" y="427"/>
                </a:cubicBezTo>
                <a:lnTo>
                  <a:pt x="41" y="427"/>
                </a:lnTo>
                <a:cubicBezTo>
                  <a:pt x="41" y="415"/>
                  <a:pt x="50" y="406"/>
                  <a:pt x="61" y="406"/>
                </a:cubicBezTo>
                <a:lnTo>
                  <a:pt x="61" y="406"/>
                </a:lnTo>
                <a:cubicBezTo>
                  <a:pt x="72" y="406"/>
                  <a:pt x="81" y="415"/>
                  <a:pt x="81" y="427"/>
                </a:cubicBezTo>
                <a:lnTo>
                  <a:pt x="81" y="427"/>
                </a:lnTo>
                <a:cubicBezTo>
                  <a:pt x="81" y="438"/>
                  <a:pt x="72" y="447"/>
                  <a:pt x="61" y="447"/>
                </a:cubicBezTo>
                <a:close/>
                <a:moveTo>
                  <a:pt x="61" y="40"/>
                </a:moveTo>
                <a:lnTo>
                  <a:pt x="61" y="40"/>
                </a:lnTo>
                <a:cubicBezTo>
                  <a:pt x="72" y="40"/>
                  <a:pt x="81" y="50"/>
                  <a:pt x="81" y="61"/>
                </a:cubicBezTo>
                <a:lnTo>
                  <a:pt x="81" y="61"/>
                </a:lnTo>
                <a:cubicBezTo>
                  <a:pt x="81" y="72"/>
                  <a:pt x="72" y="82"/>
                  <a:pt x="61" y="82"/>
                </a:cubicBezTo>
                <a:lnTo>
                  <a:pt x="61" y="82"/>
                </a:lnTo>
                <a:cubicBezTo>
                  <a:pt x="50" y="82"/>
                  <a:pt x="41" y="72"/>
                  <a:pt x="41" y="61"/>
                </a:cubicBezTo>
                <a:lnTo>
                  <a:pt x="41" y="61"/>
                </a:lnTo>
                <a:cubicBezTo>
                  <a:pt x="41" y="50"/>
                  <a:pt x="50" y="40"/>
                  <a:pt x="61" y="40"/>
                </a:cubicBezTo>
                <a:close/>
                <a:moveTo>
                  <a:pt x="853" y="0"/>
                </a:moveTo>
                <a:lnTo>
                  <a:pt x="41" y="0"/>
                </a:lnTo>
                <a:lnTo>
                  <a:pt x="41" y="0"/>
                </a:lnTo>
                <a:cubicBezTo>
                  <a:pt x="18" y="0"/>
                  <a:pt x="0" y="18"/>
                  <a:pt x="0" y="40"/>
                </a:cubicBezTo>
                <a:lnTo>
                  <a:pt x="0" y="447"/>
                </a:lnTo>
                <a:lnTo>
                  <a:pt x="0" y="447"/>
                </a:lnTo>
                <a:cubicBezTo>
                  <a:pt x="0" y="469"/>
                  <a:pt x="18" y="487"/>
                  <a:pt x="41" y="487"/>
                </a:cubicBezTo>
                <a:lnTo>
                  <a:pt x="853" y="487"/>
                </a:lnTo>
                <a:lnTo>
                  <a:pt x="853" y="487"/>
                </a:lnTo>
                <a:cubicBezTo>
                  <a:pt x="876" y="487"/>
                  <a:pt x="894" y="469"/>
                  <a:pt x="894" y="447"/>
                </a:cubicBezTo>
                <a:lnTo>
                  <a:pt x="894" y="40"/>
                </a:lnTo>
                <a:lnTo>
                  <a:pt x="894" y="40"/>
                </a:lnTo>
                <a:cubicBezTo>
                  <a:pt x="894" y="18"/>
                  <a:pt x="876" y="0"/>
                  <a:pt x="853" y="0"/>
                </a:cubicBezTo>
                <a:close/>
                <a:moveTo>
                  <a:pt x="223" y="82"/>
                </a:moveTo>
                <a:lnTo>
                  <a:pt x="182" y="82"/>
                </a:lnTo>
                <a:lnTo>
                  <a:pt x="182" y="82"/>
                </a:lnTo>
                <a:cubicBezTo>
                  <a:pt x="171" y="82"/>
                  <a:pt x="163" y="90"/>
                  <a:pt x="163" y="102"/>
                </a:cubicBezTo>
                <a:lnTo>
                  <a:pt x="163" y="102"/>
                </a:lnTo>
                <a:cubicBezTo>
                  <a:pt x="163" y="113"/>
                  <a:pt x="171" y="122"/>
                  <a:pt x="182" y="122"/>
                </a:cubicBezTo>
                <a:lnTo>
                  <a:pt x="223" y="122"/>
                </a:lnTo>
                <a:lnTo>
                  <a:pt x="223" y="122"/>
                </a:lnTo>
                <a:cubicBezTo>
                  <a:pt x="234" y="122"/>
                  <a:pt x="244" y="113"/>
                  <a:pt x="244" y="102"/>
                </a:cubicBezTo>
                <a:lnTo>
                  <a:pt x="244" y="102"/>
                </a:lnTo>
                <a:cubicBezTo>
                  <a:pt x="244" y="90"/>
                  <a:pt x="234" y="82"/>
                  <a:pt x="223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AA717-9943-204C-A454-C36F34E60CD8}"/>
              </a:ext>
            </a:extLst>
          </p:cNvPr>
          <p:cNvSpPr txBox="1"/>
          <p:nvPr/>
        </p:nvSpPr>
        <p:spPr>
          <a:xfrm>
            <a:off x="9103239" y="753790"/>
            <a:ext cx="6123150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91FC4-FEA1-534F-A059-56DC8E30EBDD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DF660-7660-2E40-9D9D-2B76F77F4903}"/>
              </a:ext>
            </a:extLst>
          </p:cNvPr>
          <p:cNvSpPr txBox="1"/>
          <p:nvPr/>
        </p:nvSpPr>
        <p:spPr>
          <a:xfrm>
            <a:off x="1958295" y="4010967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E2C1C-8D8E-3244-A708-20BB260F90C1}"/>
              </a:ext>
            </a:extLst>
          </p:cNvPr>
          <p:cNvSpPr txBox="1"/>
          <p:nvPr/>
        </p:nvSpPr>
        <p:spPr>
          <a:xfrm>
            <a:off x="2542718" y="3311486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F7B23-4BC6-AA48-8D89-F00BF2CABCA2}"/>
              </a:ext>
            </a:extLst>
          </p:cNvPr>
          <p:cNvSpPr txBox="1"/>
          <p:nvPr/>
        </p:nvSpPr>
        <p:spPr>
          <a:xfrm>
            <a:off x="1958294" y="10981838"/>
            <a:ext cx="2965204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61678-C5CA-D547-9444-7719AB97D412}"/>
              </a:ext>
            </a:extLst>
          </p:cNvPr>
          <p:cNvSpPr txBox="1"/>
          <p:nvPr/>
        </p:nvSpPr>
        <p:spPr>
          <a:xfrm>
            <a:off x="3161797" y="10282357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DD425-55B3-BE4F-BBF8-1B3C5E258755}"/>
              </a:ext>
            </a:extLst>
          </p:cNvPr>
          <p:cNvSpPr txBox="1"/>
          <p:nvPr/>
        </p:nvSpPr>
        <p:spPr>
          <a:xfrm>
            <a:off x="19337224" y="4010967"/>
            <a:ext cx="2965202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B3F85-F0C7-0B4C-9DA3-DDC2F8665F1E}"/>
              </a:ext>
            </a:extLst>
          </p:cNvPr>
          <p:cNvSpPr txBox="1"/>
          <p:nvPr/>
        </p:nvSpPr>
        <p:spPr>
          <a:xfrm>
            <a:off x="19331399" y="3311486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26839-7BB7-934B-B4A0-E15A6A4D2721}"/>
              </a:ext>
            </a:extLst>
          </p:cNvPr>
          <p:cNvSpPr txBox="1"/>
          <p:nvPr/>
        </p:nvSpPr>
        <p:spPr>
          <a:xfrm>
            <a:off x="19337223" y="10981838"/>
            <a:ext cx="2965203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ED22E-BE3A-B14F-AB62-3209BD188338}"/>
              </a:ext>
            </a:extLst>
          </p:cNvPr>
          <p:cNvSpPr txBox="1"/>
          <p:nvPr/>
        </p:nvSpPr>
        <p:spPr>
          <a:xfrm>
            <a:off x="19331399" y="10282357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8673-3EC9-EF4B-8B2B-AF09EBB5DDCA}"/>
              </a:ext>
            </a:extLst>
          </p:cNvPr>
          <p:cNvSpPr txBox="1"/>
          <p:nvPr/>
        </p:nvSpPr>
        <p:spPr>
          <a:xfrm>
            <a:off x="8111017" y="7496591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A6EF7-4E13-F643-91A0-FB14F8AE2BD7}"/>
              </a:ext>
            </a:extLst>
          </p:cNvPr>
          <p:cNvSpPr txBox="1"/>
          <p:nvPr/>
        </p:nvSpPr>
        <p:spPr>
          <a:xfrm>
            <a:off x="15544393" y="7496591"/>
            <a:ext cx="649217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14103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Ven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54B7E8"/>
      </a:accent1>
      <a:accent2>
        <a:srgbClr val="2C5976"/>
      </a:accent2>
      <a:accent3>
        <a:srgbClr val="F37956"/>
      </a:accent3>
      <a:accent4>
        <a:srgbClr val="FFD349"/>
      </a:accent4>
      <a:accent5>
        <a:srgbClr val="3A7669"/>
      </a:accent5>
      <a:accent6>
        <a:srgbClr val="DCDFE2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82073</TotalTime>
  <Words>1217</Words>
  <Application>Microsoft Macintosh PowerPoint</Application>
  <PresentationFormat>Custom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DM Sans</vt:lpstr>
      <vt:lpstr>Open Sans Semibold</vt:lpstr>
      <vt:lpstr>Poppins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Jetfabrik Design</cp:lastModifiedBy>
  <cp:revision>9697</cp:revision>
  <cp:lastPrinted>2019-09-18T23:04:43Z</cp:lastPrinted>
  <dcterms:created xsi:type="dcterms:W3CDTF">2014-11-12T21:47:38Z</dcterms:created>
  <dcterms:modified xsi:type="dcterms:W3CDTF">2019-12-19T16:36:43Z</dcterms:modified>
  <cp:category/>
</cp:coreProperties>
</file>