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99" r:id="rId2"/>
    <p:sldId id="3400" r:id="rId3"/>
    <p:sldId id="3402" r:id="rId4"/>
    <p:sldId id="3403" r:id="rId5"/>
    <p:sldId id="3404" r:id="rId6"/>
    <p:sldId id="3405" r:id="rId7"/>
    <p:sldId id="3407" r:id="rId8"/>
    <p:sldId id="3408" r:id="rId9"/>
    <p:sldId id="3409" r:id="rId10"/>
    <p:sldId id="3410" r:id="rId11"/>
    <p:sldId id="3411" r:id="rId12"/>
    <p:sldId id="3412" r:id="rId13"/>
    <p:sldId id="3413" r:id="rId14"/>
    <p:sldId id="3414" r:id="rId15"/>
    <p:sldId id="3415" r:id="rId16"/>
    <p:sldId id="3416" r:id="rId17"/>
    <p:sldId id="3417" r:id="rId18"/>
    <p:sldId id="3418" r:id="rId19"/>
    <p:sldId id="3419" r:id="rId20"/>
    <p:sldId id="342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9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336" y="224"/>
      </p:cViewPr>
      <p:guideLst>
        <p:guide pos="958"/>
        <p:guide pos="14398"/>
        <p:guide orient="horz" pos="480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B1-1641-A58C-7F338FB54C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B1-1641-A58C-7F338FB54CF9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B1-1641-A58C-7F338FB54CF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1-1641-A58C-7F338FB54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F4-2C4B-8D5C-E7921F54958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F4-2C4B-8D5C-E7921F54958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F4-2C4B-8D5C-E7921F54958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F4-2C4B-8D5C-E7921F549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F4-2C4B-8D5C-E7921F54958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F4-2C4B-8D5C-E7921F54958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F4-2C4B-8D5C-E7921F54958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F4-2C4B-8D5C-E7921F549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DD3-0B4A-9D82-FE57F4BEA70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D3-0B4A-9D82-FE57F4BEA70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D3-0B4A-9D82-FE57F4BEA70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D3-0B4A-9D82-FE57F4BEA7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Due</c:v>
                </c:pt>
                <c:pt idx="1">
                  <c:v>&lt; 30 Days</c:v>
                </c:pt>
                <c:pt idx="2">
                  <c:v>&lt; 60 Days</c:v>
                </c:pt>
                <c:pt idx="3">
                  <c:v>&lt; 90 Days</c:v>
                </c:pt>
                <c:pt idx="4">
                  <c:v>&gt; 90 Days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4-9441-967E-CC71479787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03761915070166E-2"/>
          <c:y val="1.6699557343387079E-2"/>
          <c:w val="0.37483644929591453"/>
          <c:h val="0.9833004426566128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B6-C444-9BA6-840580C7AD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B6-C444-9BA6-840580C7AD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B6-C444-9BA6-840580C7AD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D4-3242-9883-176319837BEF}"/>
              </c:ext>
            </c:extLst>
          </c:dPt>
          <c:cat>
            <c:strRef>
              <c:f>Sheet1!$A$2:$A$5</c:f>
              <c:strCache>
                <c:ptCount val="4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B6-C444-9BA6-840580C7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265981121715308"/>
          <c:y val="3.067564042144949E-2"/>
          <c:w val="0.49122667468796294"/>
          <c:h val="0.94866845356313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76</c:v>
                </c:pt>
                <c:pt idx="2">
                  <c:v>12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2-C841-A271-88E9D7112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61</c:v>
                </c:pt>
                <c:pt idx="2">
                  <c:v>19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E-C943-8FC0-0122282F2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76</c:v>
                </c:pt>
                <c:pt idx="2">
                  <c:v>12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2-C841-A271-88E9D71126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61</c:v>
                </c:pt>
                <c:pt idx="2">
                  <c:v>19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52-C841-A271-88E9D71126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</c:v>
                </c:pt>
                <c:pt idx="1">
                  <c:v>29</c:v>
                </c:pt>
                <c:pt idx="2">
                  <c:v>55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52-C841-A271-88E9D7112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423723877715121E-2"/>
          <c:y val="0"/>
          <c:w val="0.80363976306087881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B6-C444-9BA6-840580C7AD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B6-C444-9BA6-840580C7AD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B6-C444-9BA6-840580C7AD13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D4-3242-9883-176319837BEF}"/>
              </c:ext>
            </c:extLst>
          </c:dPt>
          <c:cat>
            <c:strRef>
              <c:f>Sheet1!$A$2:$A$5</c:f>
              <c:strCache>
                <c:ptCount val="4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B6-C444-9BA6-840580C7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423723877715121E-2"/>
          <c:y val="0"/>
          <c:w val="0.80363976306087881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B6-C444-9BA6-840580C7AD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B6-C444-9BA6-840580C7AD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B6-C444-9BA6-840580C7AD13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8D4-3242-9883-176319837BEF}"/>
              </c:ext>
            </c:extLst>
          </c:dPt>
          <c:cat>
            <c:strRef>
              <c:f>Sheet1!$A$2:$A$5</c:f>
              <c:strCache>
                <c:ptCount val="4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B6-C444-9BA6-840580C7A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4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Satisfactory</c:v>
                </c:pt>
                <c:pt idx="1">
                  <c:v>Needs Some Improvement</c:v>
                </c:pt>
                <c:pt idx="2">
                  <c:v>Needs Significant Improvement</c:v>
                </c:pt>
                <c:pt idx="3">
                  <c:v>Unsatisfactory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9-604F-9F07-F49AA72BD8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Satisfactory</c:v>
                </c:pt>
                <c:pt idx="1">
                  <c:v>Needs Some Improvement</c:v>
                </c:pt>
                <c:pt idx="2">
                  <c:v>Needs Significant Improvement</c:v>
                </c:pt>
                <c:pt idx="3">
                  <c:v>Unsatisfactory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C9-604F-9F07-F49AA72BD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353034235816327E-2"/>
          <c:y val="3.339911468677416E-3"/>
          <c:w val="0.58636375508214122"/>
          <c:h val="0.991896901403709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03-E74B-B0C2-9053FFF20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03-E74B-B0C2-9053FFF20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03-E74B-B0C2-9053FFF20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03-E74B-B0C2-9053FFF20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In Progress</c:v>
                </c:pt>
                <c:pt idx="2">
                  <c:v>Not Started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03-E74B-B0C2-9053FFF202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91623437113278"/>
          <c:y val="2.3595028107853376E-2"/>
          <c:w val="0.32723735481150834"/>
          <c:h val="0.9695095011276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B1-1641-A58C-7F338FB54C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CA-794C-9AC6-4E4E5C00A99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CA-794C-9AC6-4E4E5C00A99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1-1641-A58C-7F338FB54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353034235816327E-2"/>
          <c:y val="3.339911468677416E-3"/>
          <c:w val="0.58636375508214122"/>
          <c:h val="0.991896901403709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03-E74B-B0C2-9053FFF20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03-E74B-B0C2-9053FFF20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03-E74B-B0C2-9053FFF20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03-E74B-B0C2-9053FFF20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Unsatisfactory</c:v>
                </c:pt>
                <c:pt idx="1">
                  <c:v>Needs Significant Improvement</c:v>
                </c:pt>
                <c:pt idx="2">
                  <c:v>Needs Some Improvement</c:v>
                </c:pt>
                <c:pt idx="3">
                  <c:v>Satisfactory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03-E74B-B0C2-9053FFF202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91623437113278"/>
          <c:y val="2.3595028107853376E-2"/>
          <c:w val="0.32723735481150834"/>
          <c:h val="0.9695095011276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353034235816327E-2"/>
          <c:y val="3.339911468677416E-3"/>
          <c:w val="0.58636375508214122"/>
          <c:h val="0.991896901403709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03-E74B-B0C2-9053FFF20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03-E74B-B0C2-9053FFF20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03-E74B-B0C2-9053FFF20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03-E74B-B0C2-9053FFF20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03-E74B-B0C2-9053FFF2023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91623437113278"/>
          <c:y val="2.3595028107853376E-2"/>
          <c:w val="0.32723735481150834"/>
          <c:h val="0.9695095011276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2-0A45-A783-B68A34570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375869183"/>
        <c:axId val="372419343"/>
      </c:barChart>
      <c:catAx>
        <c:axId val="37586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2419343"/>
        <c:crosses val="autoZero"/>
        <c:auto val="1"/>
        <c:lblAlgn val="ctr"/>
        <c:lblOffset val="100"/>
        <c:noMultiLvlLbl val="0"/>
      </c:catAx>
      <c:valAx>
        <c:axId val="372419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5869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2-0A45-A783-B68A345707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7-5740-A8D5-9CF0DB6FDE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17-5740-A8D5-9CF0DB6FDE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Product 1</c:v>
                </c:pt>
                <c:pt idx="1">
                  <c:v>Product 2</c:v>
                </c:pt>
                <c:pt idx="2">
                  <c:v>Product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17-5740-A8D5-9CF0DB6FD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5869183"/>
        <c:axId val="372419343"/>
      </c:barChart>
      <c:catAx>
        <c:axId val="37586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2419343"/>
        <c:crosses val="autoZero"/>
        <c:auto val="1"/>
        <c:lblAlgn val="ctr"/>
        <c:lblOffset val="100"/>
        <c:noMultiLvlLbl val="0"/>
      </c:catAx>
      <c:valAx>
        <c:axId val="372419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586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2-0A45-A783-B68A345707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7-5740-A8D5-9CF0DB6FD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5869183"/>
        <c:axId val="372419343"/>
      </c:barChart>
      <c:catAx>
        <c:axId val="375869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2419343"/>
        <c:crosses val="autoZero"/>
        <c:auto val="1"/>
        <c:lblAlgn val="ctr"/>
        <c:lblOffset val="100"/>
        <c:noMultiLvlLbl val="0"/>
      </c:catAx>
      <c:valAx>
        <c:axId val="372419343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586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52-0A45-A783-B68A345707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7-5740-A8D5-9CF0DB6FD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5869183"/>
        <c:axId val="372419343"/>
      </c:barChart>
      <c:catAx>
        <c:axId val="375869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2419343"/>
        <c:crosses val="autoZero"/>
        <c:auto val="1"/>
        <c:lblAlgn val="ctr"/>
        <c:lblOffset val="100"/>
        <c:noMultiLvlLbl val="0"/>
      </c:catAx>
      <c:valAx>
        <c:axId val="372419343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7586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17-5143-92F4-837FB64957D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17-5143-92F4-837FB64957D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17-5143-92F4-837FB64957D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17-5143-92F4-837FB64957D5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817-5143-92F4-837FB64957D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817-5143-92F4-837FB64957D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817-5143-92F4-837FB64957D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817-5143-92F4-837FB64957D5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17-5143-92F4-837FB6495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17-5143-92F4-837FB64957D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17-5143-92F4-837FB64957D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17-5143-92F4-837FB64957D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17-5143-92F4-837FB64957D5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817-5143-92F4-837FB64957D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817-5143-92F4-837FB64957D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817-5143-92F4-837FB64957D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817-5143-92F4-837FB64957D5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17-5143-92F4-837FB6495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17-5143-92F4-837FB64957D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17-5143-92F4-837FB64957D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17-5143-92F4-837FB64957D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17-5143-92F4-837FB64957D5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817-5143-92F4-837FB64957D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817-5143-92F4-837FB64957D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817-5143-92F4-837FB64957D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817-5143-92F4-837FB64957D5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17-5143-92F4-837FB6495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17-5143-92F4-837FB64957D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17-5143-92F4-837FB64957D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17-5143-92F4-837FB64957D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817-5143-92F4-837FB64957D5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817-5143-92F4-837FB64957D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817-5143-92F4-837FB64957D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817-5143-92F4-837FB64957D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817-5143-92F4-837FB64957D5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17-5143-92F4-837FB6495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B1-1641-A58C-7F338FB54CF9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CA-794C-9AC6-4E4E5C00A99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CA-794C-9AC6-4E4E5C00A99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1-1641-A58C-7F338FB54C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0D6-624A-88C0-EEF70B28AABF}"/>
              </c:ext>
            </c:extLst>
          </c:dPt>
          <c:cat>
            <c:strRef>
              <c:f>Sheet1!$A$2:$A$3</c:f>
              <c:strCache>
                <c:ptCount val="2"/>
                <c:pt idx="0">
                  <c:v>CAC</c:v>
                </c:pt>
                <c:pt idx="1">
                  <c:v>CLV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6-624A-88C0-EEF70B28A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r>
                  <a:rPr lang="en-US" dirty="0"/>
                  <a:t>Thousands of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Period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45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6-624A-88C0-EEF70B28A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 Period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</c:v>
                </c:pt>
                <c:pt idx="1">
                  <c:v>61</c:v>
                </c:pt>
                <c:pt idx="2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E-044E-8D6C-DAD381BC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overlap val="-3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r>
                  <a:rPr lang="en-US" dirty="0"/>
                  <a:t>Thousands of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Period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45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6-624A-88C0-EEF70B28A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 Period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</c:v>
                </c:pt>
                <c:pt idx="1">
                  <c:v>61</c:v>
                </c:pt>
                <c:pt idx="2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E-044E-8D6C-DAD381BC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overlap val="-3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r>
                  <a:rPr lang="en-US" dirty="0"/>
                  <a:t>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Period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45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6-624A-88C0-EEF70B28A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 Period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</c:v>
                </c:pt>
                <c:pt idx="1">
                  <c:v>61</c:v>
                </c:pt>
                <c:pt idx="2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E-044E-8D6C-DAD381BCF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overlap val="-3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r>
                  <a:rPr lang="en-US" dirty="0"/>
                  <a:t>Thousands of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353034235816327E-2"/>
          <c:y val="3.339911468677416E-3"/>
          <c:w val="0.58636375508214122"/>
          <c:h val="0.991896901403709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F-A846-87FA-4F45CCEFC8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F-A846-87FA-4F45CCEFC8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F-A846-87FA-4F45CCEFC8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5F-A846-87FA-4F45CCEFC8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North Region</c:v>
                </c:pt>
                <c:pt idx="1">
                  <c:v>East Region</c:v>
                </c:pt>
                <c:pt idx="2">
                  <c:v>West Region</c:v>
                </c:pt>
                <c:pt idx="3">
                  <c:v>South Region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</c:v>
                </c:pt>
                <c:pt idx="1">
                  <c:v>19</c:v>
                </c:pt>
                <c:pt idx="2">
                  <c:v>33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5F-A846-87FA-4F45CCEFC8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90312259948737"/>
          <c:y val="3.8105940352814581E-2"/>
          <c:w val="0.31039822708446346"/>
          <c:h val="0.95060841477380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>
              <a:lumMod val="75000"/>
            </a:schemeClr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746859902582773E-2"/>
          <c:y val="4.353267049796062E-2"/>
          <c:w val="0.73532850408909256"/>
          <c:h val="0.816219576047776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Non-Interest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8-2541-8BD9-0CCD06D834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Interest Income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34</c:v>
                </c:pt>
                <c:pt idx="1">
                  <c:v>39</c:v>
                </c:pt>
                <c:pt idx="2">
                  <c:v>21</c:v>
                </c:pt>
                <c:pt idx="3">
                  <c:v>41</c:v>
                </c:pt>
                <c:pt idx="4">
                  <c:v>36</c:v>
                </c:pt>
                <c:pt idx="5">
                  <c:v>26</c:v>
                </c:pt>
                <c:pt idx="6">
                  <c:v>18</c:v>
                </c:pt>
                <c:pt idx="7">
                  <c:v>5</c:v>
                </c:pt>
                <c:pt idx="8">
                  <c:v>22</c:v>
                </c:pt>
                <c:pt idx="9">
                  <c:v>33</c:v>
                </c:pt>
                <c:pt idx="10">
                  <c:v>15</c:v>
                </c:pt>
                <c:pt idx="1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8-2541-8BD9-0CCD06D8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26352344107222"/>
          <c:y val="0.12358736627057841"/>
          <c:w val="0.18686091131658783"/>
          <c:h val="0.76008042689439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>
              <a:lumMod val="75000"/>
            </a:schemeClr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98141118553511E-2"/>
          <c:y val="4.353267049796062E-2"/>
          <c:w val="0.66182322849391906"/>
          <c:h val="0.81621957604777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Non-Interest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150</c:v>
                </c:pt>
                <c:pt idx="1">
                  <c:v>245</c:v>
                </c:pt>
                <c:pt idx="2">
                  <c:v>75</c:v>
                </c:pt>
                <c:pt idx="3">
                  <c:v>271</c:v>
                </c:pt>
                <c:pt idx="4">
                  <c:v>183</c:v>
                </c:pt>
                <c:pt idx="5">
                  <c:v>221</c:v>
                </c:pt>
                <c:pt idx="6">
                  <c:v>125</c:v>
                </c:pt>
                <c:pt idx="7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8-2541-8BD9-0CCD06D8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478431"/>
        <c:axId val="55218585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Interest Income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300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98-2541-8BD9-0CCD06D8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67476106651291"/>
          <c:y val="0.24656716042731716"/>
          <c:w val="0.20444967369114717"/>
          <c:h val="0.6331101379420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>
              <a:lumMod val="75000"/>
            </a:schemeClr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598141118553511E-2"/>
          <c:y val="4.353267049796062E-2"/>
          <c:w val="0.6373039687061004"/>
          <c:h val="0.816219576047776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Non-Interest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</c:v>
                </c:pt>
                <c:pt idx="1">
                  <c:v>399</c:v>
                </c:pt>
                <c:pt idx="2">
                  <c:v>241</c:v>
                </c:pt>
                <c:pt idx="3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8-2541-8BD9-0CCD06D8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0478431"/>
        <c:axId val="55218585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Interest Income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0.05</c:v>
                </c:pt>
                <c:pt idx="1">
                  <c:v>5</c:v>
                </c:pt>
                <c:pt idx="2">
                  <c:v>0.05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98-2541-8BD9-0CCD06D834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9545232"/>
        <c:axId val="724062256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valAx>
        <c:axId val="724062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9545232"/>
        <c:crosses val="max"/>
        <c:crossBetween val="between"/>
      </c:valAx>
      <c:catAx>
        <c:axId val="72954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4062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67476106651291"/>
          <c:y val="2.1648362854520597E-2"/>
          <c:w val="0.21232523893348723"/>
          <c:h val="0.977743779384195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7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>
              <a:lumMod val="75000"/>
            </a:schemeClr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07-BC4E-BA91-D6E7091D23C4}"/>
              </c:ext>
            </c:extLst>
          </c:dPt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75</c:v>
                </c:pt>
                <c:pt idx="2">
                  <c:v>87</c:v>
                </c:pt>
                <c:pt idx="3">
                  <c:v>47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7-BC4E-BA91-D6E7091D23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r>
                  <a:rPr lang="en-US" dirty="0"/>
                  <a:t>Thousands of Dollars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748455256724968E-2"/>
          <c:y val="3.3398985118947401E-3"/>
          <c:w val="0.58636375508214122"/>
          <c:h val="0.9918969014037094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2C-EB43-B40F-747689C42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2C-EB43-B40F-747689C42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2C-EB43-B40F-747689C42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2C-EB43-B40F-747689C4297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8E-6344-94D9-1E7AEB0C07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43</c:v>
                </c:pt>
                <c:pt idx="2">
                  <c:v>26</c:v>
                </c:pt>
                <c:pt idx="3">
                  <c:v>16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2C-EB43-B40F-747689C429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453060966247785"/>
          <c:y val="2.3595028107853376E-2"/>
          <c:w val="0.2536229036398901"/>
          <c:h val="0.96950950112768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B8-1E45-A431-5FCC0EC225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B8-1E45-A431-5FCC0EC225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B8-1E45-A431-5FCC0EC225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B8-1E45-A431-5FCC0EC22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856511"/>
        <c:axId val="497307519"/>
      </c:lineChart>
      <c:catAx>
        <c:axId val="46185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97307519"/>
        <c:crosses val="autoZero"/>
        <c:auto val="1"/>
        <c:lblAlgn val="ctr"/>
        <c:lblOffset val="100"/>
        <c:noMultiLvlLbl val="0"/>
      </c:catAx>
      <c:valAx>
        <c:axId val="49730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61856511"/>
        <c:crosses val="autoZero"/>
        <c:crossBetween val="between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8-3F4C-A616-7C7B4F9D854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58-3F4C-A616-7C7B4F9D854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58-3F4C-A616-7C7B4F9D854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58-3F4C-A616-7C7B4F9D8544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58-3F4C-A616-7C7B4F9D85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52-F64C-9D8D-74A0F7DD3D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D52-F64C-9D8D-74A0F7DD3D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Product 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52-F64C-9D8D-74A0F7DD3D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8-3F4C-A616-7C7B4F9D854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58-3F4C-A616-7C7B4F9D854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58-3F4C-A616-7C7B4F9D854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58-3F4C-A616-7C7B4F9D8544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58-3F4C-A616-7C7B4F9D85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4A-4B49-8CD2-036CD081E42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4A-4B49-8CD2-036CD081E42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4A-4B49-8CD2-036CD081E425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4A-4B49-8CD2-036CD081E425}"/>
              </c:ext>
            </c:extLst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B4A-4B49-8CD2-036CD081E425}"/>
              </c:ext>
            </c:extLst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B4A-4B49-8CD2-036CD081E425}"/>
              </c:ext>
            </c:extLst>
          </c:dPt>
          <c:dPt>
            <c:idx val="6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B4A-4B49-8CD2-036CD081E425}"/>
              </c:ext>
            </c:extLst>
          </c:dPt>
          <c:dPt>
            <c:idx val="7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B4A-4B49-8CD2-036CD081E425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B4A-4B49-8CD2-036CD081E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58-3F4C-A616-7C7B4F9D854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58-3F4C-A616-7C7B4F9D854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58-3F4C-A616-7C7B4F9D8544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58-3F4C-A616-7C7B4F9D8544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3.6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A58-3F4C-A616-7C7B4F9D85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5.3</c:v>
                </c:pt>
                <c:pt idx="1">
                  <c:v>1.4</c:v>
                </c:pt>
                <c:pt idx="2">
                  <c:v>3.9</c:v>
                </c:pt>
                <c:pt idx="3">
                  <c:v>2.2999999999999998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C2E-9F46-9506-F9ED48949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A-FE4B-A23A-2F860F2775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A-FE4B-A23A-2F860F2775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A-FE4B-A23A-2F860F2775D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A-FE4B-A23A-2F860F2775DB}"/>
              </c:ext>
            </c:extLst>
          </c:dPt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6</c:v>
                </c:pt>
                <c:pt idx="9">
                  <c:v>10</c:v>
                </c:pt>
                <c:pt idx="10">
                  <c:v>7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FA-FE4B-A23A-2F860F277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3FA-FE4B-A23A-2F860F2775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3FA-FE4B-A23A-2F860F277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A-FE4B-A23A-2F860F2775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A-FE4B-A23A-2F860F2775D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A-FE4B-A23A-2F860F2775DB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A-FE4B-A23A-2F860F2775DB}"/>
              </c:ext>
            </c:extLst>
          </c:dPt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200</c:v>
                </c:pt>
                <c:pt idx="1">
                  <c:v>560</c:v>
                </c:pt>
                <c:pt idx="2">
                  <c:v>461</c:v>
                </c:pt>
                <c:pt idx="3">
                  <c:v>981</c:v>
                </c:pt>
                <c:pt idx="4">
                  <c:v>710</c:v>
                </c:pt>
                <c:pt idx="5">
                  <c:v>891</c:v>
                </c:pt>
                <c:pt idx="6">
                  <c:v>385</c:v>
                </c:pt>
                <c:pt idx="7">
                  <c:v>289</c:v>
                </c:pt>
                <c:pt idx="8">
                  <c:v>117</c:v>
                </c:pt>
                <c:pt idx="9">
                  <c:v>781</c:v>
                </c:pt>
                <c:pt idx="10">
                  <c:v>547</c:v>
                </c:pt>
                <c:pt idx="11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3FA-FE4B-A23A-2F860F277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231</c:v>
                </c:pt>
                <c:pt idx="2">
                  <c:v>761</c:v>
                </c:pt>
                <c:pt idx="3">
                  <c:v>431</c:v>
                </c:pt>
                <c:pt idx="4">
                  <c:v>189</c:v>
                </c:pt>
                <c:pt idx="5">
                  <c:v>463</c:v>
                </c:pt>
                <c:pt idx="6">
                  <c:v>910</c:v>
                </c:pt>
                <c:pt idx="7">
                  <c:v>693</c:v>
                </c:pt>
                <c:pt idx="8">
                  <c:v>811</c:v>
                </c:pt>
                <c:pt idx="9">
                  <c:v>99</c:v>
                </c:pt>
                <c:pt idx="10">
                  <c:v>400</c:v>
                </c:pt>
                <c:pt idx="11">
                  <c:v>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3FA-FE4B-A23A-2F860F277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A-FE4B-A23A-2F860F2775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FA-FE4B-A23A-2F860F2775D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FA-FE4B-A23A-2F860F2775DB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381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FA-FE4B-A23A-2F860F2775DB}"/>
              </c:ext>
            </c:extLst>
          </c:dPt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200</c:v>
                </c:pt>
                <c:pt idx="1">
                  <c:v>560</c:v>
                </c:pt>
                <c:pt idx="2">
                  <c:v>461</c:v>
                </c:pt>
                <c:pt idx="3">
                  <c:v>981</c:v>
                </c:pt>
                <c:pt idx="4">
                  <c:v>710</c:v>
                </c:pt>
                <c:pt idx="5">
                  <c:v>891</c:v>
                </c:pt>
                <c:pt idx="6">
                  <c:v>385</c:v>
                </c:pt>
                <c:pt idx="7">
                  <c:v>289</c:v>
                </c:pt>
                <c:pt idx="8">
                  <c:v>117</c:v>
                </c:pt>
                <c:pt idx="9">
                  <c:v>781</c:v>
                </c:pt>
                <c:pt idx="10">
                  <c:v>547</c:v>
                </c:pt>
                <c:pt idx="11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3FA-FE4B-A23A-2F860F2775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</c:v>
                </c:pt>
                <c:pt idx="1">
                  <c:v>F</c:v>
                </c:pt>
                <c:pt idx="2">
                  <c:v>M</c:v>
                </c:pt>
                <c:pt idx="3">
                  <c:v>A</c:v>
                </c:pt>
                <c:pt idx="4">
                  <c:v>M</c:v>
                </c:pt>
                <c:pt idx="5">
                  <c:v>J</c:v>
                </c:pt>
                <c:pt idx="6">
                  <c:v>J</c:v>
                </c:pt>
                <c:pt idx="7">
                  <c:v>A</c:v>
                </c:pt>
                <c:pt idx="8">
                  <c:v>S</c:v>
                </c:pt>
                <c:pt idx="9">
                  <c:v>O</c:v>
                </c:pt>
                <c:pt idx="10">
                  <c:v>N</c:v>
                </c:pt>
                <c:pt idx="11">
                  <c:v>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231</c:v>
                </c:pt>
                <c:pt idx="2">
                  <c:v>761</c:v>
                </c:pt>
                <c:pt idx="3">
                  <c:v>431</c:v>
                </c:pt>
                <c:pt idx="4">
                  <c:v>189</c:v>
                </c:pt>
                <c:pt idx="5">
                  <c:v>463</c:v>
                </c:pt>
                <c:pt idx="6">
                  <c:v>910</c:v>
                </c:pt>
                <c:pt idx="7">
                  <c:v>693</c:v>
                </c:pt>
                <c:pt idx="8">
                  <c:v>811</c:v>
                </c:pt>
                <c:pt idx="9">
                  <c:v>99</c:v>
                </c:pt>
                <c:pt idx="10">
                  <c:v>400</c:v>
                </c:pt>
                <c:pt idx="11">
                  <c:v>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3FA-FE4B-A23A-2F860F277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77-7244-A28D-181618A2F7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77-7244-A28D-181618A2F7D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77-7244-A28D-181618A2F7D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77-7244-A28D-181618A2F7D1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77-7244-A28D-181618A2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E77-7244-A28D-181618A2F7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77-7244-A28D-181618A2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3C-C541-B7BC-B4064956C4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3C-C541-B7BC-B4064956C4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3C-C541-B7BC-B4064956C46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3C-C541-B7BC-B4064956C46D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  <c:pt idx="8">
                  <c:v>6</c:v>
                </c:pt>
                <c:pt idx="9">
                  <c:v>1</c:v>
                </c:pt>
                <c:pt idx="10">
                  <c:v>4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3C-C541-B7BC-B4064956C4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1</c:v>
                </c:pt>
                <c:pt idx="9">
                  <c:v>6</c:v>
                </c:pt>
                <c:pt idx="10">
                  <c:v>1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E3C-C541-B7BC-B4064956C4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E3C-C541-B7BC-B4064956C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478431"/>
        <c:axId val="552185855"/>
      </c:area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381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D1-2F40-9BA5-BA0D2577F6A3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D1-2F40-9BA5-BA0D2577F6A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D1-2F40-9BA5-BA0D2577F6A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D1-2F40-9BA5-BA0D2577F6A3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1D1-2F40-9BA5-BA0D2577F6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1D1-2F40-9BA5-BA0D2577F6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3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1D1-2F40-9BA5-BA0D2577F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B8-1E45-A431-5FCC0EC225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B8-1E45-A431-5FCC0EC225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B8-1E45-A431-5FCC0EC225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B8-1E45-A431-5FCC0EC22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1856511"/>
        <c:axId val="497307519"/>
      </c:lineChart>
      <c:catAx>
        <c:axId val="461856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97307519"/>
        <c:crosses val="autoZero"/>
        <c:auto val="1"/>
        <c:lblAlgn val="ctr"/>
        <c:lblOffset val="100"/>
        <c:noMultiLvlLbl val="0"/>
      </c:catAx>
      <c:valAx>
        <c:axId val="49730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61856511"/>
        <c:crosses val="autoZero"/>
        <c:crossBetween val="between"/>
        <c:majorUnit val="3"/>
        <c:minorUnit val="1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77-7244-A28D-181618A2F7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77-7244-A28D-181618A2F7D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77-7244-A28D-181618A2F7D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77-7244-A28D-181618A2F7D1}"/>
              </c:ext>
            </c:extLst>
          </c:dPt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E77-7244-A28D-181618A2F7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E77-7244-A28D-181618A2F7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E77-7244-A28D-181618A2F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550478431"/>
        <c:axId val="552185855"/>
      </c:barChart>
      <c:catAx>
        <c:axId val="55047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69-7B48-8650-018FB302332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69-7B48-8650-018FB302332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69-7B48-8650-018FB302332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69-7B48-8650-018FB302332B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69-7B48-8650-018FB30233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169-7B48-8650-018FB30233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69-7B48-8650-018FB3023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F7-0548-9AE4-6066B820DD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F7-0548-9AE4-6066B820DD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F7-0548-9AE4-6066B820DD2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DF7-0548-9AE4-6066B820DD2B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F7-0548-9AE4-6066B820DD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DF7-0548-9AE4-6066B820DD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F7-0548-9AE4-6066B820DD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478431"/>
        <c:axId val="552185855"/>
      </c:area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A3-3C44-BA22-AFCF23FB690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A3-3C44-BA22-AFCF23FB690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A3-3C44-BA22-AFCF23FB690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A3-3C44-BA22-AFCF23FB690A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6A3-3C44-BA22-AFCF23FB69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6A3-3C44-BA22-AFCF23FB69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6A3-3C44-BA22-AFCF23FB6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36-4A4F-A499-8434697F870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36-4A4F-A499-8434697F87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36-4A4F-A499-8434697F87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836-4A4F-A499-8434697F8702}"/>
              </c:ext>
            </c:extLst>
          </c:dPt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36-4A4F-A499-8434697F87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836-4A4F-A499-8434697F87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36-4A4F-A499-8434697F87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550478431"/>
        <c:axId val="552185855"/>
      </c:barChart>
      <c:catAx>
        <c:axId val="55047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48-A146-AD54-B3246AF73F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48-A146-AD54-B3246AF73F4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48-A146-AD54-B3246AF73F4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048-A146-AD54-B3246AF73F47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048-A146-AD54-B3246AF73F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048-A146-AD54-B3246AF73F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48-A146-AD54-B3246AF7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8D-B04C-A409-680BC0A301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8D-B04C-A409-680BC0A301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8D-B04C-A409-680BC0A301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8D-B04C-A409-680BC0A30171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1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8D-B04C-A409-680BC0A301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E8D-B04C-A409-680BC0A301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8D-B04C-A409-680BC0A301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0478431"/>
        <c:axId val="552185855"/>
      </c:area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B-4847-844C-1B9BFA189FAA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B-4847-844C-1B9BFA189FA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0B-4847-844C-1B9BFA189FA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>
                    <a:lumMod val="75000"/>
                  </a:schemeClr>
                </a:solidFill>
                <a:ln w="9525">
                  <a:solidFill>
                    <a:schemeClr val="accent1">
                      <a:lumMod val="7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0B-4847-844C-1B9BFA189FAA}"/>
              </c:ext>
            </c:extLst>
          </c:dPt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10B-4847-844C-1B9BFA189F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10B-4847-844C-1B9BFA189F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10B-4847-844C-1B9BFA189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478431"/>
        <c:axId val="552185855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95000"/>
        </a:schemeClr>
      </a:solidFill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56-644C-B16F-21C9E8545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944944"/>
        <c:axId val="799994400"/>
      </c:lineChart>
      <c:catAx>
        <c:axId val="789944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99994400"/>
        <c:crosses val="autoZero"/>
        <c:auto val="1"/>
        <c:lblAlgn val="ctr"/>
        <c:lblOffset val="100"/>
        <c:noMultiLvlLbl val="0"/>
      </c:catAx>
      <c:valAx>
        <c:axId val="799994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994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76200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56-644C-B16F-21C9E8545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9944944"/>
        <c:axId val="799994400"/>
      </c:lineChart>
      <c:catAx>
        <c:axId val="789944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99994400"/>
        <c:crosses val="autoZero"/>
        <c:auto val="1"/>
        <c:lblAlgn val="ctr"/>
        <c:lblOffset val="100"/>
        <c:noMultiLvlLbl val="0"/>
      </c:catAx>
      <c:valAx>
        <c:axId val="799994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994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Below Basic</c:v>
                </c:pt>
                <c:pt idx="1">
                  <c:v>At/Above Basic</c:v>
                </c:pt>
                <c:pt idx="2">
                  <c:v>At/Above Proficient</c:v>
                </c:pt>
                <c:pt idx="3">
                  <c:v>At/Above Advanced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6-024B-806C-734077BB3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Below Basic</c:v>
                </c:pt>
                <c:pt idx="1">
                  <c:v>At/Above Basic</c:v>
                </c:pt>
                <c:pt idx="2">
                  <c:v>At/Above Proficient</c:v>
                </c:pt>
                <c:pt idx="3">
                  <c:v>At/Above Advanced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36-024B-806C-734077BB3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72079961864449E-2"/>
          <c:y val="3.8953210500515374E-2"/>
          <c:w val="0.70984430907162133"/>
          <c:h val="0.86100577947286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 w="381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3F-484F-B415-51A55BBFF0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381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3F-484F-B415-51A55BBFF04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81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3F-484F-B415-51A55BBFF04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381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E3F-484F-B415-51A55BBFF047}"/>
              </c:ext>
            </c:extLst>
          </c:dPt>
          <c:cat>
            <c:strRef>
              <c:f>Sheet1!$A$2</c:f>
              <c:strCache>
                <c:ptCount val="1"/>
                <c:pt idx="0">
                  <c:v>Jan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3F-484F-B415-51A55BBFF0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2</c:v>
                </c:pt>
              </c:strCache>
            </c:strRef>
          </c:tx>
          <c:spPr>
            <a:solidFill>
              <a:schemeClr val="accent2"/>
            </a:solidFill>
            <a:ln w="381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Jan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E3F-484F-B415-51A55BBFF0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3</c:v>
                </c:pt>
              </c:strCache>
            </c:strRef>
          </c:tx>
          <c:spPr>
            <a:solidFill>
              <a:schemeClr val="accent3"/>
            </a:solidFill>
            <a:ln w="3810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Jan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3F-484F-B415-51A55BBFF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5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33323524626498"/>
          <c:y val="0.17545092535976692"/>
          <c:w val="0.19731255320054009"/>
          <c:h val="0.651389334181559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76</c:v>
                </c:pt>
                <c:pt idx="2">
                  <c:v>12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81-5142-B7D2-C8746A725F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</c:v>
                </c:pt>
                <c:pt idx="1">
                  <c:v>61</c:v>
                </c:pt>
                <c:pt idx="2">
                  <c:v>19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81-5142-B7D2-C8746A725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overlap val="100"/>
        <c:axId val="550478431"/>
        <c:axId val="552185855"/>
      </c:barChart>
      <c:catAx>
        <c:axId val="55047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A6C-DE4A-B258-189D75BF26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DE4A-B258-189D75BF26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6C-DE4A-B258-189D75BF26B6}"/>
              </c:ext>
            </c:extLst>
          </c:dPt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58</c:v>
                </c:pt>
                <c:pt idx="2">
                  <c:v>75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C-DE4A-B258-189D75BF2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50478431"/>
        <c:axId val="552185855"/>
      </c:barChart>
      <c:catAx>
        <c:axId val="55047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A6C-DE4A-B258-189D75BF26B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DE4A-B258-189D75BF26B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6C-DE4A-B258-189D75BF26B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B7E-FB42-8DB1-D56F1F689DD8}"/>
              </c:ext>
            </c:extLst>
          </c:dPt>
          <c:cat>
            <c:strRef>
              <c:f>Sheet1!$A$2:$A$6</c:f>
              <c:strCache>
                <c:ptCount val="5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255</c:v>
                </c:pt>
                <c:pt idx="1">
                  <c:v>252</c:v>
                </c:pt>
                <c:pt idx="2">
                  <c:v>155</c:v>
                </c:pt>
                <c:pt idx="3">
                  <c:v>153</c:v>
                </c:pt>
                <c:pt idx="4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C-DE4A-B258-189D75BF2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1.8</c:v>
                </c:pt>
                <c:pt idx="2">
                  <c:v>2.6</c:v>
                </c:pt>
                <c:pt idx="3">
                  <c:v>6</c:v>
                </c:pt>
                <c:pt idx="4">
                  <c:v>4</c:v>
                </c:pt>
                <c:pt idx="5">
                  <c:v>7</c:v>
                </c:pt>
                <c:pt idx="6">
                  <c:v>5</c:v>
                </c:pt>
                <c:pt idx="7">
                  <c:v>3</c:v>
                </c:pt>
                <c:pt idx="8">
                  <c:v>6.5</c:v>
                </c:pt>
                <c:pt idx="9">
                  <c:v>5.2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5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1.5</c:v>
                </c:pt>
              </c:numCache>
            </c:numRef>
          </c:yVal>
          <c:bubbleSize>
            <c:numRef>
              <c:f>Sheet1!$C$2:$C$11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3</c:v>
                </c:pt>
                <c:pt idx="4">
                  <c:v>8</c:v>
                </c:pt>
                <c:pt idx="5">
                  <c:v>13</c:v>
                </c:pt>
                <c:pt idx="6">
                  <c:v>12</c:v>
                </c:pt>
                <c:pt idx="7">
                  <c:v>6</c:v>
                </c:pt>
                <c:pt idx="8">
                  <c:v>18</c:v>
                </c:pt>
                <c:pt idx="9">
                  <c:v>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F12-2646-86D1-AD49D1ED6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802077088"/>
        <c:axId val="802546464"/>
      </c:bubbleChart>
      <c:valAx>
        <c:axId val="80207708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02546464"/>
        <c:crosses val="autoZero"/>
        <c:crossBetween val="midCat"/>
      </c:valAx>
      <c:valAx>
        <c:axId val="8025464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0207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36283459044951E-2"/>
          <c:y val="0.12362980620431178"/>
          <c:w val="0.95224948287906352"/>
          <c:h val="0.73612252120096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Non-Interest 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150</c:v>
                </c:pt>
                <c:pt idx="1">
                  <c:v>245</c:v>
                </c:pt>
                <c:pt idx="2">
                  <c:v>75</c:v>
                </c:pt>
                <c:pt idx="3">
                  <c:v>271</c:v>
                </c:pt>
                <c:pt idx="4">
                  <c:v>183</c:v>
                </c:pt>
                <c:pt idx="5">
                  <c:v>221</c:v>
                </c:pt>
                <c:pt idx="6">
                  <c:v>125</c:v>
                </c:pt>
                <c:pt idx="7">
                  <c:v>300</c:v>
                </c:pt>
                <c:pt idx="8">
                  <c:v>165</c:v>
                </c:pt>
                <c:pt idx="9">
                  <c:v>259</c:v>
                </c:pt>
                <c:pt idx="10">
                  <c:v>356</c:v>
                </c:pt>
                <c:pt idx="11">
                  <c:v>75</c:v>
                </c:pt>
                <c:pt idx="12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EA-6446-8B78-73B324F80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50478431"/>
        <c:axId val="55218585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Interest Income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  <c:pt idx="0">
                  <c:v>0.02</c:v>
                </c:pt>
                <c:pt idx="1">
                  <c:v>0.04</c:v>
                </c:pt>
                <c:pt idx="2">
                  <c:v>0.06</c:v>
                </c:pt>
                <c:pt idx="3">
                  <c:v>0.03</c:v>
                </c:pt>
                <c:pt idx="4">
                  <c:v>0.08</c:v>
                </c:pt>
                <c:pt idx="5">
                  <c:v>0.15</c:v>
                </c:pt>
                <c:pt idx="6">
                  <c:v>0.08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0.09</c:v>
                </c:pt>
                <c:pt idx="10">
                  <c:v>0.1</c:v>
                </c:pt>
                <c:pt idx="11">
                  <c:v>0.09</c:v>
                </c:pt>
                <c:pt idx="12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EA-6446-8B78-73B324F80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3959440"/>
        <c:axId val="799910640"/>
      </c:line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valAx>
        <c:axId val="7999106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3959440"/>
        <c:crosses val="max"/>
        <c:crossBetween val="between"/>
      </c:valAx>
      <c:catAx>
        <c:axId val="793959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9910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22899016542352E-3"/>
          <c:y val="7.6234543167635858E-3"/>
          <c:w val="0.99199215679424246"/>
          <c:h val="0.989316972638488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46-434A-9268-1FFD5EFE902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46-434A-9268-1FFD5EFE902D}"/>
              </c:ext>
            </c:extLst>
          </c:dPt>
          <c:dPt>
            <c:idx val="2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46-434A-9268-1FFD5EFE902D}"/>
              </c:ext>
            </c:extLst>
          </c:dPt>
          <c:dPt>
            <c:idx val="3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46-434A-9268-1FFD5EFE902D}"/>
              </c:ext>
            </c:extLst>
          </c:dPt>
          <c:dPt>
            <c:idx val="4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946-434A-9268-1FFD5EFE902D}"/>
              </c:ext>
            </c:extLst>
          </c:dPt>
          <c:dPt>
            <c:idx val="5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946-434A-9268-1FFD5EFE90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accen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  <c:pt idx="4">
                  <c:v>Product 05</c:v>
                </c:pt>
                <c:pt idx="5">
                  <c:v>Product 06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46-434A-9268-1FFD5EFE90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accent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2B-0B46-947D-04198C7F4A9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2B-0B46-947D-04198C7F4A9E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2B-0B46-947D-04198C7F4A9E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E2B-0B46-947D-04198C7F4A9E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2B-0B46-947D-04198C7F4A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2B-0B46-947D-04198C7F4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Below Basic</c:v>
                </c:pt>
                <c:pt idx="1">
                  <c:v>At/Above Basic</c:v>
                </c:pt>
                <c:pt idx="2">
                  <c:v>At/Above Proficient</c:v>
                </c:pt>
                <c:pt idx="3">
                  <c:v>At/Above Advanced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36-024B-806C-734077BB35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Below Basic</c:v>
                </c:pt>
                <c:pt idx="1">
                  <c:v>At/Above Basic</c:v>
                </c:pt>
                <c:pt idx="2">
                  <c:v>At/Above Proficient</c:v>
                </c:pt>
                <c:pt idx="3">
                  <c:v>At/Above Advanced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36-024B-806C-734077BB3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2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4-9441-967E-CC71479787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4-9441-967E-CC71479787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4.3</c:v>
                </c:pt>
                <c:pt idx="7">
                  <c:v>2.5</c:v>
                </c:pt>
                <c:pt idx="8">
                  <c:v>3.5</c:v>
                </c:pt>
                <c:pt idx="9">
                  <c:v>4.5</c:v>
                </c:pt>
                <c:pt idx="10">
                  <c:v>4.4000000000000004</c:v>
                </c:pt>
                <c:pt idx="1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6-044A-8E87-3801CB4B522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550478431"/>
        <c:axId val="552185855"/>
      </c:barChart>
      <c:catAx>
        <c:axId val="5504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2185855"/>
        <c:crosses val="autoZero"/>
        <c:auto val="1"/>
        <c:lblAlgn val="ctr"/>
        <c:lblOffset val="100"/>
        <c:noMultiLvlLbl val="0"/>
      </c:catAx>
      <c:valAx>
        <c:axId val="55218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504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4.xml"/><Relationship Id="rId4" Type="http://schemas.openxmlformats.org/officeDocument/2006/relationships/chart" Target="../charts/char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D675E-8239-D34A-83BC-80902311355F}"/>
              </a:ext>
            </a:extLst>
          </p:cNvPr>
          <p:cNvSpPr txBox="1"/>
          <p:nvPr/>
        </p:nvSpPr>
        <p:spPr>
          <a:xfrm>
            <a:off x="7237843" y="612372"/>
            <a:ext cx="99020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PEOPLE PROFIT CHAIN KPI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39E35-15B6-5947-93E1-F5C0FBEC47F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9E69952-A443-AB47-A422-946666E04497}"/>
              </a:ext>
            </a:extLst>
          </p:cNvPr>
          <p:cNvGrpSpPr/>
          <p:nvPr/>
        </p:nvGrpSpPr>
        <p:grpSpPr>
          <a:xfrm>
            <a:off x="2326885" y="4827874"/>
            <a:ext cx="5251754" cy="2588926"/>
            <a:chOff x="7121909" y="4492217"/>
            <a:chExt cx="6781128" cy="334285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EB77C7E-3D78-0547-8282-9407D08A671A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753145E-2913-8B49-B82D-40C251CDD3BA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9DF82B49-0467-2748-A513-00E3A90FA894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9CEE8B0-29AC-FA45-80BA-F18F2A854B16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3B082A5-F9A5-D44E-ADD8-00E6C007DE00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F4D46B99-6A76-0441-8C34-0E5F6B1E1C1C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E25AA29-33A2-4346-B405-C5E523A44207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4366E20C-D41C-6949-BDC8-D4447CF87769}"/>
                </a:ext>
              </a:extLst>
            </p:cNvPr>
            <p:cNvSpPr/>
            <p:nvPr/>
          </p:nvSpPr>
          <p:spPr>
            <a:xfrm rot="16598621">
              <a:off x="9315015" y="6328010"/>
              <a:ext cx="228600" cy="228599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4A622B5-F8A7-F949-A709-05C0A38F4F84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4B02914-62FE-EF47-AF91-AFD9EC630C61}"/>
              </a:ext>
            </a:extLst>
          </p:cNvPr>
          <p:cNvGrpSpPr/>
          <p:nvPr/>
        </p:nvGrpSpPr>
        <p:grpSpPr>
          <a:xfrm>
            <a:off x="9562947" y="4827874"/>
            <a:ext cx="5251754" cy="2588926"/>
            <a:chOff x="7121909" y="4492217"/>
            <a:chExt cx="6781128" cy="334285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54FF960-D3A0-DC48-A61E-9DAAEF293156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952A5A7-D996-284E-880D-7F5DE90D6E06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535DC5D-9298-B741-93A8-4F3339EB8FDD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F77B4268-DC28-694A-B142-0FCC0656B856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181AFF8B-7A51-2742-8CBD-8A4F337581CD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57F0F408-A80A-7242-A2C1-E8FB294A20E9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2D1BEBC-843A-A84A-83F1-25E9E27B6926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AF6C02D4-E9A6-8D42-AF6F-B849330C8D0F}"/>
                </a:ext>
              </a:extLst>
            </p:cNvPr>
            <p:cNvSpPr/>
            <p:nvPr/>
          </p:nvSpPr>
          <p:spPr>
            <a:xfrm>
              <a:off x="10398173" y="5244667"/>
              <a:ext cx="228600" cy="22860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519A98A-7D8B-C34E-ACB2-DC8CB7C913E4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C6CA4B5-1C9B-684E-B5DD-D63B26C9E92C}"/>
              </a:ext>
            </a:extLst>
          </p:cNvPr>
          <p:cNvGrpSpPr/>
          <p:nvPr/>
        </p:nvGrpSpPr>
        <p:grpSpPr>
          <a:xfrm>
            <a:off x="16799011" y="4827874"/>
            <a:ext cx="5251754" cy="2588926"/>
            <a:chOff x="7121909" y="4492217"/>
            <a:chExt cx="6781128" cy="334285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91301CA-4BAC-984B-B6DC-E10A9C43E8F9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72BB3A5-7F35-5242-B8DD-B5F4D21C68E9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30EE1872-442D-0448-B2D4-9EA57403CF29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CF6903DD-467E-A942-83E3-56B6C860EE7C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A4706B1-991B-394F-91BE-888D1B127385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5B699CF-4B61-624D-9269-A479D7B310AE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1982B1BB-8DC6-7542-8D6A-6962C3DB7E78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B64B5519-A294-074D-B8BE-FD0320CB9F72}"/>
                </a:ext>
              </a:extLst>
            </p:cNvPr>
            <p:cNvSpPr/>
            <p:nvPr/>
          </p:nvSpPr>
          <p:spPr>
            <a:xfrm rot="4901884">
              <a:off x="11516392" y="6313123"/>
              <a:ext cx="228600" cy="228599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687AE8C-8892-2E43-A8AF-C9FF876578E2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EAD7DEF-E8BD-5641-B426-45E86FD72409}"/>
              </a:ext>
            </a:extLst>
          </p:cNvPr>
          <p:cNvGrpSpPr/>
          <p:nvPr/>
        </p:nvGrpSpPr>
        <p:grpSpPr>
          <a:xfrm>
            <a:off x="5944917" y="10364996"/>
            <a:ext cx="5251754" cy="2638751"/>
            <a:chOff x="7121909" y="4492217"/>
            <a:chExt cx="6781128" cy="340718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D61F92-A27A-834A-A873-10F3F56AD23B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7FAABF9D-31EF-1842-BD8F-7C88C29E5462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F762591D-EAB8-F446-95BE-6630D6058A3E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A798A025-7169-8242-AB5F-3B620965FBF5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91F33ED0-2F21-694B-BB8E-D953FCE88428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5FB3DB85-6ED1-8641-BA99-DE5FA792D992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2B22B49-1712-A643-84E6-91F755951566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4926947-A516-BF4C-875B-39D4A2C9D821}"/>
                </a:ext>
              </a:extLst>
            </p:cNvPr>
            <p:cNvSpPr/>
            <p:nvPr/>
          </p:nvSpPr>
          <p:spPr>
            <a:xfrm rot="19248621">
              <a:off x="9687050" y="5613405"/>
              <a:ext cx="228600" cy="22860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5B8768-2ED9-EF46-98F7-95F68A056356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B662071-53EF-6341-BF28-E0C6A2963669}"/>
              </a:ext>
            </a:extLst>
          </p:cNvPr>
          <p:cNvGrpSpPr/>
          <p:nvPr/>
        </p:nvGrpSpPr>
        <p:grpSpPr>
          <a:xfrm>
            <a:off x="13180979" y="10364996"/>
            <a:ext cx="5251754" cy="2655359"/>
            <a:chOff x="7121909" y="4492217"/>
            <a:chExt cx="6781128" cy="342863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0F3199D-BC37-A844-971B-A78F22B77772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53E2A1F8-44FA-CF4F-AA61-43B4E0A02D30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1C0DFB3-E24F-3944-A4F2-44C3496C9F86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878FB08-349D-804D-AF6D-4BBB120BF651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281DC9FA-E5E7-9840-8F5D-D7E1C8214285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84F19320-DCEC-BB42-B1E3-80A1C3ED0E49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F60EB87-D008-3940-AF4B-3B0261C3C7E5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7C693B27-B8E1-0D48-AD41-C5145DCD41AE}"/>
                </a:ext>
              </a:extLst>
            </p:cNvPr>
            <p:cNvSpPr/>
            <p:nvPr/>
          </p:nvSpPr>
          <p:spPr>
            <a:xfrm rot="2464900">
              <a:off x="11139770" y="5634849"/>
              <a:ext cx="228600" cy="22860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8F1CCB2-E14E-C24D-BE18-0C5F7BA10E36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2C248CC-B565-D44A-AF27-DDC3645EC42C}"/>
              </a:ext>
            </a:extLst>
          </p:cNvPr>
          <p:cNvSpPr txBox="1"/>
          <p:nvPr/>
        </p:nvSpPr>
        <p:spPr>
          <a:xfrm>
            <a:off x="7427414" y="8250977"/>
            <a:ext cx="23006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STRATEGY</a:t>
            </a:r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EBA1FEA4-A5D9-0449-90BD-9F5FCC4E5667}"/>
              </a:ext>
            </a:extLst>
          </p:cNvPr>
          <p:cNvSpPr txBox="1">
            <a:spLocks/>
          </p:cNvSpPr>
          <p:nvPr/>
        </p:nvSpPr>
        <p:spPr>
          <a:xfrm>
            <a:off x="5762150" y="8934803"/>
            <a:ext cx="563114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2475D99-FE8F-134D-B94D-42925CA31407}"/>
              </a:ext>
            </a:extLst>
          </p:cNvPr>
          <p:cNvSpPr txBox="1"/>
          <p:nvPr/>
        </p:nvSpPr>
        <p:spPr>
          <a:xfrm>
            <a:off x="14806426" y="8250977"/>
            <a:ext cx="20008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CULTURE</a:t>
            </a: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B443015C-2605-0548-8258-60FDEEA9D36E}"/>
              </a:ext>
            </a:extLst>
          </p:cNvPr>
          <p:cNvSpPr txBox="1">
            <a:spLocks/>
          </p:cNvSpPr>
          <p:nvPr/>
        </p:nvSpPr>
        <p:spPr>
          <a:xfrm>
            <a:off x="12991282" y="8934803"/>
            <a:ext cx="563114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6630E5-438E-5940-9095-2D3613EE87C8}"/>
              </a:ext>
            </a:extLst>
          </p:cNvPr>
          <p:cNvSpPr txBox="1"/>
          <p:nvPr/>
        </p:nvSpPr>
        <p:spPr>
          <a:xfrm>
            <a:off x="18491501" y="2710266"/>
            <a:ext cx="18806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</a:t>
            </a: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08294E8F-F3A8-BE4F-A376-76CFA4D69F65}"/>
              </a:ext>
            </a:extLst>
          </p:cNvPr>
          <p:cNvSpPr txBox="1">
            <a:spLocks/>
          </p:cNvSpPr>
          <p:nvPr/>
        </p:nvSpPr>
        <p:spPr>
          <a:xfrm>
            <a:off x="16616244" y="3394092"/>
            <a:ext cx="563114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B401B74-67D9-8147-B636-DE1357804412}"/>
              </a:ext>
            </a:extLst>
          </p:cNvPr>
          <p:cNvSpPr txBox="1"/>
          <p:nvPr/>
        </p:nvSpPr>
        <p:spPr>
          <a:xfrm>
            <a:off x="11346806" y="2710266"/>
            <a:ext cx="169790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TALENT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C81370A1-D600-664A-8327-6D9A439EAC05}"/>
              </a:ext>
            </a:extLst>
          </p:cNvPr>
          <p:cNvSpPr txBox="1">
            <a:spLocks/>
          </p:cNvSpPr>
          <p:nvPr/>
        </p:nvSpPr>
        <p:spPr>
          <a:xfrm>
            <a:off x="9380180" y="3394092"/>
            <a:ext cx="563114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3F446A-9E5E-C841-87F4-245DA2283CD9}"/>
              </a:ext>
            </a:extLst>
          </p:cNvPr>
          <p:cNvSpPr txBox="1"/>
          <p:nvPr/>
        </p:nvSpPr>
        <p:spPr>
          <a:xfrm>
            <a:off x="3647495" y="2710266"/>
            <a:ext cx="26212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LEADERSHIP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84A4E55A-9876-A142-8ABF-023483F8AC17}"/>
              </a:ext>
            </a:extLst>
          </p:cNvPr>
          <p:cNvSpPr txBox="1">
            <a:spLocks/>
          </p:cNvSpPr>
          <p:nvPr/>
        </p:nvSpPr>
        <p:spPr>
          <a:xfrm>
            <a:off x="2142530" y="3394092"/>
            <a:ext cx="563114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97373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AF06D-900F-6A44-A7F1-C537DCD16871}"/>
              </a:ext>
            </a:extLst>
          </p:cNvPr>
          <p:cNvSpPr txBox="1"/>
          <p:nvPr/>
        </p:nvSpPr>
        <p:spPr>
          <a:xfrm>
            <a:off x="7014274" y="612372"/>
            <a:ext cx="10349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BUSINESS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92A7-97A3-7B43-8DE2-73C9E207CF5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1C51A-02F4-004B-997B-DFE0887A7AAC}"/>
              </a:ext>
            </a:extLst>
          </p:cNvPr>
          <p:cNvSpPr/>
          <p:nvPr/>
        </p:nvSpPr>
        <p:spPr>
          <a:xfrm>
            <a:off x="1520825" y="2632959"/>
            <a:ext cx="10486690" cy="721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24338-6CA0-714B-A074-2970AB9E1D48}"/>
              </a:ext>
            </a:extLst>
          </p:cNvPr>
          <p:cNvSpPr txBox="1"/>
          <p:nvPr/>
        </p:nvSpPr>
        <p:spPr>
          <a:xfrm>
            <a:off x="2817422" y="2701519"/>
            <a:ext cx="7893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ACQUISITION COST (CAC)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844124C-BBD0-794E-A497-A8A3DD5CB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779950"/>
              </p:ext>
            </p:extLst>
          </p:nvPr>
        </p:nvGraphicFramePr>
        <p:xfrm>
          <a:off x="1520824" y="3523296"/>
          <a:ext cx="10486691" cy="385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A4A06CF-1EA9-A648-8E92-CF4195DF0C57}"/>
              </a:ext>
            </a:extLst>
          </p:cNvPr>
          <p:cNvSpPr/>
          <p:nvPr/>
        </p:nvSpPr>
        <p:spPr>
          <a:xfrm>
            <a:off x="12370135" y="2632959"/>
            <a:ext cx="10486690" cy="721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8B22FBF-DE93-0140-B735-7C2341C32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35539"/>
              </p:ext>
            </p:extLst>
          </p:nvPr>
        </p:nvGraphicFramePr>
        <p:xfrm>
          <a:off x="12370134" y="3523296"/>
          <a:ext cx="10486691" cy="385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C3F3BA0-E692-9943-8B26-D5B2D449D03E}"/>
              </a:ext>
            </a:extLst>
          </p:cNvPr>
          <p:cNvSpPr txBox="1"/>
          <p:nvPr/>
        </p:nvSpPr>
        <p:spPr>
          <a:xfrm>
            <a:off x="16606633" y="2701519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REVENUE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4F439-6E1D-D14F-8014-1E51D892F57D}"/>
              </a:ext>
            </a:extLst>
          </p:cNvPr>
          <p:cNvSpPr/>
          <p:nvPr/>
        </p:nvSpPr>
        <p:spPr>
          <a:xfrm>
            <a:off x="1520825" y="7882109"/>
            <a:ext cx="10486690" cy="721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ACA3F-44B0-2A43-BEA7-864B68A3803A}"/>
              </a:ext>
            </a:extLst>
          </p:cNvPr>
          <p:cNvSpPr txBox="1"/>
          <p:nvPr/>
        </p:nvSpPr>
        <p:spPr>
          <a:xfrm>
            <a:off x="3105969" y="7950669"/>
            <a:ext cx="73164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AVERAGE  REVENUE PER CUSTOMER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F8450-0F73-564D-87E7-A859DD552444}"/>
              </a:ext>
            </a:extLst>
          </p:cNvPr>
          <p:cNvSpPr/>
          <p:nvPr/>
        </p:nvSpPr>
        <p:spPr>
          <a:xfrm>
            <a:off x="12370135" y="7882109"/>
            <a:ext cx="10486690" cy="721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28D133-BD5D-5E4A-80AB-E81C6501B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956199"/>
              </p:ext>
            </p:extLst>
          </p:nvPr>
        </p:nvGraphicFramePr>
        <p:xfrm>
          <a:off x="12370134" y="8772446"/>
          <a:ext cx="10486691" cy="385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F5E377-33BD-A643-ADF3-30E08A5CF0EB}"/>
              </a:ext>
            </a:extLst>
          </p:cNvPr>
          <p:cNvSpPr txBox="1"/>
          <p:nvPr/>
        </p:nvSpPr>
        <p:spPr>
          <a:xfrm>
            <a:off x="14502697" y="7950669"/>
            <a:ext cx="62215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NUMBER OF NEW CUSTOMERS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74138C31-5539-A645-8C12-375554140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389225"/>
              </p:ext>
            </p:extLst>
          </p:nvPr>
        </p:nvGraphicFramePr>
        <p:xfrm>
          <a:off x="1520823" y="8772446"/>
          <a:ext cx="10486691" cy="385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110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EC948-A5DE-4C40-9AAF-AD8536C00FF6}"/>
              </a:ext>
            </a:extLst>
          </p:cNvPr>
          <p:cNvSpPr txBox="1"/>
          <p:nvPr/>
        </p:nvSpPr>
        <p:spPr>
          <a:xfrm>
            <a:off x="7357318" y="612372"/>
            <a:ext cx="9663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BAKING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0DDDA-8483-704F-B845-A2C5E09936F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B7BAA-1801-E94A-BDF9-7D268576CDAB}"/>
              </a:ext>
            </a:extLst>
          </p:cNvPr>
          <p:cNvSpPr/>
          <p:nvPr/>
        </p:nvSpPr>
        <p:spPr>
          <a:xfrm>
            <a:off x="1520825" y="2632960"/>
            <a:ext cx="10486690" cy="49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6E19D-59C8-D045-94CA-BF2EA5E2F6A1}"/>
              </a:ext>
            </a:extLst>
          </p:cNvPr>
          <p:cNvSpPr/>
          <p:nvPr/>
        </p:nvSpPr>
        <p:spPr>
          <a:xfrm>
            <a:off x="12370135" y="2632960"/>
            <a:ext cx="10486690" cy="49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01241-415E-FC48-8C5D-0A0267525EAA}"/>
              </a:ext>
            </a:extLst>
          </p:cNvPr>
          <p:cNvSpPr/>
          <p:nvPr/>
        </p:nvSpPr>
        <p:spPr>
          <a:xfrm>
            <a:off x="12370135" y="7958938"/>
            <a:ext cx="10486690" cy="49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5D7B-3906-8743-AE33-3FDBA43D1A0A}"/>
              </a:ext>
            </a:extLst>
          </p:cNvPr>
          <p:cNvSpPr/>
          <p:nvPr/>
        </p:nvSpPr>
        <p:spPr>
          <a:xfrm>
            <a:off x="1520825" y="7958938"/>
            <a:ext cx="10486690" cy="4995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1147E-D484-3E44-BA87-A757CC892139}"/>
              </a:ext>
            </a:extLst>
          </p:cNvPr>
          <p:cNvSpPr txBox="1"/>
          <p:nvPr/>
        </p:nvSpPr>
        <p:spPr>
          <a:xfrm>
            <a:off x="3564419" y="2918086"/>
            <a:ext cx="639950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WEIGHTED AVERAGE DEPOSITS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B9943-71F5-0D49-B8FC-3DC3E7B0FB10}"/>
              </a:ext>
            </a:extLst>
          </p:cNvPr>
          <p:cNvSpPr txBox="1"/>
          <p:nvPr/>
        </p:nvSpPr>
        <p:spPr>
          <a:xfrm>
            <a:off x="13979320" y="2918086"/>
            <a:ext cx="72683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LOAN SPREAD WITH OUTSTANDING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83F7-617E-FF4D-87B4-9F838DC510B1}"/>
              </a:ext>
            </a:extLst>
          </p:cNvPr>
          <p:cNvSpPr txBox="1"/>
          <p:nvPr/>
        </p:nvSpPr>
        <p:spPr>
          <a:xfrm>
            <a:off x="5105706" y="8224131"/>
            <a:ext cx="331693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LOAN BALANCE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A00A0-1188-354A-B55C-C8A660E12591}"/>
              </a:ext>
            </a:extLst>
          </p:cNvPr>
          <p:cNvSpPr txBox="1"/>
          <p:nvPr/>
        </p:nvSpPr>
        <p:spPr>
          <a:xfrm>
            <a:off x="13637880" y="8224131"/>
            <a:ext cx="79512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INCOME MIX, INTEREST VS FEE INCOME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80170DD-AE3C-374E-B878-055E4A8DE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073115"/>
              </p:ext>
            </p:extLst>
          </p:nvPr>
        </p:nvGraphicFramePr>
        <p:xfrm>
          <a:off x="2332020" y="3768054"/>
          <a:ext cx="8864300" cy="350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E6999D-2DBA-5842-A309-2D4FA5C1A3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032653"/>
              </p:ext>
            </p:extLst>
          </p:nvPr>
        </p:nvGraphicFramePr>
        <p:xfrm>
          <a:off x="12775732" y="3768054"/>
          <a:ext cx="9675496" cy="350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7FA78D3A-5892-2B46-AB7A-0F3DB09A6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343070"/>
              </p:ext>
            </p:extLst>
          </p:nvPr>
        </p:nvGraphicFramePr>
        <p:xfrm>
          <a:off x="1926422" y="9061949"/>
          <a:ext cx="9675496" cy="350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41C1222-04F8-E54D-A769-80377826B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04842"/>
              </p:ext>
            </p:extLst>
          </p:nvPr>
        </p:nvGraphicFramePr>
        <p:xfrm>
          <a:off x="12775732" y="9061949"/>
          <a:ext cx="9675496" cy="350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1332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EF6C2-E864-384E-AEAD-000996F8580C}"/>
              </a:ext>
            </a:extLst>
          </p:cNvPr>
          <p:cNvSpPr txBox="1"/>
          <p:nvPr/>
        </p:nvSpPr>
        <p:spPr>
          <a:xfrm>
            <a:off x="6412350" y="612372"/>
            <a:ext cx="11553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WAREHOUSE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AC617-5126-1545-B013-7958F504A2F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12171-531E-0641-8EDD-7FBD0CC7E823}"/>
              </a:ext>
            </a:extLst>
          </p:cNvPr>
          <p:cNvSpPr/>
          <p:nvPr/>
        </p:nvSpPr>
        <p:spPr>
          <a:xfrm>
            <a:off x="1540045" y="3282668"/>
            <a:ext cx="10178714" cy="721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A31F9-9435-E94A-9D02-4689AE5F9138}"/>
              </a:ext>
            </a:extLst>
          </p:cNvPr>
          <p:cNvSpPr txBox="1"/>
          <p:nvPr/>
        </p:nvSpPr>
        <p:spPr>
          <a:xfrm>
            <a:off x="4460379" y="3351228"/>
            <a:ext cx="433804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COMPARISON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2F9E46-EF37-3F42-8B93-64F8143DA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746504"/>
              </p:ext>
            </p:extLst>
          </p:nvPr>
        </p:nvGraphicFramePr>
        <p:xfrm>
          <a:off x="1540044" y="4485823"/>
          <a:ext cx="10178715" cy="590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8285527-081E-0B4F-BAEE-E74ABC3625DB}"/>
              </a:ext>
            </a:extLst>
          </p:cNvPr>
          <p:cNvSpPr/>
          <p:nvPr/>
        </p:nvSpPr>
        <p:spPr>
          <a:xfrm>
            <a:off x="12678111" y="3282668"/>
            <a:ext cx="10178714" cy="721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03307-E61A-5849-B522-7C871B15D453}"/>
              </a:ext>
            </a:extLst>
          </p:cNvPr>
          <p:cNvSpPr txBox="1"/>
          <p:nvPr/>
        </p:nvSpPr>
        <p:spPr>
          <a:xfrm>
            <a:off x="15591231" y="3351228"/>
            <a:ext cx="435247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DISTRIBUTION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064395-82D2-E940-BD5E-6F7615B65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002820"/>
              </p:ext>
            </p:extLst>
          </p:nvPr>
        </p:nvGraphicFramePr>
        <p:xfrm>
          <a:off x="12678111" y="4485822"/>
          <a:ext cx="10178714" cy="590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ubtitle 2">
            <a:extLst>
              <a:ext uri="{FF2B5EF4-FFF2-40B4-BE49-F238E27FC236}">
                <a16:creationId xmlns:a16="http://schemas.microsoft.com/office/drawing/2014/main" id="{008A0E3A-11A6-BF45-8004-2A4E6B7E01A7}"/>
              </a:ext>
            </a:extLst>
          </p:cNvPr>
          <p:cNvSpPr txBox="1">
            <a:spLocks/>
          </p:cNvSpPr>
          <p:nvPr/>
        </p:nvSpPr>
        <p:spPr>
          <a:xfrm>
            <a:off x="1540044" y="10876544"/>
            <a:ext cx="10178714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3D7A2B0-1B84-8F44-8BF8-D7591C517E5D}"/>
              </a:ext>
            </a:extLst>
          </p:cNvPr>
          <p:cNvSpPr txBox="1">
            <a:spLocks/>
          </p:cNvSpPr>
          <p:nvPr/>
        </p:nvSpPr>
        <p:spPr>
          <a:xfrm>
            <a:off x="12678111" y="10876544"/>
            <a:ext cx="10178714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company.</a:t>
            </a:r>
          </a:p>
        </p:txBody>
      </p:sp>
    </p:spTree>
    <p:extLst>
      <p:ext uri="{BB962C8B-B14F-4D97-AF65-F5344CB8AC3E}">
        <p14:creationId xmlns:p14="http://schemas.microsoft.com/office/powerpoint/2010/main" val="244616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25DA6A0-0A3C-914F-9334-4242D2C8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57104"/>
              </p:ext>
            </p:extLst>
          </p:nvPr>
        </p:nvGraphicFramePr>
        <p:xfrm>
          <a:off x="12397830" y="2999665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2647D107-E61E-384C-B82D-C742B8F23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903101"/>
              </p:ext>
            </p:extLst>
          </p:nvPr>
        </p:nvGraphicFramePr>
        <p:xfrm>
          <a:off x="6626599" y="8043286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BA6F63-D5ED-1748-85C0-5D06018AA91A}"/>
              </a:ext>
            </a:extLst>
          </p:cNvPr>
          <p:cNvSpPr txBox="1"/>
          <p:nvPr/>
        </p:nvSpPr>
        <p:spPr>
          <a:xfrm>
            <a:off x="3201746" y="4278585"/>
            <a:ext cx="28023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OPERATIONS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4C79FF-A4B8-404B-BC63-03BCEE068EE0}"/>
              </a:ext>
            </a:extLst>
          </p:cNvPr>
          <p:cNvSpPr txBox="1">
            <a:spLocks/>
          </p:cNvSpPr>
          <p:nvPr/>
        </p:nvSpPr>
        <p:spPr>
          <a:xfrm>
            <a:off x="1520825" y="4962411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2D404-4135-844F-9F1C-C921BE50EF16}"/>
              </a:ext>
            </a:extLst>
          </p:cNvPr>
          <p:cNvSpPr txBox="1"/>
          <p:nvPr/>
        </p:nvSpPr>
        <p:spPr>
          <a:xfrm>
            <a:off x="3990423" y="9291285"/>
            <a:ext cx="2013693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REVENUE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993945-8542-F94D-986A-05BF6C376D49}"/>
              </a:ext>
            </a:extLst>
          </p:cNvPr>
          <p:cNvSpPr txBox="1">
            <a:spLocks/>
          </p:cNvSpPr>
          <p:nvPr/>
        </p:nvSpPr>
        <p:spPr>
          <a:xfrm>
            <a:off x="1520825" y="9975111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91DFF-3C23-3C4A-A191-0DAD1EF81BF9}"/>
              </a:ext>
            </a:extLst>
          </p:cNvPr>
          <p:cNvSpPr txBox="1"/>
          <p:nvPr/>
        </p:nvSpPr>
        <p:spPr>
          <a:xfrm>
            <a:off x="8941087" y="612372"/>
            <a:ext cx="6495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79760-09BA-654F-AB01-9CB8E037913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47B90-478B-2049-9085-3A8EB9813333}"/>
              </a:ext>
            </a:extLst>
          </p:cNvPr>
          <p:cNvSpPr txBox="1"/>
          <p:nvPr/>
        </p:nvSpPr>
        <p:spPr>
          <a:xfrm>
            <a:off x="18373534" y="4278585"/>
            <a:ext cx="242406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2B5E75-803F-DC46-ACF4-970163725461}"/>
              </a:ext>
            </a:extLst>
          </p:cNvPr>
          <p:cNvSpPr txBox="1">
            <a:spLocks/>
          </p:cNvSpPr>
          <p:nvPr/>
        </p:nvSpPr>
        <p:spPr>
          <a:xfrm>
            <a:off x="18373534" y="4962411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F00E-6A11-5B4A-9BEA-4F4DDDE030A5}"/>
              </a:ext>
            </a:extLst>
          </p:cNvPr>
          <p:cNvSpPr txBox="1"/>
          <p:nvPr/>
        </p:nvSpPr>
        <p:spPr>
          <a:xfrm>
            <a:off x="18373534" y="9291285"/>
            <a:ext cx="38443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MANUFACTURING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837E5F-7ED6-B34C-AAE6-79E49E20D08B}"/>
              </a:ext>
            </a:extLst>
          </p:cNvPr>
          <p:cNvSpPr txBox="1">
            <a:spLocks/>
          </p:cNvSpPr>
          <p:nvPr/>
        </p:nvSpPr>
        <p:spPr>
          <a:xfrm>
            <a:off x="18373534" y="9975111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B0E088-857A-1F4D-B30F-E9DAE63F1890}"/>
              </a:ext>
            </a:extLst>
          </p:cNvPr>
          <p:cNvGrpSpPr/>
          <p:nvPr/>
        </p:nvGrpSpPr>
        <p:grpSpPr>
          <a:xfrm>
            <a:off x="6626598" y="3746103"/>
            <a:ext cx="5353220" cy="5521768"/>
            <a:chOff x="12397830" y="8695182"/>
            <a:chExt cx="5353220" cy="5521768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DFB9EE47-BB8C-BD44-B65D-2CDC723FC9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3742581"/>
                </p:ext>
              </p:extLst>
            </p:nvPr>
          </p:nvGraphicFramePr>
          <p:xfrm>
            <a:off x="12397830" y="8695182"/>
            <a:ext cx="5353220" cy="5521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86909BC-69E4-A54E-BCB1-925BCE35CA38}"/>
                </a:ext>
              </a:extLst>
            </p:cNvPr>
            <p:cNvSpPr/>
            <p:nvPr/>
          </p:nvSpPr>
          <p:spPr>
            <a:xfrm>
              <a:off x="14953916" y="9599481"/>
              <a:ext cx="241048" cy="166895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52272E-DC58-CF4B-BFC9-4D64E1CAA5B9}"/>
                </a:ext>
              </a:extLst>
            </p:cNvPr>
            <p:cNvSpPr/>
            <p:nvPr/>
          </p:nvSpPr>
          <p:spPr>
            <a:xfrm>
              <a:off x="14867679" y="11167713"/>
              <a:ext cx="413522" cy="4135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6F2E607-AEFC-8442-8A4C-03026BB66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962472"/>
              </p:ext>
            </p:extLst>
          </p:nvPr>
        </p:nvGraphicFramePr>
        <p:xfrm>
          <a:off x="12397830" y="8043286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490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BD244-8724-534D-A7C4-6A8DFBCCEE8F}"/>
              </a:ext>
            </a:extLst>
          </p:cNvPr>
          <p:cNvSpPr txBox="1"/>
          <p:nvPr/>
        </p:nvSpPr>
        <p:spPr>
          <a:xfrm>
            <a:off x="5042589" y="612372"/>
            <a:ext cx="142926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SERVICE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70F18-0405-F24A-8474-5FC3132C826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601D64-29AD-4F42-86C0-8F6423FC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580986"/>
              </p:ext>
            </p:extLst>
          </p:nvPr>
        </p:nvGraphicFramePr>
        <p:xfrm>
          <a:off x="1520825" y="6114618"/>
          <a:ext cx="10077160" cy="344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0998CD-B20F-FD4A-A5C2-3FD564A8EDDC}"/>
              </a:ext>
            </a:extLst>
          </p:cNvPr>
          <p:cNvSpPr txBox="1"/>
          <p:nvPr/>
        </p:nvSpPr>
        <p:spPr>
          <a:xfrm>
            <a:off x="12779665" y="6799624"/>
            <a:ext cx="424827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INFORMATION DESK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08A4B6-9BC8-914A-90B9-3BB4A2143A19}"/>
              </a:ext>
            </a:extLst>
          </p:cNvPr>
          <p:cNvSpPr txBox="1">
            <a:spLocks/>
          </p:cNvSpPr>
          <p:nvPr/>
        </p:nvSpPr>
        <p:spPr>
          <a:xfrm>
            <a:off x="12779665" y="7483450"/>
            <a:ext cx="1007716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340074-6B35-FF4F-9F5B-895D75164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536727"/>
              </p:ext>
            </p:extLst>
          </p:nvPr>
        </p:nvGraphicFramePr>
        <p:xfrm>
          <a:off x="12779665" y="2721251"/>
          <a:ext cx="10077160" cy="344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355B59-69C8-5A46-A967-5F83CF804F06}"/>
              </a:ext>
            </a:extLst>
          </p:cNvPr>
          <p:cNvSpPr txBox="1"/>
          <p:nvPr/>
        </p:nvSpPr>
        <p:spPr>
          <a:xfrm>
            <a:off x="7986098" y="3406257"/>
            <a:ext cx="361188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GIFT SHOP SALES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649A513-D8B7-7F4A-B22E-6F279C46145F}"/>
              </a:ext>
            </a:extLst>
          </p:cNvPr>
          <p:cNvSpPr txBox="1">
            <a:spLocks/>
          </p:cNvSpPr>
          <p:nvPr/>
        </p:nvSpPr>
        <p:spPr>
          <a:xfrm>
            <a:off x="1520826" y="4090083"/>
            <a:ext cx="1007715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or.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E34AE94-9521-1E4C-B47D-B69187F6E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122929"/>
              </p:ext>
            </p:extLst>
          </p:nvPr>
        </p:nvGraphicFramePr>
        <p:xfrm>
          <a:off x="12779665" y="9507986"/>
          <a:ext cx="10077160" cy="344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4586E41-2DF3-7044-BA5E-43FB6C2AAB23}"/>
              </a:ext>
            </a:extLst>
          </p:cNvPr>
          <p:cNvSpPr txBox="1"/>
          <p:nvPr/>
        </p:nvSpPr>
        <p:spPr>
          <a:xfrm>
            <a:off x="5432515" y="10192992"/>
            <a:ext cx="616547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SERVICE REVENUE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5177402-F1A3-1442-9270-C909B2150939}"/>
              </a:ext>
            </a:extLst>
          </p:cNvPr>
          <p:cNvSpPr txBox="1">
            <a:spLocks/>
          </p:cNvSpPr>
          <p:nvPr/>
        </p:nvSpPr>
        <p:spPr>
          <a:xfrm>
            <a:off x="1520826" y="10876818"/>
            <a:ext cx="1007715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or.</a:t>
            </a:r>
          </a:p>
        </p:txBody>
      </p:sp>
    </p:spTree>
    <p:extLst>
      <p:ext uri="{BB962C8B-B14F-4D97-AF65-F5344CB8AC3E}">
        <p14:creationId xmlns:p14="http://schemas.microsoft.com/office/powerpoint/2010/main" val="167020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28458-B22C-2743-8321-F1A77D73BEE9}"/>
              </a:ext>
            </a:extLst>
          </p:cNvPr>
          <p:cNvSpPr txBox="1"/>
          <p:nvPr/>
        </p:nvSpPr>
        <p:spPr>
          <a:xfrm>
            <a:off x="7131303" y="612372"/>
            <a:ext cx="10115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KPI TARGETS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D0235-646E-9448-B248-CFA709B4B44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482848-E3DF-604F-A396-F84C371A3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958579"/>
              </p:ext>
            </p:extLst>
          </p:nvPr>
        </p:nvGraphicFramePr>
        <p:xfrm>
          <a:off x="12397830" y="2842909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73FF1A-E507-E746-81DA-EBC3472A7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641385"/>
              </p:ext>
            </p:extLst>
          </p:nvPr>
        </p:nvGraphicFramePr>
        <p:xfrm>
          <a:off x="6626599" y="8043286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39CEB8-608E-0F46-811D-EB3532D351A9}"/>
              </a:ext>
            </a:extLst>
          </p:cNvPr>
          <p:cNvSpPr txBox="1"/>
          <p:nvPr/>
        </p:nvSpPr>
        <p:spPr>
          <a:xfrm>
            <a:off x="1520825" y="3629386"/>
            <a:ext cx="448329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PROJECTS COMPLETED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67973B-3C8E-BB41-B056-3A3E1BD52264}"/>
              </a:ext>
            </a:extLst>
          </p:cNvPr>
          <p:cNvSpPr txBox="1">
            <a:spLocks/>
          </p:cNvSpPr>
          <p:nvPr/>
        </p:nvSpPr>
        <p:spPr>
          <a:xfrm>
            <a:off x="1520825" y="4805655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B2DD2-9709-5741-9B50-C744AC2B5A3A}"/>
              </a:ext>
            </a:extLst>
          </p:cNvPr>
          <p:cNvSpPr txBox="1"/>
          <p:nvPr/>
        </p:nvSpPr>
        <p:spPr>
          <a:xfrm>
            <a:off x="1520825" y="9291285"/>
            <a:ext cx="44832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STATUS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794811E-4B53-2A48-A0F0-524949490811}"/>
              </a:ext>
            </a:extLst>
          </p:cNvPr>
          <p:cNvSpPr txBox="1">
            <a:spLocks/>
          </p:cNvSpPr>
          <p:nvPr/>
        </p:nvSpPr>
        <p:spPr>
          <a:xfrm>
            <a:off x="1520825" y="9975111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43741-D647-464D-9ABE-D5F4047A50F3}"/>
              </a:ext>
            </a:extLst>
          </p:cNvPr>
          <p:cNvSpPr txBox="1"/>
          <p:nvPr/>
        </p:nvSpPr>
        <p:spPr>
          <a:xfrm>
            <a:off x="18373534" y="3629386"/>
            <a:ext cx="448329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CORRECTIVE ACTIONS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E5C5F4-F716-9648-9CAE-9B7FC2E44FF0}"/>
              </a:ext>
            </a:extLst>
          </p:cNvPr>
          <p:cNvSpPr txBox="1">
            <a:spLocks/>
          </p:cNvSpPr>
          <p:nvPr/>
        </p:nvSpPr>
        <p:spPr>
          <a:xfrm>
            <a:off x="18373534" y="4805655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62925-24A2-7042-80F8-182F432E6D37}"/>
              </a:ext>
            </a:extLst>
          </p:cNvPr>
          <p:cNvSpPr txBox="1"/>
          <p:nvPr/>
        </p:nvSpPr>
        <p:spPr>
          <a:xfrm>
            <a:off x="18373533" y="9291285"/>
            <a:ext cx="44832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TOTAL SAVINGS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79090A5-DB28-4641-832A-38ACF18D3C36}"/>
              </a:ext>
            </a:extLst>
          </p:cNvPr>
          <p:cNvSpPr txBox="1">
            <a:spLocks/>
          </p:cNvSpPr>
          <p:nvPr/>
        </p:nvSpPr>
        <p:spPr>
          <a:xfrm>
            <a:off x="18373534" y="9975111"/>
            <a:ext cx="4483291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51B0C10-5588-F641-84FA-FE2E1B116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737278"/>
              </p:ext>
            </p:extLst>
          </p:nvPr>
        </p:nvGraphicFramePr>
        <p:xfrm>
          <a:off x="12397830" y="8043286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71E9653-EFD8-8F46-9E31-3B951FAF6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28035"/>
              </p:ext>
            </p:extLst>
          </p:nvPr>
        </p:nvGraphicFramePr>
        <p:xfrm>
          <a:off x="6626599" y="2842909"/>
          <a:ext cx="53532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20435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CEA52-26CD-3649-8A44-C4338A7A674F}"/>
              </a:ext>
            </a:extLst>
          </p:cNvPr>
          <p:cNvSpPr txBox="1"/>
          <p:nvPr/>
        </p:nvSpPr>
        <p:spPr>
          <a:xfrm>
            <a:off x="6570255" y="612372"/>
            <a:ext cx="11237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A66DA-E699-074C-9AAD-778D1C28F35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C86CE2-E7BC-264B-8AA0-8CAF31496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661693"/>
              </p:ext>
            </p:extLst>
          </p:nvPr>
        </p:nvGraphicFramePr>
        <p:xfrm>
          <a:off x="12599765" y="3517822"/>
          <a:ext cx="471759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4C497A-32FE-3749-ACB9-90FBCDA5A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860135"/>
              </p:ext>
            </p:extLst>
          </p:nvPr>
        </p:nvGraphicFramePr>
        <p:xfrm>
          <a:off x="1520825" y="3517822"/>
          <a:ext cx="471759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FD0655-3C10-B24E-ADC2-279F21B61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479313"/>
              </p:ext>
            </p:extLst>
          </p:nvPr>
        </p:nvGraphicFramePr>
        <p:xfrm>
          <a:off x="18139235" y="3517822"/>
          <a:ext cx="471759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322DA7-0303-4E45-AE55-61D25258E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399225"/>
              </p:ext>
            </p:extLst>
          </p:nvPr>
        </p:nvGraphicFramePr>
        <p:xfrm>
          <a:off x="7060295" y="3517822"/>
          <a:ext cx="471759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A016FA-3802-4547-8E3F-D2804A6586FE}"/>
              </a:ext>
            </a:extLst>
          </p:cNvPr>
          <p:cNvSpPr txBox="1"/>
          <p:nvPr/>
        </p:nvSpPr>
        <p:spPr>
          <a:xfrm>
            <a:off x="18139234" y="8734214"/>
            <a:ext cx="471759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INBOUND MARKETING ROI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DC2EDBE-2150-FC48-AB5A-9ACCE23CAE15}"/>
              </a:ext>
            </a:extLst>
          </p:cNvPr>
          <p:cNvSpPr txBox="1">
            <a:spLocks/>
          </p:cNvSpPr>
          <p:nvPr/>
        </p:nvSpPr>
        <p:spPr>
          <a:xfrm>
            <a:off x="18139235" y="9910483"/>
            <a:ext cx="4717590" cy="184101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8E242-6EF6-EB4E-98DC-EB1D14D33163}"/>
              </a:ext>
            </a:extLst>
          </p:cNvPr>
          <p:cNvSpPr txBox="1"/>
          <p:nvPr/>
        </p:nvSpPr>
        <p:spPr>
          <a:xfrm>
            <a:off x="12599764" y="8734214"/>
            <a:ext cx="471759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LIFETIME VALUE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9C49DB0-5D83-9247-B82E-7F5E13F2F529}"/>
              </a:ext>
            </a:extLst>
          </p:cNvPr>
          <p:cNvSpPr txBox="1">
            <a:spLocks/>
          </p:cNvSpPr>
          <p:nvPr/>
        </p:nvSpPr>
        <p:spPr>
          <a:xfrm>
            <a:off x="12599765" y="9910483"/>
            <a:ext cx="4717590" cy="184101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0309-DE94-754E-8A3E-0ADB0E7AA90F}"/>
              </a:ext>
            </a:extLst>
          </p:cNvPr>
          <p:cNvSpPr txBox="1"/>
          <p:nvPr/>
        </p:nvSpPr>
        <p:spPr>
          <a:xfrm>
            <a:off x="7060294" y="9226657"/>
            <a:ext cx="47175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COST PER LEAD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BD5C497-03BB-984E-B137-4B5807907CE7}"/>
              </a:ext>
            </a:extLst>
          </p:cNvPr>
          <p:cNvSpPr txBox="1">
            <a:spLocks/>
          </p:cNvSpPr>
          <p:nvPr/>
        </p:nvSpPr>
        <p:spPr>
          <a:xfrm>
            <a:off x="7060295" y="9910483"/>
            <a:ext cx="4717590" cy="184101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1BDADC-71B7-7F45-AF5E-8DF36204F409}"/>
              </a:ext>
            </a:extLst>
          </p:cNvPr>
          <p:cNvSpPr txBox="1"/>
          <p:nvPr/>
        </p:nvSpPr>
        <p:spPr>
          <a:xfrm>
            <a:off x="1520824" y="9226657"/>
            <a:ext cx="47175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REVENUE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627865C-96DD-954F-A4BC-3A3C0443A2EC}"/>
              </a:ext>
            </a:extLst>
          </p:cNvPr>
          <p:cNvSpPr txBox="1">
            <a:spLocks/>
          </p:cNvSpPr>
          <p:nvPr/>
        </p:nvSpPr>
        <p:spPr>
          <a:xfrm>
            <a:off x="1520825" y="9910483"/>
            <a:ext cx="4717590" cy="184101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</p:spTree>
    <p:extLst>
      <p:ext uri="{BB962C8B-B14F-4D97-AF65-F5344CB8AC3E}">
        <p14:creationId xmlns:p14="http://schemas.microsoft.com/office/powerpoint/2010/main" val="398495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473C8-22F6-F345-B331-72508835B302}"/>
              </a:ext>
            </a:extLst>
          </p:cNvPr>
          <p:cNvSpPr txBox="1"/>
          <p:nvPr/>
        </p:nvSpPr>
        <p:spPr>
          <a:xfrm>
            <a:off x="6570255" y="612372"/>
            <a:ext cx="11237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MARKETING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B9FD6-E786-8B46-99E6-5CF6DAE51B8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1AACEC-0947-6846-8518-3E1F1E2F2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807017"/>
              </p:ext>
            </p:extLst>
          </p:nvPr>
        </p:nvGraphicFramePr>
        <p:xfrm>
          <a:off x="8993877" y="3590010"/>
          <a:ext cx="6389896" cy="524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14AB99-C849-6F4F-B871-87F006CC3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924701"/>
              </p:ext>
            </p:extLst>
          </p:nvPr>
        </p:nvGraphicFramePr>
        <p:xfrm>
          <a:off x="1520824" y="3590010"/>
          <a:ext cx="6389896" cy="524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472A76-A4C4-7841-AA9C-B9BE73ECF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828742"/>
              </p:ext>
            </p:extLst>
          </p:nvPr>
        </p:nvGraphicFramePr>
        <p:xfrm>
          <a:off x="16466930" y="3590010"/>
          <a:ext cx="6389896" cy="5241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BAB89D-1A8D-F04A-AC06-699C2246CB61}"/>
              </a:ext>
            </a:extLst>
          </p:cNvPr>
          <p:cNvSpPr txBox="1"/>
          <p:nvPr/>
        </p:nvSpPr>
        <p:spPr>
          <a:xfrm>
            <a:off x="16787165" y="9491352"/>
            <a:ext cx="57494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INBOUND MARKETING ROI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3376D8B-AFBA-DE43-9050-E2803910BBE5}"/>
              </a:ext>
            </a:extLst>
          </p:cNvPr>
          <p:cNvSpPr txBox="1">
            <a:spLocks/>
          </p:cNvSpPr>
          <p:nvPr/>
        </p:nvSpPr>
        <p:spPr>
          <a:xfrm>
            <a:off x="16787166" y="10175178"/>
            <a:ext cx="5749424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F119B-A34A-0246-8846-3748FCE7FAB2}"/>
              </a:ext>
            </a:extLst>
          </p:cNvPr>
          <p:cNvSpPr txBox="1"/>
          <p:nvPr/>
        </p:nvSpPr>
        <p:spPr>
          <a:xfrm>
            <a:off x="9314112" y="9491352"/>
            <a:ext cx="57494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LIFETIME VALUE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45B3946-586A-E643-AFB8-C861EEA90AED}"/>
              </a:ext>
            </a:extLst>
          </p:cNvPr>
          <p:cNvSpPr txBox="1">
            <a:spLocks/>
          </p:cNvSpPr>
          <p:nvPr/>
        </p:nvSpPr>
        <p:spPr>
          <a:xfrm>
            <a:off x="9314113" y="10175178"/>
            <a:ext cx="5749424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8DC1-2914-7E41-8A20-894021B72AD6}"/>
              </a:ext>
            </a:extLst>
          </p:cNvPr>
          <p:cNvSpPr txBox="1"/>
          <p:nvPr/>
        </p:nvSpPr>
        <p:spPr>
          <a:xfrm>
            <a:off x="1841059" y="9491352"/>
            <a:ext cx="574942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REVENUE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D33B434-0748-9F4B-89A9-E97E6CEA0B30}"/>
              </a:ext>
            </a:extLst>
          </p:cNvPr>
          <p:cNvSpPr txBox="1">
            <a:spLocks/>
          </p:cNvSpPr>
          <p:nvPr/>
        </p:nvSpPr>
        <p:spPr>
          <a:xfrm>
            <a:off x="1841060" y="10175178"/>
            <a:ext cx="5749424" cy="139217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promoting.</a:t>
            </a:r>
          </a:p>
        </p:txBody>
      </p:sp>
    </p:spTree>
    <p:extLst>
      <p:ext uri="{BB962C8B-B14F-4D97-AF65-F5344CB8AC3E}">
        <p14:creationId xmlns:p14="http://schemas.microsoft.com/office/powerpoint/2010/main" val="16867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98EE8-D696-6A4E-9AB7-17DD4890F6FD}"/>
              </a:ext>
            </a:extLst>
          </p:cNvPr>
          <p:cNvSpPr txBox="1"/>
          <p:nvPr/>
        </p:nvSpPr>
        <p:spPr>
          <a:xfrm>
            <a:off x="4471133" y="612372"/>
            <a:ext cx="15435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SUPPLIER COMPLIANCE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86960-4535-4148-BA44-DEBC8854D30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2CFBCFE5-8899-DF41-B516-9DC4FFBA6289}"/>
              </a:ext>
            </a:extLst>
          </p:cNvPr>
          <p:cNvSpPr/>
          <p:nvPr/>
        </p:nvSpPr>
        <p:spPr>
          <a:xfrm>
            <a:off x="1520825" y="3056017"/>
            <a:ext cx="2895041" cy="2895041"/>
          </a:xfrm>
          <a:prstGeom prst="donut">
            <a:avLst>
              <a:gd name="adj" fmla="val 1332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5AB48AD-3F1B-A843-8F94-820F9E6FD6CC}"/>
              </a:ext>
            </a:extLst>
          </p:cNvPr>
          <p:cNvSpPr/>
          <p:nvPr/>
        </p:nvSpPr>
        <p:spPr>
          <a:xfrm>
            <a:off x="1520824" y="3056017"/>
            <a:ext cx="2895041" cy="2895041"/>
          </a:xfrm>
          <a:prstGeom prst="blockArc">
            <a:avLst>
              <a:gd name="adj1" fmla="val 520356"/>
              <a:gd name="adj2" fmla="val 16218843"/>
              <a:gd name="adj3" fmla="val 133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8C4F87-5C13-E749-8920-A2BF49FC671C}"/>
              </a:ext>
            </a:extLst>
          </p:cNvPr>
          <p:cNvGrpSpPr/>
          <p:nvPr/>
        </p:nvGrpSpPr>
        <p:grpSpPr>
          <a:xfrm>
            <a:off x="2083327" y="3980317"/>
            <a:ext cx="1770036" cy="1046440"/>
            <a:chOff x="2083327" y="3387560"/>
            <a:chExt cx="1770036" cy="10464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FAFE4A-16DA-F346-A5F1-F7743E49AB80}"/>
                </a:ext>
              </a:extLst>
            </p:cNvPr>
            <p:cNvSpPr txBox="1"/>
            <p:nvPr/>
          </p:nvSpPr>
          <p:spPr>
            <a:xfrm>
              <a:off x="2470452" y="3387560"/>
              <a:ext cx="9957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804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851E3A-D3A0-5642-B0D3-1C485F57824A}"/>
                </a:ext>
              </a:extLst>
            </p:cNvPr>
            <p:cNvSpPr txBox="1"/>
            <p:nvPr/>
          </p:nvSpPr>
          <p:spPr>
            <a:xfrm>
              <a:off x="2083327" y="3972335"/>
              <a:ext cx="17700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SUPPLIERS</a:t>
              </a:r>
            </a:p>
          </p:txBody>
        </p:sp>
      </p:grpSp>
      <p:sp>
        <p:nvSpPr>
          <p:cNvPr id="21" name="Donut 20">
            <a:extLst>
              <a:ext uri="{FF2B5EF4-FFF2-40B4-BE49-F238E27FC236}">
                <a16:creationId xmlns:a16="http://schemas.microsoft.com/office/drawing/2014/main" id="{8C11FD99-F4A8-CB42-A3E0-E23C30A01AE3}"/>
              </a:ext>
            </a:extLst>
          </p:cNvPr>
          <p:cNvSpPr/>
          <p:nvPr/>
        </p:nvSpPr>
        <p:spPr>
          <a:xfrm>
            <a:off x="4828032" y="3056017"/>
            <a:ext cx="2895041" cy="2895041"/>
          </a:xfrm>
          <a:prstGeom prst="donut">
            <a:avLst>
              <a:gd name="adj" fmla="val 1332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8EC9C2F5-425D-1C4E-99A0-1F218C500259}"/>
              </a:ext>
            </a:extLst>
          </p:cNvPr>
          <p:cNvSpPr/>
          <p:nvPr/>
        </p:nvSpPr>
        <p:spPr>
          <a:xfrm>
            <a:off x="4828031" y="3056017"/>
            <a:ext cx="2895041" cy="2895041"/>
          </a:xfrm>
          <a:prstGeom prst="blockArc">
            <a:avLst>
              <a:gd name="adj1" fmla="val 18575670"/>
              <a:gd name="adj2" fmla="val 16218843"/>
              <a:gd name="adj3" fmla="val 133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6D3509-20D8-4742-84EE-A5E5614B1E80}"/>
              </a:ext>
            </a:extLst>
          </p:cNvPr>
          <p:cNvGrpSpPr/>
          <p:nvPr/>
        </p:nvGrpSpPr>
        <p:grpSpPr>
          <a:xfrm>
            <a:off x="5459465" y="3980317"/>
            <a:ext cx="1632178" cy="1046440"/>
            <a:chOff x="2152258" y="3387560"/>
            <a:chExt cx="1632178" cy="10464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42D2FD-394D-E449-A10E-FFA8DE2924C1}"/>
                </a:ext>
              </a:extLst>
            </p:cNvPr>
            <p:cNvSpPr txBox="1"/>
            <p:nvPr/>
          </p:nvSpPr>
          <p:spPr>
            <a:xfrm>
              <a:off x="2634759" y="3387560"/>
              <a:ext cx="6671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3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136847-96D4-EA47-85F1-5C6C2DD4F40D}"/>
                </a:ext>
              </a:extLst>
            </p:cNvPr>
            <p:cNvSpPr txBox="1"/>
            <p:nvPr/>
          </p:nvSpPr>
          <p:spPr>
            <a:xfrm>
              <a:off x="2152258" y="3972335"/>
              <a:ext cx="16321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UNLISTED</a:t>
              </a:r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BA3C71C-B190-9242-9D0C-11251E440586}"/>
              </a:ext>
            </a:extLst>
          </p:cNvPr>
          <p:cNvSpPr/>
          <p:nvPr/>
        </p:nvSpPr>
        <p:spPr>
          <a:xfrm>
            <a:off x="8400528" y="2985071"/>
            <a:ext cx="5593980" cy="118295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12-Point Star 26">
            <a:extLst>
              <a:ext uri="{FF2B5EF4-FFF2-40B4-BE49-F238E27FC236}">
                <a16:creationId xmlns:a16="http://schemas.microsoft.com/office/drawing/2014/main" id="{6F9B1769-B53B-A743-A5AE-A5704C10DAFA}"/>
              </a:ext>
            </a:extLst>
          </p:cNvPr>
          <p:cNvSpPr/>
          <p:nvPr/>
        </p:nvSpPr>
        <p:spPr>
          <a:xfrm>
            <a:off x="8135238" y="2807416"/>
            <a:ext cx="1538260" cy="1538260"/>
          </a:xfrm>
          <a:prstGeom prst="star12">
            <a:avLst>
              <a:gd name="adj" fmla="val 421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5E8448-9185-B149-B074-789C690725A4}"/>
              </a:ext>
            </a:extLst>
          </p:cNvPr>
          <p:cNvSpPr/>
          <p:nvPr/>
        </p:nvSpPr>
        <p:spPr>
          <a:xfrm>
            <a:off x="8400528" y="4717015"/>
            <a:ext cx="5593980" cy="118295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BCED0290-36DC-524E-8064-9B8F7253DCED}"/>
              </a:ext>
            </a:extLst>
          </p:cNvPr>
          <p:cNvSpPr/>
          <p:nvPr/>
        </p:nvSpPr>
        <p:spPr>
          <a:xfrm>
            <a:off x="8506577" y="3178755"/>
            <a:ext cx="795584" cy="795584"/>
          </a:xfrm>
          <a:prstGeom prst="star5">
            <a:avLst>
              <a:gd name="adj" fmla="val 2542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12-Point Star 32">
            <a:extLst>
              <a:ext uri="{FF2B5EF4-FFF2-40B4-BE49-F238E27FC236}">
                <a16:creationId xmlns:a16="http://schemas.microsoft.com/office/drawing/2014/main" id="{279826B1-3867-304C-BCE7-2188E2111F1F}"/>
              </a:ext>
            </a:extLst>
          </p:cNvPr>
          <p:cNvSpPr/>
          <p:nvPr/>
        </p:nvSpPr>
        <p:spPr>
          <a:xfrm>
            <a:off x="8135238" y="4539360"/>
            <a:ext cx="1538260" cy="1538260"/>
          </a:xfrm>
          <a:prstGeom prst="star12">
            <a:avLst>
              <a:gd name="adj" fmla="val 421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06E98C9B-A910-D748-A16B-728CDFCE1EFD}"/>
              </a:ext>
            </a:extLst>
          </p:cNvPr>
          <p:cNvSpPr/>
          <p:nvPr/>
        </p:nvSpPr>
        <p:spPr>
          <a:xfrm>
            <a:off x="8506577" y="4910698"/>
            <a:ext cx="795584" cy="795584"/>
          </a:xfrm>
          <a:prstGeom prst="star5">
            <a:avLst>
              <a:gd name="adj" fmla="val 25429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4F4A0E-2A6C-784F-8A35-48AC960DFAF6}"/>
              </a:ext>
            </a:extLst>
          </p:cNvPr>
          <p:cNvSpPr txBox="1"/>
          <p:nvPr/>
        </p:nvSpPr>
        <p:spPr>
          <a:xfrm>
            <a:off x="10002468" y="3345712"/>
            <a:ext cx="383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A1724A-E60F-0541-91F3-9CB149415802}"/>
              </a:ext>
            </a:extLst>
          </p:cNvPr>
          <p:cNvSpPr txBox="1"/>
          <p:nvPr/>
        </p:nvSpPr>
        <p:spPr>
          <a:xfrm>
            <a:off x="10002468" y="5077656"/>
            <a:ext cx="5854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81D22-2463-8049-BC64-4A977FB7D59D}"/>
              </a:ext>
            </a:extLst>
          </p:cNvPr>
          <p:cNvSpPr txBox="1"/>
          <p:nvPr/>
        </p:nvSpPr>
        <p:spPr>
          <a:xfrm>
            <a:off x="10941995" y="3345712"/>
            <a:ext cx="2265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TOP PARTNER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23E903-45CB-E147-A1EE-BFF7CF0D7BB3}"/>
              </a:ext>
            </a:extLst>
          </p:cNvPr>
          <p:cNvSpPr txBox="1"/>
          <p:nvPr/>
        </p:nvSpPr>
        <p:spPr>
          <a:xfrm>
            <a:off x="10941993" y="5077656"/>
            <a:ext cx="24032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ELITE PARTNER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E4F3F6-EB47-834F-A35D-1484D645E5CA}"/>
              </a:ext>
            </a:extLst>
          </p:cNvPr>
          <p:cNvSpPr/>
          <p:nvPr/>
        </p:nvSpPr>
        <p:spPr>
          <a:xfrm>
            <a:off x="14406672" y="4717015"/>
            <a:ext cx="8446169" cy="118295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DAE8B38-3B5B-3A4C-82B1-B627F7DE13F2}"/>
              </a:ext>
            </a:extLst>
          </p:cNvPr>
          <p:cNvSpPr/>
          <p:nvPr/>
        </p:nvSpPr>
        <p:spPr>
          <a:xfrm>
            <a:off x="14406672" y="2985069"/>
            <a:ext cx="8446169" cy="118295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51D843-18B2-454B-9D15-A7DC87BD5C58}"/>
              </a:ext>
            </a:extLst>
          </p:cNvPr>
          <p:cNvSpPr txBox="1"/>
          <p:nvPr/>
        </p:nvSpPr>
        <p:spPr>
          <a:xfrm>
            <a:off x="14836158" y="3345712"/>
            <a:ext cx="174438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SPENDING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815824-19AC-174F-ADCA-F320B1890640}"/>
              </a:ext>
            </a:extLst>
          </p:cNvPr>
          <p:cNvSpPr txBox="1"/>
          <p:nvPr/>
        </p:nvSpPr>
        <p:spPr>
          <a:xfrm>
            <a:off x="14836158" y="5077656"/>
            <a:ext cx="15712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SAVINGS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18FFD1-A759-2948-A80D-06ECEB5EA410}"/>
              </a:ext>
            </a:extLst>
          </p:cNvPr>
          <p:cNvSpPr txBox="1"/>
          <p:nvPr/>
        </p:nvSpPr>
        <p:spPr>
          <a:xfrm>
            <a:off x="17136824" y="3345712"/>
            <a:ext cx="17636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$4,566.00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6BC39-19CA-5040-82C5-FD858BE236BD}"/>
              </a:ext>
            </a:extLst>
          </p:cNvPr>
          <p:cNvSpPr txBox="1"/>
          <p:nvPr/>
        </p:nvSpPr>
        <p:spPr>
          <a:xfrm>
            <a:off x="17136824" y="5077656"/>
            <a:ext cx="175721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$8,534.00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4570BCFD-134E-0046-9AB3-4F8EDAC82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966050"/>
              </p:ext>
            </p:extLst>
          </p:nvPr>
        </p:nvGraphicFramePr>
        <p:xfrm>
          <a:off x="19456726" y="3178756"/>
          <a:ext cx="2995770" cy="79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91311D9B-FBFC-0A45-A862-CE273CF40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615290"/>
              </p:ext>
            </p:extLst>
          </p:nvPr>
        </p:nvGraphicFramePr>
        <p:xfrm>
          <a:off x="19456726" y="4910706"/>
          <a:ext cx="2995770" cy="79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AF16E7F5-00C8-5344-BD5D-586699795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311570"/>
              </p:ext>
            </p:extLst>
          </p:nvPr>
        </p:nvGraphicFramePr>
        <p:xfrm>
          <a:off x="13735677" y="7315200"/>
          <a:ext cx="9121148" cy="554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AAF4AD6C-A4C2-7143-A669-C33A9E239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200484"/>
              </p:ext>
            </p:extLst>
          </p:nvPr>
        </p:nvGraphicFramePr>
        <p:xfrm>
          <a:off x="1520825" y="7315200"/>
          <a:ext cx="10919828" cy="554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2330CAF-8320-9445-BB9F-23A8230191C3}"/>
              </a:ext>
            </a:extLst>
          </p:cNvPr>
          <p:cNvSpPr txBox="1"/>
          <p:nvPr/>
        </p:nvSpPr>
        <p:spPr>
          <a:xfrm>
            <a:off x="1520825" y="6561469"/>
            <a:ext cx="109198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RATE OF CONTRACT COMPLIANCE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7A7AF8-5CF9-464D-9079-BD010DE65565}"/>
              </a:ext>
            </a:extLst>
          </p:cNvPr>
          <p:cNvSpPr txBox="1"/>
          <p:nvPr/>
        </p:nvSpPr>
        <p:spPr>
          <a:xfrm>
            <a:off x="13739661" y="6561469"/>
            <a:ext cx="91131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AVERAGE PROCUREMENT CYCLE </a:t>
            </a:r>
          </a:p>
        </p:txBody>
      </p:sp>
    </p:spTree>
    <p:extLst>
      <p:ext uri="{BB962C8B-B14F-4D97-AF65-F5344CB8AC3E}">
        <p14:creationId xmlns:p14="http://schemas.microsoft.com/office/powerpoint/2010/main" val="89492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C8DCB-FE73-3D41-9783-D04E9450FAB7}"/>
              </a:ext>
            </a:extLst>
          </p:cNvPr>
          <p:cNvSpPr txBox="1"/>
          <p:nvPr/>
        </p:nvSpPr>
        <p:spPr>
          <a:xfrm>
            <a:off x="3829133" y="612372"/>
            <a:ext cx="167196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CAMPAIGN OPTIMIZATION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814B9-5ED9-CB48-93D5-AFF03692845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B8A669-E4BF-BF4C-BB3E-2D4977AF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335435"/>
              </p:ext>
            </p:extLst>
          </p:nvPr>
        </p:nvGraphicFramePr>
        <p:xfrm>
          <a:off x="1520826" y="3582927"/>
          <a:ext cx="4494964" cy="3757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8CA787-4D76-ED49-91B0-1FE2AFDB021F}"/>
              </a:ext>
            </a:extLst>
          </p:cNvPr>
          <p:cNvSpPr txBox="1"/>
          <p:nvPr/>
        </p:nvSpPr>
        <p:spPr>
          <a:xfrm>
            <a:off x="1520825" y="2454908"/>
            <a:ext cx="449496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RATE OF CONTRACT COMPLIANCE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E345E1-5187-1340-80CD-4FDB0ED59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16564"/>
              </p:ext>
            </p:extLst>
          </p:nvPr>
        </p:nvGraphicFramePr>
        <p:xfrm>
          <a:off x="1520824" y="8672945"/>
          <a:ext cx="6019843" cy="4281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0825A1-8D40-8048-8C3F-6E9075D7361C}"/>
              </a:ext>
            </a:extLst>
          </p:cNvPr>
          <p:cNvSpPr txBox="1"/>
          <p:nvPr/>
        </p:nvSpPr>
        <p:spPr>
          <a:xfrm>
            <a:off x="1520824" y="7879824"/>
            <a:ext cx="601984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TOP CAMPAIGNS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6134D37-0ADD-FF4B-8EFB-3C1764A17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198040"/>
              </p:ext>
            </p:extLst>
          </p:nvPr>
        </p:nvGraphicFramePr>
        <p:xfrm>
          <a:off x="7540666" y="3248029"/>
          <a:ext cx="15316158" cy="4092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BE60D9-4777-2242-A707-10C6CD82CF3A}"/>
              </a:ext>
            </a:extLst>
          </p:cNvPr>
          <p:cNvSpPr txBox="1"/>
          <p:nvPr/>
        </p:nvSpPr>
        <p:spPr>
          <a:xfrm>
            <a:off x="7540665" y="2454908"/>
            <a:ext cx="1531615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COST-TO-INTERACTION OPTIMIZATION BY LEADSCORING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84364D-527F-A944-9B8C-4D6975245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125198"/>
              </p:ext>
            </p:extLst>
          </p:nvPr>
        </p:nvGraphicFramePr>
        <p:xfrm>
          <a:off x="8879304" y="8672945"/>
          <a:ext cx="13977519" cy="4281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58C0F57-2873-1849-8E3A-9BC7F4971052}"/>
              </a:ext>
            </a:extLst>
          </p:cNvPr>
          <p:cNvSpPr txBox="1"/>
          <p:nvPr/>
        </p:nvSpPr>
        <p:spPr>
          <a:xfrm>
            <a:off x="8879304" y="7879824"/>
            <a:ext cx="139775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LEADS CONVERTED VS. COST TREND</a:t>
            </a:r>
          </a:p>
        </p:txBody>
      </p:sp>
    </p:spTree>
    <p:extLst>
      <p:ext uri="{BB962C8B-B14F-4D97-AF65-F5344CB8AC3E}">
        <p14:creationId xmlns:p14="http://schemas.microsoft.com/office/powerpoint/2010/main" val="182764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A0114-D219-9642-83F9-61CC7D84186E}"/>
              </a:ext>
            </a:extLst>
          </p:cNvPr>
          <p:cNvSpPr txBox="1"/>
          <p:nvPr/>
        </p:nvSpPr>
        <p:spPr>
          <a:xfrm>
            <a:off x="6882783" y="612372"/>
            <a:ext cx="10612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INCORRECT STOCK SIZE KPI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84009-DC43-4541-9AAD-330FF1CA38C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A97992-07C7-4643-AA81-BECC43BCA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277081"/>
              </p:ext>
            </p:extLst>
          </p:nvPr>
        </p:nvGraphicFramePr>
        <p:xfrm>
          <a:off x="9229892" y="4036711"/>
          <a:ext cx="5917867" cy="4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04F311-7760-8F4C-8DE8-96D1FE92A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9041329"/>
              </p:ext>
            </p:extLst>
          </p:nvPr>
        </p:nvGraphicFramePr>
        <p:xfrm>
          <a:off x="2351315" y="4036711"/>
          <a:ext cx="4256888" cy="4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80B2F9-90CC-534D-95F6-D4A4B4E43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34409"/>
              </p:ext>
            </p:extLst>
          </p:nvPr>
        </p:nvGraphicFramePr>
        <p:xfrm>
          <a:off x="17769448" y="4036711"/>
          <a:ext cx="4256888" cy="4214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F53CF0-598C-554E-8DD1-3BBE4C2455CF}"/>
              </a:ext>
            </a:extLst>
          </p:cNvPr>
          <p:cNvSpPr txBox="1"/>
          <p:nvPr/>
        </p:nvSpPr>
        <p:spPr>
          <a:xfrm>
            <a:off x="1664195" y="8756425"/>
            <a:ext cx="563113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 ITEMS WITH INCORRECT STOCK BALANCES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130655-6F54-D14D-AEDC-CED66A96F91B}"/>
              </a:ext>
            </a:extLst>
          </p:cNvPr>
          <p:cNvSpPr txBox="1">
            <a:spLocks/>
          </p:cNvSpPr>
          <p:nvPr/>
        </p:nvSpPr>
        <p:spPr>
          <a:xfrm>
            <a:off x="1664185" y="9932694"/>
            <a:ext cx="563114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 environmental core values.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FE2D6-4328-EA49-8B89-4F2B80B40627}"/>
              </a:ext>
            </a:extLst>
          </p:cNvPr>
          <p:cNvSpPr txBox="1"/>
          <p:nvPr/>
        </p:nvSpPr>
        <p:spPr>
          <a:xfrm>
            <a:off x="9373260" y="9248868"/>
            <a:ext cx="563113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SIZE OF SAFETY STOCK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5763F9C-A718-D144-AA82-2FE948446DAF}"/>
              </a:ext>
            </a:extLst>
          </p:cNvPr>
          <p:cNvSpPr txBox="1">
            <a:spLocks/>
          </p:cNvSpPr>
          <p:nvPr/>
        </p:nvSpPr>
        <p:spPr>
          <a:xfrm>
            <a:off x="9373250" y="9932694"/>
            <a:ext cx="563114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 environmental core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E1872-F1C3-074E-BE69-0A569CA1B22D}"/>
              </a:ext>
            </a:extLst>
          </p:cNvPr>
          <p:cNvSpPr txBox="1"/>
          <p:nvPr/>
        </p:nvSpPr>
        <p:spPr>
          <a:xfrm>
            <a:off x="17082317" y="9248868"/>
            <a:ext cx="563113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% OF SAFETY STOCK USED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0AF8771-1BCD-1046-8031-E658D6CD97C8}"/>
              </a:ext>
            </a:extLst>
          </p:cNvPr>
          <p:cNvSpPr txBox="1">
            <a:spLocks/>
          </p:cNvSpPr>
          <p:nvPr/>
        </p:nvSpPr>
        <p:spPr>
          <a:xfrm>
            <a:off x="17082307" y="9932694"/>
            <a:ext cx="563114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 by promoting environmental core values.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D2B58-8C18-064E-BF39-CC72F2EE00FC}"/>
              </a:ext>
            </a:extLst>
          </p:cNvPr>
          <p:cNvSpPr txBox="1"/>
          <p:nvPr/>
        </p:nvSpPr>
        <p:spPr>
          <a:xfrm>
            <a:off x="3993087" y="5851763"/>
            <a:ext cx="9733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8AE2F-BD7F-6743-AA70-FCAA709342F6}"/>
              </a:ext>
            </a:extLst>
          </p:cNvPr>
          <p:cNvSpPr txBox="1"/>
          <p:nvPr/>
        </p:nvSpPr>
        <p:spPr>
          <a:xfrm>
            <a:off x="19371935" y="5851763"/>
            <a:ext cx="105189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63%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88489-1029-3146-8924-5BDFFFED888F}"/>
              </a:ext>
            </a:extLst>
          </p:cNvPr>
          <p:cNvSpPr txBox="1"/>
          <p:nvPr/>
        </p:nvSpPr>
        <p:spPr>
          <a:xfrm>
            <a:off x="9689582" y="5851763"/>
            <a:ext cx="10855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54%</a:t>
            </a:r>
          </a:p>
        </p:txBody>
      </p:sp>
    </p:spTree>
    <p:extLst>
      <p:ext uri="{BB962C8B-B14F-4D97-AF65-F5344CB8AC3E}">
        <p14:creationId xmlns:p14="http://schemas.microsoft.com/office/powerpoint/2010/main" val="118387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C7346-FB5E-F74D-BB74-D9DC2FD176CD}"/>
              </a:ext>
            </a:extLst>
          </p:cNvPr>
          <p:cNvSpPr txBox="1"/>
          <p:nvPr/>
        </p:nvSpPr>
        <p:spPr>
          <a:xfrm>
            <a:off x="8941113" y="612372"/>
            <a:ext cx="6495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781A9-8A9E-4F47-A991-93FE8BD57D6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20417-A4CE-8C48-A6F6-3A642B7FCC10}"/>
              </a:ext>
            </a:extLst>
          </p:cNvPr>
          <p:cNvSpPr/>
          <p:nvPr/>
        </p:nvSpPr>
        <p:spPr>
          <a:xfrm>
            <a:off x="1520825" y="2260881"/>
            <a:ext cx="3556000" cy="18091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E14D3-E19B-9B41-804F-0F2E0448F760}"/>
              </a:ext>
            </a:extLst>
          </p:cNvPr>
          <p:cNvSpPr/>
          <p:nvPr/>
        </p:nvSpPr>
        <p:spPr>
          <a:xfrm>
            <a:off x="5076825" y="2260881"/>
            <a:ext cx="3556000" cy="18091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17A02-D5BB-C940-94B5-063B1C3B1B53}"/>
              </a:ext>
            </a:extLst>
          </p:cNvPr>
          <p:cNvSpPr/>
          <p:nvPr/>
        </p:nvSpPr>
        <p:spPr>
          <a:xfrm>
            <a:off x="8632825" y="2260881"/>
            <a:ext cx="3556000" cy="18091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AEC24-4080-E84B-B041-E83801ABFD32}"/>
              </a:ext>
            </a:extLst>
          </p:cNvPr>
          <p:cNvSpPr/>
          <p:nvPr/>
        </p:nvSpPr>
        <p:spPr>
          <a:xfrm>
            <a:off x="12188825" y="2260881"/>
            <a:ext cx="3556000" cy="18091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C2C02-E54B-7945-A888-B30E7E65464C}"/>
              </a:ext>
            </a:extLst>
          </p:cNvPr>
          <p:cNvSpPr/>
          <p:nvPr/>
        </p:nvSpPr>
        <p:spPr>
          <a:xfrm>
            <a:off x="15744825" y="2260881"/>
            <a:ext cx="3556000" cy="18091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CD4BC-787A-464E-B253-52318C4A4571}"/>
              </a:ext>
            </a:extLst>
          </p:cNvPr>
          <p:cNvSpPr/>
          <p:nvPr/>
        </p:nvSpPr>
        <p:spPr>
          <a:xfrm>
            <a:off x="19300825" y="2260881"/>
            <a:ext cx="3556000" cy="180913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30E70-8092-D94A-BF27-9FFF976ADB1C}"/>
              </a:ext>
            </a:extLst>
          </p:cNvPr>
          <p:cNvSpPr/>
          <p:nvPr/>
        </p:nvSpPr>
        <p:spPr>
          <a:xfrm>
            <a:off x="1520825" y="4070028"/>
            <a:ext cx="7112000" cy="310880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34453E-0D83-6547-87FA-165832606E27}"/>
              </a:ext>
            </a:extLst>
          </p:cNvPr>
          <p:cNvSpPr/>
          <p:nvPr/>
        </p:nvSpPr>
        <p:spPr>
          <a:xfrm>
            <a:off x="8632825" y="4070023"/>
            <a:ext cx="14224000" cy="577516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70B14-54C4-2040-9E8B-1C72E45FE3AA}"/>
              </a:ext>
            </a:extLst>
          </p:cNvPr>
          <p:cNvSpPr/>
          <p:nvPr/>
        </p:nvSpPr>
        <p:spPr>
          <a:xfrm>
            <a:off x="1520825" y="7178834"/>
            <a:ext cx="7112000" cy="577516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CFFF4-C428-3442-B5B3-2BB2021B36DC}"/>
              </a:ext>
            </a:extLst>
          </p:cNvPr>
          <p:cNvSpPr/>
          <p:nvPr/>
        </p:nvSpPr>
        <p:spPr>
          <a:xfrm>
            <a:off x="8632825" y="9845188"/>
            <a:ext cx="14224000" cy="310880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B40D5-ACFC-9D4F-8E25-8F4E152CCF4B}"/>
              </a:ext>
            </a:extLst>
          </p:cNvPr>
          <p:cNvSpPr txBox="1"/>
          <p:nvPr/>
        </p:nvSpPr>
        <p:spPr>
          <a:xfrm>
            <a:off x="1922487" y="2420195"/>
            <a:ext cx="2752677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Leads This Month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F10B4D-B8ED-B646-B138-304097B18E5D}"/>
              </a:ext>
            </a:extLst>
          </p:cNvPr>
          <p:cNvGrpSpPr/>
          <p:nvPr/>
        </p:nvGrpSpPr>
        <p:grpSpPr>
          <a:xfrm>
            <a:off x="1899493" y="2921225"/>
            <a:ext cx="1003414" cy="1003412"/>
            <a:chOff x="2261771" y="2921225"/>
            <a:chExt cx="1003414" cy="1003412"/>
          </a:xfrm>
        </p:grpSpPr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E6037EA9-7174-3E46-A2D3-49D551091352}"/>
                </a:ext>
              </a:extLst>
            </p:cNvPr>
            <p:cNvSpPr/>
            <p:nvPr/>
          </p:nvSpPr>
          <p:spPr>
            <a:xfrm>
              <a:off x="2261771" y="2921225"/>
              <a:ext cx="1003414" cy="1003412"/>
            </a:xfrm>
            <a:prstGeom prst="donut">
              <a:avLst>
                <a:gd name="adj" fmla="val 1845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F59A5928-5E64-2443-9F03-4878C86AC296}"/>
                </a:ext>
              </a:extLst>
            </p:cNvPr>
            <p:cNvSpPr/>
            <p:nvPr/>
          </p:nvSpPr>
          <p:spPr>
            <a:xfrm>
              <a:off x="2261771" y="2921225"/>
              <a:ext cx="1003414" cy="1003412"/>
            </a:xfrm>
            <a:prstGeom prst="blockArc">
              <a:avLst>
                <a:gd name="adj1" fmla="val 7167006"/>
                <a:gd name="adj2" fmla="val 16135681"/>
                <a:gd name="adj3" fmla="val 185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88A8B14-1678-5C4E-9656-021678D321F4}"/>
              </a:ext>
            </a:extLst>
          </p:cNvPr>
          <p:cNvSpPr txBox="1"/>
          <p:nvPr/>
        </p:nvSpPr>
        <p:spPr>
          <a:xfrm>
            <a:off x="3001860" y="3192097"/>
            <a:ext cx="169629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 QUOTES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4D2BDC-3CBB-1E44-8580-CEA11F9622FB}"/>
              </a:ext>
            </a:extLst>
          </p:cNvPr>
          <p:cNvSpPr txBox="1"/>
          <p:nvPr/>
        </p:nvSpPr>
        <p:spPr>
          <a:xfrm>
            <a:off x="5609935" y="2420195"/>
            <a:ext cx="24897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Revenue This Month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3DA9F0-3593-8F40-A847-137EEDDC95D5}"/>
              </a:ext>
            </a:extLst>
          </p:cNvPr>
          <p:cNvGrpSpPr/>
          <p:nvPr/>
        </p:nvGrpSpPr>
        <p:grpSpPr>
          <a:xfrm>
            <a:off x="5812161" y="2921225"/>
            <a:ext cx="1003414" cy="1003412"/>
            <a:chOff x="2261771" y="2921225"/>
            <a:chExt cx="1003414" cy="1003412"/>
          </a:xfrm>
        </p:grpSpPr>
        <p:sp>
          <p:nvSpPr>
            <p:cNvPr id="44" name="Donut 43">
              <a:extLst>
                <a:ext uri="{FF2B5EF4-FFF2-40B4-BE49-F238E27FC236}">
                  <a16:creationId xmlns:a16="http://schemas.microsoft.com/office/drawing/2014/main" id="{71CA44C4-06B7-3947-8A93-55555EFEB492}"/>
                </a:ext>
              </a:extLst>
            </p:cNvPr>
            <p:cNvSpPr/>
            <p:nvPr/>
          </p:nvSpPr>
          <p:spPr>
            <a:xfrm>
              <a:off x="2261771" y="2921225"/>
              <a:ext cx="1003414" cy="1003412"/>
            </a:xfrm>
            <a:prstGeom prst="donut">
              <a:avLst>
                <a:gd name="adj" fmla="val 1845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7439612C-A293-8240-B858-28202A21EA97}"/>
                </a:ext>
              </a:extLst>
            </p:cNvPr>
            <p:cNvSpPr/>
            <p:nvPr/>
          </p:nvSpPr>
          <p:spPr>
            <a:xfrm>
              <a:off x="2261771" y="2921225"/>
              <a:ext cx="1003414" cy="1003412"/>
            </a:xfrm>
            <a:prstGeom prst="blockArc">
              <a:avLst>
                <a:gd name="adj1" fmla="val 21242913"/>
                <a:gd name="adj2" fmla="val 16135681"/>
                <a:gd name="adj3" fmla="val 185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C7B9D2D-B2C9-9244-808B-5FA1707EC560}"/>
              </a:ext>
            </a:extLst>
          </p:cNvPr>
          <p:cNvSpPr txBox="1"/>
          <p:nvPr/>
        </p:nvSpPr>
        <p:spPr>
          <a:xfrm>
            <a:off x="6914528" y="3192097"/>
            <a:ext cx="98296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11.5 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5CB54B-4790-C140-BED9-F0528FDEC7D2}"/>
              </a:ext>
            </a:extLst>
          </p:cNvPr>
          <p:cNvSpPr txBox="1"/>
          <p:nvPr/>
        </p:nvSpPr>
        <p:spPr>
          <a:xfrm>
            <a:off x="16019854" y="2420195"/>
            <a:ext cx="30059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Projects This Month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B688BF-6A09-1043-BC43-4A16B893E92E}"/>
              </a:ext>
            </a:extLst>
          </p:cNvPr>
          <p:cNvGrpSpPr/>
          <p:nvPr/>
        </p:nvGrpSpPr>
        <p:grpSpPr>
          <a:xfrm>
            <a:off x="15956780" y="2921225"/>
            <a:ext cx="1003414" cy="1003412"/>
            <a:chOff x="2261771" y="2921225"/>
            <a:chExt cx="1003414" cy="1003412"/>
          </a:xfrm>
        </p:grpSpPr>
        <p:sp>
          <p:nvSpPr>
            <p:cNvPr id="51" name="Donut 50">
              <a:extLst>
                <a:ext uri="{FF2B5EF4-FFF2-40B4-BE49-F238E27FC236}">
                  <a16:creationId xmlns:a16="http://schemas.microsoft.com/office/drawing/2014/main" id="{CEE74089-96BF-D94E-8724-38EA88FEAB5E}"/>
                </a:ext>
              </a:extLst>
            </p:cNvPr>
            <p:cNvSpPr/>
            <p:nvPr/>
          </p:nvSpPr>
          <p:spPr>
            <a:xfrm>
              <a:off x="2261771" y="2921225"/>
              <a:ext cx="1003414" cy="1003412"/>
            </a:xfrm>
            <a:prstGeom prst="donut">
              <a:avLst>
                <a:gd name="adj" fmla="val 1845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FDD30115-14AF-734C-B45A-7607D70E3685}"/>
                </a:ext>
              </a:extLst>
            </p:cNvPr>
            <p:cNvSpPr/>
            <p:nvPr/>
          </p:nvSpPr>
          <p:spPr>
            <a:xfrm>
              <a:off x="2261771" y="2921225"/>
              <a:ext cx="1003414" cy="1003412"/>
            </a:xfrm>
            <a:prstGeom prst="blockArc">
              <a:avLst>
                <a:gd name="adj1" fmla="val 17737880"/>
                <a:gd name="adj2" fmla="val 16135681"/>
                <a:gd name="adj3" fmla="val 185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19235B6-2917-9D4C-8C5B-8AE77F7C737B}"/>
              </a:ext>
            </a:extLst>
          </p:cNvPr>
          <p:cNvSpPr txBox="1"/>
          <p:nvPr/>
        </p:nvSpPr>
        <p:spPr>
          <a:xfrm>
            <a:off x="17059147" y="3192097"/>
            <a:ext cx="20297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 PROJECTS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5ACF6-ABEF-784E-9381-9D432BE1BF29}"/>
              </a:ext>
            </a:extLst>
          </p:cNvPr>
          <p:cNvSpPr txBox="1"/>
          <p:nvPr/>
        </p:nvSpPr>
        <p:spPr>
          <a:xfrm>
            <a:off x="9284557" y="2420195"/>
            <a:ext cx="2252540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Quoted &gt; Invoiced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C3E0FE-7D47-2F45-82C8-F0C2F8606282}"/>
              </a:ext>
            </a:extLst>
          </p:cNvPr>
          <p:cNvSpPr txBox="1"/>
          <p:nvPr/>
        </p:nvSpPr>
        <p:spPr>
          <a:xfrm>
            <a:off x="12559231" y="2420195"/>
            <a:ext cx="28151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Planned vs. Actual Time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FC5A7-6798-3649-AFF3-38300B0A9218}"/>
              </a:ext>
            </a:extLst>
          </p:cNvPr>
          <p:cNvSpPr txBox="1"/>
          <p:nvPr/>
        </p:nvSpPr>
        <p:spPr>
          <a:xfrm>
            <a:off x="19819508" y="2420195"/>
            <a:ext cx="25186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Outstanding Invoices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B6037D-8FDB-D542-9D96-870767950DC0}"/>
              </a:ext>
            </a:extLst>
          </p:cNvPr>
          <p:cNvSpPr txBox="1"/>
          <p:nvPr/>
        </p:nvSpPr>
        <p:spPr>
          <a:xfrm>
            <a:off x="9857517" y="3130543"/>
            <a:ext cx="109677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7.7%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F036E8-4075-7E4A-891F-3B7BF4519E89}"/>
              </a:ext>
            </a:extLst>
          </p:cNvPr>
          <p:cNvSpPr txBox="1"/>
          <p:nvPr/>
        </p:nvSpPr>
        <p:spPr>
          <a:xfrm>
            <a:off x="13257336" y="3130543"/>
            <a:ext cx="14189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96.3%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DD4430-1BB8-C14B-9C5D-0F0AB842E328}"/>
              </a:ext>
            </a:extLst>
          </p:cNvPr>
          <p:cNvSpPr txBox="1"/>
          <p:nvPr/>
        </p:nvSpPr>
        <p:spPr>
          <a:xfrm>
            <a:off x="20369337" y="3130543"/>
            <a:ext cx="14189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96.3%</a:t>
            </a:r>
          </a:p>
        </p:txBody>
      </p:sp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003ED0DA-6674-1C44-AF53-9D70D40EF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705670"/>
              </p:ext>
            </p:extLst>
          </p:nvPr>
        </p:nvGraphicFramePr>
        <p:xfrm>
          <a:off x="2965840" y="7950257"/>
          <a:ext cx="4579760" cy="4592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2AF7A278-5170-EB4E-A46A-A1D59A3E1817}"/>
              </a:ext>
            </a:extLst>
          </p:cNvPr>
          <p:cNvSpPr txBox="1"/>
          <p:nvPr/>
        </p:nvSpPr>
        <p:spPr>
          <a:xfrm>
            <a:off x="2876547" y="7377482"/>
            <a:ext cx="44005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TEAM HOURS BY ACTIVITIES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6E548C-4789-BD48-A288-E27EDB9EF341}"/>
              </a:ext>
            </a:extLst>
          </p:cNvPr>
          <p:cNvSpPr txBox="1"/>
          <p:nvPr/>
        </p:nvSpPr>
        <p:spPr>
          <a:xfrm>
            <a:off x="3775834" y="4220286"/>
            <a:ext cx="26019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ACTIVE BUDGET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A48E9B-66E4-3F4F-B61F-98BCB99FDB33}"/>
              </a:ext>
            </a:extLst>
          </p:cNvPr>
          <p:cNvSpPr txBox="1"/>
          <p:nvPr/>
        </p:nvSpPr>
        <p:spPr>
          <a:xfrm>
            <a:off x="1657640" y="4883429"/>
            <a:ext cx="11144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PERIOD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95D11D-4727-FE45-9976-38FF4320E6BE}"/>
              </a:ext>
            </a:extLst>
          </p:cNvPr>
          <p:cNvSpPr txBox="1"/>
          <p:nvPr/>
        </p:nvSpPr>
        <p:spPr>
          <a:xfrm>
            <a:off x="2872572" y="4883429"/>
            <a:ext cx="12137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ACTUAL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74C988-E90D-5741-8BA4-7C44ABB2154F}"/>
              </a:ext>
            </a:extLst>
          </p:cNvPr>
          <p:cNvSpPr txBox="1"/>
          <p:nvPr/>
        </p:nvSpPr>
        <p:spPr>
          <a:xfrm>
            <a:off x="4190097" y="4883429"/>
            <a:ext cx="120738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BUDGET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B165E6-140D-E445-AFF3-9F9C653E7498}"/>
              </a:ext>
            </a:extLst>
          </p:cNvPr>
          <p:cNvSpPr txBox="1"/>
          <p:nvPr/>
        </p:nvSpPr>
        <p:spPr>
          <a:xfrm>
            <a:off x="5514834" y="4883429"/>
            <a:ext cx="117371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STATUS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C2919D-51CF-7941-9620-EE97854D7F92}"/>
              </a:ext>
            </a:extLst>
          </p:cNvPr>
          <p:cNvSpPr txBox="1"/>
          <p:nvPr/>
        </p:nvSpPr>
        <p:spPr>
          <a:xfrm>
            <a:off x="6789077" y="4883429"/>
            <a:ext cx="17011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DIFFERENCE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DA1B87-3AC4-D24F-891B-11C184832D28}"/>
              </a:ext>
            </a:extLst>
          </p:cNvPr>
          <p:cNvSpPr txBox="1"/>
          <p:nvPr/>
        </p:nvSpPr>
        <p:spPr>
          <a:xfrm>
            <a:off x="1837176" y="5442902"/>
            <a:ext cx="4812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E311D1-AC0E-C147-8F39-591345E4ABF5}"/>
              </a:ext>
            </a:extLst>
          </p:cNvPr>
          <p:cNvSpPr txBox="1"/>
          <p:nvPr/>
        </p:nvSpPr>
        <p:spPr>
          <a:xfrm>
            <a:off x="3263705" y="5442902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30,988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49EFA2-CACE-9543-A896-8EABAD716B8D}"/>
              </a:ext>
            </a:extLst>
          </p:cNvPr>
          <p:cNvSpPr txBox="1"/>
          <p:nvPr/>
        </p:nvSpPr>
        <p:spPr>
          <a:xfrm>
            <a:off x="4574818" y="5442902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88,000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F2E846-7B70-D442-9689-08140A0F7AB0}"/>
              </a:ext>
            </a:extLst>
          </p:cNvPr>
          <p:cNvSpPr txBox="1"/>
          <p:nvPr/>
        </p:nvSpPr>
        <p:spPr>
          <a:xfrm>
            <a:off x="5810587" y="5442902"/>
            <a:ext cx="58221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56%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6E7202-AC20-164A-9AB2-C27CFCF993EB}"/>
              </a:ext>
            </a:extLst>
          </p:cNvPr>
          <p:cNvSpPr txBox="1"/>
          <p:nvPr/>
        </p:nvSpPr>
        <p:spPr>
          <a:xfrm>
            <a:off x="7473559" y="5442902"/>
            <a:ext cx="10166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-123,987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3722EF-094E-3749-97D3-9B838CFAB4AA}"/>
              </a:ext>
            </a:extLst>
          </p:cNvPr>
          <p:cNvSpPr txBox="1"/>
          <p:nvPr/>
        </p:nvSpPr>
        <p:spPr>
          <a:xfrm>
            <a:off x="1837176" y="5940819"/>
            <a:ext cx="4651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33330C-9622-8446-9A54-46CC11E15B1D}"/>
              </a:ext>
            </a:extLst>
          </p:cNvPr>
          <p:cNvSpPr txBox="1"/>
          <p:nvPr/>
        </p:nvSpPr>
        <p:spPr>
          <a:xfrm>
            <a:off x="3263705" y="5940819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45,000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02AFE1-CAF4-5A4D-9C68-4A3E7264D8EA}"/>
              </a:ext>
            </a:extLst>
          </p:cNvPr>
          <p:cNvSpPr txBox="1"/>
          <p:nvPr/>
        </p:nvSpPr>
        <p:spPr>
          <a:xfrm>
            <a:off x="4574818" y="5940819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23,000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2702DD-CAA8-A543-A762-B167BED9AF14}"/>
              </a:ext>
            </a:extLst>
          </p:cNvPr>
          <p:cNvSpPr txBox="1"/>
          <p:nvPr/>
        </p:nvSpPr>
        <p:spPr>
          <a:xfrm>
            <a:off x="5810587" y="5940819"/>
            <a:ext cx="58221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6D2C52-FAC5-9A47-803B-4FC12282399E}"/>
              </a:ext>
            </a:extLst>
          </p:cNvPr>
          <p:cNvSpPr txBox="1"/>
          <p:nvPr/>
        </p:nvSpPr>
        <p:spPr>
          <a:xfrm>
            <a:off x="7592181" y="5940819"/>
            <a:ext cx="8980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-45,785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3388-4DD2-B14D-AD62-BCF2F5AB9953}"/>
              </a:ext>
            </a:extLst>
          </p:cNvPr>
          <p:cNvSpPr txBox="1"/>
          <p:nvPr/>
        </p:nvSpPr>
        <p:spPr>
          <a:xfrm>
            <a:off x="1837176" y="6438736"/>
            <a:ext cx="6591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A2DE71-49D0-B246-922D-47B28B38A2A7}"/>
              </a:ext>
            </a:extLst>
          </p:cNvPr>
          <p:cNvSpPr txBox="1"/>
          <p:nvPr/>
        </p:nvSpPr>
        <p:spPr>
          <a:xfrm>
            <a:off x="3145082" y="6438736"/>
            <a:ext cx="9412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128,900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17F5CC-DD64-1649-B849-244F203B93B6}"/>
              </a:ext>
            </a:extLst>
          </p:cNvPr>
          <p:cNvSpPr txBox="1"/>
          <p:nvPr/>
        </p:nvSpPr>
        <p:spPr>
          <a:xfrm>
            <a:off x="4574818" y="6438736"/>
            <a:ext cx="822661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56,000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E3DDD2-C4FD-164D-8FC1-FE8C07633117}"/>
              </a:ext>
            </a:extLst>
          </p:cNvPr>
          <p:cNvSpPr txBox="1"/>
          <p:nvPr/>
        </p:nvSpPr>
        <p:spPr>
          <a:xfrm>
            <a:off x="5810587" y="6438736"/>
            <a:ext cx="58221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248E1E-92AD-5441-B6F0-F8D33D8C394F}"/>
              </a:ext>
            </a:extLst>
          </p:cNvPr>
          <p:cNvSpPr txBox="1"/>
          <p:nvPr/>
        </p:nvSpPr>
        <p:spPr>
          <a:xfrm>
            <a:off x="7473559" y="6438736"/>
            <a:ext cx="10166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-234,765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47F618-5C0A-594C-A6B2-8479B4921222}"/>
              </a:ext>
            </a:extLst>
          </p:cNvPr>
          <p:cNvSpPr txBox="1"/>
          <p:nvPr/>
        </p:nvSpPr>
        <p:spPr>
          <a:xfrm>
            <a:off x="13900415" y="4220286"/>
            <a:ext cx="36888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REVENUE 2019 VS. 2020</a:t>
            </a:r>
          </a:p>
        </p:txBody>
      </p:sp>
      <p:graphicFrame>
        <p:nvGraphicFramePr>
          <p:cNvPr id="87" name="Chart 86">
            <a:extLst>
              <a:ext uri="{FF2B5EF4-FFF2-40B4-BE49-F238E27FC236}">
                <a16:creationId xmlns:a16="http://schemas.microsoft.com/office/drawing/2014/main" id="{52FC0228-B523-8B43-B1CC-21E9D602A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111065"/>
              </p:ext>
            </p:extLst>
          </p:nvPr>
        </p:nvGraphicFramePr>
        <p:xfrm>
          <a:off x="9035227" y="4883429"/>
          <a:ext cx="13419197" cy="4606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B3F7D8A7-6E06-1F49-BE01-5ACDE9B033D4}"/>
              </a:ext>
            </a:extLst>
          </p:cNvPr>
          <p:cNvSpPr txBox="1"/>
          <p:nvPr/>
        </p:nvSpPr>
        <p:spPr>
          <a:xfrm>
            <a:off x="13152619" y="9979418"/>
            <a:ext cx="518443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TEAM HOURS LOGGED THIS WEEK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04294B-9A0A-F24C-8606-9CF412D5567B}"/>
              </a:ext>
            </a:extLst>
          </p:cNvPr>
          <p:cNvSpPr txBox="1"/>
          <p:nvPr/>
        </p:nvSpPr>
        <p:spPr>
          <a:xfrm>
            <a:off x="8935826" y="10585258"/>
            <a:ext cx="150073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Archie Luna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FB8FCD-4B82-F145-B7C3-727E437312C8}"/>
              </a:ext>
            </a:extLst>
          </p:cNvPr>
          <p:cNvSpPr txBox="1"/>
          <p:nvPr/>
        </p:nvSpPr>
        <p:spPr>
          <a:xfrm>
            <a:off x="8935826" y="11170954"/>
            <a:ext cx="216437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Benjamin Howard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5CCE38-E4EE-0A45-B952-FE8982290237}"/>
              </a:ext>
            </a:extLst>
          </p:cNvPr>
          <p:cNvSpPr txBox="1"/>
          <p:nvPr/>
        </p:nvSpPr>
        <p:spPr>
          <a:xfrm>
            <a:off x="8935826" y="11756650"/>
            <a:ext cx="17091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Dennis James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A61111-2EFF-DB47-962F-1ED06E8EFDC6}"/>
              </a:ext>
            </a:extLst>
          </p:cNvPr>
          <p:cNvSpPr txBox="1"/>
          <p:nvPr/>
        </p:nvSpPr>
        <p:spPr>
          <a:xfrm>
            <a:off x="8935826" y="12342346"/>
            <a:ext cx="22300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Patrick Henderson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953B2E-E1E2-524E-969A-3FF70C854C8A}"/>
              </a:ext>
            </a:extLst>
          </p:cNvPr>
          <p:cNvSpPr/>
          <p:nvPr/>
        </p:nvSpPr>
        <p:spPr>
          <a:xfrm>
            <a:off x="11778339" y="10585258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D3CF306-2ACF-184C-9484-709EA0CA011F}"/>
              </a:ext>
            </a:extLst>
          </p:cNvPr>
          <p:cNvSpPr/>
          <p:nvPr/>
        </p:nvSpPr>
        <p:spPr>
          <a:xfrm>
            <a:off x="11778339" y="11170954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1BA981-39E5-BA4F-B5BE-EB1704AF8304}"/>
              </a:ext>
            </a:extLst>
          </p:cNvPr>
          <p:cNvSpPr/>
          <p:nvPr/>
        </p:nvSpPr>
        <p:spPr>
          <a:xfrm>
            <a:off x="11778339" y="11756650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CB324C-151E-2F4C-AAAB-BD3E7A5857DE}"/>
              </a:ext>
            </a:extLst>
          </p:cNvPr>
          <p:cNvSpPr/>
          <p:nvPr/>
        </p:nvSpPr>
        <p:spPr>
          <a:xfrm>
            <a:off x="11778339" y="12342346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C6E4D8-ABFC-6644-8E63-0D9BEC53D3B6}"/>
              </a:ext>
            </a:extLst>
          </p:cNvPr>
          <p:cNvSpPr/>
          <p:nvPr/>
        </p:nvSpPr>
        <p:spPr>
          <a:xfrm>
            <a:off x="11778339" y="10582845"/>
            <a:ext cx="273231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E90B6ED-9568-B74E-B8CB-00519B6083A9}"/>
              </a:ext>
            </a:extLst>
          </p:cNvPr>
          <p:cNvSpPr/>
          <p:nvPr/>
        </p:nvSpPr>
        <p:spPr>
          <a:xfrm>
            <a:off x="11778339" y="11168541"/>
            <a:ext cx="167640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CB83086-E444-C448-AD67-4B85710E28C2}"/>
              </a:ext>
            </a:extLst>
          </p:cNvPr>
          <p:cNvSpPr/>
          <p:nvPr/>
        </p:nvSpPr>
        <p:spPr>
          <a:xfrm>
            <a:off x="11778340" y="11754237"/>
            <a:ext cx="25436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DA0F66A-0802-8349-8428-40B23C24A24A}"/>
              </a:ext>
            </a:extLst>
          </p:cNvPr>
          <p:cNvSpPr/>
          <p:nvPr/>
        </p:nvSpPr>
        <p:spPr>
          <a:xfrm>
            <a:off x="11778340" y="12339933"/>
            <a:ext cx="31677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1E6D53-6224-B547-BCA8-174AAD3507BD}"/>
              </a:ext>
            </a:extLst>
          </p:cNvPr>
          <p:cNvSpPr txBox="1"/>
          <p:nvPr/>
        </p:nvSpPr>
        <p:spPr>
          <a:xfrm>
            <a:off x="16248224" y="10585258"/>
            <a:ext cx="23214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Catherine Peterson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043970D-3CC2-B34D-9889-3AD3A42401E0}"/>
              </a:ext>
            </a:extLst>
          </p:cNvPr>
          <p:cNvSpPr txBox="1"/>
          <p:nvPr/>
        </p:nvSpPr>
        <p:spPr>
          <a:xfrm>
            <a:off x="16248224" y="11170954"/>
            <a:ext cx="19912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Matthew Collins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B60CAD-74F7-F248-9F06-2311F1BC16DA}"/>
              </a:ext>
            </a:extLst>
          </p:cNvPr>
          <p:cNvSpPr txBox="1"/>
          <p:nvPr/>
        </p:nvSpPr>
        <p:spPr>
          <a:xfrm>
            <a:off x="16248224" y="11756650"/>
            <a:ext cx="1901483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Pamela Stewart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140355E-4456-1D42-A7F5-6CABEE34C8AD}"/>
              </a:ext>
            </a:extLst>
          </p:cNvPr>
          <p:cNvSpPr txBox="1"/>
          <p:nvPr/>
        </p:nvSpPr>
        <p:spPr>
          <a:xfrm>
            <a:off x="16248224" y="12342346"/>
            <a:ext cx="14141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Sean Lewis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671BF23-C345-7443-BDB1-F7DAB87357EB}"/>
              </a:ext>
            </a:extLst>
          </p:cNvPr>
          <p:cNvSpPr/>
          <p:nvPr/>
        </p:nvSpPr>
        <p:spPr>
          <a:xfrm>
            <a:off x="19090737" y="10585258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9FB1C8-38E0-0843-8187-3647060D587E}"/>
              </a:ext>
            </a:extLst>
          </p:cNvPr>
          <p:cNvSpPr/>
          <p:nvPr/>
        </p:nvSpPr>
        <p:spPr>
          <a:xfrm>
            <a:off x="19090737" y="11170954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B9D9780-9B3D-BC46-999E-DE4E7614A0D3}"/>
              </a:ext>
            </a:extLst>
          </p:cNvPr>
          <p:cNvSpPr/>
          <p:nvPr/>
        </p:nvSpPr>
        <p:spPr>
          <a:xfrm>
            <a:off x="19090737" y="11756650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5F9533F-08CF-2247-96F6-B2350577A33F}"/>
              </a:ext>
            </a:extLst>
          </p:cNvPr>
          <p:cNvSpPr/>
          <p:nvPr/>
        </p:nvSpPr>
        <p:spPr>
          <a:xfrm>
            <a:off x="19090737" y="12342346"/>
            <a:ext cx="336368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78A4D26-26C7-5A4A-9D9C-77968848D7AA}"/>
              </a:ext>
            </a:extLst>
          </p:cNvPr>
          <p:cNvSpPr/>
          <p:nvPr/>
        </p:nvSpPr>
        <p:spPr>
          <a:xfrm>
            <a:off x="19090737" y="10582845"/>
            <a:ext cx="273231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F9AD17C-E1F3-2645-83F8-D8E078093917}"/>
              </a:ext>
            </a:extLst>
          </p:cNvPr>
          <p:cNvSpPr/>
          <p:nvPr/>
        </p:nvSpPr>
        <p:spPr>
          <a:xfrm>
            <a:off x="19090737" y="11168541"/>
            <a:ext cx="167640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2B365CE-E29F-4D45-AE6D-247ED9B640E1}"/>
              </a:ext>
            </a:extLst>
          </p:cNvPr>
          <p:cNvSpPr/>
          <p:nvPr/>
        </p:nvSpPr>
        <p:spPr>
          <a:xfrm>
            <a:off x="19090738" y="11754237"/>
            <a:ext cx="254366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9491050-B2F7-C340-8FD6-A340D19BFF19}"/>
              </a:ext>
            </a:extLst>
          </p:cNvPr>
          <p:cNvSpPr/>
          <p:nvPr/>
        </p:nvSpPr>
        <p:spPr>
          <a:xfrm>
            <a:off x="19090738" y="12339933"/>
            <a:ext cx="316774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26167-6289-014C-9F2C-11496D627695}"/>
              </a:ext>
            </a:extLst>
          </p:cNvPr>
          <p:cNvSpPr txBox="1"/>
          <p:nvPr/>
        </p:nvSpPr>
        <p:spPr>
          <a:xfrm>
            <a:off x="6639142" y="612372"/>
            <a:ext cx="1109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EDUCATION &amp; RESEARCH KPI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A5DFF-7D18-1A4D-8FEA-3C1875BFB1C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5FB71-52C6-1F49-B91B-CD70CF3744AC}"/>
              </a:ext>
            </a:extLst>
          </p:cNvPr>
          <p:cNvSpPr/>
          <p:nvPr/>
        </p:nvSpPr>
        <p:spPr>
          <a:xfrm>
            <a:off x="1520825" y="3017967"/>
            <a:ext cx="10246059" cy="721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F44F4-1FE3-4647-A8A6-D8CCE70549A1}"/>
              </a:ext>
            </a:extLst>
          </p:cNvPr>
          <p:cNvSpPr/>
          <p:nvPr/>
        </p:nvSpPr>
        <p:spPr>
          <a:xfrm>
            <a:off x="12615625" y="3017967"/>
            <a:ext cx="10246059" cy="721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4FE7D-1D7D-8D4D-A6E2-A6F496A8FB8B}"/>
              </a:ext>
            </a:extLst>
          </p:cNvPr>
          <p:cNvSpPr/>
          <p:nvPr/>
        </p:nvSpPr>
        <p:spPr>
          <a:xfrm>
            <a:off x="1520825" y="7926851"/>
            <a:ext cx="10246059" cy="721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2494-CF42-B447-9F0A-DEF84B01F87A}"/>
              </a:ext>
            </a:extLst>
          </p:cNvPr>
          <p:cNvSpPr/>
          <p:nvPr/>
        </p:nvSpPr>
        <p:spPr>
          <a:xfrm>
            <a:off x="12615625" y="7926851"/>
            <a:ext cx="10246059" cy="721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45B06B-026C-C147-8143-928852609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796792"/>
              </p:ext>
            </p:extLst>
          </p:nvPr>
        </p:nvGraphicFramePr>
        <p:xfrm>
          <a:off x="1520825" y="4052683"/>
          <a:ext cx="10246059" cy="34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C584BE-514D-1346-962C-584ED39B2EC4}"/>
              </a:ext>
            </a:extLst>
          </p:cNvPr>
          <p:cNvSpPr txBox="1"/>
          <p:nvPr/>
        </p:nvSpPr>
        <p:spPr>
          <a:xfrm>
            <a:off x="1711208" y="3086527"/>
            <a:ext cx="739497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HIGH SCHOOL DEGREE ATTAINMENT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3B8BD-06BB-2D4E-9BEE-04F4B6D6AFA9}"/>
              </a:ext>
            </a:extLst>
          </p:cNvPr>
          <p:cNvSpPr txBox="1"/>
          <p:nvPr/>
        </p:nvSpPr>
        <p:spPr>
          <a:xfrm>
            <a:off x="12811600" y="3086527"/>
            <a:ext cx="62183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MATH PROFICIENCY BY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275F6-1838-E44A-B077-88054BA37A11}"/>
              </a:ext>
            </a:extLst>
          </p:cNvPr>
          <p:cNvSpPr txBox="1"/>
          <p:nvPr/>
        </p:nvSpPr>
        <p:spPr>
          <a:xfrm>
            <a:off x="1711208" y="7995411"/>
            <a:ext cx="68307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READING PROFICIENCY BY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1CDB6-68D1-5E4C-9B96-608E7FD1B3E9}"/>
              </a:ext>
            </a:extLst>
          </p:cNvPr>
          <p:cNvSpPr txBox="1"/>
          <p:nvPr/>
        </p:nvSpPr>
        <p:spPr>
          <a:xfrm>
            <a:off x="12811600" y="7995411"/>
            <a:ext cx="63514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COLLEGE DEGREE ATTAINMENT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40591BE-9585-454F-BDA3-1C9CB6665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506807"/>
              </p:ext>
            </p:extLst>
          </p:nvPr>
        </p:nvGraphicFramePr>
        <p:xfrm>
          <a:off x="12610766" y="9109575"/>
          <a:ext cx="10246059" cy="34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94A861B-5E54-8843-88CB-9663208F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00376"/>
              </p:ext>
            </p:extLst>
          </p:nvPr>
        </p:nvGraphicFramePr>
        <p:xfrm>
          <a:off x="12610765" y="4052682"/>
          <a:ext cx="10246059" cy="34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485E544-4F57-5645-A8D5-A78DFE82C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873251"/>
              </p:ext>
            </p:extLst>
          </p:nvPr>
        </p:nvGraphicFramePr>
        <p:xfrm>
          <a:off x="1520825" y="9109575"/>
          <a:ext cx="10246059" cy="346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1175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8E70E-0212-314C-96F4-AF424A5BABB9}"/>
              </a:ext>
            </a:extLst>
          </p:cNvPr>
          <p:cNvSpPr txBox="1"/>
          <p:nvPr/>
        </p:nvSpPr>
        <p:spPr>
          <a:xfrm>
            <a:off x="6458010" y="612372"/>
            <a:ext cx="11461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FINANCIAL MANAGEMENT KPI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9E3E7-F75A-7C4A-A213-85B02E2DADF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69322E-DB2C-E14E-88D7-AA82F52A4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029942"/>
              </p:ext>
            </p:extLst>
          </p:nvPr>
        </p:nvGraphicFramePr>
        <p:xfrm>
          <a:off x="1520825" y="2926848"/>
          <a:ext cx="21335999" cy="265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9B9E00-B3D3-654C-90E3-24AA22696EAC}"/>
              </a:ext>
            </a:extLst>
          </p:cNvPr>
          <p:cNvSpPr txBox="1"/>
          <p:nvPr/>
        </p:nvSpPr>
        <p:spPr>
          <a:xfrm>
            <a:off x="1520825" y="2271164"/>
            <a:ext cx="40559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WORKING CAPITAL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B588A3-80FF-744D-93D1-2BA0512CE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291711"/>
              </p:ext>
            </p:extLst>
          </p:nvPr>
        </p:nvGraphicFramePr>
        <p:xfrm>
          <a:off x="1520826" y="6599288"/>
          <a:ext cx="15108496" cy="265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1A14F6-4539-E745-B276-8DB6B98770CE}"/>
              </a:ext>
            </a:extLst>
          </p:cNvPr>
          <p:cNvSpPr txBox="1"/>
          <p:nvPr/>
        </p:nvSpPr>
        <p:spPr>
          <a:xfrm>
            <a:off x="1520825" y="5943605"/>
            <a:ext cx="40559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WORKING CAPITAL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21F216-89D1-F64D-BDE7-C5FA7372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361534"/>
              </p:ext>
            </p:extLst>
          </p:nvPr>
        </p:nvGraphicFramePr>
        <p:xfrm>
          <a:off x="18322339" y="6528379"/>
          <a:ext cx="2749080" cy="272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CBCCA1-CDB8-FB42-801A-0B7497B9FA51}"/>
              </a:ext>
            </a:extLst>
          </p:cNvPr>
          <p:cNvSpPr txBox="1"/>
          <p:nvPr/>
        </p:nvSpPr>
        <p:spPr>
          <a:xfrm>
            <a:off x="16841773" y="5943605"/>
            <a:ext cx="571021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DAYS SALES OUTSTANDING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53B8C82-1B63-AD4B-9360-B6BC424D1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0756141"/>
              </p:ext>
            </p:extLst>
          </p:nvPr>
        </p:nvGraphicFramePr>
        <p:xfrm>
          <a:off x="18322339" y="10296622"/>
          <a:ext cx="2749080" cy="272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893F0BC-5B79-234B-9035-AE8B9D1A4248}"/>
              </a:ext>
            </a:extLst>
          </p:cNvPr>
          <p:cNvSpPr txBox="1"/>
          <p:nvPr/>
        </p:nvSpPr>
        <p:spPr>
          <a:xfrm>
            <a:off x="16540410" y="9711848"/>
            <a:ext cx="631294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DAYS PAYABLE OUTSTANDING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860582-CE95-8142-B14E-F1FFBC809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052225"/>
              </p:ext>
            </p:extLst>
          </p:nvPr>
        </p:nvGraphicFramePr>
        <p:xfrm>
          <a:off x="1520826" y="10547498"/>
          <a:ext cx="13449816" cy="2435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D30B7E9-53A3-9F45-864A-F8FB588875F0}"/>
              </a:ext>
            </a:extLst>
          </p:cNvPr>
          <p:cNvSpPr txBox="1"/>
          <p:nvPr/>
        </p:nvSpPr>
        <p:spPr>
          <a:xfrm>
            <a:off x="1520825" y="9743751"/>
            <a:ext cx="479650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ACCOUNT RECEIVABLE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1C056-51F7-264B-94C2-A7C35E58E7F6}"/>
              </a:ext>
            </a:extLst>
          </p:cNvPr>
          <p:cNvSpPr txBox="1"/>
          <p:nvPr/>
        </p:nvSpPr>
        <p:spPr>
          <a:xfrm>
            <a:off x="19335242" y="7596967"/>
            <a:ext cx="7232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313C35-BDED-EE42-BFA7-F285E98B5626}"/>
              </a:ext>
            </a:extLst>
          </p:cNvPr>
          <p:cNvSpPr txBox="1"/>
          <p:nvPr/>
        </p:nvSpPr>
        <p:spPr>
          <a:xfrm>
            <a:off x="19403369" y="11365209"/>
            <a:ext cx="5870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752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E1500-B09A-0645-8840-8FFB46BDA0AE}"/>
              </a:ext>
            </a:extLst>
          </p:cNvPr>
          <p:cNvSpPr txBox="1"/>
          <p:nvPr/>
        </p:nvSpPr>
        <p:spPr>
          <a:xfrm>
            <a:off x="8670157" y="612372"/>
            <a:ext cx="70375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TARGET KPI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CE463-F18F-2145-AC95-CC8765F9DCE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383C5-AEB6-E941-8E44-86B86C5C837E}"/>
              </a:ext>
            </a:extLst>
          </p:cNvPr>
          <p:cNvSpPr/>
          <p:nvPr/>
        </p:nvSpPr>
        <p:spPr>
          <a:xfrm>
            <a:off x="1520825" y="2632959"/>
            <a:ext cx="10246059" cy="7218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CA719-C988-594B-B243-8538AFF371A1}"/>
              </a:ext>
            </a:extLst>
          </p:cNvPr>
          <p:cNvSpPr txBox="1"/>
          <p:nvPr/>
        </p:nvSpPr>
        <p:spPr>
          <a:xfrm>
            <a:off x="3556315" y="2701519"/>
            <a:ext cx="61750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VOLUME BY CATEGORY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B4B109-4EBB-E54F-A576-8E432591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06559"/>
              </p:ext>
            </p:extLst>
          </p:nvPr>
        </p:nvGraphicFramePr>
        <p:xfrm>
          <a:off x="1520826" y="3544127"/>
          <a:ext cx="10246058" cy="380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EE73D46-B1C3-464A-983F-5888047E40EF}"/>
              </a:ext>
            </a:extLst>
          </p:cNvPr>
          <p:cNvSpPr/>
          <p:nvPr/>
        </p:nvSpPr>
        <p:spPr>
          <a:xfrm>
            <a:off x="1520825" y="8097368"/>
            <a:ext cx="10246059" cy="721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4E396-100C-CA48-B2E8-BE310BFEFAC4}"/>
              </a:ext>
            </a:extLst>
          </p:cNvPr>
          <p:cNvSpPr txBox="1"/>
          <p:nvPr/>
        </p:nvSpPr>
        <p:spPr>
          <a:xfrm>
            <a:off x="3556315" y="8165928"/>
            <a:ext cx="61750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VOLUME BY CATEGORY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96A93-1B31-8948-B8E1-AA1DA25955B0}"/>
              </a:ext>
            </a:extLst>
          </p:cNvPr>
          <p:cNvSpPr/>
          <p:nvPr/>
        </p:nvSpPr>
        <p:spPr>
          <a:xfrm>
            <a:off x="12610766" y="2632959"/>
            <a:ext cx="10246059" cy="721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20E4B-E90D-3040-944D-AFA7A81F268D}"/>
              </a:ext>
            </a:extLst>
          </p:cNvPr>
          <p:cNvSpPr txBox="1"/>
          <p:nvPr/>
        </p:nvSpPr>
        <p:spPr>
          <a:xfrm>
            <a:off x="14861869" y="2701519"/>
            <a:ext cx="57438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LAST MONTH COMPARISON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393CBC4-98B6-C64D-94E4-11313B551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18703"/>
              </p:ext>
            </p:extLst>
          </p:nvPr>
        </p:nvGraphicFramePr>
        <p:xfrm>
          <a:off x="12610765" y="9005657"/>
          <a:ext cx="10246059" cy="380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6B85B63-1D9D-1443-A59E-FCB277673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504508"/>
              </p:ext>
            </p:extLst>
          </p:nvPr>
        </p:nvGraphicFramePr>
        <p:xfrm>
          <a:off x="1520824" y="9005657"/>
          <a:ext cx="10246059" cy="380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9489A94-0071-8544-AB04-BF3021FA48C3}"/>
              </a:ext>
            </a:extLst>
          </p:cNvPr>
          <p:cNvSpPr/>
          <p:nvPr/>
        </p:nvSpPr>
        <p:spPr>
          <a:xfrm>
            <a:off x="12610766" y="8097368"/>
            <a:ext cx="10246059" cy="721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701C7-68E4-3145-BB00-A54CC8DEFA74}"/>
              </a:ext>
            </a:extLst>
          </p:cNvPr>
          <p:cNvSpPr txBox="1"/>
          <p:nvPr/>
        </p:nvSpPr>
        <p:spPr>
          <a:xfrm>
            <a:off x="15080675" y="8165928"/>
            <a:ext cx="53062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MONTHLY SALES VOLUME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E01FBF5-2E10-D442-A957-A916F187D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725308"/>
              </p:ext>
            </p:extLst>
          </p:nvPr>
        </p:nvGraphicFramePr>
        <p:xfrm>
          <a:off x="12999737" y="3765387"/>
          <a:ext cx="4187290" cy="335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914C34B-F7A0-0C4E-8E91-E27E249754D0}"/>
              </a:ext>
            </a:extLst>
          </p:cNvPr>
          <p:cNvGrpSpPr/>
          <p:nvPr/>
        </p:nvGrpSpPr>
        <p:grpSpPr>
          <a:xfrm>
            <a:off x="14890185" y="3958621"/>
            <a:ext cx="303720" cy="1973413"/>
            <a:chOff x="12036964" y="5410621"/>
            <a:chExt cx="303720" cy="1973413"/>
          </a:xfrm>
        </p:grpSpPr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370C2191-0ABD-EF4E-9BAD-BA9426760123}"/>
                </a:ext>
              </a:extLst>
            </p:cNvPr>
            <p:cNvSpPr/>
            <p:nvPr/>
          </p:nvSpPr>
          <p:spPr>
            <a:xfrm>
              <a:off x="12100303" y="5410621"/>
              <a:ext cx="177043" cy="17704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65B7E-2FE1-2A4D-AD6C-E9BFD71D4E7A}"/>
                </a:ext>
              </a:extLst>
            </p:cNvPr>
            <p:cNvSpPr/>
            <p:nvPr/>
          </p:nvSpPr>
          <p:spPr>
            <a:xfrm>
              <a:off x="12036964" y="7080314"/>
              <a:ext cx="303720" cy="3037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009F5A7-1AA4-BF47-9EE1-129B6BFE9B69}"/>
              </a:ext>
            </a:extLst>
          </p:cNvPr>
          <p:cNvSpPr txBox="1"/>
          <p:nvPr/>
        </p:nvSpPr>
        <p:spPr>
          <a:xfrm>
            <a:off x="13091935" y="6663698"/>
            <a:ext cx="3900220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LAST MONTH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VOLUME $50%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976BC00-E63E-FA4D-A7FD-3E3A22BE2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031013"/>
              </p:ext>
            </p:extLst>
          </p:nvPr>
        </p:nvGraphicFramePr>
        <p:xfrm>
          <a:off x="18280563" y="3765387"/>
          <a:ext cx="4187290" cy="335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DF50DAC7-57F3-4D40-B919-9826CC34EC60}"/>
              </a:ext>
            </a:extLst>
          </p:cNvPr>
          <p:cNvGrpSpPr/>
          <p:nvPr/>
        </p:nvGrpSpPr>
        <p:grpSpPr>
          <a:xfrm>
            <a:off x="20171011" y="3958621"/>
            <a:ext cx="303720" cy="1973413"/>
            <a:chOff x="12036964" y="5410621"/>
            <a:chExt cx="303720" cy="1973413"/>
          </a:xfrm>
        </p:grpSpPr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08D0C492-2909-1A4A-AF43-E07C5CCADDD3}"/>
                </a:ext>
              </a:extLst>
            </p:cNvPr>
            <p:cNvSpPr/>
            <p:nvPr/>
          </p:nvSpPr>
          <p:spPr>
            <a:xfrm>
              <a:off x="12100303" y="5410621"/>
              <a:ext cx="177043" cy="177042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6DD55E-6A8C-194A-BA2A-CF99EA7A59F4}"/>
                </a:ext>
              </a:extLst>
            </p:cNvPr>
            <p:cNvSpPr/>
            <p:nvPr/>
          </p:nvSpPr>
          <p:spPr>
            <a:xfrm>
              <a:off x="12036964" y="7080314"/>
              <a:ext cx="303720" cy="3037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D158E14-28DD-134C-B157-E2490733E697}"/>
              </a:ext>
            </a:extLst>
          </p:cNvPr>
          <p:cNvSpPr txBox="1"/>
          <p:nvPr/>
        </p:nvSpPr>
        <p:spPr>
          <a:xfrm>
            <a:off x="18372761" y="6663698"/>
            <a:ext cx="3900220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THIS MONTH 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VOLUME $75%</a:t>
            </a:r>
          </a:p>
        </p:txBody>
      </p:sp>
    </p:spTree>
    <p:extLst>
      <p:ext uri="{BB962C8B-B14F-4D97-AF65-F5344CB8AC3E}">
        <p14:creationId xmlns:p14="http://schemas.microsoft.com/office/powerpoint/2010/main" val="13406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4C85C6-A754-D841-8AF5-10CEE37729F5}"/>
              </a:ext>
            </a:extLst>
          </p:cNvPr>
          <p:cNvSpPr txBox="1"/>
          <p:nvPr/>
        </p:nvSpPr>
        <p:spPr>
          <a:xfrm>
            <a:off x="7289173" y="612372"/>
            <a:ext cx="9799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MEDIA KPI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06E0-08D3-0241-B8D7-BE08D427F25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A8A7-58AD-4B4A-A404-EC501B3C06E5}"/>
              </a:ext>
            </a:extLst>
          </p:cNvPr>
          <p:cNvSpPr/>
          <p:nvPr/>
        </p:nvSpPr>
        <p:spPr>
          <a:xfrm>
            <a:off x="1520826" y="2897652"/>
            <a:ext cx="6106126" cy="721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6F525-57AB-6A48-980C-73FA807C4703}"/>
              </a:ext>
            </a:extLst>
          </p:cNvPr>
          <p:cNvSpPr txBox="1"/>
          <p:nvPr/>
        </p:nvSpPr>
        <p:spPr>
          <a:xfrm>
            <a:off x="4149735" y="2966212"/>
            <a:ext cx="8483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KPI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A14F6-A589-DD4E-9E9C-DCFC35048F95}"/>
              </a:ext>
            </a:extLst>
          </p:cNvPr>
          <p:cNvSpPr/>
          <p:nvPr/>
        </p:nvSpPr>
        <p:spPr>
          <a:xfrm>
            <a:off x="7626951" y="2897652"/>
            <a:ext cx="9123747" cy="721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2D677-8835-8349-8E75-5137E98CFB46}"/>
              </a:ext>
            </a:extLst>
          </p:cNvPr>
          <p:cNvSpPr txBox="1"/>
          <p:nvPr/>
        </p:nvSpPr>
        <p:spPr>
          <a:xfrm>
            <a:off x="9029951" y="2966212"/>
            <a:ext cx="63177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SALES &amp; MARKETING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E8BA7-A170-ED42-A375-BD7E761066E4}"/>
              </a:ext>
            </a:extLst>
          </p:cNvPr>
          <p:cNvSpPr/>
          <p:nvPr/>
        </p:nvSpPr>
        <p:spPr>
          <a:xfrm>
            <a:off x="16750696" y="2897652"/>
            <a:ext cx="6106129" cy="7218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5F04C-B6E6-3A45-9E33-B33EAFBF0A5B}"/>
              </a:ext>
            </a:extLst>
          </p:cNvPr>
          <p:cNvSpPr txBox="1"/>
          <p:nvPr/>
        </p:nvSpPr>
        <p:spPr>
          <a:xfrm>
            <a:off x="17855149" y="2966212"/>
            <a:ext cx="38972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BUYER’S JOURNEY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F57ED4-262D-E843-991B-7A29D47CAE94}"/>
              </a:ext>
            </a:extLst>
          </p:cNvPr>
          <p:cNvSpPr/>
          <p:nvPr/>
        </p:nvSpPr>
        <p:spPr>
          <a:xfrm>
            <a:off x="15101650" y="4559300"/>
            <a:ext cx="7755175" cy="256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415FC5-4F14-BC41-AF04-52D29A1B2588}"/>
              </a:ext>
            </a:extLst>
          </p:cNvPr>
          <p:cNvSpPr/>
          <p:nvPr/>
        </p:nvSpPr>
        <p:spPr>
          <a:xfrm>
            <a:off x="15101650" y="7120846"/>
            <a:ext cx="7755175" cy="2561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5EACAB-CDBD-8345-813D-A917720F0B30}"/>
              </a:ext>
            </a:extLst>
          </p:cNvPr>
          <p:cNvSpPr/>
          <p:nvPr/>
        </p:nvSpPr>
        <p:spPr>
          <a:xfrm>
            <a:off x="14494660" y="9682392"/>
            <a:ext cx="8362165" cy="26590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26CB8F-3F9F-D449-95AD-F8EF122464CB}"/>
              </a:ext>
            </a:extLst>
          </p:cNvPr>
          <p:cNvSpPr/>
          <p:nvPr/>
        </p:nvSpPr>
        <p:spPr>
          <a:xfrm>
            <a:off x="1520823" y="4559300"/>
            <a:ext cx="6872142" cy="1945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3DA2DA-E15C-9146-B852-6F65C3B608F6}"/>
              </a:ext>
            </a:extLst>
          </p:cNvPr>
          <p:cNvSpPr/>
          <p:nvPr/>
        </p:nvSpPr>
        <p:spPr>
          <a:xfrm>
            <a:off x="1520823" y="6504492"/>
            <a:ext cx="7467506" cy="1945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D35450-1A22-F447-8E3C-CD84FE9480E1}"/>
              </a:ext>
            </a:extLst>
          </p:cNvPr>
          <p:cNvSpPr/>
          <p:nvPr/>
        </p:nvSpPr>
        <p:spPr>
          <a:xfrm>
            <a:off x="1520822" y="8451074"/>
            <a:ext cx="8199887" cy="1945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ADAB04-CF18-2C47-AADA-746720456256}"/>
              </a:ext>
            </a:extLst>
          </p:cNvPr>
          <p:cNvSpPr/>
          <p:nvPr/>
        </p:nvSpPr>
        <p:spPr>
          <a:xfrm>
            <a:off x="1520821" y="10395571"/>
            <a:ext cx="8690666" cy="19458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74EB4A1-F433-8041-A471-AE5E6FE99D08}"/>
              </a:ext>
            </a:extLst>
          </p:cNvPr>
          <p:cNvSpPr/>
          <p:nvPr/>
        </p:nvSpPr>
        <p:spPr>
          <a:xfrm>
            <a:off x="7951442" y="4559300"/>
            <a:ext cx="8474766" cy="1903419"/>
          </a:xfrm>
          <a:custGeom>
            <a:avLst/>
            <a:gdLst>
              <a:gd name="connsiteX0" fmla="*/ 0 w 9123746"/>
              <a:gd name="connsiteY0" fmla="*/ 0 h 2049179"/>
              <a:gd name="connsiteX1" fmla="*/ 9123746 w 9123746"/>
              <a:gd name="connsiteY1" fmla="*/ 0 h 2049179"/>
              <a:gd name="connsiteX2" fmla="*/ 8658787 w 9123746"/>
              <a:gd name="connsiteY2" fmla="*/ 2049179 h 2049179"/>
              <a:gd name="connsiteX3" fmla="*/ 464959 w 9123746"/>
              <a:gd name="connsiteY3" fmla="*/ 2049179 h 2049179"/>
              <a:gd name="connsiteX4" fmla="*/ 0 w 9123746"/>
              <a:gd name="connsiteY4" fmla="*/ 0 h 204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3746" h="2049179">
                <a:moveTo>
                  <a:pt x="0" y="0"/>
                </a:moveTo>
                <a:lnTo>
                  <a:pt x="9123746" y="0"/>
                </a:lnTo>
                <a:lnTo>
                  <a:pt x="8658787" y="2049179"/>
                </a:lnTo>
                <a:lnTo>
                  <a:pt x="464959" y="2049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3DAD3FD-796F-7C48-81D0-88DBB0A57F7C}"/>
              </a:ext>
            </a:extLst>
          </p:cNvPr>
          <p:cNvSpPr/>
          <p:nvPr/>
        </p:nvSpPr>
        <p:spPr>
          <a:xfrm>
            <a:off x="8392964" y="6505187"/>
            <a:ext cx="7591722" cy="1903419"/>
          </a:xfrm>
          <a:custGeom>
            <a:avLst/>
            <a:gdLst>
              <a:gd name="connsiteX0" fmla="*/ 0 w 8173080"/>
              <a:gd name="connsiteY0" fmla="*/ 0 h 2049179"/>
              <a:gd name="connsiteX1" fmla="*/ 8173080 w 8173080"/>
              <a:gd name="connsiteY1" fmla="*/ 0 h 2049179"/>
              <a:gd name="connsiteX2" fmla="*/ 7708122 w 8173080"/>
              <a:gd name="connsiteY2" fmla="*/ 2049179 h 2049179"/>
              <a:gd name="connsiteX3" fmla="*/ 464958 w 8173080"/>
              <a:gd name="connsiteY3" fmla="*/ 2049179 h 2049179"/>
              <a:gd name="connsiteX4" fmla="*/ 0 w 8173080"/>
              <a:gd name="connsiteY4" fmla="*/ 0 h 204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3080" h="2049179">
                <a:moveTo>
                  <a:pt x="0" y="0"/>
                </a:moveTo>
                <a:lnTo>
                  <a:pt x="8173080" y="0"/>
                </a:lnTo>
                <a:lnTo>
                  <a:pt x="7708122" y="2049179"/>
                </a:lnTo>
                <a:lnTo>
                  <a:pt x="464958" y="2049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8B0AD29-F499-B841-B9F5-5227FD33ACFA}"/>
              </a:ext>
            </a:extLst>
          </p:cNvPr>
          <p:cNvSpPr/>
          <p:nvPr/>
        </p:nvSpPr>
        <p:spPr>
          <a:xfrm>
            <a:off x="8834486" y="8451074"/>
            <a:ext cx="6708679" cy="1903419"/>
          </a:xfrm>
          <a:custGeom>
            <a:avLst/>
            <a:gdLst>
              <a:gd name="connsiteX0" fmla="*/ 0 w 7222416"/>
              <a:gd name="connsiteY0" fmla="*/ 0 h 2049179"/>
              <a:gd name="connsiteX1" fmla="*/ 7222416 w 7222416"/>
              <a:gd name="connsiteY1" fmla="*/ 0 h 2049179"/>
              <a:gd name="connsiteX2" fmla="*/ 6757457 w 7222416"/>
              <a:gd name="connsiteY2" fmla="*/ 2049179 h 2049179"/>
              <a:gd name="connsiteX3" fmla="*/ 464959 w 7222416"/>
              <a:gd name="connsiteY3" fmla="*/ 2049179 h 2049179"/>
              <a:gd name="connsiteX4" fmla="*/ 0 w 7222416"/>
              <a:gd name="connsiteY4" fmla="*/ 0 h 204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2416" h="2049179">
                <a:moveTo>
                  <a:pt x="0" y="0"/>
                </a:moveTo>
                <a:lnTo>
                  <a:pt x="7222416" y="0"/>
                </a:lnTo>
                <a:lnTo>
                  <a:pt x="6757457" y="2049179"/>
                </a:lnTo>
                <a:lnTo>
                  <a:pt x="464959" y="2049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3E2792B-C794-564B-B48F-42E658D17D45}"/>
              </a:ext>
            </a:extLst>
          </p:cNvPr>
          <p:cNvSpPr/>
          <p:nvPr/>
        </p:nvSpPr>
        <p:spPr>
          <a:xfrm>
            <a:off x="9276008" y="10396961"/>
            <a:ext cx="5825635" cy="1903417"/>
          </a:xfrm>
          <a:custGeom>
            <a:avLst/>
            <a:gdLst>
              <a:gd name="connsiteX0" fmla="*/ 0 w 6271750"/>
              <a:gd name="connsiteY0" fmla="*/ 0 h 2049177"/>
              <a:gd name="connsiteX1" fmla="*/ 6271750 w 6271750"/>
              <a:gd name="connsiteY1" fmla="*/ 0 h 2049177"/>
              <a:gd name="connsiteX2" fmla="*/ 5806792 w 6271750"/>
              <a:gd name="connsiteY2" fmla="*/ 2049177 h 2049177"/>
              <a:gd name="connsiteX3" fmla="*/ 464958 w 6271750"/>
              <a:gd name="connsiteY3" fmla="*/ 2049177 h 2049177"/>
              <a:gd name="connsiteX4" fmla="*/ 0 w 6271750"/>
              <a:gd name="connsiteY4" fmla="*/ 0 h 204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1750" h="2049177">
                <a:moveTo>
                  <a:pt x="0" y="0"/>
                </a:moveTo>
                <a:lnTo>
                  <a:pt x="6271750" y="0"/>
                </a:lnTo>
                <a:lnTo>
                  <a:pt x="5806792" y="2049177"/>
                </a:lnTo>
                <a:lnTo>
                  <a:pt x="464958" y="20491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85C7ED-983D-7A41-8DF6-8176AF372C31}"/>
              </a:ext>
            </a:extLst>
          </p:cNvPr>
          <p:cNvSpPr/>
          <p:nvPr/>
        </p:nvSpPr>
        <p:spPr>
          <a:xfrm>
            <a:off x="7951440" y="4074119"/>
            <a:ext cx="8474767" cy="9703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BEA3A8-18F3-DD4E-9A78-9884D43E2775}"/>
              </a:ext>
            </a:extLst>
          </p:cNvPr>
          <p:cNvSpPr/>
          <p:nvPr/>
        </p:nvSpPr>
        <p:spPr>
          <a:xfrm>
            <a:off x="8392964" y="6014519"/>
            <a:ext cx="7591718" cy="97036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7EC3F3-47ED-184D-9F05-4C9B852270E8}"/>
              </a:ext>
            </a:extLst>
          </p:cNvPr>
          <p:cNvSpPr/>
          <p:nvPr/>
        </p:nvSpPr>
        <p:spPr>
          <a:xfrm>
            <a:off x="8834482" y="7965893"/>
            <a:ext cx="6708683" cy="97036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6EDA42-82B5-5D45-AA8F-B220BE952518}"/>
              </a:ext>
            </a:extLst>
          </p:cNvPr>
          <p:cNvSpPr/>
          <p:nvPr/>
        </p:nvSpPr>
        <p:spPr>
          <a:xfrm>
            <a:off x="9276004" y="9911780"/>
            <a:ext cx="5825639" cy="9703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EFCE3C-22D6-9B49-8392-F5A4BD5416D4}"/>
              </a:ext>
            </a:extLst>
          </p:cNvPr>
          <p:cNvSpPr/>
          <p:nvPr/>
        </p:nvSpPr>
        <p:spPr>
          <a:xfrm>
            <a:off x="9720710" y="11815197"/>
            <a:ext cx="4936228" cy="97036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B8C78BD-B175-2744-857A-0912C8C40B15}"/>
              </a:ext>
            </a:extLst>
          </p:cNvPr>
          <p:cNvSpPr txBox="1">
            <a:spLocks/>
          </p:cNvSpPr>
          <p:nvPr/>
        </p:nvSpPr>
        <p:spPr>
          <a:xfrm>
            <a:off x="1910568" y="5039341"/>
            <a:ext cx="532664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E310085-6608-1849-8396-3DEABC189041}"/>
              </a:ext>
            </a:extLst>
          </p:cNvPr>
          <p:cNvSpPr txBox="1">
            <a:spLocks/>
          </p:cNvSpPr>
          <p:nvPr/>
        </p:nvSpPr>
        <p:spPr>
          <a:xfrm>
            <a:off x="1910568" y="7002786"/>
            <a:ext cx="532664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4990650-907C-2F48-9293-FF93AD281825}"/>
              </a:ext>
            </a:extLst>
          </p:cNvPr>
          <p:cNvSpPr txBox="1">
            <a:spLocks/>
          </p:cNvSpPr>
          <p:nvPr/>
        </p:nvSpPr>
        <p:spPr>
          <a:xfrm>
            <a:off x="1910568" y="8929725"/>
            <a:ext cx="532664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1E4158A-BC63-9641-98F4-B10AE2DDF9CE}"/>
              </a:ext>
            </a:extLst>
          </p:cNvPr>
          <p:cNvSpPr txBox="1">
            <a:spLocks/>
          </p:cNvSpPr>
          <p:nvPr/>
        </p:nvSpPr>
        <p:spPr>
          <a:xfrm>
            <a:off x="1910568" y="10893170"/>
            <a:ext cx="5326641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9AE34651-01BD-AA4C-B2E3-644C0641544E}"/>
              </a:ext>
            </a:extLst>
          </p:cNvPr>
          <p:cNvSpPr txBox="1">
            <a:spLocks/>
          </p:cNvSpPr>
          <p:nvPr/>
        </p:nvSpPr>
        <p:spPr>
          <a:xfrm>
            <a:off x="17496861" y="5592826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Awareness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661AFE8B-1FA3-8B4F-8BAF-E51836C34CC0}"/>
              </a:ext>
            </a:extLst>
          </p:cNvPr>
          <p:cNvSpPr txBox="1">
            <a:spLocks/>
          </p:cNvSpPr>
          <p:nvPr/>
        </p:nvSpPr>
        <p:spPr>
          <a:xfrm>
            <a:off x="17496861" y="8154372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Consideration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9F35796-218F-0944-B719-822D6AE6A521}"/>
              </a:ext>
            </a:extLst>
          </p:cNvPr>
          <p:cNvSpPr txBox="1">
            <a:spLocks/>
          </p:cNvSpPr>
          <p:nvPr/>
        </p:nvSpPr>
        <p:spPr>
          <a:xfrm>
            <a:off x="17496861" y="10764678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Decision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85BCBAC-6D3E-7544-81B5-7BF5D05DA7D5}"/>
              </a:ext>
            </a:extLst>
          </p:cNvPr>
          <p:cNvSpPr txBox="1">
            <a:spLocks/>
          </p:cNvSpPr>
          <p:nvPr/>
        </p:nvSpPr>
        <p:spPr>
          <a:xfrm>
            <a:off x="9880862" y="11123849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Sales Qualified Leads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F3D25B7-5C11-9B4F-BCBA-FA5D34039864}"/>
              </a:ext>
            </a:extLst>
          </p:cNvPr>
          <p:cNvSpPr txBox="1">
            <a:spLocks/>
          </p:cNvSpPr>
          <p:nvPr/>
        </p:nvSpPr>
        <p:spPr>
          <a:xfrm>
            <a:off x="9880862" y="9169344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Marketing Qualified Leads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E801971A-655E-B54F-8567-CA36013DF324}"/>
              </a:ext>
            </a:extLst>
          </p:cNvPr>
          <p:cNvSpPr txBox="1">
            <a:spLocks/>
          </p:cNvSpPr>
          <p:nvPr/>
        </p:nvSpPr>
        <p:spPr>
          <a:xfrm>
            <a:off x="9880862" y="7209649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8C65489-2FC1-424F-A359-4E45700B8036}"/>
              </a:ext>
            </a:extLst>
          </p:cNvPr>
          <p:cNvSpPr txBox="1">
            <a:spLocks/>
          </p:cNvSpPr>
          <p:nvPr/>
        </p:nvSpPr>
        <p:spPr>
          <a:xfrm>
            <a:off x="9880862" y="5268411"/>
            <a:ext cx="461379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Visitors</a:t>
            </a:r>
          </a:p>
        </p:txBody>
      </p:sp>
    </p:spTree>
    <p:extLst>
      <p:ext uri="{BB962C8B-B14F-4D97-AF65-F5344CB8AC3E}">
        <p14:creationId xmlns:p14="http://schemas.microsoft.com/office/powerpoint/2010/main" val="20655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925EDC-5F34-F64D-ABAB-79D7B765ACC1}"/>
              </a:ext>
            </a:extLst>
          </p:cNvPr>
          <p:cNvSpPr txBox="1"/>
          <p:nvPr/>
        </p:nvSpPr>
        <p:spPr>
          <a:xfrm>
            <a:off x="7683513" y="612372"/>
            <a:ext cx="9010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AUDIT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8CD26-D5EC-594E-97DA-687719D775F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6F741-73C1-124D-91FF-5DBF9A6546B7}"/>
              </a:ext>
            </a:extLst>
          </p:cNvPr>
          <p:cNvSpPr txBox="1"/>
          <p:nvPr/>
        </p:nvSpPr>
        <p:spPr>
          <a:xfrm>
            <a:off x="1520825" y="2612523"/>
            <a:ext cx="1049396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SUMMARY OF OBSERVATION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50069-9DAA-B844-AAF4-68BDA7DC8A50}"/>
              </a:ext>
            </a:extLst>
          </p:cNvPr>
          <p:cNvSpPr txBox="1"/>
          <p:nvPr/>
        </p:nvSpPr>
        <p:spPr>
          <a:xfrm>
            <a:off x="12275842" y="2612523"/>
            <a:ext cx="1049396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AUDIT OBSERVATION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5996A1-FA12-CF46-B6E3-081FE44A11DB}"/>
              </a:ext>
            </a:extLst>
          </p:cNvPr>
          <p:cNvSpPr txBox="1"/>
          <p:nvPr/>
        </p:nvSpPr>
        <p:spPr>
          <a:xfrm>
            <a:off x="1520823" y="8234267"/>
            <a:ext cx="64323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PLANNED AUDITS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79F83-89D6-C64B-9E83-C71536B1D1F6}"/>
              </a:ext>
            </a:extLst>
          </p:cNvPr>
          <p:cNvSpPr txBox="1"/>
          <p:nvPr/>
        </p:nvSpPr>
        <p:spPr>
          <a:xfrm>
            <a:off x="8972659" y="8234267"/>
            <a:ext cx="64323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 OF COMPLETED AUDITS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848D3-BF15-6B43-8F13-3C19FCD18F95}"/>
              </a:ext>
            </a:extLst>
          </p:cNvPr>
          <p:cNvSpPr txBox="1"/>
          <p:nvPr/>
        </p:nvSpPr>
        <p:spPr>
          <a:xfrm>
            <a:off x="16424495" y="7741824"/>
            <a:ext cx="6432329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 RATING OF PLANNED AUDITS</a:t>
            </a:r>
          </a:p>
        </p:txBody>
      </p:sp>
      <p:sp>
        <p:nvSpPr>
          <p:cNvPr id="16" name="Freeform 42">
            <a:extLst>
              <a:ext uri="{FF2B5EF4-FFF2-40B4-BE49-F238E27FC236}">
                <a16:creationId xmlns:a16="http://schemas.microsoft.com/office/drawing/2014/main" id="{ECEADA95-CABD-654A-BE24-7FFCD524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054" y="3360787"/>
            <a:ext cx="8007509" cy="3689717"/>
          </a:xfrm>
          <a:custGeom>
            <a:avLst/>
            <a:gdLst/>
            <a:ahLst/>
            <a:cxnLst/>
            <a:rect l="0" t="0" r="r" b="b"/>
            <a:pathLst>
              <a:path w="6941975" h="3198602">
                <a:moveTo>
                  <a:pt x="6147337" y="2844219"/>
                </a:moveTo>
                <a:cubicBezTo>
                  <a:pt x="6152948" y="2845256"/>
                  <a:pt x="6159282" y="2848954"/>
                  <a:pt x="6167063" y="2850217"/>
                </a:cubicBezTo>
                <a:cubicBezTo>
                  <a:pt x="6182627" y="2852743"/>
                  <a:pt x="6197467" y="2840475"/>
                  <a:pt x="6210135" y="2850217"/>
                </a:cubicBezTo>
                <a:cubicBezTo>
                  <a:pt x="6206154" y="2866814"/>
                  <a:pt x="6193124" y="2885575"/>
                  <a:pt x="6176474" y="2897121"/>
                </a:cubicBezTo>
                <a:cubicBezTo>
                  <a:pt x="6164168" y="2905419"/>
                  <a:pt x="6125801" y="2922376"/>
                  <a:pt x="6121458" y="2898564"/>
                </a:cubicBezTo>
                <a:cubicBezTo>
                  <a:pt x="6120010" y="2891709"/>
                  <a:pt x="6128697" y="2860680"/>
                  <a:pt x="6131955" y="2854186"/>
                </a:cubicBezTo>
                <a:cubicBezTo>
                  <a:pt x="6136841" y="2844805"/>
                  <a:pt x="6141727" y="2843181"/>
                  <a:pt x="6147337" y="2844219"/>
                </a:cubicBezTo>
                <a:close/>
                <a:moveTo>
                  <a:pt x="6755952" y="2842386"/>
                </a:moveTo>
                <a:cubicBezTo>
                  <a:pt x="6764231" y="2837012"/>
                  <a:pt x="6778269" y="2851341"/>
                  <a:pt x="6787987" y="2853132"/>
                </a:cubicBezTo>
                <a:cubicBezTo>
                  <a:pt x="6780428" y="2874984"/>
                  <a:pt x="6748034" y="2886447"/>
                  <a:pt x="6726437" y="2900776"/>
                </a:cubicBezTo>
                <a:cubicBezTo>
                  <a:pt x="6719958" y="2905075"/>
                  <a:pt x="6714199" y="2915105"/>
                  <a:pt x="6706280" y="2917971"/>
                </a:cubicBezTo>
                <a:cubicBezTo>
                  <a:pt x="6695842" y="2922269"/>
                  <a:pt x="6683964" y="2920836"/>
                  <a:pt x="6672805" y="2925852"/>
                </a:cubicBezTo>
                <a:cubicBezTo>
                  <a:pt x="6655168" y="2934449"/>
                  <a:pt x="6642210" y="2950211"/>
                  <a:pt x="6626013" y="2960599"/>
                </a:cubicBezTo>
                <a:cubicBezTo>
                  <a:pt x="6610535" y="2970630"/>
                  <a:pt x="6587859" y="2984600"/>
                  <a:pt x="6569861" y="2986033"/>
                </a:cubicBezTo>
                <a:cubicBezTo>
                  <a:pt x="6550065" y="2987466"/>
                  <a:pt x="6513710" y="2974570"/>
                  <a:pt x="6537826" y="2956659"/>
                </a:cubicBezTo>
                <a:cubicBezTo>
                  <a:pt x="6548265" y="2948778"/>
                  <a:pt x="6570581" y="2939464"/>
                  <a:pt x="6582100" y="2933733"/>
                </a:cubicBezTo>
                <a:cubicBezTo>
                  <a:pt x="6619894" y="2915105"/>
                  <a:pt x="6673525" y="2902209"/>
                  <a:pt x="6705200" y="2879283"/>
                </a:cubicBezTo>
                <a:cubicBezTo>
                  <a:pt x="6722837" y="2866745"/>
                  <a:pt x="6738675" y="2853132"/>
                  <a:pt x="6755952" y="2842386"/>
                </a:cubicBezTo>
                <a:close/>
                <a:moveTo>
                  <a:pt x="6880444" y="2698750"/>
                </a:moveTo>
                <a:cubicBezTo>
                  <a:pt x="6902034" y="2697312"/>
                  <a:pt x="6889799" y="2720324"/>
                  <a:pt x="6891239" y="2732190"/>
                </a:cubicBezTo>
                <a:cubicBezTo>
                  <a:pt x="6891958" y="2736864"/>
                  <a:pt x="6896996" y="2740460"/>
                  <a:pt x="6899515" y="2746932"/>
                </a:cubicBezTo>
                <a:cubicBezTo>
                  <a:pt x="6903833" y="2758438"/>
                  <a:pt x="6903473" y="2769225"/>
                  <a:pt x="6916787" y="2772101"/>
                </a:cubicBezTo>
                <a:cubicBezTo>
                  <a:pt x="6924703" y="2771382"/>
                  <a:pt x="6935498" y="2764550"/>
                  <a:pt x="6941975" y="2771022"/>
                </a:cubicBezTo>
                <a:cubicBezTo>
                  <a:pt x="6937297" y="2782528"/>
                  <a:pt x="6928661" y="2793675"/>
                  <a:pt x="6916787" y="2799068"/>
                </a:cubicBezTo>
                <a:cubicBezTo>
                  <a:pt x="6911389" y="2801226"/>
                  <a:pt x="6903833" y="2800507"/>
                  <a:pt x="6898076" y="2803023"/>
                </a:cubicBezTo>
                <a:cubicBezTo>
                  <a:pt x="6886921" y="2807338"/>
                  <a:pt x="6880804" y="2819204"/>
                  <a:pt x="6871448" y="2827114"/>
                </a:cubicBezTo>
                <a:cubicBezTo>
                  <a:pt x="6862092" y="2834665"/>
                  <a:pt x="6849858" y="2840777"/>
                  <a:pt x="6840502" y="2847250"/>
                </a:cubicBezTo>
                <a:cubicBezTo>
                  <a:pt x="6831506" y="2853003"/>
                  <a:pt x="6818192" y="2865228"/>
                  <a:pt x="6807397" y="2856598"/>
                </a:cubicBezTo>
                <a:cubicBezTo>
                  <a:pt x="6808117" y="2840777"/>
                  <a:pt x="6824669" y="2840777"/>
                  <a:pt x="6828627" y="2828193"/>
                </a:cubicBezTo>
                <a:cubicBezTo>
                  <a:pt x="6828627" y="2818844"/>
                  <a:pt x="6820351" y="2817766"/>
                  <a:pt x="6820711" y="2808417"/>
                </a:cubicBezTo>
                <a:cubicBezTo>
                  <a:pt x="6839063" y="2791877"/>
                  <a:pt x="6868209" y="2780371"/>
                  <a:pt x="6872527" y="2746932"/>
                </a:cubicBezTo>
                <a:cubicBezTo>
                  <a:pt x="6874686" y="2732190"/>
                  <a:pt x="6862452" y="2700189"/>
                  <a:pt x="6880444" y="2698750"/>
                </a:cubicBezTo>
                <a:close/>
                <a:moveTo>
                  <a:pt x="4068972" y="2142026"/>
                </a:moveTo>
                <a:cubicBezTo>
                  <a:pt x="4087366" y="2133749"/>
                  <a:pt x="4092776" y="2167936"/>
                  <a:pt x="4095661" y="2190966"/>
                </a:cubicBezTo>
                <a:cubicBezTo>
                  <a:pt x="4096743" y="2198523"/>
                  <a:pt x="4100350" y="2206440"/>
                  <a:pt x="4099628" y="2210039"/>
                </a:cubicBezTo>
                <a:cubicBezTo>
                  <a:pt x="4097825" y="2220475"/>
                  <a:pt x="4085923" y="2222994"/>
                  <a:pt x="4082317" y="2230191"/>
                </a:cubicBezTo>
                <a:cubicBezTo>
                  <a:pt x="4081595" y="2259339"/>
                  <a:pt x="4070054" y="2284889"/>
                  <a:pt x="4059595" y="2309000"/>
                </a:cubicBezTo>
                <a:cubicBezTo>
                  <a:pt x="4050579" y="2329511"/>
                  <a:pt x="4045530" y="2352542"/>
                  <a:pt x="4038317" y="2370175"/>
                </a:cubicBezTo>
                <a:cubicBezTo>
                  <a:pt x="4035431" y="2377012"/>
                  <a:pt x="4030022" y="2382050"/>
                  <a:pt x="4027497" y="2387808"/>
                </a:cubicBezTo>
                <a:cubicBezTo>
                  <a:pt x="4017759" y="2410479"/>
                  <a:pt x="4014153" y="2446105"/>
                  <a:pt x="3996481" y="2455821"/>
                </a:cubicBezTo>
                <a:cubicBezTo>
                  <a:pt x="3990349" y="2459420"/>
                  <a:pt x="3965825" y="2465177"/>
                  <a:pt x="3958972" y="2465177"/>
                </a:cubicBezTo>
                <a:cubicBezTo>
                  <a:pt x="3942743" y="2465177"/>
                  <a:pt x="3928317" y="2452942"/>
                  <a:pt x="3924349" y="2438548"/>
                </a:cubicBezTo>
                <a:cubicBezTo>
                  <a:pt x="3921825" y="2430991"/>
                  <a:pt x="3924349" y="2423074"/>
                  <a:pt x="3922907" y="2414438"/>
                </a:cubicBezTo>
                <a:cubicBezTo>
                  <a:pt x="3921103" y="2403642"/>
                  <a:pt x="3914972" y="2394645"/>
                  <a:pt x="3916054" y="2382410"/>
                </a:cubicBezTo>
                <a:cubicBezTo>
                  <a:pt x="3918939" y="2355061"/>
                  <a:pt x="3945989" y="2342106"/>
                  <a:pt x="3947071" y="2319795"/>
                </a:cubicBezTo>
                <a:cubicBezTo>
                  <a:pt x="3947792" y="2302882"/>
                  <a:pt x="3938415" y="2285969"/>
                  <a:pt x="3940218" y="2268696"/>
                </a:cubicBezTo>
                <a:cubicBezTo>
                  <a:pt x="3941661" y="2258260"/>
                  <a:pt x="3949235" y="2240267"/>
                  <a:pt x="3957530" y="2234149"/>
                </a:cubicBezTo>
                <a:cubicBezTo>
                  <a:pt x="3970153" y="2224793"/>
                  <a:pt x="3986743" y="2225873"/>
                  <a:pt x="3999005" y="2219395"/>
                </a:cubicBezTo>
                <a:cubicBezTo>
                  <a:pt x="4009464" y="2213997"/>
                  <a:pt x="4023890" y="2205001"/>
                  <a:pt x="4031464" y="2195285"/>
                </a:cubicBezTo>
                <a:cubicBezTo>
                  <a:pt x="4037956" y="2187008"/>
                  <a:pt x="4038317" y="2177292"/>
                  <a:pt x="4043366" y="2171174"/>
                </a:cubicBezTo>
                <a:cubicBezTo>
                  <a:pt x="4046972" y="2166856"/>
                  <a:pt x="4055268" y="2165777"/>
                  <a:pt x="4059595" y="2160379"/>
                </a:cubicBezTo>
                <a:cubicBezTo>
                  <a:pt x="4063563" y="2155701"/>
                  <a:pt x="4062481" y="2147064"/>
                  <a:pt x="4068972" y="2142026"/>
                </a:cubicBezTo>
                <a:close/>
                <a:moveTo>
                  <a:pt x="6050127" y="2111640"/>
                </a:moveTo>
                <a:cubicBezTo>
                  <a:pt x="6054896" y="2111034"/>
                  <a:pt x="6059897" y="2112506"/>
                  <a:pt x="6061008" y="2116662"/>
                </a:cubicBezTo>
                <a:cubicBezTo>
                  <a:pt x="6062490" y="2127053"/>
                  <a:pt x="6042858" y="2126014"/>
                  <a:pt x="6040635" y="2119087"/>
                </a:cubicBezTo>
                <a:cubicBezTo>
                  <a:pt x="6040820" y="2114930"/>
                  <a:pt x="6045358" y="2112246"/>
                  <a:pt x="6050127" y="2111640"/>
                </a:cubicBezTo>
                <a:close/>
                <a:moveTo>
                  <a:pt x="3713868" y="2108080"/>
                </a:moveTo>
                <a:cubicBezTo>
                  <a:pt x="3708108" y="2119240"/>
                  <a:pt x="3701627" y="2146238"/>
                  <a:pt x="3716749" y="2152358"/>
                </a:cubicBezTo>
                <a:cubicBezTo>
                  <a:pt x="3722869" y="2142639"/>
                  <a:pt x="3730790" y="2114920"/>
                  <a:pt x="3716749" y="2108080"/>
                </a:cubicBezTo>
                <a:lnTo>
                  <a:pt x="3713868" y="2108080"/>
                </a:lnTo>
                <a:close/>
                <a:moveTo>
                  <a:pt x="6338810" y="2103587"/>
                </a:moveTo>
                <a:cubicBezTo>
                  <a:pt x="6354652" y="2120520"/>
                  <a:pt x="6360052" y="2153665"/>
                  <a:pt x="6357532" y="2181406"/>
                </a:cubicBezTo>
                <a:cubicBezTo>
                  <a:pt x="6367973" y="2189692"/>
                  <a:pt x="6387056" y="2186810"/>
                  <a:pt x="6389576" y="2205184"/>
                </a:cubicBezTo>
                <a:cubicBezTo>
                  <a:pt x="6390656" y="2212029"/>
                  <a:pt x="6386336" y="2220315"/>
                  <a:pt x="6387056" y="2226800"/>
                </a:cubicBezTo>
                <a:cubicBezTo>
                  <a:pt x="6387776" y="2237969"/>
                  <a:pt x="6396057" y="2248056"/>
                  <a:pt x="6397857" y="2257784"/>
                </a:cubicBezTo>
                <a:cubicBezTo>
                  <a:pt x="6400377" y="2275437"/>
                  <a:pt x="6394617" y="2289848"/>
                  <a:pt x="6402898" y="2303178"/>
                </a:cubicBezTo>
                <a:cubicBezTo>
                  <a:pt x="6413339" y="2319390"/>
                  <a:pt x="6433862" y="2318670"/>
                  <a:pt x="6446823" y="2336683"/>
                </a:cubicBezTo>
                <a:cubicBezTo>
                  <a:pt x="6446823" y="2347491"/>
                  <a:pt x="6451144" y="2352175"/>
                  <a:pt x="6453664" y="2360821"/>
                </a:cubicBezTo>
                <a:cubicBezTo>
                  <a:pt x="6455104" y="2364784"/>
                  <a:pt x="6453664" y="2371269"/>
                  <a:pt x="6455104" y="2374152"/>
                </a:cubicBezTo>
                <a:cubicBezTo>
                  <a:pt x="6459425" y="2382798"/>
                  <a:pt x="6470946" y="2383879"/>
                  <a:pt x="6475267" y="2391445"/>
                </a:cubicBezTo>
                <a:cubicBezTo>
                  <a:pt x="6477067" y="2395047"/>
                  <a:pt x="6476707" y="2402253"/>
                  <a:pt x="6479227" y="2408738"/>
                </a:cubicBezTo>
                <a:cubicBezTo>
                  <a:pt x="6482828" y="2418825"/>
                  <a:pt x="6491469" y="2426031"/>
                  <a:pt x="6497950" y="2435758"/>
                </a:cubicBezTo>
                <a:cubicBezTo>
                  <a:pt x="6503710" y="2444765"/>
                  <a:pt x="6513792" y="2454852"/>
                  <a:pt x="6515232" y="2462418"/>
                </a:cubicBezTo>
                <a:cubicBezTo>
                  <a:pt x="6518112" y="2475388"/>
                  <a:pt x="6508391" y="2484755"/>
                  <a:pt x="6505871" y="2495563"/>
                </a:cubicBezTo>
                <a:cubicBezTo>
                  <a:pt x="6502990" y="2508893"/>
                  <a:pt x="6505871" y="2526186"/>
                  <a:pt x="6500470" y="2539877"/>
                </a:cubicBezTo>
                <a:cubicBezTo>
                  <a:pt x="6494349" y="2556089"/>
                  <a:pt x="6479227" y="2571941"/>
                  <a:pt x="6466986" y="2592116"/>
                </a:cubicBezTo>
                <a:cubicBezTo>
                  <a:pt x="6457265" y="2608689"/>
                  <a:pt x="6443943" y="2627423"/>
                  <a:pt x="6429541" y="2638951"/>
                </a:cubicBezTo>
                <a:cubicBezTo>
                  <a:pt x="6421260" y="2645797"/>
                  <a:pt x="6411179" y="2649399"/>
                  <a:pt x="6402898" y="2656244"/>
                </a:cubicBezTo>
                <a:cubicBezTo>
                  <a:pt x="6389936" y="2667053"/>
                  <a:pt x="6379495" y="2680383"/>
                  <a:pt x="6367973" y="2692632"/>
                </a:cubicBezTo>
                <a:cubicBezTo>
                  <a:pt x="6356092" y="2705241"/>
                  <a:pt x="6341330" y="2714969"/>
                  <a:pt x="6331969" y="2725777"/>
                </a:cubicBezTo>
                <a:cubicBezTo>
                  <a:pt x="6318287" y="2741629"/>
                  <a:pt x="6311446" y="2767208"/>
                  <a:pt x="6288043" y="2770090"/>
                </a:cubicBezTo>
                <a:cubicBezTo>
                  <a:pt x="6274362" y="2771532"/>
                  <a:pt x="6261760" y="2770451"/>
                  <a:pt x="6249158" y="2775495"/>
                </a:cubicBezTo>
                <a:cubicBezTo>
                  <a:pt x="6229356" y="2783421"/>
                  <a:pt x="6216394" y="2797831"/>
                  <a:pt x="6206313" y="2798192"/>
                </a:cubicBezTo>
                <a:cubicBezTo>
                  <a:pt x="6195872" y="2798552"/>
                  <a:pt x="6186510" y="2785942"/>
                  <a:pt x="6177149" y="2784862"/>
                </a:cubicBezTo>
                <a:cubicBezTo>
                  <a:pt x="6166348" y="2783421"/>
                  <a:pt x="6158067" y="2792788"/>
                  <a:pt x="6142225" y="2792788"/>
                </a:cubicBezTo>
                <a:cubicBezTo>
                  <a:pt x="6136104" y="2792788"/>
                  <a:pt x="6132504" y="2788825"/>
                  <a:pt x="6123503" y="2785942"/>
                </a:cubicBezTo>
                <a:cubicBezTo>
                  <a:pt x="6104420" y="2780178"/>
                  <a:pt x="6083538" y="2780178"/>
                  <a:pt x="6080657" y="2759282"/>
                </a:cubicBezTo>
                <a:cubicBezTo>
                  <a:pt x="6079217" y="2748114"/>
                  <a:pt x="6087858" y="2742710"/>
                  <a:pt x="6087138" y="2732622"/>
                </a:cubicBezTo>
                <a:cubicBezTo>
                  <a:pt x="6086778" y="2722174"/>
                  <a:pt x="6076697" y="2719652"/>
                  <a:pt x="6072736" y="2711006"/>
                </a:cubicBezTo>
                <a:cubicBezTo>
                  <a:pt x="6075256" y="2701999"/>
                  <a:pt x="6075617" y="2690470"/>
                  <a:pt x="6065895" y="2684346"/>
                </a:cubicBezTo>
                <a:cubicBezTo>
                  <a:pt x="6065535" y="2676059"/>
                  <a:pt x="6067696" y="2669935"/>
                  <a:pt x="6071296" y="2665612"/>
                </a:cubicBezTo>
                <a:cubicBezTo>
                  <a:pt x="6063735" y="2668854"/>
                  <a:pt x="6053294" y="2671016"/>
                  <a:pt x="6044653" y="2676420"/>
                </a:cubicBezTo>
                <a:cubicBezTo>
                  <a:pt x="6034931" y="2682184"/>
                  <a:pt x="6027731" y="2695874"/>
                  <a:pt x="6016569" y="2693713"/>
                </a:cubicBezTo>
                <a:cubicBezTo>
                  <a:pt x="6005768" y="2690110"/>
                  <a:pt x="6014049" y="2679662"/>
                  <a:pt x="6012609" y="2671016"/>
                </a:cubicBezTo>
                <a:cubicBezTo>
                  <a:pt x="6011528" y="2664531"/>
                  <a:pt x="5996407" y="2636790"/>
                  <a:pt x="5989926" y="2632106"/>
                </a:cubicBezTo>
                <a:cubicBezTo>
                  <a:pt x="5982005" y="2627062"/>
                  <a:pt x="5953561" y="2616254"/>
                  <a:pt x="5944200" y="2614813"/>
                </a:cubicBezTo>
                <a:cubicBezTo>
                  <a:pt x="5902795" y="2608328"/>
                  <a:pt x="5876511" y="2630665"/>
                  <a:pt x="5843747" y="2633547"/>
                </a:cubicBezTo>
                <a:cubicBezTo>
                  <a:pt x="5835466" y="2634268"/>
                  <a:pt x="5826465" y="2632106"/>
                  <a:pt x="5818544" y="2633547"/>
                </a:cubicBezTo>
                <a:cubicBezTo>
                  <a:pt x="5791541" y="2638231"/>
                  <a:pt x="5762017" y="2659847"/>
                  <a:pt x="5745095" y="2673538"/>
                </a:cubicBezTo>
                <a:cubicBezTo>
                  <a:pt x="5717371" y="2676420"/>
                  <a:pt x="5689288" y="2667773"/>
                  <a:pt x="5660844" y="2676420"/>
                </a:cubicBezTo>
                <a:cubicBezTo>
                  <a:pt x="5632401" y="2684706"/>
                  <a:pt x="5616199" y="2708484"/>
                  <a:pt x="5572633" y="2701639"/>
                </a:cubicBezTo>
                <a:cubicBezTo>
                  <a:pt x="5563992" y="2694433"/>
                  <a:pt x="5548870" y="2690470"/>
                  <a:pt x="5548510" y="2677861"/>
                </a:cubicBezTo>
                <a:cubicBezTo>
                  <a:pt x="5548510" y="2667413"/>
                  <a:pt x="5563632" y="2660928"/>
                  <a:pt x="5568673" y="2653723"/>
                </a:cubicBezTo>
                <a:cubicBezTo>
                  <a:pt x="5573713" y="2645797"/>
                  <a:pt x="5583075" y="2627423"/>
                  <a:pt x="5583435" y="2616254"/>
                </a:cubicBezTo>
                <a:cubicBezTo>
                  <a:pt x="5583435" y="2607248"/>
                  <a:pt x="5577314" y="2596800"/>
                  <a:pt x="5578034" y="2585271"/>
                </a:cubicBezTo>
                <a:cubicBezTo>
                  <a:pt x="5578394" y="2576624"/>
                  <a:pt x="5583435" y="2567257"/>
                  <a:pt x="5583435" y="2558611"/>
                </a:cubicBezTo>
                <a:cubicBezTo>
                  <a:pt x="5583075" y="2547082"/>
                  <a:pt x="5575874" y="2536274"/>
                  <a:pt x="5573713" y="2524025"/>
                </a:cubicBezTo>
                <a:cubicBezTo>
                  <a:pt x="5573353" y="2519341"/>
                  <a:pt x="5574434" y="2513577"/>
                  <a:pt x="5573713" y="2507812"/>
                </a:cubicBezTo>
                <a:cubicBezTo>
                  <a:pt x="5572993" y="2499526"/>
                  <a:pt x="5569033" y="2492681"/>
                  <a:pt x="5569753" y="2487637"/>
                </a:cubicBezTo>
                <a:cubicBezTo>
                  <a:pt x="5571913" y="2478630"/>
                  <a:pt x="5581994" y="2477910"/>
                  <a:pt x="5584515" y="2470344"/>
                </a:cubicBezTo>
                <a:cubicBezTo>
                  <a:pt x="5588835" y="2457735"/>
                  <a:pt x="5579474" y="2455933"/>
                  <a:pt x="5579474" y="2440802"/>
                </a:cubicBezTo>
                <a:cubicBezTo>
                  <a:pt x="5579114" y="2430354"/>
                  <a:pt x="5587035" y="2425310"/>
                  <a:pt x="5592796" y="2411620"/>
                </a:cubicBezTo>
                <a:cubicBezTo>
                  <a:pt x="5595316" y="2405135"/>
                  <a:pt x="5595316" y="2393246"/>
                  <a:pt x="5597836" y="2388562"/>
                </a:cubicBezTo>
                <a:cubicBezTo>
                  <a:pt x="5601437" y="2382798"/>
                  <a:pt x="5616199" y="2378475"/>
                  <a:pt x="5621959" y="2375232"/>
                </a:cubicBezTo>
                <a:cubicBezTo>
                  <a:pt x="5642482" y="2365505"/>
                  <a:pt x="5659044" y="2346411"/>
                  <a:pt x="5679567" y="2343168"/>
                </a:cubicBezTo>
                <a:cubicBezTo>
                  <a:pt x="5684967" y="2342448"/>
                  <a:pt x="5691808" y="2343889"/>
                  <a:pt x="5695769" y="2343168"/>
                </a:cubicBezTo>
                <a:cubicBezTo>
                  <a:pt x="5707650" y="2341007"/>
                  <a:pt x="5722772" y="2330919"/>
                  <a:pt x="5739694" y="2327316"/>
                </a:cubicBezTo>
                <a:cubicBezTo>
                  <a:pt x="5755896" y="2323353"/>
                  <a:pt x="5770298" y="2324794"/>
                  <a:pt x="5782540" y="2317589"/>
                </a:cubicBezTo>
                <a:cubicBezTo>
                  <a:pt x="5795861" y="2310023"/>
                  <a:pt x="5814944" y="2289848"/>
                  <a:pt x="5819984" y="2277599"/>
                </a:cubicBezTo>
                <a:cubicBezTo>
                  <a:pt x="5826105" y="2262827"/>
                  <a:pt x="5824305" y="2250578"/>
                  <a:pt x="5836186" y="2245534"/>
                </a:cubicBezTo>
                <a:cubicBezTo>
                  <a:pt x="5841947" y="2243013"/>
                  <a:pt x="5847348" y="2245895"/>
                  <a:pt x="5853469" y="2244454"/>
                </a:cubicBezTo>
                <a:cubicBezTo>
                  <a:pt x="5859589" y="2242652"/>
                  <a:pt x="5872911" y="2236167"/>
                  <a:pt x="5877592" y="2232204"/>
                </a:cubicBezTo>
                <a:cubicBezTo>
                  <a:pt x="5886953" y="2223918"/>
                  <a:pt x="5888393" y="2210228"/>
                  <a:pt x="5898834" y="2201221"/>
                </a:cubicBezTo>
                <a:cubicBezTo>
                  <a:pt x="5906035" y="2195457"/>
                  <a:pt x="5919717" y="2186090"/>
                  <a:pt x="5929438" y="2181406"/>
                </a:cubicBezTo>
                <a:cubicBezTo>
                  <a:pt x="5935199" y="2178524"/>
                  <a:pt x="5946000" y="2175642"/>
                  <a:pt x="5951041" y="2176002"/>
                </a:cubicBezTo>
                <a:cubicBezTo>
                  <a:pt x="5969763" y="2177803"/>
                  <a:pt x="5978764" y="2204103"/>
                  <a:pt x="5998927" y="2198699"/>
                </a:cubicBezTo>
                <a:cubicBezTo>
                  <a:pt x="6006488" y="2196898"/>
                  <a:pt x="6014049" y="2181406"/>
                  <a:pt x="6020530" y="2172039"/>
                </a:cubicBezTo>
                <a:cubicBezTo>
                  <a:pt x="6030251" y="2158349"/>
                  <a:pt x="6037092" y="2139975"/>
                  <a:pt x="6054014" y="2135651"/>
                </a:cubicBezTo>
                <a:cubicBezTo>
                  <a:pt x="6067335" y="2132409"/>
                  <a:pt x="6082817" y="2141056"/>
                  <a:pt x="6090018" y="2129167"/>
                </a:cubicBezTo>
                <a:cubicBezTo>
                  <a:pt x="6091819" y="2120880"/>
                  <a:pt x="6083538" y="2115836"/>
                  <a:pt x="6090018" y="2110432"/>
                </a:cubicBezTo>
                <a:cubicBezTo>
                  <a:pt x="6105500" y="2111513"/>
                  <a:pt x="6131784" y="2132409"/>
                  <a:pt x="6155547" y="2133130"/>
                </a:cubicBezTo>
                <a:cubicBezTo>
                  <a:pt x="6168148" y="2133490"/>
                  <a:pt x="6191911" y="2119439"/>
                  <a:pt x="6194431" y="2138534"/>
                </a:cubicBezTo>
                <a:cubicBezTo>
                  <a:pt x="6195512" y="2146820"/>
                  <a:pt x="6184710" y="2154025"/>
                  <a:pt x="6182190" y="2162672"/>
                </a:cubicBezTo>
                <a:cubicBezTo>
                  <a:pt x="6180750" y="2168796"/>
                  <a:pt x="6185070" y="2172039"/>
                  <a:pt x="6181110" y="2178884"/>
                </a:cubicBezTo>
                <a:cubicBezTo>
                  <a:pt x="6170308" y="2182847"/>
                  <a:pt x="6158427" y="2185369"/>
                  <a:pt x="6158427" y="2197258"/>
                </a:cubicBezTo>
                <a:cubicBezTo>
                  <a:pt x="6158067" y="2212389"/>
                  <a:pt x="6180030" y="2219595"/>
                  <a:pt x="6192991" y="2228241"/>
                </a:cubicBezTo>
                <a:cubicBezTo>
                  <a:pt x="6201992" y="2234006"/>
                  <a:pt x="6209553" y="2242652"/>
                  <a:pt x="6214234" y="2245534"/>
                </a:cubicBezTo>
                <a:cubicBezTo>
                  <a:pt x="6218554" y="2248056"/>
                  <a:pt x="6225035" y="2249137"/>
                  <a:pt x="6227916" y="2250938"/>
                </a:cubicBezTo>
                <a:cubicBezTo>
                  <a:pt x="6236197" y="2256703"/>
                  <a:pt x="6242678" y="2269312"/>
                  <a:pt x="6254559" y="2269673"/>
                </a:cubicBezTo>
                <a:cubicBezTo>
                  <a:pt x="6268241" y="2270033"/>
                  <a:pt x="6281562" y="2252380"/>
                  <a:pt x="6289123" y="2236167"/>
                </a:cubicBezTo>
                <a:cubicBezTo>
                  <a:pt x="6298125" y="2216713"/>
                  <a:pt x="6298845" y="2193655"/>
                  <a:pt x="6302445" y="2173120"/>
                </a:cubicBezTo>
                <a:cubicBezTo>
                  <a:pt x="6304245" y="2166635"/>
                  <a:pt x="6308566" y="2159790"/>
                  <a:pt x="6310726" y="2153305"/>
                </a:cubicBezTo>
                <a:cubicBezTo>
                  <a:pt x="6315767" y="2134931"/>
                  <a:pt x="6322968" y="2110072"/>
                  <a:pt x="6338810" y="2103587"/>
                </a:cubicBezTo>
                <a:close/>
                <a:moveTo>
                  <a:pt x="5796186" y="2064962"/>
                </a:moveTo>
                <a:cubicBezTo>
                  <a:pt x="5802592" y="2067403"/>
                  <a:pt x="5808134" y="2072819"/>
                  <a:pt x="5808497" y="2079211"/>
                </a:cubicBezTo>
                <a:cubicBezTo>
                  <a:pt x="5806680" y="2080986"/>
                  <a:pt x="5804863" y="2082762"/>
                  <a:pt x="5803046" y="2084182"/>
                </a:cubicBezTo>
                <a:cubicBezTo>
                  <a:pt x="5792870" y="2081341"/>
                  <a:pt x="5781605" y="2078855"/>
                  <a:pt x="5778697" y="2068557"/>
                </a:cubicBezTo>
                <a:cubicBezTo>
                  <a:pt x="5782513" y="2063053"/>
                  <a:pt x="5789781" y="2062521"/>
                  <a:pt x="5796186" y="2064962"/>
                </a:cubicBezTo>
                <a:close/>
                <a:moveTo>
                  <a:pt x="5945896" y="2039173"/>
                </a:moveTo>
                <a:cubicBezTo>
                  <a:pt x="5951434" y="2038633"/>
                  <a:pt x="5957454" y="2039247"/>
                  <a:pt x="5964077" y="2041613"/>
                </a:cubicBezTo>
                <a:cubicBezTo>
                  <a:pt x="5958349" y="2058358"/>
                  <a:pt x="5938299" y="2057994"/>
                  <a:pt x="5925410" y="2066002"/>
                </a:cubicBezTo>
                <a:cubicBezTo>
                  <a:pt x="5912520" y="2073647"/>
                  <a:pt x="5901779" y="2087115"/>
                  <a:pt x="5885668" y="2088935"/>
                </a:cubicBezTo>
                <a:cubicBezTo>
                  <a:pt x="5884594" y="2086387"/>
                  <a:pt x="5882803" y="2084567"/>
                  <a:pt x="5880297" y="2083475"/>
                </a:cubicBezTo>
                <a:cubicBezTo>
                  <a:pt x="5880297" y="2068550"/>
                  <a:pt x="5894977" y="2064910"/>
                  <a:pt x="5905718" y="2059086"/>
                </a:cubicBezTo>
                <a:cubicBezTo>
                  <a:pt x="5916996" y="2052807"/>
                  <a:pt x="5929281" y="2040794"/>
                  <a:pt x="5945896" y="2039173"/>
                </a:cubicBezTo>
                <a:close/>
                <a:moveTo>
                  <a:pt x="5817563" y="2038091"/>
                </a:moveTo>
                <a:cubicBezTo>
                  <a:pt x="5825349" y="2038999"/>
                  <a:pt x="5832820" y="2042627"/>
                  <a:pt x="5833900" y="2048251"/>
                </a:cubicBezTo>
                <a:cubicBezTo>
                  <a:pt x="5828859" y="2058774"/>
                  <a:pt x="5801496" y="2053694"/>
                  <a:pt x="5799335" y="2044260"/>
                </a:cubicBezTo>
                <a:cubicBezTo>
                  <a:pt x="5801676" y="2038999"/>
                  <a:pt x="5809777" y="2037184"/>
                  <a:pt x="5817563" y="2038091"/>
                </a:cubicBezTo>
                <a:close/>
                <a:moveTo>
                  <a:pt x="5755065" y="2034397"/>
                </a:moveTo>
                <a:cubicBezTo>
                  <a:pt x="5763166" y="2033800"/>
                  <a:pt x="5769827" y="2035915"/>
                  <a:pt x="5771987" y="2046030"/>
                </a:cubicBezTo>
                <a:cubicBezTo>
                  <a:pt x="5765146" y="2055594"/>
                  <a:pt x="5741743" y="2045295"/>
                  <a:pt x="5733462" y="2055594"/>
                </a:cubicBezTo>
                <a:cubicBezTo>
                  <a:pt x="5719420" y="2055226"/>
                  <a:pt x="5705378" y="2054859"/>
                  <a:pt x="5702497" y="2043088"/>
                </a:cubicBezTo>
                <a:cubicBezTo>
                  <a:pt x="5706458" y="2033156"/>
                  <a:pt x="5719060" y="2039777"/>
                  <a:pt x="5729501" y="2039041"/>
                </a:cubicBezTo>
                <a:cubicBezTo>
                  <a:pt x="5737422" y="2038306"/>
                  <a:pt x="5746964" y="2034995"/>
                  <a:pt x="5755065" y="2034397"/>
                </a:cubicBezTo>
                <a:close/>
                <a:moveTo>
                  <a:pt x="5489797" y="1980673"/>
                </a:moveTo>
                <a:cubicBezTo>
                  <a:pt x="5513625" y="1983886"/>
                  <a:pt x="5529871" y="2004592"/>
                  <a:pt x="5560918" y="2000665"/>
                </a:cubicBezTo>
                <a:cubicBezTo>
                  <a:pt x="5568139" y="1999594"/>
                  <a:pt x="5573554" y="1993882"/>
                  <a:pt x="5580775" y="1993882"/>
                </a:cubicBezTo>
                <a:cubicBezTo>
                  <a:pt x="5596659" y="1993168"/>
                  <a:pt x="5612183" y="2005306"/>
                  <a:pt x="5630595" y="2003164"/>
                </a:cubicBezTo>
                <a:cubicBezTo>
                  <a:pt x="5634567" y="2007448"/>
                  <a:pt x="5631678" y="2011018"/>
                  <a:pt x="5631678" y="2017801"/>
                </a:cubicBezTo>
                <a:cubicBezTo>
                  <a:pt x="5647563" y="2026012"/>
                  <a:pt x="5673196" y="2024584"/>
                  <a:pt x="5681499" y="2040292"/>
                </a:cubicBezTo>
                <a:cubicBezTo>
                  <a:pt x="5669586" y="2052430"/>
                  <a:pt x="5652257" y="2043862"/>
                  <a:pt x="5637094" y="2041720"/>
                </a:cubicBezTo>
                <a:cubicBezTo>
                  <a:pt x="5623375" y="2039578"/>
                  <a:pt x="5608934" y="2040649"/>
                  <a:pt x="5594132" y="2038864"/>
                </a:cubicBezTo>
                <a:cubicBezTo>
                  <a:pt x="5575720" y="2036722"/>
                  <a:pt x="5558391" y="2026369"/>
                  <a:pt x="5540701" y="2024227"/>
                </a:cubicBezTo>
                <a:cubicBezTo>
                  <a:pt x="5529871" y="2022799"/>
                  <a:pt x="5518679" y="2026012"/>
                  <a:pt x="5508210" y="2024227"/>
                </a:cubicBezTo>
                <a:cubicBezTo>
                  <a:pt x="5496296" y="2022442"/>
                  <a:pt x="5451168" y="2005663"/>
                  <a:pt x="5450807" y="1993882"/>
                </a:cubicBezTo>
                <a:cubicBezTo>
                  <a:pt x="5450085" y="1981744"/>
                  <a:pt x="5471024" y="1978174"/>
                  <a:pt x="5489797" y="1980673"/>
                </a:cubicBezTo>
                <a:close/>
                <a:moveTo>
                  <a:pt x="6557294" y="1957395"/>
                </a:moveTo>
                <a:cubicBezTo>
                  <a:pt x="6561624" y="1956311"/>
                  <a:pt x="6561624" y="1959564"/>
                  <a:pt x="6564149" y="1960287"/>
                </a:cubicBezTo>
                <a:cubicBezTo>
                  <a:pt x="6562345" y="1979448"/>
                  <a:pt x="6551161" y="1992101"/>
                  <a:pt x="6526626" y="1989932"/>
                </a:cubicBezTo>
                <a:cubicBezTo>
                  <a:pt x="6515803" y="1988847"/>
                  <a:pt x="6496680" y="1980894"/>
                  <a:pt x="6495598" y="1975109"/>
                </a:cubicBezTo>
                <a:cubicBezTo>
                  <a:pt x="6493072" y="1955949"/>
                  <a:pt x="6545027" y="1967518"/>
                  <a:pt x="6557294" y="1957395"/>
                </a:cubicBezTo>
                <a:close/>
                <a:moveTo>
                  <a:pt x="3593613" y="1950406"/>
                </a:moveTo>
                <a:cubicBezTo>
                  <a:pt x="3584251" y="1972365"/>
                  <a:pt x="3597573" y="2008724"/>
                  <a:pt x="3616656" y="2010884"/>
                </a:cubicBezTo>
                <a:cubicBezTo>
                  <a:pt x="3621696" y="2000804"/>
                  <a:pt x="3608014" y="1994324"/>
                  <a:pt x="3605854" y="1983885"/>
                </a:cubicBezTo>
                <a:cubicBezTo>
                  <a:pt x="3603334" y="1971645"/>
                  <a:pt x="3608735" y="1957246"/>
                  <a:pt x="3597573" y="1950406"/>
                </a:cubicBezTo>
                <a:lnTo>
                  <a:pt x="3593613" y="1950406"/>
                </a:lnTo>
                <a:close/>
                <a:moveTo>
                  <a:pt x="5509616" y="1878162"/>
                </a:moveTo>
                <a:cubicBezTo>
                  <a:pt x="5543388" y="1878162"/>
                  <a:pt x="5543388" y="1930193"/>
                  <a:pt x="5509616" y="1930193"/>
                </a:cubicBezTo>
                <a:cubicBezTo>
                  <a:pt x="5475485" y="1930193"/>
                  <a:pt x="5475485" y="1878162"/>
                  <a:pt x="5509616" y="1878162"/>
                </a:cubicBezTo>
                <a:close/>
                <a:moveTo>
                  <a:pt x="5804254" y="1843598"/>
                </a:moveTo>
                <a:cubicBezTo>
                  <a:pt x="5811436" y="1843237"/>
                  <a:pt x="5821133" y="1858735"/>
                  <a:pt x="5825802" y="1859816"/>
                </a:cubicBezTo>
                <a:cubicBezTo>
                  <a:pt x="5841604" y="1863059"/>
                  <a:pt x="5860639" y="1843237"/>
                  <a:pt x="5882905" y="1847562"/>
                </a:cubicBezTo>
                <a:cubicBezTo>
                  <a:pt x="5884701" y="1865943"/>
                  <a:pt x="5859561" y="1868105"/>
                  <a:pt x="5852378" y="1882521"/>
                </a:cubicBezTo>
                <a:cubicBezTo>
                  <a:pt x="5863512" y="1899460"/>
                  <a:pt x="5867821" y="1923247"/>
                  <a:pt x="5880391" y="1938745"/>
                </a:cubicBezTo>
                <a:cubicBezTo>
                  <a:pt x="5880032" y="1948836"/>
                  <a:pt x="5882546" y="1962171"/>
                  <a:pt x="5876441" y="1966856"/>
                </a:cubicBezTo>
                <a:cubicBezTo>
                  <a:pt x="5849505" y="1971902"/>
                  <a:pt x="5835140" y="1923247"/>
                  <a:pt x="5824365" y="1906308"/>
                </a:cubicBezTo>
                <a:cubicBezTo>
                  <a:pt x="5803894" y="1910273"/>
                  <a:pt x="5822570" y="1976227"/>
                  <a:pt x="5795275" y="1967937"/>
                </a:cubicBezTo>
                <a:cubicBezTo>
                  <a:pt x="5781628" y="1963973"/>
                  <a:pt x="5795275" y="1945232"/>
                  <a:pt x="5792402" y="1930455"/>
                </a:cubicBezTo>
                <a:cubicBezTo>
                  <a:pt x="5789888" y="1917841"/>
                  <a:pt x="5777318" y="1915318"/>
                  <a:pt x="5776241" y="1905227"/>
                </a:cubicBezTo>
                <a:cubicBezTo>
                  <a:pt x="5775522" y="1896938"/>
                  <a:pt x="5785219" y="1887927"/>
                  <a:pt x="5788451" y="1879638"/>
                </a:cubicBezTo>
                <a:cubicBezTo>
                  <a:pt x="5792402" y="1867384"/>
                  <a:pt x="5789888" y="1844318"/>
                  <a:pt x="5804254" y="1843598"/>
                </a:cubicBezTo>
                <a:close/>
                <a:moveTo>
                  <a:pt x="6106516" y="1835877"/>
                </a:moveTo>
                <a:cubicBezTo>
                  <a:pt x="6120903" y="1833712"/>
                  <a:pt x="6149676" y="1851752"/>
                  <a:pt x="6152913" y="1862576"/>
                </a:cubicBezTo>
                <a:cubicBezTo>
                  <a:pt x="6155071" y="1868348"/>
                  <a:pt x="6151834" y="1874843"/>
                  <a:pt x="6152913" y="1881337"/>
                </a:cubicBezTo>
                <a:cubicBezTo>
                  <a:pt x="6154712" y="1889275"/>
                  <a:pt x="6166581" y="1908758"/>
                  <a:pt x="6177371" y="1909479"/>
                </a:cubicBezTo>
                <a:cubicBezTo>
                  <a:pt x="6191038" y="1910562"/>
                  <a:pt x="6199310" y="1889275"/>
                  <a:pt x="6211899" y="1881337"/>
                </a:cubicBezTo>
                <a:cubicBezTo>
                  <a:pt x="6220890" y="1875925"/>
                  <a:pt x="6235277" y="1869792"/>
                  <a:pt x="6246786" y="1870513"/>
                </a:cubicBezTo>
                <a:cubicBezTo>
                  <a:pt x="6257936" y="1871235"/>
                  <a:pt x="6265489" y="1880255"/>
                  <a:pt x="6278797" y="1885306"/>
                </a:cubicBezTo>
                <a:cubicBezTo>
                  <a:pt x="6288148" y="1888914"/>
                  <a:pt x="6299658" y="1890357"/>
                  <a:pt x="6310807" y="1893604"/>
                </a:cubicBezTo>
                <a:cubicBezTo>
                  <a:pt x="6320518" y="1896130"/>
                  <a:pt x="6328791" y="1901902"/>
                  <a:pt x="6338861" y="1905510"/>
                </a:cubicBezTo>
                <a:cubicBezTo>
                  <a:pt x="6370512" y="1916695"/>
                  <a:pt x="6408277" y="1923550"/>
                  <a:pt x="6425541" y="1944476"/>
                </a:cubicBezTo>
                <a:cubicBezTo>
                  <a:pt x="6430217" y="1949888"/>
                  <a:pt x="6430217" y="1958187"/>
                  <a:pt x="6436332" y="1964320"/>
                </a:cubicBezTo>
                <a:cubicBezTo>
                  <a:pt x="6442086" y="1970093"/>
                  <a:pt x="6473018" y="1975505"/>
                  <a:pt x="6473737" y="1988493"/>
                </a:cubicBezTo>
                <a:cubicBezTo>
                  <a:pt x="6474456" y="1998235"/>
                  <a:pt x="6461149" y="1998596"/>
                  <a:pt x="6460429" y="2008698"/>
                </a:cubicBezTo>
                <a:cubicBezTo>
                  <a:pt x="6458991" y="2028181"/>
                  <a:pt x="6486325" y="2026738"/>
                  <a:pt x="6491001" y="2048746"/>
                </a:cubicBezTo>
                <a:cubicBezTo>
                  <a:pt x="6500712" y="2051633"/>
                  <a:pt x="6543513" y="2081939"/>
                  <a:pt x="6529845" y="2095650"/>
                </a:cubicBezTo>
                <a:cubicBezTo>
                  <a:pt x="6522292" y="2103226"/>
                  <a:pt x="6512581" y="2091681"/>
                  <a:pt x="6500352" y="2088795"/>
                </a:cubicBezTo>
                <a:cubicBezTo>
                  <a:pt x="6484167" y="2085187"/>
                  <a:pt x="6471579" y="2089877"/>
                  <a:pt x="6460429" y="2080857"/>
                </a:cubicBezTo>
                <a:cubicBezTo>
                  <a:pt x="6447841" y="2071116"/>
                  <a:pt x="6444604" y="2049107"/>
                  <a:pt x="6430936" y="2036479"/>
                </a:cubicBezTo>
                <a:cubicBezTo>
                  <a:pt x="6424103" y="2030346"/>
                  <a:pt x="6406119" y="2022047"/>
                  <a:pt x="6393531" y="2023130"/>
                </a:cubicBezTo>
                <a:cubicBezTo>
                  <a:pt x="6372311" y="2025655"/>
                  <a:pt x="6372670" y="2050189"/>
                  <a:pt x="6353608" y="2061013"/>
                </a:cubicBezTo>
                <a:cubicBezTo>
                  <a:pt x="6335265" y="2058848"/>
                  <a:pt x="6324475" y="2064260"/>
                  <a:pt x="6310807" y="2059570"/>
                </a:cubicBezTo>
                <a:cubicBezTo>
                  <a:pt x="6296421" y="2054519"/>
                  <a:pt x="6289227" y="2035758"/>
                  <a:pt x="6275920" y="2033954"/>
                </a:cubicBezTo>
                <a:cubicBezTo>
                  <a:pt x="6262612" y="2032150"/>
                  <a:pt x="6230242" y="2055962"/>
                  <a:pt x="6225206" y="2035397"/>
                </a:cubicBezTo>
                <a:cubicBezTo>
                  <a:pt x="6221250" y="2018439"/>
                  <a:pt x="6247506" y="2013027"/>
                  <a:pt x="6249304" y="2001843"/>
                </a:cubicBezTo>
                <a:cubicBezTo>
                  <a:pt x="6251103" y="1990297"/>
                  <a:pt x="6238874" y="1972258"/>
                  <a:pt x="6233479" y="1967206"/>
                </a:cubicBezTo>
                <a:cubicBezTo>
                  <a:pt x="6227724" y="1962155"/>
                  <a:pt x="6219811" y="1961795"/>
                  <a:pt x="6213337" y="1957465"/>
                </a:cubicBezTo>
                <a:cubicBezTo>
                  <a:pt x="6206504" y="1953496"/>
                  <a:pt x="6201109" y="1945559"/>
                  <a:pt x="6193196" y="1941590"/>
                </a:cubicBezTo>
                <a:cubicBezTo>
                  <a:pt x="6165502" y="1926797"/>
                  <a:pt x="6122341" y="1932931"/>
                  <a:pt x="6111551" y="1909479"/>
                </a:cubicBezTo>
                <a:cubicBezTo>
                  <a:pt x="6109753" y="1905150"/>
                  <a:pt x="6112630" y="1900459"/>
                  <a:pt x="6110472" y="1894687"/>
                </a:cubicBezTo>
                <a:cubicBezTo>
                  <a:pt x="6107595" y="1887110"/>
                  <a:pt x="6096805" y="1884945"/>
                  <a:pt x="6093208" y="1878451"/>
                </a:cubicBezTo>
                <a:cubicBezTo>
                  <a:pt x="6083497" y="1862215"/>
                  <a:pt x="6090331" y="1838042"/>
                  <a:pt x="6106516" y="1835877"/>
                </a:cubicBezTo>
                <a:close/>
                <a:moveTo>
                  <a:pt x="3683264" y="1828281"/>
                </a:moveTo>
                <a:cubicBezTo>
                  <a:pt x="3670123" y="1830531"/>
                  <a:pt x="3656801" y="1838271"/>
                  <a:pt x="3654100" y="1847450"/>
                </a:cubicBezTo>
                <a:cubicBezTo>
                  <a:pt x="3650500" y="1860050"/>
                  <a:pt x="3655901" y="1869769"/>
                  <a:pt x="3651220" y="1882369"/>
                </a:cubicBezTo>
                <a:cubicBezTo>
                  <a:pt x="3656621" y="1892088"/>
                  <a:pt x="3669582" y="1894248"/>
                  <a:pt x="3686145" y="1892808"/>
                </a:cubicBezTo>
                <a:cubicBezTo>
                  <a:pt x="3695146" y="1889209"/>
                  <a:pt x="3694066" y="1881289"/>
                  <a:pt x="3698026" y="1873009"/>
                </a:cubicBezTo>
                <a:cubicBezTo>
                  <a:pt x="3702707" y="1863650"/>
                  <a:pt x="3713148" y="1853930"/>
                  <a:pt x="3711348" y="1842050"/>
                </a:cubicBezTo>
                <a:cubicBezTo>
                  <a:pt x="3709368" y="1829271"/>
                  <a:pt x="3696406" y="1826031"/>
                  <a:pt x="3683264" y="1828281"/>
                </a:cubicBezTo>
                <a:close/>
                <a:moveTo>
                  <a:pt x="5831284" y="1801451"/>
                </a:moveTo>
                <a:cubicBezTo>
                  <a:pt x="5841019" y="1800374"/>
                  <a:pt x="5855802" y="1806835"/>
                  <a:pt x="5869863" y="1806835"/>
                </a:cubicBezTo>
                <a:cubicBezTo>
                  <a:pt x="5885727" y="1806835"/>
                  <a:pt x="5900510" y="1802169"/>
                  <a:pt x="5911687" y="1807911"/>
                </a:cubicBezTo>
                <a:cubicBezTo>
                  <a:pt x="5909523" y="1841290"/>
                  <a:pt x="5857604" y="1816166"/>
                  <a:pt x="5823352" y="1821550"/>
                </a:cubicBezTo>
                <a:cubicBezTo>
                  <a:pt x="5815781" y="1822627"/>
                  <a:pt x="5813617" y="1828010"/>
                  <a:pt x="5805685" y="1825498"/>
                </a:cubicBezTo>
                <a:cubicBezTo>
                  <a:pt x="5806046" y="1814372"/>
                  <a:pt x="5818304" y="1802887"/>
                  <a:pt x="5831284" y="1801451"/>
                </a:cubicBezTo>
                <a:close/>
                <a:moveTo>
                  <a:pt x="5212218" y="1694324"/>
                </a:moveTo>
                <a:cubicBezTo>
                  <a:pt x="5216460" y="1696304"/>
                  <a:pt x="5221423" y="1699545"/>
                  <a:pt x="5227921" y="1700625"/>
                </a:cubicBezTo>
                <a:cubicBezTo>
                  <a:pt x="5236223" y="1702425"/>
                  <a:pt x="5245970" y="1700265"/>
                  <a:pt x="5251746" y="1702065"/>
                </a:cubicBezTo>
                <a:cubicBezTo>
                  <a:pt x="5264019" y="1706386"/>
                  <a:pt x="5272322" y="1725470"/>
                  <a:pt x="5285317" y="1735552"/>
                </a:cubicBezTo>
                <a:cubicBezTo>
                  <a:pt x="5292898" y="1741313"/>
                  <a:pt x="5302283" y="1745274"/>
                  <a:pt x="5309503" y="1751395"/>
                </a:cubicBezTo>
                <a:cubicBezTo>
                  <a:pt x="5317444" y="1758236"/>
                  <a:pt x="5323220" y="1767598"/>
                  <a:pt x="5329718" y="1771559"/>
                </a:cubicBezTo>
                <a:cubicBezTo>
                  <a:pt x="5338381" y="1776960"/>
                  <a:pt x="5350294" y="1780561"/>
                  <a:pt x="5361845" y="1787762"/>
                </a:cubicBezTo>
                <a:cubicBezTo>
                  <a:pt x="5377367" y="1797484"/>
                  <a:pt x="5404802" y="1807566"/>
                  <a:pt x="5408773" y="1827730"/>
                </a:cubicBezTo>
                <a:cubicBezTo>
                  <a:pt x="5409495" y="1832771"/>
                  <a:pt x="5406246" y="1841053"/>
                  <a:pt x="5407329" y="1845373"/>
                </a:cubicBezTo>
                <a:cubicBezTo>
                  <a:pt x="5409495" y="1852215"/>
                  <a:pt x="5418158" y="1855455"/>
                  <a:pt x="5423573" y="1861217"/>
                </a:cubicBezTo>
                <a:cubicBezTo>
                  <a:pt x="5430071" y="1868778"/>
                  <a:pt x="5431515" y="1879940"/>
                  <a:pt x="5440900" y="1881381"/>
                </a:cubicBezTo>
                <a:cubicBezTo>
                  <a:pt x="5450286" y="1883901"/>
                  <a:pt x="5450647" y="1870578"/>
                  <a:pt x="5461115" y="1872019"/>
                </a:cubicBezTo>
                <a:cubicBezTo>
                  <a:pt x="5465086" y="1872379"/>
                  <a:pt x="5479886" y="1892903"/>
                  <a:pt x="5479886" y="1898664"/>
                </a:cubicBezTo>
                <a:cubicBezTo>
                  <a:pt x="5479164" y="1908386"/>
                  <a:pt x="5465086" y="1907666"/>
                  <a:pt x="5461115" y="1919908"/>
                </a:cubicBezTo>
                <a:cubicBezTo>
                  <a:pt x="5454618" y="1939352"/>
                  <a:pt x="5464003" y="1960956"/>
                  <a:pt x="5453174" y="1971038"/>
                </a:cubicBezTo>
                <a:cubicBezTo>
                  <a:pt x="5447037" y="1974639"/>
                  <a:pt x="5435846" y="1973559"/>
                  <a:pt x="5426100" y="1973559"/>
                </a:cubicBezTo>
                <a:cubicBezTo>
                  <a:pt x="5401914" y="1956275"/>
                  <a:pt x="5382782" y="1936111"/>
                  <a:pt x="5361845" y="1913427"/>
                </a:cubicBezTo>
                <a:cubicBezTo>
                  <a:pt x="5354265" y="1905145"/>
                  <a:pt x="5345240" y="1897944"/>
                  <a:pt x="5340547" y="1889302"/>
                </a:cubicBezTo>
                <a:cubicBezTo>
                  <a:pt x="5333328" y="1876340"/>
                  <a:pt x="5330801" y="1862657"/>
                  <a:pt x="5323220" y="1850414"/>
                </a:cubicBezTo>
                <a:cubicBezTo>
                  <a:pt x="5316000" y="1839972"/>
                  <a:pt x="5303005" y="1832411"/>
                  <a:pt x="5296146" y="1821249"/>
                </a:cubicBezTo>
                <a:cubicBezTo>
                  <a:pt x="5290732" y="1811887"/>
                  <a:pt x="5290010" y="1799644"/>
                  <a:pt x="5284234" y="1790282"/>
                </a:cubicBezTo>
                <a:cubicBezTo>
                  <a:pt x="5278458" y="1782001"/>
                  <a:pt x="5269434" y="1778400"/>
                  <a:pt x="5262575" y="1771559"/>
                </a:cubicBezTo>
                <a:cubicBezTo>
                  <a:pt x="5258604" y="1767238"/>
                  <a:pt x="5255716" y="1760397"/>
                  <a:pt x="5251746" y="1755356"/>
                </a:cubicBezTo>
                <a:cubicBezTo>
                  <a:pt x="5235141" y="1735552"/>
                  <a:pt x="5202652" y="1725110"/>
                  <a:pt x="5200847" y="1695584"/>
                </a:cubicBezTo>
                <a:cubicBezTo>
                  <a:pt x="5204457" y="1691623"/>
                  <a:pt x="5207977" y="1692343"/>
                  <a:pt x="5212218" y="1694324"/>
                </a:cubicBezTo>
                <a:close/>
                <a:moveTo>
                  <a:pt x="5727690" y="1651531"/>
                </a:moveTo>
                <a:cubicBezTo>
                  <a:pt x="5737962" y="1653828"/>
                  <a:pt x="5748941" y="1670715"/>
                  <a:pt x="5750018" y="1679091"/>
                </a:cubicBezTo>
                <a:cubicBezTo>
                  <a:pt x="5756484" y="1687737"/>
                  <a:pt x="5769416" y="1689538"/>
                  <a:pt x="5775163" y="1699265"/>
                </a:cubicBezTo>
                <a:cubicBezTo>
                  <a:pt x="5767620" y="1722682"/>
                  <a:pt x="5745348" y="1724843"/>
                  <a:pt x="5750018" y="1757987"/>
                </a:cubicBezTo>
                <a:cubicBezTo>
                  <a:pt x="5750736" y="1763391"/>
                  <a:pt x="5754329" y="1773478"/>
                  <a:pt x="5757921" y="1781043"/>
                </a:cubicBezTo>
                <a:cubicBezTo>
                  <a:pt x="5761872" y="1788608"/>
                  <a:pt x="5773008" y="1797255"/>
                  <a:pt x="5772649" y="1802298"/>
                </a:cubicBezTo>
                <a:cubicBezTo>
                  <a:pt x="5771571" y="1812385"/>
                  <a:pt x="5751455" y="1811665"/>
                  <a:pt x="5747144" y="1822472"/>
                </a:cubicBezTo>
                <a:cubicBezTo>
                  <a:pt x="5743193" y="1832199"/>
                  <a:pt x="5747504" y="1832560"/>
                  <a:pt x="5746067" y="1847690"/>
                </a:cubicBezTo>
                <a:cubicBezTo>
                  <a:pt x="5740319" y="1858498"/>
                  <a:pt x="5725232" y="1861380"/>
                  <a:pt x="5720562" y="1874349"/>
                </a:cubicBezTo>
                <a:cubicBezTo>
                  <a:pt x="5714815" y="1890201"/>
                  <a:pt x="5721640" y="1911095"/>
                  <a:pt x="5708708" y="1922624"/>
                </a:cubicBezTo>
                <a:cubicBezTo>
                  <a:pt x="5699728" y="1922263"/>
                  <a:pt x="5690029" y="1930189"/>
                  <a:pt x="5679253" y="1929108"/>
                </a:cubicBezTo>
                <a:cubicBezTo>
                  <a:pt x="5667758" y="1928027"/>
                  <a:pt x="5656622" y="1912176"/>
                  <a:pt x="5637943" y="1911816"/>
                </a:cubicBezTo>
                <a:cubicBezTo>
                  <a:pt x="5630759" y="1911816"/>
                  <a:pt x="5622497" y="1916499"/>
                  <a:pt x="5615313" y="1915779"/>
                </a:cubicBezTo>
                <a:cubicBezTo>
                  <a:pt x="5609565" y="1915418"/>
                  <a:pt x="5604895" y="1910015"/>
                  <a:pt x="5596633" y="1907853"/>
                </a:cubicBezTo>
                <a:cubicBezTo>
                  <a:pt x="5586575" y="1904971"/>
                  <a:pt x="5576877" y="1906412"/>
                  <a:pt x="5572566" y="1903890"/>
                </a:cubicBezTo>
                <a:cubicBezTo>
                  <a:pt x="5563586" y="1898126"/>
                  <a:pt x="5564663" y="1882275"/>
                  <a:pt x="5561790" y="1873268"/>
                </a:cubicBezTo>
                <a:cubicBezTo>
                  <a:pt x="5558916" y="1863902"/>
                  <a:pt x="5547780" y="1858858"/>
                  <a:pt x="5542033" y="1846249"/>
                </a:cubicBezTo>
                <a:cubicBezTo>
                  <a:pt x="5533052" y="1828237"/>
                  <a:pt x="5529460" y="1787167"/>
                  <a:pt x="5552450" y="1783565"/>
                </a:cubicBezTo>
                <a:cubicBezTo>
                  <a:pt x="5561790" y="1781764"/>
                  <a:pt x="5571488" y="1788969"/>
                  <a:pt x="5577954" y="1787528"/>
                </a:cubicBezTo>
                <a:cubicBezTo>
                  <a:pt x="5590527" y="1784285"/>
                  <a:pt x="5588371" y="1767353"/>
                  <a:pt x="5599148" y="1760869"/>
                </a:cubicBezTo>
                <a:cubicBezTo>
                  <a:pt x="5605255" y="1756906"/>
                  <a:pt x="5616031" y="1758347"/>
                  <a:pt x="5624652" y="1755105"/>
                </a:cubicBezTo>
                <a:cubicBezTo>
                  <a:pt x="5633273" y="1752223"/>
                  <a:pt x="5639739" y="1743937"/>
                  <a:pt x="5645846" y="1736732"/>
                </a:cubicBezTo>
                <a:cubicBezTo>
                  <a:pt x="5651593" y="1729887"/>
                  <a:pt x="5655904" y="1718719"/>
                  <a:pt x="5663088" y="1714036"/>
                </a:cubicBezTo>
                <a:cubicBezTo>
                  <a:pt x="5671350" y="1708632"/>
                  <a:pt x="5679253" y="1708271"/>
                  <a:pt x="5685719" y="1703228"/>
                </a:cubicBezTo>
                <a:cubicBezTo>
                  <a:pt x="5703320" y="1689898"/>
                  <a:pt x="5704039" y="1671165"/>
                  <a:pt x="5718048" y="1654954"/>
                </a:cubicBezTo>
                <a:cubicBezTo>
                  <a:pt x="5720922" y="1651621"/>
                  <a:pt x="5724267" y="1650766"/>
                  <a:pt x="5727690" y="1651531"/>
                </a:cubicBezTo>
                <a:close/>
                <a:moveTo>
                  <a:pt x="4829339" y="1592412"/>
                </a:moveTo>
                <a:cubicBezTo>
                  <a:pt x="4840958" y="1596042"/>
                  <a:pt x="4879809" y="1642873"/>
                  <a:pt x="4868190" y="1669012"/>
                </a:cubicBezTo>
                <a:cubicBezTo>
                  <a:pt x="4865285" y="1676272"/>
                  <a:pt x="4851851" y="1685711"/>
                  <a:pt x="4838779" y="1683896"/>
                </a:cubicBezTo>
                <a:cubicBezTo>
                  <a:pt x="4811910" y="1679540"/>
                  <a:pt x="4817357" y="1620002"/>
                  <a:pt x="4825345" y="1596405"/>
                </a:cubicBezTo>
                <a:cubicBezTo>
                  <a:pt x="4826071" y="1594590"/>
                  <a:pt x="4827523" y="1593138"/>
                  <a:pt x="4829339" y="1592412"/>
                </a:cubicBezTo>
                <a:close/>
                <a:moveTo>
                  <a:pt x="1383930" y="1581403"/>
                </a:moveTo>
                <a:cubicBezTo>
                  <a:pt x="1374209" y="1585723"/>
                  <a:pt x="1379249" y="1603000"/>
                  <a:pt x="1388970" y="1601560"/>
                </a:cubicBezTo>
                <a:cubicBezTo>
                  <a:pt x="1399770" y="1599760"/>
                  <a:pt x="1396530" y="1575644"/>
                  <a:pt x="1383930" y="1581403"/>
                </a:cubicBezTo>
                <a:close/>
                <a:moveTo>
                  <a:pt x="1054227" y="1540832"/>
                </a:moveTo>
                <a:lnTo>
                  <a:pt x="1050695" y="1542845"/>
                </a:lnTo>
                <a:lnTo>
                  <a:pt x="1051245" y="1543622"/>
                </a:lnTo>
                <a:lnTo>
                  <a:pt x="1054227" y="1540832"/>
                </a:lnTo>
                <a:close/>
                <a:moveTo>
                  <a:pt x="1054751" y="1540533"/>
                </a:moveTo>
                <a:lnTo>
                  <a:pt x="1054634" y="1540600"/>
                </a:lnTo>
                <a:lnTo>
                  <a:pt x="1058697" y="1545386"/>
                </a:lnTo>
                <a:lnTo>
                  <a:pt x="1056210" y="1550652"/>
                </a:lnTo>
                <a:lnTo>
                  <a:pt x="1056320" y="1550809"/>
                </a:lnTo>
                <a:cubicBezTo>
                  <a:pt x="1057040" y="1548649"/>
                  <a:pt x="1058121" y="1547569"/>
                  <a:pt x="1058841" y="1545410"/>
                </a:cubicBezTo>
                <a:cubicBezTo>
                  <a:pt x="1057851" y="1542080"/>
                  <a:pt x="1056298" y="1540708"/>
                  <a:pt x="1054751" y="1540533"/>
                </a:cubicBezTo>
                <a:close/>
                <a:moveTo>
                  <a:pt x="3654226" y="954222"/>
                </a:moveTo>
                <a:cubicBezTo>
                  <a:pt x="3661379" y="953001"/>
                  <a:pt x="3669132" y="954357"/>
                  <a:pt x="3671716" y="959240"/>
                </a:cubicBezTo>
                <a:cubicBezTo>
                  <a:pt x="3669870" y="970092"/>
                  <a:pt x="3645504" y="977687"/>
                  <a:pt x="3640335" y="964666"/>
                </a:cubicBezTo>
                <a:cubicBezTo>
                  <a:pt x="3640520" y="959240"/>
                  <a:pt x="3647073" y="955442"/>
                  <a:pt x="3654226" y="954222"/>
                </a:cubicBezTo>
                <a:close/>
                <a:moveTo>
                  <a:pt x="3213452" y="886352"/>
                </a:moveTo>
                <a:cubicBezTo>
                  <a:pt x="3225405" y="886795"/>
                  <a:pt x="3238041" y="888656"/>
                  <a:pt x="3247859" y="888656"/>
                </a:cubicBezTo>
                <a:cubicBezTo>
                  <a:pt x="3244222" y="898582"/>
                  <a:pt x="3243859" y="911698"/>
                  <a:pt x="3235496" y="917370"/>
                </a:cubicBezTo>
                <a:cubicBezTo>
                  <a:pt x="3213679" y="913470"/>
                  <a:pt x="3192953" y="908153"/>
                  <a:pt x="3183135" y="892556"/>
                </a:cubicBezTo>
                <a:cubicBezTo>
                  <a:pt x="3190226" y="886884"/>
                  <a:pt x="3201498" y="885909"/>
                  <a:pt x="3213452" y="886352"/>
                </a:cubicBezTo>
                <a:close/>
                <a:moveTo>
                  <a:pt x="3097914" y="813620"/>
                </a:moveTo>
                <a:cubicBezTo>
                  <a:pt x="3110954" y="810147"/>
                  <a:pt x="3120717" y="822760"/>
                  <a:pt x="3115528" y="850549"/>
                </a:cubicBezTo>
                <a:cubicBezTo>
                  <a:pt x="3111159" y="861700"/>
                  <a:pt x="3091497" y="876089"/>
                  <a:pt x="3083122" y="859902"/>
                </a:cubicBezTo>
                <a:cubicBezTo>
                  <a:pt x="3086035" y="846951"/>
                  <a:pt x="3084579" y="837239"/>
                  <a:pt x="3084215" y="822490"/>
                </a:cubicBezTo>
                <a:cubicBezTo>
                  <a:pt x="3088857" y="817723"/>
                  <a:pt x="3093568" y="814778"/>
                  <a:pt x="3097914" y="813620"/>
                </a:cubicBezTo>
                <a:close/>
                <a:moveTo>
                  <a:pt x="6040640" y="809774"/>
                </a:moveTo>
                <a:cubicBezTo>
                  <a:pt x="6064047" y="812288"/>
                  <a:pt x="6095376" y="835632"/>
                  <a:pt x="6099337" y="859334"/>
                </a:cubicBezTo>
                <a:cubicBezTo>
                  <a:pt x="6101137" y="868313"/>
                  <a:pt x="6095736" y="877650"/>
                  <a:pt x="6096816" y="887347"/>
                </a:cubicBezTo>
                <a:cubicBezTo>
                  <a:pt x="6097176" y="892734"/>
                  <a:pt x="6102218" y="898839"/>
                  <a:pt x="6104738" y="906022"/>
                </a:cubicBezTo>
                <a:cubicBezTo>
                  <a:pt x="6110140" y="921823"/>
                  <a:pt x="6113741" y="937625"/>
                  <a:pt x="6118062" y="952709"/>
                </a:cubicBezTo>
                <a:cubicBezTo>
                  <a:pt x="6103298" y="971025"/>
                  <a:pt x="6074129" y="964201"/>
                  <a:pt x="6052523" y="973898"/>
                </a:cubicBezTo>
                <a:cubicBezTo>
                  <a:pt x="6042440" y="978566"/>
                  <a:pt x="6039560" y="995446"/>
                  <a:pt x="6029837" y="997960"/>
                </a:cubicBezTo>
                <a:cubicBezTo>
                  <a:pt x="6021914" y="1000114"/>
                  <a:pt x="6016153" y="991136"/>
                  <a:pt x="6008230" y="991136"/>
                </a:cubicBezTo>
                <a:cubicBezTo>
                  <a:pt x="5989145" y="991495"/>
                  <a:pt x="5979782" y="1023099"/>
                  <a:pt x="5956376" y="1015198"/>
                </a:cubicBezTo>
                <a:cubicBezTo>
                  <a:pt x="5942692" y="1023099"/>
                  <a:pt x="5956736" y="1053984"/>
                  <a:pt x="5940171" y="1056498"/>
                </a:cubicBezTo>
                <a:cubicBezTo>
                  <a:pt x="5928287" y="1058653"/>
                  <a:pt x="5921806" y="1043210"/>
                  <a:pt x="5914964" y="1033873"/>
                </a:cubicBezTo>
                <a:cubicBezTo>
                  <a:pt x="5906321" y="1022740"/>
                  <a:pt x="5893717" y="1016275"/>
                  <a:pt x="5893357" y="1007297"/>
                </a:cubicBezTo>
                <a:cubicBezTo>
                  <a:pt x="5892997" y="997600"/>
                  <a:pt x="5912443" y="981799"/>
                  <a:pt x="5918925" y="975334"/>
                </a:cubicBezTo>
                <a:cubicBezTo>
                  <a:pt x="5926487" y="967074"/>
                  <a:pt x="5941251" y="951991"/>
                  <a:pt x="5950974" y="949836"/>
                </a:cubicBezTo>
                <a:cubicBezTo>
                  <a:pt x="5968979" y="945885"/>
                  <a:pt x="5986984" y="951631"/>
                  <a:pt x="6000308" y="945885"/>
                </a:cubicBezTo>
                <a:cubicBezTo>
                  <a:pt x="6012192" y="940858"/>
                  <a:pt x="6012912" y="922542"/>
                  <a:pt x="6019034" y="917873"/>
                </a:cubicBezTo>
                <a:cubicBezTo>
                  <a:pt x="6024435" y="913923"/>
                  <a:pt x="6030557" y="915000"/>
                  <a:pt x="6035238" y="912486"/>
                </a:cubicBezTo>
                <a:cubicBezTo>
                  <a:pt x="6047842" y="906022"/>
                  <a:pt x="6061166" y="882678"/>
                  <a:pt x="6053964" y="859334"/>
                </a:cubicBezTo>
                <a:cubicBezTo>
                  <a:pt x="6049282" y="844251"/>
                  <a:pt x="6024795" y="828090"/>
                  <a:pt x="6040640" y="809774"/>
                </a:cubicBezTo>
                <a:close/>
                <a:moveTo>
                  <a:pt x="1373129" y="778023"/>
                </a:moveTo>
                <a:cubicBezTo>
                  <a:pt x="1354049" y="771544"/>
                  <a:pt x="1336408" y="782702"/>
                  <a:pt x="1320928" y="784862"/>
                </a:cubicBezTo>
                <a:cubicBezTo>
                  <a:pt x="1311568" y="785941"/>
                  <a:pt x="1294647" y="782702"/>
                  <a:pt x="1296807" y="796740"/>
                </a:cubicBezTo>
                <a:cubicBezTo>
                  <a:pt x="1298608" y="808258"/>
                  <a:pt x="1316248" y="803938"/>
                  <a:pt x="1326328" y="800699"/>
                </a:cubicBezTo>
                <a:cubicBezTo>
                  <a:pt x="1347569" y="794220"/>
                  <a:pt x="1360529" y="788101"/>
                  <a:pt x="1373129" y="778023"/>
                </a:cubicBezTo>
                <a:close/>
                <a:moveTo>
                  <a:pt x="3101861" y="774852"/>
                </a:moveTo>
                <a:cubicBezTo>
                  <a:pt x="3104735" y="773916"/>
                  <a:pt x="3108106" y="774696"/>
                  <a:pt x="3111499" y="778349"/>
                </a:cubicBezTo>
                <a:cubicBezTo>
                  <a:pt x="3112928" y="789396"/>
                  <a:pt x="3108285" y="794742"/>
                  <a:pt x="3102212" y="798306"/>
                </a:cubicBezTo>
                <a:cubicBezTo>
                  <a:pt x="3089086" y="795900"/>
                  <a:pt x="3093238" y="777658"/>
                  <a:pt x="3101861" y="774852"/>
                </a:cubicBezTo>
                <a:close/>
                <a:moveTo>
                  <a:pt x="1445761" y="743559"/>
                </a:moveTo>
                <a:cubicBezTo>
                  <a:pt x="1439011" y="743469"/>
                  <a:pt x="1431451" y="744189"/>
                  <a:pt x="1425331" y="744909"/>
                </a:cubicBezTo>
                <a:cubicBezTo>
                  <a:pt x="1416331" y="745628"/>
                  <a:pt x="1405891" y="747428"/>
                  <a:pt x="1405170" y="753907"/>
                </a:cubicBezTo>
                <a:cubicBezTo>
                  <a:pt x="1419211" y="760386"/>
                  <a:pt x="1457012" y="765065"/>
                  <a:pt x="1461332" y="747068"/>
                </a:cubicBezTo>
                <a:cubicBezTo>
                  <a:pt x="1458452" y="744549"/>
                  <a:pt x="1452512" y="743649"/>
                  <a:pt x="1445761" y="743559"/>
                </a:cubicBezTo>
                <a:close/>
                <a:moveTo>
                  <a:pt x="6005919" y="714253"/>
                </a:moveTo>
                <a:cubicBezTo>
                  <a:pt x="6018855" y="711349"/>
                  <a:pt x="6044727" y="736399"/>
                  <a:pt x="6073833" y="741118"/>
                </a:cubicBezTo>
                <a:cubicBezTo>
                  <a:pt x="6092878" y="744022"/>
                  <a:pt x="6109048" y="742933"/>
                  <a:pt x="6110126" y="761448"/>
                </a:cubicBezTo>
                <a:cubicBezTo>
                  <a:pt x="6107251" y="768346"/>
                  <a:pt x="6101143" y="766893"/>
                  <a:pt x="6095393" y="770887"/>
                </a:cubicBezTo>
                <a:cubicBezTo>
                  <a:pt x="6090003" y="774880"/>
                  <a:pt x="6083535" y="787223"/>
                  <a:pt x="6076708" y="788313"/>
                </a:cubicBezTo>
                <a:cubicBezTo>
                  <a:pt x="6065928" y="790491"/>
                  <a:pt x="6054070" y="777785"/>
                  <a:pt x="6043290" y="780326"/>
                </a:cubicBezTo>
                <a:cubicBezTo>
                  <a:pt x="6030713" y="783230"/>
                  <a:pt x="6038259" y="793032"/>
                  <a:pt x="6034306" y="804649"/>
                </a:cubicBezTo>
                <a:cubicBezTo>
                  <a:pt x="6023167" y="802108"/>
                  <a:pt x="6004841" y="789765"/>
                  <a:pt x="6004482" y="777421"/>
                </a:cubicBezTo>
                <a:cubicBezTo>
                  <a:pt x="6004482" y="769798"/>
                  <a:pt x="6014184" y="765078"/>
                  <a:pt x="6016699" y="756002"/>
                </a:cubicBezTo>
                <a:cubicBezTo>
                  <a:pt x="6020652" y="740392"/>
                  <a:pt x="6010590" y="732768"/>
                  <a:pt x="6004482" y="718247"/>
                </a:cubicBezTo>
                <a:cubicBezTo>
                  <a:pt x="6004122" y="716069"/>
                  <a:pt x="6005919" y="715706"/>
                  <a:pt x="6005919" y="714253"/>
                </a:cubicBezTo>
                <a:close/>
                <a:moveTo>
                  <a:pt x="4200652" y="703415"/>
                </a:moveTo>
                <a:cubicBezTo>
                  <a:pt x="4179409" y="708814"/>
                  <a:pt x="4202092" y="740853"/>
                  <a:pt x="4216854" y="738333"/>
                </a:cubicBezTo>
                <a:cubicBezTo>
                  <a:pt x="4238817" y="734014"/>
                  <a:pt x="4217214" y="699455"/>
                  <a:pt x="4200652" y="703415"/>
                </a:cubicBezTo>
                <a:close/>
                <a:moveTo>
                  <a:pt x="3191800" y="703415"/>
                </a:moveTo>
                <a:cubicBezTo>
                  <a:pt x="3186399" y="701615"/>
                  <a:pt x="3178838" y="708455"/>
                  <a:pt x="3175598" y="712774"/>
                </a:cubicBezTo>
                <a:cubicBezTo>
                  <a:pt x="3172358" y="727354"/>
                  <a:pt x="3176678" y="735093"/>
                  <a:pt x="3183159" y="740853"/>
                </a:cubicBezTo>
                <a:lnTo>
                  <a:pt x="3201220" y="755109"/>
                </a:lnTo>
                <a:lnTo>
                  <a:pt x="3203682" y="757053"/>
                </a:lnTo>
                <a:cubicBezTo>
                  <a:pt x="3211243" y="766052"/>
                  <a:pt x="3214843" y="779372"/>
                  <a:pt x="3222404" y="785132"/>
                </a:cubicBezTo>
                <a:cubicBezTo>
                  <a:pt x="3230685" y="791251"/>
                  <a:pt x="3241487" y="790171"/>
                  <a:pt x="3251928" y="794491"/>
                </a:cubicBezTo>
                <a:cubicBezTo>
                  <a:pt x="3258769" y="797371"/>
                  <a:pt x="3263449" y="806371"/>
                  <a:pt x="3270650" y="810331"/>
                </a:cubicBezTo>
                <a:cubicBezTo>
                  <a:pt x="3283252" y="818250"/>
                  <a:pt x="3303775" y="819690"/>
                  <a:pt x="3305575" y="834450"/>
                </a:cubicBezTo>
                <a:cubicBezTo>
                  <a:pt x="3297294" y="839849"/>
                  <a:pt x="3279292" y="826530"/>
                  <a:pt x="3273171" y="839849"/>
                </a:cubicBezTo>
                <a:cubicBezTo>
                  <a:pt x="3271731" y="848489"/>
                  <a:pt x="3280012" y="853169"/>
                  <a:pt x="3280012" y="861089"/>
                </a:cubicBezTo>
                <a:cubicBezTo>
                  <a:pt x="3279652" y="874408"/>
                  <a:pt x="3264890" y="888807"/>
                  <a:pt x="3251928" y="886648"/>
                </a:cubicBezTo>
                <a:cubicBezTo>
                  <a:pt x="3250488" y="878728"/>
                  <a:pt x="3258769" y="872608"/>
                  <a:pt x="3258409" y="863968"/>
                </a:cubicBezTo>
                <a:cubicBezTo>
                  <a:pt x="3258049" y="847049"/>
                  <a:pt x="3223844" y="820770"/>
                  <a:pt x="3206562" y="813210"/>
                </a:cubicBezTo>
                <a:lnTo>
                  <a:pt x="3188497" y="807359"/>
                </a:lnTo>
                <a:lnTo>
                  <a:pt x="3180999" y="804931"/>
                </a:lnTo>
                <a:cubicBezTo>
                  <a:pt x="3167677" y="797731"/>
                  <a:pt x="3144994" y="779372"/>
                  <a:pt x="3137073" y="768932"/>
                </a:cubicBezTo>
                <a:cubicBezTo>
                  <a:pt x="3126992" y="756333"/>
                  <a:pt x="3119071" y="732934"/>
                  <a:pt x="3097828" y="734373"/>
                </a:cubicBezTo>
                <a:cubicBezTo>
                  <a:pt x="3089547" y="734733"/>
                  <a:pt x="3082346" y="742653"/>
                  <a:pt x="3075505" y="746253"/>
                </a:cubicBezTo>
                <a:cubicBezTo>
                  <a:pt x="3069024" y="749853"/>
                  <a:pt x="3061823" y="752733"/>
                  <a:pt x="3055342" y="757053"/>
                </a:cubicBezTo>
                <a:cubicBezTo>
                  <a:pt x="3047421" y="762092"/>
                  <a:pt x="3040940" y="767492"/>
                  <a:pt x="3033739" y="767492"/>
                </a:cubicBezTo>
                <a:cubicBezTo>
                  <a:pt x="3017177" y="768212"/>
                  <a:pt x="3002775" y="755253"/>
                  <a:pt x="2988374" y="758133"/>
                </a:cubicBezTo>
                <a:cubicBezTo>
                  <a:pt x="2983693" y="759213"/>
                  <a:pt x="2979372" y="763532"/>
                  <a:pt x="2973612" y="768932"/>
                </a:cubicBezTo>
                <a:cubicBezTo>
                  <a:pt x="2973612" y="776852"/>
                  <a:pt x="2975772" y="781892"/>
                  <a:pt x="2975052" y="790531"/>
                </a:cubicBezTo>
                <a:cubicBezTo>
                  <a:pt x="2970731" y="797731"/>
                  <a:pt x="2957770" y="797371"/>
                  <a:pt x="2948408" y="802411"/>
                </a:cubicBezTo>
                <a:cubicBezTo>
                  <a:pt x="2934366" y="809611"/>
                  <a:pt x="2922125" y="824730"/>
                  <a:pt x="2910963" y="835890"/>
                </a:cubicBezTo>
                <a:cubicBezTo>
                  <a:pt x="2903762" y="843089"/>
                  <a:pt x="2897282" y="848849"/>
                  <a:pt x="2896201" y="854609"/>
                </a:cubicBezTo>
                <a:cubicBezTo>
                  <a:pt x="2895481" y="858929"/>
                  <a:pt x="2899802" y="867568"/>
                  <a:pt x="2898722" y="873328"/>
                </a:cubicBezTo>
                <a:cubicBezTo>
                  <a:pt x="2897642" y="879808"/>
                  <a:pt x="2885400" y="893127"/>
                  <a:pt x="2877479" y="898887"/>
                </a:cubicBezTo>
                <a:cubicBezTo>
                  <a:pt x="2872798" y="901767"/>
                  <a:pt x="2866318" y="902487"/>
                  <a:pt x="2861277" y="905367"/>
                </a:cubicBezTo>
                <a:cubicBezTo>
                  <a:pt x="2850836" y="911487"/>
                  <a:pt x="2846155" y="919766"/>
                  <a:pt x="2837154" y="921206"/>
                </a:cubicBezTo>
                <a:cubicBezTo>
                  <a:pt x="2814111" y="925886"/>
                  <a:pt x="2771265" y="916526"/>
                  <a:pt x="2771985" y="941365"/>
                </a:cubicBezTo>
                <a:cubicBezTo>
                  <a:pt x="2771985" y="957925"/>
                  <a:pt x="2794308" y="958285"/>
                  <a:pt x="2807630" y="957565"/>
                </a:cubicBezTo>
                <a:cubicBezTo>
                  <a:pt x="2826712" y="956485"/>
                  <a:pt x="2842915" y="961525"/>
                  <a:pt x="2853356" y="958645"/>
                </a:cubicBezTo>
                <a:cubicBezTo>
                  <a:pt x="2860557" y="957205"/>
                  <a:pt x="2868478" y="948925"/>
                  <a:pt x="2876039" y="945325"/>
                </a:cubicBezTo>
                <a:cubicBezTo>
                  <a:pt x="2880719" y="943165"/>
                  <a:pt x="2885760" y="943165"/>
                  <a:pt x="2889361" y="941365"/>
                </a:cubicBezTo>
                <a:cubicBezTo>
                  <a:pt x="2897642" y="937406"/>
                  <a:pt x="2901962" y="930926"/>
                  <a:pt x="2908083" y="928046"/>
                </a:cubicBezTo>
                <a:cubicBezTo>
                  <a:pt x="2920325" y="922646"/>
                  <a:pt x="2943008" y="918326"/>
                  <a:pt x="2956329" y="917246"/>
                </a:cubicBezTo>
                <a:cubicBezTo>
                  <a:pt x="2974332" y="916166"/>
                  <a:pt x="2993054" y="919046"/>
                  <a:pt x="3016457" y="917246"/>
                </a:cubicBezTo>
                <a:cubicBezTo>
                  <a:pt x="3024738" y="916526"/>
                  <a:pt x="3033019" y="911487"/>
                  <a:pt x="3042021" y="910767"/>
                </a:cubicBezTo>
                <a:cubicBezTo>
                  <a:pt x="3056422" y="909687"/>
                  <a:pt x="3075505" y="916526"/>
                  <a:pt x="3087386" y="916166"/>
                </a:cubicBezTo>
                <a:cubicBezTo>
                  <a:pt x="3095307" y="915806"/>
                  <a:pt x="3104669" y="907887"/>
                  <a:pt x="3114030" y="907887"/>
                </a:cubicBezTo>
                <a:cubicBezTo>
                  <a:pt x="3124831" y="908247"/>
                  <a:pt x="3136353" y="915806"/>
                  <a:pt x="3138153" y="922646"/>
                </a:cubicBezTo>
                <a:cubicBezTo>
                  <a:pt x="3139233" y="926606"/>
                  <a:pt x="3135633" y="933086"/>
                  <a:pt x="3137073" y="938846"/>
                </a:cubicBezTo>
                <a:cubicBezTo>
                  <a:pt x="3138513" y="948565"/>
                  <a:pt x="3146434" y="952525"/>
                  <a:pt x="3146074" y="958645"/>
                </a:cubicBezTo>
                <a:cubicBezTo>
                  <a:pt x="3145714" y="967284"/>
                  <a:pt x="3124471" y="978444"/>
                  <a:pt x="3127352" y="988164"/>
                </a:cubicBezTo>
                <a:cubicBezTo>
                  <a:pt x="3128252" y="991404"/>
                  <a:pt x="3132482" y="994643"/>
                  <a:pt x="3137388" y="997658"/>
                </a:cubicBezTo>
                <a:lnTo>
                  <a:pt x="3141570" y="1000076"/>
                </a:lnTo>
                <a:lnTo>
                  <a:pt x="3151475" y="1005803"/>
                </a:lnTo>
                <a:cubicBezTo>
                  <a:pt x="3159036" y="1010123"/>
                  <a:pt x="3171997" y="1016603"/>
                  <a:pt x="3180999" y="1017682"/>
                </a:cubicBezTo>
                <a:cubicBezTo>
                  <a:pt x="3188560" y="1018762"/>
                  <a:pt x="3195401" y="1015523"/>
                  <a:pt x="3202601" y="1016243"/>
                </a:cubicBezTo>
                <a:cubicBezTo>
                  <a:pt x="3213763" y="1017322"/>
                  <a:pt x="3232485" y="1024522"/>
                  <a:pt x="3240046" y="1029922"/>
                </a:cubicBezTo>
                <a:cubicBezTo>
                  <a:pt x="3252288" y="1038562"/>
                  <a:pt x="3250848" y="1052601"/>
                  <a:pt x="3265250" y="1057641"/>
                </a:cubicBezTo>
                <a:cubicBezTo>
                  <a:pt x="3271370" y="1059801"/>
                  <a:pt x="3282532" y="1058721"/>
                  <a:pt x="3290813" y="1060521"/>
                </a:cubicBezTo>
                <a:cubicBezTo>
                  <a:pt x="3309896" y="1064481"/>
                  <a:pt x="3324297" y="1080680"/>
                  <a:pt x="3338699" y="1078880"/>
                </a:cubicBezTo>
                <a:cubicBezTo>
                  <a:pt x="3361022" y="1076360"/>
                  <a:pt x="3350941" y="1055481"/>
                  <a:pt x="3353461" y="1040362"/>
                </a:cubicBezTo>
                <a:cubicBezTo>
                  <a:pt x="3359222" y="1006163"/>
                  <a:pt x="3425831" y="1007963"/>
                  <a:pt x="3439152" y="1031002"/>
                </a:cubicBezTo>
                <a:cubicBezTo>
                  <a:pt x="3448874" y="1033522"/>
                  <a:pt x="3457155" y="1031362"/>
                  <a:pt x="3468316" y="1034962"/>
                </a:cubicBezTo>
                <a:cubicBezTo>
                  <a:pt x="3474437" y="1037122"/>
                  <a:pt x="3479478" y="1044321"/>
                  <a:pt x="3485238" y="1045761"/>
                </a:cubicBezTo>
                <a:cubicBezTo>
                  <a:pt x="3490279" y="1046841"/>
                  <a:pt x="3496760" y="1045041"/>
                  <a:pt x="3502881" y="1045761"/>
                </a:cubicBezTo>
                <a:cubicBezTo>
                  <a:pt x="3528444" y="1048641"/>
                  <a:pt x="3551487" y="1067721"/>
                  <a:pt x="3573810" y="1064481"/>
                </a:cubicBezTo>
                <a:cubicBezTo>
                  <a:pt x="3587852" y="1062321"/>
                  <a:pt x="3597933" y="1049361"/>
                  <a:pt x="3610895" y="1048281"/>
                </a:cubicBezTo>
                <a:cubicBezTo>
                  <a:pt x="3636818" y="1046841"/>
                  <a:pt x="3653020" y="1067361"/>
                  <a:pt x="3680744" y="1057641"/>
                </a:cubicBezTo>
                <a:cubicBezTo>
                  <a:pt x="3700907" y="1050801"/>
                  <a:pt x="3696586" y="1029562"/>
                  <a:pt x="3703427" y="1008323"/>
                </a:cubicBezTo>
                <a:cubicBezTo>
                  <a:pt x="3708468" y="993563"/>
                  <a:pt x="3717469" y="983484"/>
                  <a:pt x="3717829" y="972324"/>
                </a:cubicBezTo>
                <a:cubicBezTo>
                  <a:pt x="3718909" y="957925"/>
                  <a:pt x="3712428" y="947125"/>
                  <a:pt x="3711348" y="926966"/>
                </a:cubicBezTo>
                <a:cubicBezTo>
                  <a:pt x="3686865" y="911847"/>
                  <a:pt x="3668502" y="940645"/>
                  <a:pt x="3643299" y="937406"/>
                </a:cubicBezTo>
                <a:cubicBezTo>
                  <a:pt x="3627817" y="935606"/>
                  <a:pt x="3616656" y="917606"/>
                  <a:pt x="3600453" y="920126"/>
                </a:cubicBezTo>
                <a:cubicBezTo>
                  <a:pt x="3591452" y="921206"/>
                  <a:pt x="3586772" y="933086"/>
                  <a:pt x="3577770" y="934886"/>
                </a:cubicBezTo>
                <a:cubicBezTo>
                  <a:pt x="3558688" y="938126"/>
                  <a:pt x="3550047" y="919406"/>
                  <a:pt x="3529524" y="926966"/>
                </a:cubicBezTo>
                <a:cubicBezTo>
                  <a:pt x="3500720" y="905007"/>
                  <a:pt x="3488119" y="869728"/>
                  <a:pt x="3481278" y="829050"/>
                </a:cubicBezTo>
                <a:cubicBezTo>
                  <a:pt x="3466156" y="808531"/>
                  <a:pt x="3442393" y="825450"/>
                  <a:pt x="3430871" y="838409"/>
                </a:cubicBezTo>
                <a:cubicBezTo>
                  <a:pt x="3424030" y="838409"/>
                  <a:pt x="3415029" y="834450"/>
                  <a:pt x="3413589" y="842369"/>
                </a:cubicBezTo>
                <a:cubicBezTo>
                  <a:pt x="3408548" y="867208"/>
                  <a:pt x="3448514" y="870088"/>
                  <a:pt x="3448514" y="886648"/>
                </a:cubicBezTo>
                <a:cubicBezTo>
                  <a:pt x="3448154" y="897447"/>
                  <a:pt x="3432672" y="896727"/>
                  <a:pt x="3425831" y="903927"/>
                </a:cubicBezTo>
                <a:cubicBezTo>
                  <a:pt x="3418270" y="911847"/>
                  <a:pt x="3423310" y="919046"/>
                  <a:pt x="3413589" y="924086"/>
                </a:cubicBezTo>
                <a:cubicBezTo>
                  <a:pt x="3387306" y="927326"/>
                  <a:pt x="3378664" y="912927"/>
                  <a:pt x="3378664" y="889527"/>
                </a:cubicBezTo>
                <a:cubicBezTo>
                  <a:pt x="3367503" y="871888"/>
                  <a:pt x="3353101" y="859289"/>
                  <a:pt x="3342660" y="845249"/>
                </a:cubicBezTo>
                <a:cubicBezTo>
                  <a:pt x="3339059" y="839849"/>
                  <a:pt x="3333299" y="831570"/>
                  <a:pt x="3331858" y="824010"/>
                </a:cubicBezTo>
                <a:cubicBezTo>
                  <a:pt x="3331138" y="817530"/>
                  <a:pt x="3335099" y="809611"/>
                  <a:pt x="3333299" y="802411"/>
                </a:cubicBezTo>
                <a:cubicBezTo>
                  <a:pt x="3330778" y="789811"/>
                  <a:pt x="3306655" y="780092"/>
                  <a:pt x="3291893" y="773252"/>
                </a:cubicBezTo>
                <a:cubicBezTo>
                  <a:pt x="3276411" y="765332"/>
                  <a:pt x="3256249" y="758133"/>
                  <a:pt x="3245087" y="749133"/>
                </a:cubicBezTo>
                <a:cubicBezTo>
                  <a:pt x="3237166" y="742293"/>
                  <a:pt x="3233566" y="730774"/>
                  <a:pt x="3226365" y="726094"/>
                </a:cubicBezTo>
                <a:lnTo>
                  <a:pt x="3209690" y="720323"/>
                </a:lnTo>
                <a:lnTo>
                  <a:pt x="3207642" y="719614"/>
                </a:lnTo>
                <a:cubicBezTo>
                  <a:pt x="3200441" y="714214"/>
                  <a:pt x="3201521" y="705935"/>
                  <a:pt x="3191800" y="703415"/>
                </a:cubicBezTo>
                <a:close/>
                <a:moveTo>
                  <a:pt x="1274622" y="696722"/>
                </a:moveTo>
                <a:cubicBezTo>
                  <a:pt x="1265396" y="698477"/>
                  <a:pt x="1255766" y="701716"/>
                  <a:pt x="1251446" y="704596"/>
                </a:cubicBezTo>
                <a:cubicBezTo>
                  <a:pt x="1245686" y="708555"/>
                  <a:pt x="1241366" y="718633"/>
                  <a:pt x="1235246" y="725832"/>
                </a:cubicBezTo>
                <a:cubicBezTo>
                  <a:pt x="1229125" y="733391"/>
                  <a:pt x="1221925" y="739510"/>
                  <a:pt x="1216525" y="745988"/>
                </a:cubicBezTo>
                <a:cubicBezTo>
                  <a:pt x="1211845" y="751747"/>
                  <a:pt x="1184844" y="790981"/>
                  <a:pt x="1206085" y="795300"/>
                </a:cubicBezTo>
                <a:cubicBezTo>
                  <a:pt x="1215085" y="797459"/>
                  <a:pt x="1233805" y="778743"/>
                  <a:pt x="1235246" y="771544"/>
                </a:cubicBezTo>
                <a:cubicBezTo>
                  <a:pt x="1241366" y="746708"/>
                  <a:pt x="1252526" y="729431"/>
                  <a:pt x="1271606" y="717913"/>
                </a:cubicBezTo>
                <a:cubicBezTo>
                  <a:pt x="1282407" y="711434"/>
                  <a:pt x="1293567" y="712154"/>
                  <a:pt x="1295367" y="697757"/>
                </a:cubicBezTo>
                <a:cubicBezTo>
                  <a:pt x="1292667" y="694697"/>
                  <a:pt x="1283847" y="694967"/>
                  <a:pt x="1274622" y="696722"/>
                </a:cubicBezTo>
                <a:close/>
                <a:moveTo>
                  <a:pt x="1347569" y="691278"/>
                </a:moveTo>
                <a:cubicBezTo>
                  <a:pt x="1342348" y="690738"/>
                  <a:pt x="1336948" y="691818"/>
                  <a:pt x="1332403" y="693663"/>
                </a:cubicBezTo>
                <a:lnTo>
                  <a:pt x="1326461" y="697792"/>
                </a:lnTo>
                <a:lnTo>
                  <a:pt x="1322368" y="700636"/>
                </a:lnTo>
                <a:cubicBezTo>
                  <a:pt x="1322008" y="708555"/>
                  <a:pt x="1328128" y="709995"/>
                  <a:pt x="1327408" y="717913"/>
                </a:cubicBezTo>
                <a:cubicBezTo>
                  <a:pt x="1314808" y="727272"/>
                  <a:pt x="1321288" y="758226"/>
                  <a:pt x="1334248" y="759306"/>
                </a:cubicBezTo>
                <a:cubicBezTo>
                  <a:pt x="1341088" y="760026"/>
                  <a:pt x="1346219" y="751478"/>
                  <a:pt x="1351934" y="742344"/>
                </a:cubicBezTo>
                <a:lnTo>
                  <a:pt x="1352177" y="742003"/>
                </a:lnTo>
                <a:lnTo>
                  <a:pt x="1361232" y="729291"/>
                </a:lnTo>
                <a:cubicBezTo>
                  <a:pt x="1364669" y="725517"/>
                  <a:pt x="1368539" y="722683"/>
                  <a:pt x="1373129" y="721873"/>
                </a:cubicBezTo>
                <a:cubicBezTo>
                  <a:pt x="1379610" y="720793"/>
                  <a:pt x="1382850" y="725832"/>
                  <a:pt x="1391850" y="724752"/>
                </a:cubicBezTo>
                <a:cubicBezTo>
                  <a:pt x="1402290" y="716474"/>
                  <a:pt x="1397610" y="699556"/>
                  <a:pt x="1386450" y="696317"/>
                </a:cubicBezTo>
                <a:cubicBezTo>
                  <a:pt x="1382130" y="695597"/>
                  <a:pt x="1376370" y="699556"/>
                  <a:pt x="1369169" y="699197"/>
                </a:cubicBezTo>
                <a:cubicBezTo>
                  <a:pt x="1361249" y="698837"/>
                  <a:pt x="1354049" y="691638"/>
                  <a:pt x="1347569" y="691278"/>
                </a:cubicBezTo>
                <a:close/>
                <a:moveTo>
                  <a:pt x="4523378" y="679802"/>
                </a:moveTo>
                <a:cubicBezTo>
                  <a:pt x="4517538" y="679566"/>
                  <a:pt x="4510382" y="688745"/>
                  <a:pt x="4514973" y="695495"/>
                </a:cubicBezTo>
                <a:cubicBezTo>
                  <a:pt x="4523974" y="695855"/>
                  <a:pt x="4527215" y="690815"/>
                  <a:pt x="4528295" y="683615"/>
                </a:cubicBezTo>
                <a:cubicBezTo>
                  <a:pt x="4527125" y="681006"/>
                  <a:pt x="4525324" y="679881"/>
                  <a:pt x="4523378" y="679802"/>
                </a:cubicBezTo>
                <a:close/>
                <a:moveTo>
                  <a:pt x="3728630" y="673896"/>
                </a:moveTo>
                <a:cubicBezTo>
                  <a:pt x="3710268" y="669576"/>
                  <a:pt x="3667062" y="676776"/>
                  <a:pt x="3669943" y="696575"/>
                </a:cubicBezTo>
                <a:cubicBezTo>
                  <a:pt x="3671743" y="708455"/>
                  <a:pt x="3685425" y="701975"/>
                  <a:pt x="3688665" y="714214"/>
                </a:cubicBezTo>
                <a:cubicBezTo>
                  <a:pt x="3675703" y="718894"/>
                  <a:pt x="3659501" y="731134"/>
                  <a:pt x="3645819" y="728974"/>
                </a:cubicBezTo>
                <a:cubicBezTo>
                  <a:pt x="3629617" y="726454"/>
                  <a:pt x="3625297" y="706295"/>
                  <a:pt x="3616656" y="694055"/>
                </a:cubicBezTo>
                <a:cubicBezTo>
                  <a:pt x="3604054" y="694415"/>
                  <a:pt x="3595413" y="681816"/>
                  <a:pt x="3580291" y="683615"/>
                </a:cubicBezTo>
                <a:cubicBezTo>
                  <a:pt x="3564809" y="685055"/>
                  <a:pt x="3556168" y="708095"/>
                  <a:pt x="3548247" y="719614"/>
                </a:cubicBezTo>
                <a:cubicBezTo>
                  <a:pt x="3543926" y="725374"/>
                  <a:pt x="3537085" y="728614"/>
                  <a:pt x="3534925" y="734373"/>
                </a:cubicBezTo>
                <a:cubicBezTo>
                  <a:pt x="3533485" y="737613"/>
                  <a:pt x="3535285" y="743013"/>
                  <a:pt x="3533485" y="747333"/>
                </a:cubicBezTo>
                <a:cubicBezTo>
                  <a:pt x="3528804" y="762452"/>
                  <a:pt x="3516202" y="767852"/>
                  <a:pt x="3517643" y="780812"/>
                </a:cubicBezTo>
                <a:cubicBezTo>
                  <a:pt x="3518723" y="792691"/>
                  <a:pt x="3531324" y="797731"/>
                  <a:pt x="3532045" y="807811"/>
                </a:cubicBezTo>
                <a:cubicBezTo>
                  <a:pt x="3531324" y="817890"/>
                  <a:pt x="3514762" y="812490"/>
                  <a:pt x="3516202" y="825090"/>
                </a:cubicBezTo>
                <a:cubicBezTo>
                  <a:pt x="3540326" y="844889"/>
                  <a:pt x="3541406" y="815730"/>
                  <a:pt x="3553647" y="811770"/>
                </a:cubicBezTo>
                <a:cubicBezTo>
                  <a:pt x="3563369" y="808531"/>
                  <a:pt x="3582811" y="814650"/>
                  <a:pt x="3595053" y="811770"/>
                </a:cubicBezTo>
                <a:cubicBezTo>
                  <a:pt x="3605134" y="809611"/>
                  <a:pt x="3613055" y="799891"/>
                  <a:pt x="3624577" y="795571"/>
                </a:cubicBezTo>
                <a:cubicBezTo>
                  <a:pt x="3631417" y="793411"/>
                  <a:pt x="3640419" y="790531"/>
                  <a:pt x="3649780" y="790531"/>
                </a:cubicBezTo>
                <a:cubicBezTo>
                  <a:pt x="3692265" y="788371"/>
                  <a:pt x="3719989" y="816090"/>
                  <a:pt x="3757074" y="817170"/>
                </a:cubicBezTo>
                <a:cubicBezTo>
                  <a:pt x="3769315" y="817170"/>
                  <a:pt x="3790918" y="816810"/>
                  <a:pt x="3803880" y="814290"/>
                </a:cubicBezTo>
                <a:cubicBezTo>
                  <a:pt x="3839885" y="807811"/>
                  <a:pt x="3823323" y="777212"/>
                  <a:pt x="3804960" y="766412"/>
                </a:cubicBezTo>
                <a:cubicBezTo>
                  <a:pt x="3791278" y="758133"/>
                  <a:pt x="3774356" y="750573"/>
                  <a:pt x="3758154" y="740853"/>
                </a:cubicBezTo>
                <a:cubicBezTo>
                  <a:pt x="3748793" y="735453"/>
                  <a:pt x="3713148" y="724294"/>
                  <a:pt x="3712788" y="712774"/>
                </a:cubicBezTo>
                <a:cubicBezTo>
                  <a:pt x="3712428" y="700175"/>
                  <a:pt x="3739432" y="696215"/>
                  <a:pt x="3728630" y="673896"/>
                </a:cubicBezTo>
                <a:close/>
                <a:moveTo>
                  <a:pt x="4006181" y="673221"/>
                </a:moveTo>
                <a:cubicBezTo>
                  <a:pt x="3994525" y="675516"/>
                  <a:pt x="3984444" y="680736"/>
                  <a:pt x="3973462" y="688655"/>
                </a:cubicBezTo>
                <a:cubicBezTo>
                  <a:pt x="3963021" y="696215"/>
                  <a:pt x="3951139" y="701615"/>
                  <a:pt x="3945378" y="706295"/>
                </a:cubicBezTo>
                <a:cubicBezTo>
                  <a:pt x="3939978" y="710254"/>
                  <a:pt x="3932777" y="721774"/>
                  <a:pt x="3933137" y="727534"/>
                </a:cubicBezTo>
                <a:cubicBezTo>
                  <a:pt x="3934217" y="735813"/>
                  <a:pt x="3946099" y="740853"/>
                  <a:pt x="3950779" y="751653"/>
                </a:cubicBezTo>
                <a:cubicBezTo>
                  <a:pt x="3953300" y="757413"/>
                  <a:pt x="3952939" y="764252"/>
                  <a:pt x="3954740" y="768932"/>
                </a:cubicBezTo>
                <a:cubicBezTo>
                  <a:pt x="3960500" y="781892"/>
                  <a:pt x="3975622" y="790171"/>
                  <a:pt x="3986784" y="800971"/>
                </a:cubicBezTo>
                <a:cubicBezTo>
                  <a:pt x="3994705" y="808531"/>
                  <a:pt x="4017028" y="825450"/>
                  <a:pt x="4017748" y="834450"/>
                </a:cubicBezTo>
                <a:cubicBezTo>
                  <a:pt x="4018108" y="842009"/>
                  <a:pt x="4010547" y="843809"/>
                  <a:pt x="4008387" y="852089"/>
                </a:cubicBezTo>
                <a:cubicBezTo>
                  <a:pt x="4005866" y="859649"/>
                  <a:pt x="4002986" y="878368"/>
                  <a:pt x="4004426" y="885208"/>
                </a:cubicBezTo>
                <a:cubicBezTo>
                  <a:pt x="4007307" y="899967"/>
                  <a:pt x="4022429" y="900327"/>
                  <a:pt x="4036110" y="906807"/>
                </a:cubicBezTo>
                <a:cubicBezTo>
                  <a:pt x="4050152" y="912927"/>
                  <a:pt x="4063474" y="923726"/>
                  <a:pt x="4077876" y="924086"/>
                </a:cubicBezTo>
                <a:cubicBezTo>
                  <a:pt x="4092998" y="924446"/>
                  <a:pt x="4109560" y="919766"/>
                  <a:pt x="4117841" y="910767"/>
                </a:cubicBezTo>
                <a:cubicBezTo>
                  <a:pt x="4124682" y="864328"/>
                  <a:pt x="4088677" y="860729"/>
                  <a:pt x="4081836" y="827970"/>
                </a:cubicBezTo>
                <a:cubicBezTo>
                  <a:pt x="4085077" y="828330"/>
                  <a:pt x="4083277" y="824010"/>
                  <a:pt x="4085797" y="824010"/>
                </a:cubicBezTo>
                <a:cubicBezTo>
                  <a:pt x="4094798" y="819690"/>
                  <a:pt x="4108120" y="830490"/>
                  <a:pt x="4112440" y="819690"/>
                </a:cubicBezTo>
                <a:cubicBezTo>
                  <a:pt x="4112440" y="803851"/>
                  <a:pt x="4092638" y="791971"/>
                  <a:pt x="4072475" y="799891"/>
                </a:cubicBezTo>
                <a:cubicBezTo>
                  <a:pt x="4066714" y="795571"/>
                  <a:pt x="4065994" y="786571"/>
                  <a:pt x="4064554" y="778292"/>
                </a:cubicBezTo>
                <a:cubicBezTo>
                  <a:pt x="4049072" y="769292"/>
                  <a:pt x="4011627" y="749853"/>
                  <a:pt x="4012347" y="731494"/>
                </a:cubicBezTo>
                <a:cubicBezTo>
                  <a:pt x="4012707" y="716734"/>
                  <a:pt x="4031790" y="708455"/>
                  <a:pt x="4053753" y="708814"/>
                </a:cubicBezTo>
                <a:cubicBezTo>
                  <a:pt x="4063114" y="701975"/>
                  <a:pt x="4056993" y="680376"/>
                  <a:pt x="4048352" y="675336"/>
                </a:cubicBezTo>
                <a:cubicBezTo>
                  <a:pt x="4031070" y="671556"/>
                  <a:pt x="4017838" y="670926"/>
                  <a:pt x="4006181" y="673221"/>
                </a:cubicBezTo>
                <a:close/>
                <a:moveTo>
                  <a:pt x="5966269" y="647849"/>
                </a:moveTo>
                <a:cubicBezTo>
                  <a:pt x="5979505" y="654743"/>
                  <a:pt x="6011703" y="671072"/>
                  <a:pt x="5989164" y="685586"/>
                </a:cubicBezTo>
                <a:cubicBezTo>
                  <a:pt x="5975570" y="680506"/>
                  <a:pt x="5961260" y="663089"/>
                  <a:pt x="5966269" y="647849"/>
                </a:cubicBezTo>
                <a:close/>
                <a:moveTo>
                  <a:pt x="1296807" y="626849"/>
                </a:moveTo>
                <a:cubicBezTo>
                  <a:pt x="1275207" y="621450"/>
                  <a:pt x="1244606" y="642686"/>
                  <a:pt x="1219405" y="649885"/>
                </a:cubicBezTo>
                <a:cubicBezTo>
                  <a:pt x="1205005" y="653484"/>
                  <a:pt x="1191684" y="653844"/>
                  <a:pt x="1188444" y="665722"/>
                </a:cubicBezTo>
                <a:cubicBezTo>
                  <a:pt x="1201045" y="686959"/>
                  <a:pt x="1226245" y="661403"/>
                  <a:pt x="1244606" y="664283"/>
                </a:cubicBezTo>
                <a:cubicBezTo>
                  <a:pt x="1253966" y="666082"/>
                  <a:pt x="1259366" y="679040"/>
                  <a:pt x="1268727" y="680480"/>
                </a:cubicBezTo>
                <a:cubicBezTo>
                  <a:pt x="1275207" y="681560"/>
                  <a:pt x="1311568" y="677600"/>
                  <a:pt x="1314088" y="676520"/>
                </a:cubicBezTo>
                <a:cubicBezTo>
                  <a:pt x="1340729" y="665002"/>
                  <a:pt x="1309048" y="630089"/>
                  <a:pt x="1296807" y="626849"/>
                </a:cubicBezTo>
                <a:close/>
                <a:moveTo>
                  <a:pt x="515945" y="611012"/>
                </a:moveTo>
                <a:cubicBezTo>
                  <a:pt x="515225" y="615691"/>
                  <a:pt x="517745" y="627569"/>
                  <a:pt x="528185" y="625769"/>
                </a:cubicBezTo>
                <a:lnTo>
                  <a:pt x="528159" y="624771"/>
                </a:lnTo>
                <a:lnTo>
                  <a:pt x="518737" y="620245"/>
                </a:lnTo>
                <a:lnTo>
                  <a:pt x="516963" y="611250"/>
                </a:lnTo>
                <a:lnTo>
                  <a:pt x="515945" y="611012"/>
                </a:lnTo>
                <a:close/>
                <a:moveTo>
                  <a:pt x="1128322" y="509509"/>
                </a:moveTo>
                <a:cubicBezTo>
                  <a:pt x="1111762" y="513109"/>
                  <a:pt x="1107802" y="549103"/>
                  <a:pt x="1128322" y="548023"/>
                </a:cubicBezTo>
                <a:cubicBezTo>
                  <a:pt x="1143443" y="547663"/>
                  <a:pt x="1153163" y="503391"/>
                  <a:pt x="1128322" y="509509"/>
                </a:cubicBezTo>
                <a:close/>
                <a:moveTo>
                  <a:pt x="442419" y="499258"/>
                </a:moveTo>
                <a:cubicBezTo>
                  <a:pt x="445054" y="499991"/>
                  <a:pt x="447435" y="501799"/>
                  <a:pt x="449111" y="504974"/>
                </a:cubicBezTo>
                <a:cubicBezTo>
                  <a:pt x="445936" y="513441"/>
                  <a:pt x="438528" y="516969"/>
                  <a:pt x="430414" y="520496"/>
                </a:cubicBezTo>
                <a:cubicBezTo>
                  <a:pt x="427944" y="518732"/>
                  <a:pt x="426181" y="516263"/>
                  <a:pt x="424064" y="513794"/>
                </a:cubicBezTo>
                <a:cubicBezTo>
                  <a:pt x="424329" y="504533"/>
                  <a:pt x="434515" y="497059"/>
                  <a:pt x="442419" y="499258"/>
                </a:cubicBezTo>
                <a:close/>
                <a:moveTo>
                  <a:pt x="2782767" y="472294"/>
                </a:moveTo>
                <a:cubicBezTo>
                  <a:pt x="2793064" y="474629"/>
                  <a:pt x="2801374" y="480019"/>
                  <a:pt x="2802277" y="486847"/>
                </a:cubicBezTo>
                <a:cubicBezTo>
                  <a:pt x="2803361" y="496908"/>
                  <a:pt x="2792522" y="498346"/>
                  <a:pt x="2788909" y="509485"/>
                </a:cubicBezTo>
                <a:cubicBezTo>
                  <a:pt x="2785296" y="519546"/>
                  <a:pt x="2789632" y="531763"/>
                  <a:pt x="2784935" y="538591"/>
                </a:cubicBezTo>
                <a:cubicBezTo>
                  <a:pt x="2780599" y="545059"/>
                  <a:pt x="2769761" y="544340"/>
                  <a:pt x="2761812" y="546855"/>
                </a:cubicBezTo>
                <a:cubicBezTo>
                  <a:pt x="2745193" y="551886"/>
                  <a:pt x="2712316" y="571290"/>
                  <a:pt x="2698947" y="549371"/>
                </a:cubicBezTo>
                <a:cubicBezTo>
                  <a:pt x="2700754" y="537513"/>
                  <a:pt x="2712316" y="534997"/>
                  <a:pt x="2716289" y="525295"/>
                </a:cubicBezTo>
                <a:cubicBezTo>
                  <a:pt x="2716651" y="517749"/>
                  <a:pt x="2708341" y="513437"/>
                  <a:pt x="2709786" y="505532"/>
                </a:cubicBezTo>
                <a:cubicBezTo>
                  <a:pt x="2711231" y="495112"/>
                  <a:pt x="2718818" y="498705"/>
                  <a:pt x="2729657" y="494752"/>
                </a:cubicBezTo>
                <a:cubicBezTo>
                  <a:pt x="2737606" y="491518"/>
                  <a:pt x="2741219" y="482175"/>
                  <a:pt x="2751335" y="476067"/>
                </a:cubicBezTo>
                <a:cubicBezTo>
                  <a:pt x="2760187" y="470677"/>
                  <a:pt x="2772471" y="469958"/>
                  <a:pt x="2782767" y="472294"/>
                </a:cubicBezTo>
                <a:close/>
                <a:moveTo>
                  <a:pt x="5146135" y="470863"/>
                </a:moveTo>
                <a:cubicBezTo>
                  <a:pt x="5131013" y="473383"/>
                  <a:pt x="5141815" y="489583"/>
                  <a:pt x="5140735" y="498943"/>
                </a:cubicBezTo>
                <a:cubicBezTo>
                  <a:pt x="5139294" y="512262"/>
                  <a:pt x="5125253" y="521622"/>
                  <a:pt x="5125973" y="534941"/>
                </a:cubicBezTo>
                <a:cubicBezTo>
                  <a:pt x="5120932" y="541061"/>
                  <a:pt x="5112291" y="543581"/>
                  <a:pt x="5111211" y="553661"/>
                </a:cubicBezTo>
                <a:cubicBezTo>
                  <a:pt x="5120212" y="559780"/>
                  <a:pt x="5123812" y="549341"/>
                  <a:pt x="5130293" y="543221"/>
                </a:cubicBezTo>
                <a:cubicBezTo>
                  <a:pt x="5140375" y="533501"/>
                  <a:pt x="5155857" y="527742"/>
                  <a:pt x="5159457" y="516222"/>
                </a:cubicBezTo>
                <a:cubicBezTo>
                  <a:pt x="5164858" y="499303"/>
                  <a:pt x="5156577" y="482023"/>
                  <a:pt x="5146135" y="470863"/>
                </a:cubicBezTo>
                <a:close/>
                <a:moveTo>
                  <a:pt x="484305" y="426600"/>
                </a:moveTo>
                <a:lnTo>
                  <a:pt x="483589" y="426634"/>
                </a:lnTo>
                <a:cubicBezTo>
                  <a:pt x="482014" y="427084"/>
                  <a:pt x="481024" y="428163"/>
                  <a:pt x="481384" y="430683"/>
                </a:cubicBezTo>
                <a:cubicBezTo>
                  <a:pt x="483184" y="434282"/>
                  <a:pt x="488224" y="435002"/>
                  <a:pt x="490744" y="431763"/>
                </a:cubicBezTo>
                <a:lnTo>
                  <a:pt x="490664" y="431461"/>
                </a:lnTo>
                <a:lnTo>
                  <a:pt x="481977" y="430538"/>
                </a:lnTo>
                <a:lnTo>
                  <a:pt x="484305" y="426600"/>
                </a:lnTo>
                <a:close/>
                <a:moveTo>
                  <a:pt x="2858300" y="386634"/>
                </a:moveTo>
                <a:cubicBezTo>
                  <a:pt x="2861181" y="385912"/>
                  <a:pt x="2863342" y="386634"/>
                  <a:pt x="2864782" y="388080"/>
                </a:cubicBezTo>
                <a:cubicBezTo>
                  <a:pt x="2864782" y="396028"/>
                  <a:pt x="2857580" y="397835"/>
                  <a:pt x="2856859" y="405422"/>
                </a:cubicBezTo>
                <a:cubicBezTo>
                  <a:pt x="2858660" y="417344"/>
                  <a:pt x="2879908" y="409757"/>
                  <a:pt x="2882428" y="421319"/>
                </a:cubicBezTo>
                <a:cubicBezTo>
                  <a:pt x="2880268" y="433964"/>
                  <a:pt x="2868744" y="436132"/>
                  <a:pt x="2868744" y="445525"/>
                </a:cubicBezTo>
                <a:cubicBezTo>
                  <a:pt x="2868744" y="453474"/>
                  <a:pt x="2885309" y="468648"/>
                  <a:pt x="2893232" y="479125"/>
                </a:cubicBezTo>
                <a:cubicBezTo>
                  <a:pt x="2898994" y="486713"/>
                  <a:pt x="2909078" y="492494"/>
                  <a:pt x="2914480" y="500803"/>
                </a:cubicBezTo>
                <a:cubicBezTo>
                  <a:pt x="2919161" y="507668"/>
                  <a:pt x="2920242" y="515978"/>
                  <a:pt x="2923843" y="519229"/>
                </a:cubicBezTo>
                <a:cubicBezTo>
                  <a:pt x="2930685" y="526094"/>
                  <a:pt x="2946891" y="527178"/>
                  <a:pt x="2947972" y="536933"/>
                </a:cubicBezTo>
                <a:cubicBezTo>
                  <a:pt x="2949412" y="549578"/>
                  <a:pt x="2932126" y="554636"/>
                  <a:pt x="2934287" y="569088"/>
                </a:cubicBezTo>
                <a:cubicBezTo>
                  <a:pt x="2915920" y="583178"/>
                  <a:pt x="2885309" y="575952"/>
                  <a:pt x="2855779" y="579927"/>
                </a:cubicBezTo>
                <a:cubicBezTo>
                  <a:pt x="2842094" y="581372"/>
                  <a:pt x="2826969" y="595101"/>
                  <a:pt x="2812564" y="583901"/>
                </a:cubicBezTo>
                <a:cubicBezTo>
                  <a:pt x="2809683" y="574507"/>
                  <a:pt x="2824808" y="573785"/>
                  <a:pt x="2826249" y="564752"/>
                </a:cubicBezTo>
                <a:cubicBezTo>
                  <a:pt x="2825168" y="557165"/>
                  <a:pt x="2815085" y="558249"/>
                  <a:pt x="2812564" y="551746"/>
                </a:cubicBezTo>
                <a:cubicBezTo>
                  <a:pt x="2816885" y="541268"/>
                  <a:pt x="2828769" y="539100"/>
                  <a:pt x="2827329" y="523204"/>
                </a:cubicBezTo>
                <a:cubicBezTo>
                  <a:pt x="2834892" y="515255"/>
                  <a:pt x="2849297" y="518145"/>
                  <a:pt x="2851457" y="507307"/>
                </a:cubicBezTo>
                <a:cubicBezTo>
                  <a:pt x="2853258" y="499719"/>
                  <a:pt x="2847136" y="489964"/>
                  <a:pt x="2839573" y="485990"/>
                </a:cubicBezTo>
                <a:cubicBezTo>
                  <a:pt x="2835252" y="483461"/>
                  <a:pt x="2828409" y="484545"/>
                  <a:pt x="2823368" y="481655"/>
                </a:cubicBezTo>
                <a:cubicBezTo>
                  <a:pt x="2810403" y="474429"/>
                  <a:pt x="2805721" y="459616"/>
                  <a:pt x="2798159" y="456364"/>
                </a:cubicBezTo>
                <a:cubicBezTo>
                  <a:pt x="2799239" y="441551"/>
                  <a:pt x="2794197" y="431074"/>
                  <a:pt x="2798159" y="421319"/>
                </a:cubicBezTo>
                <a:cubicBezTo>
                  <a:pt x="2800319" y="415538"/>
                  <a:pt x="2817966" y="399280"/>
                  <a:pt x="2827329" y="396028"/>
                </a:cubicBezTo>
                <a:cubicBezTo>
                  <a:pt x="2839213" y="391693"/>
                  <a:pt x="2851457" y="395667"/>
                  <a:pt x="2858300" y="386634"/>
                </a:cubicBezTo>
                <a:close/>
                <a:moveTo>
                  <a:pt x="994759" y="310104"/>
                </a:moveTo>
                <a:cubicBezTo>
                  <a:pt x="985038" y="309744"/>
                  <a:pt x="980359" y="318742"/>
                  <a:pt x="970638" y="323781"/>
                </a:cubicBezTo>
                <a:cubicBezTo>
                  <a:pt x="959118" y="329540"/>
                  <a:pt x="943638" y="330980"/>
                  <a:pt x="942557" y="341058"/>
                </a:cubicBezTo>
                <a:cubicBezTo>
                  <a:pt x="963078" y="345018"/>
                  <a:pt x="981798" y="336019"/>
                  <a:pt x="994759" y="331700"/>
                </a:cubicBezTo>
                <a:cubicBezTo>
                  <a:pt x="1002319" y="328821"/>
                  <a:pt x="1012759" y="330260"/>
                  <a:pt x="1014919" y="321982"/>
                </a:cubicBezTo>
                <a:cubicBezTo>
                  <a:pt x="1008439" y="317303"/>
                  <a:pt x="1002319" y="310464"/>
                  <a:pt x="994759" y="310104"/>
                </a:cubicBezTo>
                <a:close/>
                <a:moveTo>
                  <a:pt x="1606337" y="296596"/>
                </a:moveTo>
                <a:cubicBezTo>
                  <a:pt x="1611393" y="297607"/>
                  <a:pt x="1615562" y="300090"/>
                  <a:pt x="1615562" y="303768"/>
                </a:cubicBezTo>
                <a:cubicBezTo>
                  <a:pt x="1615918" y="311125"/>
                  <a:pt x="1589304" y="323631"/>
                  <a:pt x="1586465" y="308918"/>
                </a:cubicBezTo>
                <a:cubicBezTo>
                  <a:pt x="1586111" y="306343"/>
                  <a:pt x="1586465" y="301561"/>
                  <a:pt x="1591788" y="298251"/>
                </a:cubicBezTo>
                <a:cubicBezTo>
                  <a:pt x="1595336" y="296044"/>
                  <a:pt x="1601280" y="295584"/>
                  <a:pt x="1606337" y="296596"/>
                </a:cubicBezTo>
                <a:close/>
                <a:moveTo>
                  <a:pt x="3369258" y="236288"/>
                </a:moveTo>
                <a:cubicBezTo>
                  <a:pt x="3358052" y="236873"/>
                  <a:pt x="3346981" y="240292"/>
                  <a:pt x="3341580" y="246232"/>
                </a:cubicBezTo>
                <a:cubicBezTo>
                  <a:pt x="3337619" y="250552"/>
                  <a:pt x="3337619" y="259192"/>
                  <a:pt x="3331858" y="267471"/>
                </a:cubicBezTo>
                <a:cubicBezTo>
                  <a:pt x="3319977" y="285831"/>
                  <a:pt x="3281092" y="287991"/>
                  <a:pt x="3269210" y="310310"/>
                </a:cubicBezTo>
                <a:cubicBezTo>
                  <a:pt x="3266330" y="315350"/>
                  <a:pt x="3262009" y="329029"/>
                  <a:pt x="3263809" y="337309"/>
                </a:cubicBezTo>
                <a:cubicBezTo>
                  <a:pt x="3267050" y="349908"/>
                  <a:pt x="3295134" y="353148"/>
                  <a:pt x="3295854" y="366468"/>
                </a:cubicBezTo>
                <a:cubicBezTo>
                  <a:pt x="3297654" y="389147"/>
                  <a:pt x="3261649" y="386267"/>
                  <a:pt x="3257329" y="405346"/>
                </a:cubicBezTo>
                <a:cubicBezTo>
                  <a:pt x="3255168" y="413986"/>
                  <a:pt x="3261649" y="425505"/>
                  <a:pt x="3259849" y="433425"/>
                </a:cubicBezTo>
                <a:cubicBezTo>
                  <a:pt x="3257329" y="447464"/>
                  <a:pt x="3243647" y="443505"/>
                  <a:pt x="3226365" y="451064"/>
                </a:cubicBezTo>
                <a:cubicBezTo>
                  <a:pt x="3217723" y="454664"/>
                  <a:pt x="3209082" y="468344"/>
                  <a:pt x="3199721" y="469424"/>
                </a:cubicBezTo>
                <a:cubicBezTo>
                  <a:pt x="3190720" y="470143"/>
                  <a:pt x="3185679" y="464384"/>
                  <a:pt x="3179558" y="465464"/>
                </a:cubicBezTo>
                <a:cubicBezTo>
                  <a:pt x="3170917" y="467264"/>
                  <a:pt x="3173798" y="478063"/>
                  <a:pt x="3160836" y="480223"/>
                </a:cubicBezTo>
                <a:cubicBezTo>
                  <a:pt x="3150755" y="482023"/>
                  <a:pt x="3132752" y="470863"/>
                  <a:pt x="3131312" y="484183"/>
                </a:cubicBezTo>
                <a:cubicBezTo>
                  <a:pt x="3130592" y="492823"/>
                  <a:pt x="3147514" y="497143"/>
                  <a:pt x="3158316" y="496063"/>
                </a:cubicBezTo>
                <a:cubicBezTo>
                  <a:pt x="3166597" y="495343"/>
                  <a:pt x="3172718" y="489583"/>
                  <a:pt x="3180999" y="489583"/>
                </a:cubicBezTo>
                <a:cubicBezTo>
                  <a:pt x="3196841" y="489223"/>
                  <a:pt x="3207282" y="501103"/>
                  <a:pt x="3217003" y="501823"/>
                </a:cubicBezTo>
                <a:cubicBezTo>
                  <a:pt x="3228525" y="502003"/>
                  <a:pt x="3239866" y="496693"/>
                  <a:pt x="3251343" y="491608"/>
                </a:cubicBezTo>
                <a:lnTo>
                  <a:pt x="3266849" y="485582"/>
                </a:lnTo>
                <a:lnTo>
                  <a:pt x="3268698" y="484864"/>
                </a:lnTo>
                <a:cubicBezTo>
                  <a:pt x="3274543" y="483148"/>
                  <a:pt x="3280462" y="482203"/>
                  <a:pt x="3286492" y="482743"/>
                </a:cubicBezTo>
                <a:cubicBezTo>
                  <a:pt x="3297294" y="483823"/>
                  <a:pt x="3303775" y="491743"/>
                  <a:pt x="3312056" y="491023"/>
                </a:cubicBezTo>
                <a:cubicBezTo>
                  <a:pt x="3324657" y="489583"/>
                  <a:pt x="3335819" y="474823"/>
                  <a:pt x="3345540" y="469424"/>
                </a:cubicBezTo>
                <a:cubicBezTo>
                  <a:pt x="3341580" y="446744"/>
                  <a:pt x="3345900" y="417226"/>
                  <a:pt x="3366783" y="415786"/>
                </a:cubicBezTo>
                <a:cubicBezTo>
                  <a:pt x="3381185" y="415066"/>
                  <a:pt x="3402788" y="440625"/>
                  <a:pt x="3405668" y="415786"/>
                </a:cubicBezTo>
                <a:cubicBezTo>
                  <a:pt x="3406748" y="405346"/>
                  <a:pt x="3394147" y="395626"/>
                  <a:pt x="3385505" y="395986"/>
                </a:cubicBezTo>
                <a:cubicBezTo>
                  <a:pt x="3377944" y="395986"/>
                  <a:pt x="3367863" y="411106"/>
                  <a:pt x="3361382" y="398506"/>
                </a:cubicBezTo>
                <a:cubicBezTo>
                  <a:pt x="3361382" y="386267"/>
                  <a:pt x="3375064" y="389507"/>
                  <a:pt x="3382625" y="386627"/>
                </a:cubicBezTo>
                <a:cubicBezTo>
                  <a:pt x="3388386" y="384467"/>
                  <a:pt x="3392706" y="378347"/>
                  <a:pt x="3398827" y="375827"/>
                </a:cubicBezTo>
                <a:cubicBezTo>
                  <a:pt x="3430871" y="364668"/>
                  <a:pt x="3474437" y="386627"/>
                  <a:pt x="3486679" y="359628"/>
                </a:cubicBezTo>
                <a:cubicBezTo>
                  <a:pt x="3458955" y="335869"/>
                  <a:pt x="3411069" y="368627"/>
                  <a:pt x="3378664" y="366468"/>
                </a:cubicBezTo>
                <a:cubicBezTo>
                  <a:pt x="3365343" y="365748"/>
                  <a:pt x="3346980" y="355668"/>
                  <a:pt x="3342660" y="342348"/>
                </a:cubicBezTo>
                <a:cubicBezTo>
                  <a:pt x="3341580" y="338389"/>
                  <a:pt x="3342300" y="332989"/>
                  <a:pt x="3341580" y="325069"/>
                </a:cubicBezTo>
                <a:cubicBezTo>
                  <a:pt x="3340139" y="316789"/>
                  <a:pt x="3335819" y="307430"/>
                  <a:pt x="3336179" y="302390"/>
                </a:cubicBezTo>
                <a:cubicBezTo>
                  <a:pt x="3337259" y="278271"/>
                  <a:pt x="3397747" y="273591"/>
                  <a:pt x="3397747" y="243352"/>
                </a:cubicBezTo>
                <a:cubicBezTo>
                  <a:pt x="3391806" y="237953"/>
                  <a:pt x="3380465" y="235703"/>
                  <a:pt x="3369258" y="236288"/>
                </a:cubicBezTo>
                <a:close/>
                <a:moveTo>
                  <a:pt x="1905225" y="214001"/>
                </a:moveTo>
                <a:cubicBezTo>
                  <a:pt x="1899104" y="210041"/>
                  <a:pt x="1890824" y="215440"/>
                  <a:pt x="1895865" y="221919"/>
                </a:cubicBezTo>
                <a:cubicBezTo>
                  <a:pt x="1902345" y="222639"/>
                  <a:pt x="1905945" y="220839"/>
                  <a:pt x="1905225" y="214001"/>
                </a:cubicBezTo>
                <a:close/>
                <a:moveTo>
                  <a:pt x="981933" y="213596"/>
                </a:moveTo>
                <a:cubicBezTo>
                  <a:pt x="968028" y="214720"/>
                  <a:pt x="951917" y="219760"/>
                  <a:pt x="940037" y="220839"/>
                </a:cubicBezTo>
                <a:cubicBezTo>
                  <a:pt x="934997" y="229118"/>
                  <a:pt x="928157" y="235597"/>
                  <a:pt x="926357" y="247115"/>
                </a:cubicBezTo>
                <a:cubicBezTo>
                  <a:pt x="944717" y="251794"/>
                  <a:pt x="967398" y="238836"/>
                  <a:pt x="987919" y="235237"/>
                </a:cubicBezTo>
                <a:cubicBezTo>
                  <a:pt x="996559" y="233797"/>
                  <a:pt x="1005199" y="237756"/>
                  <a:pt x="1010599" y="229838"/>
                </a:cubicBezTo>
                <a:cubicBezTo>
                  <a:pt x="1007539" y="215260"/>
                  <a:pt x="995839" y="212471"/>
                  <a:pt x="981933" y="213596"/>
                </a:cubicBezTo>
                <a:close/>
                <a:moveTo>
                  <a:pt x="1827986" y="178875"/>
                </a:moveTo>
                <a:cubicBezTo>
                  <a:pt x="1832265" y="179388"/>
                  <a:pt x="1836052" y="181263"/>
                  <a:pt x="1838471" y="185014"/>
                </a:cubicBezTo>
                <a:cubicBezTo>
                  <a:pt x="1841339" y="197158"/>
                  <a:pt x="1803341" y="212517"/>
                  <a:pt x="1799757" y="197158"/>
                </a:cubicBezTo>
                <a:cubicBezTo>
                  <a:pt x="1797875" y="188050"/>
                  <a:pt x="1815148" y="177334"/>
                  <a:pt x="1827986" y="178875"/>
                </a:cubicBezTo>
                <a:close/>
                <a:moveTo>
                  <a:pt x="1159283" y="163519"/>
                </a:moveTo>
                <a:cubicBezTo>
                  <a:pt x="1152353" y="164149"/>
                  <a:pt x="1146683" y="170448"/>
                  <a:pt x="1145603" y="184486"/>
                </a:cubicBezTo>
                <a:cubicBezTo>
                  <a:pt x="1170804" y="204642"/>
                  <a:pt x="1208245" y="175127"/>
                  <a:pt x="1234166" y="193844"/>
                </a:cubicBezTo>
                <a:cubicBezTo>
                  <a:pt x="1238485" y="190965"/>
                  <a:pt x="1245326" y="187365"/>
                  <a:pt x="1242086" y="180526"/>
                </a:cubicBezTo>
                <a:cubicBezTo>
                  <a:pt x="1227325" y="173688"/>
                  <a:pt x="1202485" y="178727"/>
                  <a:pt x="1180524" y="176567"/>
                </a:cubicBezTo>
                <a:cubicBezTo>
                  <a:pt x="1174404" y="167929"/>
                  <a:pt x="1166213" y="162890"/>
                  <a:pt x="1159283" y="163519"/>
                </a:cubicBezTo>
                <a:close/>
                <a:moveTo>
                  <a:pt x="3814639" y="155707"/>
                </a:moveTo>
                <a:cubicBezTo>
                  <a:pt x="3820546" y="156121"/>
                  <a:pt x="3826317" y="160175"/>
                  <a:pt x="3823752" y="167177"/>
                </a:cubicBezTo>
                <a:cubicBezTo>
                  <a:pt x="3819356" y="171230"/>
                  <a:pt x="3807633" y="170862"/>
                  <a:pt x="3804702" y="166071"/>
                </a:cubicBezTo>
                <a:cubicBezTo>
                  <a:pt x="3802687" y="158517"/>
                  <a:pt x="3808732" y="155292"/>
                  <a:pt x="3814639" y="155707"/>
                </a:cubicBezTo>
                <a:close/>
                <a:moveTo>
                  <a:pt x="4215774" y="124557"/>
                </a:moveTo>
                <a:cubicBezTo>
                  <a:pt x="4215414" y="125997"/>
                  <a:pt x="4215774" y="128517"/>
                  <a:pt x="4213974" y="128517"/>
                </a:cubicBezTo>
                <a:cubicBezTo>
                  <a:pt x="4212533" y="157676"/>
                  <a:pt x="4255019" y="165235"/>
                  <a:pt x="4254299" y="188634"/>
                </a:cubicBezTo>
                <a:cubicBezTo>
                  <a:pt x="4253939" y="201234"/>
                  <a:pt x="4240977" y="202674"/>
                  <a:pt x="4244938" y="216713"/>
                </a:cubicBezTo>
                <a:cubicBezTo>
                  <a:pt x="4276262" y="224273"/>
                  <a:pt x="4291024" y="188634"/>
                  <a:pt x="4270501" y="168475"/>
                </a:cubicBezTo>
                <a:cubicBezTo>
                  <a:pt x="4265460" y="163795"/>
                  <a:pt x="4248898" y="162355"/>
                  <a:pt x="4242417" y="151196"/>
                </a:cubicBezTo>
                <a:cubicBezTo>
                  <a:pt x="4234136" y="138236"/>
                  <a:pt x="4235216" y="120957"/>
                  <a:pt x="4215774" y="124557"/>
                </a:cubicBezTo>
                <a:close/>
                <a:moveTo>
                  <a:pt x="1734220" y="90902"/>
                </a:moveTo>
                <a:lnTo>
                  <a:pt x="1734220" y="90954"/>
                </a:lnTo>
                <a:lnTo>
                  <a:pt x="1741340" y="90954"/>
                </a:lnTo>
                <a:lnTo>
                  <a:pt x="1741278" y="91076"/>
                </a:lnTo>
                <a:lnTo>
                  <a:pt x="1739073" y="95459"/>
                </a:lnTo>
                <a:lnTo>
                  <a:pt x="1739665" y="95356"/>
                </a:lnTo>
                <a:cubicBezTo>
                  <a:pt x="1740790" y="94231"/>
                  <a:pt x="1741420" y="92522"/>
                  <a:pt x="1742140" y="90902"/>
                </a:cubicBezTo>
                <a:cubicBezTo>
                  <a:pt x="1740340" y="89102"/>
                  <a:pt x="1735660" y="89102"/>
                  <a:pt x="1734220" y="90902"/>
                </a:cubicBezTo>
                <a:close/>
                <a:moveTo>
                  <a:pt x="1157843" y="53828"/>
                </a:moveTo>
                <a:cubicBezTo>
                  <a:pt x="1176564" y="50949"/>
                  <a:pt x="1197084" y="57788"/>
                  <a:pt x="1219405" y="60307"/>
                </a:cubicBezTo>
                <a:cubicBezTo>
                  <a:pt x="1232365" y="61747"/>
                  <a:pt x="1245326" y="59227"/>
                  <a:pt x="1252886" y="61387"/>
                </a:cubicBezTo>
                <a:cubicBezTo>
                  <a:pt x="1265846" y="65346"/>
                  <a:pt x="1272686" y="78664"/>
                  <a:pt x="1283487" y="81544"/>
                </a:cubicBezTo>
                <a:cubicBezTo>
                  <a:pt x="1288167" y="82983"/>
                  <a:pt x="1295727" y="82983"/>
                  <a:pt x="1302207" y="84423"/>
                </a:cubicBezTo>
                <a:cubicBezTo>
                  <a:pt x="1314088" y="86943"/>
                  <a:pt x="1324888" y="93421"/>
                  <a:pt x="1337129" y="84423"/>
                </a:cubicBezTo>
                <a:cubicBezTo>
                  <a:pt x="1346489" y="85863"/>
                  <a:pt x="1347569" y="95941"/>
                  <a:pt x="1356929" y="97741"/>
                </a:cubicBezTo>
                <a:cubicBezTo>
                  <a:pt x="1365929" y="93062"/>
                  <a:pt x="1372769" y="80824"/>
                  <a:pt x="1386450" y="77584"/>
                </a:cubicBezTo>
                <a:cubicBezTo>
                  <a:pt x="1392570" y="76144"/>
                  <a:pt x="1398690" y="78664"/>
                  <a:pt x="1405170" y="77584"/>
                </a:cubicBezTo>
                <a:cubicBezTo>
                  <a:pt x="1415971" y="75785"/>
                  <a:pt x="1430371" y="61027"/>
                  <a:pt x="1437211" y="75065"/>
                </a:cubicBezTo>
                <a:cubicBezTo>
                  <a:pt x="1434691" y="84423"/>
                  <a:pt x="1419931" y="85863"/>
                  <a:pt x="1412011" y="93781"/>
                </a:cubicBezTo>
                <a:cubicBezTo>
                  <a:pt x="1404810" y="100260"/>
                  <a:pt x="1393650" y="116098"/>
                  <a:pt x="1394370" y="122936"/>
                </a:cubicBezTo>
                <a:cubicBezTo>
                  <a:pt x="1396170" y="135894"/>
                  <a:pt x="1414891" y="130855"/>
                  <a:pt x="1415971" y="147052"/>
                </a:cubicBezTo>
                <a:cubicBezTo>
                  <a:pt x="1413091" y="156411"/>
                  <a:pt x="1402290" y="152451"/>
                  <a:pt x="1392930" y="156411"/>
                </a:cubicBezTo>
                <a:lnTo>
                  <a:pt x="1383823" y="163516"/>
                </a:lnTo>
                <a:lnTo>
                  <a:pt x="1383300" y="163924"/>
                </a:lnTo>
                <a:cubicBezTo>
                  <a:pt x="1380420" y="166669"/>
                  <a:pt x="1377449" y="169188"/>
                  <a:pt x="1373129" y="170088"/>
                </a:cubicBezTo>
                <a:lnTo>
                  <a:pt x="1355330" y="169290"/>
                </a:lnTo>
                <a:lnTo>
                  <a:pt x="1339018" y="168558"/>
                </a:lnTo>
                <a:cubicBezTo>
                  <a:pt x="1328308" y="166489"/>
                  <a:pt x="1318048" y="163969"/>
                  <a:pt x="1307608" y="164329"/>
                </a:cubicBezTo>
                <a:cubicBezTo>
                  <a:pt x="1307067" y="169008"/>
                  <a:pt x="1309678" y="172698"/>
                  <a:pt x="1313098" y="175532"/>
                </a:cubicBezTo>
                <a:lnTo>
                  <a:pt x="1316031" y="177254"/>
                </a:lnTo>
                <a:lnTo>
                  <a:pt x="1323448" y="181606"/>
                </a:lnTo>
                <a:cubicBezTo>
                  <a:pt x="1342889" y="192044"/>
                  <a:pt x="1358369" y="190605"/>
                  <a:pt x="1385010" y="189885"/>
                </a:cubicBezTo>
                <a:cubicBezTo>
                  <a:pt x="1398690" y="189525"/>
                  <a:pt x="1414531" y="193844"/>
                  <a:pt x="1426411" y="185565"/>
                </a:cubicBezTo>
                <a:cubicBezTo>
                  <a:pt x="1433971" y="180886"/>
                  <a:pt x="1433612" y="169728"/>
                  <a:pt x="1439731" y="163249"/>
                </a:cubicBezTo>
                <a:cubicBezTo>
                  <a:pt x="1447292" y="155691"/>
                  <a:pt x="1464932" y="148132"/>
                  <a:pt x="1476092" y="149932"/>
                </a:cubicBezTo>
                <a:cubicBezTo>
                  <a:pt x="1482212" y="151011"/>
                  <a:pt x="1490493" y="158210"/>
                  <a:pt x="1490853" y="163249"/>
                </a:cubicBezTo>
                <a:cubicBezTo>
                  <a:pt x="1490853" y="175127"/>
                  <a:pt x="1473572" y="171528"/>
                  <a:pt x="1473572" y="184486"/>
                </a:cubicBezTo>
                <a:cubicBezTo>
                  <a:pt x="1484733" y="191324"/>
                  <a:pt x="1514613" y="177287"/>
                  <a:pt x="1516054" y="166129"/>
                </a:cubicBezTo>
                <a:cubicBezTo>
                  <a:pt x="1517134" y="157490"/>
                  <a:pt x="1506333" y="152811"/>
                  <a:pt x="1506694" y="144533"/>
                </a:cubicBezTo>
                <a:lnTo>
                  <a:pt x="1511562" y="137629"/>
                </a:lnTo>
                <a:lnTo>
                  <a:pt x="1516593" y="130495"/>
                </a:lnTo>
                <a:cubicBezTo>
                  <a:pt x="1521184" y="126986"/>
                  <a:pt x="1525414" y="123476"/>
                  <a:pt x="1524334" y="116457"/>
                </a:cubicBezTo>
                <a:cubicBezTo>
                  <a:pt x="1514973" y="108899"/>
                  <a:pt x="1505253" y="117897"/>
                  <a:pt x="1495893" y="116457"/>
                </a:cubicBezTo>
                <a:cubicBezTo>
                  <a:pt x="1482933" y="114298"/>
                  <a:pt x="1471052" y="98461"/>
                  <a:pt x="1465292" y="88382"/>
                </a:cubicBezTo>
                <a:cubicBezTo>
                  <a:pt x="1471052" y="81184"/>
                  <a:pt x="1483292" y="85863"/>
                  <a:pt x="1491933" y="86943"/>
                </a:cubicBezTo>
                <a:cubicBezTo>
                  <a:pt x="1501653" y="73265"/>
                  <a:pt x="1520014" y="68226"/>
                  <a:pt x="1545575" y="65346"/>
                </a:cubicBezTo>
                <a:cubicBezTo>
                  <a:pt x="1554575" y="64626"/>
                  <a:pt x="1566455" y="61027"/>
                  <a:pt x="1570775" y="69306"/>
                </a:cubicBezTo>
                <a:cubicBezTo>
                  <a:pt x="1572935" y="82263"/>
                  <a:pt x="1552415" y="89822"/>
                  <a:pt x="1556375" y="104580"/>
                </a:cubicBezTo>
                <a:cubicBezTo>
                  <a:pt x="1574375" y="108899"/>
                  <a:pt x="1580136" y="84423"/>
                  <a:pt x="1594896" y="75065"/>
                </a:cubicBezTo>
                <a:cubicBezTo>
                  <a:pt x="1601376" y="70745"/>
                  <a:pt x="1610736" y="67866"/>
                  <a:pt x="1620456" y="64267"/>
                </a:cubicBezTo>
                <a:cubicBezTo>
                  <a:pt x="1628737" y="61027"/>
                  <a:pt x="1637737" y="53468"/>
                  <a:pt x="1644577" y="53828"/>
                </a:cubicBezTo>
                <a:cubicBezTo>
                  <a:pt x="1651777" y="53828"/>
                  <a:pt x="1653218" y="59947"/>
                  <a:pt x="1660418" y="62827"/>
                </a:cubicBezTo>
                <a:cubicBezTo>
                  <a:pt x="1667258" y="65706"/>
                  <a:pt x="1675898" y="61027"/>
                  <a:pt x="1677698" y="69306"/>
                </a:cubicBezTo>
                <a:cubicBezTo>
                  <a:pt x="1662578" y="96301"/>
                  <a:pt x="1604616" y="80824"/>
                  <a:pt x="1589855" y="108539"/>
                </a:cubicBezTo>
                <a:lnTo>
                  <a:pt x="1588742" y="121988"/>
                </a:lnTo>
                <a:lnTo>
                  <a:pt x="1587696" y="134634"/>
                </a:lnTo>
                <a:cubicBezTo>
                  <a:pt x="1586345" y="142823"/>
                  <a:pt x="1585895" y="150292"/>
                  <a:pt x="1590936" y="156411"/>
                </a:cubicBezTo>
                <a:cubicBezTo>
                  <a:pt x="1598496" y="165409"/>
                  <a:pt x="1615056" y="159290"/>
                  <a:pt x="1619017" y="168288"/>
                </a:cubicBezTo>
                <a:cubicBezTo>
                  <a:pt x="1624056" y="180886"/>
                  <a:pt x="1602816" y="180886"/>
                  <a:pt x="1608216" y="195284"/>
                </a:cubicBezTo>
                <a:cubicBezTo>
                  <a:pt x="1622617" y="203562"/>
                  <a:pt x="1639537" y="187365"/>
                  <a:pt x="1652497" y="180526"/>
                </a:cubicBezTo>
                <a:cubicBezTo>
                  <a:pt x="1666538" y="173688"/>
                  <a:pt x="1684178" y="165049"/>
                  <a:pt x="1685978" y="148492"/>
                </a:cubicBezTo>
                <a:cubicBezTo>
                  <a:pt x="1678779" y="134814"/>
                  <a:pt x="1652497" y="145252"/>
                  <a:pt x="1648538" y="130855"/>
                </a:cubicBezTo>
                <a:cubicBezTo>
                  <a:pt x="1647457" y="127076"/>
                  <a:pt x="1649437" y="120777"/>
                  <a:pt x="1652002" y="115063"/>
                </a:cubicBezTo>
                <a:lnTo>
                  <a:pt x="1655785" y="108402"/>
                </a:lnTo>
                <a:lnTo>
                  <a:pt x="1658978" y="102780"/>
                </a:lnTo>
                <a:cubicBezTo>
                  <a:pt x="1673018" y="87303"/>
                  <a:pt x="1721980" y="64986"/>
                  <a:pt x="1756900" y="68226"/>
                </a:cubicBezTo>
                <a:cubicBezTo>
                  <a:pt x="1763380" y="68946"/>
                  <a:pt x="1770221" y="72905"/>
                  <a:pt x="1776701" y="73625"/>
                </a:cubicBezTo>
                <a:cubicBezTo>
                  <a:pt x="1800101" y="76144"/>
                  <a:pt x="1827103" y="63547"/>
                  <a:pt x="1844743" y="73625"/>
                </a:cubicBezTo>
                <a:cubicBezTo>
                  <a:pt x="1859504" y="64986"/>
                  <a:pt x="1876784" y="74705"/>
                  <a:pt x="1897304" y="72185"/>
                </a:cubicBezTo>
                <a:cubicBezTo>
                  <a:pt x="1912785" y="81184"/>
                  <a:pt x="1908465" y="100980"/>
                  <a:pt x="1931865" y="109619"/>
                </a:cubicBezTo>
                <a:cubicBezTo>
                  <a:pt x="1938346" y="112138"/>
                  <a:pt x="1946266" y="110339"/>
                  <a:pt x="1954546" y="112498"/>
                </a:cubicBezTo>
                <a:cubicBezTo>
                  <a:pt x="1960666" y="113938"/>
                  <a:pt x="1967506" y="121137"/>
                  <a:pt x="1974707" y="124376"/>
                </a:cubicBezTo>
                <a:cubicBezTo>
                  <a:pt x="1984787" y="129055"/>
                  <a:pt x="1992707" y="127975"/>
                  <a:pt x="1994867" y="135174"/>
                </a:cubicBezTo>
                <a:cubicBezTo>
                  <a:pt x="1997028" y="142013"/>
                  <a:pt x="1987307" y="146692"/>
                  <a:pt x="1988027" y="153891"/>
                </a:cubicBezTo>
                <a:cubicBezTo>
                  <a:pt x="1993787" y="158570"/>
                  <a:pt x="1989107" y="165769"/>
                  <a:pt x="1991987" y="172608"/>
                </a:cubicBezTo>
                <a:cubicBezTo>
                  <a:pt x="1997747" y="184846"/>
                  <a:pt x="2012508" y="184126"/>
                  <a:pt x="2026908" y="189885"/>
                </a:cubicBezTo>
                <a:cubicBezTo>
                  <a:pt x="2036988" y="193844"/>
                  <a:pt x="2058589" y="206802"/>
                  <a:pt x="2057509" y="216520"/>
                </a:cubicBezTo>
                <a:cubicBezTo>
                  <a:pt x="2057149" y="223359"/>
                  <a:pt x="2037348" y="234877"/>
                  <a:pt x="2030869" y="238116"/>
                </a:cubicBezTo>
                <a:cubicBezTo>
                  <a:pt x="2026548" y="240276"/>
                  <a:pt x="2003867" y="251074"/>
                  <a:pt x="1996307" y="249994"/>
                </a:cubicBezTo>
                <a:cubicBezTo>
                  <a:pt x="1983347" y="248195"/>
                  <a:pt x="1978667" y="222639"/>
                  <a:pt x="1961386" y="223359"/>
                </a:cubicBezTo>
                <a:cubicBezTo>
                  <a:pt x="1953826" y="223719"/>
                  <a:pt x="1946986" y="228038"/>
                  <a:pt x="1946626" y="238116"/>
                </a:cubicBezTo>
                <a:cubicBezTo>
                  <a:pt x="1946266" y="255393"/>
                  <a:pt x="1966426" y="256113"/>
                  <a:pt x="1966787" y="271591"/>
                </a:cubicBezTo>
                <a:cubicBezTo>
                  <a:pt x="1967147" y="289587"/>
                  <a:pt x="1956706" y="290667"/>
                  <a:pt x="1941226" y="302185"/>
                </a:cubicBezTo>
                <a:cubicBezTo>
                  <a:pt x="1930066" y="297506"/>
                  <a:pt x="1920705" y="291387"/>
                  <a:pt x="1906305" y="290307"/>
                </a:cubicBezTo>
                <a:cubicBezTo>
                  <a:pt x="1898025" y="300386"/>
                  <a:pt x="1920705" y="303985"/>
                  <a:pt x="1913145" y="316943"/>
                </a:cubicBezTo>
                <a:cubicBezTo>
                  <a:pt x="1891545" y="321622"/>
                  <a:pt x="1875344" y="310824"/>
                  <a:pt x="1855543" y="304705"/>
                </a:cubicBezTo>
                <a:cubicBezTo>
                  <a:pt x="1849423" y="302905"/>
                  <a:pt x="1840783" y="303625"/>
                  <a:pt x="1835742" y="300745"/>
                </a:cubicBezTo>
                <a:cubicBezTo>
                  <a:pt x="1828182" y="296426"/>
                  <a:pt x="1826022" y="283468"/>
                  <a:pt x="1819542" y="276630"/>
                </a:cubicBezTo>
                <a:cubicBezTo>
                  <a:pt x="1812342" y="269071"/>
                  <a:pt x="1797941" y="257913"/>
                  <a:pt x="1786062" y="257913"/>
                </a:cubicBezTo>
                <a:cubicBezTo>
                  <a:pt x="1769501" y="257913"/>
                  <a:pt x="1745740" y="278789"/>
                  <a:pt x="1732780" y="259353"/>
                </a:cubicBezTo>
                <a:cubicBezTo>
                  <a:pt x="1741780" y="228758"/>
                  <a:pt x="1784621" y="251434"/>
                  <a:pt x="1813062" y="240636"/>
                </a:cubicBezTo>
                <a:cubicBezTo>
                  <a:pt x="1823502" y="236677"/>
                  <a:pt x="1827103" y="225519"/>
                  <a:pt x="1835742" y="220839"/>
                </a:cubicBezTo>
                <a:cubicBezTo>
                  <a:pt x="1853023" y="210761"/>
                  <a:pt x="1881104" y="209681"/>
                  <a:pt x="1878224" y="189885"/>
                </a:cubicBezTo>
                <a:cubicBezTo>
                  <a:pt x="1877144" y="180166"/>
                  <a:pt x="1863463" y="180166"/>
                  <a:pt x="1855543" y="175127"/>
                </a:cubicBezTo>
                <a:cubicBezTo>
                  <a:pt x="1845463" y="168288"/>
                  <a:pt x="1837183" y="144533"/>
                  <a:pt x="1822422" y="143093"/>
                </a:cubicBezTo>
                <a:cubicBezTo>
                  <a:pt x="1814862" y="142373"/>
                  <a:pt x="1809102" y="148852"/>
                  <a:pt x="1800822" y="149932"/>
                </a:cubicBezTo>
                <a:cubicBezTo>
                  <a:pt x="1783541" y="151371"/>
                  <a:pt x="1764461" y="142733"/>
                  <a:pt x="1748620" y="149932"/>
                </a:cubicBezTo>
                <a:cubicBezTo>
                  <a:pt x="1741420" y="153891"/>
                  <a:pt x="1746460" y="160730"/>
                  <a:pt x="1740700" y="168288"/>
                </a:cubicBezTo>
                <a:cubicBezTo>
                  <a:pt x="1736020" y="175127"/>
                  <a:pt x="1724859" y="176567"/>
                  <a:pt x="1720539" y="183406"/>
                </a:cubicBezTo>
                <a:cubicBezTo>
                  <a:pt x="1715500" y="190605"/>
                  <a:pt x="1716579" y="199963"/>
                  <a:pt x="1710099" y="206082"/>
                </a:cubicBezTo>
                <a:cubicBezTo>
                  <a:pt x="1698939" y="215440"/>
                  <a:pt x="1675898" y="217240"/>
                  <a:pt x="1661858" y="221919"/>
                </a:cubicBezTo>
                <a:cubicBezTo>
                  <a:pt x="1655738" y="224079"/>
                  <a:pt x="1647817" y="231637"/>
                  <a:pt x="1641697" y="231637"/>
                </a:cubicBezTo>
                <a:cubicBezTo>
                  <a:pt x="1630897" y="231278"/>
                  <a:pt x="1626217" y="216520"/>
                  <a:pt x="1613616" y="221919"/>
                </a:cubicBezTo>
                <a:cubicBezTo>
                  <a:pt x="1612536" y="236317"/>
                  <a:pt x="1628737" y="242076"/>
                  <a:pt x="1639177" y="248914"/>
                </a:cubicBezTo>
                <a:cubicBezTo>
                  <a:pt x="1650337" y="255753"/>
                  <a:pt x="1661858" y="262952"/>
                  <a:pt x="1665818" y="275550"/>
                </a:cubicBezTo>
                <a:cubicBezTo>
                  <a:pt x="1655017" y="298586"/>
                  <a:pt x="1637737" y="274110"/>
                  <a:pt x="1620456" y="274110"/>
                </a:cubicBezTo>
                <a:cubicBezTo>
                  <a:pt x="1601376" y="273750"/>
                  <a:pt x="1573655" y="310104"/>
                  <a:pt x="1557455" y="280589"/>
                </a:cubicBezTo>
                <a:cubicBezTo>
                  <a:pt x="1561775" y="265112"/>
                  <a:pt x="1578695" y="262592"/>
                  <a:pt x="1583015" y="247115"/>
                </a:cubicBezTo>
                <a:cubicBezTo>
                  <a:pt x="1564295" y="250714"/>
                  <a:pt x="1547735" y="266551"/>
                  <a:pt x="1525414" y="271591"/>
                </a:cubicBezTo>
                <a:cubicBezTo>
                  <a:pt x="1516054" y="273390"/>
                  <a:pt x="1507054" y="273030"/>
                  <a:pt x="1498773" y="275550"/>
                </a:cubicBezTo>
                <a:cubicBezTo>
                  <a:pt x="1482933" y="280229"/>
                  <a:pt x="1471412" y="291747"/>
                  <a:pt x="1454492" y="298226"/>
                </a:cubicBezTo>
                <a:cubicBezTo>
                  <a:pt x="1448012" y="300745"/>
                  <a:pt x="1440091" y="300026"/>
                  <a:pt x="1433251" y="302185"/>
                </a:cubicBezTo>
                <a:cubicBezTo>
                  <a:pt x="1417051" y="307584"/>
                  <a:pt x="1397610" y="317303"/>
                  <a:pt x="1381050" y="326301"/>
                </a:cubicBezTo>
                <a:cubicBezTo>
                  <a:pt x="1364129" y="335299"/>
                  <a:pt x="1345049" y="345018"/>
                  <a:pt x="1334248" y="354376"/>
                </a:cubicBezTo>
                <a:cubicBezTo>
                  <a:pt x="1328489" y="359415"/>
                  <a:pt x="1313728" y="377052"/>
                  <a:pt x="1314088" y="382451"/>
                </a:cubicBezTo>
                <a:cubicBezTo>
                  <a:pt x="1314808" y="390370"/>
                  <a:pt x="1329928" y="392889"/>
                  <a:pt x="1330288" y="401168"/>
                </a:cubicBezTo>
                <a:cubicBezTo>
                  <a:pt x="1329928" y="406207"/>
                  <a:pt x="1321648" y="416645"/>
                  <a:pt x="1327408" y="423844"/>
                </a:cubicBezTo>
                <a:cubicBezTo>
                  <a:pt x="1333168" y="430323"/>
                  <a:pt x="1343969" y="425284"/>
                  <a:pt x="1355849" y="426364"/>
                </a:cubicBezTo>
                <a:cubicBezTo>
                  <a:pt x="1376370" y="429243"/>
                  <a:pt x="1389330" y="445800"/>
                  <a:pt x="1405170" y="454799"/>
                </a:cubicBezTo>
                <a:cubicBezTo>
                  <a:pt x="1417051" y="460918"/>
                  <a:pt x="1434691" y="468836"/>
                  <a:pt x="1447651" y="470636"/>
                </a:cubicBezTo>
                <a:cubicBezTo>
                  <a:pt x="1466372" y="472796"/>
                  <a:pt x="1486893" y="465237"/>
                  <a:pt x="1489413" y="479994"/>
                </a:cubicBezTo>
                <a:cubicBezTo>
                  <a:pt x="1491933" y="494032"/>
                  <a:pt x="1472132" y="499071"/>
                  <a:pt x="1470692" y="508070"/>
                </a:cubicBezTo>
                <a:cubicBezTo>
                  <a:pt x="1480772" y="521027"/>
                  <a:pt x="1463852" y="527506"/>
                  <a:pt x="1463852" y="538664"/>
                </a:cubicBezTo>
                <a:cubicBezTo>
                  <a:pt x="1463852" y="548023"/>
                  <a:pt x="1475372" y="562060"/>
                  <a:pt x="1485453" y="562780"/>
                </a:cubicBezTo>
                <a:cubicBezTo>
                  <a:pt x="1498773" y="563860"/>
                  <a:pt x="1518573" y="549463"/>
                  <a:pt x="1524334" y="536145"/>
                </a:cubicBezTo>
                <a:cubicBezTo>
                  <a:pt x="1530814" y="519948"/>
                  <a:pt x="1527934" y="498351"/>
                  <a:pt x="1540174" y="486833"/>
                </a:cubicBezTo>
                <a:cubicBezTo>
                  <a:pt x="1602456" y="488273"/>
                  <a:pt x="1655378" y="458398"/>
                  <a:pt x="1651417" y="394329"/>
                </a:cubicBezTo>
                <a:cubicBezTo>
                  <a:pt x="1650697" y="388210"/>
                  <a:pt x="1647097" y="379932"/>
                  <a:pt x="1648538" y="373093"/>
                </a:cubicBezTo>
                <a:cubicBezTo>
                  <a:pt x="1650337" y="362655"/>
                  <a:pt x="1668338" y="354016"/>
                  <a:pt x="1665818" y="341058"/>
                </a:cubicBezTo>
                <a:cubicBezTo>
                  <a:pt x="1683458" y="335659"/>
                  <a:pt x="1682738" y="307584"/>
                  <a:pt x="1700379" y="303625"/>
                </a:cubicBezTo>
                <a:cubicBezTo>
                  <a:pt x="1715859" y="300026"/>
                  <a:pt x="1732780" y="314423"/>
                  <a:pt x="1752940" y="312983"/>
                </a:cubicBezTo>
                <a:cubicBezTo>
                  <a:pt x="1759420" y="312263"/>
                  <a:pt x="1767701" y="306504"/>
                  <a:pt x="1774181" y="307584"/>
                </a:cubicBezTo>
                <a:cubicBezTo>
                  <a:pt x="1787141" y="309384"/>
                  <a:pt x="1795062" y="325581"/>
                  <a:pt x="1804782" y="332780"/>
                </a:cubicBezTo>
                <a:cubicBezTo>
                  <a:pt x="1813782" y="339619"/>
                  <a:pt x="1822783" y="337459"/>
                  <a:pt x="1824943" y="346098"/>
                </a:cubicBezTo>
                <a:cubicBezTo>
                  <a:pt x="1822422" y="361215"/>
                  <a:pt x="1811622" y="361575"/>
                  <a:pt x="1813062" y="375612"/>
                </a:cubicBezTo>
                <a:cubicBezTo>
                  <a:pt x="1813782" y="387850"/>
                  <a:pt x="1826382" y="397209"/>
                  <a:pt x="1832863" y="398289"/>
                </a:cubicBezTo>
                <a:cubicBezTo>
                  <a:pt x="1842943" y="400448"/>
                  <a:pt x="1856623" y="395049"/>
                  <a:pt x="1866344" y="390370"/>
                </a:cubicBezTo>
                <a:cubicBezTo>
                  <a:pt x="1884344" y="382091"/>
                  <a:pt x="1899824" y="356536"/>
                  <a:pt x="1914585" y="359415"/>
                </a:cubicBezTo>
                <a:cubicBezTo>
                  <a:pt x="1926465" y="362295"/>
                  <a:pt x="1935465" y="399728"/>
                  <a:pt x="1937266" y="413046"/>
                </a:cubicBezTo>
                <a:cubicBezTo>
                  <a:pt x="1939066" y="427803"/>
                  <a:pt x="1935105" y="438602"/>
                  <a:pt x="1935825" y="451919"/>
                </a:cubicBezTo>
                <a:cubicBezTo>
                  <a:pt x="1937625" y="474595"/>
                  <a:pt x="1966066" y="472436"/>
                  <a:pt x="1980107" y="483954"/>
                </a:cubicBezTo>
                <a:cubicBezTo>
                  <a:pt x="1984427" y="487553"/>
                  <a:pt x="1985867" y="496912"/>
                  <a:pt x="1989467" y="501591"/>
                </a:cubicBezTo>
                <a:cubicBezTo>
                  <a:pt x="1996307" y="510589"/>
                  <a:pt x="2004227" y="510589"/>
                  <a:pt x="2005307" y="519948"/>
                </a:cubicBezTo>
                <a:cubicBezTo>
                  <a:pt x="2007828" y="543344"/>
                  <a:pt x="1984427" y="545143"/>
                  <a:pt x="1986947" y="571059"/>
                </a:cubicBezTo>
                <a:cubicBezTo>
                  <a:pt x="1981907" y="580777"/>
                  <a:pt x="1969666" y="580417"/>
                  <a:pt x="1970746" y="593735"/>
                </a:cubicBezTo>
                <a:cubicBezTo>
                  <a:pt x="1972186" y="614611"/>
                  <a:pt x="2002427" y="598414"/>
                  <a:pt x="2010707" y="614971"/>
                </a:cubicBezTo>
                <a:cubicBezTo>
                  <a:pt x="2015388" y="623610"/>
                  <a:pt x="2009988" y="630448"/>
                  <a:pt x="2006747" y="643046"/>
                </a:cubicBezTo>
                <a:cubicBezTo>
                  <a:pt x="2017188" y="655284"/>
                  <a:pt x="2017188" y="675081"/>
                  <a:pt x="1998828" y="675081"/>
                </a:cubicBezTo>
                <a:cubicBezTo>
                  <a:pt x="1987667" y="675081"/>
                  <a:pt x="1984787" y="663203"/>
                  <a:pt x="1973267" y="660323"/>
                </a:cubicBezTo>
                <a:cubicBezTo>
                  <a:pt x="1967147" y="658884"/>
                  <a:pt x="1958506" y="659243"/>
                  <a:pt x="1950586" y="657804"/>
                </a:cubicBezTo>
                <a:cubicBezTo>
                  <a:pt x="1943746" y="656364"/>
                  <a:pt x="1935465" y="654564"/>
                  <a:pt x="1929345" y="653844"/>
                </a:cubicBezTo>
                <a:cubicBezTo>
                  <a:pt x="1912785" y="651685"/>
                  <a:pt x="1894784" y="656364"/>
                  <a:pt x="1885064" y="647006"/>
                </a:cubicBezTo>
                <a:cubicBezTo>
                  <a:pt x="1900904" y="625769"/>
                  <a:pt x="1922145" y="605253"/>
                  <a:pt x="1942666" y="586896"/>
                </a:cubicBezTo>
                <a:cubicBezTo>
                  <a:pt x="1948786" y="581497"/>
                  <a:pt x="1961746" y="577898"/>
                  <a:pt x="1958506" y="567099"/>
                </a:cubicBezTo>
                <a:cubicBezTo>
                  <a:pt x="1947346" y="556661"/>
                  <a:pt x="1933305" y="567459"/>
                  <a:pt x="1922505" y="573578"/>
                </a:cubicBezTo>
                <a:cubicBezTo>
                  <a:pt x="1911345" y="579697"/>
                  <a:pt x="1897664" y="589056"/>
                  <a:pt x="1885064" y="590855"/>
                </a:cubicBezTo>
                <a:cubicBezTo>
                  <a:pt x="1863103" y="594095"/>
                  <a:pt x="1833582" y="584376"/>
                  <a:pt x="1815582" y="596254"/>
                </a:cubicBezTo>
                <a:cubicBezTo>
                  <a:pt x="1813062" y="606333"/>
                  <a:pt x="1836463" y="602373"/>
                  <a:pt x="1832863" y="617851"/>
                </a:cubicBezTo>
                <a:cubicBezTo>
                  <a:pt x="1824222" y="619290"/>
                  <a:pt x="1815582" y="619650"/>
                  <a:pt x="1809102" y="613531"/>
                </a:cubicBezTo>
                <a:cubicBezTo>
                  <a:pt x="1802622" y="608132"/>
                  <a:pt x="1806222" y="599854"/>
                  <a:pt x="1802262" y="596254"/>
                </a:cubicBezTo>
                <a:cubicBezTo>
                  <a:pt x="1795422" y="590495"/>
                  <a:pt x="1769501" y="589056"/>
                  <a:pt x="1757980" y="590855"/>
                </a:cubicBezTo>
                <a:cubicBezTo>
                  <a:pt x="1743940" y="593015"/>
                  <a:pt x="1731700" y="601653"/>
                  <a:pt x="1730259" y="613531"/>
                </a:cubicBezTo>
                <a:cubicBezTo>
                  <a:pt x="1746820" y="621450"/>
                  <a:pt x="1774901" y="605253"/>
                  <a:pt x="1781021" y="625769"/>
                </a:cubicBezTo>
                <a:cubicBezTo>
                  <a:pt x="1771661" y="642326"/>
                  <a:pt x="1749701" y="651685"/>
                  <a:pt x="1752940" y="673641"/>
                </a:cubicBezTo>
                <a:cubicBezTo>
                  <a:pt x="1753660" y="682279"/>
                  <a:pt x="1764101" y="694157"/>
                  <a:pt x="1771661" y="695237"/>
                </a:cubicBezTo>
                <a:cubicBezTo>
                  <a:pt x="1778861" y="696317"/>
                  <a:pt x="1782821" y="689118"/>
                  <a:pt x="1790021" y="689838"/>
                </a:cubicBezTo>
                <a:cubicBezTo>
                  <a:pt x="1797582" y="690558"/>
                  <a:pt x="1796141" y="699197"/>
                  <a:pt x="1804782" y="697757"/>
                </a:cubicBezTo>
                <a:cubicBezTo>
                  <a:pt x="1818102" y="692358"/>
                  <a:pt x="1824943" y="674361"/>
                  <a:pt x="1839703" y="675081"/>
                </a:cubicBezTo>
                <a:cubicBezTo>
                  <a:pt x="1857344" y="696317"/>
                  <a:pt x="1823862" y="707115"/>
                  <a:pt x="1804782" y="713954"/>
                </a:cubicBezTo>
                <a:cubicBezTo>
                  <a:pt x="1783541" y="721513"/>
                  <a:pt x="1755820" y="725832"/>
                  <a:pt x="1739260" y="732671"/>
                </a:cubicBezTo>
                <a:cubicBezTo>
                  <a:pt x="1730620" y="736270"/>
                  <a:pt x="1698579" y="767585"/>
                  <a:pt x="1693898" y="743109"/>
                </a:cubicBezTo>
                <a:cubicBezTo>
                  <a:pt x="1690658" y="725832"/>
                  <a:pt x="1710099" y="730871"/>
                  <a:pt x="1714059" y="716474"/>
                </a:cubicBezTo>
                <a:cubicBezTo>
                  <a:pt x="1693179" y="712514"/>
                  <a:pt x="1674098" y="725472"/>
                  <a:pt x="1655378" y="732671"/>
                </a:cubicBezTo>
                <a:cubicBezTo>
                  <a:pt x="1628377" y="742749"/>
                  <a:pt x="1582655" y="749228"/>
                  <a:pt x="1576175" y="779463"/>
                </a:cubicBezTo>
                <a:cubicBezTo>
                  <a:pt x="1575095" y="785582"/>
                  <a:pt x="1579055" y="796740"/>
                  <a:pt x="1575095" y="800699"/>
                </a:cubicBezTo>
                <a:cubicBezTo>
                  <a:pt x="1571855" y="804298"/>
                  <a:pt x="1552415" y="804658"/>
                  <a:pt x="1544134" y="807538"/>
                </a:cubicBezTo>
                <a:cubicBezTo>
                  <a:pt x="1531534" y="811857"/>
                  <a:pt x="1520014" y="821215"/>
                  <a:pt x="1512093" y="823735"/>
                </a:cubicBezTo>
                <a:cubicBezTo>
                  <a:pt x="1505973" y="825175"/>
                  <a:pt x="1497333" y="824455"/>
                  <a:pt x="1493373" y="826254"/>
                </a:cubicBezTo>
                <a:cubicBezTo>
                  <a:pt x="1482933" y="830214"/>
                  <a:pt x="1478973" y="844611"/>
                  <a:pt x="1466732" y="854330"/>
                </a:cubicBezTo>
                <a:cubicBezTo>
                  <a:pt x="1461692" y="858289"/>
                  <a:pt x="1450532" y="860808"/>
                  <a:pt x="1446571" y="865128"/>
                </a:cubicBezTo>
                <a:cubicBezTo>
                  <a:pt x="1439731" y="871607"/>
                  <a:pt x="1438651" y="889243"/>
                  <a:pt x="1426411" y="891763"/>
                </a:cubicBezTo>
                <a:cubicBezTo>
                  <a:pt x="1418491" y="892123"/>
                  <a:pt x="1412731" y="886004"/>
                  <a:pt x="1405170" y="890323"/>
                </a:cubicBezTo>
                <a:cubicBezTo>
                  <a:pt x="1404090" y="907240"/>
                  <a:pt x="1410930" y="930636"/>
                  <a:pt x="1403731" y="947913"/>
                </a:cubicBezTo>
                <a:cubicBezTo>
                  <a:pt x="1387890" y="960871"/>
                  <a:pt x="1370609" y="969869"/>
                  <a:pt x="1350449" y="981387"/>
                </a:cubicBezTo>
                <a:cubicBezTo>
                  <a:pt x="1339288" y="987506"/>
                  <a:pt x="1329208" y="989306"/>
                  <a:pt x="1315528" y="995785"/>
                </a:cubicBezTo>
                <a:cubicBezTo>
                  <a:pt x="1305807" y="1000824"/>
                  <a:pt x="1297167" y="1012342"/>
                  <a:pt x="1286007" y="1018821"/>
                </a:cubicBezTo>
                <a:cubicBezTo>
                  <a:pt x="1260446" y="1033938"/>
                  <a:pt x="1229846" y="1051575"/>
                  <a:pt x="1230205" y="1089369"/>
                </a:cubicBezTo>
                <a:cubicBezTo>
                  <a:pt x="1230205" y="1097647"/>
                  <a:pt x="1234166" y="1106646"/>
                  <a:pt x="1235246" y="1116364"/>
                </a:cubicBezTo>
                <a:cubicBezTo>
                  <a:pt x="1235965" y="1121763"/>
                  <a:pt x="1234885" y="1127522"/>
                  <a:pt x="1235246" y="1133641"/>
                </a:cubicBezTo>
                <a:cubicBezTo>
                  <a:pt x="1236686" y="1147679"/>
                  <a:pt x="1247126" y="1165316"/>
                  <a:pt x="1235246" y="1175034"/>
                </a:cubicBezTo>
                <a:cubicBezTo>
                  <a:pt x="1217245" y="1167835"/>
                  <a:pt x="1194564" y="1165316"/>
                  <a:pt x="1181964" y="1152358"/>
                </a:cubicBezTo>
                <a:cubicBezTo>
                  <a:pt x="1178364" y="1139400"/>
                  <a:pt x="1188805" y="1128242"/>
                  <a:pt x="1187364" y="1116364"/>
                </a:cubicBezTo>
                <a:cubicBezTo>
                  <a:pt x="1185924" y="1106646"/>
                  <a:pt x="1172244" y="1089369"/>
                  <a:pt x="1164684" y="1088289"/>
                </a:cubicBezTo>
                <a:cubicBezTo>
                  <a:pt x="1156403" y="1086849"/>
                  <a:pt x="1148843" y="1095848"/>
                  <a:pt x="1140563" y="1094768"/>
                </a:cubicBezTo>
                <a:cubicBezTo>
                  <a:pt x="1130482" y="1094048"/>
                  <a:pt x="1121122" y="1080370"/>
                  <a:pt x="1108162" y="1078571"/>
                </a:cubicBezTo>
                <a:cubicBezTo>
                  <a:pt x="1089441" y="1076771"/>
                  <a:pt x="1075761" y="1083250"/>
                  <a:pt x="1054880" y="1080370"/>
                </a:cubicBezTo>
                <a:cubicBezTo>
                  <a:pt x="1034720" y="1091168"/>
                  <a:pt x="1028600" y="1110245"/>
                  <a:pt x="1004119" y="1108445"/>
                </a:cubicBezTo>
                <a:cubicBezTo>
                  <a:pt x="995479" y="1107726"/>
                  <a:pt x="987199" y="1100887"/>
                  <a:pt x="977478" y="1098727"/>
                </a:cubicBezTo>
                <a:cubicBezTo>
                  <a:pt x="966318" y="1096567"/>
                  <a:pt x="949757" y="1092608"/>
                  <a:pt x="938597" y="1093688"/>
                </a:cubicBezTo>
                <a:cubicBezTo>
                  <a:pt x="915916" y="1095128"/>
                  <a:pt x="899356" y="1111325"/>
                  <a:pt x="879556" y="1121763"/>
                </a:cubicBezTo>
                <a:cubicBezTo>
                  <a:pt x="862275" y="1130402"/>
                  <a:pt x="838154" y="1141560"/>
                  <a:pt x="833114" y="1160276"/>
                </a:cubicBezTo>
                <a:cubicBezTo>
                  <a:pt x="830234" y="1170355"/>
                  <a:pt x="832394" y="1184392"/>
                  <a:pt x="828794" y="1193751"/>
                </a:cubicBezTo>
                <a:cubicBezTo>
                  <a:pt x="826634" y="1199870"/>
                  <a:pt x="821234" y="1205269"/>
                  <a:pt x="818354" y="1211028"/>
                </a:cubicBezTo>
                <a:cubicBezTo>
                  <a:pt x="803233" y="1238743"/>
                  <a:pt x="790633" y="1274737"/>
                  <a:pt x="802153" y="1313970"/>
                </a:cubicBezTo>
                <a:cubicBezTo>
                  <a:pt x="803953" y="1320089"/>
                  <a:pt x="818714" y="1352843"/>
                  <a:pt x="824834" y="1359322"/>
                </a:cubicBezTo>
                <a:cubicBezTo>
                  <a:pt x="831674" y="1366881"/>
                  <a:pt x="852195" y="1378039"/>
                  <a:pt x="863715" y="1378399"/>
                </a:cubicBezTo>
                <a:cubicBezTo>
                  <a:pt x="873435" y="1378399"/>
                  <a:pt x="884956" y="1373359"/>
                  <a:pt x="894316" y="1371560"/>
                </a:cubicBezTo>
                <a:cubicBezTo>
                  <a:pt x="905116" y="1369760"/>
                  <a:pt x="919157" y="1369400"/>
                  <a:pt x="929237" y="1366161"/>
                </a:cubicBezTo>
                <a:cubicBezTo>
                  <a:pt x="958038" y="1356802"/>
                  <a:pt x="952277" y="1317929"/>
                  <a:pt x="981078" y="1304611"/>
                </a:cubicBezTo>
                <a:cubicBezTo>
                  <a:pt x="994039" y="1299212"/>
                  <a:pt x="1008439" y="1297773"/>
                  <a:pt x="1030760" y="1296693"/>
                </a:cubicBezTo>
                <a:cubicBezTo>
                  <a:pt x="1037960" y="1302812"/>
                  <a:pt x="1041200" y="1313250"/>
                  <a:pt x="1040120" y="1322248"/>
                </a:cubicBezTo>
                <a:cubicBezTo>
                  <a:pt x="1039400" y="1329087"/>
                  <a:pt x="1032920" y="1335206"/>
                  <a:pt x="1029320" y="1344924"/>
                </a:cubicBezTo>
                <a:cubicBezTo>
                  <a:pt x="1026439" y="1353203"/>
                  <a:pt x="1025719" y="1363281"/>
                  <a:pt x="1022840" y="1370120"/>
                </a:cubicBezTo>
                <a:cubicBezTo>
                  <a:pt x="1018879" y="1379478"/>
                  <a:pt x="1009879" y="1385957"/>
                  <a:pt x="1006639" y="1394596"/>
                </a:cubicBezTo>
                <a:cubicBezTo>
                  <a:pt x="1004839" y="1399995"/>
                  <a:pt x="1005919" y="1406474"/>
                  <a:pt x="1004119" y="1411873"/>
                </a:cubicBezTo>
                <a:cubicBezTo>
                  <a:pt x="1001239" y="1420511"/>
                  <a:pt x="989359" y="1426630"/>
                  <a:pt x="994759" y="1435629"/>
                </a:cubicBezTo>
                <a:cubicBezTo>
                  <a:pt x="1023199" y="1447147"/>
                  <a:pt x="1057760" y="1432389"/>
                  <a:pt x="1082961" y="1437068"/>
                </a:cubicBezTo>
                <a:cubicBezTo>
                  <a:pt x="1093401" y="1438868"/>
                  <a:pt x="1115362" y="1451826"/>
                  <a:pt x="1115002" y="1468023"/>
                </a:cubicBezTo>
                <a:cubicBezTo>
                  <a:pt x="1115002" y="1479901"/>
                  <a:pt x="1105642" y="1488179"/>
                  <a:pt x="1104202" y="1501497"/>
                </a:cubicBezTo>
                <a:cubicBezTo>
                  <a:pt x="1102762" y="1518054"/>
                  <a:pt x="1095562" y="1538571"/>
                  <a:pt x="1094842" y="1552248"/>
                </a:cubicBezTo>
                <a:cubicBezTo>
                  <a:pt x="1093761" y="1574205"/>
                  <a:pt x="1127602" y="1612358"/>
                  <a:pt x="1151003" y="1611638"/>
                </a:cubicBezTo>
                <a:cubicBezTo>
                  <a:pt x="1176564" y="1611638"/>
                  <a:pt x="1191324" y="1586802"/>
                  <a:pt x="1221925" y="1600120"/>
                </a:cubicBezTo>
                <a:cubicBezTo>
                  <a:pt x="1232365" y="1604079"/>
                  <a:pt x="1242806" y="1620636"/>
                  <a:pt x="1254326" y="1619917"/>
                </a:cubicBezTo>
                <a:cubicBezTo>
                  <a:pt x="1263326" y="1619197"/>
                  <a:pt x="1277367" y="1603000"/>
                  <a:pt x="1283487" y="1592201"/>
                </a:cubicBezTo>
                <a:cubicBezTo>
                  <a:pt x="1291047" y="1578524"/>
                  <a:pt x="1291407" y="1567006"/>
                  <a:pt x="1305088" y="1560167"/>
                </a:cubicBezTo>
                <a:cubicBezTo>
                  <a:pt x="1319488" y="1552608"/>
                  <a:pt x="1330649" y="1556208"/>
                  <a:pt x="1349009" y="1549369"/>
                </a:cubicBezTo>
                <a:cubicBezTo>
                  <a:pt x="1357289" y="1546489"/>
                  <a:pt x="1364129" y="1541090"/>
                  <a:pt x="1371690" y="1536051"/>
                </a:cubicBezTo>
                <a:cubicBezTo>
                  <a:pt x="1378170" y="1531372"/>
                  <a:pt x="1385010" y="1519854"/>
                  <a:pt x="1392930" y="1527773"/>
                </a:cubicBezTo>
                <a:cubicBezTo>
                  <a:pt x="1403731" y="1538571"/>
                  <a:pt x="1379970" y="1544690"/>
                  <a:pt x="1388970" y="1556208"/>
                </a:cubicBezTo>
                <a:cubicBezTo>
                  <a:pt x="1407690" y="1565926"/>
                  <a:pt x="1417411" y="1537851"/>
                  <a:pt x="1430371" y="1537131"/>
                </a:cubicBezTo>
                <a:cubicBezTo>
                  <a:pt x="1434691" y="1537131"/>
                  <a:pt x="1449812" y="1545769"/>
                  <a:pt x="1457372" y="1550809"/>
                </a:cubicBezTo>
                <a:cubicBezTo>
                  <a:pt x="1467813" y="1557647"/>
                  <a:pt x="1471412" y="1567366"/>
                  <a:pt x="1482933" y="1569525"/>
                </a:cubicBezTo>
                <a:cubicBezTo>
                  <a:pt x="1490133" y="1570965"/>
                  <a:pt x="1501653" y="1566646"/>
                  <a:pt x="1512093" y="1568086"/>
                </a:cubicBezTo>
                <a:cubicBezTo>
                  <a:pt x="1525774" y="1570245"/>
                  <a:pt x="1534054" y="1581763"/>
                  <a:pt x="1544134" y="1581403"/>
                </a:cubicBezTo>
                <a:cubicBezTo>
                  <a:pt x="1556735" y="1581043"/>
                  <a:pt x="1562855" y="1567366"/>
                  <a:pt x="1573655" y="1565566"/>
                </a:cubicBezTo>
                <a:cubicBezTo>
                  <a:pt x="1597056" y="1561247"/>
                  <a:pt x="1606056" y="1568086"/>
                  <a:pt x="1616497" y="1582843"/>
                </a:cubicBezTo>
                <a:cubicBezTo>
                  <a:pt x="1628017" y="1585003"/>
                  <a:pt x="1628377" y="1569525"/>
                  <a:pt x="1639177" y="1574924"/>
                </a:cubicBezTo>
                <a:cubicBezTo>
                  <a:pt x="1633417" y="1586442"/>
                  <a:pt x="1640977" y="1591841"/>
                  <a:pt x="1645657" y="1601560"/>
                </a:cubicBezTo>
                <a:cubicBezTo>
                  <a:pt x="1648898" y="1607319"/>
                  <a:pt x="1648177" y="1611638"/>
                  <a:pt x="1651417" y="1614518"/>
                </a:cubicBezTo>
                <a:cubicBezTo>
                  <a:pt x="1657538" y="1620636"/>
                  <a:pt x="1669778" y="1620636"/>
                  <a:pt x="1679138" y="1626395"/>
                </a:cubicBezTo>
                <a:cubicBezTo>
                  <a:pt x="1689218" y="1632514"/>
                  <a:pt x="1694619" y="1644392"/>
                  <a:pt x="1706139" y="1657350"/>
                </a:cubicBezTo>
                <a:cubicBezTo>
                  <a:pt x="1717660" y="1670668"/>
                  <a:pt x="1737100" y="1684345"/>
                  <a:pt x="1752940" y="1685425"/>
                </a:cubicBezTo>
                <a:cubicBezTo>
                  <a:pt x="1767341" y="1686505"/>
                  <a:pt x="1779221" y="1681466"/>
                  <a:pt x="1791461" y="1682906"/>
                </a:cubicBezTo>
                <a:cubicBezTo>
                  <a:pt x="1819182" y="1686145"/>
                  <a:pt x="1836463" y="1699823"/>
                  <a:pt x="1855543" y="1714940"/>
                </a:cubicBezTo>
                <a:cubicBezTo>
                  <a:pt x="1866344" y="1723219"/>
                  <a:pt x="1876424" y="1728978"/>
                  <a:pt x="1880024" y="1738696"/>
                </a:cubicBezTo>
                <a:cubicBezTo>
                  <a:pt x="1882184" y="1745895"/>
                  <a:pt x="1881104" y="1755253"/>
                  <a:pt x="1883984" y="1762812"/>
                </a:cubicBezTo>
                <a:cubicBezTo>
                  <a:pt x="1889744" y="1779729"/>
                  <a:pt x="1913865" y="1787647"/>
                  <a:pt x="1905225" y="1816442"/>
                </a:cubicBezTo>
                <a:cubicBezTo>
                  <a:pt x="1909185" y="1824721"/>
                  <a:pt x="1918185" y="1827960"/>
                  <a:pt x="1927906" y="1833719"/>
                </a:cubicBezTo>
                <a:cubicBezTo>
                  <a:pt x="1935465" y="1838759"/>
                  <a:pt x="1942306" y="1848477"/>
                  <a:pt x="1950586" y="1849917"/>
                </a:cubicBezTo>
                <a:cubicBezTo>
                  <a:pt x="1956346" y="1850636"/>
                  <a:pt x="1962107" y="1848117"/>
                  <a:pt x="1966787" y="1848477"/>
                </a:cubicBezTo>
                <a:cubicBezTo>
                  <a:pt x="1981907" y="1849557"/>
                  <a:pt x="1992347" y="1855316"/>
                  <a:pt x="2005307" y="1860715"/>
                </a:cubicBezTo>
                <a:cubicBezTo>
                  <a:pt x="2013588" y="1863594"/>
                  <a:pt x="2024028" y="1864674"/>
                  <a:pt x="2029428" y="1868633"/>
                </a:cubicBezTo>
                <a:cubicBezTo>
                  <a:pt x="2036268" y="1872953"/>
                  <a:pt x="2036988" y="1888430"/>
                  <a:pt x="2045629" y="1892389"/>
                </a:cubicBezTo>
                <a:cubicBezTo>
                  <a:pt x="2051029" y="1895269"/>
                  <a:pt x="2063269" y="1891669"/>
                  <a:pt x="2072270" y="1892389"/>
                </a:cubicBezTo>
                <a:cubicBezTo>
                  <a:pt x="2086670" y="1894189"/>
                  <a:pt x="2106110" y="1903187"/>
                  <a:pt x="2119071" y="1903187"/>
                </a:cubicBezTo>
                <a:cubicBezTo>
                  <a:pt x="2126991" y="1903547"/>
                  <a:pt x="2133471" y="1899948"/>
                  <a:pt x="2140311" y="1900668"/>
                </a:cubicBezTo>
                <a:cubicBezTo>
                  <a:pt x="2173432" y="1903187"/>
                  <a:pt x="2191793" y="1942421"/>
                  <a:pt x="2223473" y="1953939"/>
                </a:cubicBezTo>
                <a:cubicBezTo>
                  <a:pt x="2233194" y="1957898"/>
                  <a:pt x="2248675" y="1955378"/>
                  <a:pt x="2255514" y="1957898"/>
                </a:cubicBezTo>
                <a:cubicBezTo>
                  <a:pt x="2267395" y="1963297"/>
                  <a:pt x="2277475" y="1999651"/>
                  <a:pt x="2278196" y="2015488"/>
                </a:cubicBezTo>
                <a:cubicBezTo>
                  <a:pt x="2281075" y="2064079"/>
                  <a:pt x="2243634" y="2079917"/>
                  <a:pt x="2222034" y="2111591"/>
                </a:cubicBezTo>
                <a:cubicBezTo>
                  <a:pt x="2217353" y="2118430"/>
                  <a:pt x="2215193" y="2129228"/>
                  <a:pt x="2208713" y="2138586"/>
                </a:cubicBezTo>
                <a:cubicBezTo>
                  <a:pt x="2195753" y="2157303"/>
                  <a:pt x="2181713" y="2161262"/>
                  <a:pt x="2183153" y="2196176"/>
                </a:cubicBezTo>
                <a:cubicBezTo>
                  <a:pt x="2183513" y="2205535"/>
                  <a:pt x="2188553" y="2214893"/>
                  <a:pt x="2188553" y="2225331"/>
                </a:cubicBezTo>
                <a:cubicBezTo>
                  <a:pt x="2188553" y="2238289"/>
                  <a:pt x="2187472" y="2255206"/>
                  <a:pt x="2184592" y="2266724"/>
                </a:cubicBezTo>
                <a:cubicBezTo>
                  <a:pt x="2182432" y="2275723"/>
                  <a:pt x="2174872" y="2282921"/>
                  <a:pt x="2173792" y="2291200"/>
                </a:cubicBezTo>
                <a:cubicBezTo>
                  <a:pt x="2172712" y="2299118"/>
                  <a:pt x="2176312" y="2305597"/>
                  <a:pt x="2175233" y="2312436"/>
                </a:cubicBezTo>
                <a:cubicBezTo>
                  <a:pt x="2174152" y="2320355"/>
                  <a:pt x="2166232" y="2331153"/>
                  <a:pt x="2160832" y="2341951"/>
                </a:cubicBezTo>
                <a:cubicBezTo>
                  <a:pt x="2148231" y="2364627"/>
                  <a:pt x="2145352" y="2391262"/>
                  <a:pt x="2120511" y="2400621"/>
                </a:cubicBezTo>
                <a:cubicBezTo>
                  <a:pt x="2105750" y="2406020"/>
                  <a:pt x="2085590" y="2403140"/>
                  <a:pt x="2069750" y="2408539"/>
                </a:cubicBezTo>
                <a:cubicBezTo>
                  <a:pt x="2063269" y="2411059"/>
                  <a:pt x="2054989" y="2416818"/>
                  <a:pt x="2046709" y="2420417"/>
                </a:cubicBezTo>
                <a:cubicBezTo>
                  <a:pt x="2023668" y="2431216"/>
                  <a:pt x="1990547" y="2445973"/>
                  <a:pt x="1984067" y="2470089"/>
                </a:cubicBezTo>
                <a:cubicBezTo>
                  <a:pt x="1978307" y="2491325"/>
                  <a:pt x="1991987" y="2508602"/>
                  <a:pt x="1988027" y="2532718"/>
                </a:cubicBezTo>
                <a:cubicBezTo>
                  <a:pt x="1983707" y="2540277"/>
                  <a:pt x="1978307" y="2547475"/>
                  <a:pt x="1972186" y="2555754"/>
                </a:cubicBezTo>
                <a:cubicBezTo>
                  <a:pt x="1966426" y="2563313"/>
                  <a:pt x="1963546" y="2572311"/>
                  <a:pt x="1957426" y="2579870"/>
                </a:cubicBezTo>
                <a:cubicBezTo>
                  <a:pt x="1949506" y="2589588"/>
                  <a:pt x="1936545" y="2594267"/>
                  <a:pt x="1931865" y="2607945"/>
                </a:cubicBezTo>
                <a:cubicBezTo>
                  <a:pt x="1930426" y="2612264"/>
                  <a:pt x="1931505" y="2617663"/>
                  <a:pt x="1929345" y="2625222"/>
                </a:cubicBezTo>
                <a:cubicBezTo>
                  <a:pt x="1928625" y="2627741"/>
                  <a:pt x="1923585" y="2632061"/>
                  <a:pt x="1921425" y="2637100"/>
                </a:cubicBezTo>
                <a:cubicBezTo>
                  <a:pt x="1919265" y="2641779"/>
                  <a:pt x="1919265" y="2648258"/>
                  <a:pt x="1917105" y="2651857"/>
                </a:cubicBezTo>
                <a:cubicBezTo>
                  <a:pt x="1910985" y="2664455"/>
                  <a:pt x="1892984" y="2692170"/>
                  <a:pt x="1880024" y="2696129"/>
                </a:cubicBezTo>
                <a:cubicBezTo>
                  <a:pt x="1851943" y="2704048"/>
                  <a:pt x="1822783" y="2684252"/>
                  <a:pt x="1803702" y="2688211"/>
                </a:cubicBezTo>
                <a:cubicBezTo>
                  <a:pt x="1806222" y="2701169"/>
                  <a:pt x="1815942" y="2700089"/>
                  <a:pt x="1822422" y="2709447"/>
                </a:cubicBezTo>
                <a:cubicBezTo>
                  <a:pt x="1826022" y="2714846"/>
                  <a:pt x="1828182" y="2722405"/>
                  <a:pt x="1832863" y="2728164"/>
                </a:cubicBezTo>
                <a:cubicBezTo>
                  <a:pt x="1838983" y="2735003"/>
                  <a:pt x="1844383" y="2737522"/>
                  <a:pt x="1844743" y="2745441"/>
                </a:cubicBezTo>
                <a:cubicBezTo>
                  <a:pt x="1846543" y="2761998"/>
                  <a:pt x="1833582" y="2778555"/>
                  <a:pt x="1824943" y="2784314"/>
                </a:cubicBezTo>
                <a:cubicBezTo>
                  <a:pt x="1817022" y="2789353"/>
                  <a:pt x="1800461" y="2792233"/>
                  <a:pt x="1786062" y="2795112"/>
                </a:cubicBezTo>
                <a:cubicBezTo>
                  <a:pt x="1776341" y="2796552"/>
                  <a:pt x="1750780" y="2796552"/>
                  <a:pt x="1746100" y="2803031"/>
                </a:cubicBezTo>
                <a:cubicBezTo>
                  <a:pt x="1739260" y="2812389"/>
                  <a:pt x="1749701" y="2835065"/>
                  <a:pt x="1744660" y="2844424"/>
                </a:cubicBezTo>
                <a:cubicBezTo>
                  <a:pt x="1734940" y="2863860"/>
                  <a:pt x="1707939" y="2843704"/>
                  <a:pt x="1693898" y="2849823"/>
                </a:cubicBezTo>
                <a:cubicBezTo>
                  <a:pt x="1692818" y="2859901"/>
                  <a:pt x="1696419" y="2870339"/>
                  <a:pt x="1704699" y="2875018"/>
                </a:cubicBezTo>
                <a:cubicBezTo>
                  <a:pt x="1712980" y="2880058"/>
                  <a:pt x="1725939" y="2873579"/>
                  <a:pt x="1731340" y="2882937"/>
                </a:cubicBezTo>
                <a:cubicBezTo>
                  <a:pt x="1728460" y="2896615"/>
                  <a:pt x="1714059" y="2898054"/>
                  <a:pt x="1711179" y="2911372"/>
                </a:cubicBezTo>
                <a:cubicBezTo>
                  <a:pt x="1711899" y="2923970"/>
                  <a:pt x="1715500" y="2927209"/>
                  <a:pt x="1714059" y="2935488"/>
                </a:cubicBezTo>
                <a:cubicBezTo>
                  <a:pt x="1710459" y="2952405"/>
                  <a:pt x="1683818" y="2951685"/>
                  <a:pt x="1684538" y="2970042"/>
                </a:cubicBezTo>
                <a:cubicBezTo>
                  <a:pt x="1685619" y="2997397"/>
                  <a:pt x="1737100" y="2986239"/>
                  <a:pt x="1738180" y="3012874"/>
                </a:cubicBezTo>
                <a:cubicBezTo>
                  <a:pt x="1738540" y="3029072"/>
                  <a:pt x="1723419" y="3029072"/>
                  <a:pt x="1718019" y="3044909"/>
                </a:cubicBezTo>
                <a:cubicBezTo>
                  <a:pt x="1715140" y="3053187"/>
                  <a:pt x="1719820" y="3055347"/>
                  <a:pt x="1718019" y="3062186"/>
                </a:cubicBezTo>
                <a:cubicBezTo>
                  <a:pt x="1715859" y="3071904"/>
                  <a:pt x="1704699" y="3074424"/>
                  <a:pt x="1704699" y="3085222"/>
                </a:cubicBezTo>
                <a:cubicBezTo>
                  <a:pt x="1704699" y="3097820"/>
                  <a:pt x="1723419" y="3111857"/>
                  <a:pt x="1732780" y="3122655"/>
                </a:cubicBezTo>
                <a:cubicBezTo>
                  <a:pt x="1741780" y="3132734"/>
                  <a:pt x="1753660" y="3147491"/>
                  <a:pt x="1766261" y="3154690"/>
                </a:cubicBezTo>
                <a:cubicBezTo>
                  <a:pt x="1784981" y="3164768"/>
                  <a:pt x="1812702" y="3162608"/>
                  <a:pt x="1820982" y="3181325"/>
                </a:cubicBezTo>
                <a:cubicBezTo>
                  <a:pt x="1818463" y="3192483"/>
                  <a:pt x="1807662" y="3195723"/>
                  <a:pt x="1796861" y="3198602"/>
                </a:cubicBezTo>
                <a:lnTo>
                  <a:pt x="1793981" y="3198602"/>
                </a:lnTo>
                <a:cubicBezTo>
                  <a:pt x="1790382" y="3196443"/>
                  <a:pt x="1777781" y="3196443"/>
                  <a:pt x="1774181" y="3198602"/>
                </a:cubicBezTo>
                <a:lnTo>
                  <a:pt x="1755460" y="3198602"/>
                </a:lnTo>
                <a:cubicBezTo>
                  <a:pt x="1737460" y="3190324"/>
                  <a:pt x="1715859" y="3184925"/>
                  <a:pt x="1693898" y="3177366"/>
                </a:cubicBezTo>
                <a:cubicBezTo>
                  <a:pt x="1685978" y="3174486"/>
                  <a:pt x="1676978" y="3167648"/>
                  <a:pt x="1668698" y="3163688"/>
                </a:cubicBezTo>
                <a:cubicBezTo>
                  <a:pt x="1662218" y="3160809"/>
                  <a:pt x="1655017" y="3159729"/>
                  <a:pt x="1649977" y="3157209"/>
                </a:cubicBezTo>
                <a:cubicBezTo>
                  <a:pt x="1638457" y="3151090"/>
                  <a:pt x="1625137" y="3131654"/>
                  <a:pt x="1613616" y="3123735"/>
                </a:cubicBezTo>
                <a:cubicBezTo>
                  <a:pt x="1606776" y="3119056"/>
                  <a:pt x="1595616" y="3116536"/>
                  <a:pt x="1590936" y="3111857"/>
                </a:cubicBezTo>
                <a:cubicBezTo>
                  <a:pt x="1586616" y="3107178"/>
                  <a:pt x="1584095" y="3097460"/>
                  <a:pt x="1580136" y="3091701"/>
                </a:cubicBezTo>
                <a:cubicBezTo>
                  <a:pt x="1575816" y="3085582"/>
                  <a:pt x="1567895" y="3080903"/>
                  <a:pt x="1562855" y="3074424"/>
                </a:cubicBezTo>
                <a:cubicBezTo>
                  <a:pt x="1552054" y="3059666"/>
                  <a:pt x="1537654" y="3039870"/>
                  <a:pt x="1537654" y="3028712"/>
                </a:cubicBezTo>
                <a:cubicBezTo>
                  <a:pt x="1537654" y="3018274"/>
                  <a:pt x="1547735" y="3010715"/>
                  <a:pt x="1544134" y="3000997"/>
                </a:cubicBezTo>
                <a:cubicBezTo>
                  <a:pt x="1540894" y="2991278"/>
                  <a:pt x="1520374" y="2993438"/>
                  <a:pt x="1517493" y="2981920"/>
                </a:cubicBezTo>
                <a:cubicBezTo>
                  <a:pt x="1515694" y="2975441"/>
                  <a:pt x="1523254" y="2963563"/>
                  <a:pt x="1522894" y="2953845"/>
                </a:cubicBezTo>
                <a:cubicBezTo>
                  <a:pt x="1522534" y="2948446"/>
                  <a:pt x="1512093" y="2940527"/>
                  <a:pt x="1516054" y="2932608"/>
                </a:cubicBezTo>
                <a:cubicBezTo>
                  <a:pt x="1520734" y="2923250"/>
                  <a:pt x="1530094" y="2933328"/>
                  <a:pt x="1537654" y="2928649"/>
                </a:cubicBezTo>
                <a:cubicBezTo>
                  <a:pt x="1531894" y="2909212"/>
                  <a:pt x="1538014" y="2878258"/>
                  <a:pt x="1518573" y="2872499"/>
                </a:cubicBezTo>
                <a:cubicBezTo>
                  <a:pt x="1508854" y="2880777"/>
                  <a:pt x="1528654" y="2899494"/>
                  <a:pt x="1512093" y="2904533"/>
                </a:cubicBezTo>
                <a:cubicBezTo>
                  <a:pt x="1495893" y="2897335"/>
                  <a:pt x="1499493" y="2876098"/>
                  <a:pt x="1495893" y="2860621"/>
                </a:cubicBezTo>
                <a:cubicBezTo>
                  <a:pt x="1493733" y="2850183"/>
                  <a:pt x="1488693" y="2840824"/>
                  <a:pt x="1487973" y="2829666"/>
                </a:cubicBezTo>
                <a:cubicBezTo>
                  <a:pt x="1487973" y="2823907"/>
                  <a:pt x="1490493" y="2817068"/>
                  <a:pt x="1489413" y="2810950"/>
                </a:cubicBezTo>
                <a:cubicBezTo>
                  <a:pt x="1486533" y="2792953"/>
                  <a:pt x="1466372" y="2778195"/>
                  <a:pt x="1465292" y="2760198"/>
                </a:cubicBezTo>
                <a:cubicBezTo>
                  <a:pt x="1464932" y="2751560"/>
                  <a:pt x="1470692" y="2744001"/>
                  <a:pt x="1472132" y="2734643"/>
                </a:cubicBezTo>
                <a:cubicBezTo>
                  <a:pt x="1472852" y="2728524"/>
                  <a:pt x="1471052" y="2721325"/>
                  <a:pt x="1472132" y="2714486"/>
                </a:cubicBezTo>
                <a:cubicBezTo>
                  <a:pt x="1473212" y="2706208"/>
                  <a:pt x="1477892" y="2698289"/>
                  <a:pt x="1478612" y="2690730"/>
                </a:cubicBezTo>
                <a:cubicBezTo>
                  <a:pt x="1480052" y="2675973"/>
                  <a:pt x="1478612" y="2650777"/>
                  <a:pt x="1476092" y="2638540"/>
                </a:cubicBezTo>
                <a:cubicBezTo>
                  <a:pt x="1472493" y="2623062"/>
                  <a:pt x="1460252" y="2610104"/>
                  <a:pt x="1458452" y="2593187"/>
                </a:cubicBezTo>
                <a:cubicBezTo>
                  <a:pt x="1458092" y="2587068"/>
                  <a:pt x="1460612" y="2576630"/>
                  <a:pt x="1459892" y="2569072"/>
                </a:cubicBezTo>
                <a:cubicBezTo>
                  <a:pt x="1459172" y="2561873"/>
                  <a:pt x="1455212" y="2554674"/>
                  <a:pt x="1454492" y="2546396"/>
                </a:cubicBezTo>
                <a:cubicBezTo>
                  <a:pt x="1454132" y="2538477"/>
                  <a:pt x="1456652" y="2531278"/>
                  <a:pt x="1457372" y="2522280"/>
                </a:cubicBezTo>
                <a:cubicBezTo>
                  <a:pt x="1458452" y="2505363"/>
                  <a:pt x="1454132" y="2486646"/>
                  <a:pt x="1454492" y="2470089"/>
                </a:cubicBezTo>
                <a:cubicBezTo>
                  <a:pt x="1454852" y="2465050"/>
                  <a:pt x="1457372" y="2461450"/>
                  <a:pt x="1457372" y="2456771"/>
                </a:cubicBezTo>
                <a:cubicBezTo>
                  <a:pt x="1457372" y="2443093"/>
                  <a:pt x="1452332" y="2429056"/>
                  <a:pt x="1451972" y="2415378"/>
                </a:cubicBezTo>
                <a:cubicBezTo>
                  <a:pt x="1450892" y="2389823"/>
                  <a:pt x="1454852" y="2371826"/>
                  <a:pt x="1450532" y="2348430"/>
                </a:cubicBezTo>
                <a:cubicBezTo>
                  <a:pt x="1447292" y="2330793"/>
                  <a:pt x="1443691" y="2303438"/>
                  <a:pt x="1437211" y="2292280"/>
                </a:cubicBezTo>
                <a:cubicBezTo>
                  <a:pt x="1430011" y="2279682"/>
                  <a:pt x="1401930" y="2258805"/>
                  <a:pt x="1387890" y="2250887"/>
                </a:cubicBezTo>
                <a:cubicBezTo>
                  <a:pt x="1378530" y="2245488"/>
                  <a:pt x="1367370" y="2244048"/>
                  <a:pt x="1356929" y="2238649"/>
                </a:cubicBezTo>
                <a:cubicBezTo>
                  <a:pt x="1334969" y="2228211"/>
                  <a:pt x="1293207" y="2205535"/>
                  <a:pt x="1283487" y="2183938"/>
                </a:cubicBezTo>
                <a:cubicBezTo>
                  <a:pt x="1280967" y="2177820"/>
                  <a:pt x="1280967" y="2169541"/>
                  <a:pt x="1278087" y="2162702"/>
                </a:cubicBezTo>
                <a:cubicBezTo>
                  <a:pt x="1272327" y="2149025"/>
                  <a:pt x="1260086" y="2137147"/>
                  <a:pt x="1251446" y="2123829"/>
                </a:cubicBezTo>
                <a:cubicBezTo>
                  <a:pt x="1234885" y="2098633"/>
                  <a:pt x="1221565" y="2066959"/>
                  <a:pt x="1204645" y="2041043"/>
                </a:cubicBezTo>
                <a:cubicBezTo>
                  <a:pt x="1196004" y="2027726"/>
                  <a:pt x="1188444" y="2012608"/>
                  <a:pt x="1179084" y="2002170"/>
                </a:cubicBezTo>
                <a:cubicBezTo>
                  <a:pt x="1173684" y="1996051"/>
                  <a:pt x="1156043" y="1990292"/>
                  <a:pt x="1153883" y="1980934"/>
                </a:cubicBezTo>
                <a:cubicBezTo>
                  <a:pt x="1151003" y="1968336"/>
                  <a:pt x="1141643" y="1951419"/>
                  <a:pt x="1143083" y="1942061"/>
                </a:cubicBezTo>
                <a:cubicBezTo>
                  <a:pt x="1144883" y="1929463"/>
                  <a:pt x="1169724" y="1919025"/>
                  <a:pt x="1169724" y="1907147"/>
                </a:cubicBezTo>
                <a:cubicBezTo>
                  <a:pt x="1169724" y="1897428"/>
                  <a:pt x="1156403" y="1891669"/>
                  <a:pt x="1153883" y="1883391"/>
                </a:cubicBezTo>
                <a:cubicBezTo>
                  <a:pt x="1147043" y="1862874"/>
                  <a:pt x="1157843" y="1850996"/>
                  <a:pt x="1165764" y="1833719"/>
                </a:cubicBezTo>
                <a:cubicBezTo>
                  <a:pt x="1168644" y="1828320"/>
                  <a:pt x="1171164" y="1818962"/>
                  <a:pt x="1173684" y="1815003"/>
                </a:cubicBezTo>
                <a:cubicBezTo>
                  <a:pt x="1178724" y="1807804"/>
                  <a:pt x="1188444" y="1805644"/>
                  <a:pt x="1195285" y="1797726"/>
                </a:cubicBezTo>
                <a:cubicBezTo>
                  <a:pt x="1198884" y="1793046"/>
                  <a:pt x="1201045" y="1784048"/>
                  <a:pt x="1206085" y="1777569"/>
                </a:cubicBezTo>
                <a:cubicBezTo>
                  <a:pt x="1216165" y="1764251"/>
                  <a:pt x="1232365" y="1759212"/>
                  <a:pt x="1236686" y="1746974"/>
                </a:cubicBezTo>
                <a:cubicBezTo>
                  <a:pt x="1239926" y="1736896"/>
                  <a:pt x="1242086" y="1687225"/>
                  <a:pt x="1238125" y="1670668"/>
                </a:cubicBezTo>
                <a:cubicBezTo>
                  <a:pt x="1235606" y="1660949"/>
                  <a:pt x="1226605" y="1653031"/>
                  <a:pt x="1223365" y="1643672"/>
                </a:cubicBezTo>
                <a:cubicBezTo>
                  <a:pt x="1217245" y="1627835"/>
                  <a:pt x="1215805" y="1610198"/>
                  <a:pt x="1199244" y="1610558"/>
                </a:cubicBezTo>
                <a:cubicBezTo>
                  <a:pt x="1189164" y="1610558"/>
                  <a:pt x="1181604" y="1622076"/>
                  <a:pt x="1175124" y="1629275"/>
                </a:cubicBezTo>
                <a:cubicBezTo>
                  <a:pt x="1173684" y="1638993"/>
                  <a:pt x="1174404" y="1649071"/>
                  <a:pt x="1164684" y="1651951"/>
                </a:cubicBezTo>
                <a:cubicBezTo>
                  <a:pt x="1149203" y="1656270"/>
                  <a:pt x="1143443" y="1635754"/>
                  <a:pt x="1125802" y="1630715"/>
                </a:cubicBezTo>
                <a:cubicBezTo>
                  <a:pt x="1118602" y="1628555"/>
                  <a:pt x="1107442" y="1628555"/>
                  <a:pt x="1103122" y="1626395"/>
                </a:cubicBezTo>
                <a:cubicBezTo>
                  <a:pt x="1090162" y="1620996"/>
                  <a:pt x="1085841" y="1601920"/>
                  <a:pt x="1072161" y="1594721"/>
                </a:cubicBezTo>
                <a:cubicBezTo>
                  <a:pt x="1061000" y="1588602"/>
                  <a:pt x="1050920" y="1590762"/>
                  <a:pt x="1044080" y="1581403"/>
                </a:cubicBezTo>
                <a:cubicBezTo>
                  <a:pt x="1041200" y="1574924"/>
                  <a:pt x="1043720" y="1563406"/>
                  <a:pt x="1042640" y="1554768"/>
                </a:cubicBezTo>
                <a:cubicBezTo>
                  <a:pt x="1028240" y="1546129"/>
                  <a:pt x="1015639" y="1514095"/>
                  <a:pt x="998719" y="1506536"/>
                </a:cubicBezTo>
                <a:cubicBezTo>
                  <a:pt x="987199" y="1501497"/>
                  <a:pt x="969918" y="1501857"/>
                  <a:pt x="955878" y="1497178"/>
                </a:cubicBezTo>
                <a:cubicBezTo>
                  <a:pt x="949397" y="1495018"/>
                  <a:pt x="944357" y="1492139"/>
                  <a:pt x="937157" y="1490699"/>
                </a:cubicBezTo>
                <a:cubicBezTo>
                  <a:pt x="928517" y="1488539"/>
                  <a:pt x="919876" y="1488539"/>
                  <a:pt x="913036" y="1485300"/>
                </a:cubicBezTo>
                <a:cubicBezTo>
                  <a:pt x="886756" y="1472342"/>
                  <a:pt x="872355" y="1429510"/>
                  <a:pt x="839594" y="1430589"/>
                </a:cubicBezTo>
                <a:cubicBezTo>
                  <a:pt x="825554" y="1430949"/>
                  <a:pt x="812234" y="1443907"/>
                  <a:pt x="799633" y="1443907"/>
                </a:cubicBezTo>
                <a:cubicBezTo>
                  <a:pt x="787033" y="1443547"/>
                  <a:pt x="765792" y="1433829"/>
                  <a:pt x="750312" y="1426630"/>
                </a:cubicBezTo>
                <a:cubicBezTo>
                  <a:pt x="733751" y="1418712"/>
                  <a:pt x="715391" y="1414752"/>
                  <a:pt x="702070" y="1407553"/>
                </a:cubicBezTo>
                <a:cubicBezTo>
                  <a:pt x="690910" y="1402154"/>
                  <a:pt x="683350" y="1391716"/>
                  <a:pt x="673989" y="1387757"/>
                </a:cubicBezTo>
                <a:cubicBezTo>
                  <a:pt x="666429" y="1384517"/>
                  <a:pt x="655989" y="1383798"/>
                  <a:pt x="649509" y="1380918"/>
                </a:cubicBezTo>
                <a:cubicBezTo>
                  <a:pt x="641229" y="1376959"/>
                  <a:pt x="632228" y="1368320"/>
                  <a:pt x="621788" y="1361122"/>
                </a:cubicBezTo>
                <a:cubicBezTo>
                  <a:pt x="611708" y="1353923"/>
                  <a:pt x="600547" y="1343125"/>
                  <a:pt x="600187" y="1334126"/>
                </a:cubicBezTo>
                <a:cubicBezTo>
                  <a:pt x="599827" y="1323688"/>
                  <a:pt x="609908" y="1315050"/>
                  <a:pt x="610988" y="1304611"/>
                </a:cubicBezTo>
                <a:cubicBezTo>
                  <a:pt x="614228" y="1272937"/>
                  <a:pt x="590827" y="1249901"/>
                  <a:pt x="576067" y="1231184"/>
                </a:cubicBezTo>
                <a:cubicBezTo>
                  <a:pt x="565266" y="1217147"/>
                  <a:pt x="552306" y="1205269"/>
                  <a:pt x="541506" y="1192311"/>
                </a:cubicBezTo>
                <a:cubicBezTo>
                  <a:pt x="542226" y="1183672"/>
                  <a:pt x="542226" y="1182233"/>
                  <a:pt x="541506" y="1173954"/>
                </a:cubicBezTo>
                <a:cubicBezTo>
                  <a:pt x="533226" y="1165675"/>
                  <a:pt x="526025" y="1153798"/>
                  <a:pt x="517385" y="1141560"/>
                </a:cubicBezTo>
                <a:cubicBezTo>
                  <a:pt x="509465" y="1130762"/>
                  <a:pt x="493984" y="1119244"/>
                  <a:pt x="491824" y="1107006"/>
                </a:cubicBezTo>
                <a:cubicBezTo>
                  <a:pt x="489664" y="1091888"/>
                  <a:pt x="497585" y="1078571"/>
                  <a:pt x="491824" y="1064173"/>
                </a:cubicBezTo>
                <a:cubicBezTo>
                  <a:pt x="482464" y="1039697"/>
                  <a:pt x="448623" y="1050855"/>
                  <a:pt x="453303" y="1082890"/>
                </a:cubicBezTo>
                <a:cubicBezTo>
                  <a:pt x="454383" y="1091528"/>
                  <a:pt x="466623" y="1103406"/>
                  <a:pt x="470584" y="1112405"/>
                </a:cubicBezTo>
                <a:cubicBezTo>
                  <a:pt x="474544" y="1121403"/>
                  <a:pt x="473824" y="1132201"/>
                  <a:pt x="477424" y="1142999"/>
                </a:cubicBezTo>
                <a:cubicBezTo>
                  <a:pt x="480664" y="1153438"/>
                  <a:pt x="491104" y="1162076"/>
                  <a:pt x="494704" y="1173954"/>
                </a:cubicBezTo>
                <a:cubicBezTo>
                  <a:pt x="500465" y="1191951"/>
                  <a:pt x="500105" y="1211747"/>
                  <a:pt x="505145" y="1223265"/>
                </a:cubicBezTo>
                <a:cubicBezTo>
                  <a:pt x="509825" y="1233344"/>
                  <a:pt x="526745" y="1243062"/>
                  <a:pt x="517385" y="1255300"/>
                </a:cubicBezTo>
                <a:cubicBezTo>
                  <a:pt x="504425" y="1257819"/>
                  <a:pt x="499745" y="1245222"/>
                  <a:pt x="491824" y="1238023"/>
                </a:cubicBezTo>
                <a:cubicBezTo>
                  <a:pt x="487504" y="1234064"/>
                  <a:pt x="471664" y="1226145"/>
                  <a:pt x="469504" y="1216427"/>
                </a:cubicBezTo>
                <a:cubicBezTo>
                  <a:pt x="467344" y="1208868"/>
                  <a:pt x="474184" y="1198070"/>
                  <a:pt x="471664" y="1188352"/>
                </a:cubicBezTo>
                <a:cubicBezTo>
                  <a:pt x="467344" y="1169635"/>
                  <a:pt x="429543" y="1168915"/>
                  <a:pt x="429183" y="1149838"/>
                </a:cubicBezTo>
                <a:cubicBezTo>
                  <a:pt x="429183" y="1137600"/>
                  <a:pt x="445023" y="1136161"/>
                  <a:pt x="445023" y="1124283"/>
                </a:cubicBezTo>
                <a:cubicBezTo>
                  <a:pt x="445023" y="1111325"/>
                  <a:pt x="427742" y="1100527"/>
                  <a:pt x="423782" y="1089369"/>
                </a:cubicBezTo>
                <a:cubicBezTo>
                  <a:pt x="420182" y="1079650"/>
                  <a:pt x="419462" y="1063453"/>
                  <a:pt x="418382" y="1049416"/>
                </a:cubicBezTo>
                <a:cubicBezTo>
                  <a:pt x="417302" y="1036098"/>
                  <a:pt x="418742" y="1020621"/>
                  <a:pt x="415862" y="1010542"/>
                </a:cubicBezTo>
                <a:cubicBezTo>
                  <a:pt x="412982" y="1001544"/>
                  <a:pt x="398942" y="988946"/>
                  <a:pt x="390301" y="983907"/>
                </a:cubicBezTo>
                <a:cubicBezTo>
                  <a:pt x="378781" y="977428"/>
                  <a:pt x="369421" y="979948"/>
                  <a:pt x="363661" y="970589"/>
                </a:cubicBezTo>
                <a:cubicBezTo>
                  <a:pt x="358620" y="962311"/>
                  <a:pt x="355380" y="944674"/>
                  <a:pt x="354300" y="935675"/>
                </a:cubicBezTo>
                <a:cubicBezTo>
                  <a:pt x="352500" y="919838"/>
                  <a:pt x="353940" y="902201"/>
                  <a:pt x="352860" y="884924"/>
                </a:cubicBezTo>
                <a:cubicBezTo>
                  <a:pt x="352140" y="867647"/>
                  <a:pt x="350340" y="851450"/>
                  <a:pt x="352860" y="833093"/>
                </a:cubicBezTo>
                <a:cubicBezTo>
                  <a:pt x="359700" y="820136"/>
                  <a:pt x="371581" y="813657"/>
                  <a:pt x="378421" y="800699"/>
                </a:cubicBezTo>
                <a:cubicBezTo>
                  <a:pt x="383101" y="791700"/>
                  <a:pt x="383821" y="780902"/>
                  <a:pt x="388861" y="771544"/>
                </a:cubicBezTo>
                <a:cubicBezTo>
                  <a:pt x="398581" y="753907"/>
                  <a:pt x="420182" y="737710"/>
                  <a:pt x="434583" y="720793"/>
                </a:cubicBezTo>
                <a:cubicBezTo>
                  <a:pt x="449703" y="702076"/>
                  <a:pt x="464104" y="684439"/>
                  <a:pt x="473464" y="663203"/>
                </a:cubicBezTo>
                <a:cubicBezTo>
                  <a:pt x="476704" y="655644"/>
                  <a:pt x="485344" y="638727"/>
                  <a:pt x="483904" y="629729"/>
                </a:cubicBezTo>
                <a:cubicBezTo>
                  <a:pt x="482104" y="616771"/>
                  <a:pt x="457983" y="606333"/>
                  <a:pt x="459783" y="590855"/>
                </a:cubicBezTo>
                <a:cubicBezTo>
                  <a:pt x="461223" y="581497"/>
                  <a:pt x="474544" y="581497"/>
                  <a:pt x="478504" y="572139"/>
                </a:cubicBezTo>
                <a:cubicBezTo>
                  <a:pt x="480664" y="567459"/>
                  <a:pt x="482464" y="553782"/>
                  <a:pt x="482464" y="548023"/>
                </a:cubicBezTo>
                <a:cubicBezTo>
                  <a:pt x="482824" y="535065"/>
                  <a:pt x="475984" y="521747"/>
                  <a:pt x="478504" y="508070"/>
                </a:cubicBezTo>
                <a:cubicBezTo>
                  <a:pt x="480664" y="496192"/>
                  <a:pt x="498305" y="491512"/>
                  <a:pt x="489304" y="478555"/>
                </a:cubicBezTo>
                <a:cubicBezTo>
                  <a:pt x="480304" y="465957"/>
                  <a:pt x="464463" y="485393"/>
                  <a:pt x="454383" y="477115"/>
                </a:cubicBezTo>
                <a:cubicBezTo>
                  <a:pt x="445383" y="469556"/>
                  <a:pt x="456543" y="460558"/>
                  <a:pt x="457263" y="446520"/>
                </a:cubicBezTo>
                <a:cubicBezTo>
                  <a:pt x="457623" y="440761"/>
                  <a:pt x="454023" y="434642"/>
                  <a:pt x="454383" y="430683"/>
                </a:cubicBezTo>
                <a:cubicBezTo>
                  <a:pt x="455463" y="424564"/>
                  <a:pt x="466984" y="414486"/>
                  <a:pt x="463744" y="410526"/>
                </a:cubicBezTo>
                <a:cubicBezTo>
                  <a:pt x="456543" y="401528"/>
                  <a:pt x="448623" y="378132"/>
                  <a:pt x="433143" y="370213"/>
                </a:cubicBezTo>
                <a:cubicBezTo>
                  <a:pt x="413342" y="360495"/>
                  <a:pt x="392461" y="367334"/>
                  <a:pt x="365101" y="362295"/>
                </a:cubicBezTo>
                <a:cubicBezTo>
                  <a:pt x="348180" y="359415"/>
                  <a:pt x="340260" y="343578"/>
                  <a:pt x="324779" y="345018"/>
                </a:cubicBezTo>
                <a:cubicBezTo>
                  <a:pt x="315419" y="345738"/>
                  <a:pt x="310019" y="356536"/>
                  <a:pt x="296699" y="362295"/>
                </a:cubicBezTo>
                <a:cubicBezTo>
                  <a:pt x="284098" y="368054"/>
                  <a:pt x="266818" y="366254"/>
                  <a:pt x="254217" y="369134"/>
                </a:cubicBezTo>
                <a:cubicBezTo>
                  <a:pt x="241257" y="372013"/>
                  <a:pt x="235137" y="380652"/>
                  <a:pt x="221817" y="379572"/>
                </a:cubicBezTo>
                <a:cubicBezTo>
                  <a:pt x="211016" y="378852"/>
                  <a:pt x="210656" y="368774"/>
                  <a:pt x="197696" y="367694"/>
                </a:cubicBezTo>
                <a:cubicBezTo>
                  <a:pt x="192656" y="367334"/>
                  <a:pt x="183295" y="370933"/>
                  <a:pt x="175375" y="371653"/>
                </a:cubicBezTo>
                <a:cubicBezTo>
                  <a:pt x="154495" y="373813"/>
                  <a:pt x="117053" y="374893"/>
                  <a:pt x="96173" y="370213"/>
                </a:cubicBezTo>
                <a:cubicBezTo>
                  <a:pt x="77092" y="366254"/>
                  <a:pt x="65212" y="360135"/>
                  <a:pt x="43971" y="350057"/>
                </a:cubicBezTo>
                <a:cubicBezTo>
                  <a:pt x="28131" y="342858"/>
                  <a:pt x="-1390" y="333860"/>
                  <a:pt x="50" y="321982"/>
                </a:cubicBezTo>
                <a:cubicBezTo>
                  <a:pt x="770" y="314783"/>
                  <a:pt x="27771" y="306504"/>
                  <a:pt x="38571" y="303625"/>
                </a:cubicBezTo>
                <a:cubicBezTo>
                  <a:pt x="56212" y="298226"/>
                  <a:pt x="67012" y="289587"/>
                  <a:pt x="80333" y="288868"/>
                </a:cubicBezTo>
                <a:cubicBezTo>
                  <a:pt x="85373" y="288508"/>
                  <a:pt x="92213" y="291747"/>
                  <a:pt x="98693" y="291387"/>
                </a:cubicBezTo>
                <a:cubicBezTo>
                  <a:pt x="105533" y="291027"/>
                  <a:pt x="114173" y="284548"/>
                  <a:pt x="123174" y="283468"/>
                </a:cubicBezTo>
                <a:cubicBezTo>
                  <a:pt x="141534" y="280949"/>
                  <a:pt x="168175" y="284548"/>
                  <a:pt x="165655" y="266191"/>
                </a:cubicBezTo>
                <a:cubicBezTo>
                  <a:pt x="151615" y="255033"/>
                  <a:pt x="94013" y="274470"/>
                  <a:pt x="92213" y="249994"/>
                </a:cubicBezTo>
                <a:cubicBezTo>
                  <a:pt x="91133" y="235237"/>
                  <a:pt x="114173" y="230918"/>
                  <a:pt x="131094" y="227318"/>
                </a:cubicBezTo>
                <a:cubicBezTo>
                  <a:pt x="146214" y="224079"/>
                  <a:pt x="169615" y="218680"/>
                  <a:pt x="182935" y="219400"/>
                </a:cubicBezTo>
                <a:cubicBezTo>
                  <a:pt x="198416" y="220119"/>
                  <a:pt x="218576" y="237037"/>
                  <a:pt x="227217" y="217960"/>
                </a:cubicBezTo>
                <a:cubicBezTo>
                  <a:pt x="231537" y="204282"/>
                  <a:pt x="222177" y="192764"/>
                  <a:pt x="219296" y="181606"/>
                </a:cubicBezTo>
                <a:cubicBezTo>
                  <a:pt x="230457" y="166129"/>
                  <a:pt x="251697" y="168288"/>
                  <a:pt x="267178" y="166129"/>
                </a:cubicBezTo>
                <a:cubicBezTo>
                  <a:pt x="285538" y="163249"/>
                  <a:pt x="300299" y="160010"/>
                  <a:pt x="317939" y="152451"/>
                </a:cubicBezTo>
                <a:cubicBezTo>
                  <a:pt x="333780" y="145612"/>
                  <a:pt x="350340" y="141653"/>
                  <a:pt x="368701" y="139134"/>
                </a:cubicBezTo>
                <a:cubicBezTo>
                  <a:pt x="387061" y="136614"/>
                  <a:pt x="404702" y="130135"/>
                  <a:pt x="421262" y="128335"/>
                </a:cubicBezTo>
                <a:cubicBezTo>
                  <a:pt x="434583" y="127256"/>
                  <a:pt x="446823" y="128335"/>
                  <a:pt x="459783" y="125816"/>
                </a:cubicBezTo>
                <a:cubicBezTo>
                  <a:pt x="471304" y="123296"/>
                  <a:pt x="483544" y="117177"/>
                  <a:pt x="495784" y="117537"/>
                </a:cubicBezTo>
                <a:cubicBezTo>
                  <a:pt x="504425" y="118257"/>
                  <a:pt x="511625" y="124376"/>
                  <a:pt x="520265" y="125816"/>
                </a:cubicBezTo>
                <a:cubicBezTo>
                  <a:pt x="527825" y="126896"/>
                  <a:pt x="536826" y="125456"/>
                  <a:pt x="545466" y="126896"/>
                </a:cubicBezTo>
                <a:cubicBezTo>
                  <a:pt x="551946" y="128335"/>
                  <a:pt x="557706" y="132655"/>
                  <a:pt x="564186" y="133734"/>
                </a:cubicBezTo>
                <a:cubicBezTo>
                  <a:pt x="574267" y="135174"/>
                  <a:pt x="585067" y="132295"/>
                  <a:pt x="594787" y="133734"/>
                </a:cubicBezTo>
                <a:cubicBezTo>
                  <a:pt x="604147" y="135174"/>
                  <a:pt x="611708" y="140573"/>
                  <a:pt x="620348" y="141653"/>
                </a:cubicBezTo>
                <a:cubicBezTo>
                  <a:pt x="640868" y="144533"/>
                  <a:pt x="664269" y="140933"/>
                  <a:pt x="684790" y="144533"/>
                </a:cubicBezTo>
                <a:cubicBezTo>
                  <a:pt x="692350" y="145612"/>
                  <a:pt x="698831" y="149572"/>
                  <a:pt x="707110" y="151011"/>
                </a:cubicBezTo>
                <a:cubicBezTo>
                  <a:pt x="715031" y="152451"/>
                  <a:pt x="723671" y="151011"/>
                  <a:pt x="731231" y="152451"/>
                </a:cubicBezTo>
                <a:cubicBezTo>
                  <a:pt x="742032" y="154611"/>
                  <a:pt x="750672" y="164689"/>
                  <a:pt x="761832" y="166129"/>
                </a:cubicBezTo>
                <a:cubicBezTo>
                  <a:pt x="782712" y="167929"/>
                  <a:pt x="805753" y="156770"/>
                  <a:pt x="827354" y="155331"/>
                </a:cubicBezTo>
                <a:cubicBezTo>
                  <a:pt x="843194" y="153891"/>
                  <a:pt x="859395" y="155691"/>
                  <a:pt x="875595" y="152451"/>
                </a:cubicBezTo>
                <a:cubicBezTo>
                  <a:pt x="890716" y="149212"/>
                  <a:pt x="905116" y="143813"/>
                  <a:pt x="918437" y="143093"/>
                </a:cubicBezTo>
                <a:cubicBezTo>
                  <a:pt x="925997" y="142733"/>
                  <a:pt x="932117" y="145252"/>
                  <a:pt x="938597" y="144533"/>
                </a:cubicBezTo>
                <a:cubicBezTo>
                  <a:pt x="945437" y="143453"/>
                  <a:pt x="953718" y="135174"/>
                  <a:pt x="961278" y="136614"/>
                </a:cubicBezTo>
                <a:cubicBezTo>
                  <a:pt x="971358" y="138054"/>
                  <a:pt x="969558" y="150652"/>
                  <a:pt x="979998" y="153891"/>
                </a:cubicBezTo>
                <a:cubicBezTo>
                  <a:pt x="991519" y="147772"/>
                  <a:pt x="1003039" y="154251"/>
                  <a:pt x="1015999" y="153891"/>
                </a:cubicBezTo>
                <a:cubicBezTo>
                  <a:pt x="1028600" y="153531"/>
                  <a:pt x="1039760" y="147772"/>
                  <a:pt x="1053441" y="149932"/>
                </a:cubicBezTo>
                <a:cubicBezTo>
                  <a:pt x="1077921" y="153531"/>
                  <a:pt x="1111762" y="177647"/>
                  <a:pt x="1131203" y="164329"/>
                </a:cubicBezTo>
                <a:cubicBezTo>
                  <a:pt x="1135883" y="161090"/>
                  <a:pt x="1134803" y="155691"/>
                  <a:pt x="1139123" y="147052"/>
                </a:cubicBezTo>
                <a:cubicBezTo>
                  <a:pt x="1144883" y="135534"/>
                  <a:pt x="1156764" y="122216"/>
                  <a:pt x="1153883" y="105659"/>
                </a:cubicBezTo>
                <a:cubicBezTo>
                  <a:pt x="1126883" y="106019"/>
                  <a:pt x="1101322" y="119337"/>
                  <a:pt x="1071081" y="120417"/>
                </a:cubicBezTo>
                <a:cubicBezTo>
                  <a:pt x="1040120" y="100980"/>
                  <a:pt x="1079001" y="89102"/>
                  <a:pt x="1101682" y="80104"/>
                </a:cubicBezTo>
                <a:cubicBezTo>
                  <a:pt x="1120043" y="72905"/>
                  <a:pt x="1134803" y="56708"/>
                  <a:pt x="1157843" y="53828"/>
                </a:cubicBezTo>
                <a:close/>
                <a:moveTo>
                  <a:pt x="4809131" y="52200"/>
                </a:moveTo>
                <a:cubicBezTo>
                  <a:pt x="4794729" y="52200"/>
                  <a:pt x="4788969" y="58320"/>
                  <a:pt x="4779607" y="62999"/>
                </a:cubicBezTo>
                <a:cubicBezTo>
                  <a:pt x="4774567" y="65519"/>
                  <a:pt x="4764485" y="67319"/>
                  <a:pt x="4767726" y="75239"/>
                </a:cubicBezTo>
                <a:cubicBezTo>
                  <a:pt x="4780688" y="73439"/>
                  <a:pt x="4806251" y="67679"/>
                  <a:pt x="4809131" y="52200"/>
                </a:cubicBezTo>
                <a:close/>
                <a:moveTo>
                  <a:pt x="4659352" y="362"/>
                </a:moveTo>
                <a:cubicBezTo>
                  <a:pt x="4669073" y="1802"/>
                  <a:pt x="4676994" y="12241"/>
                  <a:pt x="4686355" y="13681"/>
                </a:cubicBezTo>
                <a:cubicBezTo>
                  <a:pt x="4714439" y="18001"/>
                  <a:pt x="4743243" y="9361"/>
                  <a:pt x="4769166" y="16201"/>
                </a:cubicBezTo>
                <a:cubicBezTo>
                  <a:pt x="4773847" y="17641"/>
                  <a:pt x="4778167" y="22321"/>
                  <a:pt x="4783928" y="24121"/>
                </a:cubicBezTo>
                <a:cubicBezTo>
                  <a:pt x="4800850" y="30601"/>
                  <a:pt x="4812732" y="28801"/>
                  <a:pt x="4815972" y="49680"/>
                </a:cubicBezTo>
                <a:cubicBezTo>
                  <a:pt x="4829294" y="54360"/>
                  <a:pt x="4837215" y="66959"/>
                  <a:pt x="4853417" y="71279"/>
                </a:cubicBezTo>
                <a:cubicBezTo>
                  <a:pt x="4863858" y="73799"/>
                  <a:pt x="4874660" y="69479"/>
                  <a:pt x="4886901" y="69479"/>
                </a:cubicBezTo>
                <a:cubicBezTo>
                  <a:pt x="4902743" y="69479"/>
                  <a:pt x="4922906" y="70199"/>
                  <a:pt x="4936228" y="72359"/>
                </a:cubicBezTo>
                <a:cubicBezTo>
                  <a:pt x="4943789" y="73799"/>
                  <a:pt x="4950270" y="79199"/>
                  <a:pt x="4957471" y="80279"/>
                </a:cubicBezTo>
                <a:cubicBezTo>
                  <a:pt x="4963231" y="81359"/>
                  <a:pt x="4970432" y="79919"/>
                  <a:pt x="4976553" y="80279"/>
                </a:cubicBezTo>
                <a:cubicBezTo>
                  <a:pt x="4984834" y="81359"/>
                  <a:pt x="4992395" y="84599"/>
                  <a:pt x="4999236" y="84599"/>
                </a:cubicBezTo>
                <a:cubicBezTo>
                  <a:pt x="5012918" y="83879"/>
                  <a:pt x="5023719" y="71639"/>
                  <a:pt x="5035241" y="69479"/>
                </a:cubicBezTo>
                <a:cubicBezTo>
                  <a:pt x="5041362" y="68759"/>
                  <a:pt x="5049643" y="71999"/>
                  <a:pt x="5055403" y="72359"/>
                </a:cubicBezTo>
                <a:cubicBezTo>
                  <a:pt x="5077726" y="74519"/>
                  <a:pt x="5103650" y="69479"/>
                  <a:pt x="5122012" y="73799"/>
                </a:cubicBezTo>
                <a:cubicBezTo>
                  <a:pt x="5131733" y="75959"/>
                  <a:pt x="5148656" y="86758"/>
                  <a:pt x="5159457" y="95038"/>
                </a:cubicBezTo>
                <a:cubicBezTo>
                  <a:pt x="5167378" y="101158"/>
                  <a:pt x="5172059" y="110877"/>
                  <a:pt x="5179620" y="115197"/>
                </a:cubicBezTo>
                <a:cubicBezTo>
                  <a:pt x="5186461" y="119517"/>
                  <a:pt x="5204463" y="127077"/>
                  <a:pt x="5211664" y="125997"/>
                </a:cubicBezTo>
                <a:cubicBezTo>
                  <a:pt x="5220305" y="124557"/>
                  <a:pt x="5220665" y="114837"/>
                  <a:pt x="5229306" y="111237"/>
                </a:cubicBezTo>
                <a:cubicBezTo>
                  <a:pt x="5255590" y="105478"/>
                  <a:pt x="5302756" y="119517"/>
                  <a:pt x="5323999" y="109798"/>
                </a:cubicBezTo>
                <a:cubicBezTo>
                  <a:pt x="5332280" y="105838"/>
                  <a:pt x="5330479" y="97558"/>
                  <a:pt x="5337320" y="92518"/>
                </a:cubicBezTo>
                <a:cubicBezTo>
                  <a:pt x="5377646" y="90718"/>
                  <a:pt x="5417611" y="94318"/>
                  <a:pt x="5455056" y="95038"/>
                </a:cubicBezTo>
                <a:cubicBezTo>
                  <a:pt x="5468377" y="95398"/>
                  <a:pt x="5481699" y="91798"/>
                  <a:pt x="5493941" y="93958"/>
                </a:cubicBezTo>
                <a:cubicBezTo>
                  <a:pt x="5507262" y="96118"/>
                  <a:pt x="5516624" y="109438"/>
                  <a:pt x="5529945" y="113757"/>
                </a:cubicBezTo>
                <a:cubicBezTo>
                  <a:pt x="5538587" y="116637"/>
                  <a:pt x="5554069" y="115557"/>
                  <a:pt x="5567390" y="117717"/>
                </a:cubicBezTo>
                <a:cubicBezTo>
                  <a:pt x="5576392" y="119517"/>
                  <a:pt x="5583592" y="124917"/>
                  <a:pt x="5590073" y="125997"/>
                </a:cubicBezTo>
                <a:cubicBezTo>
                  <a:pt x="5604475" y="127797"/>
                  <a:pt x="5618157" y="124197"/>
                  <a:pt x="5631479" y="123117"/>
                </a:cubicBezTo>
                <a:cubicBezTo>
                  <a:pt x="5662083" y="120957"/>
                  <a:pt x="5701688" y="119157"/>
                  <a:pt x="5731932" y="131037"/>
                </a:cubicBezTo>
                <a:cubicBezTo>
                  <a:pt x="5748134" y="137876"/>
                  <a:pt x="5754615" y="150836"/>
                  <a:pt x="5771897" y="152636"/>
                </a:cubicBezTo>
                <a:cubicBezTo>
                  <a:pt x="5796740" y="155516"/>
                  <a:pt x="5834905" y="150836"/>
                  <a:pt x="5860109" y="152636"/>
                </a:cubicBezTo>
                <a:cubicBezTo>
                  <a:pt x="5866229" y="152996"/>
                  <a:pt x="5871990" y="155876"/>
                  <a:pt x="5876311" y="155516"/>
                </a:cubicBezTo>
                <a:cubicBezTo>
                  <a:pt x="5884592" y="154796"/>
                  <a:pt x="5889992" y="147596"/>
                  <a:pt x="5900434" y="147236"/>
                </a:cubicBezTo>
                <a:cubicBezTo>
                  <a:pt x="5913756" y="147236"/>
                  <a:pt x="5934638" y="168115"/>
                  <a:pt x="5953721" y="164515"/>
                </a:cubicBezTo>
                <a:cubicBezTo>
                  <a:pt x="5962002" y="159116"/>
                  <a:pt x="5947240" y="151196"/>
                  <a:pt x="5955161" y="145796"/>
                </a:cubicBezTo>
                <a:cubicBezTo>
                  <a:pt x="5962722" y="139676"/>
                  <a:pt x="5973163" y="145796"/>
                  <a:pt x="5984685" y="145796"/>
                </a:cubicBezTo>
                <a:cubicBezTo>
                  <a:pt x="5990806" y="145796"/>
                  <a:pt x="5998727" y="142916"/>
                  <a:pt x="6004487" y="143276"/>
                </a:cubicBezTo>
                <a:cubicBezTo>
                  <a:pt x="6019249" y="144716"/>
                  <a:pt x="6033291" y="157676"/>
                  <a:pt x="6051654" y="161996"/>
                </a:cubicBezTo>
                <a:cubicBezTo>
                  <a:pt x="6065695" y="165595"/>
                  <a:pt x="6085858" y="166675"/>
                  <a:pt x="6103500" y="164515"/>
                </a:cubicBezTo>
                <a:cubicBezTo>
                  <a:pt x="6116462" y="163435"/>
                  <a:pt x="6127263" y="159116"/>
                  <a:pt x="6139865" y="160556"/>
                </a:cubicBezTo>
                <a:cubicBezTo>
                  <a:pt x="6145626" y="161276"/>
                  <a:pt x="6151027" y="165595"/>
                  <a:pt x="6157147" y="167395"/>
                </a:cubicBezTo>
                <a:cubicBezTo>
                  <a:pt x="6162908" y="168835"/>
                  <a:pt x="6168309" y="167395"/>
                  <a:pt x="6172989" y="168475"/>
                </a:cubicBezTo>
                <a:cubicBezTo>
                  <a:pt x="6177670" y="169915"/>
                  <a:pt x="6181991" y="174235"/>
                  <a:pt x="6186311" y="175315"/>
                </a:cubicBezTo>
                <a:cubicBezTo>
                  <a:pt x="6211154" y="182515"/>
                  <a:pt x="6244279" y="185755"/>
                  <a:pt x="6270922" y="194034"/>
                </a:cubicBezTo>
                <a:cubicBezTo>
                  <a:pt x="6286404" y="199074"/>
                  <a:pt x="6301886" y="208434"/>
                  <a:pt x="6314848" y="208794"/>
                </a:cubicBezTo>
                <a:cubicBezTo>
                  <a:pt x="6320969" y="209154"/>
                  <a:pt x="6326730" y="206274"/>
                  <a:pt x="6335011" y="206274"/>
                </a:cubicBezTo>
                <a:cubicBezTo>
                  <a:pt x="6375336" y="206634"/>
                  <a:pt x="6422862" y="223193"/>
                  <a:pt x="6419262" y="260992"/>
                </a:cubicBezTo>
                <a:cubicBezTo>
                  <a:pt x="6371735" y="271431"/>
                  <a:pt x="6332130" y="228593"/>
                  <a:pt x="6282804" y="240832"/>
                </a:cubicBezTo>
                <a:cubicBezTo>
                  <a:pt x="6274883" y="242992"/>
                  <a:pt x="6266242" y="251632"/>
                  <a:pt x="6266602" y="259552"/>
                </a:cubicBezTo>
                <a:cubicBezTo>
                  <a:pt x="6268762" y="282951"/>
                  <a:pt x="6327090" y="280791"/>
                  <a:pt x="6332130" y="303830"/>
                </a:cubicBezTo>
                <a:cubicBezTo>
                  <a:pt x="6322769" y="311030"/>
                  <a:pt x="6311968" y="304190"/>
                  <a:pt x="6304407" y="304910"/>
                </a:cubicBezTo>
                <a:cubicBezTo>
                  <a:pt x="6292165" y="306350"/>
                  <a:pt x="6272002" y="319309"/>
                  <a:pt x="6264081" y="326509"/>
                </a:cubicBezTo>
                <a:cubicBezTo>
                  <a:pt x="6254720" y="335149"/>
                  <a:pt x="6247159" y="356748"/>
                  <a:pt x="6237438" y="358548"/>
                </a:cubicBezTo>
                <a:cubicBezTo>
                  <a:pt x="6225196" y="360708"/>
                  <a:pt x="6207194" y="346668"/>
                  <a:pt x="6189192" y="350268"/>
                </a:cubicBezTo>
                <a:cubicBezTo>
                  <a:pt x="6182711" y="352068"/>
                  <a:pt x="6176230" y="360348"/>
                  <a:pt x="6170469" y="361068"/>
                </a:cubicBezTo>
                <a:cubicBezTo>
                  <a:pt x="6155707" y="363948"/>
                  <a:pt x="6136985" y="353148"/>
                  <a:pt x="6127624" y="370427"/>
                </a:cubicBezTo>
                <a:cubicBezTo>
                  <a:pt x="6132664" y="382667"/>
                  <a:pt x="6129424" y="399586"/>
                  <a:pt x="6139865" y="406786"/>
                </a:cubicBezTo>
                <a:cubicBezTo>
                  <a:pt x="6146346" y="411106"/>
                  <a:pt x="6154627" y="407866"/>
                  <a:pt x="6162548" y="410746"/>
                </a:cubicBezTo>
                <a:cubicBezTo>
                  <a:pt x="6171909" y="413986"/>
                  <a:pt x="6177310" y="425865"/>
                  <a:pt x="6185231" y="431985"/>
                </a:cubicBezTo>
                <a:cubicBezTo>
                  <a:pt x="6191712" y="437385"/>
                  <a:pt x="6198913" y="437385"/>
                  <a:pt x="6202513" y="444224"/>
                </a:cubicBezTo>
                <a:cubicBezTo>
                  <a:pt x="6203233" y="453944"/>
                  <a:pt x="6198553" y="455024"/>
                  <a:pt x="6199993" y="461504"/>
                </a:cubicBezTo>
                <a:cubicBezTo>
                  <a:pt x="6201793" y="472663"/>
                  <a:pt x="6219436" y="475183"/>
                  <a:pt x="6219796" y="482743"/>
                </a:cubicBezTo>
                <a:cubicBezTo>
                  <a:pt x="6220516" y="492463"/>
                  <a:pt x="6208994" y="490303"/>
                  <a:pt x="6206474" y="500023"/>
                </a:cubicBezTo>
                <a:cubicBezTo>
                  <a:pt x="6205754" y="506502"/>
                  <a:pt x="6213675" y="508302"/>
                  <a:pt x="6214395" y="516222"/>
                </a:cubicBezTo>
                <a:cubicBezTo>
                  <a:pt x="6215115" y="521622"/>
                  <a:pt x="6210074" y="527382"/>
                  <a:pt x="6210434" y="533861"/>
                </a:cubicBezTo>
                <a:cubicBezTo>
                  <a:pt x="6211154" y="542501"/>
                  <a:pt x="6217995" y="548621"/>
                  <a:pt x="6217275" y="556540"/>
                </a:cubicBezTo>
                <a:cubicBezTo>
                  <a:pt x="6216555" y="563020"/>
                  <a:pt x="6210434" y="568420"/>
                  <a:pt x="6205394" y="571300"/>
                </a:cubicBezTo>
                <a:cubicBezTo>
                  <a:pt x="6179830" y="554740"/>
                  <a:pt x="6156427" y="532061"/>
                  <a:pt x="6129064" y="510822"/>
                </a:cubicBezTo>
                <a:cubicBezTo>
                  <a:pt x="6100620" y="489223"/>
                  <a:pt x="6056334" y="462584"/>
                  <a:pt x="6051654" y="417226"/>
                </a:cubicBezTo>
                <a:cubicBezTo>
                  <a:pt x="6051294" y="410386"/>
                  <a:pt x="6066416" y="404986"/>
                  <a:pt x="6068936" y="394546"/>
                </a:cubicBezTo>
                <a:cubicBezTo>
                  <a:pt x="6070016" y="390227"/>
                  <a:pt x="6067136" y="384467"/>
                  <a:pt x="6067496" y="378707"/>
                </a:cubicBezTo>
                <a:cubicBezTo>
                  <a:pt x="6068576" y="362868"/>
                  <a:pt x="6081177" y="347748"/>
                  <a:pt x="6080817" y="338389"/>
                </a:cubicBezTo>
                <a:cubicBezTo>
                  <a:pt x="6080097" y="328309"/>
                  <a:pt x="6061375" y="309230"/>
                  <a:pt x="6051654" y="306350"/>
                </a:cubicBezTo>
                <a:cubicBezTo>
                  <a:pt x="6043733" y="310310"/>
                  <a:pt x="6051294" y="318589"/>
                  <a:pt x="6049853" y="325069"/>
                </a:cubicBezTo>
                <a:cubicBezTo>
                  <a:pt x="6048413" y="332989"/>
                  <a:pt x="6038692" y="343068"/>
                  <a:pt x="6030051" y="343788"/>
                </a:cubicBezTo>
                <a:cubicBezTo>
                  <a:pt x="6004847" y="345948"/>
                  <a:pt x="6001967" y="311390"/>
                  <a:pt x="5962002" y="321109"/>
                </a:cubicBezTo>
                <a:cubicBezTo>
                  <a:pt x="5951561" y="323629"/>
                  <a:pt x="5936799" y="339109"/>
                  <a:pt x="5940399" y="358548"/>
                </a:cubicBezTo>
                <a:cubicBezTo>
                  <a:pt x="5941479" y="364308"/>
                  <a:pt x="5957681" y="370787"/>
                  <a:pt x="5956601" y="378707"/>
                </a:cubicBezTo>
                <a:cubicBezTo>
                  <a:pt x="5955161" y="386267"/>
                  <a:pt x="5919876" y="388427"/>
                  <a:pt x="5912315" y="388067"/>
                </a:cubicBezTo>
                <a:cubicBezTo>
                  <a:pt x="5890713" y="386267"/>
                  <a:pt x="5879551" y="370067"/>
                  <a:pt x="5860109" y="370427"/>
                </a:cubicBezTo>
                <a:cubicBezTo>
                  <a:pt x="5850747" y="370787"/>
                  <a:pt x="5842466" y="378707"/>
                  <a:pt x="5834905" y="379787"/>
                </a:cubicBezTo>
                <a:cubicBezTo>
                  <a:pt x="5792780" y="387707"/>
                  <a:pt x="5730132" y="359268"/>
                  <a:pt x="5715730" y="395986"/>
                </a:cubicBezTo>
                <a:cubicBezTo>
                  <a:pt x="5713929" y="401026"/>
                  <a:pt x="5715010" y="407866"/>
                  <a:pt x="5713209" y="413266"/>
                </a:cubicBezTo>
                <a:cubicBezTo>
                  <a:pt x="5710689" y="421185"/>
                  <a:pt x="5704568" y="427305"/>
                  <a:pt x="5702408" y="431985"/>
                </a:cubicBezTo>
                <a:cubicBezTo>
                  <a:pt x="5700968" y="436305"/>
                  <a:pt x="5700968" y="444224"/>
                  <a:pt x="5698447" y="451064"/>
                </a:cubicBezTo>
                <a:cubicBezTo>
                  <a:pt x="5695927" y="456464"/>
                  <a:pt x="5670724" y="479503"/>
                  <a:pt x="5693047" y="485623"/>
                </a:cubicBezTo>
                <a:cubicBezTo>
                  <a:pt x="5698447" y="487063"/>
                  <a:pt x="5700968" y="483463"/>
                  <a:pt x="5707809" y="484183"/>
                </a:cubicBezTo>
                <a:cubicBezTo>
                  <a:pt x="5719330" y="485623"/>
                  <a:pt x="5738413" y="504342"/>
                  <a:pt x="5751734" y="504342"/>
                </a:cubicBezTo>
                <a:cubicBezTo>
                  <a:pt x="5760015" y="504342"/>
                  <a:pt x="5771177" y="495343"/>
                  <a:pt x="5777298" y="494983"/>
                </a:cubicBezTo>
                <a:cubicBezTo>
                  <a:pt x="5789899" y="494263"/>
                  <a:pt x="5798541" y="502183"/>
                  <a:pt x="5808262" y="506862"/>
                </a:cubicBezTo>
                <a:cubicBezTo>
                  <a:pt x="5816903" y="511182"/>
                  <a:pt x="5830945" y="520542"/>
                  <a:pt x="5837426" y="520182"/>
                </a:cubicBezTo>
                <a:cubicBezTo>
                  <a:pt x="5850027" y="519822"/>
                  <a:pt x="5843906" y="510822"/>
                  <a:pt x="5856148" y="506862"/>
                </a:cubicBezTo>
                <a:cubicBezTo>
                  <a:pt x="5879191" y="513702"/>
                  <a:pt x="5889992" y="538181"/>
                  <a:pt x="5912315" y="557620"/>
                </a:cubicBezTo>
                <a:cubicBezTo>
                  <a:pt x="5920236" y="564820"/>
                  <a:pt x="5932118" y="570940"/>
                  <a:pt x="5942919" y="580659"/>
                </a:cubicBezTo>
                <a:cubicBezTo>
                  <a:pt x="5949040" y="585699"/>
                  <a:pt x="5967763" y="600459"/>
                  <a:pt x="5968483" y="607298"/>
                </a:cubicBezTo>
                <a:cubicBezTo>
                  <a:pt x="5969203" y="613778"/>
                  <a:pt x="5963442" y="616298"/>
                  <a:pt x="5962002" y="622058"/>
                </a:cubicBezTo>
                <a:cubicBezTo>
                  <a:pt x="5959842" y="629978"/>
                  <a:pt x="5964882" y="636097"/>
                  <a:pt x="5959121" y="641857"/>
                </a:cubicBezTo>
                <a:cubicBezTo>
                  <a:pt x="5937879" y="633937"/>
                  <a:pt x="5933198" y="613058"/>
                  <a:pt x="5917716" y="595059"/>
                </a:cubicBezTo>
                <a:cubicBezTo>
                  <a:pt x="5911955" y="588579"/>
                  <a:pt x="5906195" y="580659"/>
                  <a:pt x="5897914" y="571300"/>
                </a:cubicBezTo>
                <a:cubicBezTo>
                  <a:pt x="5893593" y="566620"/>
                  <a:pt x="5879551" y="551861"/>
                  <a:pt x="5870910" y="555100"/>
                </a:cubicBezTo>
                <a:cubicBezTo>
                  <a:pt x="5853988" y="561580"/>
                  <a:pt x="5880271" y="586779"/>
                  <a:pt x="5884232" y="592539"/>
                </a:cubicBezTo>
                <a:cubicBezTo>
                  <a:pt x="5893233" y="604419"/>
                  <a:pt x="5904754" y="620258"/>
                  <a:pt x="5905835" y="632857"/>
                </a:cubicBezTo>
                <a:cubicBezTo>
                  <a:pt x="5906195" y="640417"/>
                  <a:pt x="5900434" y="655177"/>
                  <a:pt x="5900434" y="668856"/>
                </a:cubicBezTo>
                <a:cubicBezTo>
                  <a:pt x="5900434" y="677856"/>
                  <a:pt x="5902594" y="686135"/>
                  <a:pt x="5901874" y="694055"/>
                </a:cubicBezTo>
                <a:cubicBezTo>
                  <a:pt x="5900794" y="701975"/>
                  <a:pt x="5895033" y="710974"/>
                  <a:pt x="5892153" y="719614"/>
                </a:cubicBezTo>
                <a:cubicBezTo>
                  <a:pt x="5889272" y="729334"/>
                  <a:pt x="5888552" y="740853"/>
                  <a:pt x="5885672" y="747333"/>
                </a:cubicBezTo>
                <a:cubicBezTo>
                  <a:pt x="5880271" y="759573"/>
                  <a:pt x="5862989" y="773612"/>
                  <a:pt x="5850747" y="774332"/>
                </a:cubicBezTo>
                <a:cubicBezTo>
                  <a:pt x="5839946" y="774692"/>
                  <a:pt x="5834905" y="765692"/>
                  <a:pt x="5824104" y="766412"/>
                </a:cubicBezTo>
                <a:cubicBezTo>
                  <a:pt x="5807542" y="767132"/>
                  <a:pt x="5804661" y="782252"/>
                  <a:pt x="5794940" y="794491"/>
                </a:cubicBezTo>
                <a:cubicBezTo>
                  <a:pt x="5795660" y="807451"/>
                  <a:pt x="5799621" y="812130"/>
                  <a:pt x="5797460" y="821130"/>
                </a:cubicBezTo>
                <a:cubicBezTo>
                  <a:pt x="5793860" y="835170"/>
                  <a:pt x="5774057" y="837689"/>
                  <a:pt x="5774777" y="852089"/>
                </a:cubicBezTo>
                <a:cubicBezTo>
                  <a:pt x="5775137" y="864688"/>
                  <a:pt x="5792780" y="867568"/>
                  <a:pt x="5801421" y="873328"/>
                </a:cubicBezTo>
                <a:cubicBezTo>
                  <a:pt x="5813302" y="881248"/>
                  <a:pt x="5834185" y="898887"/>
                  <a:pt x="5845707" y="913287"/>
                </a:cubicBezTo>
                <a:cubicBezTo>
                  <a:pt x="5852908" y="922646"/>
                  <a:pt x="5863709" y="940645"/>
                  <a:pt x="5862989" y="950725"/>
                </a:cubicBezTo>
                <a:cubicBezTo>
                  <a:pt x="5861909" y="964045"/>
                  <a:pt x="5823744" y="982404"/>
                  <a:pt x="5808262" y="977364"/>
                </a:cubicBezTo>
                <a:cubicBezTo>
                  <a:pt x="5793140" y="973044"/>
                  <a:pt x="5798180" y="958645"/>
                  <a:pt x="5794940" y="945325"/>
                </a:cubicBezTo>
                <a:cubicBezTo>
                  <a:pt x="5792060" y="935246"/>
                  <a:pt x="5784139" y="930926"/>
                  <a:pt x="5780178" y="922646"/>
                </a:cubicBezTo>
                <a:cubicBezTo>
                  <a:pt x="5777658" y="918326"/>
                  <a:pt x="5779098" y="911487"/>
                  <a:pt x="5775858" y="906807"/>
                </a:cubicBezTo>
                <a:cubicBezTo>
                  <a:pt x="5767937" y="893127"/>
                  <a:pt x="5753895" y="900687"/>
                  <a:pt x="5737333" y="892047"/>
                </a:cubicBezTo>
                <a:cubicBezTo>
                  <a:pt x="5726171" y="886288"/>
                  <a:pt x="5729411" y="874768"/>
                  <a:pt x="5725091" y="863968"/>
                </a:cubicBezTo>
                <a:cubicBezTo>
                  <a:pt x="5719330" y="849569"/>
                  <a:pt x="5695207" y="842729"/>
                  <a:pt x="5675764" y="846329"/>
                </a:cubicBezTo>
                <a:cubicBezTo>
                  <a:pt x="5661363" y="849209"/>
                  <a:pt x="5657042" y="861089"/>
                  <a:pt x="5643720" y="863968"/>
                </a:cubicBezTo>
                <a:cubicBezTo>
                  <a:pt x="5623918" y="852089"/>
                  <a:pt x="5647681" y="823650"/>
                  <a:pt x="5623558" y="821130"/>
                </a:cubicBezTo>
                <a:cubicBezTo>
                  <a:pt x="5605195" y="819330"/>
                  <a:pt x="5592954" y="847409"/>
                  <a:pt x="5582152" y="856049"/>
                </a:cubicBezTo>
                <a:cubicBezTo>
                  <a:pt x="5574951" y="861449"/>
                  <a:pt x="5561630" y="862529"/>
                  <a:pt x="5560909" y="870448"/>
                </a:cubicBezTo>
                <a:cubicBezTo>
                  <a:pt x="5559109" y="885208"/>
                  <a:pt x="5576392" y="882328"/>
                  <a:pt x="5590073" y="888088"/>
                </a:cubicBezTo>
                <a:cubicBezTo>
                  <a:pt x="5602675" y="893127"/>
                  <a:pt x="5604115" y="907527"/>
                  <a:pt x="5615637" y="907887"/>
                </a:cubicBezTo>
                <a:cubicBezTo>
                  <a:pt x="5624998" y="908607"/>
                  <a:pt x="5631479" y="898167"/>
                  <a:pt x="5640840" y="897087"/>
                </a:cubicBezTo>
                <a:cubicBezTo>
                  <a:pt x="5657402" y="896007"/>
                  <a:pt x="5670724" y="903207"/>
                  <a:pt x="5681165" y="909327"/>
                </a:cubicBezTo>
                <a:cubicBezTo>
                  <a:pt x="5674324" y="925526"/>
                  <a:pt x="5638320" y="937406"/>
                  <a:pt x="5638320" y="958645"/>
                </a:cubicBezTo>
                <a:cubicBezTo>
                  <a:pt x="5637960" y="971244"/>
                  <a:pt x="5652721" y="973404"/>
                  <a:pt x="5663523" y="981684"/>
                </a:cubicBezTo>
                <a:cubicBezTo>
                  <a:pt x="5672884" y="988524"/>
                  <a:pt x="5685126" y="1007963"/>
                  <a:pt x="5698447" y="1021642"/>
                </a:cubicBezTo>
                <a:cubicBezTo>
                  <a:pt x="5704208" y="1027402"/>
                  <a:pt x="5713569" y="1031362"/>
                  <a:pt x="5715730" y="1034962"/>
                </a:cubicBezTo>
                <a:cubicBezTo>
                  <a:pt x="5722211" y="1043961"/>
                  <a:pt x="5721130" y="1054761"/>
                  <a:pt x="5727611" y="1060521"/>
                </a:cubicBezTo>
                <a:cubicBezTo>
                  <a:pt x="5729051" y="1067721"/>
                  <a:pt x="5724731" y="1069520"/>
                  <a:pt x="5725091" y="1076360"/>
                </a:cubicBezTo>
                <a:cubicBezTo>
                  <a:pt x="5728331" y="1086080"/>
                  <a:pt x="5743093" y="1084280"/>
                  <a:pt x="5746694" y="1094000"/>
                </a:cubicBezTo>
                <a:cubicBezTo>
                  <a:pt x="5743813" y="1117039"/>
                  <a:pt x="5753535" y="1138638"/>
                  <a:pt x="5734452" y="1147277"/>
                </a:cubicBezTo>
                <a:cubicBezTo>
                  <a:pt x="5725811" y="1188676"/>
                  <a:pt x="5715730" y="1221075"/>
                  <a:pt x="5687646" y="1243394"/>
                </a:cubicBezTo>
                <a:cubicBezTo>
                  <a:pt x="5662443" y="1263913"/>
                  <a:pt x="5628598" y="1269673"/>
                  <a:pt x="5597994" y="1279752"/>
                </a:cubicBezTo>
                <a:cubicBezTo>
                  <a:pt x="5590073" y="1282272"/>
                  <a:pt x="5583592" y="1290552"/>
                  <a:pt x="5576752" y="1293072"/>
                </a:cubicBezTo>
                <a:cubicBezTo>
                  <a:pt x="5559109" y="1299192"/>
                  <a:pt x="5527425" y="1295232"/>
                  <a:pt x="5525985" y="1317191"/>
                </a:cubicBezTo>
                <a:cubicBezTo>
                  <a:pt x="5525265" y="1327990"/>
                  <a:pt x="5539667" y="1334110"/>
                  <a:pt x="5540747" y="1345270"/>
                </a:cubicBezTo>
                <a:cubicBezTo>
                  <a:pt x="5542187" y="1361829"/>
                  <a:pt x="5527425" y="1378748"/>
                  <a:pt x="5516624" y="1379828"/>
                </a:cubicBezTo>
                <a:cubicBezTo>
                  <a:pt x="5509063" y="1380908"/>
                  <a:pt x="5492140" y="1375509"/>
                  <a:pt x="5491060" y="1361469"/>
                </a:cubicBezTo>
                <a:cubicBezTo>
                  <a:pt x="5489980" y="1345270"/>
                  <a:pt x="5510863" y="1338790"/>
                  <a:pt x="5512663" y="1329070"/>
                </a:cubicBezTo>
                <a:cubicBezTo>
                  <a:pt x="5515544" y="1312151"/>
                  <a:pt x="5497901" y="1295592"/>
                  <a:pt x="5477739" y="1297032"/>
                </a:cubicBezTo>
                <a:cubicBezTo>
                  <a:pt x="5460096" y="1298112"/>
                  <a:pt x="5420131" y="1333750"/>
                  <a:pt x="5419051" y="1353189"/>
                </a:cubicBezTo>
                <a:cubicBezTo>
                  <a:pt x="5418331" y="1367589"/>
                  <a:pt x="5447855" y="1397828"/>
                  <a:pt x="5457576" y="1406827"/>
                </a:cubicBezTo>
                <a:cubicBezTo>
                  <a:pt x="5495381" y="1439586"/>
                  <a:pt x="5534986" y="1459745"/>
                  <a:pt x="5528505" y="1540382"/>
                </a:cubicBezTo>
                <a:cubicBezTo>
                  <a:pt x="5519144" y="1560901"/>
                  <a:pt x="5495021" y="1565221"/>
                  <a:pt x="5476658" y="1576741"/>
                </a:cubicBezTo>
                <a:cubicBezTo>
                  <a:pt x="5462257" y="1585020"/>
                  <a:pt x="5455056" y="1611299"/>
                  <a:pt x="5430932" y="1613819"/>
                </a:cubicBezTo>
                <a:cubicBezTo>
                  <a:pt x="5421211" y="1610219"/>
                  <a:pt x="5426972" y="1595460"/>
                  <a:pt x="5424092" y="1588620"/>
                </a:cubicBezTo>
                <a:cubicBezTo>
                  <a:pt x="5420851" y="1578901"/>
                  <a:pt x="5401409" y="1574221"/>
                  <a:pt x="5389527" y="1564501"/>
                </a:cubicBezTo>
                <a:cubicBezTo>
                  <a:pt x="5379806" y="1556581"/>
                  <a:pt x="5375845" y="1543982"/>
                  <a:pt x="5367924" y="1536422"/>
                </a:cubicBezTo>
                <a:cubicBezTo>
                  <a:pt x="5358563" y="1527063"/>
                  <a:pt x="5344881" y="1525263"/>
                  <a:pt x="5333360" y="1519143"/>
                </a:cubicBezTo>
                <a:cubicBezTo>
                  <a:pt x="5326159" y="1515183"/>
                  <a:pt x="5320398" y="1501144"/>
                  <a:pt x="5313197" y="1501864"/>
                </a:cubicBezTo>
                <a:cubicBezTo>
                  <a:pt x="5301316" y="1502224"/>
                  <a:pt x="5305636" y="1513383"/>
                  <a:pt x="5302756" y="1532462"/>
                </a:cubicBezTo>
                <a:cubicBezTo>
                  <a:pt x="5299875" y="1550822"/>
                  <a:pt x="5285834" y="1565221"/>
                  <a:pt x="5290874" y="1587180"/>
                </a:cubicBezTo>
                <a:cubicBezTo>
                  <a:pt x="5292674" y="1596180"/>
                  <a:pt x="5303836" y="1603020"/>
                  <a:pt x="5309237" y="1612019"/>
                </a:cubicBezTo>
                <a:cubicBezTo>
                  <a:pt x="5318598" y="1627499"/>
                  <a:pt x="5320038" y="1645138"/>
                  <a:pt x="5329399" y="1653778"/>
                </a:cubicBezTo>
                <a:cubicBezTo>
                  <a:pt x="5335880" y="1659537"/>
                  <a:pt x="5346321" y="1660617"/>
                  <a:pt x="5353522" y="1665657"/>
                </a:cubicBezTo>
                <a:cubicBezTo>
                  <a:pt x="5367564" y="1675737"/>
                  <a:pt x="5392768" y="1697696"/>
                  <a:pt x="5397808" y="1709936"/>
                </a:cubicBezTo>
                <a:cubicBezTo>
                  <a:pt x="5403569" y="1723975"/>
                  <a:pt x="5397808" y="1740534"/>
                  <a:pt x="5401769" y="1755294"/>
                </a:cubicBezTo>
                <a:cubicBezTo>
                  <a:pt x="5406089" y="1772213"/>
                  <a:pt x="5428412" y="1784813"/>
                  <a:pt x="5415090" y="1802092"/>
                </a:cubicBezTo>
                <a:cubicBezTo>
                  <a:pt x="5402129" y="1799572"/>
                  <a:pt x="5390967" y="1791292"/>
                  <a:pt x="5380166" y="1784813"/>
                </a:cubicBezTo>
                <a:cubicBezTo>
                  <a:pt x="5361803" y="1773293"/>
                  <a:pt x="5353162" y="1763573"/>
                  <a:pt x="5341281" y="1744854"/>
                </a:cubicBezTo>
                <a:cubicBezTo>
                  <a:pt x="5337680" y="1739094"/>
                  <a:pt x="5332640" y="1733695"/>
                  <a:pt x="5330479" y="1728655"/>
                </a:cubicBezTo>
                <a:cubicBezTo>
                  <a:pt x="5325799" y="1716415"/>
                  <a:pt x="5327239" y="1703096"/>
                  <a:pt x="5322918" y="1688336"/>
                </a:cubicBezTo>
                <a:cubicBezTo>
                  <a:pt x="5318958" y="1676097"/>
                  <a:pt x="5304556" y="1656298"/>
                  <a:pt x="5293034" y="1645858"/>
                </a:cubicBezTo>
                <a:cubicBezTo>
                  <a:pt x="5284033" y="1636858"/>
                  <a:pt x="5267111" y="1631459"/>
                  <a:pt x="5266391" y="1618859"/>
                </a:cubicBezTo>
                <a:cubicBezTo>
                  <a:pt x="5265671" y="1601220"/>
                  <a:pt x="5272872" y="1580341"/>
                  <a:pt x="5271792" y="1559101"/>
                </a:cubicBezTo>
                <a:cubicBezTo>
                  <a:pt x="5271792" y="1554422"/>
                  <a:pt x="5268551" y="1549742"/>
                  <a:pt x="5267831" y="1544342"/>
                </a:cubicBezTo>
                <a:cubicBezTo>
                  <a:pt x="5266391" y="1534262"/>
                  <a:pt x="5268911" y="1521663"/>
                  <a:pt x="5266391" y="1512303"/>
                </a:cubicBezTo>
                <a:cubicBezTo>
                  <a:pt x="5264231" y="1504024"/>
                  <a:pt x="5258110" y="1496104"/>
                  <a:pt x="5254509" y="1488184"/>
                </a:cubicBezTo>
                <a:cubicBezTo>
                  <a:pt x="5250909" y="1480624"/>
                  <a:pt x="5247309" y="1473065"/>
                  <a:pt x="5244068" y="1462625"/>
                </a:cubicBezTo>
                <a:cubicBezTo>
                  <a:pt x="5238307" y="1447506"/>
                  <a:pt x="5232187" y="1417627"/>
                  <a:pt x="5219945" y="1416187"/>
                </a:cubicBezTo>
                <a:cubicBezTo>
                  <a:pt x="5206263" y="1414387"/>
                  <a:pt x="5193301" y="1441386"/>
                  <a:pt x="5175659" y="1441386"/>
                </a:cubicBezTo>
                <a:cubicBezTo>
                  <a:pt x="5166658" y="1441746"/>
                  <a:pt x="5154776" y="1434546"/>
                  <a:pt x="5152976" y="1425187"/>
                </a:cubicBezTo>
                <a:cubicBezTo>
                  <a:pt x="5151176" y="1417267"/>
                  <a:pt x="5156937" y="1408987"/>
                  <a:pt x="5156937" y="1399988"/>
                </a:cubicBezTo>
                <a:cubicBezTo>
                  <a:pt x="5156577" y="1381988"/>
                  <a:pt x="5143615" y="1375149"/>
                  <a:pt x="5134254" y="1362549"/>
                </a:cubicBezTo>
                <a:cubicBezTo>
                  <a:pt x="5130293" y="1357509"/>
                  <a:pt x="5129213" y="1350310"/>
                  <a:pt x="5125973" y="1346350"/>
                </a:cubicBezTo>
                <a:cubicBezTo>
                  <a:pt x="5120212" y="1339510"/>
                  <a:pt x="5108330" y="1335190"/>
                  <a:pt x="5100769" y="1327990"/>
                </a:cubicBezTo>
                <a:cubicBezTo>
                  <a:pt x="5093208" y="1320791"/>
                  <a:pt x="5085287" y="1310711"/>
                  <a:pt x="5082047" y="1303871"/>
                </a:cubicBezTo>
                <a:cubicBezTo>
                  <a:pt x="5077006" y="1293432"/>
                  <a:pt x="5075206" y="1279752"/>
                  <a:pt x="5067285" y="1278312"/>
                </a:cubicBezTo>
                <a:cubicBezTo>
                  <a:pt x="5059724" y="1276872"/>
                  <a:pt x="5051083" y="1287672"/>
                  <a:pt x="5043162" y="1290552"/>
                </a:cubicBezTo>
                <a:cubicBezTo>
                  <a:pt x="5034881" y="1293072"/>
                  <a:pt x="5015078" y="1296672"/>
                  <a:pt x="5007157" y="1297032"/>
                </a:cubicBezTo>
                <a:cubicBezTo>
                  <a:pt x="4980154" y="1298832"/>
                  <a:pt x="4958551" y="1291632"/>
                  <a:pt x="4961431" y="1323671"/>
                </a:cubicBezTo>
                <a:cubicBezTo>
                  <a:pt x="4957471" y="1338070"/>
                  <a:pt x="4942349" y="1338430"/>
                  <a:pt x="4932267" y="1345270"/>
                </a:cubicBezTo>
                <a:cubicBezTo>
                  <a:pt x="4919306" y="1353909"/>
                  <a:pt x="4909944" y="1371549"/>
                  <a:pt x="4895903" y="1385228"/>
                </a:cubicBezTo>
                <a:cubicBezTo>
                  <a:pt x="4889422" y="1392068"/>
                  <a:pt x="4879700" y="1396388"/>
                  <a:pt x="4873580" y="1402867"/>
                </a:cubicBezTo>
                <a:cubicBezTo>
                  <a:pt x="4868539" y="1407907"/>
                  <a:pt x="4866739" y="1416547"/>
                  <a:pt x="4861338" y="1421227"/>
                </a:cubicBezTo>
                <a:cubicBezTo>
                  <a:pt x="4846936" y="1434906"/>
                  <a:pt x="4825693" y="1435986"/>
                  <a:pt x="4815972" y="1454705"/>
                </a:cubicBezTo>
                <a:cubicBezTo>
                  <a:pt x="4815252" y="1477025"/>
                  <a:pt x="4826414" y="1493944"/>
                  <a:pt x="4823893" y="1515183"/>
                </a:cubicBezTo>
                <a:cubicBezTo>
                  <a:pt x="4822813" y="1524543"/>
                  <a:pt x="4815612" y="1533182"/>
                  <a:pt x="4814532" y="1543262"/>
                </a:cubicBezTo>
                <a:cubicBezTo>
                  <a:pt x="4813812" y="1551542"/>
                  <a:pt x="4818132" y="1560541"/>
                  <a:pt x="4815972" y="1569901"/>
                </a:cubicBezTo>
                <a:cubicBezTo>
                  <a:pt x="4814532" y="1574581"/>
                  <a:pt x="4809491" y="1577101"/>
                  <a:pt x="4805171" y="1583220"/>
                </a:cubicBezTo>
                <a:cubicBezTo>
                  <a:pt x="4801570" y="1588620"/>
                  <a:pt x="4800130" y="1595460"/>
                  <a:pt x="4797250" y="1599060"/>
                </a:cubicBezTo>
                <a:cubicBezTo>
                  <a:pt x="4792569" y="1604820"/>
                  <a:pt x="4785368" y="1608779"/>
                  <a:pt x="4781048" y="1613819"/>
                </a:cubicBezTo>
                <a:cubicBezTo>
                  <a:pt x="4774207" y="1621739"/>
                  <a:pt x="4773127" y="1627499"/>
                  <a:pt x="4766646" y="1628219"/>
                </a:cubicBezTo>
                <a:cubicBezTo>
                  <a:pt x="4737122" y="1632539"/>
                  <a:pt x="4729921" y="1577101"/>
                  <a:pt x="4716959" y="1553702"/>
                </a:cubicBezTo>
                <a:cubicBezTo>
                  <a:pt x="4711198" y="1543262"/>
                  <a:pt x="4698597" y="1533542"/>
                  <a:pt x="4692836" y="1520223"/>
                </a:cubicBezTo>
                <a:cubicBezTo>
                  <a:pt x="4685995" y="1505463"/>
                  <a:pt x="4683835" y="1486384"/>
                  <a:pt x="4674114" y="1469465"/>
                </a:cubicBezTo>
                <a:cubicBezTo>
                  <a:pt x="4665833" y="1455065"/>
                  <a:pt x="4654311" y="1440306"/>
                  <a:pt x="4648550" y="1425187"/>
                </a:cubicBezTo>
                <a:cubicBezTo>
                  <a:pt x="4643870" y="1412587"/>
                  <a:pt x="4639909" y="1396748"/>
                  <a:pt x="4635229" y="1382708"/>
                </a:cubicBezTo>
                <a:cubicBezTo>
                  <a:pt x="4630548" y="1367589"/>
                  <a:pt x="4625507" y="1348870"/>
                  <a:pt x="4624787" y="1337350"/>
                </a:cubicBezTo>
                <a:cubicBezTo>
                  <a:pt x="4623707" y="1319711"/>
                  <a:pt x="4628028" y="1308911"/>
                  <a:pt x="4613986" y="1302431"/>
                </a:cubicBezTo>
                <a:cubicBezTo>
                  <a:pt x="4601024" y="1305311"/>
                  <a:pt x="4595263" y="1318271"/>
                  <a:pt x="4580501" y="1318271"/>
                </a:cubicBezTo>
                <a:cubicBezTo>
                  <a:pt x="4566100" y="1318271"/>
                  <a:pt x="4527935" y="1293792"/>
                  <a:pt x="4539096" y="1271833"/>
                </a:cubicBezTo>
                <a:cubicBezTo>
                  <a:pt x="4529735" y="1258153"/>
                  <a:pt x="4506332" y="1250953"/>
                  <a:pt x="4488329" y="1235474"/>
                </a:cubicBezTo>
                <a:cubicBezTo>
                  <a:pt x="4477888" y="1226834"/>
                  <a:pt x="4468527" y="1205235"/>
                  <a:pt x="4450885" y="1203435"/>
                </a:cubicBezTo>
                <a:cubicBezTo>
                  <a:pt x="4445844" y="1203075"/>
                  <a:pt x="4439363" y="1205595"/>
                  <a:pt x="4435042" y="1205955"/>
                </a:cubicBezTo>
                <a:cubicBezTo>
                  <a:pt x="4423521" y="1207035"/>
                  <a:pt x="4403358" y="1205235"/>
                  <a:pt x="4390757" y="1205955"/>
                </a:cubicBezTo>
                <a:cubicBezTo>
                  <a:pt x="4374555" y="1207395"/>
                  <a:pt x="4354752" y="1210995"/>
                  <a:pt x="4334229" y="1208835"/>
                </a:cubicBezTo>
                <a:cubicBezTo>
                  <a:pt x="4321628" y="1207395"/>
                  <a:pt x="4305065" y="1204875"/>
                  <a:pt x="4291744" y="1203435"/>
                </a:cubicBezTo>
                <a:cubicBezTo>
                  <a:pt x="4274461" y="1201635"/>
                  <a:pt x="4252139" y="1197675"/>
                  <a:pt x="4242417" y="1188676"/>
                </a:cubicBezTo>
                <a:cubicBezTo>
                  <a:pt x="4236297" y="1183276"/>
                  <a:pt x="4234136" y="1165637"/>
                  <a:pt x="4223695" y="1163477"/>
                </a:cubicBezTo>
                <a:cubicBezTo>
                  <a:pt x="4211093" y="1160597"/>
                  <a:pt x="4204252" y="1170317"/>
                  <a:pt x="4192731" y="1172836"/>
                </a:cubicBezTo>
                <a:cubicBezTo>
                  <a:pt x="4168248" y="1178236"/>
                  <a:pt x="4148085" y="1167797"/>
                  <a:pt x="4131163" y="1156637"/>
                </a:cubicBezTo>
                <a:cubicBezTo>
                  <a:pt x="4119641" y="1148717"/>
                  <a:pt x="4108840" y="1144758"/>
                  <a:pt x="4100559" y="1139358"/>
                </a:cubicBezTo>
                <a:cubicBezTo>
                  <a:pt x="4080396" y="1125678"/>
                  <a:pt x="4076436" y="1084640"/>
                  <a:pt x="4045832" y="1084640"/>
                </a:cubicBezTo>
                <a:cubicBezTo>
                  <a:pt x="4035030" y="1084280"/>
                  <a:pt x="4017748" y="1091120"/>
                  <a:pt x="4016308" y="1103359"/>
                </a:cubicBezTo>
                <a:cubicBezTo>
                  <a:pt x="4015228" y="1111639"/>
                  <a:pt x="4026749" y="1127478"/>
                  <a:pt x="4031070" y="1133958"/>
                </a:cubicBezTo>
                <a:cubicBezTo>
                  <a:pt x="4045832" y="1155197"/>
                  <a:pt x="4073555" y="1163117"/>
                  <a:pt x="4081836" y="1191556"/>
                </a:cubicBezTo>
                <a:cubicBezTo>
                  <a:pt x="4087597" y="1193716"/>
                  <a:pt x="4098759" y="1186876"/>
                  <a:pt x="4104519" y="1192636"/>
                </a:cubicBezTo>
                <a:cubicBezTo>
                  <a:pt x="4109560" y="1205235"/>
                  <a:pt x="4104519" y="1227554"/>
                  <a:pt x="4116761" y="1232954"/>
                </a:cubicBezTo>
                <a:cubicBezTo>
                  <a:pt x="4172208" y="1241954"/>
                  <a:pt x="4188050" y="1211715"/>
                  <a:pt x="4212893" y="1190116"/>
                </a:cubicBezTo>
                <a:cubicBezTo>
                  <a:pt x="4227295" y="1199475"/>
                  <a:pt x="4222615" y="1207755"/>
                  <a:pt x="4227655" y="1218195"/>
                </a:cubicBezTo>
                <a:cubicBezTo>
                  <a:pt x="4232696" y="1228634"/>
                  <a:pt x="4240617" y="1237274"/>
                  <a:pt x="4250338" y="1240874"/>
                </a:cubicBezTo>
                <a:cubicBezTo>
                  <a:pt x="4257179" y="1243394"/>
                  <a:pt x="4265820" y="1240874"/>
                  <a:pt x="4275542" y="1245194"/>
                </a:cubicBezTo>
                <a:cubicBezTo>
                  <a:pt x="4282022" y="1247354"/>
                  <a:pt x="4308306" y="1272193"/>
                  <a:pt x="4309386" y="1280832"/>
                </a:cubicBezTo>
                <a:cubicBezTo>
                  <a:pt x="4309746" y="1289112"/>
                  <a:pt x="4292104" y="1315751"/>
                  <a:pt x="4286343" y="1322591"/>
                </a:cubicBezTo>
                <a:cubicBezTo>
                  <a:pt x="4281302" y="1329070"/>
                  <a:pt x="4273021" y="1332670"/>
                  <a:pt x="4270501" y="1338430"/>
                </a:cubicBezTo>
                <a:cubicBezTo>
                  <a:pt x="4268341" y="1343110"/>
                  <a:pt x="4269061" y="1353189"/>
                  <a:pt x="4267621" y="1355709"/>
                </a:cubicBezTo>
                <a:cubicBezTo>
                  <a:pt x="4265100" y="1361469"/>
                  <a:pt x="4253219" y="1368309"/>
                  <a:pt x="4246378" y="1374429"/>
                </a:cubicBezTo>
                <a:cubicBezTo>
                  <a:pt x="4239177" y="1381268"/>
                  <a:pt x="4230536" y="1386668"/>
                  <a:pt x="4223695" y="1392068"/>
                </a:cubicBezTo>
                <a:cubicBezTo>
                  <a:pt x="4215054" y="1398548"/>
                  <a:pt x="4210013" y="1407547"/>
                  <a:pt x="4200652" y="1410787"/>
                </a:cubicBezTo>
                <a:cubicBezTo>
                  <a:pt x="4183010" y="1417267"/>
                  <a:pt x="4166087" y="1414387"/>
                  <a:pt x="4151325" y="1424107"/>
                </a:cubicBezTo>
                <a:cubicBezTo>
                  <a:pt x="4141604" y="1430586"/>
                  <a:pt x="4141604" y="1444626"/>
                  <a:pt x="4130083" y="1452186"/>
                </a:cubicBezTo>
                <a:cubicBezTo>
                  <a:pt x="4117841" y="1460105"/>
                  <a:pt x="4096598" y="1460105"/>
                  <a:pt x="4079316" y="1468385"/>
                </a:cubicBezTo>
                <a:cubicBezTo>
                  <a:pt x="4067794" y="1473425"/>
                  <a:pt x="4060954" y="1483504"/>
                  <a:pt x="4051232" y="1486744"/>
                </a:cubicBezTo>
                <a:cubicBezTo>
                  <a:pt x="4046912" y="1488544"/>
                  <a:pt x="4041871" y="1487104"/>
                  <a:pt x="4037911" y="1488184"/>
                </a:cubicBezTo>
                <a:cubicBezTo>
                  <a:pt x="4028909" y="1490344"/>
                  <a:pt x="4020628" y="1496824"/>
                  <a:pt x="4012347" y="1498984"/>
                </a:cubicBezTo>
                <a:cubicBezTo>
                  <a:pt x="4005506" y="1500784"/>
                  <a:pt x="3998665" y="1499704"/>
                  <a:pt x="3992185" y="1501864"/>
                </a:cubicBezTo>
                <a:cubicBezTo>
                  <a:pt x="3971662" y="1507623"/>
                  <a:pt x="3952939" y="1528503"/>
                  <a:pt x="3932057" y="1516263"/>
                </a:cubicBezTo>
                <a:cubicBezTo>
                  <a:pt x="3922335" y="1493944"/>
                  <a:pt x="3920535" y="1465505"/>
                  <a:pt x="3909374" y="1445346"/>
                </a:cubicBezTo>
                <a:cubicBezTo>
                  <a:pt x="3903613" y="1435266"/>
                  <a:pt x="3892092" y="1432026"/>
                  <a:pt x="3888131" y="1421227"/>
                </a:cubicBezTo>
                <a:cubicBezTo>
                  <a:pt x="3887411" y="1412947"/>
                  <a:pt x="3897852" y="1415107"/>
                  <a:pt x="3898572" y="1407907"/>
                </a:cubicBezTo>
                <a:cubicBezTo>
                  <a:pt x="3895332" y="1393508"/>
                  <a:pt x="3881650" y="1387028"/>
                  <a:pt x="3873369" y="1374429"/>
                </a:cubicBezTo>
                <a:cubicBezTo>
                  <a:pt x="3869409" y="1368669"/>
                  <a:pt x="3867248" y="1360029"/>
                  <a:pt x="3862568" y="1353189"/>
                </a:cubicBezTo>
                <a:cubicBezTo>
                  <a:pt x="3846726" y="1330150"/>
                  <a:pt x="3815041" y="1317911"/>
                  <a:pt x="3808921" y="1289112"/>
                </a:cubicBezTo>
                <a:cubicBezTo>
                  <a:pt x="3807480" y="1281192"/>
                  <a:pt x="3809281" y="1275072"/>
                  <a:pt x="3807841" y="1268953"/>
                </a:cubicBezTo>
                <a:cubicBezTo>
                  <a:pt x="3805320" y="1259233"/>
                  <a:pt x="3798479" y="1248793"/>
                  <a:pt x="3791638" y="1240874"/>
                </a:cubicBezTo>
                <a:cubicBezTo>
                  <a:pt x="3786598" y="1235114"/>
                  <a:pt x="3776156" y="1230794"/>
                  <a:pt x="3770396" y="1222155"/>
                </a:cubicBezTo>
                <a:cubicBezTo>
                  <a:pt x="3766435" y="1216395"/>
                  <a:pt x="3765715" y="1208115"/>
                  <a:pt x="3762115" y="1201995"/>
                </a:cubicBezTo>
                <a:cubicBezTo>
                  <a:pt x="3748793" y="1177516"/>
                  <a:pt x="3729710" y="1155197"/>
                  <a:pt x="3708828" y="1137918"/>
                </a:cubicBezTo>
                <a:cubicBezTo>
                  <a:pt x="3698026" y="1139718"/>
                  <a:pt x="3686145" y="1140438"/>
                  <a:pt x="3680744" y="1147277"/>
                </a:cubicBezTo>
                <a:cubicBezTo>
                  <a:pt x="3686145" y="1164917"/>
                  <a:pt x="3694786" y="1179676"/>
                  <a:pt x="3703427" y="1194076"/>
                </a:cubicBezTo>
                <a:cubicBezTo>
                  <a:pt x="3711708" y="1207395"/>
                  <a:pt x="3723229" y="1221795"/>
                  <a:pt x="3728630" y="1236914"/>
                </a:cubicBezTo>
                <a:cubicBezTo>
                  <a:pt x="3731151" y="1242674"/>
                  <a:pt x="3730430" y="1249873"/>
                  <a:pt x="3732951" y="1255633"/>
                </a:cubicBezTo>
                <a:cubicBezTo>
                  <a:pt x="3741232" y="1276872"/>
                  <a:pt x="3767875" y="1283352"/>
                  <a:pt x="3772916" y="1307831"/>
                </a:cubicBezTo>
                <a:cubicBezTo>
                  <a:pt x="3776516" y="1324031"/>
                  <a:pt x="3772196" y="1335550"/>
                  <a:pt x="3776876" y="1351749"/>
                </a:cubicBezTo>
                <a:cubicBezTo>
                  <a:pt x="3781557" y="1367589"/>
                  <a:pt x="3804600" y="1376948"/>
                  <a:pt x="3814321" y="1392068"/>
                </a:cubicBezTo>
                <a:cubicBezTo>
                  <a:pt x="3822242" y="1404307"/>
                  <a:pt x="3822242" y="1421947"/>
                  <a:pt x="3827643" y="1433466"/>
                </a:cubicBezTo>
                <a:cubicBezTo>
                  <a:pt x="3835924" y="1450386"/>
                  <a:pt x="3858247" y="1457945"/>
                  <a:pt x="3874449" y="1469465"/>
                </a:cubicBezTo>
                <a:cubicBezTo>
                  <a:pt x="3889211" y="1479904"/>
                  <a:pt x="3900013" y="1495744"/>
                  <a:pt x="3911894" y="1506903"/>
                </a:cubicBezTo>
                <a:cubicBezTo>
                  <a:pt x="3919095" y="1513383"/>
                  <a:pt x="3929176" y="1514463"/>
                  <a:pt x="3930617" y="1521663"/>
                </a:cubicBezTo>
                <a:cubicBezTo>
                  <a:pt x="3933137" y="1530663"/>
                  <a:pt x="3927016" y="1533902"/>
                  <a:pt x="3925216" y="1541822"/>
                </a:cubicBezTo>
                <a:cubicBezTo>
                  <a:pt x="3935657" y="1552622"/>
                  <a:pt x="3945739" y="1572061"/>
                  <a:pt x="3963021" y="1573861"/>
                </a:cubicBezTo>
                <a:cubicBezTo>
                  <a:pt x="3969862" y="1574581"/>
                  <a:pt x="3978863" y="1567381"/>
                  <a:pt x="3989664" y="1565941"/>
                </a:cubicBezTo>
                <a:cubicBezTo>
                  <a:pt x="3995065" y="1564861"/>
                  <a:pt x="4001186" y="1566661"/>
                  <a:pt x="4005506" y="1565941"/>
                </a:cubicBezTo>
                <a:cubicBezTo>
                  <a:pt x="4012707" y="1564501"/>
                  <a:pt x="4018828" y="1558021"/>
                  <a:pt x="4027109" y="1556581"/>
                </a:cubicBezTo>
                <a:cubicBezTo>
                  <a:pt x="4040791" y="1553342"/>
                  <a:pt x="4056633" y="1554782"/>
                  <a:pt x="4073915" y="1552622"/>
                </a:cubicBezTo>
                <a:cubicBezTo>
                  <a:pt x="4090117" y="1550462"/>
                  <a:pt x="4101279" y="1536782"/>
                  <a:pt x="4113881" y="1540382"/>
                </a:cubicBezTo>
                <a:cubicBezTo>
                  <a:pt x="4127562" y="1555502"/>
                  <a:pt x="4117841" y="1572421"/>
                  <a:pt x="4113881" y="1587180"/>
                </a:cubicBezTo>
                <a:cubicBezTo>
                  <a:pt x="4112440" y="1592580"/>
                  <a:pt x="4112440" y="1597620"/>
                  <a:pt x="4111360" y="1601940"/>
                </a:cubicBezTo>
                <a:cubicBezTo>
                  <a:pt x="4103799" y="1625339"/>
                  <a:pt x="4085077" y="1642978"/>
                  <a:pt x="4076436" y="1664577"/>
                </a:cubicBezTo>
                <a:cubicBezTo>
                  <a:pt x="4073915" y="1671057"/>
                  <a:pt x="4074275" y="1678977"/>
                  <a:pt x="4071035" y="1685816"/>
                </a:cubicBezTo>
                <a:cubicBezTo>
                  <a:pt x="4061314" y="1707416"/>
                  <a:pt x="4040431" y="1728295"/>
                  <a:pt x="4024229" y="1745934"/>
                </a:cubicBezTo>
                <a:cubicBezTo>
                  <a:pt x="4015228" y="1756014"/>
                  <a:pt x="4007307" y="1764653"/>
                  <a:pt x="3997585" y="1772573"/>
                </a:cubicBezTo>
                <a:cubicBezTo>
                  <a:pt x="3987864" y="1780853"/>
                  <a:pt x="3976343" y="1784813"/>
                  <a:pt x="3965541" y="1792732"/>
                </a:cubicBezTo>
                <a:cubicBezTo>
                  <a:pt x="3943938" y="1808212"/>
                  <a:pt x="3921615" y="1830891"/>
                  <a:pt x="3906853" y="1851410"/>
                </a:cubicBezTo>
                <a:cubicBezTo>
                  <a:pt x="3900733" y="1859330"/>
                  <a:pt x="3897852" y="1868689"/>
                  <a:pt x="3891731" y="1875529"/>
                </a:cubicBezTo>
                <a:cubicBezTo>
                  <a:pt x="3883090" y="1885249"/>
                  <a:pt x="3869769" y="1890288"/>
                  <a:pt x="3862568" y="1899648"/>
                </a:cubicBezTo>
                <a:cubicBezTo>
                  <a:pt x="3856807" y="1907208"/>
                  <a:pt x="3852846" y="1920887"/>
                  <a:pt x="3846366" y="1934567"/>
                </a:cubicBezTo>
                <a:cubicBezTo>
                  <a:pt x="3839165" y="1949686"/>
                  <a:pt x="3823683" y="1960126"/>
                  <a:pt x="3826563" y="1981365"/>
                </a:cubicBezTo>
                <a:cubicBezTo>
                  <a:pt x="3827283" y="1989285"/>
                  <a:pt x="3834844" y="1994324"/>
                  <a:pt x="3837004" y="2002604"/>
                </a:cubicBezTo>
                <a:cubicBezTo>
                  <a:pt x="3841325" y="2016644"/>
                  <a:pt x="3838084" y="2028883"/>
                  <a:pt x="3835924" y="2044003"/>
                </a:cubicBezTo>
                <a:cubicBezTo>
                  <a:pt x="3843485" y="2062362"/>
                  <a:pt x="3848886" y="2082881"/>
                  <a:pt x="3862568" y="2094761"/>
                </a:cubicBezTo>
                <a:cubicBezTo>
                  <a:pt x="3864008" y="2121759"/>
                  <a:pt x="3860407" y="2148038"/>
                  <a:pt x="3862568" y="2171077"/>
                </a:cubicBezTo>
                <a:cubicBezTo>
                  <a:pt x="3864008" y="2185837"/>
                  <a:pt x="3869769" y="2196277"/>
                  <a:pt x="3864008" y="2209956"/>
                </a:cubicBezTo>
                <a:cubicBezTo>
                  <a:pt x="3858967" y="2221836"/>
                  <a:pt x="3839525" y="2242715"/>
                  <a:pt x="3827643" y="2249914"/>
                </a:cubicBezTo>
                <a:cubicBezTo>
                  <a:pt x="3815041" y="2258194"/>
                  <a:pt x="3795959" y="2259994"/>
                  <a:pt x="3782277" y="2270074"/>
                </a:cubicBezTo>
                <a:cubicBezTo>
                  <a:pt x="3772916" y="2276913"/>
                  <a:pt x="3764995" y="2288793"/>
                  <a:pt x="3755274" y="2296713"/>
                </a:cubicBezTo>
                <a:cubicBezTo>
                  <a:pt x="3739792" y="2310032"/>
                  <a:pt x="3718189" y="2322272"/>
                  <a:pt x="3716749" y="2335591"/>
                </a:cubicBezTo>
                <a:cubicBezTo>
                  <a:pt x="3716029" y="2343151"/>
                  <a:pt x="3722869" y="2355030"/>
                  <a:pt x="3724670" y="2362230"/>
                </a:cubicBezTo>
                <a:cubicBezTo>
                  <a:pt x="3730070" y="2382029"/>
                  <a:pt x="3735111" y="2410468"/>
                  <a:pt x="3726110" y="2431707"/>
                </a:cubicBezTo>
                <a:cubicBezTo>
                  <a:pt x="3716389" y="2455106"/>
                  <a:pt x="3667422" y="2450067"/>
                  <a:pt x="3662021" y="2474546"/>
                </a:cubicBezTo>
                <a:cubicBezTo>
                  <a:pt x="3660221" y="2482105"/>
                  <a:pt x="3665262" y="2487865"/>
                  <a:pt x="3664542" y="2495785"/>
                </a:cubicBezTo>
                <a:cubicBezTo>
                  <a:pt x="3664182" y="2502625"/>
                  <a:pt x="3655181" y="2527464"/>
                  <a:pt x="3651220" y="2534663"/>
                </a:cubicBezTo>
                <a:cubicBezTo>
                  <a:pt x="3645099" y="2545823"/>
                  <a:pt x="3632138" y="2550863"/>
                  <a:pt x="3623136" y="2560222"/>
                </a:cubicBezTo>
                <a:cubicBezTo>
                  <a:pt x="3612335" y="2572102"/>
                  <a:pt x="3606934" y="2589021"/>
                  <a:pt x="3595053" y="2601621"/>
                </a:cubicBezTo>
                <a:cubicBezTo>
                  <a:pt x="3579211" y="2618540"/>
                  <a:pt x="3557968" y="2636179"/>
                  <a:pt x="3537805" y="2650939"/>
                </a:cubicBezTo>
                <a:cubicBezTo>
                  <a:pt x="3519803" y="2663898"/>
                  <a:pt x="3488119" y="2677218"/>
                  <a:pt x="3460395" y="2679378"/>
                </a:cubicBezTo>
                <a:cubicBezTo>
                  <a:pt x="3444193" y="2680098"/>
                  <a:pt x="3426911" y="2675058"/>
                  <a:pt x="3409629" y="2677938"/>
                </a:cubicBezTo>
                <a:cubicBezTo>
                  <a:pt x="3403508" y="2678658"/>
                  <a:pt x="3396667" y="2684418"/>
                  <a:pt x="3388386" y="2685857"/>
                </a:cubicBezTo>
                <a:cubicBezTo>
                  <a:pt x="3383345" y="2686577"/>
                  <a:pt x="3378304" y="2685137"/>
                  <a:pt x="3373624" y="2685857"/>
                </a:cubicBezTo>
                <a:cubicBezTo>
                  <a:pt x="3364983" y="2687297"/>
                  <a:pt x="3357062" y="2693777"/>
                  <a:pt x="3349501" y="2693777"/>
                </a:cubicBezTo>
                <a:cubicBezTo>
                  <a:pt x="3331858" y="2693777"/>
                  <a:pt x="3309896" y="2672898"/>
                  <a:pt x="3309535" y="2652379"/>
                </a:cubicBezTo>
                <a:cubicBezTo>
                  <a:pt x="3309175" y="2644459"/>
                  <a:pt x="3316376" y="2636899"/>
                  <a:pt x="3316016" y="2629700"/>
                </a:cubicBezTo>
                <a:cubicBezTo>
                  <a:pt x="3315656" y="2621060"/>
                  <a:pt x="3305575" y="2610620"/>
                  <a:pt x="3297294" y="2594781"/>
                </a:cubicBezTo>
                <a:cubicBezTo>
                  <a:pt x="3289373" y="2580022"/>
                  <a:pt x="3286492" y="2563102"/>
                  <a:pt x="3278571" y="2550863"/>
                </a:cubicBezTo>
                <a:cubicBezTo>
                  <a:pt x="3270290" y="2537903"/>
                  <a:pt x="3259129" y="2531783"/>
                  <a:pt x="3253008" y="2521344"/>
                </a:cubicBezTo>
                <a:cubicBezTo>
                  <a:pt x="3240766" y="2500825"/>
                  <a:pt x="3240046" y="2476346"/>
                  <a:pt x="3235726" y="2451867"/>
                </a:cubicBezTo>
                <a:cubicBezTo>
                  <a:pt x="3234286" y="2443947"/>
                  <a:pt x="3228885" y="2434947"/>
                  <a:pt x="3227805" y="2425228"/>
                </a:cubicBezTo>
                <a:cubicBezTo>
                  <a:pt x="3226365" y="2412988"/>
                  <a:pt x="3229245" y="2398949"/>
                  <a:pt x="3226365" y="2388869"/>
                </a:cubicBezTo>
                <a:cubicBezTo>
                  <a:pt x="3224204" y="2380949"/>
                  <a:pt x="3215563" y="2373390"/>
                  <a:pt x="3210162" y="2363670"/>
                </a:cubicBezTo>
                <a:cubicBezTo>
                  <a:pt x="3200801" y="2346391"/>
                  <a:pt x="3194320" y="2323712"/>
                  <a:pt x="3186399" y="2310032"/>
                </a:cubicBezTo>
                <a:cubicBezTo>
                  <a:pt x="3178838" y="2297433"/>
                  <a:pt x="3163716" y="2284473"/>
                  <a:pt x="3162276" y="2270074"/>
                </a:cubicBezTo>
                <a:cubicBezTo>
                  <a:pt x="3161196" y="2260354"/>
                  <a:pt x="3163716" y="2241995"/>
                  <a:pt x="3164797" y="2232635"/>
                </a:cubicBezTo>
                <a:cubicBezTo>
                  <a:pt x="3166237" y="2223275"/>
                  <a:pt x="3173438" y="2215716"/>
                  <a:pt x="3175598" y="2205636"/>
                </a:cubicBezTo>
                <a:cubicBezTo>
                  <a:pt x="3177038" y="2199156"/>
                  <a:pt x="3175238" y="2191597"/>
                  <a:pt x="3177038" y="2184397"/>
                </a:cubicBezTo>
                <a:cubicBezTo>
                  <a:pt x="3183879" y="2153798"/>
                  <a:pt x="3217363" y="2142999"/>
                  <a:pt x="3213043" y="2105560"/>
                </a:cubicBezTo>
                <a:cubicBezTo>
                  <a:pt x="3211243" y="2089721"/>
                  <a:pt x="3200081" y="2082161"/>
                  <a:pt x="3198281" y="2064162"/>
                </a:cubicBezTo>
                <a:cubicBezTo>
                  <a:pt x="3197561" y="2055882"/>
                  <a:pt x="3202601" y="2048322"/>
                  <a:pt x="3202601" y="2040043"/>
                </a:cubicBezTo>
                <a:cubicBezTo>
                  <a:pt x="3202241" y="2028883"/>
                  <a:pt x="3192520" y="2011964"/>
                  <a:pt x="3187480" y="2001524"/>
                </a:cubicBezTo>
                <a:cubicBezTo>
                  <a:pt x="3174158" y="1971645"/>
                  <a:pt x="3165877" y="1945006"/>
                  <a:pt x="3146074" y="1922687"/>
                </a:cubicBezTo>
                <a:cubicBezTo>
                  <a:pt x="3135633" y="1910088"/>
                  <a:pt x="3121591" y="1901448"/>
                  <a:pt x="3112950" y="1890288"/>
                </a:cubicBezTo>
                <a:cubicBezTo>
                  <a:pt x="3105749" y="1880929"/>
                  <a:pt x="3097108" y="1864010"/>
                  <a:pt x="3096748" y="1857170"/>
                </a:cubicBezTo>
                <a:cubicBezTo>
                  <a:pt x="3096388" y="1849250"/>
                  <a:pt x="3102508" y="1844570"/>
                  <a:pt x="3104669" y="1837011"/>
                </a:cubicBezTo>
                <a:cubicBezTo>
                  <a:pt x="3107549" y="1826931"/>
                  <a:pt x="3107549" y="1808212"/>
                  <a:pt x="3111510" y="1792732"/>
                </a:cubicBezTo>
                <a:cubicBezTo>
                  <a:pt x="3113310" y="1785533"/>
                  <a:pt x="3120871" y="1768253"/>
                  <a:pt x="3119431" y="1756374"/>
                </a:cubicBezTo>
                <a:cubicBezTo>
                  <a:pt x="3117990" y="1745574"/>
                  <a:pt x="3101428" y="1723975"/>
                  <a:pt x="3087386" y="1720735"/>
                </a:cubicBezTo>
                <a:cubicBezTo>
                  <a:pt x="3068664" y="1716055"/>
                  <a:pt x="3049582" y="1726495"/>
                  <a:pt x="3025818" y="1724695"/>
                </a:cubicBezTo>
                <a:cubicBezTo>
                  <a:pt x="3005656" y="1711735"/>
                  <a:pt x="3007096" y="1678257"/>
                  <a:pt x="2977572" y="1673577"/>
                </a:cubicBezTo>
                <a:cubicBezTo>
                  <a:pt x="2939047" y="1668177"/>
                  <a:pt x="2899802" y="1683657"/>
                  <a:pt x="2873519" y="1694816"/>
                </a:cubicBezTo>
                <a:cubicBezTo>
                  <a:pt x="2858037" y="1701656"/>
                  <a:pt x="2842915" y="1712095"/>
                  <a:pt x="2829233" y="1712455"/>
                </a:cubicBezTo>
                <a:cubicBezTo>
                  <a:pt x="2816631" y="1713175"/>
                  <a:pt x="2804029" y="1705616"/>
                  <a:pt x="2791788" y="1704536"/>
                </a:cubicBezTo>
                <a:cubicBezTo>
                  <a:pt x="2775946" y="1702736"/>
                  <a:pt x="2755423" y="1704536"/>
                  <a:pt x="2739941" y="1707056"/>
                </a:cubicBezTo>
                <a:cubicBezTo>
                  <a:pt x="2724459" y="1709936"/>
                  <a:pt x="2710418" y="1720735"/>
                  <a:pt x="2696736" y="1721815"/>
                </a:cubicBezTo>
                <a:cubicBezTo>
                  <a:pt x="2671173" y="1723615"/>
                  <a:pt x="2646330" y="1698416"/>
                  <a:pt x="2630127" y="1685816"/>
                </a:cubicBezTo>
                <a:cubicBezTo>
                  <a:pt x="2620046" y="1678257"/>
                  <a:pt x="2609964" y="1671777"/>
                  <a:pt x="2600604" y="1664577"/>
                </a:cubicBezTo>
                <a:cubicBezTo>
                  <a:pt x="2590882" y="1656658"/>
                  <a:pt x="2577921" y="1651978"/>
                  <a:pt x="2570000" y="1644058"/>
                </a:cubicBezTo>
                <a:cubicBezTo>
                  <a:pt x="2559198" y="1633978"/>
                  <a:pt x="2559198" y="1616339"/>
                  <a:pt x="2553797" y="1603020"/>
                </a:cubicBezTo>
                <a:cubicBezTo>
                  <a:pt x="2547317" y="1587180"/>
                  <a:pt x="2527514" y="1575301"/>
                  <a:pt x="2512392" y="1560541"/>
                </a:cubicBezTo>
                <a:cubicBezTo>
                  <a:pt x="2500870" y="1549022"/>
                  <a:pt x="2474947" y="1532102"/>
                  <a:pt x="2472067" y="1517703"/>
                </a:cubicBezTo>
                <a:cubicBezTo>
                  <a:pt x="2470987" y="1510143"/>
                  <a:pt x="2475307" y="1501864"/>
                  <a:pt x="2474947" y="1493584"/>
                </a:cubicBezTo>
                <a:cubicBezTo>
                  <a:pt x="2474227" y="1481704"/>
                  <a:pt x="2465586" y="1475225"/>
                  <a:pt x="2465586" y="1466945"/>
                </a:cubicBezTo>
                <a:cubicBezTo>
                  <a:pt x="2465946" y="1455065"/>
                  <a:pt x="2479628" y="1446066"/>
                  <a:pt x="2482869" y="1435986"/>
                </a:cubicBezTo>
                <a:cubicBezTo>
                  <a:pt x="2484668" y="1431306"/>
                  <a:pt x="2483948" y="1424107"/>
                  <a:pt x="2485749" y="1417267"/>
                </a:cubicBezTo>
                <a:cubicBezTo>
                  <a:pt x="2489349" y="1403947"/>
                  <a:pt x="2498350" y="1395668"/>
                  <a:pt x="2496550" y="1375869"/>
                </a:cubicBezTo>
                <a:cubicBezTo>
                  <a:pt x="2495470" y="1367949"/>
                  <a:pt x="2488629" y="1360749"/>
                  <a:pt x="2488269" y="1350670"/>
                </a:cubicBezTo>
                <a:cubicBezTo>
                  <a:pt x="2488269" y="1343470"/>
                  <a:pt x="2492949" y="1339510"/>
                  <a:pt x="2492230" y="1333390"/>
                </a:cubicBezTo>
                <a:cubicBezTo>
                  <a:pt x="2491149" y="1321871"/>
                  <a:pt x="2476387" y="1319351"/>
                  <a:pt x="2474947" y="1306391"/>
                </a:cubicBezTo>
                <a:cubicBezTo>
                  <a:pt x="2473146" y="1292712"/>
                  <a:pt x="2487909" y="1281912"/>
                  <a:pt x="2496550" y="1266433"/>
                </a:cubicBezTo>
                <a:cubicBezTo>
                  <a:pt x="2500151" y="1259593"/>
                  <a:pt x="2502311" y="1248793"/>
                  <a:pt x="2505551" y="1243394"/>
                </a:cubicBezTo>
                <a:cubicBezTo>
                  <a:pt x="2513112" y="1232234"/>
                  <a:pt x="2525353" y="1226834"/>
                  <a:pt x="2531114" y="1215315"/>
                </a:cubicBezTo>
                <a:cubicBezTo>
                  <a:pt x="2535435" y="1207035"/>
                  <a:pt x="2536875" y="1194796"/>
                  <a:pt x="2540476" y="1188676"/>
                </a:cubicBezTo>
                <a:cubicBezTo>
                  <a:pt x="2545516" y="1180756"/>
                  <a:pt x="2555237" y="1176436"/>
                  <a:pt x="2564599" y="1165997"/>
                </a:cubicBezTo>
                <a:cubicBezTo>
                  <a:pt x="2572160" y="1157357"/>
                  <a:pt x="2575400" y="1147277"/>
                  <a:pt x="2580441" y="1143318"/>
                </a:cubicBezTo>
                <a:cubicBezTo>
                  <a:pt x="2587282" y="1138278"/>
                  <a:pt x="2597363" y="1137198"/>
                  <a:pt x="2604564" y="1133958"/>
                </a:cubicBezTo>
                <a:cubicBezTo>
                  <a:pt x="2629408" y="1122438"/>
                  <a:pt x="2647409" y="1108039"/>
                  <a:pt x="2659291" y="1084640"/>
                </a:cubicBezTo>
                <a:cubicBezTo>
                  <a:pt x="2655691" y="1063041"/>
                  <a:pt x="2661452" y="1053681"/>
                  <a:pt x="2670093" y="1038922"/>
                </a:cubicBezTo>
                <a:cubicBezTo>
                  <a:pt x="2678374" y="1025242"/>
                  <a:pt x="2684494" y="1012283"/>
                  <a:pt x="2698176" y="1004363"/>
                </a:cubicBezTo>
                <a:cubicBezTo>
                  <a:pt x="2715098" y="995003"/>
                  <a:pt x="2730580" y="993923"/>
                  <a:pt x="2742101" y="976284"/>
                </a:cubicBezTo>
                <a:cubicBezTo>
                  <a:pt x="2748222" y="967284"/>
                  <a:pt x="2756863" y="951805"/>
                  <a:pt x="2757223" y="942805"/>
                </a:cubicBezTo>
                <a:cubicBezTo>
                  <a:pt x="2757223" y="929486"/>
                  <a:pt x="2743542" y="912567"/>
                  <a:pt x="2731660" y="910767"/>
                </a:cubicBezTo>
                <a:cubicBezTo>
                  <a:pt x="2719779" y="908967"/>
                  <a:pt x="2701057" y="919766"/>
                  <a:pt x="2694215" y="906807"/>
                </a:cubicBezTo>
                <a:cubicBezTo>
                  <a:pt x="2692055" y="902487"/>
                  <a:pt x="2694936" y="892407"/>
                  <a:pt x="2694215" y="888088"/>
                </a:cubicBezTo>
                <a:cubicBezTo>
                  <a:pt x="2692776" y="879088"/>
                  <a:pt x="2685215" y="873328"/>
                  <a:pt x="2684854" y="866488"/>
                </a:cubicBezTo>
                <a:cubicBezTo>
                  <a:pt x="2684134" y="854249"/>
                  <a:pt x="2697096" y="840929"/>
                  <a:pt x="2700697" y="826530"/>
                </a:cubicBezTo>
                <a:cubicBezTo>
                  <a:pt x="2705738" y="806731"/>
                  <a:pt x="2701057" y="791611"/>
                  <a:pt x="2699616" y="768932"/>
                </a:cubicBezTo>
                <a:cubicBezTo>
                  <a:pt x="2718339" y="739413"/>
                  <a:pt x="2759744" y="754173"/>
                  <a:pt x="2801149" y="757053"/>
                </a:cubicBezTo>
                <a:cubicBezTo>
                  <a:pt x="2807270" y="757413"/>
                  <a:pt x="2814471" y="755253"/>
                  <a:pt x="2821312" y="755613"/>
                </a:cubicBezTo>
                <a:cubicBezTo>
                  <a:pt x="2845795" y="756333"/>
                  <a:pt x="2865237" y="763532"/>
                  <a:pt x="2873519" y="742293"/>
                </a:cubicBezTo>
                <a:cubicBezTo>
                  <a:pt x="2876399" y="734373"/>
                  <a:pt x="2879279" y="704495"/>
                  <a:pt x="2877479" y="696575"/>
                </a:cubicBezTo>
                <a:cubicBezTo>
                  <a:pt x="2875319" y="687935"/>
                  <a:pt x="2857676" y="664536"/>
                  <a:pt x="2849395" y="659496"/>
                </a:cubicBezTo>
                <a:cubicBezTo>
                  <a:pt x="2836074" y="650857"/>
                  <a:pt x="2816631" y="654457"/>
                  <a:pt x="2809070" y="639337"/>
                </a:cubicBezTo>
                <a:cubicBezTo>
                  <a:pt x="2815551" y="612698"/>
                  <a:pt x="2845075" y="634657"/>
                  <a:pt x="2862717" y="628898"/>
                </a:cubicBezTo>
                <a:cubicBezTo>
                  <a:pt x="2871718" y="625298"/>
                  <a:pt x="2870638" y="609818"/>
                  <a:pt x="2878559" y="607298"/>
                </a:cubicBezTo>
                <a:cubicBezTo>
                  <a:pt x="2883960" y="605499"/>
                  <a:pt x="2891161" y="612698"/>
                  <a:pt x="2898722" y="612698"/>
                </a:cubicBezTo>
                <a:cubicBezTo>
                  <a:pt x="2905203" y="612338"/>
                  <a:pt x="2928966" y="600459"/>
                  <a:pt x="2934727" y="596499"/>
                </a:cubicBezTo>
                <a:cubicBezTo>
                  <a:pt x="2943368" y="590739"/>
                  <a:pt x="2946248" y="578860"/>
                  <a:pt x="2953449" y="573820"/>
                </a:cubicBezTo>
                <a:cubicBezTo>
                  <a:pt x="2958850" y="570220"/>
                  <a:pt x="2965331" y="570940"/>
                  <a:pt x="2971091" y="568420"/>
                </a:cubicBezTo>
                <a:cubicBezTo>
                  <a:pt x="2982253" y="563740"/>
                  <a:pt x="2996655" y="553661"/>
                  <a:pt x="3004576" y="544301"/>
                </a:cubicBezTo>
                <a:cubicBezTo>
                  <a:pt x="3015377" y="531341"/>
                  <a:pt x="3020418" y="514782"/>
                  <a:pt x="3033739" y="512262"/>
                </a:cubicBezTo>
                <a:cubicBezTo>
                  <a:pt x="3051742" y="509022"/>
                  <a:pt x="3092067" y="515862"/>
                  <a:pt x="3095307" y="496063"/>
                </a:cubicBezTo>
                <a:cubicBezTo>
                  <a:pt x="3098188" y="477343"/>
                  <a:pt x="3079105" y="462944"/>
                  <a:pt x="3086306" y="442785"/>
                </a:cubicBezTo>
                <a:cubicBezTo>
                  <a:pt x="3091707" y="426585"/>
                  <a:pt x="3106109" y="429825"/>
                  <a:pt x="3126272" y="420105"/>
                </a:cubicBezTo>
                <a:cubicBezTo>
                  <a:pt x="3135633" y="426945"/>
                  <a:pt x="3133112" y="446744"/>
                  <a:pt x="3134193" y="458984"/>
                </a:cubicBezTo>
                <a:cubicBezTo>
                  <a:pt x="3146434" y="458984"/>
                  <a:pt x="3171637" y="455024"/>
                  <a:pt x="3174158" y="444224"/>
                </a:cubicBezTo>
                <a:cubicBezTo>
                  <a:pt x="3177398" y="430185"/>
                  <a:pt x="3156155" y="416146"/>
                  <a:pt x="3151475" y="407866"/>
                </a:cubicBezTo>
                <a:cubicBezTo>
                  <a:pt x="3146434" y="399226"/>
                  <a:pt x="3145714" y="383027"/>
                  <a:pt x="3135273" y="381227"/>
                </a:cubicBezTo>
                <a:cubicBezTo>
                  <a:pt x="3115110" y="377267"/>
                  <a:pt x="3095307" y="409306"/>
                  <a:pt x="3070104" y="409306"/>
                </a:cubicBezTo>
                <a:cubicBezTo>
                  <a:pt x="3053542" y="409306"/>
                  <a:pt x="3035540" y="396706"/>
                  <a:pt x="3031219" y="383747"/>
                </a:cubicBezTo>
                <a:cubicBezTo>
                  <a:pt x="3028699" y="376547"/>
                  <a:pt x="3030859" y="370067"/>
                  <a:pt x="3029779" y="362508"/>
                </a:cubicBezTo>
                <a:cubicBezTo>
                  <a:pt x="3028339" y="351708"/>
                  <a:pt x="3021498" y="340189"/>
                  <a:pt x="3024738" y="325069"/>
                </a:cubicBezTo>
                <a:cubicBezTo>
                  <a:pt x="3034820" y="307430"/>
                  <a:pt x="3058583" y="304910"/>
                  <a:pt x="3075505" y="295550"/>
                </a:cubicBezTo>
                <a:cubicBezTo>
                  <a:pt x="3081626" y="292310"/>
                  <a:pt x="3087026" y="284751"/>
                  <a:pt x="3093867" y="282591"/>
                </a:cubicBezTo>
                <a:cubicBezTo>
                  <a:pt x="3106109" y="277911"/>
                  <a:pt x="3123751" y="282591"/>
                  <a:pt x="3135273" y="275751"/>
                </a:cubicBezTo>
                <a:cubicBezTo>
                  <a:pt x="3142834" y="271431"/>
                  <a:pt x="3141033" y="264232"/>
                  <a:pt x="3146074" y="255592"/>
                </a:cubicBezTo>
                <a:cubicBezTo>
                  <a:pt x="3149675" y="250192"/>
                  <a:pt x="3157956" y="246952"/>
                  <a:pt x="3162276" y="240832"/>
                </a:cubicBezTo>
                <a:cubicBezTo>
                  <a:pt x="3165517" y="236513"/>
                  <a:pt x="3165877" y="230033"/>
                  <a:pt x="3169117" y="226073"/>
                </a:cubicBezTo>
                <a:cubicBezTo>
                  <a:pt x="3180279" y="211674"/>
                  <a:pt x="3201881" y="206634"/>
                  <a:pt x="3210162" y="191514"/>
                </a:cubicBezTo>
                <a:cubicBezTo>
                  <a:pt x="3214483" y="185035"/>
                  <a:pt x="3203682" y="182515"/>
                  <a:pt x="3206562" y="172795"/>
                </a:cubicBezTo>
                <a:cubicBezTo>
                  <a:pt x="3210883" y="163435"/>
                  <a:pt x="3227445" y="170275"/>
                  <a:pt x="3237166" y="168475"/>
                </a:cubicBezTo>
                <a:cubicBezTo>
                  <a:pt x="3250488" y="166675"/>
                  <a:pt x="3262729" y="150476"/>
                  <a:pt x="3277131" y="147236"/>
                </a:cubicBezTo>
                <a:cubicBezTo>
                  <a:pt x="3292253" y="143996"/>
                  <a:pt x="3308455" y="145796"/>
                  <a:pt x="3322857" y="140756"/>
                </a:cubicBezTo>
                <a:cubicBezTo>
                  <a:pt x="3331138" y="137516"/>
                  <a:pt x="3338699" y="129597"/>
                  <a:pt x="3346980" y="128517"/>
                </a:cubicBezTo>
                <a:cubicBezTo>
                  <a:pt x="3349501" y="128157"/>
                  <a:pt x="3357422" y="130317"/>
                  <a:pt x="3361382" y="129957"/>
                </a:cubicBezTo>
                <a:cubicBezTo>
                  <a:pt x="3366423" y="129597"/>
                  <a:pt x="3371824" y="126717"/>
                  <a:pt x="3378664" y="125997"/>
                </a:cubicBezTo>
                <a:cubicBezTo>
                  <a:pt x="3388746" y="124917"/>
                  <a:pt x="3400627" y="128157"/>
                  <a:pt x="3413589" y="128517"/>
                </a:cubicBezTo>
                <a:cubicBezTo>
                  <a:pt x="3434832" y="129237"/>
                  <a:pt x="3454994" y="122397"/>
                  <a:pt x="3472637" y="129957"/>
                </a:cubicBezTo>
                <a:cubicBezTo>
                  <a:pt x="3481278" y="133917"/>
                  <a:pt x="3480198" y="144356"/>
                  <a:pt x="3492079" y="148676"/>
                </a:cubicBezTo>
                <a:cubicBezTo>
                  <a:pt x="3498200" y="150836"/>
                  <a:pt x="3506121" y="147596"/>
                  <a:pt x="3514762" y="148676"/>
                </a:cubicBezTo>
                <a:cubicBezTo>
                  <a:pt x="3528084" y="149756"/>
                  <a:pt x="3541766" y="159116"/>
                  <a:pt x="3559048" y="160556"/>
                </a:cubicBezTo>
                <a:cubicBezTo>
                  <a:pt x="3565169" y="161276"/>
                  <a:pt x="3571650" y="159836"/>
                  <a:pt x="3577770" y="160556"/>
                </a:cubicBezTo>
                <a:cubicBezTo>
                  <a:pt x="3596853" y="163075"/>
                  <a:pt x="3617736" y="173155"/>
                  <a:pt x="3636818" y="179275"/>
                </a:cubicBezTo>
                <a:cubicBezTo>
                  <a:pt x="3652300" y="184675"/>
                  <a:pt x="3685425" y="191154"/>
                  <a:pt x="3686145" y="206274"/>
                </a:cubicBezTo>
                <a:cubicBezTo>
                  <a:pt x="3686865" y="223553"/>
                  <a:pt x="3656981" y="228953"/>
                  <a:pt x="3644739" y="228953"/>
                </a:cubicBezTo>
                <a:cubicBezTo>
                  <a:pt x="3623496" y="228953"/>
                  <a:pt x="3595773" y="216713"/>
                  <a:pt x="3573810" y="223553"/>
                </a:cubicBezTo>
                <a:cubicBezTo>
                  <a:pt x="3574170" y="253792"/>
                  <a:pt x="3606934" y="276831"/>
                  <a:pt x="3636818" y="272871"/>
                </a:cubicBezTo>
                <a:cubicBezTo>
                  <a:pt x="3639339" y="258832"/>
                  <a:pt x="3619536" y="266751"/>
                  <a:pt x="3621696" y="253072"/>
                </a:cubicBezTo>
                <a:cubicBezTo>
                  <a:pt x="3635018" y="242992"/>
                  <a:pt x="3651220" y="259912"/>
                  <a:pt x="3669943" y="257032"/>
                </a:cubicBezTo>
                <a:cubicBezTo>
                  <a:pt x="3677504" y="254872"/>
                  <a:pt x="3676063" y="244432"/>
                  <a:pt x="3677864" y="236873"/>
                </a:cubicBezTo>
                <a:cubicBezTo>
                  <a:pt x="3694066" y="227153"/>
                  <a:pt x="3713868" y="213114"/>
                  <a:pt x="3737991" y="223553"/>
                </a:cubicBezTo>
                <a:cubicBezTo>
                  <a:pt x="3739432" y="221033"/>
                  <a:pt x="3741232" y="219233"/>
                  <a:pt x="3743752" y="218153"/>
                </a:cubicBezTo>
                <a:cubicBezTo>
                  <a:pt x="3745192" y="203394"/>
                  <a:pt x="3727550" y="195834"/>
                  <a:pt x="3736911" y="181795"/>
                </a:cubicBezTo>
                <a:cubicBezTo>
                  <a:pt x="3741592" y="172795"/>
                  <a:pt x="3766435" y="175675"/>
                  <a:pt x="3770396" y="183595"/>
                </a:cubicBezTo>
                <a:cubicBezTo>
                  <a:pt x="3772196" y="192594"/>
                  <a:pt x="3764275" y="191514"/>
                  <a:pt x="3764995" y="199434"/>
                </a:cubicBezTo>
                <a:cubicBezTo>
                  <a:pt x="3769676" y="210234"/>
                  <a:pt x="3780477" y="211674"/>
                  <a:pt x="3786238" y="211674"/>
                </a:cubicBezTo>
                <a:cubicBezTo>
                  <a:pt x="3799559" y="210594"/>
                  <a:pt x="3802080" y="199074"/>
                  <a:pt x="3814321" y="192594"/>
                </a:cubicBezTo>
                <a:cubicBezTo>
                  <a:pt x="3819362" y="190074"/>
                  <a:pt x="3826563" y="190074"/>
                  <a:pt x="3833044" y="187555"/>
                </a:cubicBezTo>
                <a:cubicBezTo>
                  <a:pt x="3840605" y="184675"/>
                  <a:pt x="3847086" y="178195"/>
                  <a:pt x="3853206" y="176755"/>
                </a:cubicBezTo>
                <a:cubicBezTo>
                  <a:pt x="3857527" y="175675"/>
                  <a:pt x="3864368" y="176755"/>
                  <a:pt x="3870489" y="175315"/>
                </a:cubicBezTo>
                <a:cubicBezTo>
                  <a:pt x="3878410" y="173875"/>
                  <a:pt x="3886691" y="167395"/>
                  <a:pt x="3893172" y="167395"/>
                </a:cubicBezTo>
                <a:cubicBezTo>
                  <a:pt x="3901453" y="167395"/>
                  <a:pt x="3907214" y="176755"/>
                  <a:pt x="3917295" y="178195"/>
                </a:cubicBezTo>
                <a:cubicBezTo>
                  <a:pt x="3923056" y="178915"/>
                  <a:pt x="3929176" y="174955"/>
                  <a:pt x="3937457" y="174235"/>
                </a:cubicBezTo>
                <a:cubicBezTo>
                  <a:pt x="3943938" y="173155"/>
                  <a:pt x="3950779" y="174595"/>
                  <a:pt x="3956180" y="174235"/>
                </a:cubicBezTo>
                <a:cubicBezTo>
                  <a:pt x="3968782" y="172075"/>
                  <a:pt x="3977783" y="165595"/>
                  <a:pt x="3988224" y="166315"/>
                </a:cubicBezTo>
                <a:cubicBezTo>
                  <a:pt x="3995785" y="166675"/>
                  <a:pt x="4008747" y="176395"/>
                  <a:pt x="4013787" y="171355"/>
                </a:cubicBezTo>
                <a:cubicBezTo>
                  <a:pt x="4022429" y="162715"/>
                  <a:pt x="4001906" y="156236"/>
                  <a:pt x="4008387" y="148676"/>
                </a:cubicBezTo>
                <a:cubicBezTo>
                  <a:pt x="4028909" y="150116"/>
                  <a:pt x="4050512" y="149396"/>
                  <a:pt x="4071035" y="152636"/>
                </a:cubicBezTo>
                <a:cubicBezTo>
                  <a:pt x="4101639" y="156956"/>
                  <a:pt x="4130443" y="172075"/>
                  <a:pt x="4158166" y="172795"/>
                </a:cubicBezTo>
                <a:cubicBezTo>
                  <a:pt x="4155646" y="154076"/>
                  <a:pt x="4134043" y="159476"/>
                  <a:pt x="4124682" y="151196"/>
                </a:cubicBezTo>
                <a:cubicBezTo>
                  <a:pt x="4121802" y="148676"/>
                  <a:pt x="4109560" y="129237"/>
                  <a:pt x="4109920" y="123117"/>
                </a:cubicBezTo>
                <a:cubicBezTo>
                  <a:pt x="4110280" y="120237"/>
                  <a:pt x="4125042" y="94318"/>
                  <a:pt x="4128642" y="91078"/>
                </a:cubicBezTo>
                <a:cubicBezTo>
                  <a:pt x="4140164" y="79919"/>
                  <a:pt x="4179049" y="80279"/>
                  <a:pt x="4190210" y="95038"/>
                </a:cubicBezTo>
                <a:cubicBezTo>
                  <a:pt x="4197771" y="105478"/>
                  <a:pt x="4195251" y="120957"/>
                  <a:pt x="4206053" y="120597"/>
                </a:cubicBezTo>
                <a:cubicBezTo>
                  <a:pt x="4215774" y="120237"/>
                  <a:pt x="4220814" y="97198"/>
                  <a:pt x="4231616" y="96478"/>
                </a:cubicBezTo>
                <a:cubicBezTo>
                  <a:pt x="4240617" y="96118"/>
                  <a:pt x="4245298" y="111237"/>
                  <a:pt x="4254299" y="111237"/>
                </a:cubicBezTo>
                <a:cubicBezTo>
                  <a:pt x="4265100" y="110877"/>
                  <a:pt x="4273021" y="90358"/>
                  <a:pt x="4287783" y="89638"/>
                </a:cubicBezTo>
                <a:cubicBezTo>
                  <a:pt x="4295704" y="89638"/>
                  <a:pt x="4298225" y="93958"/>
                  <a:pt x="4310466" y="95038"/>
                </a:cubicBezTo>
                <a:cubicBezTo>
                  <a:pt x="4318747" y="89638"/>
                  <a:pt x="4307586" y="82799"/>
                  <a:pt x="4311906" y="75239"/>
                </a:cubicBezTo>
                <a:cubicBezTo>
                  <a:pt x="4326668" y="64079"/>
                  <a:pt x="4360873" y="72359"/>
                  <a:pt x="4379955" y="65519"/>
                </a:cubicBezTo>
                <a:cubicBezTo>
                  <a:pt x="4385356" y="59400"/>
                  <a:pt x="4373114" y="54720"/>
                  <a:pt x="4378515" y="48240"/>
                </a:cubicBezTo>
                <a:cubicBezTo>
                  <a:pt x="4395077" y="36720"/>
                  <a:pt x="4422801" y="36000"/>
                  <a:pt x="4450885" y="30961"/>
                </a:cubicBezTo>
                <a:cubicBezTo>
                  <a:pt x="4468167" y="28081"/>
                  <a:pt x="4484009" y="16201"/>
                  <a:pt x="4497691" y="14761"/>
                </a:cubicBezTo>
                <a:cubicBezTo>
                  <a:pt x="4511732" y="13681"/>
                  <a:pt x="4525054" y="23041"/>
                  <a:pt x="4538016" y="23041"/>
                </a:cubicBezTo>
                <a:cubicBezTo>
                  <a:pt x="4545577" y="22681"/>
                  <a:pt x="4554218" y="20521"/>
                  <a:pt x="4561779" y="17641"/>
                </a:cubicBezTo>
                <a:cubicBezTo>
                  <a:pt x="4569340" y="14761"/>
                  <a:pt x="4574381" y="7202"/>
                  <a:pt x="4581942" y="5762"/>
                </a:cubicBezTo>
                <a:cubicBezTo>
                  <a:pt x="4593823" y="2522"/>
                  <a:pt x="4608585" y="6842"/>
                  <a:pt x="4621907" y="5762"/>
                </a:cubicBezTo>
                <a:cubicBezTo>
                  <a:pt x="4636309" y="3962"/>
                  <a:pt x="4649270" y="-1438"/>
                  <a:pt x="4659352" y="3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46BA24D-6734-EE49-92BA-DB6958665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198492"/>
              </p:ext>
            </p:extLst>
          </p:nvPr>
        </p:nvGraphicFramePr>
        <p:xfrm>
          <a:off x="12188825" y="3398239"/>
          <a:ext cx="10668000" cy="368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22A979E0-88CA-CB46-89A0-04BC6547A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036240"/>
              </p:ext>
            </p:extLst>
          </p:nvPr>
        </p:nvGraphicFramePr>
        <p:xfrm>
          <a:off x="1520826" y="9085381"/>
          <a:ext cx="6432328" cy="380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4E60DF9-B59A-4248-A8ED-8CB848AA0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505289"/>
              </p:ext>
            </p:extLst>
          </p:nvPr>
        </p:nvGraphicFramePr>
        <p:xfrm>
          <a:off x="8972660" y="9085381"/>
          <a:ext cx="6432328" cy="380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EC6C8F6-2A73-454A-B9A2-BB53F39DA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4350265"/>
              </p:ext>
            </p:extLst>
          </p:nvPr>
        </p:nvGraphicFramePr>
        <p:xfrm>
          <a:off x="16424496" y="9085381"/>
          <a:ext cx="6432328" cy="380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5909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15AF56-2C5F-E142-A27F-E2C74BC97B9B}"/>
              </a:ext>
            </a:extLst>
          </p:cNvPr>
          <p:cNvSpPr txBox="1"/>
          <p:nvPr/>
        </p:nvSpPr>
        <p:spPr>
          <a:xfrm>
            <a:off x="7710767" y="612372"/>
            <a:ext cx="895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6F610-4869-3142-92C6-F07CA91015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B01BC-AC3D-2547-A556-35F93A381D54}"/>
              </a:ext>
            </a:extLst>
          </p:cNvPr>
          <p:cNvSpPr/>
          <p:nvPr/>
        </p:nvSpPr>
        <p:spPr>
          <a:xfrm>
            <a:off x="1520822" y="7782658"/>
            <a:ext cx="5208546" cy="5171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15839-936D-0B41-9303-4AA21E348C5D}"/>
              </a:ext>
            </a:extLst>
          </p:cNvPr>
          <p:cNvSpPr/>
          <p:nvPr/>
        </p:nvSpPr>
        <p:spPr>
          <a:xfrm>
            <a:off x="6896641" y="7782658"/>
            <a:ext cx="5208546" cy="5171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90A43-A713-004E-9282-F83FE6B3DC9A}"/>
              </a:ext>
            </a:extLst>
          </p:cNvPr>
          <p:cNvSpPr/>
          <p:nvPr/>
        </p:nvSpPr>
        <p:spPr>
          <a:xfrm>
            <a:off x="12272460" y="7782658"/>
            <a:ext cx="5208546" cy="5171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0CF4C-17DB-FE4C-BC52-730DC4DAEA0A}"/>
              </a:ext>
            </a:extLst>
          </p:cNvPr>
          <p:cNvSpPr/>
          <p:nvPr/>
        </p:nvSpPr>
        <p:spPr>
          <a:xfrm>
            <a:off x="17648279" y="7782658"/>
            <a:ext cx="5208546" cy="5171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A0421-EB1A-0540-8591-889A3A5E8357}"/>
              </a:ext>
            </a:extLst>
          </p:cNvPr>
          <p:cNvSpPr/>
          <p:nvPr/>
        </p:nvSpPr>
        <p:spPr>
          <a:xfrm>
            <a:off x="1520822" y="2424479"/>
            <a:ext cx="5208546" cy="5171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35728-85B0-B841-AE33-7E67BA21AA47}"/>
              </a:ext>
            </a:extLst>
          </p:cNvPr>
          <p:cNvSpPr/>
          <p:nvPr/>
        </p:nvSpPr>
        <p:spPr>
          <a:xfrm>
            <a:off x="6896641" y="2424479"/>
            <a:ext cx="5208546" cy="5171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88E18-C400-9E4B-8615-27F2E9E08EB3}"/>
              </a:ext>
            </a:extLst>
          </p:cNvPr>
          <p:cNvSpPr/>
          <p:nvPr/>
        </p:nvSpPr>
        <p:spPr>
          <a:xfrm>
            <a:off x="12272460" y="2424479"/>
            <a:ext cx="5208546" cy="5171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CEB56-B0EB-F641-A7E3-3AA3D18B91F2}"/>
              </a:ext>
            </a:extLst>
          </p:cNvPr>
          <p:cNvSpPr/>
          <p:nvPr/>
        </p:nvSpPr>
        <p:spPr>
          <a:xfrm>
            <a:off x="17648279" y="2424479"/>
            <a:ext cx="5208546" cy="51713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907D1EE-4921-624A-A6E0-0D6C1815E466}"/>
              </a:ext>
            </a:extLst>
          </p:cNvPr>
          <p:cNvSpPr txBox="1">
            <a:spLocks/>
          </p:cNvSpPr>
          <p:nvPr/>
        </p:nvSpPr>
        <p:spPr>
          <a:xfrm>
            <a:off x="7241864" y="3191960"/>
            <a:ext cx="4518100" cy="36363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9800627-88CD-424F-A043-A4DB4C3C3BE9}"/>
              </a:ext>
            </a:extLst>
          </p:cNvPr>
          <p:cNvSpPr txBox="1">
            <a:spLocks/>
          </p:cNvSpPr>
          <p:nvPr/>
        </p:nvSpPr>
        <p:spPr>
          <a:xfrm>
            <a:off x="17993502" y="3191960"/>
            <a:ext cx="4518100" cy="36363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0551415-98BB-FF44-B5C8-15A75F4F10FA}"/>
              </a:ext>
            </a:extLst>
          </p:cNvPr>
          <p:cNvSpPr txBox="1">
            <a:spLocks/>
          </p:cNvSpPr>
          <p:nvPr/>
        </p:nvSpPr>
        <p:spPr>
          <a:xfrm>
            <a:off x="12617683" y="8550138"/>
            <a:ext cx="4518100" cy="36363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90F16D1-6C1A-6D4D-ADC6-6DBC33EA4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392700"/>
              </p:ext>
            </p:extLst>
          </p:nvPr>
        </p:nvGraphicFramePr>
        <p:xfrm>
          <a:off x="1698773" y="3633536"/>
          <a:ext cx="4852646" cy="3657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C914AE0-D5FD-8D44-92CF-D47D496D16DA}"/>
              </a:ext>
            </a:extLst>
          </p:cNvPr>
          <p:cNvSpPr txBox="1"/>
          <p:nvPr/>
        </p:nvSpPr>
        <p:spPr>
          <a:xfrm>
            <a:off x="1982522" y="2772715"/>
            <a:ext cx="42851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EARNED REVENUE Q1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88B3278-825B-1D49-8F8E-C7BCD7923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277157"/>
              </p:ext>
            </p:extLst>
          </p:nvPr>
        </p:nvGraphicFramePr>
        <p:xfrm>
          <a:off x="7074591" y="8999620"/>
          <a:ext cx="4852646" cy="3657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328FCC-A2E1-6A41-9A68-27B1E19593D3}"/>
              </a:ext>
            </a:extLst>
          </p:cNvPr>
          <p:cNvSpPr txBox="1"/>
          <p:nvPr/>
        </p:nvSpPr>
        <p:spPr>
          <a:xfrm>
            <a:off x="7429676" y="8138799"/>
            <a:ext cx="41424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SOLD PRODUCTS Q1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89D5390-DA42-554C-B15A-EFB28C528173}"/>
              </a:ext>
            </a:extLst>
          </p:cNvPr>
          <p:cNvSpPr txBox="1">
            <a:spLocks/>
          </p:cNvSpPr>
          <p:nvPr/>
        </p:nvSpPr>
        <p:spPr>
          <a:xfrm>
            <a:off x="1866045" y="8550138"/>
            <a:ext cx="4518100" cy="36363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40EAC45-6FAF-B548-A3E6-644B6B099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683359"/>
              </p:ext>
            </p:extLst>
          </p:nvPr>
        </p:nvGraphicFramePr>
        <p:xfrm>
          <a:off x="12450410" y="3633536"/>
          <a:ext cx="4852646" cy="3657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1B451A0-53BA-4E4E-BD07-35DA3C833727}"/>
              </a:ext>
            </a:extLst>
          </p:cNvPr>
          <p:cNvSpPr txBox="1"/>
          <p:nvPr/>
        </p:nvSpPr>
        <p:spPr>
          <a:xfrm>
            <a:off x="13677528" y="2772715"/>
            <a:ext cx="23984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OUTCASTS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8AFB131-D350-EE44-80FC-FB0778C3D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806021"/>
              </p:ext>
            </p:extLst>
          </p:nvPr>
        </p:nvGraphicFramePr>
        <p:xfrm>
          <a:off x="17826229" y="8999620"/>
          <a:ext cx="4852646" cy="3657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4911DB2-1D2F-9041-92AA-4B2725522815}"/>
              </a:ext>
            </a:extLst>
          </p:cNvPr>
          <p:cNvSpPr txBox="1"/>
          <p:nvPr/>
        </p:nvSpPr>
        <p:spPr>
          <a:xfrm>
            <a:off x="17875944" y="8138799"/>
            <a:ext cx="47532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SUCCESSFUL ADVERTS</a:t>
            </a:r>
          </a:p>
        </p:txBody>
      </p:sp>
    </p:spTree>
    <p:extLst>
      <p:ext uri="{BB962C8B-B14F-4D97-AF65-F5344CB8AC3E}">
        <p14:creationId xmlns:p14="http://schemas.microsoft.com/office/powerpoint/2010/main" val="143436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853FF-A111-E14F-A756-BA02CA3FC0EC}"/>
              </a:ext>
            </a:extLst>
          </p:cNvPr>
          <p:cNvSpPr txBox="1"/>
          <p:nvPr/>
        </p:nvSpPr>
        <p:spPr>
          <a:xfrm>
            <a:off x="4516793" y="612372"/>
            <a:ext cx="15344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RETENTION KPI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C181E-4A06-8747-B005-D8EB159B555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7F098B-D1F5-6A4E-A096-5C80D0B63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044439"/>
              </p:ext>
            </p:extLst>
          </p:nvPr>
        </p:nvGraphicFramePr>
        <p:xfrm>
          <a:off x="6444753" y="4951977"/>
          <a:ext cx="5544905" cy="571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E7901-A099-184A-B617-186C579C36AA}"/>
              </a:ext>
            </a:extLst>
          </p:cNvPr>
          <p:cNvGrpSpPr/>
          <p:nvPr/>
        </p:nvGrpSpPr>
        <p:grpSpPr>
          <a:xfrm rot="2700000">
            <a:off x="7781062" y="6784621"/>
            <a:ext cx="1914635" cy="609019"/>
            <a:chOff x="7545087" y="7234282"/>
            <a:chExt cx="1914635" cy="609019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2E2FFB45-7052-BD4F-BC29-091DB13E0FF2}"/>
                </a:ext>
              </a:extLst>
            </p:cNvPr>
            <p:cNvSpPr/>
            <p:nvPr/>
          </p:nvSpPr>
          <p:spPr>
            <a:xfrm rot="17282797">
              <a:off x="8284603" y="6494766"/>
              <a:ext cx="249680" cy="172871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FFCACC-6FDD-FD48-AF7C-AA377D4D9D3A}"/>
                </a:ext>
              </a:extLst>
            </p:cNvPr>
            <p:cNvSpPr/>
            <p:nvPr/>
          </p:nvSpPr>
          <p:spPr>
            <a:xfrm rot="684176">
              <a:off x="9031393" y="7414971"/>
              <a:ext cx="428329" cy="428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27DF529-856E-4746-9F9A-5EFBE9E2F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557687"/>
              </p:ext>
            </p:extLst>
          </p:nvPr>
        </p:nvGraphicFramePr>
        <p:xfrm>
          <a:off x="6444753" y="10004138"/>
          <a:ext cx="5544905" cy="571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7779B-0D98-3B45-9472-A870B10DBC91}"/>
              </a:ext>
            </a:extLst>
          </p:cNvPr>
          <p:cNvGrpSpPr/>
          <p:nvPr/>
        </p:nvGrpSpPr>
        <p:grpSpPr>
          <a:xfrm rot="9900000">
            <a:off x="9016762" y="12225592"/>
            <a:ext cx="1951515" cy="438382"/>
            <a:chOff x="4516793" y="4977001"/>
            <a:chExt cx="1383782" cy="310848"/>
          </a:xfrm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27ADEEF6-BE5C-554B-9817-A55F58F8E659}"/>
                </a:ext>
              </a:extLst>
            </p:cNvPr>
            <p:cNvSpPr/>
            <p:nvPr/>
          </p:nvSpPr>
          <p:spPr>
            <a:xfrm rot="16598621">
              <a:off x="5041170" y="4452624"/>
              <a:ext cx="177043" cy="1225797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0AF41C-5738-E346-882E-65DC6D0CD5E7}"/>
                </a:ext>
              </a:extLst>
            </p:cNvPr>
            <p:cNvSpPr/>
            <p:nvPr/>
          </p:nvSpPr>
          <p:spPr>
            <a:xfrm>
              <a:off x="5596855" y="4984129"/>
              <a:ext cx="303720" cy="3037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9EE9CD9-3109-8845-80DE-6EEB767BC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1044439"/>
              </p:ext>
            </p:extLst>
          </p:nvPr>
        </p:nvGraphicFramePr>
        <p:xfrm>
          <a:off x="12387992" y="2425896"/>
          <a:ext cx="5544905" cy="571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0733F9CA-1E89-054C-8182-E0CF83355D99}"/>
              </a:ext>
            </a:extLst>
          </p:cNvPr>
          <p:cNvGrpSpPr/>
          <p:nvPr/>
        </p:nvGrpSpPr>
        <p:grpSpPr>
          <a:xfrm rot="684176">
            <a:off x="13467473" y="4728364"/>
            <a:ext cx="1951515" cy="438382"/>
            <a:chOff x="4516793" y="4977001"/>
            <a:chExt cx="1383782" cy="310848"/>
          </a:xfrm>
        </p:grpSpPr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0E26BC4-9B28-494A-AE9B-1C058C414FB3}"/>
                </a:ext>
              </a:extLst>
            </p:cNvPr>
            <p:cNvSpPr/>
            <p:nvPr/>
          </p:nvSpPr>
          <p:spPr>
            <a:xfrm rot="16598621">
              <a:off x="5041170" y="4452624"/>
              <a:ext cx="177043" cy="1225797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1D9D44C-F528-8749-AC6F-8DC888146D51}"/>
                </a:ext>
              </a:extLst>
            </p:cNvPr>
            <p:cNvSpPr/>
            <p:nvPr/>
          </p:nvSpPr>
          <p:spPr>
            <a:xfrm>
              <a:off x="5596855" y="4984129"/>
              <a:ext cx="303720" cy="3037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4EE410A-CC16-7E4F-B466-0629C62CA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557687"/>
              </p:ext>
            </p:extLst>
          </p:nvPr>
        </p:nvGraphicFramePr>
        <p:xfrm>
          <a:off x="12387992" y="7478058"/>
          <a:ext cx="5544905" cy="571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0E946DF-5011-114B-81C8-8FFC7443D736}"/>
              </a:ext>
            </a:extLst>
          </p:cNvPr>
          <p:cNvGrpSpPr/>
          <p:nvPr/>
        </p:nvGrpSpPr>
        <p:grpSpPr>
          <a:xfrm rot="5400000">
            <a:off x="14337301" y="9205628"/>
            <a:ext cx="1914635" cy="609019"/>
            <a:chOff x="13488326" y="9760363"/>
            <a:chExt cx="1914635" cy="609019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998B27A6-087A-A844-B8CB-B0917C2C29F6}"/>
                </a:ext>
              </a:extLst>
            </p:cNvPr>
            <p:cNvSpPr/>
            <p:nvPr/>
          </p:nvSpPr>
          <p:spPr>
            <a:xfrm rot="17282797">
              <a:off x="14227842" y="9020847"/>
              <a:ext cx="249680" cy="172871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F39209-4919-564D-B304-A3480EABA230}"/>
                </a:ext>
              </a:extLst>
            </p:cNvPr>
            <p:cNvSpPr/>
            <p:nvPr/>
          </p:nvSpPr>
          <p:spPr>
            <a:xfrm rot="684176">
              <a:off x="14974632" y="9941052"/>
              <a:ext cx="428329" cy="4283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BA069A-AD4F-7C43-8F22-AB157CBD67C6}"/>
              </a:ext>
            </a:extLst>
          </p:cNvPr>
          <p:cNvSpPr txBox="1"/>
          <p:nvPr/>
        </p:nvSpPr>
        <p:spPr>
          <a:xfrm>
            <a:off x="18373534" y="3027053"/>
            <a:ext cx="21691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RETAINED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A91ECE5-5961-214F-8615-61B8816D6198}"/>
              </a:ext>
            </a:extLst>
          </p:cNvPr>
          <p:cNvSpPr txBox="1">
            <a:spLocks/>
          </p:cNvSpPr>
          <p:nvPr/>
        </p:nvSpPr>
        <p:spPr>
          <a:xfrm>
            <a:off x="18373534" y="3710879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2A2D2-AE0E-654C-960B-3F1BFD6837D7}"/>
              </a:ext>
            </a:extLst>
          </p:cNvPr>
          <p:cNvSpPr txBox="1"/>
          <p:nvPr/>
        </p:nvSpPr>
        <p:spPr>
          <a:xfrm>
            <a:off x="18373534" y="8023962"/>
            <a:ext cx="11464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NEW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866BAF5-1663-924A-A4FA-DFAA0009B641}"/>
              </a:ext>
            </a:extLst>
          </p:cNvPr>
          <p:cNvSpPr txBox="1">
            <a:spLocks/>
          </p:cNvSpPr>
          <p:nvPr/>
        </p:nvSpPr>
        <p:spPr>
          <a:xfrm>
            <a:off x="18373534" y="8707788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8FF28-90DD-FB45-9E43-533DCA8D2720}"/>
              </a:ext>
            </a:extLst>
          </p:cNvPr>
          <p:cNvSpPr txBox="1"/>
          <p:nvPr/>
        </p:nvSpPr>
        <p:spPr>
          <a:xfrm>
            <a:off x="3367479" y="5513058"/>
            <a:ext cx="267894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CONVERTED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8A7472E-39AF-B945-874E-B565B7C0CA25}"/>
              </a:ext>
            </a:extLst>
          </p:cNvPr>
          <p:cNvSpPr txBox="1">
            <a:spLocks/>
          </p:cNvSpPr>
          <p:nvPr/>
        </p:nvSpPr>
        <p:spPr>
          <a:xfrm>
            <a:off x="1563128" y="6196884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86733C-0C37-2048-9E22-0189294995B3}"/>
              </a:ext>
            </a:extLst>
          </p:cNvPr>
          <p:cNvSpPr txBox="1"/>
          <p:nvPr/>
        </p:nvSpPr>
        <p:spPr>
          <a:xfrm>
            <a:off x="3130235" y="10605295"/>
            <a:ext cx="291618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ATTRIBUTION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8C0FAFC-3077-2F41-9B83-4E605E865B55}"/>
              </a:ext>
            </a:extLst>
          </p:cNvPr>
          <p:cNvSpPr txBox="1">
            <a:spLocks/>
          </p:cNvSpPr>
          <p:nvPr/>
        </p:nvSpPr>
        <p:spPr>
          <a:xfrm>
            <a:off x="1563128" y="11289121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5913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15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15384"/>
      </a:accent1>
      <a:accent2>
        <a:srgbClr val="00B5E9"/>
      </a:accent2>
      <a:accent3>
        <a:srgbClr val="00D3DB"/>
      </a:accent3>
      <a:accent4>
        <a:srgbClr val="FECB4C"/>
      </a:accent4>
      <a:accent5>
        <a:srgbClr val="FF8A00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91235</TotalTime>
  <Words>1286</Words>
  <Application>Microsoft Macintosh PowerPoint</Application>
  <PresentationFormat>Custom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15853</cp:revision>
  <cp:lastPrinted>2019-10-17T01:36:03Z</cp:lastPrinted>
  <dcterms:created xsi:type="dcterms:W3CDTF">2014-11-12T21:47:38Z</dcterms:created>
  <dcterms:modified xsi:type="dcterms:W3CDTF">2019-11-15T19:35:58Z</dcterms:modified>
  <cp:category/>
</cp:coreProperties>
</file>