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80" r:id="rId2"/>
    <p:sldId id="4093" r:id="rId3"/>
    <p:sldId id="4094" r:id="rId4"/>
    <p:sldId id="4095" r:id="rId5"/>
    <p:sldId id="4096" r:id="rId6"/>
    <p:sldId id="4097" r:id="rId7"/>
    <p:sldId id="4098" r:id="rId8"/>
    <p:sldId id="4099" r:id="rId9"/>
    <p:sldId id="4100" r:id="rId10"/>
    <p:sldId id="4101" r:id="rId11"/>
    <p:sldId id="4102" r:id="rId12"/>
    <p:sldId id="4103" r:id="rId13"/>
    <p:sldId id="4104" r:id="rId14"/>
    <p:sldId id="4105" r:id="rId15"/>
    <p:sldId id="4106" r:id="rId16"/>
    <p:sldId id="4107" r:id="rId17"/>
    <p:sldId id="4108" r:id="rId18"/>
    <p:sldId id="4109" r:id="rId19"/>
    <p:sldId id="4110" r:id="rId20"/>
    <p:sldId id="411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2ECF1"/>
    <a:srgbClr val="F1F6F8"/>
    <a:srgbClr val="DBE9F0"/>
    <a:srgbClr val="073B4C"/>
    <a:srgbClr val="335FFE"/>
    <a:srgbClr val="ECF3F6"/>
    <a:srgbClr val="B5B5B5"/>
    <a:srgbClr val="DEDEDE"/>
    <a:srgbClr val="DDDDDD"/>
    <a:srgbClr val="BAC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5" autoAdjust="0"/>
    <p:restoredTop sz="91971" autoAdjust="0"/>
  </p:normalViewPr>
  <p:slideViewPr>
    <p:cSldViewPr snapToGrid="0" snapToObjects="1">
      <p:cViewPr varScale="1">
        <p:scale>
          <a:sx n="61" d="100"/>
          <a:sy n="61" d="100"/>
        </p:scale>
        <p:origin x="416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 Light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12/17/19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 Light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000" b="1" i="0" kern="1200">
          <a:solidFill>
            <a:schemeClr val="tx2"/>
          </a:solidFill>
          <a:latin typeface="DM Sans" pitchFamily="2" charset="77"/>
          <a:ea typeface="Open Sans Light" panose="020B0306030504020204" pitchFamily="34" charset="0"/>
          <a:cs typeface="Poppins Light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dirty="0" smtClean="0">
          <a:solidFill>
            <a:schemeClr val="tx1"/>
          </a:solidFill>
          <a:effectLst/>
          <a:latin typeface="DM Sans" pitchFamily="2" charset="77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 smtClean="0">
          <a:solidFill>
            <a:schemeClr val="tx1"/>
          </a:solidFill>
          <a:effectLst/>
          <a:latin typeface="DM Sans" pitchFamily="2" charset="77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dirty="0" smtClean="0">
          <a:solidFill>
            <a:schemeClr val="tx1"/>
          </a:solidFill>
          <a:effectLst/>
          <a:latin typeface="DM Sans" pitchFamily="2" charset="77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dirty="0" smtClean="0">
          <a:solidFill>
            <a:schemeClr val="tx1"/>
          </a:solidFill>
          <a:effectLst/>
          <a:latin typeface="DM Sans" pitchFamily="2" charset="77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dirty="0">
          <a:solidFill>
            <a:schemeClr val="tx1"/>
          </a:solidFill>
          <a:effectLst/>
          <a:latin typeface="DM Sans" pitchFamily="2" charset="77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40">
            <a:extLst>
              <a:ext uri="{FF2B5EF4-FFF2-40B4-BE49-F238E27FC236}">
                <a16:creationId xmlns:a16="http://schemas.microsoft.com/office/drawing/2014/main" id="{713B38D6-847E-4C43-A8DD-9C297F458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645" y="6923923"/>
            <a:ext cx="4131201" cy="5383745"/>
          </a:xfrm>
          <a:custGeom>
            <a:avLst/>
            <a:gdLst>
              <a:gd name="T0" fmla="*/ 3265 w 3315"/>
              <a:gd name="T1" fmla="*/ 3050 h 4321"/>
              <a:gd name="T2" fmla="*/ 3160 w 3315"/>
              <a:gd name="T3" fmla="*/ 3044 h 4321"/>
              <a:gd name="T4" fmla="*/ 2786 w 3315"/>
              <a:gd name="T5" fmla="*/ 3157 h 4321"/>
              <a:gd name="T6" fmla="*/ 2756 w 3315"/>
              <a:gd name="T7" fmla="*/ 3158 h 4321"/>
              <a:gd name="T8" fmla="*/ 2432 w 3315"/>
              <a:gd name="T9" fmla="*/ 3011 h 4321"/>
              <a:gd name="T10" fmla="*/ 2429 w 3315"/>
              <a:gd name="T11" fmla="*/ 3006 h 4321"/>
              <a:gd name="T12" fmla="*/ 2426 w 3315"/>
              <a:gd name="T13" fmla="*/ 3002 h 4321"/>
              <a:gd name="T14" fmla="*/ 2417 w 3315"/>
              <a:gd name="T15" fmla="*/ 2991 h 4321"/>
              <a:gd name="T16" fmla="*/ 2408 w 3315"/>
              <a:gd name="T17" fmla="*/ 2979 h 4321"/>
              <a:gd name="T18" fmla="*/ 2407 w 3315"/>
              <a:gd name="T19" fmla="*/ 2976 h 4321"/>
              <a:gd name="T20" fmla="*/ 2322 w 3315"/>
              <a:gd name="T21" fmla="*/ 2690 h 4321"/>
              <a:gd name="T22" fmla="*/ 2322 w 3315"/>
              <a:gd name="T23" fmla="*/ 2664 h 4321"/>
              <a:gd name="T24" fmla="*/ 2709 w 3315"/>
              <a:gd name="T25" fmla="*/ 2172 h 4321"/>
              <a:gd name="T26" fmla="*/ 2756 w 3315"/>
              <a:gd name="T27" fmla="*/ 2171 h 4321"/>
              <a:gd name="T28" fmla="*/ 3160 w 3315"/>
              <a:gd name="T29" fmla="*/ 2291 h 4321"/>
              <a:gd name="T30" fmla="*/ 3263 w 3315"/>
              <a:gd name="T31" fmla="*/ 2287 h 4321"/>
              <a:gd name="T32" fmla="*/ 3314 w 3315"/>
              <a:gd name="T33" fmla="*/ 993 h 4321"/>
              <a:gd name="T34" fmla="*/ 2112 w 3315"/>
              <a:gd name="T35" fmla="*/ 993 h 4321"/>
              <a:gd name="T36" fmla="*/ 2089 w 3315"/>
              <a:gd name="T37" fmla="*/ 991 h 4321"/>
              <a:gd name="T38" fmla="*/ 1964 w 3315"/>
              <a:gd name="T39" fmla="*/ 910 h 4321"/>
              <a:gd name="T40" fmla="*/ 1949 w 3315"/>
              <a:gd name="T41" fmla="*/ 764 h 4321"/>
              <a:gd name="T42" fmla="*/ 1957 w 3315"/>
              <a:gd name="T43" fmla="*/ 743 h 4321"/>
              <a:gd name="T44" fmla="*/ 1982 w 3315"/>
              <a:gd name="T45" fmla="*/ 691 h 4321"/>
              <a:gd name="T46" fmla="*/ 2070 w 3315"/>
              <a:gd name="T47" fmla="*/ 369 h 4321"/>
              <a:gd name="T48" fmla="*/ 1947 w 3315"/>
              <a:gd name="T49" fmla="*/ 96 h 4321"/>
              <a:gd name="T50" fmla="*/ 1643 w 3315"/>
              <a:gd name="T51" fmla="*/ 0 h 4321"/>
              <a:gd name="T52" fmla="*/ 1337 w 3315"/>
              <a:gd name="T53" fmla="*/ 96 h 4321"/>
              <a:gd name="T54" fmla="*/ 1215 w 3315"/>
              <a:gd name="T55" fmla="*/ 369 h 4321"/>
              <a:gd name="T56" fmla="*/ 1322 w 3315"/>
              <a:gd name="T57" fmla="*/ 744 h 4321"/>
              <a:gd name="T58" fmla="*/ 1313 w 3315"/>
              <a:gd name="T59" fmla="*/ 912 h 4321"/>
              <a:gd name="T60" fmla="*/ 1285 w 3315"/>
              <a:gd name="T61" fmla="*/ 946 h 4321"/>
              <a:gd name="T62" fmla="*/ 1168 w 3315"/>
              <a:gd name="T63" fmla="*/ 993 h 4321"/>
              <a:gd name="T64" fmla="*/ 0 w 3315"/>
              <a:gd name="T65" fmla="*/ 993 h 4321"/>
              <a:gd name="T66" fmla="*/ 3314 w 3315"/>
              <a:gd name="T67" fmla="*/ 3139 h 4321"/>
              <a:gd name="T68" fmla="*/ 3265 w 3315"/>
              <a:gd name="T69" fmla="*/ 3050 h 4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15" h="4321">
                <a:moveTo>
                  <a:pt x="3265" y="3050"/>
                </a:moveTo>
                <a:lnTo>
                  <a:pt x="3265" y="3050"/>
                </a:lnTo>
                <a:cubicBezTo>
                  <a:pt x="3233" y="3029"/>
                  <a:pt x="3194" y="3027"/>
                  <a:pt x="3160" y="3044"/>
                </a:cubicBezTo>
                <a:lnTo>
                  <a:pt x="3160" y="3044"/>
                </a:lnTo>
                <a:cubicBezTo>
                  <a:pt x="3024" y="3110"/>
                  <a:pt x="2890" y="3150"/>
                  <a:pt x="2786" y="3157"/>
                </a:cubicBezTo>
                <a:lnTo>
                  <a:pt x="2786" y="3157"/>
                </a:lnTo>
                <a:cubicBezTo>
                  <a:pt x="2775" y="3157"/>
                  <a:pt x="2766" y="3158"/>
                  <a:pt x="2756" y="3158"/>
                </a:cubicBezTo>
                <a:lnTo>
                  <a:pt x="2756" y="3158"/>
                </a:lnTo>
                <a:cubicBezTo>
                  <a:pt x="2622" y="3158"/>
                  <a:pt x="2511" y="3107"/>
                  <a:pt x="2432" y="3011"/>
                </a:cubicBezTo>
                <a:lnTo>
                  <a:pt x="2432" y="3011"/>
                </a:lnTo>
                <a:cubicBezTo>
                  <a:pt x="2431" y="3009"/>
                  <a:pt x="2430" y="3008"/>
                  <a:pt x="2429" y="3006"/>
                </a:cubicBezTo>
                <a:lnTo>
                  <a:pt x="2429" y="3006"/>
                </a:lnTo>
                <a:cubicBezTo>
                  <a:pt x="2427" y="3005"/>
                  <a:pt x="2426" y="3004"/>
                  <a:pt x="2426" y="3002"/>
                </a:cubicBezTo>
                <a:lnTo>
                  <a:pt x="2426" y="3002"/>
                </a:lnTo>
                <a:cubicBezTo>
                  <a:pt x="2422" y="2998"/>
                  <a:pt x="2420" y="2994"/>
                  <a:pt x="2417" y="2991"/>
                </a:cubicBezTo>
                <a:lnTo>
                  <a:pt x="2417" y="2991"/>
                </a:lnTo>
                <a:cubicBezTo>
                  <a:pt x="2414" y="2987"/>
                  <a:pt x="2411" y="2982"/>
                  <a:pt x="2408" y="2979"/>
                </a:cubicBezTo>
                <a:lnTo>
                  <a:pt x="2408" y="2979"/>
                </a:lnTo>
                <a:cubicBezTo>
                  <a:pt x="2408" y="2977"/>
                  <a:pt x="2407" y="2977"/>
                  <a:pt x="2407" y="2976"/>
                </a:cubicBezTo>
                <a:lnTo>
                  <a:pt x="2407" y="2976"/>
                </a:lnTo>
                <a:cubicBezTo>
                  <a:pt x="2356" y="2899"/>
                  <a:pt x="2326" y="2802"/>
                  <a:pt x="2322" y="2690"/>
                </a:cubicBezTo>
                <a:lnTo>
                  <a:pt x="2322" y="2690"/>
                </a:lnTo>
                <a:cubicBezTo>
                  <a:pt x="2322" y="2681"/>
                  <a:pt x="2322" y="2673"/>
                  <a:pt x="2322" y="2664"/>
                </a:cubicBezTo>
                <a:lnTo>
                  <a:pt x="2322" y="2664"/>
                </a:lnTo>
                <a:cubicBezTo>
                  <a:pt x="2322" y="2387"/>
                  <a:pt x="2475" y="2196"/>
                  <a:pt x="2709" y="2172"/>
                </a:cubicBezTo>
                <a:lnTo>
                  <a:pt x="2709" y="2172"/>
                </a:lnTo>
                <a:cubicBezTo>
                  <a:pt x="2724" y="2171"/>
                  <a:pt x="2740" y="2171"/>
                  <a:pt x="2756" y="2171"/>
                </a:cubicBezTo>
                <a:lnTo>
                  <a:pt x="2756" y="2171"/>
                </a:lnTo>
                <a:cubicBezTo>
                  <a:pt x="2862" y="2171"/>
                  <a:pt x="3010" y="2214"/>
                  <a:pt x="3160" y="2291"/>
                </a:cubicBezTo>
                <a:lnTo>
                  <a:pt x="3160" y="2291"/>
                </a:lnTo>
                <a:cubicBezTo>
                  <a:pt x="3193" y="2308"/>
                  <a:pt x="3231" y="2306"/>
                  <a:pt x="3263" y="2287"/>
                </a:cubicBezTo>
                <a:lnTo>
                  <a:pt x="3263" y="2287"/>
                </a:lnTo>
                <a:cubicBezTo>
                  <a:pt x="3294" y="2267"/>
                  <a:pt x="3314" y="2233"/>
                  <a:pt x="3314" y="2195"/>
                </a:cubicBezTo>
                <a:lnTo>
                  <a:pt x="3314" y="993"/>
                </a:lnTo>
                <a:lnTo>
                  <a:pt x="2112" y="993"/>
                </a:lnTo>
                <a:lnTo>
                  <a:pt x="2112" y="993"/>
                </a:lnTo>
                <a:cubicBezTo>
                  <a:pt x="2104" y="993"/>
                  <a:pt x="2097" y="992"/>
                  <a:pt x="2089" y="991"/>
                </a:cubicBezTo>
                <a:lnTo>
                  <a:pt x="2089" y="991"/>
                </a:lnTo>
                <a:cubicBezTo>
                  <a:pt x="2038" y="984"/>
                  <a:pt x="1992" y="955"/>
                  <a:pt x="1964" y="910"/>
                </a:cubicBezTo>
                <a:lnTo>
                  <a:pt x="1964" y="910"/>
                </a:lnTo>
                <a:cubicBezTo>
                  <a:pt x="1936" y="865"/>
                  <a:pt x="1931" y="812"/>
                  <a:pt x="1949" y="764"/>
                </a:cubicBezTo>
                <a:lnTo>
                  <a:pt x="1949" y="764"/>
                </a:lnTo>
                <a:cubicBezTo>
                  <a:pt x="1951" y="757"/>
                  <a:pt x="1953" y="750"/>
                  <a:pt x="1957" y="743"/>
                </a:cubicBezTo>
                <a:lnTo>
                  <a:pt x="1957" y="743"/>
                </a:lnTo>
                <a:cubicBezTo>
                  <a:pt x="1966" y="726"/>
                  <a:pt x="1974" y="708"/>
                  <a:pt x="1982" y="691"/>
                </a:cubicBezTo>
                <a:lnTo>
                  <a:pt x="1982" y="691"/>
                </a:lnTo>
                <a:cubicBezTo>
                  <a:pt x="2038" y="569"/>
                  <a:pt x="2070" y="452"/>
                  <a:pt x="2070" y="369"/>
                </a:cubicBezTo>
                <a:lnTo>
                  <a:pt x="2070" y="369"/>
                </a:lnTo>
                <a:cubicBezTo>
                  <a:pt x="2070" y="256"/>
                  <a:pt x="2028" y="161"/>
                  <a:pt x="1947" y="96"/>
                </a:cubicBezTo>
                <a:lnTo>
                  <a:pt x="1947" y="96"/>
                </a:lnTo>
                <a:cubicBezTo>
                  <a:pt x="1871" y="34"/>
                  <a:pt x="1763" y="0"/>
                  <a:pt x="1643" y="0"/>
                </a:cubicBezTo>
                <a:lnTo>
                  <a:pt x="1643" y="0"/>
                </a:lnTo>
                <a:cubicBezTo>
                  <a:pt x="1522" y="0"/>
                  <a:pt x="1413" y="34"/>
                  <a:pt x="1337" y="96"/>
                </a:cubicBezTo>
                <a:lnTo>
                  <a:pt x="1337" y="96"/>
                </a:lnTo>
                <a:cubicBezTo>
                  <a:pt x="1257" y="161"/>
                  <a:pt x="1215" y="256"/>
                  <a:pt x="1215" y="369"/>
                </a:cubicBezTo>
                <a:lnTo>
                  <a:pt x="1215" y="369"/>
                </a:lnTo>
                <a:cubicBezTo>
                  <a:pt x="1215" y="466"/>
                  <a:pt x="1254" y="607"/>
                  <a:pt x="1322" y="744"/>
                </a:cubicBezTo>
                <a:lnTo>
                  <a:pt x="1322" y="744"/>
                </a:lnTo>
                <a:cubicBezTo>
                  <a:pt x="1348" y="798"/>
                  <a:pt x="1345" y="861"/>
                  <a:pt x="1313" y="912"/>
                </a:cubicBezTo>
                <a:lnTo>
                  <a:pt x="1313" y="912"/>
                </a:lnTo>
                <a:cubicBezTo>
                  <a:pt x="1305" y="925"/>
                  <a:pt x="1296" y="936"/>
                  <a:pt x="1285" y="946"/>
                </a:cubicBezTo>
                <a:lnTo>
                  <a:pt x="1285" y="946"/>
                </a:lnTo>
                <a:cubicBezTo>
                  <a:pt x="1254" y="976"/>
                  <a:pt x="1213" y="993"/>
                  <a:pt x="1168" y="993"/>
                </a:cubicBezTo>
                <a:lnTo>
                  <a:pt x="1168" y="993"/>
                </a:lnTo>
                <a:lnTo>
                  <a:pt x="0" y="993"/>
                </a:lnTo>
                <a:lnTo>
                  <a:pt x="0" y="993"/>
                </a:lnTo>
                <a:cubicBezTo>
                  <a:pt x="9" y="2822"/>
                  <a:pt x="1486" y="4304"/>
                  <a:pt x="3314" y="4320"/>
                </a:cubicBezTo>
                <a:lnTo>
                  <a:pt x="3314" y="3139"/>
                </a:lnTo>
                <a:lnTo>
                  <a:pt x="3314" y="3139"/>
                </a:lnTo>
                <a:cubicBezTo>
                  <a:pt x="3314" y="3102"/>
                  <a:pt x="3296" y="3069"/>
                  <a:pt x="3265" y="30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5" name="Freeform 41">
            <a:extLst>
              <a:ext uri="{FF2B5EF4-FFF2-40B4-BE49-F238E27FC236}">
                <a16:creationId xmlns:a16="http://schemas.microsoft.com/office/drawing/2014/main" id="{21475413-02C1-FE49-88F3-AC7376699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720" y="8165484"/>
            <a:ext cx="5378251" cy="4147683"/>
          </a:xfrm>
          <a:custGeom>
            <a:avLst/>
            <a:gdLst>
              <a:gd name="T0" fmla="*/ 3137 w 4317"/>
              <a:gd name="T1" fmla="*/ 0 h 3328"/>
              <a:gd name="T2" fmla="*/ 3048 w 4317"/>
              <a:gd name="T3" fmla="*/ 49 h 3328"/>
              <a:gd name="T4" fmla="*/ 3043 w 4317"/>
              <a:gd name="T5" fmla="*/ 154 h 3328"/>
              <a:gd name="T6" fmla="*/ 3156 w 4317"/>
              <a:gd name="T7" fmla="*/ 528 h 3328"/>
              <a:gd name="T8" fmla="*/ 3157 w 4317"/>
              <a:gd name="T9" fmla="*/ 558 h 3328"/>
              <a:gd name="T10" fmla="*/ 3009 w 4317"/>
              <a:gd name="T11" fmla="*/ 882 h 3328"/>
              <a:gd name="T12" fmla="*/ 3005 w 4317"/>
              <a:gd name="T13" fmla="*/ 885 h 3328"/>
              <a:gd name="T14" fmla="*/ 3001 w 4317"/>
              <a:gd name="T15" fmla="*/ 889 h 3328"/>
              <a:gd name="T16" fmla="*/ 2990 w 4317"/>
              <a:gd name="T17" fmla="*/ 897 h 3328"/>
              <a:gd name="T18" fmla="*/ 2977 w 4317"/>
              <a:gd name="T19" fmla="*/ 906 h 3328"/>
              <a:gd name="T20" fmla="*/ 2974 w 4317"/>
              <a:gd name="T21" fmla="*/ 907 h 3328"/>
              <a:gd name="T22" fmla="*/ 2689 w 4317"/>
              <a:gd name="T23" fmla="*/ 992 h 3328"/>
              <a:gd name="T24" fmla="*/ 2663 w 4317"/>
              <a:gd name="T25" fmla="*/ 992 h 3328"/>
              <a:gd name="T26" fmla="*/ 2172 w 4317"/>
              <a:gd name="T27" fmla="*/ 605 h 3328"/>
              <a:gd name="T28" fmla="*/ 2169 w 4317"/>
              <a:gd name="T29" fmla="*/ 558 h 3328"/>
              <a:gd name="T30" fmla="*/ 2290 w 4317"/>
              <a:gd name="T31" fmla="*/ 154 h 3328"/>
              <a:gd name="T32" fmla="*/ 2285 w 4317"/>
              <a:gd name="T33" fmla="*/ 51 h 3328"/>
              <a:gd name="T34" fmla="*/ 2194 w 4317"/>
              <a:gd name="T35" fmla="*/ 0 h 3328"/>
              <a:gd name="T36" fmla="*/ 991 w 4317"/>
              <a:gd name="T37" fmla="*/ 1202 h 3328"/>
              <a:gd name="T38" fmla="*/ 990 w 4317"/>
              <a:gd name="T39" fmla="*/ 1225 h 3328"/>
              <a:gd name="T40" fmla="*/ 910 w 4317"/>
              <a:gd name="T41" fmla="*/ 1350 h 3328"/>
              <a:gd name="T42" fmla="*/ 764 w 4317"/>
              <a:gd name="T43" fmla="*/ 1366 h 3328"/>
              <a:gd name="T44" fmla="*/ 743 w 4317"/>
              <a:gd name="T45" fmla="*/ 1357 h 3328"/>
              <a:gd name="T46" fmla="*/ 691 w 4317"/>
              <a:gd name="T47" fmla="*/ 1331 h 3328"/>
              <a:gd name="T48" fmla="*/ 369 w 4317"/>
              <a:gd name="T49" fmla="*/ 1243 h 3328"/>
              <a:gd name="T50" fmla="*/ 96 w 4317"/>
              <a:gd name="T51" fmla="*/ 1366 h 3328"/>
              <a:gd name="T52" fmla="*/ 0 w 4317"/>
              <a:gd name="T53" fmla="*/ 1671 h 3328"/>
              <a:gd name="T54" fmla="*/ 96 w 4317"/>
              <a:gd name="T55" fmla="*/ 1976 h 3328"/>
              <a:gd name="T56" fmla="*/ 369 w 4317"/>
              <a:gd name="T57" fmla="*/ 2099 h 3328"/>
              <a:gd name="T58" fmla="*/ 744 w 4317"/>
              <a:gd name="T59" fmla="*/ 1992 h 3328"/>
              <a:gd name="T60" fmla="*/ 912 w 4317"/>
              <a:gd name="T61" fmla="*/ 2000 h 3328"/>
              <a:gd name="T62" fmla="*/ 946 w 4317"/>
              <a:gd name="T63" fmla="*/ 2028 h 3328"/>
              <a:gd name="T64" fmla="*/ 991 w 4317"/>
              <a:gd name="T65" fmla="*/ 2146 h 3328"/>
              <a:gd name="T66" fmla="*/ 991 w 4317"/>
              <a:gd name="T67" fmla="*/ 3327 h 3328"/>
              <a:gd name="T68" fmla="*/ 4316 w 4317"/>
              <a:gd name="T69" fmla="*/ 0 h 3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317" h="3328">
                <a:moveTo>
                  <a:pt x="4316" y="0"/>
                </a:moveTo>
                <a:lnTo>
                  <a:pt x="3137" y="0"/>
                </a:lnTo>
                <a:lnTo>
                  <a:pt x="3137" y="0"/>
                </a:lnTo>
                <a:cubicBezTo>
                  <a:pt x="3100" y="0"/>
                  <a:pt x="3068" y="18"/>
                  <a:pt x="3048" y="49"/>
                </a:cubicBezTo>
                <a:lnTo>
                  <a:pt x="3048" y="49"/>
                </a:lnTo>
                <a:cubicBezTo>
                  <a:pt x="3029" y="81"/>
                  <a:pt x="3026" y="120"/>
                  <a:pt x="3043" y="154"/>
                </a:cubicBezTo>
                <a:lnTo>
                  <a:pt x="3043" y="154"/>
                </a:lnTo>
                <a:cubicBezTo>
                  <a:pt x="3109" y="289"/>
                  <a:pt x="3149" y="424"/>
                  <a:pt x="3156" y="528"/>
                </a:cubicBezTo>
                <a:lnTo>
                  <a:pt x="3156" y="528"/>
                </a:lnTo>
                <a:cubicBezTo>
                  <a:pt x="3156" y="538"/>
                  <a:pt x="3157" y="548"/>
                  <a:pt x="3157" y="558"/>
                </a:cubicBezTo>
                <a:lnTo>
                  <a:pt x="3157" y="558"/>
                </a:lnTo>
                <a:cubicBezTo>
                  <a:pt x="3157" y="691"/>
                  <a:pt x="3106" y="804"/>
                  <a:pt x="3009" y="882"/>
                </a:cubicBezTo>
                <a:lnTo>
                  <a:pt x="3009" y="882"/>
                </a:lnTo>
                <a:cubicBezTo>
                  <a:pt x="3008" y="883"/>
                  <a:pt x="3006" y="884"/>
                  <a:pt x="3005" y="885"/>
                </a:cubicBezTo>
                <a:lnTo>
                  <a:pt x="3005" y="885"/>
                </a:lnTo>
                <a:cubicBezTo>
                  <a:pt x="3004" y="887"/>
                  <a:pt x="3002" y="887"/>
                  <a:pt x="3001" y="889"/>
                </a:cubicBezTo>
                <a:lnTo>
                  <a:pt x="3001" y="889"/>
                </a:lnTo>
                <a:cubicBezTo>
                  <a:pt x="2997" y="891"/>
                  <a:pt x="2994" y="894"/>
                  <a:pt x="2990" y="897"/>
                </a:cubicBezTo>
                <a:lnTo>
                  <a:pt x="2990" y="897"/>
                </a:lnTo>
                <a:cubicBezTo>
                  <a:pt x="2985" y="900"/>
                  <a:pt x="2981" y="902"/>
                  <a:pt x="2977" y="906"/>
                </a:cubicBezTo>
                <a:lnTo>
                  <a:pt x="2977" y="906"/>
                </a:lnTo>
                <a:cubicBezTo>
                  <a:pt x="2976" y="906"/>
                  <a:pt x="2975" y="907"/>
                  <a:pt x="2974" y="907"/>
                </a:cubicBezTo>
                <a:lnTo>
                  <a:pt x="2974" y="907"/>
                </a:lnTo>
                <a:cubicBezTo>
                  <a:pt x="2898" y="958"/>
                  <a:pt x="2801" y="988"/>
                  <a:pt x="2689" y="992"/>
                </a:cubicBezTo>
                <a:lnTo>
                  <a:pt x="2689" y="992"/>
                </a:lnTo>
                <a:cubicBezTo>
                  <a:pt x="2680" y="992"/>
                  <a:pt x="2672" y="992"/>
                  <a:pt x="2663" y="992"/>
                </a:cubicBezTo>
                <a:lnTo>
                  <a:pt x="2663" y="992"/>
                </a:lnTo>
                <a:cubicBezTo>
                  <a:pt x="2386" y="992"/>
                  <a:pt x="2195" y="838"/>
                  <a:pt x="2172" y="605"/>
                </a:cubicBezTo>
                <a:lnTo>
                  <a:pt x="2172" y="605"/>
                </a:lnTo>
                <a:cubicBezTo>
                  <a:pt x="2170" y="589"/>
                  <a:pt x="2169" y="574"/>
                  <a:pt x="2169" y="558"/>
                </a:cubicBezTo>
                <a:lnTo>
                  <a:pt x="2169" y="558"/>
                </a:lnTo>
                <a:cubicBezTo>
                  <a:pt x="2169" y="451"/>
                  <a:pt x="2213" y="304"/>
                  <a:pt x="2290" y="154"/>
                </a:cubicBezTo>
                <a:lnTo>
                  <a:pt x="2290" y="154"/>
                </a:lnTo>
                <a:cubicBezTo>
                  <a:pt x="2307" y="121"/>
                  <a:pt x="2305" y="82"/>
                  <a:pt x="2285" y="51"/>
                </a:cubicBezTo>
                <a:lnTo>
                  <a:pt x="2285" y="51"/>
                </a:lnTo>
                <a:cubicBezTo>
                  <a:pt x="2266" y="19"/>
                  <a:pt x="2232" y="0"/>
                  <a:pt x="2194" y="0"/>
                </a:cubicBezTo>
                <a:lnTo>
                  <a:pt x="991" y="0"/>
                </a:lnTo>
                <a:lnTo>
                  <a:pt x="991" y="1202"/>
                </a:lnTo>
                <a:lnTo>
                  <a:pt x="991" y="1202"/>
                </a:lnTo>
                <a:cubicBezTo>
                  <a:pt x="991" y="1210"/>
                  <a:pt x="991" y="1217"/>
                  <a:pt x="990" y="1225"/>
                </a:cubicBezTo>
                <a:lnTo>
                  <a:pt x="990" y="1225"/>
                </a:lnTo>
                <a:cubicBezTo>
                  <a:pt x="983" y="1276"/>
                  <a:pt x="955" y="1322"/>
                  <a:pt x="910" y="1350"/>
                </a:cubicBezTo>
                <a:lnTo>
                  <a:pt x="910" y="1350"/>
                </a:lnTo>
                <a:cubicBezTo>
                  <a:pt x="865" y="1377"/>
                  <a:pt x="812" y="1383"/>
                  <a:pt x="764" y="1366"/>
                </a:cubicBezTo>
                <a:lnTo>
                  <a:pt x="764" y="1366"/>
                </a:lnTo>
                <a:cubicBezTo>
                  <a:pt x="757" y="1363"/>
                  <a:pt x="750" y="1360"/>
                  <a:pt x="743" y="1357"/>
                </a:cubicBezTo>
                <a:lnTo>
                  <a:pt x="743" y="1357"/>
                </a:lnTo>
                <a:cubicBezTo>
                  <a:pt x="726" y="1348"/>
                  <a:pt x="708" y="1339"/>
                  <a:pt x="691" y="1331"/>
                </a:cubicBezTo>
                <a:lnTo>
                  <a:pt x="691" y="1331"/>
                </a:lnTo>
                <a:cubicBezTo>
                  <a:pt x="569" y="1276"/>
                  <a:pt x="452" y="1243"/>
                  <a:pt x="369" y="1243"/>
                </a:cubicBezTo>
                <a:lnTo>
                  <a:pt x="369" y="1243"/>
                </a:lnTo>
                <a:cubicBezTo>
                  <a:pt x="255" y="1243"/>
                  <a:pt x="161" y="1286"/>
                  <a:pt x="96" y="1366"/>
                </a:cubicBezTo>
                <a:lnTo>
                  <a:pt x="96" y="1366"/>
                </a:lnTo>
                <a:cubicBezTo>
                  <a:pt x="34" y="1442"/>
                  <a:pt x="0" y="1550"/>
                  <a:pt x="0" y="1671"/>
                </a:cubicBezTo>
                <a:lnTo>
                  <a:pt x="0" y="1671"/>
                </a:lnTo>
                <a:cubicBezTo>
                  <a:pt x="0" y="1792"/>
                  <a:pt x="34" y="1901"/>
                  <a:pt x="96" y="1976"/>
                </a:cubicBezTo>
                <a:lnTo>
                  <a:pt x="96" y="1976"/>
                </a:lnTo>
                <a:cubicBezTo>
                  <a:pt x="161" y="2057"/>
                  <a:pt x="255" y="2099"/>
                  <a:pt x="369" y="2099"/>
                </a:cubicBezTo>
                <a:lnTo>
                  <a:pt x="369" y="2099"/>
                </a:lnTo>
                <a:cubicBezTo>
                  <a:pt x="466" y="2099"/>
                  <a:pt x="606" y="2059"/>
                  <a:pt x="744" y="1992"/>
                </a:cubicBezTo>
                <a:lnTo>
                  <a:pt x="744" y="1992"/>
                </a:lnTo>
                <a:cubicBezTo>
                  <a:pt x="798" y="1965"/>
                  <a:pt x="861" y="1969"/>
                  <a:pt x="912" y="2000"/>
                </a:cubicBezTo>
                <a:lnTo>
                  <a:pt x="912" y="2000"/>
                </a:lnTo>
                <a:cubicBezTo>
                  <a:pt x="925" y="2008"/>
                  <a:pt x="936" y="2017"/>
                  <a:pt x="946" y="2028"/>
                </a:cubicBezTo>
                <a:lnTo>
                  <a:pt x="946" y="2028"/>
                </a:lnTo>
                <a:cubicBezTo>
                  <a:pt x="975" y="2060"/>
                  <a:pt x="991" y="2101"/>
                  <a:pt x="991" y="2146"/>
                </a:cubicBezTo>
                <a:lnTo>
                  <a:pt x="991" y="2146"/>
                </a:lnTo>
                <a:lnTo>
                  <a:pt x="991" y="3327"/>
                </a:lnTo>
                <a:lnTo>
                  <a:pt x="991" y="3327"/>
                </a:lnTo>
                <a:cubicBezTo>
                  <a:pt x="2825" y="3318"/>
                  <a:pt x="4309" y="1833"/>
                  <a:pt x="431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6" name="Freeform 42">
            <a:extLst>
              <a:ext uri="{FF2B5EF4-FFF2-40B4-BE49-F238E27FC236}">
                <a16:creationId xmlns:a16="http://schemas.microsoft.com/office/drawing/2014/main" id="{ED21D77B-347C-AC4F-A045-97F55DDE2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1786" y="3979347"/>
            <a:ext cx="4142189" cy="5372758"/>
          </a:xfrm>
          <a:custGeom>
            <a:avLst/>
            <a:gdLst>
              <a:gd name="T0" fmla="*/ 50 w 3326"/>
              <a:gd name="T1" fmla="*/ 1262 h 4312"/>
              <a:gd name="T2" fmla="*/ 154 w 3326"/>
              <a:gd name="T3" fmla="*/ 1268 h 4312"/>
              <a:gd name="T4" fmla="*/ 529 w 3326"/>
              <a:gd name="T5" fmla="*/ 1155 h 4312"/>
              <a:gd name="T6" fmla="*/ 558 w 3326"/>
              <a:gd name="T7" fmla="*/ 1154 h 4312"/>
              <a:gd name="T8" fmla="*/ 883 w 3326"/>
              <a:gd name="T9" fmla="*/ 1301 h 4312"/>
              <a:gd name="T10" fmla="*/ 886 w 3326"/>
              <a:gd name="T11" fmla="*/ 1306 h 4312"/>
              <a:gd name="T12" fmla="*/ 890 w 3326"/>
              <a:gd name="T13" fmla="*/ 1309 h 4312"/>
              <a:gd name="T14" fmla="*/ 897 w 3326"/>
              <a:gd name="T15" fmla="*/ 1321 h 4312"/>
              <a:gd name="T16" fmla="*/ 907 w 3326"/>
              <a:gd name="T17" fmla="*/ 1333 h 4312"/>
              <a:gd name="T18" fmla="*/ 908 w 3326"/>
              <a:gd name="T19" fmla="*/ 1336 h 4312"/>
              <a:gd name="T20" fmla="*/ 992 w 3326"/>
              <a:gd name="T21" fmla="*/ 1622 h 4312"/>
              <a:gd name="T22" fmla="*/ 993 w 3326"/>
              <a:gd name="T23" fmla="*/ 1648 h 4312"/>
              <a:gd name="T24" fmla="*/ 606 w 3326"/>
              <a:gd name="T25" fmla="*/ 2139 h 4312"/>
              <a:gd name="T26" fmla="*/ 558 w 3326"/>
              <a:gd name="T27" fmla="*/ 2141 h 4312"/>
              <a:gd name="T28" fmla="*/ 154 w 3326"/>
              <a:gd name="T29" fmla="*/ 2021 h 4312"/>
              <a:gd name="T30" fmla="*/ 52 w 3326"/>
              <a:gd name="T31" fmla="*/ 2025 h 4312"/>
              <a:gd name="T32" fmla="*/ 0 w 3326"/>
              <a:gd name="T33" fmla="*/ 3318 h 4312"/>
              <a:gd name="T34" fmla="*/ 1203 w 3326"/>
              <a:gd name="T35" fmla="*/ 3318 h 4312"/>
              <a:gd name="T36" fmla="*/ 1225 w 3326"/>
              <a:gd name="T37" fmla="*/ 3319 h 4312"/>
              <a:gd name="T38" fmla="*/ 1351 w 3326"/>
              <a:gd name="T39" fmla="*/ 3401 h 4312"/>
              <a:gd name="T40" fmla="*/ 1367 w 3326"/>
              <a:gd name="T41" fmla="*/ 3547 h 4312"/>
              <a:gd name="T42" fmla="*/ 1357 w 3326"/>
              <a:gd name="T43" fmla="*/ 3568 h 4312"/>
              <a:gd name="T44" fmla="*/ 1332 w 3326"/>
              <a:gd name="T45" fmla="*/ 3620 h 4312"/>
              <a:gd name="T46" fmla="*/ 1244 w 3326"/>
              <a:gd name="T47" fmla="*/ 3942 h 4312"/>
              <a:gd name="T48" fmla="*/ 1367 w 3326"/>
              <a:gd name="T49" fmla="*/ 4215 h 4312"/>
              <a:gd name="T50" fmla="*/ 1672 w 3326"/>
              <a:gd name="T51" fmla="*/ 4311 h 4312"/>
              <a:gd name="T52" fmla="*/ 1977 w 3326"/>
              <a:gd name="T53" fmla="*/ 4215 h 4312"/>
              <a:gd name="T54" fmla="*/ 2100 w 3326"/>
              <a:gd name="T55" fmla="*/ 3942 h 4312"/>
              <a:gd name="T56" fmla="*/ 1993 w 3326"/>
              <a:gd name="T57" fmla="*/ 3567 h 4312"/>
              <a:gd name="T58" fmla="*/ 2001 w 3326"/>
              <a:gd name="T59" fmla="*/ 3398 h 4312"/>
              <a:gd name="T60" fmla="*/ 2029 w 3326"/>
              <a:gd name="T61" fmla="*/ 3365 h 4312"/>
              <a:gd name="T62" fmla="*/ 2146 w 3326"/>
              <a:gd name="T63" fmla="*/ 3318 h 4312"/>
              <a:gd name="T64" fmla="*/ 3325 w 3326"/>
              <a:gd name="T65" fmla="*/ 3318 h 4312"/>
              <a:gd name="T66" fmla="*/ 0 w 3326"/>
              <a:gd name="T67" fmla="*/ 1173 h 4312"/>
              <a:gd name="T68" fmla="*/ 50 w 3326"/>
              <a:gd name="T69" fmla="*/ 1262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26" h="4312">
                <a:moveTo>
                  <a:pt x="50" y="1262"/>
                </a:moveTo>
                <a:lnTo>
                  <a:pt x="50" y="1262"/>
                </a:lnTo>
                <a:cubicBezTo>
                  <a:pt x="82" y="1283"/>
                  <a:pt x="121" y="1284"/>
                  <a:pt x="154" y="1268"/>
                </a:cubicBezTo>
                <a:lnTo>
                  <a:pt x="154" y="1268"/>
                </a:lnTo>
                <a:cubicBezTo>
                  <a:pt x="290" y="1202"/>
                  <a:pt x="425" y="1162"/>
                  <a:pt x="529" y="1155"/>
                </a:cubicBezTo>
                <a:lnTo>
                  <a:pt x="529" y="1155"/>
                </a:lnTo>
                <a:cubicBezTo>
                  <a:pt x="539" y="1154"/>
                  <a:pt x="549" y="1154"/>
                  <a:pt x="558" y="1154"/>
                </a:cubicBezTo>
                <a:lnTo>
                  <a:pt x="558" y="1154"/>
                </a:lnTo>
                <a:cubicBezTo>
                  <a:pt x="692" y="1154"/>
                  <a:pt x="804" y="1205"/>
                  <a:pt x="883" y="1301"/>
                </a:cubicBezTo>
                <a:lnTo>
                  <a:pt x="883" y="1301"/>
                </a:lnTo>
                <a:cubicBezTo>
                  <a:pt x="884" y="1303"/>
                  <a:pt x="885" y="1304"/>
                  <a:pt x="886" y="1306"/>
                </a:cubicBezTo>
                <a:lnTo>
                  <a:pt x="886" y="1306"/>
                </a:lnTo>
                <a:cubicBezTo>
                  <a:pt x="887" y="1307"/>
                  <a:pt x="888" y="1308"/>
                  <a:pt x="890" y="1309"/>
                </a:cubicBezTo>
                <a:lnTo>
                  <a:pt x="890" y="1309"/>
                </a:lnTo>
                <a:cubicBezTo>
                  <a:pt x="892" y="1313"/>
                  <a:pt x="895" y="1317"/>
                  <a:pt x="897" y="1321"/>
                </a:cubicBezTo>
                <a:lnTo>
                  <a:pt x="897" y="1321"/>
                </a:lnTo>
                <a:cubicBezTo>
                  <a:pt x="901" y="1325"/>
                  <a:pt x="903" y="1329"/>
                  <a:pt x="907" y="1333"/>
                </a:cubicBezTo>
                <a:lnTo>
                  <a:pt x="907" y="1333"/>
                </a:lnTo>
                <a:cubicBezTo>
                  <a:pt x="907" y="1335"/>
                  <a:pt x="908" y="1335"/>
                  <a:pt x="908" y="1336"/>
                </a:cubicBezTo>
                <a:lnTo>
                  <a:pt x="908" y="1336"/>
                </a:lnTo>
                <a:cubicBezTo>
                  <a:pt x="959" y="1412"/>
                  <a:pt x="989" y="1509"/>
                  <a:pt x="992" y="1622"/>
                </a:cubicBezTo>
                <a:lnTo>
                  <a:pt x="992" y="1622"/>
                </a:lnTo>
                <a:cubicBezTo>
                  <a:pt x="993" y="1631"/>
                  <a:pt x="993" y="1639"/>
                  <a:pt x="993" y="1648"/>
                </a:cubicBezTo>
                <a:lnTo>
                  <a:pt x="993" y="1648"/>
                </a:lnTo>
                <a:cubicBezTo>
                  <a:pt x="993" y="1925"/>
                  <a:pt x="839" y="2116"/>
                  <a:pt x="606" y="2139"/>
                </a:cubicBezTo>
                <a:lnTo>
                  <a:pt x="606" y="2139"/>
                </a:lnTo>
                <a:cubicBezTo>
                  <a:pt x="591" y="2141"/>
                  <a:pt x="575" y="2141"/>
                  <a:pt x="558" y="2141"/>
                </a:cubicBezTo>
                <a:lnTo>
                  <a:pt x="558" y="2141"/>
                </a:lnTo>
                <a:cubicBezTo>
                  <a:pt x="452" y="2141"/>
                  <a:pt x="305" y="2097"/>
                  <a:pt x="154" y="2021"/>
                </a:cubicBezTo>
                <a:lnTo>
                  <a:pt x="154" y="2021"/>
                </a:lnTo>
                <a:cubicBezTo>
                  <a:pt x="121" y="2004"/>
                  <a:pt x="83" y="2006"/>
                  <a:pt x="52" y="2025"/>
                </a:cubicBezTo>
                <a:lnTo>
                  <a:pt x="52" y="2025"/>
                </a:lnTo>
                <a:cubicBezTo>
                  <a:pt x="20" y="2045"/>
                  <a:pt x="0" y="2079"/>
                  <a:pt x="0" y="2117"/>
                </a:cubicBezTo>
                <a:lnTo>
                  <a:pt x="0" y="3318"/>
                </a:lnTo>
                <a:lnTo>
                  <a:pt x="1203" y="3318"/>
                </a:lnTo>
                <a:lnTo>
                  <a:pt x="1203" y="3318"/>
                </a:lnTo>
                <a:cubicBezTo>
                  <a:pt x="1211" y="3318"/>
                  <a:pt x="1218" y="3319"/>
                  <a:pt x="1225" y="3319"/>
                </a:cubicBezTo>
                <a:lnTo>
                  <a:pt x="1225" y="3319"/>
                </a:lnTo>
                <a:cubicBezTo>
                  <a:pt x="1277" y="3326"/>
                  <a:pt x="1322" y="3355"/>
                  <a:pt x="1351" y="3401"/>
                </a:cubicBezTo>
                <a:lnTo>
                  <a:pt x="1351" y="3401"/>
                </a:lnTo>
                <a:cubicBezTo>
                  <a:pt x="1378" y="3446"/>
                  <a:pt x="1384" y="3499"/>
                  <a:pt x="1367" y="3547"/>
                </a:cubicBezTo>
                <a:lnTo>
                  <a:pt x="1367" y="3547"/>
                </a:lnTo>
                <a:cubicBezTo>
                  <a:pt x="1364" y="3554"/>
                  <a:pt x="1361" y="3561"/>
                  <a:pt x="1357" y="3568"/>
                </a:cubicBezTo>
                <a:lnTo>
                  <a:pt x="1357" y="3568"/>
                </a:lnTo>
                <a:cubicBezTo>
                  <a:pt x="1349" y="3585"/>
                  <a:pt x="1340" y="3603"/>
                  <a:pt x="1332" y="3620"/>
                </a:cubicBezTo>
                <a:lnTo>
                  <a:pt x="1332" y="3620"/>
                </a:lnTo>
                <a:cubicBezTo>
                  <a:pt x="1276" y="3741"/>
                  <a:pt x="1244" y="3859"/>
                  <a:pt x="1244" y="3942"/>
                </a:cubicBezTo>
                <a:lnTo>
                  <a:pt x="1244" y="3942"/>
                </a:lnTo>
                <a:cubicBezTo>
                  <a:pt x="1244" y="4055"/>
                  <a:pt x="1286" y="4150"/>
                  <a:pt x="1367" y="4215"/>
                </a:cubicBezTo>
                <a:lnTo>
                  <a:pt x="1367" y="4215"/>
                </a:lnTo>
                <a:cubicBezTo>
                  <a:pt x="1443" y="4277"/>
                  <a:pt x="1551" y="4311"/>
                  <a:pt x="1672" y="4311"/>
                </a:cubicBezTo>
                <a:lnTo>
                  <a:pt x="1672" y="4311"/>
                </a:lnTo>
                <a:cubicBezTo>
                  <a:pt x="1793" y="4311"/>
                  <a:pt x="1902" y="4277"/>
                  <a:pt x="1977" y="4215"/>
                </a:cubicBezTo>
                <a:lnTo>
                  <a:pt x="1977" y="4215"/>
                </a:lnTo>
                <a:cubicBezTo>
                  <a:pt x="2057" y="4150"/>
                  <a:pt x="2100" y="4055"/>
                  <a:pt x="2100" y="3942"/>
                </a:cubicBezTo>
                <a:lnTo>
                  <a:pt x="2100" y="3942"/>
                </a:lnTo>
                <a:cubicBezTo>
                  <a:pt x="2100" y="3845"/>
                  <a:pt x="2060" y="3705"/>
                  <a:pt x="1993" y="3567"/>
                </a:cubicBezTo>
                <a:lnTo>
                  <a:pt x="1993" y="3567"/>
                </a:lnTo>
                <a:cubicBezTo>
                  <a:pt x="1966" y="3513"/>
                  <a:pt x="1970" y="3450"/>
                  <a:pt x="2001" y="3398"/>
                </a:cubicBezTo>
                <a:lnTo>
                  <a:pt x="2001" y="3398"/>
                </a:lnTo>
                <a:cubicBezTo>
                  <a:pt x="2009" y="3386"/>
                  <a:pt x="2018" y="3374"/>
                  <a:pt x="2029" y="3365"/>
                </a:cubicBezTo>
                <a:lnTo>
                  <a:pt x="2029" y="3365"/>
                </a:lnTo>
                <a:cubicBezTo>
                  <a:pt x="2060" y="3335"/>
                  <a:pt x="2102" y="3318"/>
                  <a:pt x="2146" y="3318"/>
                </a:cubicBezTo>
                <a:lnTo>
                  <a:pt x="2146" y="3318"/>
                </a:lnTo>
                <a:lnTo>
                  <a:pt x="3325" y="3318"/>
                </a:lnTo>
                <a:lnTo>
                  <a:pt x="3325" y="3318"/>
                </a:lnTo>
                <a:cubicBezTo>
                  <a:pt x="3313" y="1490"/>
                  <a:pt x="1831" y="10"/>
                  <a:pt x="0" y="0"/>
                </a:cubicBezTo>
                <a:lnTo>
                  <a:pt x="0" y="1173"/>
                </a:lnTo>
                <a:lnTo>
                  <a:pt x="0" y="1173"/>
                </a:lnTo>
                <a:cubicBezTo>
                  <a:pt x="0" y="1210"/>
                  <a:pt x="19" y="1243"/>
                  <a:pt x="50" y="12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7" name="Freeform 43">
            <a:extLst>
              <a:ext uri="{FF2B5EF4-FFF2-40B4-BE49-F238E27FC236}">
                <a16:creationId xmlns:a16="http://schemas.microsoft.com/office/drawing/2014/main" id="{8ACEA026-9A2B-3D49-9376-24F830B76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645" y="3979344"/>
            <a:ext cx="5361772" cy="4131200"/>
          </a:xfrm>
          <a:custGeom>
            <a:avLst/>
            <a:gdLst>
              <a:gd name="T0" fmla="*/ 1257 w 4306"/>
              <a:gd name="T1" fmla="*/ 3268 h 3318"/>
              <a:gd name="T2" fmla="*/ 1262 w 4306"/>
              <a:gd name="T3" fmla="*/ 3163 h 3318"/>
              <a:gd name="T4" fmla="*/ 1150 w 4306"/>
              <a:gd name="T5" fmla="*/ 2789 h 3318"/>
              <a:gd name="T6" fmla="*/ 1149 w 4306"/>
              <a:gd name="T7" fmla="*/ 2759 h 3318"/>
              <a:gd name="T8" fmla="*/ 1296 w 4306"/>
              <a:gd name="T9" fmla="*/ 2435 h 3318"/>
              <a:gd name="T10" fmla="*/ 1300 w 4306"/>
              <a:gd name="T11" fmla="*/ 2432 h 3318"/>
              <a:gd name="T12" fmla="*/ 1305 w 4306"/>
              <a:gd name="T13" fmla="*/ 2428 h 3318"/>
              <a:gd name="T14" fmla="*/ 1316 w 4306"/>
              <a:gd name="T15" fmla="*/ 2420 h 3318"/>
              <a:gd name="T16" fmla="*/ 1329 w 4306"/>
              <a:gd name="T17" fmla="*/ 2411 h 3318"/>
              <a:gd name="T18" fmla="*/ 1331 w 4306"/>
              <a:gd name="T19" fmla="*/ 2410 h 3318"/>
              <a:gd name="T20" fmla="*/ 1616 w 4306"/>
              <a:gd name="T21" fmla="*/ 2325 h 3318"/>
              <a:gd name="T22" fmla="*/ 1643 w 4306"/>
              <a:gd name="T23" fmla="*/ 2324 h 3318"/>
              <a:gd name="T24" fmla="*/ 2134 w 4306"/>
              <a:gd name="T25" fmla="*/ 2712 h 3318"/>
              <a:gd name="T26" fmla="*/ 2136 w 4306"/>
              <a:gd name="T27" fmla="*/ 2759 h 3318"/>
              <a:gd name="T28" fmla="*/ 2016 w 4306"/>
              <a:gd name="T29" fmla="*/ 3164 h 3318"/>
              <a:gd name="T30" fmla="*/ 2020 w 4306"/>
              <a:gd name="T31" fmla="*/ 3266 h 3318"/>
              <a:gd name="T32" fmla="*/ 3314 w 4306"/>
              <a:gd name="T33" fmla="*/ 3317 h 3318"/>
              <a:gd name="T34" fmla="*/ 3314 w 4306"/>
              <a:gd name="T35" fmla="*/ 2116 h 3318"/>
              <a:gd name="T36" fmla="*/ 3315 w 4306"/>
              <a:gd name="T37" fmla="*/ 2093 h 3318"/>
              <a:gd name="T38" fmla="*/ 3396 w 4306"/>
              <a:gd name="T39" fmla="*/ 1968 h 3318"/>
              <a:gd name="T40" fmla="*/ 3542 w 4306"/>
              <a:gd name="T41" fmla="*/ 1952 h 3318"/>
              <a:gd name="T42" fmla="*/ 3563 w 4306"/>
              <a:gd name="T43" fmla="*/ 1961 h 3318"/>
              <a:gd name="T44" fmla="*/ 3615 w 4306"/>
              <a:gd name="T45" fmla="*/ 1986 h 3318"/>
              <a:gd name="T46" fmla="*/ 3936 w 4306"/>
              <a:gd name="T47" fmla="*/ 2075 h 3318"/>
              <a:gd name="T48" fmla="*/ 4210 w 4306"/>
              <a:gd name="T49" fmla="*/ 1952 h 3318"/>
              <a:gd name="T50" fmla="*/ 4305 w 4306"/>
              <a:gd name="T51" fmla="*/ 1647 h 3318"/>
              <a:gd name="T52" fmla="*/ 4210 w 4306"/>
              <a:gd name="T53" fmla="*/ 1342 h 3318"/>
              <a:gd name="T54" fmla="*/ 3936 w 4306"/>
              <a:gd name="T55" fmla="*/ 1219 h 3318"/>
              <a:gd name="T56" fmla="*/ 3562 w 4306"/>
              <a:gd name="T57" fmla="*/ 1326 h 3318"/>
              <a:gd name="T58" fmla="*/ 3393 w 4306"/>
              <a:gd name="T59" fmla="*/ 1317 h 3318"/>
              <a:gd name="T60" fmla="*/ 3360 w 4306"/>
              <a:gd name="T61" fmla="*/ 1290 h 3318"/>
              <a:gd name="T62" fmla="*/ 3314 w 4306"/>
              <a:gd name="T63" fmla="*/ 1172 h 3318"/>
              <a:gd name="T64" fmla="*/ 3314 w 4306"/>
              <a:gd name="T65" fmla="*/ 0 h 3318"/>
              <a:gd name="T66" fmla="*/ 1168 w 4306"/>
              <a:gd name="T67" fmla="*/ 3317 h 3318"/>
              <a:gd name="T68" fmla="*/ 1257 w 4306"/>
              <a:gd name="T69" fmla="*/ 3268 h 3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306" h="3318">
                <a:moveTo>
                  <a:pt x="1257" y="3268"/>
                </a:moveTo>
                <a:lnTo>
                  <a:pt x="1257" y="3268"/>
                </a:lnTo>
                <a:cubicBezTo>
                  <a:pt x="1277" y="3236"/>
                  <a:pt x="1279" y="3197"/>
                  <a:pt x="1262" y="3163"/>
                </a:cubicBezTo>
                <a:lnTo>
                  <a:pt x="1262" y="3163"/>
                </a:lnTo>
                <a:cubicBezTo>
                  <a:pt x="1196" y="3027"/>
                  <a:pt x="1157" y="2893"/>
                  <a:pt x="1150" y="2789"/>
                </a:cubicBezTo>
                <a:lnTo>
                  <a:pt x="1150" y="2789"/>
                </a:lnTo>
                <a:cubicBezTo>
                  <a:pt x="1149" y="2779"/>
                  <a:pt x="1149" y="2769"/>
                  <a:pt x="1149" y="2759"/>
                </a:cubicBezTo>
                <a:lnTo>
                  <a:pt x="1149" y="2759"/>
                </a:lnTo>
                <a:cubicBezTo>
                  <a:pt x="1149" y="2626"/>
                  <a:pt x="1199" y="2513"/>
                  <a:pt x="1296" y="2435"/>
                </a:cubicBezTo>
                <a:lnTo>
                  <a:pt x="1296" y="2435"/>
                </a:lnTo>
                <a:cubicBezTo>
                  <a:pt x="1297" y="2434"/>
                  <a:pt x="1299" y="2433"/>
                  <a:pt x="1300" y="2432"/>
                </a:cubicBezTo>
                <a:lnTo>
                  <a:pt x="1300" y="2432"/>
                </a:lnTo>
                <a:cubicBezTo>
                  <a:pt x="1302" y="2430"/>
                  <a:pt x="1303" y="2430"/>
                  <a:pt x="1305" y="2428"/>
                </a:cubicBezTo>
                <a:lnTo>
                  <a:pt x="1305" y="2428"/>
                </a:lnTo>
                <a:cubicBezTo>
                  <a:pt x="1308" y="2426"/>
                  <a:pt x="1312" y="2423"/>
                  <a:pt x="1316" y="2420"/>
                </a:cubicBezTo>
                <a:lnTo>
                  <a:pt x="1316" y="2420"/>
                </a:lnTo>
                <a:cubicBezTo>
                  <a:pt x="1320" y="2417"/>
                  <a:pt x="1324" y="2414"/>
                  <a:pt x="1329" y="2411"/>
                </a:cubicBezTo>
                <a:lnTo>
                  <a:pt x="1329" y="2411"/>
                </a:lnTo>
                <a:cubicBezTo>
                  <a:pt x="1329" y="2411"/>
                  <a:pt x="1330" y="2410"/>
                  <a:pt x="1331" y="2410"/>
                </a:cubicBezTo>
                <a:lnTo>
                  <a:pt x="1331" y="2410"/>
                </a:lnTo>
                <a:cubicBezTo>
                  <a:pt x="1407" y="2359"/>
                  <a:pt x="1504" y="2329"/>
                  <a:pt x="1616" y="2325"/>
                </a:cubicBezTo>
                <a:lnTo>
                  <a:pt x="1616" y="2325"/>
                </a:lnTo>
                <a:cubicBezTo>
                  <a:pt x="1625" y="2325"/>
                  <a:pt x="1634" y="2324"/>
                  <a:pt x="1643" y="2324"/>
                </a:cubicBezTo>
                <a:lnTo>
                  <a:pt x="1643" y="2324"/>
                </a:lnTo>
                <a:cubicBezTo>
                  <a:pt x="1919" y="2324"/>
                  <a:pt x="2111" y="2478"/>
                  <a:pt x="2134" y="2712"/>
                </a:cubicBezTo>
                <a:lnTo>
                  <a:pt x="2134" y="2712"/>
                </a:lnTo>
                <a:cubicBezTo>
                  <a:pt x="2136" y="2727"/>
                  <a:pt x="2136" y="2743"/>
                  <a:pt x="2136" y="2759"/>
                </a:cubicBezTo>
                <a:lnTo>
                  <a:pt x="2136" y="2759"/>
                </a:lnTo>
                <a:cubicBezTo>
                  <a:pt x="2136" y="2865"/>
                  <a:pt x="2092" y="3013"/>
                  <a:pt x="2016" y="3164"/>
                </a:cubicBezTo>
                <a:lnTo>
                  <a:pt x="2016" y="3164"/>
                </a:lnTo>
                <a:cubicBezTo>
                  <a:pt x="1999" y="3196"/>
                  <a:pt x="2001" y="3235"/>
                  <a:pt x="2020" y="3266"/>
                </a:cubicBezTo>
                <a:lnTo>
                  <a:pt x="2020" y="3266"/>
                </a:lnTo>
                <a:cubicBezTo>
                  <a:pt x="2040" y="3298"/>
                  <a:pt x="2074" y="3317"/>
                  <a:pt x="2112" y="3317"/>
                </a:cubicBezTo>
                <a:lnTo>
                  <a:pt x="3314" y="3317"/>
                </a:lnTo>
                <a:lnTo>
                  <a:pt x="3314" y="2116"/>
                </a:lnTo>
                <a:lnTo>
                  <a:pt x="3314" y="2116"/>
                </a:lnTo>
                <a:cubicBezTo>
                  <a:pt x="3314" y="2108"/>
                  <a:pt x="3315" y="2100"/>
                  <a:pt x="3315" y="2093"/>
                </a:cubicBezTo>
                <a:lnTo>
                  <a:pt x="3315" y="2093"/>
                </a:lnTo>
                <a:cubicBezTo>
                  <a:pt x="3322" y="2042"/>
                  <a:pt x="3350" y="1996"/>
                  <a:pt x="3396" y="1968"/>
                </a:cubicBezTo>
                <a:lnTo>
                  <a:pt x="3396" y="1968"/>
                </a:lnTo>
                <a:cubicBezTo>
                  <a:pt x="3440" y="1941"/>
                  <a:pt x="3494" y="1935"/>
                  <a:pt x="3542" y="1952"/>
                </a:cubicBezTo>
                <a:lnTo>
                  <a:pt x="3542" y="1952"/>
                </a:lnTo>
                <a:cubicBezTo>
                  <a:pt x="3549" y="1955"/>
                  <a:pt x="3556" y="1958"/>
                  <a:pt x="3563" y="1961"/>
                </a:cubicBezTo>
                <a:lnTo>
                  <a:pt x="3563" y="1961"/>
                </a:lnTo>
                <a:cubicBezTo>
                  <a:pt x="3580" y="1970"/>
                  <a:pt x="3597" y="1978"/>
                  <a:pt x="3615" y="1986"/>
                </a:cubicBezTo>
                <a:lnTo>
                  <a:pt x="3615" y="1986"/>
                </a:lnTo>
                <a:cubicBezTo>
                  <a:pt x="3736" y="2042"/>
                  <a:pt x="3854" y="2075"/>
                  <a:pt x="3936" y="2075"/>
                </a:cubicBezTo>
                <a:lnTo>
                  <a:pt x="3936" y="2075"/>
                </a:lnTo>
                <a:cubicBezTo>
                  <a:pt x="4050" y="2075"/>
                  <a:pt x="4144" y="2032"/>
                  <a:pt x="4210" y="1952"/>
                </a:cubicBezTo>
                <a:lnTo>
                  <a:pt x="4210" y="1952"/>
                </a:lnTo>
                <a:cubicBezTo>
                  <a:pt x="4272" y="1876"/>
                  <a:pt x="4305" y="1768"/>
                  <a:pt x="4305" y="1647"/>
                </a:cubicBezTo>
                <a:lnTo>
                  <a:pt x="4305" y="1647"/>
                </a:lnTo>
                <a:cubicBezTo>
                  <a:pt x="4305" y="1526"/>
                  <a:pt x="4272" y="1417"/>
                  <a:pt x="4210" y="1342"/>
                </a:cubicBezTo>
                <a:lnTo>
                  <a:pt x="4210" y="1342"/>
                </a:lnTo>
                <a:cubicBezTo>
                  <a:pt x="4144" y="1261"/>
                  <a:pt x="4050" y="1219"/>
                  <a:pt x="3936" y="1219"/>
                </a:cubicBezTo>
                <a:lnTo>
                  <a:pt x="3936" y="1219"/>
                </a:lnTo>
                <a:cubicBezTo>
                  <a:pt x="3840" y="1219"/>
                  <a:pt x="3700" y="1259"/>
                  <a:pt x="3562" y="1326"/>
                </a:cubicBezTo>
                <a:lnTo>
                  <a:pt x="3562" y="1326"/>
                </a:lnTo>
                <a:cubicBezTo>
                  <a:pt x="3508" y="1353"/>
                  <a:pt x="3445" y="1349"/>
                  <a:pt x="3393" y="1317"/>
                </a:cubicBezTo>
                <a:lnTo>
                  <a:pt x="3393" y="1317"/>
                </a:lnTo>
                <a:cubicBezTo>
                  <a:pt x="3381" y="1310"/>
                  <a:pt x="3369" y="1300"/>
                  <a:pt x="3360" y="1290"/>
                </a:cubicBezTo>
                <a:lnTo>
                  <a:pt x="3360" y="1290"/>
                </a:lnTo>
                <a:cubicBezTo>
                  <a:pt x="3331" y="1258"/>
                  <a:pt x="3314" y="1217"/>
                  <a:pt x="3314" y="1172"/>
                </a:cubicBezTo>
                <a:lnTo>
                  <a:pt x="3314" y="1172"/>
                </a:lnTo>
                <a:lnTo>
                  <a:pt x="3314" y="0"/>
                </a:lnTo>
                <a:lnTo>
                  <a:pt x="3314" y="0"/>
                </a:lnTo>
                <a:cubicBezTo>
                  <a:pt x="1489" y="15"/>
                  <a:pt x="14" y="1493"/>
                  <a:pt x="0" y="3317"/>
                </a:cubicBezTo>
                <a:lnTo>
                  <a:pt x="1168" y="3317"/>
                </a:lnTo>
                <a:lnTo>
                  <a:pt x="1168" y="3317"/>
                </a:lnTo>
                <a:cubicBezTo>
                  <a:pt x="1205" y="3317"/>
                  <a:pt x="1238" y="3299"/>
                  <a:pt x="1257" y="32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17E44734-2CF0-3444-88C5-D1857F1CC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7383" y="5440646"/>
            <a:ext cx="1082241" cy="1082244"/>
          </a:xfrm>
          <a:custGeom>
            <a:avLst/>
            <a:gdLst>
              <a:gd name="T0" fmla="*/ 296 w 868"/>
              <a:gd name="T1" fmla="*/ 528 h 869"/>
              <a:gd name="T2" fmla="*/ 356 w 868"/>
              <a:gd name="T3" fmla="*/ 619 h 869"/>
              <a:gd name="T4" fmla="*/ 374 w 868"/>
              <a:gd name="T5" fmla="*/ 631 h 869"/>
              <a:gd name="T6" fmla="*/ 449 w 868"/>
              <a:gd name="T7" fmla="*/ 564 h 869"/>
              <a:gd name="T8" fmla="*/ 175 w 868"/>
              <a:gd name="T9" fmla="*/ 710 h 869"/>
              <a:gd name="T10" fmla="*/ 589 w 868"/>
              <a:gd name="T11" fmla="*/ 722 h 869"/>
              <a:gd name="T12" fmla="*/ 589 w 868"/>
              <a:gd name="T13" fmla="*/ 721 h 869"/>
              <a:gd name="T14" fmla="*/ 471 w 868"/>
              <a:gd name="T15" fmla="*/ 525 h 869"/>
              <a:gd name="T16" fmla="*/ 453 w 868"/>
              <a:gd name="T17" fmla="*/ 513 h 869"/>
              <a:gd name="T18" fmla="*/ 439 w 868"/>
              <a:gd name="T19" fmla="*/ 518 h 869"/>
              <a:gd name="T20" fmla="*/ 314 w 868"/>
              <a:gd name="T21" fmla="*/ 485 h 869"/>
              <a:gd name="T22" fmla="*/ 295 w 868"/>
              <a:gd name="T23" fmla="*/ 473 h 869"/>
              <a:gd name="T24" fmla="*/ 279 w 868"/>
              <a:gd name="T25" fmla="*/ 482 h 869"/>
              <a:gd name="T26" fmla="*/ 121 w 868"/>
              <a:gd name="T27" fmla="*/ 718 h 869"/>
              <a:gd name="T28" fmla="*/ 121 w 868"/>
              <a:gd name="T29" fmla="*/ 719 h 869"/>
              <a:gd name="T30" fmla="*/ 118 w 868"/>
              <a:gd name="T31" fmla="*/ 729 h 869"/>
              <a:gd name="T32" fmla="*/ 571 w 868"/>
              <a:gd name="T33" fmla="*/ 749 h 869"/>
              <a:gd name="T34" fmla="*/ 591 w 868"/>
              <a:gd name="T35" fmla="*/ 729 h 869"/>
              <a:gd name="T36" fmla="*/ 589 w 868"/>
              <a:gd name="T37" fmla="*/ 722 h 869"/>
              <a:gd name="T38" fmla="*/ 670 w 868"/>
              <a:gd name="T39" fmla="*/ 789 h 869"/>
              <a:gd name="T40" fmla="*/ 79 w 868"/>
              <a:gd name="T41" fmla="*/ 828 h 869"/>
              <a:gd name="T42" fmla="*/ 39 w 868"/>
              <a:gd name="T43" fmla="*/ 789 h 869"/>
              <a:gd name="T44" fmla="*/ 39 w 868"/>
              <a:gd name="T45" fmla="*/ 237 h 869"/>
              <a:gd name="T46" fmla="*/ 630 w 868"/>
              <a:gd name="T47" fmla="*/ 197 h 869"/>
              <a:gd name="T48" fmla="*/ 670 w 868"/>
              <a:gd name="T49" fmla="*/ 237 h 869"/>
              <a:gd name="T50" fmla="*/ 630 w 868"/>
              <a:gd name="T51" fmla="*/ 158 h 869"/>
              <a:gd name="T52" fmla="*/ 79 w 868"/>
              <a:gd name="T53" fmla="*/ 158 h 869"/>
              <a:gd name="T54" fmla="*/ 0 w 868"/>
              <a:gd name="T55" fmla="*/ 789 h 869"/>
              <a:gd name="T56" fmla="*/ 79 w 868"/>
              <a:gd name="T57" fmla="*/ 868 h 869"/>
              <a:gd name="T58" fmla="*/ 630 w 868"/>
              <a:gd name="T59" fmla="*/ 868 h 869"/>
              <a:gd name="T60" fmla="*/ 709 w 868"/>
              <a:gd name="T61" fmla="*/ 237 h 869"/>
              <a:gd name="T62" fmla="*/ 630 w 868"/>
              <a:gd name="T63" fmla="*/ 158 h 869"/>
              <a:gd name="T64" fmla="*/ 236 w 868"/>
              <a:gd name="T65" fmla="*/ 0 h 869"/>
              <a:gd name="T66" fmla="*/ 158 w 868"/>
              <a:gd name="T67" fmla="*/ 79 h 869"/>
              <a:gd name="T68" fmla="*/ 158 w 868"/>
              <a:gd name="T69" fmla="*/ 99 h 869"/>
              <a:gd name="T70" fmla="*/ 177 w 868"/>
              <a:gd name="T71" fmla="*/ 118 h 869"/>
              <a:gd name="T72" fmla="*/ 197 w 868"/>
              <a:gd name="T73" fmla="*/ 79 h 869"/>
              <a:gd name="T74" fmla="*/ 236 w 868"/>
              <a:gd name="T75" fmla="*/ 40 h 869"/>
              <a:gd name="T76" fmla="*/ 788 w 868"/>
              <a:gd name="T77" fmla="*/ 40 h 869"/>
              <a:gd name="T78" fmla="*/ 827 w 868"/>
              <a:gd name="T79" fmla="*/ 631 h 869"/>
              <a:gd name="T80" fmla="*/ 788 w 868"/>
              <a:gd name="T81" fmla="*/ 670 h 869"/>
              <a:gd name="T82" fmla="*/ 768 w 868"/>
              <a:gd name="T83" fmla="*/ 670 h 869"/>
              <a:gd name="T84" fmla="*/ 748 w 868"/>
              <a:gd name="T85" fmla="*/ 690 h 869"/>
              <a:gd name="T86" fmla="*/ 788 w 868"/>
              <a:gd name="T87" fmla="*/ 710 h 869"/>
              <a:gd name="T88" fmla="*/ 867 w 868"/>
              <a:gd name="T89" fmla="*/ 631 h 869"/>
              <a:gd name="T90" fmla="*/ 867 w 868"/>
              <a:gd name="T91" fmla="*/ 79 h 869"/>
              <a:gd name="T92" fmla="*/ 197 w 868"/>
              <a:gd name="T93" fmla="*/ 315 h 869"/>
              <a:gd name="T94" fmla="*/ 236 w 868"/>
              <a:gd name="T95" fmla="*/ 355 h 869"/>
              <a:gd name="T96" fmla="*/ 197 w 868"/>
              <a:gd name="T97" fmla="*/ 394 h 869"/>
              <a:gd name="T98" fmla="*/ 158 w 868"/>
              <a:gd name="T99" fmla="*/ 355 h 869"/>
              <a:gd name="T100" fmla="*/ 197 w 868"/>
              <a:gd name="T101" fmla="*/ 315 h 869"/>
              <a:gd name="T102" fmla="*/ 197 w 868"/>
              <a:gd name="T103" fmla="*/ 434 h 869"/>
              <a:gd name="T104" fmla="*/ 276 w 868"/>
              <a:gd name="T105" fmla="*/ 355 h 869"/>
              <a:gd name="T106" fmla="*/ 197 w 868"/>
              <a:gd name="T107" fmla="*/ 276 h 869"/>
              <a:gd name="T108" fmla="*/ 118 w 868"/>
              <a:gd name="T109" fmla="*/ 355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68" h="869">
                <a:moveTo>
                  <a:pt x="175" y="710"/>
                </a:moveTo>
                <a:lnTo>
                  <a:pt x="296" y="528"/>
                </a:lnTo>
                <a:lnTo>
                  <a:pt x="356" y="619"/>
                </a:lnTo>
                <a:lnTo>
                  <a:pt x="356" y="619"/>
                </a:lnTo>
                <a:cubicBezTo>
                  <a:pt x="359" y="626"/>
                  <a:pt x="366" y="631"/>
                  <a:pt x="374" y="631"/>
                </a:cubicBezTo>
                <a:lnTo>
                  <a:pt x="374" y="631"/>
                </a:lnTo>
                <a:cubicBezTo>
                  <a:pt x="379" y="631"/>
                  <a:pt x="384" y="628"/>
                  <a:pt x="388" y="625"/>
                </a:cubicBezTo>
                <a:lnTo>
                  <a:pt x="449" y="564"/>
                </a:lnTo>
                <a:lnTo>
                  <a:pt x="537" y="710"/>
                </a:lnTo>
                <a:lnTo>
                  <a:pt x="175" y="710"/>
                </a:lnTo>
                <a:close/>
                <a:moveTo>
                  <a:pt x="589" y="722"/>
                </a:moveTo>
                <a:lnTo>
                  <a:pt x="589" y="722"/>
                </a:lnTo>
                <a:lnTo>
                  <a:pt x="589" y="722"/>
                </a:lnTo>
                <a:cubicBezTo>
                  <a:pt x="589" y="721"/>
                  <a:pt x="589" y="721"/>
                  <a:pt x="589" y="721"/>
                </a:cubicBezTo>
                <a:lnTo>
                  <a:pt x="471" y="525"/>
                </a:lnTo>
                <a:lnTo>
                  <a:pt x="471" y="525"/>
                </a:lnTo>
                <a:lnTo>
                  <a:pt x="471" y="525"/>
                </a:lnTo>
                <a:cubicBezTo>
                  <a:pt x="468" y="518"/>
                  <a:pt x="461" y="513"/>
                  <a:pt x="453" y="513"/>
                </a:cubicBezTo>
                <a:lnTo>
                  <a:pt x="453" y="513"/>
                </a:lnTo>
                <a:cubicBezTo>
                  <a:pt x="447" y="513"/>
                  <a:pt x="442" y="515"/>
                  <a:pt x="439" y="518"/>
                </a:cubicBezTo>
                <a:lnTo>
                  <a:pt x="377" y="581"/>
                </a:lnTo>
                <a:lnTo>
                  <a:pt x="314" y="485"/>
                </a:lnTo>
                <a:lnTo>
                  <a:pt x="314" y="485"/>
                </a:lnTo>
                <a:cubicBezTo>
                  <a:pt x="310" y="478"/>
                  <a:pt x="304" y="473"/>
                  <a:pt x="295" y="473"/>
                </a:cubicBezTo>
                <a:lnTo>
                  <a:pt x="295" y="473"/>
                </a:lnTo>
                <a:cubicBezTo>
                  <a:pt x="288" y="473"/>
                  <a:pt x="283" y="477"/>
                  <a:pt x="279" y="482"/>
                </a:cubicBezTo>
                <a:lnTo>
                  <a:pt x="279" y="482"/>
                </a:lnTo>
                <a:lnTo>
                  <a:pt x="121" y="718"/>
                </a:lnTo>
                <a:lnTo>
                  <a:pt x="121" y="719"/>
                </a:lnTo>
                <a:lnTo>
                  <a:pt x="121" y="719"/>
                </a:lnTo>
                <a:cubicBezTo>
                  <a:pt x="120" y="722"/>
                  <a:pt x="118" y="725"/>
                  <a:pt x="118" y="729"/>
                </a:cubicBezTo>
                <a:lnTo>
                  <a:pt x="118" y="729"/>
                </a:lnTo>
                <a:cubicBezTo>
                  <a:pt x="118" y="740"/>
                  <a:pt x="127" y="749"/>
                  <a:pt x="137" y="749"/>
                </a:cubicBezTo>
                <a:lnTo>
                  <a:pt x="571" y="749"/>
                </a:lnTo>
                <a:lnTo>
                  <a:pt x="571" y="749"/>
                </a:lnTo>
                <a:cubicBezTo>
                  <a:pt x="582" y="749"/>
                  <a:pt x="591" y="740"/>
                  <a:pt x="591" y="729"/>
                </a:cubicBezTo>
                <a:lnTo>
                  <a:pt x="591" y="729"/>
                </a:lnTo>
                <a:cubicBezTo>
                  <a:pt x="591" y="727"/>
                  <a:pt x="590" y="725"/>
                  <a:pt x="589" y="722"/>
                </a:cubicBezTo>
                <a:close/>
                <a:moveTo>
                  <a:pt x="670" y="789"/>
                </a:moveTo>
                <a:lnTo>
                  <a:pt x="670" y="789"/>
                </a:lnTo>
                <a:cubicBezTo>
                  <a:pt x="670" y="810"/>
                  <a:pt x="652" y="828"/>
                  <a:pt x="630" y="828"/>
                </a:cubicBezTo>
                <a:lnTo>
                  <a:pt x="79" y="828"/>
                </a:lnTo>
                <a:lnTo>
                  <a:pt x="79" y="828"/>
                </a:lnTo>
                <a:cubicBezTo>
                  <a:pt x="57" y="828"/>
                  <a:pt x="39" y="810"/>
                  <a:pt x="39" y="789"/>
                </a:cubicBezTo>
                <a:lnTo>
                  <a:pt x="39" y="237"/>
                </a:lnTo>
                <a:lnTo>
                  <a:pt x="39" y="237"/>
                </a:lnTo>
                <a:cubicBezTo>
                  <a:pt x="39" y="215"/>
                  <a:pt x="57" y="197"/>
                  <a:pt x="79" y="197"/>
                </a:cubicBezTo>
                <a:lnTo>
                  <a:pt x="630" y="197"/>
                </a:lnTo>
                <a:lnTo>
                  <a:pt x="630" y="197"/>
                </a:lnTo>
                <a:cubicBezTo>
                  <a:pt x="652" y="197"/>
                  <a:pt x="670" y="215"/>
                  <a:pt x="670" y="237"/>
                </a:cubicBezTo>
                <a:lnTo>
                  <a:pt x="670" y="789"/>
                </a:lnTo>
                <a:close/>
                <a:moveTo>
                  <a:pt x="630" y="158"/>
                </a:moveTo>
                <a:lnTo>
                  <a:pt x="79" y="158"/>
                </a:lnTo>
                <a:lnTo>
                  <a:pt x="79" y="158"/>
                </a:lnTo>
                <a:cubicBezTo>
                  <a:pt x="35" y="158"/>
                  <a:pt x="0" y="193"/>
                  <a:pt x="0" y="237"/>
                </a:cubicBezTo>
                <a:lnTo>
                  <a:pt x="0" y="789"/>
                </a:lnTo>
                <a:lnTo>
                  <a:pt x="0" y="789"/>
                </a:lnTo>
                <a:cubicBezTo>
                  <a:pt x="0" y="832"/>
                  <a:pt x="35" y="868"/>
                  <a:pt x="79" y="868"/>
                </a:cubicBezTo>
                <a:lnTo>
                  <a:pt x="630" y="868"/>
                </a:lnTo>
                <a:lnTo>
                  <a:pt x="630" y="868"/>
                </a:lnTo>
                <a:cubicBezTo>
                  <a:pt x="674" y="868"/>
                  <a:pt x="709" y="832"/>
                  <a:pt x="709" y="789"/>
                </a:cubicBezTo>
                <a:lnTo>
                  <a:pt x="709" y="237"/>
                </a:lnTo>
                <a:lnTo>
                  <a:pt x="709" y="237"/>
                </a:lnTo>
                <a:cubicBezTo>
                  <a:pt x="709" y="193"/>
                  <a:pt x="674" y="158"/>
                  <a:pt x="630" y="158"/>
                </a:cubicBezTo>
                <a:close/>
                <a:moveTo>
                  <a:pt x="788" y="0"/>
                </a:moveTo>
                <a:lnTo>
                  <a:pt x="236" y="0"/>
                </a:lnTo>
                <a:lnTo>
                  <a:pt x="236" y="0"/>
                </a:lnTo>
                <a:cubicBezTo>
                  <a:pt x="192" y="0"/>
                  <a:pt x="158" y="36"/>
                  <a:pt x="158" y="79"/>
                </a:cubicBezTo>
                <a:lnTo>
                  <a:pt x="158" y="99"/>
                </a:lnTo>
                <a:lnTo>
                  <a:pt x="158" y="99"/>
                </a:lnTo>
                <a:cubicBezTo>
                  <a:pt x="158" y="110"/>
                  <a:pt x="166" y="118"/>
                  <a:pt x="177" y="118"/>
                </a:cubicBezTo>
                <a:lnTo>
                  <a:pt x="177" y="118"/>
                </a:lnTo>
                <a:cubicBezTo>
                  <a:pt x="188" y="118"/>
                  <a:pt x="197" y="110"/>
                  <a:pt x="197" y="99"/>
                </a:cubicBezTo>
                <a:lnTo>
                  <a:pt x="197" y="79"/>
                </a:lnTo>
                <a:lnTo>
                  <a:pt x="197" y="79"/>
                </a:lnTo>
                <a:cubicBezTo>
                  <a:pt x="197" y="57"/>
                  <a:pt x="214" y="40"/>
                  <a:pt x="236" y="40"/>
                </a:cubicBezTo>
                <a:lnTo>
                  <a:pt x="788" y="40"/>
                </a:lnTo>
                <a:lnTo>
                  <a:pt x="788" y="40"/>
                </a:lnTo>
                <a:cubicBezTo>
                  <a:pt x="809" y="40"/>
                  <a:pt x="827" y="57"/>
                  <a:pt x="827" y="79"/>
                </a:cubicBezTo>
                <a:lnTo>
                  <a:pt x="827" y="631"/>
                </a:lnTo>
                <a:lnTo>
                  <a:pt x="827" y="631"/>
                </a:lnTo>
                <a:cubicBezTo>
                  <a:pt x="827" y="653"/>
                  <a:pt x="809" y="670"/>
                  <a:pt x="788" y="670"/>
                </a:cubicBezTo>
                <a:lnTo>
                  <a:pt x="768" y="670"/>
                </a:lnTo>
                <a:lnTo>
                  <a:pt x="768" y="670"/>
                </a:lnTo>
                <a:cubicBezTo>
                  <a:pt x="757" y="670"/>
                  <a:pt x="748" y="679"/>
                  <a:pt x="748" y="690"/>
                </a:cubicBezTo>
                <a:lnTo>
                  <a:pt x="748" y="690"/>
                </a:lnTo>
                <a:cubicBezTo>
                  <a:pt x="748" y="701"/>
                  <a:pt x="757" y="710"/>
                  <a:pt x="768" y="710"/>
                </a:cubicBezTo>
                <a:lnTo>
                  <a:pt x="788" y="710"/>
                </a:lnTo>
                <a:lnTo>
                  <a:pt x="788" y="710"/>
                </a:lnTo>
                <a:cubicBezTo>
                  <a:pt x="832" y="710"/>
                  <a:pt x="867" y="674"/>
                  <a:pt x="867" y="631"/>
                </a:cubicBezTo>
                <a:lnTo>
                  <a:pt x="867" y="79"/>
                </a:lnTo>
                <a:lnTo>
                  <a:pt x="867" y="79"/>
                </a:lnTo>
                <a:cubicBezTo>
                  <a:pt x="867" y="36"/>
                  <a:pt x="832" y="0"/>
                  <a:pt x="788" y="0"/>
                </a:cubicBezTo>
                <a:close/>
                <a:moveTo>
                  <a:pt x="197" y="315"/>
                </a:moveTo>
                <a:lnTo>
                  <a:pt x="197" y="315"/>
                </a:lnTo>
                <a:cubicBezTo>
                  <a:pt x="219" y="315"/>
                  <a:pt x="236" y="333"/>
                  <a:pt x="236" y="355"/>
                </a:cubicBezTo>
                <a:lnTo>
                  <a:pt x="236" y="355"/>
                </a:lnTo>
                <a:cubicBezTo>
                  <a:pt x="236" y="377"/>
                  <a:pt x="219" y="394"/>
                  <a:pt x="197" y="394"/>
                </a:cubicBezTo>
                <a:lnTo>
                  <a:pt x="197" y="394"/>
                </a:lnTo>
                <a:cubicBezTo>
                  <a:pt x="175" y="394"/>
                  <a:pt x="158" y="377"/>
                  <a:pt x="158" y="355"/>
                </a:cubicBezTo>
                <a:lnTo>
                  <a:pt x="158" y="355"/>
                </a:lnTo>
                <a:cubicBezTo>
                  <a:pt x="158" y="333"/>
                  <a:pt x="175" y="315"/>
                  <a:pt x="197" y="315"/>
                </a:cubicBezTo>
                <a:close/>
                <a:moveTo>
                  <a:pt x="197" y="434"/>
                </a:moveTo>
                <a:lnTo>
                  <a:pt x="197" y="434"/>
                </a:lnTo>
                <a:cubicBezTo>
                  <a:pt x="240" y="434"/>
                  <a:pt x="276" y="398"/>
                  <a:pt x="276" y="355"/>
                </a:cubicBezTo>
                <a:lnTo>
                  <a:pt x="276" y="355"/>
                </a:lnTo>
                <a:cubicBezTo>
                  <a:pt x="276" y="312"/>
                  <a:pt x="240" y="276"/>
                  <a:pt x="197" y="276"/>
                </a:cubicBezTo>
                <a:lnTo>
                  <a:pt x="197" y="276"/>
                </a:lnTo>
                <a:cubicBezTo>
                  <a:pt x="153" y="276"/>
                  <a:pt x="118" y="312"/>
                  <a:pt x="118" y="355"/>
                </a:cubicBezTo>
                <a:lnTo>
                  <a:pt x="118" y="355"/>
                </a:lnTo>
                <a:cubicBezTo>
                  <a:pt x="118" y="398"/>
                  <a:pt x="153" y="434"/>
                  <a:pt x="197" y="4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DC85B-D93E-0641-88C8-36AEAF1A5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6738" y="5429659"/>
            <a:ext cx="1082241" cy="1082244"/>
          </a:xfrm>
          <a:custGeom>
            <a:avLst/>
            <a:gdLst>
              <a:gd name="T0" fmla="*/ 375 w 869"/>
              <a:gd name="T1" fmla="*/ 651 h 868"/>
              <a:gd name="T2" fmla="*/ 355 w 869"/>
              <a:gd name="T3" fmla="*/ 670 h 868"/>
              <a:gd name="T4" fmla="*/ 375 w 869"/>
              <a:gd name="T5" fmla="*/ 690 h 868"/>
              <a:gd name="T6" fmla="*/ 729 w 869"/>
              <a:gd name="T7" fmla="*/ 690 h 868"/>
              <a:gd name="T8" fmla="*/ 749 w 869"/>
              <a:gd name="T9" fmla="*/ 670 h 868"/>
              <a:gd name="T10" fmla="*/ 729 w 869"/>
              <a:gd name="T11" fmla="*/ 414 h 868"/>
              <a:gd name="T12" fmla="*/ 375 w 869"/>
              <a:gd name="T13" fmla="*/ 414 h 868"/>
              <a:gd name="T14" fmla="*/ 355 w 869"/>
              <a:gd name="T15" fmla="*/ 434 h 868"/>
              <a:gd name="T16" fmla="*/ 729 w 869"/>
              <a:gd name="T17" fmla="*/ 453 h 868"/>
              <a:gd name="T18" fmla="*/ 749 w 869"/>
              <a:gd name="T19" fmla="*/ 434 h 868"/>
              <a:gd name="T20" fmla="*/ 729 w 869"/>
              <a:gd name="T21" fmla="*/ 414 h 868"/>
              <a:gd name="T22" fmla="*/ 828 w 869"/>
              <a:gd name="T23" fmla="*/ 788 h 868"/>
              <a:gd name="T24" fmla="*/ 79 w 869"/>
              <a:gd name="T25" fmla="*/ 828 h 868"/>
              <a:gd name="T26" fmla="*/ 39 w 869"/>
              <a:gd name="T27" fmla="*/ 788 h 868"/>
              <a:gd name="T28" fmla="*/ 39 w 869"/>
              <a:gd name="T29" fmla="*/ 79 h 868"/>
              <a:gd name="T30" fmla="*/ 789 w 869"/>
              <a:gd name="T31" fmla="*/ 40 h 868"/>
              <a:gd name="T32" fmla="*/ 828 w 869"/>
              <a:gd name="T33" fmla="*/ 79 h 868"/>
              <a:gd name="T34" fmla="*/ 789 w 869"/>
              <a:gd name="T35" fmla="*/ 0 h 868"/>
              <a:gd name="T36" fmla="*/ 79 w 869"/>
              <a:gd name="T37" fmla="*/ 0 h 868"/>
              <a:gd name="T38" fmla="*/ 0 w 869"/>
              <a:gd name="T39" fmla="*/ 788 h 868"/>
              <a:gd name="T40" fmla="*/ 79 w 869"/>
              <a:gd name="T41" fmla="*/ 867 h 868"/>
              <a:gd name="T42" fmla="*/ 789 w 869"/>
              <a:gd name="T43" fmla="*/ 867 h 868"/>
              <a:gd name="T44" fmla="*/ 868 w 869"/>
              <a:gd name="T45" fmla="*/ 79 h 868"/>
              <a:gd name="T46" fmla="*/ 789 w 869"/>
              <a:gd name="T47" fmla="*/ 0 h 868"/>
              <a:gd name="T48" fmla="*/ 375 w 869"/>
              <a:gd name="T49" fmla="*/ 177 h 868"/>
              <a:gd name="T50" fmla="*/ 355 w 869"/>
              <a:gd name="T51" fmla="*/ 197 h 868"/>
              <a:gd name="T52" fmla="*/ 375 w 869"/>
              <a:gd name="T53" fmla="*/ 217 h 868"/>
              <a:gd name="T54" fmla="*/ 729 w 869"/>
              <a:gd name="T55" fmla="*/ 217 h 868"/>
              <a:gd name="T56" fmla="*/ 749 w 869"/>
              <a:gd name="T57" fmla="*/ 197 h 868"/>
              <a:gd name="T58" fmla="*/ 197 w 869"/>
              <a:gd name="T59" fmla="*/ 119 h 868"/>
              <a:gd name="T60" fmla="*/ 118 w 869"/>
              <a:gd name="T61" fmla="*/ 176 h 868"/>
              <a:gd name="T62" fmla="*/ 143 w 869"/>
              <a:gd name="T63" fmla="*/ 276 h 868"/>
              <a:gd name="T64" fmla="*/ 251 w 869"/>
              <a:gd name="T65" fmla="*/ 276 h 868"/>
              <a:gd name="T66" fmla="*/ 276 w 869"/>
              <a:gd name="T67" fmla="*/ 176 h 868"/>
              <a:gd name="T68" fmla="*/ 197 w 869"/>
              <a:gd name="T69" fmla="*/ 119 h 868"/>
              <a:gd name="T70" fmla="*/ 197 w 869"/>
              <a:gd name="T71" fmla="*/ 591 h 868"/>
              <a:gd name="T72" fmla="*/ 118 w 869"/>
              <a:gd name="T73" fmla="*/ 649 h 868"/>
              <a:gd name="T74" fmla="*/ 143 w 869"/>
              <a:gd name="T75" fmla="*/ 749 h 868"/>
              <a:gd name="T76" fmla="*/ 251 w 869"/>
              <a:gd name="T77" fmla="*/ 749 h 868"/>
              <a:gd name="T78" fmla="*/ 276 w 869"/>
              <a:gd name="T79" fmla="*/ 649 h 868"/>
              <a:gd name="T80" fmla="*/ 197 w 869"/>
              <a:gd name="T81" fmla="*/ 355 h 868"/>
              <a:gd name="T82" fmla="*/ 118 w 869"/>
              <a:gd name="T83" fmla="*/ 412 h 868"/>
              <a:gd name="T84" fmla="*/ 143 w 869"/>
              <a:gd name="T85" fmla="*/ 512 h 868"/>
              <a:gd name="T86" fmla="*/ 251 w 869"/>
              <a:gd name="T87" fmla="*/ 512 h 868"/>
              <a:gd name="T88" fmla="*/ 276 w 869"/>
              <a:gd name="T89" fmla="*/ 412 h 868"/>
              <a:gd name="T90" fmla="*/ 197 w 869"/>
              <a:gd name="T91" fmla="*/ 355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69" h="868">
                <a:moveTo>
                  <a:pt x="729" y="651"/>
                </a:moveTo>
                <a:lnTo>
                  <a:pt x="375" y="651"/>
                </a:lnTo>
                <a:lnTo>
                  <a:pt x="375" y="651"/>
                </a:lnTo>
                <a:cubicBezTo>
                  <a:pt x="364" y="651"/>
                  <a:pt x="355" y="659"/>
                  <a:pt x="355" y="670"/>
                </a:cubicBezTo>
                <a:lnTo>
                  <a:pt x="355" y="670"/>
                </a:lnTo>
                <a:cubicBezTo>
                  <a:pt x="355" y="681"/>
                  <a:pt x="364" y="690"/>
                  <a:pt x="375" y="690"/>
                </a:cubicBezTo>
                <a:lnTo>
                  <a:pt x="729" y="690"/>
                </a:lnTo>
                <a:lnTo>
                  <a:pt x="729" y="690"/>
                </a:lnTo>
                <a:cubicBezTo>
                  <a:pt x="740" y="690"/>
                  <a:pt x="749" y="681"/>
                  <a:pt x="749" y="670"/>
                </a:cubicBezTo>
                <a:lnTo>
                  <a:pt x="749" y="670"/>
                </a:lnTo>
                <a:cubicBezTo>
                  <a:pt x="749" y="659"/>
                  <a:pt x="740" y="651"/>
                  <a:pt x="729" y="651"/>
                </a:cubicBezTo>
                <a:close/>
                <a:moveTo>
                  <a:pt x="729" y="414"/>
                </a:moveTo>
                <a:lnTo>
                  <a:pt x="375" y="414"/>
                </a:lnTo>
                <a:lnTo>
                  <a:pt x="375" y="414"/>
                </a:lnTo>
                <a:cubicBezTo>
                  <a:pt x="364" y="414"/>
                  <a:pt x="355" y="423"/>
                  <a:pt x="355" y="434"/>
                </a:cubicBezTo>
                <a:lnTo>
                  <a:pt x="355" y="434"/>
                </a:lnTo>
                <a:cubicBezTo>
                  <a:pt x="355" y="444"/>
                  <a:pt x="364" y="453"/>
                  <a:pt x="375" y="453"/>
                </a:cubicBezTo>
                <a:lnTo>
                  <a:pt x="729" y="453"/>
                </a:lnTo>
                <a:lnTo>
                  <a:pt x="729" y="453"/>
                </a:lnTo>
                <a:cubicBezTo>
                  <a:pt x="740" y="453"/>
                  <a:pt x="749" y="444"/>
                  <a:pt x="749" y="434"/>
                </a:cubicBezTo>
                <a:lnTo>
                  <a:pt x="749" y="434"/>
                </a:lnTo>
                <a:cubicBezTo>
                  <a:pt x="749" y="423"/>
                  <a:pt x="740" y="414"/>
                  <a:pt x="729" y="414"/>
                </a:cubicBezTo>
                <a:close/>
                <a:moveTo>
                  <a:pt x="828" y="788"/>
                </a:moveTo>
                <a:lnTo>
                  <a:pt x="828" y="788"/>
                </a:lnTo>
                <a:cubicBezTo>
                  <a:pt x="828" y="810"/>
                  <a:pt x="810" y="828"/>
                  <a:pt x="789" y="828"/>
                </a:cubicBezTo>
                <a:lnTo>
                  <a:pt x="79" y="828"/>
                </a:lnTo>
                <a:lnTo>
                  <a:pt x="79" y="828"/>
                </a:lnTo>
                <a:cubicBezTo>
                  <a:pt x="57" y="828"/>
                  <a:pt x="39" y="810"/>
                  <a:pt x="39" y="788"/>
                </a:cubicBezTo>
                <a:lnTo>
                  <a:pt x="39" y="79"/>
                </a:lnTo>
                <a:lnTo>
                  <a:pt x="39" y="79"/>
                </a:lnTo>
                <a:cubicBezTo>
                  <a:pt x="39" y="57"/>
                  <a:pt x="57" y="40"/>
                  <a:pt x="79" y="40"/>
                </a:cubicBezTo>
                <a:lnTo>
                  <a:pt x="789" y="40"/>
                </a:lnTo>
                <a:lnTo>
                  <a:pt x="789" y="40"/>
                </a:lnTo>
                <a:cubicBezTo>
                  <a:pt x="810" y="40"/>
                  <a:pt x="828" y="57"/>
                  <a:pt x="828" y="79"/>
                </a:cubicBezTo>
                <a:lnTo>
                  <a:pt x="828" y="788"/>
                </a:lnTo>
                <a:close/>
                <a:moveTo>
                  <a:pt x="789" y="0"/>
                </a:moveTo>
                <a:lnTo>
                  <a:pt x="79" y="0"/>
                </a:lnTo>
                <a:lnTo>
                  <a:pt x="79" y="0"/>
                </a:lnTo>
                <a:cubicBezTo>
                  <a:pt x="36" y="0"/>
                  <a:pt x="0" y="35"/>
                  <a:pt x="0" y="79"/>
                </a:cubicBezTo>
                <a:lnTo>
                  <a:pt x="0" y="788"/>
                </a:lnTo>
                <a:lnTo>
                  <a:pt x="0" y="788"/>
                </a:lnTo>
                <a:cubicBezTo>
                  <a:pt x="0" y="832"/>
                  <a:pt x="36" y="867"/>
                  <a:pt x="79" y="867"/>
                </a:cubicBezTo>
                <a:lnTo>
                  <a:pt x="789" y="867"/>
                </a:lnTo>
                <a:lnTo>
                  <a:pt x="789" y="867"/>
                </a:lnTo>
                <a:cubicBezTo>
                  <a:pt x="832" y="867"/>
                  <a:pt x="868" y="832"/>
                  <a:pt x="868" y="788"/>
                </a:cubicBezTo>
                <a:lnTo>
                  <a:pt x="868" y="79"/>
                </a:lnTo>
                <a:lnTo>
                  <a:pt x="868" y="79"/>
                </a:lnTo>
                <a:cubicBezTo>
                  <a:pt x="868" y="35"/>
                  <a:pt x="832" y="0"/>
                  <a:pt x="789" y="0"/>
                </a:cubicBezTo>
                <a:close/>
                <a:moveTo>
                  <a:pt x="729" y="177"/>
                </a:moveTo>
                <a:lnTo>
                  <a:pt x="375" y="177"/>
                </a:lnTo>
                <a:lnTo>
                  <a:pt x="375" y="177"/>
                </a:lnTo>
                <a:cubicBezTo>
                  <a:pt x="364" y="177"/>
                  <a:pt x="355" y="186"/>
                  <a:pt x="355" y="197"/>
                </a:cubicBezTo>
                <a:lnTo>
                  <a:pt x="355" y="197"/>
                </a:lnTo>
                <a:cubicBezTo>
                  <a:pt x="355" y="208"/>
                  <a:pt x="364" y="217"/>
                  <a:pt x="375" y="217"/>
                </a:cubicBezTo>
                <a:lnTo>
                  <a:pt x="729" y="217"/>
                </a:lnTo>
                <a:lnTo>
                  <a:pt x="729" y="217"/>
                </a:lnTo>
                <a:cubicBezTo>
                  <a:pt x="740" y="217"/>
                  <a:pt x="749" y="208"/>
                  <a:pt x="749" y="197"/>
                </a:cubicBezTo>
                <a:lnTo>
                  <a:pt x="749" y="197"/>
                </a:lnTo>
                <a:cubicBezTo>
                  <a:pt x="749" y="186"/>
                  <a:pt x="740" y="177"/>
                  <a:pt x="729" y="177"/>
                </a:cubicBezTo>
                <a:close/>
                <a:moveTo>
                  <a:pt x="197" y="119"/>
                </a:moveTo>
                <a:lnTo>
                  <a:pt x="176" y="176"/>
                </a:lnTo>
                <a:lnTo>
                  <a:pt x="118" y="176"/>
                </a:lnTo>
                <a:lnTo>
                  <a:pt x="165" y="212"/>
                </a:lnTo>
                <a:lnTo>
                  <a:pt x="143" y="276"/>
                </a:lnTo>
                <a:lnTo>
                  <a:pt x="197" y="237"/>
                </a:lnTo>
                <a:lnTo>
                  <a:pt x="251" y="276"/>
                </a:lnTo>
                <a:lnTo>
                  <a:pt x="230" y="212"/>
                </a:lnTo>
                <a:lnTo>
                  <a:pt x="276" y="176"/>
                </a:lnTo>
                <a:lnTo>
                  <a:pt x="219" y="176"/>
                </a:lnTo>
                <a:lnTo>
                  <a:pt x="197" y="119"/>
                </a:lnTo>
                <a:close/>
                <a:moveTo>
                  <a:pt x="219" y="649"/>
                </a:moveTo>
                <a:lnTo>
                  <a:pt x="197" y="591"/>
                </a:lnTo>
                <a:lnTo>
                  <a:pt x="176" y="649"/>
                </a:lnTo>
                <a:lnTo>
                  <a:pt x="118" y="649"/>
                </a:lnTo>
                <a:lnTo>
                  <a:pt x="165" y="684"/>
                </a:lnTo>
                <a:lnTo>
                  <a:pt x="143" y="749"/>
                </a:lnTo>
                <a:lnTo>
                  <a:pt x="197" y="709"/>
                </a:lnTo>
                <a:lnTo>
                  <a:pt x="251" y="749"/>
                </a:lnTo>
                <a:lnTo>
                  <a:pt x="230" y="684"/>
                </a:lnTo>
                <a:lnTo>
                  <a:pt x="276" y="649"/>
                </a:lnTo>
                <a:lnTo>
                  <a:pt x="219" y="649"/>
                </a:lnTo>
                <a:close/>
                <a:moveTo>
                  <a:pt x="197" y="355"/>
                </a:moveTo>
                <a:lnTo>
                  <a:pt x="176" y="412"/>
                </a:lnTo>
                <a:lnTo>
                  <a:pt x="118" y="412"/>
                </a:lnTo>
                <a:lnTo>
                  <a:pt x="165" y="448"/>
                </a:lnTo>
                <a:lnTo>
                  <a:pt x="143" y="512"/>
                </a:lnTo>
                <a:lnTo>
                  <a:pt x="197" y="473"/>
                </a:lnTo>
                <a:lnTo>
                  <a:pt x="251" y="512"/>
                </a:lnTo>
                <a:lnTo>
                  <a:pt x="230" y="448"/>
                </a:lnTo>
                <a:lnTo>
                  <a:pt x="276" y="412"/>
                </a:lnTo>
                <a:lnTo>
                  <a:pt x="219" y="412"/>
                </a:lnTo>
                <a:lnTo>
                  <a:pt x="197" y="3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22730BDC-626C-D14C-9669-F3796786A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2012" y="9615796"/>
            <a:ext cx="1082245" cy="1082244"/>
          </a:xfrm>
          <a:custGeom>
            <a:avLst/>
            <a:gdLst>
              <a:gd name="T0" fmla="*/ 591 w 868"/>
              <a:gd name="T1" fmla="*/ 473 h 868"/>
              <a:gd name="T2" fmla="*/ 552 w 868"/>
              <a:gd name="T3" fmla="*/ 433 h 868"/>
              <a:gd name="T4" fmla="*/ 591 w 868"/>
              <a:gd name="T5" fmla="*/ 394 h 868"/>
              <a:gd name="T6" fmla="*/ 630 w 868"/>
              <a:gd name="T7" fmla="*/ 433 h 868"/>
              <a:gd name="T8" fmla="*/ 729 w 868"/>
              <a:gd name="T9" fmla="*/ 413 h 868"/>
              <a:gd name="T10" fmla="*/ 667 w 868"/>
              <a:gd name="T11" fmla="*/ 413 h 868"/>
              <a:gd name="T12" fmla="*/ 591 w 868"/>
              <a:gd name="T13" fmla="*/ 355 h 868"/>
              <a:gd name="T14" fmla="*/ 138 w 868"/>
              <a:gd name="T15" fmla="*/ 413 h 868"/>
              <a:gd name="T16" fmla="*/ 118 w 868"/>
              <a:gd name="T17" fmla="*/ 433 h 868"/>
              <a:gd name="T18" fmla="*/ 138 w 868"/>
              <a:gd name="T19" fmla="*/ 453 h 868"/>
              <a:gd name="T20" fmla="*/ 515 w 868"/>
              <a:gd name="T21" fmla="*/ 453 h 868"/>
              <a:gd name="T22" fmla="*/ 591 w 868"/>
              <a:gd name="T23" fmla="*/ 512 h 868"/>
              <a:gd name="T24" fmla="*/ 729 w 868"/>
              <a:gd name="T25" fmla="*/ 453 h 868"/>
              <a:gd name="T26" fmla="*/ 749 w 868"/>
              <a:gd name="T27" fmla="*/ 433 h 868"/>
              <a:gd name="T28" fmla="*/ 729 w 868"/>
              <a:gd name="T29" fmla="*/ 413 h 868"/>
              <a:gd name="T30" fmla="*/ 315 w 868"/>
              <a:gd name="T31" fmla="*/ 256 h 868"/>
              <a:gd name="T32" fmla="*/ 276 w 868"/>
              <a:gd name="T33" fmla="*/ 216 h 868"/>
              <a:gd name="T34" fmla="*/ 315 w 868"/>
              <a:gd name="T35" fmla="*/ 177 h 868"/>
              <a:gd name="T36" fmla="*/ 355 w 868"/>
              <a:gd name="T37" fmla="*/ 216 h 868"/>
              <a:gd name="T38" fmla="*/ 729 w 868"/>
              <a:gd name="T39" fmla="*/ 197 h 868"/>
              <a:gd name="T40" fmla="*/ 391 w 868"/>
              <a:gd name="T41" fmla="*/ 197 h 868"/>
              <a:gd name="T42" fmla="*/ 315 w 868"/>
              <a:gd name="T43" fmla="*/ 138 h 868"/>
              <a:gd name="T44" fmla="*/ 138 w 868"/>
              <a:gd name="T45" fmla="*/ 197 h 868"/>
              <a:gd name="T46" fmla="*/ 118 w 868"/>
              <a:gd name="T47" fmla="*/ 216 h 868"/>
              <a:gd name="T48" fmla="*/ 138 w 868"/>
              <a:gd name="T49" fmla="*/ 236 h 868"/>
              <a:gd name="T50" fmla="*/ 239 w 868"/>
              <a:gd name="T51" fmla="*/ 236 h 868"/>
              <a:gd name="T52" fmla="*/ 315 w 868"/>
              <a:gd name="T53" fmla="*/ 295 h 868"/>
              <a:gd name="T54" fmla="*/ 729 w 868"/>
              <a:gd name="T55" fmla="*/ 236 h 868"/>
              <a:gd name="T56" fmla="*/ 749 w 868"/>
              <a:gd name="T57" fmla="*/ 216 h 868"/>
              <a:gd name="T58" fmla="*/ 729 w 868"/>
              <a:gd name="T59" fmla="*/ 197 h 868"/>
              <a:gd name="T60" fmla="*/ 827 w 868"/>
              <a:gd name="T61" fmla="*/ 788 h 868"/>
              <a:gd name="T62" fmla="*/ 79 w 868"/>
              <a:gd name="T63" fmla="*/ 827 h 868"/>
              <a:gd name="T64" fmla="*/ 40 w 868"/>
              <a:gd name="T65" fmla="*/ 788 h 868"/>
              <a:gd name="T66" fmla="*/ 40 w 868"/>
              <a:gd name="T67" fmla="*/ 79 h 868"/>
              <a:gd name="T68" fmla="*/ 788 w 868"/>
              <a:gd name="T69" fmla="*/ 39 h 868"/>
              <a:gd name="T70" fmla="*/ 827 w 868"/>
              <a:gd name="T71" fmla="*/ 79 h 868"/>
              <a:gd name="T72" fmla="*/ 788 w 868"/>
              <a:gd name="T73" fmla="*/ 0 h 868"/>
              <a:gd name="T74" fmla="*/ 79 w 868"/>
              <a:gd name="T75" fmla="*/ 0 h 868"/>
              <a:gd name="T76" fmla="*/ 0 w 868"/>
              <a:gd name="T77" fmla="*/ 788 h 868"/>
              <a:gd name="T78" fmla="*/ 79 w 868"/>
              <a:gd name="T79" fmla="*/ 867 h 868"/>
              <a:gd name="T80" fmla="*/ 788 w 868"/>
              <a:gd name="T81" fmla="*/ 867 h 868"/>
              <a:gd name="T82" fmla="*/ 867 w 868"/>
              <a:gd name="T83" fmla="*/ 79 h 868"/>
              <a:gd name="T84" fmla="*/ 788 w 868"/>
              <a:gd name="T85" fmla="*/ 0 h 868"/>
              <a:gd name="T86" fmla="*/ 394 w 868"/>
              <a:gd name="T87" fmla="*/ 689 h 868"/>
              <a:gd name="T88" fmla="*/ 355 w 868"/>
              <a:gd name="T89" fmla="*/ 650 h 868"/>
              <a:gd name="T90" fmla="*/ 394 w 868"/>
              <a:gd name="T91" fmla="*/ 611 h 868"/>
              <a:gd name="T92" fmla="*/ 434 w 868"/>
              <a:gd name="T93" fmla="*/ 650 h 868"/>
              <a:gd name="T94" fmla="*/ 729 w 868"/>
              <a:gd name="T95" fmla="*/ 630 h 868"/>
              <a:gd name="T96" fmla="*/ 470 w 868"/>
              <a:gd name="T97" fmla="*/ 630 h 868"/>
              <a:gd name="T98" fmla="*/ 394 w 868"/>
              <a:gd name="T99" fmla="*/ 571 h 868"/>
              <a:gd name="T100" fmla="*/ 138 w 868"/>
              <a:gd name="T101" fmla="*/ 630 h 868"/>
              <a:gd name="T102" fmla="*/ 118 w 868"/>
              <a:gd name="T103" fmla="*/ 650 h 868"/>
              <a:gd name="T104" fmla="*/ 138 w 868"/>
              <a:gd name="T105" fmla="*/ 669 h 868"/>
              <a:gd name="T106" fmla="*/ 318 w 868"/>
              <a:gd name="T107" fmla="*/ 669 h 868"/>
              <a:gd name="T108" fmla="*/ 394 w 868"/>
              <a:gd name="T109" fmla="*/ 729 h 868"/>
              <a:gd name="T110" fmla="*/ 729 w 868"/>
              <a:gd name="T111" fmla="*/ 669 h 868"/>
              <a:gd name="T112" fmla="*/ 749 w 868"/>
              <a:gd name="T113" fmla="*/ 650 h 868"/>
              <a:gd name="T114" fmla="*/ 729 w 868"/>
              <a:gd name="T115" fmla="*/ 63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591" y="473"/>
                </a:moveTo>
                <a:lnTo>
                  <a:pt x="591" y="473"/>
                </a:lnTo>
                <a:cubicBezTo>
                  <a:pt x="569" y="473"/>
                  <a:pt x="552" y="455"/>
                  <a:pt x="552" y="433"/>
                </a:cubicBezTo>
                <a:lnTo>
                  <a:pt x="552" y="433"/>
                </a:lnTo>
                <a:cubicBezTo>
                  <a:pt x="552" y="411"/>
                  <a:pt x="569" y="394"/>
                  <a:pt x="591" y="394"/>
                </a:cubicBezTo>
                <a:lnTo>
                  <a:pt x="591" y="394"/>
                </a:lnTo>
                <a:cubicBezTo>
                  <a:pt x="613" y="394"/>
                  <a:pt x="630" y="411"/>
                  <a:pt x="630" y="433"/>
                </a:cubicBezTo>
                <a:lnTo>
                  <a:pt x="630" y="433"/>
                </a:lnTo>
                <a:cubicBezTo>
                  <a:pt x="630" y="455"/>
                  <a:pt x="613" y="473"/>
                  <a:pt x="591" y="473"/>
                </a:cubicBezTo>
                <a:close/>
                <a:moveTo>
                  <a:pt x="729" y="413"/>
                </a:moveTo>
                <a:lnTo>
                  <a:pt x="667" y="413"/>
                </a:lnTo>
                <a:lnTo>
                  <a:pt x="667" y="413"/>
                </a:lnTo>
                <a:cubicBezTo>
                  <a:pt x="658" y="380"/>
                  <a:pt x="628" y="355"/>
                  <a:pt x="591" y="355"/>
                </a:cubicBezTo>
                <a:lnTo>
                  <a:pt x="591" y="355"/>
                </a:lnTo>
                <a:cubicBezTo>
                  <a:pt x="555" y="355"/>
                  <a:pt x="524" y="380"/>
                  <a:pt x="515" y="413"/>
                </a:cubicBezTo>
                <a:lnTo>
                  <a:pt x="138" y="413"/>
                </a:lnTo>
                <a:lnTo>
                  <a:pt x="138" y="413"/>
                </a:lnTo>
                <a:cubicBezTo>
                  <a:pt x="127" y="413"/>
                  <a:pt x="118" y="422"/>
                  <a:pt x="118" y="433"/>
                </a:cubicBezTo>
                <a:lnTo>
                  <a:pt x="118" y="433"/>
                </a:lnTo>
                <a:cubicBezTo>
                  <a:pt x="118" y="444"/>
                  <a:pt x="127" y="453"/>
                  <a:pt x="138" y="453"/>
                </a:cubicBezTo>
                <a:lnTo>
                  <a:pt x="515" y="453"/>
                </a:lnTo>
                <a:lnTo>
                  <a:pt x="515" y="453"/>
                </a:lnTo>
                <a:cubicBezTo>
                  <a:pt x="524" y="487"/>
                  <a:pt x="555" y="512"/>
                  <a:pt x="591" y="512"/>
                </a:cubicBezTo>
                <a:lnTo>
                  <a:pt x="591" y="512"/>
                </a:lnTo>
                <a:cubicBezTo>
                  <a:pt x="628" y="512"/>
                  <a:pt x="658" y="487"/>
                  <a:pt x="667" y="453"/>
                </a:cubicBezTo>
                <a:lnTo>
                  <a:pt x="729" y="453"/>
                </a:lnTo>
                <a:lnTo>
                  <a:pt x="729" y="453"/>
                </a:lnTo>
                <a:cubicBezTo>
                  <a:pt x="740" y="453"/>
                  <a:pt x="749" y="444"/>
                  <a:pt x="749" y="433"/>
                </a:cubicBezTo>
                <a:lnTo>
                  <a:pt x="749" y="433"/>
                </a:lnTo>
                <a:cubicBezTo>
                  <a:pt x="749" y="422"/>
                  <a:pt x="740" y="413"/>
                  <a:pt x="729" y="413"/>
                </a:cubicBezTo>
                <a:close/>
                <a:moveTo>
                  <a:pt x="315" y="256"/>
                </a:moveTo>
                <a:lnTo>
                  <a:pt x="315" y="256"/>
                </a:lnTo>
                <a:cubicBezTo>
                  <a:pt x="294" y="256"/>
                  <a:pt x="276" y="238"/>
                  <a:pt x="276" y="216"/>
                </a:cubicBezTo>
                <a:lnTo>
                  <a:pt x="276" y="216"/>
                </a:lnTo>
                <a:cubicBezTo>
                  <a:pt x="276" y="195"/>
                  <a:pt x="294" y="177"/>
                  <a:pt x="315" y="177"/>
                </a:cubicBezTo>
                <a:lnTo>
                  <a:pt x="315" y="177"/>
                </a:lnTo>
                <a:cubicBezTo>
                  <a:pt x="337" y="177"/>
                  <a:pt x="355" y="195"/>
                  <a:pt x="355" y="216"/>
                </a:cubicBezTo>
                <a:lnTo>
                  <a:pt x="355" y="216"/>
                </a:lnTo>
                <a:cubicBezTo>
                  <a:pt x="355" y="238"/>
                  <a:pt x="337" y="256"/>
                  <a:pt x="315" y="256"/>
                </a:cubicBezTo>
                <a:close/>
                <a:moveTo>
                  <a:pt x="729" y="197"/>
                </a:moveTo>
                <a:lnTo>
                  <a:pt x="391" y="197"/>
                </a:lnTo>
                <a:lnTo>
                  <a:pt x="391" y="197"/>
                </a:lnTo>
                <a:cubicBezTo>
                  <a:pt x="383" y="163"/>
                  <a:pt x="352" y="138"/>
                  <a:pt x="315" y="138"/>
                </a:cubicBezTo>
                <a:lnTo>
                  <a:pt x="315" y="138"/>
                </a:lnTo>
                <a:cubicBezTo>
                  <a:pt x="279" y="138"/>
                  <a:pt x="248" y="163"/>
                  <a:pt x="239" y="197"/>
                </a:cubicBezTo>
                <a:lnTo>
                  <a:pt x="138" y="197"/>
                </a:lnTo>
                <a:lnTo>
                  <a:pt x="138" y="197"/>
                </a:lnTo>
                <a:cubicBezTo>
                  <a:pt x="127" y="197"/>
                  <a:pt x="118" y="205"/>
                  <a:pt x="118" y="216"/>
                </a:cubicBezTo>
                <a:lnTo>
                  <a:pt x="118" y="216"/>
                </a:lnTo>
                <a:cubicBezTo>
                  <a:pt x="118" y="227"/>
                  <a:pt x="127" y="236"/>
                  <a:pt x="138" y="236"/>
                </a:cubicBezTo>
                <a:lnTo>
                  <a:pt x="239" y="236"/>
                </a:lnTo>
                <a:lnTo>
                  <a:pt x="239" y="236"/>
                </a:lnTo>
                <a:cubicBezTo>
                  <a:pt x="248" y="270"/>
                  <a:pt x="279" y="295"/>
                  <a:pt x="315" y="295"/>
                </a:cubicBezTo>
                <a:lnTo>
                  <a:pt x="315" y="295"/>
                </a:lnTo>
                <a:cubicBezTo>
                  <a:pt x="352" y="295"/>
                  <a:pt x="383" y="270"/>
                  <a:pt x="391" y="236"/>
                </a:cubicBezTo>
                <a:lnTo>
                  <a:pt x="729" y="236"/>
                </a:lnTo>
                <a:lnTo>
                  <a:pt x="729" y="236"/>
                </a:lnTo>
                <a:cubicBezTo>
                  <a:pt x="740" y="236"/>
                  <a:pt x="749" y="227"/>
                  <a:pt x="749" y="216"/>
                </a:cubicBezTo>
                <a:lnTo>
                  <a:pt x="749" y="216"/>
                </a:lnTo>
                <a:cubicBezTo>
                  <a:pt x="749" y="205"/>
                  <a:pt x="740" y="197"/>
                  <a:pt x="729" y="197"/>
                </a:cubicBezTo>
                <a:close/>
                <a:moveTo>
                  <a:pt x="827" y="788"/>
                </a:moveTo>
                <a:lnTo>
                  <a:pt x="827" y="788"/>
                </a:lnTo>
                <a:cubicBezTo>
                  <a:pt x="827" y="810"/>
                  <a:pt x="810" y="827"/>
                  <a:pt x="788" y="827"/>
                </a:cubicBezTo>
                <a:lnTo>
                  <a:pt x="79" y="827"/>
                </a:lnTo>
                <a:lnTo>
                  <a:pt x="79" y="827"/>
                </a:lnTo>
                <a:cubicBezTo>
                  <a:pt x="57" y="827"/>
                  <a:pt x="40" y="810"/>
                  <a:pt x="40" y="788"/>
                </a:cubicBezTo>
                <a:lnTo>
                  <a:pt x="40" y="79"/>
                </a:lnTo>
                <a:lnTo>
                  <a:pt x="40" y="79"/>
                </a:lnTo>
                <a:cubicBezTo>
                  <a:pt x="40" y="57"/>
                  <a:pt x="57" y="39"/>
                  <a:pt x="79" y="39"/>
                </a:cubicBezTo>
                <a:lnTo>
                  <a:pt x="788" y="39"/>
                </a:lnTo>
                <a:lnTo>
                  <a:pt x="788" y="39"/>
                </a:lnTo>
                <a:cubicBezTo>
                  <a:pt x="810" y="39"/>
                  <a:pt x="827" y="57"/>
                  <a:pt x="827" y="79"/>
                </a:cubicBezTo>
                <a:lnTo>
                  <a:pt x="827" y="788"/>
                </a:lnTo>
                <a:close/>
                <a:moveTo>
                  <a:pt x="788" y="0"/>
                </a:moveTo>
                <a:lnTo>
                  <a:pt x="79" y="0"/>
                </a:lnTo>
                <a:lnTo>
                  <a:pt x="79" y="0"/>
                </a:lnTo>
                <a:cubicBezTo>
                  <a:pt x="36" y="0"/>
                  <a:pt x="0" y="35"/>
                  <a:pt x="0" y="79"/>
                </a:cubicBezTo>
                <a:lnTo>
                  <a:pt x="0" y="788"/>
                </a:lnTo>
                <a:lnTo>
                  <a:pt x="0" y="788"/>
                </a:lnTo>
                <a:cubicBezTo>
                  <a:pt x="0" y="832"/>
                  <a:pt x="36" y="867"/>
                  <a:pt x="79" y="867"/>
                </a:cubicBezTo>
                <a:lnTo>
                  <a:pt x="788" y="867"/>
                </a:lnTo>
                <a:lnTo>
                  <a:pt x="788" y="867"/>
                </a:lnTo>
                <a:cubicBezTo>
                  <a:pt x="832" y="867"/>
                  <a:pt x="867" y="832"/>
                  <a:pt x="867" y="788"/>
                </a:cubicBezTo>
                <a:lnTo>
                  <a:pt x="867" y="79"/>
                </a:lnTo>
                <a:lnTo>
                  <a:pt x="867" y="79"/>
                </a:lnTo>
                <a:cubicBezTo>
                  <a:pt x="867" y="35"/>
                  <a:pt x="832" y="0"/>
                  <a:pt x="788" y="0"/>
                </a:cubicBezTo>
                <a:close/>
                <a:moveTo>
                  <a:pt x="394" y="689"/>
                </a:moveTo>
                <a:lnTo>
                  <a:pt x="394" y="689"/>
                </a:lnTo>
                <a:cubicBezTo>
                  <a:pt x="372" y="689"/>
                  <a:pt x="355" y="672"/>
                  <a:pt x="355" y="650"/>
                </a:cubicBezTo>
                <a:lnTo>
                  <a:pt x="355" y="650"/>
                </a:lnTo>
                <a:cubicBezTo>
                  <a:pt x="355" y="628"/>
                  <a:pt x="372" y="611"/>
                  <a:pt x="394" y="611"/>
                </a:cubicBezTo>
                <a:lnTo>
                  <a:pt x="394" y="611"/>
                </a:lnTo>
                <a:cubicBezTo>
                  <a:pt x="416" y="611"/>
                  <a:pt x="434" y="628"/>
                  <a:pt x="434" y="650"/>
                </a:cubicBezTo>
                <a:lnTo>
                  <a:pt x="434" y="650"/>
                </a:lnTo>
                <a:cubicBezTo>
                  <a:pt x="434" y="672"/>
                  <a:pt x="416" y="689"/>
                  <a:pt x="394" y="689"/>
                </a:cubicBezTo>
                <a:close/>
                <a:moveTo>
                  <a:pt x="729" y="630"/>
                </a:moveTo>
                <a:lnTo>
                  <a:pt x="470" y="630"/>
                </a:lnTo>
                <a:lnTo>
                  <a:pt x="470" y="630"/>
                </a:lnTo>
                <a:cubicBezTo>
                  <a:pt x="462" y="596"/>
                  <a:pt x="431" y="571"/>
                  <a:pt x="394" y="571"/>
                </a:cubicBezTo>
                <a:lnTo>
                  <a:pt x="394" y="571"/>
                </a:lnTo>
                <a:cubicBezTo>
                  <a:pt x="358" y="571"/>
                  <a:pt x="327" y="596"/>
                  <a:pt x="318" y="630"/>
                </a:cubicBezTo>
                <a:lnTo>
                  <a:pt x="138" y="630"/>
                </a:lnTo>
                <a:lnTo>
                  <a:pt x="138" y="630"/>
                </a:lnTo>
                <a:cubicBezTo>
                  <a:pt x="127" y="630"/>
                  <a:pt x="118" y="639"/>
                  <a:pt x="118" y="650"/>
                </a:cubicBezTo>
                <a:lnTo>
                  <a:pt x="118" y="650"/>
                </a:lnTo>
                <a:cubicBezTo>
                  <a:pt x="118" y="661"/>
                  <a:pt x="127" y="669"/>
                  <a:pt x="138" y="669"/>
                </a:cubicBezTo>
                <a:lnTo>
                  <a:pt x="318" y="669"/>
                </a:lnTo>
                <a:lnTo>
                  <a:pt x="318" y="669"/>
                </a:lnTo>
                <a:cubicBezTo>
                  <a:pt x="327" y="704"/>
                  <a:pt x="358" y="729"/>
                  <a:pt x="394" y="729"/>
                </a:cubicBezTo>
                <a:lnTo>
                  <a:pt x="394" y="729"/>
                </a:lnTo>
                <a:cubicBezTo>
                  <a:pt x="431" y="729"/>
                  <a:pt x="462" y="704"/>
                  <a:pt x="470" y="669"/>
                </a:cubicBezTo>
                <a:lnTo>
                  <a:pt x="729" y="669"/>
                </a:lnTo>
                <a:lnTo>
                  <a:pt x="729" y="669"/>
                </a:lnTo>
                <a:cubicBezTo>
                  <a:pt x="740" y="669"/>
                  <a:pt x="749" y="661"/>
                  <a:pt x="749" y="650"/>
                </a:cubicBezTo>
                <a:lnTo>
                  <a:pt x="749" y="650"/>
                </a:lnTo>
                <a:cubicBezTo>
                  <a:pt x="749" y="639"/>
                  <a:pt x="740" y="630"/>
                  <a:pt x="729" y="6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1" name="Freeform 48">
            <a:extLst>
              <a:ext uri="{FF2B5EF4-FFF2-40B4-BE49-F238E27FC236}">
                <a16:creationId xmlns:a16="http://schemas.microsoft.com/office/drawing/2014/main" id="{B4BC10A0-3DF7-4F45-8A8A-309375DE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874" y="5973262"/>
            <a:ext cx="2411700" cy="54936"/>
          </a:xfrm>
          <a:custGeom>
            <a:avLst/>
            <a:gdLst>
              <a:gd name="T0" fmla="*/ 1937 w 1938"/>
              <a:gd name="T1" fmla="*/ 41 h 42"/>
              <a:gd name="T2" fmla="*/ 0 w 1938"/>
              <a:gd name="T3" fmla="*/ 41 h 42"/>
              <a:gd name="T4" fmla="*/ 0 w 1938"/>
              <a:gd name="T5" fmla="*/ 0 h 42"/>
              <a:gd name="T6" fmla="*/ 1937 w 1938"/>
              <a:gd name="T7" fmla="*/ 0 h 42"/>
              <a:gd name="T8" fmla="*/ 1937 w 1938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8" h="42">
                <a:moveTo>
                  <a:pt x="1937" y="41"/>
                </a:moveTo>
                <a:lnTo>
                  <a:pt x="0" y="41"/>
                </a:lnTo>
                <a:lnTo>
                  <a:pt x="0" y="0"/>
                </a:lnTo>
                <a:lnTo>
                  <a:pt x="1937" y="0"/>
                </a:lnTo>
                <a:lnTo>
                  <a:pt x="1937" y="4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2" name="Freeform 49">
            <a:extLst>
              <a:ext uri="{FF2B5EF4-FFF2-40B4-BE49-F238E27FC236}">
                <a16:creationId xmlns:a16="http://schemas.microsoft.com/office/drawing/2014/main" id="{92D8A11A-80CC-E04F-ACBC-B20301E6B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545" y="5846904"/>
            <a:ext cx="307643" cy="307643"/>
          </a:xfrm>
          <a:custGeom>
            <a:avLst/>
            <a:gdLst>
              <a:gd name="T0" fmla="*/ 0 w 246"/>
              <a:gd name="T1" fmla="*/ 123 h 246"/>
              <a:gd name="T2" fmla="*/ 0 w 246"/>
              <a:gd name="T3" fmla="*/ 123 h 246"/>
              <a:gd name="T4" fmla="*/ 122 w 246"/>
              <a:gd name="T5" fmla="*/ 245 h 246"/>
              <a:gd name="T6" fmla="*/ 122 w 246"/>
              <a:gd name="T7" fmla="*/ 245 h 246"/>
              <a:gd name="T8" fmla="*/ 245 w 246"/>
              <a:gd name="T9" fmla="*/ 123 h 246"/>
              <a:gd name="T10" fmla="*/ 245 w 246"/>
              <a:gd name="T11" fmla="*/ 123 h 246"/>
              <a:gd name="T12" fmla="*/ 122 w 246"/>
              <a:gd name="T13" fmla="*/ 0 h 246"/>
              <a:gd name="T14" fmla="*/ 122 w 246"/>
              <a:gd name="T15" fmla="*/ 0 h 246"/>
              <a:gd name="T16" fmla="*/ 0 w 246"/>
              <a:gd name="T17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6" h="246">
                <a:moveTo>
                  <a:pt x="0" y="123"/>
                </a:moveTo>
                <a:lnTo>
                  <a:pt x="0" y="123"/>
                </a:lnTo>
                <a:cubicBezTo>
                  <a:pt x="0" y="190"/>
                  <a:pt x="55" y="245"/>
                  <a:pt x="122" y="245"/>
                </a:cubicBezTo>
                <a:lnTo>
                  <a:pt x="122" y="245"/>
                </a:lnTo>
                <a:cubicBezTo>
                  <a:pt x="190" y="245"/>
                  <a:pt x="245" y="190"/>
                  <a:pt x="245" y="123"/>
                </a:cubicBezTo>
                <a:lnTo>
                  <a:pt x="245" y="123"/>
                </a:lnTo>
                <a:cubicBezTo>
                  <a:pt x="245" y="55"/>
                  <a:pt x="190" y="0"/>
                  <a:pt x="122" y="0"/>
                </a:cubicBezTo>
                <a:lnTo>
                  <a:pt x="122" y="0"/>
                </a:lnTo>
                <a:cubicBezTo>
                  <a:pt x="55" y="0"/>
                  <a:pt x="0" y="55"/>
                  <a:pt x="0" y="12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3" name="Freeform 50">
            <a:extLst>
              <a:ext uri="{FF2B5EF4-FFF2-40B4-BE49-F238E27FC236}">
                <a16:creationId xmlns:a16="http://schemas.microsoft.com/office/drawing/2014/main" id="{AF66B05F-EE35-5C46-8F33-7B75C628C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1685" y="5973262"/>
            <a:ext cx="2411700" cy="54936"/>
          </a:xfrm>
          <a:custGeom>
            <a:avLst/>
            <a:gdLst>
              <a:gd name="T0" fmla="*/ 1934 w 1935"/>
              <a:gd name="T1" fmla="*/ 41 h 42"/>
              <a:gd name="T2" fmla="*/ 0 w 1935"/>
              <a:gd name="T3" fmla="*/ 41 h 42"/>
              <a:gd name="T4" fmla="*/ 0 w 1935"/>
              <a:gd name="T5" fmla="*/ 0 h 42"/>
              <a:gd name="T6" fmla="*/ 1934 w 1935"/>
              <a:gd name="T7" fmla="*/ 0 h 42"/>
              <a:gd name="T8" fmla="*/ 1934 w 1935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5" h="42">
                <a:moveTo>
                  <a:pt x="1934" y="41"/>
                </a:moveTo>
                <a:lnTo>
                  <a:pt x="0" y="41"/>
                </a:lnTo>
                <a:lnTo>
                  <a:pt x="0" y="0"/>
                </a:lnTo>
                <a:lnTo>
                  <a:pt x="1934" y="0"/>
                </a:lnTo>
                <a:lnTo>
                  <a:pt x="1934" y="4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4" name="Freeform 51">
            <a:extLst>
              <a:ext uri="{FF2B5EF4-FFF2-40B4-BE49-F238E27FC236}">
                <a16:creationId xmlns:a16="http://schemas.microsoft.com/office/drawing/2014/main" id="{6F6FF661-726E-0B4D-8CB5-682C30206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1963" y="5846904"/>
            <a:ext cx="307643" cy="307643"/>
          </a:xfrm>
          <a:custGeom>
            <a:avLst/>
            <a:gdLst>
              <a:gd name="T0" fmla="*/ 244 w 245"/>
              <a:gd name="T1" fmla="*/ 123 h 246"/>
              <a:gd name="T2" fmla="*/ 244 w 245"/>
              <a:gd name="T3" fmla="*/ 123 h 246"/>
              <a:gd name="T4" fmla="*/ 122 w 245"/>
              <a:gd name="T5" fmla="*/ 0 h 246"/>
              <a:gd name="T6" fmla="*/ 122 w 245"/>
              <a:gd name="T7" fmla="*/ 0 h 246"/>
              <a:gd name="T8" fmla="*/ 0 w 245"/>
              <a:gd name="T9" fmla="*/ 123 h 246"/>
              <a:gd name="T10" fmla="*/ 0 w 245"/>
              <a:gd name="T11" fmla="*/ 123 h 246"/>
              <a:gd name="T12" fmla="*/ 122 w 245"/>
              <a:gd name="T13" fmla="*/ 245 h 246"/>
              <a:gd name="T14" fmla="*/ 122 w 245"/>
              <a:gd name="T15" fmla="*/ 245 h 246"/>
              <a:gd name="T16" fmla="*/ 244 w 245"/>
              <a:gd name="T17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" h="246">
                <a:moveTo>
                  <a:pt x="244" y="123"/>
                </a:moveTo>
                <a:lnTo>
                  <a:pt x="244" y="123"/>
                </a:lnTo>
                <a:cubicBezTo>
                  <a:pt x="244" y="55"/>
                  <a:pt x="190" y="0"/>
                  <a:pt x="122" y="0"/>
                </a:cubicBezTo>
                <a:lnTo>
                  <a:pt x="122" y="0"/>
                </a:lnTo>
                <a:cubicBezTo>
                  <a:pt x="54" y="0"/>
                  <a:pt x="0" y="55"/>
                  <a:pt x="0" y="123"/>
                </a:cubicBezTo>
                <a:lnTo>
                  <a:pt x="0" y="123"/>
                </a:lnTo>
                <a:cubicBezTo>
                  <a:pt x="0" y="190"/>
                  <a:pt x="54" y="245"/>
                  <a:pt x="122" y="245"/>
                </a:cubicBezTo>
                <a:lnTo>
                  <a:pt x="122" y="245"/>
                </a:lnTo>
                <a:cubicBezTo>
                  <a:pt x="190" y="245"/>
                  <a:pt x="244" y="190"/>
                  <a:pt x="244" y="12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5" name="Freeform 52">
            <a:extLst>
              <a:ext uri="{FF2B5EF4-FFF2-40B4-BE49-F238E27FC236}">
                <a16:creationId xmlns:a16="http://schemas.microsoft.com/office/drawing/2014/main" id="{BF94FFD3-6D4C-8543-9A7F-E263C11EE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365" y="10087980"/>
            <a:ext cx="1645920" cy="54936"/>
          </a:xfrm>
          <a:custGeom>
            <a:avLst/>
            <a:gdLst>
              <a:gd name="T0" fmla="*/ 0 w 967"/>
              <a:gd name="T1" fmla="*/ 0 h 42"/>
              <a:gd name="T2" fmla="*/ 966 w 967"/>
              <a:gd name="T3" fmla="*/ 0 h 42"/>
              <a:gd name="T4" fmla="*/ 966 w 967"/>
              <a:gd name="T5" fmla="*/ 41 h 42"/>
              <a:gd name="T6" fmla="*/ 0 w 967"/>
              <a:gd name="T7" fmla="*/ 41 h 42"/>
              <a:gd name="T8" fmla="*/ 0 w 96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7" h="42">
                <a:moveTo>
                  <a:pt x="0" y="0"/>
                </a:moveTo>
                <a:lnTo>
                  <a:pt x="966" y="0"/>
                </a:lnTo>
                <a:lnTo>
                  <a:pt x="966" y="41"/>
                </a:lnTo>
                <a:lnTo>
                  <a:pt x="0" y="4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6" name="Freeform 53">
            <a:extLst>
              <a:ext uri="{FF2B5EF4-FFF2-40B4-BE49-F238E27FC236}">
                <a16:creationId xmlns:a16="http://schemas.microsoft.com/office/drawing/2014/main" id="{53B9B643-D9D4-2049-A0B6-B68E479A2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62" y="9961625"/>
            <a:ext cx="307643" cy="307643"/>
          </a:xfrm>
          <a:custGeom>
            <a:avLst/>
            <a:gdLst>
              <a:gd name="T0" fmla="*/ 0 w 246"/>
              <a:gd name="T1" fmla="*/ 123 h 246"/>
              <a:gd name="T2" fmla="*/ 0 w 246"/>
              <a:gd name="T3" fmla="*/ 123 h 246"/>
              <a:gd name="T4" fmla="*/ 122 w 246"/>
              <a:gd name="T5" fmla="*/ 245 h 246"/>
              <a:gd name="T6" fmla="*/ 122 w 246"/>
              <a:gd name="T7" fmla="*/ 245 h 246"/>
              <a:gd name="T8" fmla="*/ 245 w 246"/>
              <a:gd name="T9" fmla="*/ 123 h 246"/>
              <a:gd name="T10" fmla="*/ 245 w 246"/>
              <a:gd name="T11" fmla="*/ 123 h 246"/>
              <a:gd name="T12" fmla="*/ 122 w 246"/>
              <a:gd name="T13" fmla="*/ 0 h 246"/>
              <a:gd name="T14" fmla="*/ 122 w 246"/>
              <a:gd name="T15" fmla="*/ 0 h 246"/>
              <a:gd name="T16" fmla="*/ 0 w 246"/>
              <a:gd name="T17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6" h="246">
                <a:moveTo>
                  <a:pt x="0" y="123"/>
                </a:moveTo>
                <a:lnTo>
                  <a:pt x="0" y="123"/>
                </a:lnTo>
                <a:cubicBezTo>
                  <a:pt x="0" y="190"/>
                  <a:pt x="55" y="245"/>
                  <a:pt x="122" y="245"/>
                </a:cubicBezTo>
                <a:lnTo>
                  <a:pt x="122" y="245"/>
                </a:lnTo>
                <a:cubicBezTo>
                  <a:pt x="190" y="245"/>
                  <a:pt x="245" y="190"/>
                  <a:pt x="245" y="123"/>
                </a:cubicBezTo>
                <a:lnTo>
                  <a:pt x="245" y="123"/>
                </a:lnTo>
                <a:cubicBezTo>
                  <a:pt x="245" y="55"/>
                  <a:pt x="190" y="0"/>
                  <a:pt x="122" y="0"/>
                </a:cubicBezTo>
                <a:lnTo>
                  <a:pt x="122" y="0"/>
                </a:lnTo>
                <a:cubicBezTo>
                  <a:pt x="55" y="0"/>
                  <a:pt x="0" y="55"/>
                  <a:pt x="0" y="12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7" name="Freeform 54">
            <a:extLst>
              <a:ext uri="{FF2B5EF4-FFF2-40B4-BE49-F238E27FC236}">
                <a16:creationId xmlns:a16="http://schemas.microsoft.com/office/drawing/2014/main" id="{D7941A32-A785-A54E-B749-93B561B83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0616" y="10115450"/>
            <a:ext cx="1554480" cy="49441"/>
          </a:xfrm>
          <a:custGeom>
            <a:avLst/>
            <a:gdLst>
              <a:gd name="T0" fmla="*/ 966 w 967"/>
              <a:gd name="T1" fmla="*/ 40 h 41"/>
              <a:gd name="T2" fmla="*/ 0 w 967"/>
              <a:gd name="T3" fmla="*/ 40 h 41"/>
              <a:gd name="T4" fmla="*/ 0 w 967"/>
              <a:gd name="T5" fmla="*/ 0 h 41"/>
              <a:gd name="T6" fmla="*/ 966 w 967"/>
              <a:gd name="T7" fmla="*/ 0 h 41"/>
              <a:gd name="T8" fmla="*/ 966 w 967"/>
              <a:gd name="T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7" h="41">
                <a:moveTo>
                  <a:pt x="966" y="40"/>
                </a:moveTo>
                <a:lnTo>
                  <a:pt x="0" y="40"/>
                </a:lnTo>
                <a:lnTo>
                  <a:pt x="0" y="0"/>
                </a:lnTo>
                <a:lnTo>
                  <a:pt x="966" y="0"/>
                </a:lnTo>
                <a:lnTo>
                  <a:pt x="966" y="4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8" name="Freeform 55">
            <a:extLst>
              <a:ext uri="{FF2B5EF4-FFF2-40B4-BE49-F238E27FC236}">
                <a16:creationId xmlns:a16="http://schemas.microsoft.com/office/drawing/2014/main" id="{67CDCC39-5DA5-7143-8850-F048315CA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6471" y="9983600"/>
            <a:ext cx="307643" cy="307643"/>
          </a:xfrm>
          <a:custGeom>
            <a:avLst/>
            <a:gdLst>
              <a:gd name="T0" fmla="*/ 245 w 246"/>
              <a:gd name="T1" fmla="*/ 123 h 246"/>
              <a:gd name="T2" fmla="*/ 245 w 246"/>
              <a:gd name="T3" fmla="*/ 123 h 246"/>
              <a:gd name="T4" fmla="*/ 123 w 246"/>
              <a:gd name="T5" fmla="*/ 0 h 246"/>
              <a:gd name="T6" fmla="*/ 123 w 246"/>
              <a:gd name="T7" fmla="*/ 0 h 246"/>
              <a:gd name="T8" fmla="*/ 0 w 246"/>
              <a:gd name="T9" fmla="*/ 123 h 246"/>
              <a:gd name="T10" fmla="*/ 0 w 246"/>
              <a:gd name="T11" fmla="*/ 123 h 246"/>
              <a:gd name="T12" fmla="*/ 123 w 246"/>
              <a:gd name="T13" fmla="*/ 245 h 246"/>
              <a:gd name="T14" fmla="*/ 123 w 246"/>
              <a:gd name="T15" fmla="*/ 245 h 246"/>
              <a:gd name="T16" fmla="*/ 245 w 246"/>
              <a:gd name="T17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6" h="246">
                <a:moveTo>
                  <a:pt x="245" y="123"/>
                </a:moveTo>
                <a:lnTo>
                  <a:pt x="245" y="123"/>
                </a:lnTo>
                <a:cubicBezTo>
                  <a:pt x="245" y="55"/>
                  <a:pt x="191" y="0"/>
                  <a:pt x="123" y="0"/>
                </a:cubicBezTo>
                <a:lnTo>
                  <a:pt x="123" y="0"/>
                </a:lnTo>
                <a:cubicBezTo>
                  <a:pt x="55" y="0"/>
                  <a:pt x="0" y="55"/>
                  <a:pt x="0" y="123"/>
                </a:cubicBezTo>
                <a:lnTo>
                  <a:pt x="0" y="123"/>
                </a:lnTo>
                <a:cubicBezTo>
                  <a:pt x="0" y="191"/>
                  <a:pt x="55" y="245"/>
                  <a:pt x="123" y="245"/>
                </a:cubicBezTo>
                <a:lnTo>
                  <a:pt x="123" y="245"/>
                </a:lnTo>
                <a:cubicBezTo>
                  <a:pt x="191" y="245"/>
                  <a:pt x="245" y="191"/>
                  <a:pt x="245" y="12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9" name="Shape 2569">
            <a:extLst>
              <a:ext uri="{FF2B5EF4-FFF2-40B4-BE49-F238E27FC236}">
                <a16:creationId xmlns:a16="http://schemas.microsoft.com/office/drawing/2014/main" id="{39054306-F2CD-D248-8CDA-2A39A8EB7A03}"/>
              </a:ext>
            </a:extLst>
          </p:cNvPr>
          <p:cNvSpPr>
            <a:spLocks noChangeAspect="1"/>
          </p:cNvSpPr>
          <p:nvPr/>
        </p:nvSpPr>
        <p:spPr>
          <a:xfrm>
            <a:off x="13736986" y="9620226"/>
            <a:ext cx="1077788" cy="1077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ADB0A-C4DB-FA46-AB97-56F15EF142F4}"/>
              </a:ext>
            </a:extLst>
          </p:cNvPr>
          <p:cNvSpPr txBox="1"/>
          <p:nvPr/>
        </p:nvSpPr>
        <p:spPr>
          <a:xfrm>
            <a:off x="7776109" y="753790"/>
            <a:ext cx="8777403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PUZZLE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A2DB7-75FC-4A44-A05C-3465D2FD26AE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F23A4-79DA-0B4E-A285-34868607429C}"/>
              </a:ext>
            </a:extLst>
          </p:cNvPr>
          <p:cNvSpPr txBox="1"/>
          <p:nvPr/>
        </p:nvSpPr>
        <p:spPr>
          <a:xfrm>
            <a:off x="2268691" y="5468738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C25E6-A9FD-754A-8AEF-1D795F64C04E}"/>
              </a:ext>
            </a:extLst>
          </p:cNvPr>
          <p:cNvSpPr txBox="1"/>
          <p:nvPr/>
        </p:nvSpPr>
        <p:spPr>
          <a:xfrm>
            <a:off x="4513984" y="4772459"/>
            <a:ext cx="187936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A42767-98A5-CA42-BC3F-CB38C5A2074E}"/>
              </a:ext>
            </a:extLst>
          </p:cNvPr>
          <p:cNvSpPr txBox="1"/>
          <p:nvPr/>
        </p:nvSpPr>
        <p:spPr>
          <a:xfrm>
            <a:off x="2268691" y="9567772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19AB5-9714-064C-BAA5-E2DB5B3CE5CC}"/>
              </a:ext>
            </a:extLst>
          </p:cNvPr>
          <p:cNvSpPr txBox="1"/>
          <p:nvPr/>
        </p:nvSpPr>
        <p:spPr>
          <a:xfrm>
            <a:off x="4631644" y="8871493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23E5FA-F039-8E48-9C17-46740E70FA4F}"/>
              </a:ext>
            </a:extLst>
          </p:cNvPr>
          <p:cNvSpPr txBox="1"/>
          <p:nvPr/>
        </p:nvSpPr>
        <p:spPr>
          <a:xfrm>
            <a:off x="18073494" y="5484640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E0C99-29E3-EF41-8251-EC08E6C67FA3}"/>
              </a:ext>
            </a:extLst>
          </p:cNvPr>
          <p:cNvSpPr txBox="1"/>
          <p:nvPr/>
        </p:nvSpPr>
        <p:spPr>
          <a:xfrm>
            <a:off x="18067670" y="4772459"/>
            <a:ext cx="2380780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012EEA-AD55-B541-8F11-C8C78350AE1D}"/>
              </a:ext>
            </a:extLst>
          </p:cNvPr>
          <p:cNvSpPr txBox="1"/>
          <p:nvPr/>
        </p:nvSpPr>
        <p:spPr>
          <a:xfrm>
            <a:off x="18073494" y="9559821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8F39B-DA7C-2445-B99D-872BCAF9BBC9}"/>
              </a:ext>
            </a:extLst>
          </p:cNvPr>
          <p:cNvSpPr txBox="1"/>
          <p:nvPr/>
        </p:nvSpPr>
        <p:spPr>
          <a:xfrm>
            <a:off x="18067670" y="8847640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9777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40">
            <a:extLst>
              <a:ext uri="{FF2B5EF4-FFF2-40B4-BE49-F238E27FC236}">
                <a16:creationId xmlns:a16="http://schemas.microsoft.com/office/drawing/2014/main" id="{69B60538-B26E-AE48-A269-818A90D5C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1982" y="3742227"/>
            <a:ext cx="439615" cy="2192581"/>
          </a:xfrm>
          <a:custGeom>
            <a:avLst/>
            <a:gdLst>
              <a:gd name="T0" fmla="*/ 353 w 354"/>
              <a:gd name="T1" fmla="*/ 416 h 1759"/>
              <a:gd name="T2" fmla="*/ 89 w 354"/>
              <a:gd name="T3" fmla="*/ 6 h 1759"/>
              <a:gd name="T4" fmla="*/ 89 w 354"/>
              <a:gd name="T5" fmla="*/ 0 h 1759"/>
              <a:gd name="T6" fmla="*/ 0 w 354"/>
              <a:gd name="T7" fmla="*/ 0 h 1759"/>
              <a:gd name="T8" fmla="*/ 0 w 354"/>
              <a:gd name="T9" fmla="*/ 1758 h 1759"/>
              <a:gd name="T10" fmla="*/ 89 w 354"/>
              <a:gd name="T11" fmla="*/ 1758 h 1759"/>
              <a:gd name="T12" fmla="*/ 89 w 354"/>
              <a:gd name="T13" fmla="*/ 416 h 1759"/>
              <a:gd name="T14" fmla="*/ 353 w 354"/>
              <a:gd name="T15" fmla="*/ 416 h 1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4" h="1759">
                <a:moveTo>
                  <a:pt x="353" y="416"/>
                </a:moveTo>
                <a:lnTo>
                  <a:pt x="89" y="6"/>
                </a:lnTo>
                <a:lnTo>
                  <a:pt x="89" y="0"/>
                </a:lnTo>
                <a:lnTo>
                  <a:pt x="0" y="0"/>
                </a:lnTo>
                <a:lnTo>
                  <a:pt x="0" y="1758"/>
                </a:lnTo>
                <a:lnTo>
                  <a:pt x="89" y="1758"/>
                </a:lnTo>
                <a:lnTo>
                  <a:pt x="89" y="416"/>
                </a:lnTo>
                <a:lnTo>
                  <a:pt x="353" y="41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9" name="Freeform 41">
            <a:extLst>
              <a:ext uri="{FF2B5EF4-FFF2-40B4-BE49-F238E27FC236}">
                <a16:creationId xmlns:a16="http://schemas.microsoft.com/office/drawing/2014/main" id="{D14AA68B-83A2-F84F-97F6-C4EF25EA6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1982" y="5934810"/>
            <a:ext cx="439615" cy="2192584"/>
          </a:xfrm>
          <a:custGeom>
            <a:avLst/>
            <a:gdLst>
              <a:gd name="T0" fmla="*/ 353 w 354"/>
              <a:gd name="T1" fmla="*/ 416 h 1758"/>
              <a:gd name="T2" fmla="*/ 89 w 354"/>
              <a:gd name="T3" fmla="*/ 7 h 1758"/>
              <a:gd name="T4" fmla="*/ 89 w 354"/>
              <a:gd name="T5" fmla="*/ 0 h 1758"/>
              <a:gd name="T6" fmla="*/ 0 w 354"/>
              <a:gd name="T7" fmla="*/ 0 h 1758"/>
              <a:gd name="T8" fmla="*/ 0 w 354"/>
              <a:gd name="T9" fmla="*/ 1757 h 1758"/>
              <a:gd name="T10" fmla="*/ 89 w 354"/>
              <a:gd name="T11" fmla="*/ 1757 h 1758"/>
              <a:gd name="T12" fmla="*/ 89 w 354"/>
              <a:gd name="T13" fmla="*/ 416 h 1758"/>
              <a:gd name="T14" fmla="*/ 353 w 354"/>
              <a:gd name="T15" fmla="*/ 416 h 1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4" h="1758">
                <a:moveTo>
                  <a:pt x="353" y="416"/>
                </a:moveTo>
                <a:lnTo>
                  <a:pt x="89" y="7"/>
                </a:lnTo>
                <a:lnTo>
                  <a:pt x="89" y="0"/>
                </a:lnTo>
                <a:lnTo>
                  <a:pt x="0" y="0"/>
                </a:lnTo>
                <a:lnTo>
                  <a:pt x="0" y="1757"/>
                </a:lnTo>
                <a:lnTo>
                  <a:pt x="89" y="1757"/>
                </a:lnTo>
                <a:lnTo>
                  <a:pt x="89" y="416"/>
                </a:lnTo>
                <a:lnTo>
                  <a:pt x="353" y="41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0" name="Freeform 42">
            <a:extLst>
              <a:ext uri="{FF2B5EF4-FFF2-40B4-BE49-F238E27FC236}">
                <a16:creationId xmlns:a16="http://schemas.microsoft.com/office/drawing/2014/main" id="{5C973B94-FF93-B24E-96B0-C8B831FB3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1982" y="8121896"/>
            <a:ext cx="439615" cy="2192584"/>
          </a:xfrm>
          <a:custGeom>
            <a:avLst/>
            <a:gdLst>
              <a:gd name="T0" fmla="*/ 353 w 354"/>
              <a:gd name="T1" fmla="*/ 416 h 1759"/>
              <a:gd name="T2" fmla="*/ 89 w 354"/>
              <a:gd name="T3" fmla="*/ 7 h 1759"/>
              <a:gd name="T4" fmla="*/ 89 w 354"/>
              <a:gd name="T5" fmla="*/ 0 h 1759"/>
              <a:gd name="T6" fmla="*/ 0 w 354"/>
              <a:gd name="T7" fmla="*/ 0 h 1759"/>
              <a:gd name="T8" fmla="*/ 0 w 354"/>
              <a:gd name="T9" fmla="*/ 1758 h 1759"/>
              <a:gd name="T10" fmla="*/ 89 w 354"/>
              <a:gd name="T11" fmla="*/ 1758 h 1759"/>
              <a:gd name="T12" fmla="*/ 89 w 354"/>
              <a:gd name="T13" fmla="*/ 416 h 1759"/>
              <a:gd name="T14" fmla="*/ 353 w 354"/>
              <a:gd name="T15" fmla="*/ 416 h 1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4" h="1759">
                <a:moveTo>
                  <a:pt x="353" y="416"/>
                </a:moveTo>
                <a:lnTo>
                  <a:pt x="89" y="7"/>
                </a:lnTo>
                <a:lnTo>
                  <a:pt x="89" y="0"/>
                </a:lnTo>
                <a:lnTo>
                  <a:pt x="0" y="0"/>
                </a:lnTo>
                <a:lnTo>
                  <a:pt x="0" y="1758"/>
                </a:lnTo>
                <a:lnTo>
                  <a:pt x="89" y="1758"/>
                </a:lnTo>
                <a:lnTo>
                  <a:pt x="89" y="416"/>
                </a:lnTo>
                <a:lnTo>
                  <a:pt x="353" y="41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1" name="Freeform 43">
            <a:extLst>
              <a:ext uri="{FF2B5EF4-FFF2-40B4-BE49-F238E27FC236}">
                <a16:creationId xmlns:a16="http://schemas.microsoft.com/office/drawing/2014/main" id="{4A392896-3D56-BC46-A86D-36E0C542F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1982" y="10314478"/>
            <a:ext cx="439615" cy="2192581"/>
          </a:xfrm>
          <a:custGeom>
            <a:avLst/>
            <a:gdLst>
              <a:gd name="T0" fmla="*/ 353 w 354"/>
              <a:gd name="T1" fmla="*/ 416 h 1760"/>
              <a:gd name="T2" fmla="*/ 89 w 354"/>
              <a:gd name="T3" fmla="*/ 7 h 1760"/>
              <a:gd name="T4" fmla="*/ 89 w 354"/>
              <a:gd name="T5" fmla="*/ 0 h 1760"/>
              <a:gd name="T6" fmla="*/ 0 w 354"/>
              <a:gd name="T7" fmla="*/ 0 h 1760"/>
              <a:gd name="T8" fmla="*/ 0 w 354"/>
              <a:gd name="T9" fmla="*/ 1759 h 1760"/>
              <a:gd name="T10" fmla="*/ 89 w 354"/>
              <a:gd name="T11" fmla="*/ 1759 h 1760"/>
              <a:gd name="T12" fmla="*/ 89 w 354"/>
              <a:gd name="T13" fmla="*/ 416 h 1760"/>
              <a:gd name="T14" fmla="*/ 353 w 354"/>
              <a:gd name="T15" fmla="*/ 416 h 1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4" h="1760">
                <a:moveTo>
                  <a:pt x="353" y="416"/>
                </a:moveTo>
                <a:lnTo>
                  <a:pt x="89" y="7"/>
                </a:lnTo>
                <a:lnTo>
                  <a:pt x="89" y="0"/>
                </a:lnTo>
                <a:lnTo>
                  <a:pt x="0" y="0"/>
                </a:lnTo>
                <a:lnTo>
                  <a:pt x="0" y="1759"/>
                </a:lnTo>
                <a:lnTo>
                  <a:pt x="89" y="1759"/>
                </a:lnTo>
                <a:lnTo>
                  <a:pt x="89" y="416"/>
                </a:lnTo>
                <a:lnTo>
                  <a:pt x="353" y="41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487601D-0EE8-CD47-AB9E-415B09A07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419" y="5923819"/>
            <a:ext cx="4390661" cy="4390662"/>
          </a:xfrm>
          <a:custGeom>
            <a:avLst/>
            <a:gdLst>
              <a:gd name="T0" fmla="*/ 3103 w 3524"/>
              <a:gd name="T1" fmla="*/ 1168 h 3523"/>
              <a:gd name="T2" fmla="*/ 3521 w 3524"/>
              <a:gd name="T3" fmla="*/ 1761 h 3523"/>
              <a:gd name="T4" fmla="*/ 2929 w 3524"/>
              <a:gd name="T5" fmla="*/ 2182 h 3523"/>
              <a:gd name="T6" fmla="*/ 2914 w 3524"/>
              <a:gd name="T7" fmla="*/ 2499 h 3523"/>
              <a:gd name="T8" fmla="*/ 3154 w 3524"/>
              <a:gd name="T9" fmla="*/ 2602 h 3523"/>
              <a:gd name="T10" fmla="*/ 3293 w 3524"/>
              <a:gd name="T11" fmla="*/ 3117 h 3523"/>
              <a:gd name="T12" fmla="*/ 2832 w 3524"/>
              <a:gd name="T13" fmla="*/ 3385 h 3523"/>
              <a:gd name="T14" fmla="*/ 2509 w 3524"/>
              <a:gd name="T15" fmla="*/ 3051 h 3523"/>
              <a:gd name="T16" fmla="*/ 2107 w 3524"/>
              <a:gd name="T17" fmla="*/ 3023 h 3523"/>
              <a:gd name="T18" fmla="*/ 1760 w 3524"/>
              <a:gd name="T19" fmla="*/ 3521 h 3523"/>
              <a:gd name="T20" fmla="*/ 1760 w 3524"/>
              <a:gd name="T21" fmla="*/ 3522 h 3523"/>
              <a:gd name="T22" fmla="*/ 1339 w 3524"/>
              <a:gd name="T23" fmla="*/ 2930 h 3523"/>
              <a:gd name="T24" fmla="*/ 1022 w 3524"/>
              <a:gd name="T25" fmla="*/ 2915 h 3523"/>
              <a:gd name="T26" fmla="*/ 919 w 3524"/>
              <a:gd name="T27" fmla="*/ 3155 h 3523"/>
              <a:gd name="T28" fmla="*/ 404 w 3524"/>
              <a:gd name="T29" fmla="*/ 3293 h 3523"/>
              <a:gd name="T30" fmla="*/ 136 w 3524"/>
              <a:gd name="T31" fmla="*/ 2832 h 3523"/>
              <a:gd name="T32" fmla="*/ 470 w 3524"/>
              <a:gd name="T33" fmla="*/ 2510 h 3523"/>
              <a:gd name="T34" fmla="*/ 499 w 3524"/>
              <a:gd name="T35" fmla="*/ 2107 h 3523"/>
              <a:gd name="T36" fmla="*/ 0 w 3524"/>
              <a:gd name="T37" fmla="*/ 1760 h 3523"/>
              <a:gd name="T38" fmla="*/ 346 w 3524"/>
              <a:gd name="T39" fmla="*/ 1262 h 3523"/>
              <a:gd name="T40" fmla="*/ 748 w 3524"/>
              <a:gd name="T41" fmla="*/ 1291 h 3523"/>
              <a:gd name="T42" fmla="*/ 1071 w 3524"/>
              <a:gd name="T43" fmla="*/ 1625 h 3523"/>
              <a:gd name="T44" fmla="*/ 1532 w 3524"/>
              <a:gd name="T45" fmla="*/ 1356 h 3523"/>
              <a:gd name="T46" fmla="*/ 1393 w 3524"/>
              <a:gd name="T47" fmla="*/ 840 h 3523"/>
              <a:gd name="T48" fmla="*/ 1154 w 3524"/>
              <a:gd name="T49" fmla="*/ 739 h 3523"/>
              <a:gd name="T50" fmla="*/ 1168 w 3524"/>
              <a:gd name="T51" fmla="*/ 422 h 3523"/>
              <a:gd name="T52" fmla="*/ 1760 w 3524"/>
              <a:gd name="T53" fmla="*/ 1 h 3523"/>
              <a:gd name="T54" fmla="*/ 1763 w 3524"/>
              <a:gd name="T55" fmla="*/ 0 h 3523"/>
              <a:gd name="T56" fmla="*/ 2262 w 3524"/>
              <a:gd name="T57" fmla="*/ 347 h 3523"/>
              <a:gd name="T58" fmla="*/ 2233 w 3524"/>
              <a:gd name="T59" fmla="*/ 749 h 3523"/>
              <a:gd name="T60" fmla="*/ 1899 w 3524"/>
              <a:gd name="T61" fmla="*/ 1070 h 3523"/>
              <a:gd name="T62" fmla="*/ 2167 w 3524"/>
              <a:gd name="T63" fmla="*/ 1532 h 3523"/>
              <a:gd name="T64" fmla="*/ 2683 w 3524"/>
              <a:gd name="T65" fmla="*/ 1393 h 3523"/>
              <a:gd name="T66" fmla="*/ 2785 w 3524"/>
              <a:gd name="T67" fmla="*/ 1153 h 3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24" h="3523">
                <a:moveTo>
                  <a:pt x="3103" y="1168"/>
                </a:moveTo>
                <a:lnTo>
                  <a:pt x="3103" y="1168"/>
                </a:lnTo>
                <a:cubicBezTo>
                  <a:pt x="3256" y="1355"/>
                  <a:pt x="3396" y="1552"/>
                  <a:pt x="3523" y="1759"/>
                </a:cubicBezTo>
                <a:lnTo>
                  <a:pt x="3521" y="1761"/>
                </a:lnTo>
                <a:lnTo>
                  <a:pt x="3521" y="1761"/>
                </a:lnTo>
                <a:cubicBezTo>
                  <a:pt x="3314" y="1887"/>
                  <a:pt x="3115" y="2028"/>
                  <a:pt x="2929" y="2182"/>
                </a:cubicBezTo>
                <a:lnTo>
                  <a:pt x="2929" y="2182"/>
                </a:lnTo>
                <a:cubicBezTo>
                  <a:pt x="2781" y="2303"/>
                  <a:pt x="2780" y="2444"/>
                  <a:pt x="2914" y="2499"/>
                </a:cubicBezTo>
                <a:lnTo>
                  <a:pt x="2914" y="2499"/>
                </a:lnTo>
                <a:cubicBezTo>
                  <a:pt x="3018" y="2541"/>
                  <a:pt x="3106" y="2582"/>
                  <a:pt x="3154" y="2602"/>
                </a:cubicBezTo>
                <a:lnTo>
                  <a:pt x="3154" y="2602"/>
                </a:lnTo>
                <a:cubicBezTo>
                  <a:pt x="3320" y="2670"/>
                  <a:pt x="3382" y="2900"/>
                  <a:pt x="3293" y="3117"/>
                </a:cubicBezTo>
                <a:lnTo>
                  <a:pt x="3293" y="3117"/>
                </a:lnTo>
                <a:cubicBezTo>
                  <a:pt x="3204" y="3333"/>
                  <a:pt x="2998" y="3453"/>
                  <a:pt x="2832" y="3385"/>
                </a:cubicBezTo>
                <a:lnTo>
                  <a:pt x="2832" y="3385"/>
                </a:lnTo>
                <a:cubicBezTo>
                  <a:pt x="2761" y="3356"/>
                  <a:pt x="2629" y="3218"/>
                  <a:pt x="2509" y="3051"/>
                </a:cubicBezTo>
                <a:lnTo>
                  <a:pt x="2509" y="3051"/>
                </a:lnTo>
                <a:cubicBezTo>
                  <a:pt x="2397" y="2897"/>
                  <a:pt x="2224" y="2872"/>
                  <a:pt x="2107" y="3023"/>
                </a:cubicBezTo>
                <a:lnTo>
                  <a:pt x="2107" y="3023"/>
                </a:lnTo>
                <a:cubicBezTo>
                  <a:pt x="1982" y="3181"/>
                  <a:pt x="1867" y="3348"/>
                  <a:pt x="1760" y="3521"/>
                </a:cubicBezTo>
                <a:lnTo>
                  <a:pt x="1760" y="3522"/>
                </a:lnTo>
                <a:lnTo>
                  <a:pt x="1760" y="3522"/>
                </a:lnTo>
                <a:cubicBezTo>
                  <a:pt x="1633" y="3314"/>
                  <a:pt x="1493" y="3117"/>
                  <a:pt x="1339" y="2930"/>
                </a:cubicBezTo>
                <a:lnTo>
                  <a:pt x="1339" y="2930"/>
                </a:lnTo>
                <a:cubicBezTo>
                  <a:pt x="1218" y="2782"/>
                  <a:pt x="1076" y="2782"/>
                  <a:pt x="1022" y="2915"/>
                </a:cubicBezTo>
                <a:lnTo>
                  <a:pt x="1022" y="2915"/>
                </a:lnTo>
                <a:cubicBezTo>
                  <a:pt x="980" y="3018"/>
                  <a:pt x="939" y="3107"/>
                  <a:pt x="919" y="3155"/>
                </a:cubicBezTo>
                <a:lnTo>
                  <a:pt x="919" y="3155"/>
                </a:lnTo>
                <a:cubicBezTo>
                  <a:pt x="851" y="3321"/>
                  <a:pt x="620" y="3382"/>
                  <a:pt x="404" y="3293"/>
                </a:cubicBezTo>
                <a:lnTo>
                  <a:pt x="404" y="3293"/>
                </a:lnTo>
                <a:cubicBezTo>
                  <a:pt x="188" y="3205"/>
                  <a:pt x="67" y="2998"/>
                  <a:pt x="136" y="2832"/>
                </a:cubicBezTo>
                <a:lnTo>
                  <a:pt x="136" y="2832"/>
                </a:lnTo>
                <a:cubicBezTo>
                  <a:pt x="165" y="2761"/>
                  <a:pt x="304" y="2630"/>
                  <a:pt x="470" y="2510"/>
                </a:cubicBezTo>
                <a:lnTo>
                  <a:pt x="470" y="2510"/>
                </a:lnTo>
                <a:cubicBezTo>
                  <a:pt x="624" y="2397"/>
                  <a:pt x="649" y="2225"/>
                  <a:pt x="499" y="2107"/>
                </a:cubicBezTo>
                <a:lnTo>
                  <a:pt x="499" y="2107"/>
                </a:lnTo>
                <a:cubicBezTo>
                  <a:pt x="340" y="1983"/>
                  <a:pt x="173" y="1867"/>
                  <a:pt x="0" y="1761"/>
                </a:cubicBezTo>
                <a:lnTo>
                  <a:pt x="0" y="1760"/>
                </a:lnTo>
                <a:lnTo>
                  <a:pt x="0" y="1760"/>
                </a:lnTo>
                <a:cubicBezTo>
                  <a:pt x="106" y="1587"/>
                  <a:pt x="221" y="1421"/>
                  <a:pt x="346" y="1262"/>
                </a:cubicBezTo>
                <a:lnTo>
                  <a:pt x="346" y="1262"/>
                </a:lnTo>
                <a:cubicBezTo>
                  <a:pt x="463" y="1111"/>
                  <a:pt x="636" y="1136"/>
                  <a:pt x="748" y="1291"/>
                </a:cubicBezTo>
                <a:lnTo>
                  <a:pt x="748" y="1291"/>
                </a:lnTo>
                <a:cubicBezTo>
                  <a:pt x="869" y="1457"/>
                  <a:pt x="1000" y="1595"/>
                  <a:pt x="1071" y="1625"/>
                </a:cubicBezTo>
                <a:lnTo>
                  <a:pt x="1071" y="1625"/>
                </a:lnTo>
                <a:cubicBezTo>
                  <a:pt x="1237" y="1692"/>
                  <a:pt x="1443" y="1572"/>
                  <a:pt x="1532" y="1356"/>
                </a:cubicBezTo>
                <a:lnTo>
                  <a:pt x="1532" y="1356"/>
                </a:lnTo>
                <a:cubicBezTo>
                  <a:pt x="1621" y="1139"/>
                  <a:pt x="1559" y="909"/>
                  <a:pt x="1393" y="840"/>
                </a:cubicBezTo>
                <a:lnTo>
                  <a:pt x="1393" y="840"/>
                </a:lnTo>
                <a:cubicBezTo>
                  <a:pt x="1345" y="821"/>
                  <a:pt x="1257" y="781"/>
                  <a:pt x="1154" y="739"/>
                </a:cubicBezTo>
                <a:lnTo>
                  <a:pt x="1154" y="739"/>
                </a:lnTo>
                <a:cubicBezTo>
                  <a:pt x="1020" y="684"/>
                  <a:pt x="1020" y="543"/>
                  <a:pt x="1168" y="422"/>
                </a:cubicBezTo>
                <a:lnTo>
                  <a:pt x="1168" y="422"/>
                </a:lnTo>
                <a:cubicBezTo>
                  <a:pt x="1355" y="269"/>
                  <a:pt x="1552" y="128"/>
                  <a:pt x="1760" y="1"/>
                </a:cubicBezTo>
                <a:lnTo>
                  <a:pt x="1763" y="0"/>
                </a:lnTo>
                <a:lnTo>
                  <a:pt x="1763" y="0"/>
                </a:lnTo>
                <a:cubicBezTo>
                  <a:pt x="1936" y="106"/>
                  <a:pt x="2103" y="222"/>
                  <a:pt x="2262" y="347"/>
                </a:cubicBezTo>
                <a:lnTo>
                  <a:pt x="2262" y="347"/>
                </a:lnTo>
                <a:cubicBezTo>
                  <a:pt x="2412" y="464"/>
                  <a:pt x="2388" y="637"/>
                  <a:pt x="2233" y="749"/>
                </a:cubicBezTo>
                <a:lnTo>
                  <a:pt x="2233" y="749"/>
                </a:lnTo>
                <a:cubicBezTo>
                  <a:pt x="2067" y="868"/>
                  <a:pt x="1928" y="1000"/>
                  <a:pt x="1899" y="1070"/>
                </a:cubicBezTo>
                <a:lnTo>
                  <a:pt x="1899" y="1070"/>
                </a:lnTo>
                <a:cubicBezTo>
                  <a:pt x="1831" y="1236"/>
                  <a:pt x="1952" y="1443"/>
                  <a:pt x="2167" y="1532"/>
                </a:cubicBezTo>
                <a:lnTo>
                  <a:pt x="2167" y="1532"/>
                </a:lnTo>
                <a:cubicBezTo>
                  <a:pt x="2384" y="1620"/>
                  <a:pt x="2615" y="1558"/>
                  <a:pt x="2683" y="1393"/>
                </a:cubicBezTo>
                <a:lnTo>
                  <a:pt x="2683" y="1393"/>
                </a:lnTo>
                <a:cubicBezTo>
                  <a:pt x="2703" y="1345"/>
                  <a:pt x="2743" y="1256"/>
                  <a:pt x="2785" y="1153"/>
                </a:cubicBezTo>
                <a:lnTo>
                  <a:pt x="2785" y="1153"/>
                </a:lnTo>
                <a:cubicBezTo>
                  <a:pt x="2840" y="1019"/>
                  <a:pt x="2982" y="1020"/>
                  <a:pt x="3103" y="11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8B161BEB-E8F7-3A48-9152-8CCD77920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762" y="5923819"/>
            <a:ext cx="4390657" cy="4390662"/>
          </a:xfrm>
          <a:custGeom>
            <a:avLst/>
            <a:gdLst>
              <a:gd name="T0" fmla="*/ 421 w 3525"/>
              <a:gd name="T1" fmla="*/ 2353 h 3523"/>
              <a:gd name="T2" fmla="*/ 2 w 3525"/>
              <a:gd name="T3" fmla="*/ 1760 h 3523"/>
              <a:gd name="T4" fmla="*/ 594 w 3525"/>
              <a:gd name="T5" fmla="*/ 1339 h 3523"/>
              <a:gd name="T6" fmla="*/ 609 w 3525"/>
              <a:gd name="T7" fmla="*/ 1022 h 3523"/>
              <a:gd name="T8" fmla="*/ 369 w 3525"/>
              <a:gd name="T9" fmla="*/ 919 h 3523"/>
              <a:gd name="T10" fmla="*/ 231 w 3525"/>
              <a:gd name="T11" fmla="*/ 405 h 3523"/>
              <a:gd name="T12" fmla="*/ 692 w 3525"/>
              <a:gd name="T13" fmla="*/ 137 h 3523"/>
              <a:gd name="T14" fmla="*/ 1015 w 3525"/>
              <a:gd name="T15" fmla="*/ 471 h 3523"/>
              <a:gd name="T16" fmla="*/ 1417 w 3525"/>
              <a:gd name="T17" fmla="*/ 499 h 3523"/>
              <a:gd name="T18" fmla="*/ 1763 w 3525"/>
              <a:gd name="T19" fmla="*/ 1 h 3523"/>
              <a:gd name="T20" fmla="*/ 1763 w 3525"/>
              <a:gd name="T21" fmla="*/ 0 h 3523"/>
              <a:gd name="T22" fmla="*/ 2184 w 3525"/>
              <a:gd name="T23" fmla="*/ 592 h 3523"/>
              <a:gd name="T24" fmla="*/ 2501 w 3525"/>
              <a:gd name="T25" fmla="*/ 607 h 3523"/>
              <a:gd name="T26" fmla="*/ 2604 w 3525"/>
              <a:gd name="T27" fmla="*/ 367 h 3523"/>
              <a:gd name="T28" fmla="*/ 3119 w 3525"/>
              <a:gd name="T29" fmla="*/ 228 h 3523"/>
              <a:gd name="T30" fmla="*/ 3388 w 3525"/>
              <a:gd name="T31" fmla="*/ 690 h 3523"/>
              <a:gd name="T32" fmla="*/ 3054 w 3525"/>
              <a:gd name="T33" fmla="*/ 1011 h 3523"/>
              <a:gd name="T34" fmla="*/ 3025 w 3525"/>
              <a:gd name="T35" fmla="*/ 1413 h 3523"/>
              <a:gd name="T36" fmla="*/ 3524 w 3525"/>
              <a:gd name="T37" fmla="*/ 1761 h 3523"/>
              <a:gd name="T38" fmla="*/ 3178 w 3525"/>
              <a:gd name="T39" fmla="*/ 2259 h 3523"/>
              <a:gd name="T40" fmla="*/ 2775 w 3525"/>
              <a:gd name="T41" fmla="*/ 2230 h 3523"/>
              <a:gd name="T42" fmla="*/ 2453 w 3525"/>
              <a:gd name="T43" fmla="*/ 1896 h 3523"/>
              <a:gd name="T44" fmla="*/ 1991 w 3525"/>
              <a:gd name="T45" fmla="*/ 2165 h 3523"/>
              <a:gd name="T46" fmla="*/ 2130 w 3525"/>
              <a:gd name="T47" fmla="*/ 2680 h 3523"/>
              <a:gd name="T48" fmla="*/ 2370 w 3525"/>
              <a:gd name="T49" fmla="*/ 2782 h 3523"/>
              <a:gd name="T50" fmla="*/ 2355 w 3525"/>
              <a:gd name="T51" fmla="*/ 3100 h 3523"/>
              <a:gd name="T52" fmla="*/ 1763 w 3525"/>
              <a:gd name="T53" fmla="*/ 3521 h 3523"/>
              <a:gd name="T54" fmla="*/ 1760 w 3525"/>
              <a:gd name="T55" fmla="*/ 3522 h 3523"/>
              <a:gd name="T56" fmla="*/ 1262 w 3525"/>
              <a:gd name="T57" fmla="*/ 3175 h 3523"/>
              <a:gd name="T58" fmla="*/ 1291 w 3525"/>
              <a:gd name="T59" fmla="*/ 2773 h 3523"/>
              <a:gd name="T60" fmla="*/ 1625 w 3525"/>
              <a:gd name="T61" fmla="*/ 2450 h 3523"/>
              <a:gd name="T62" fmla="*/ 1356 w 3525"/>
              <a:gd name="T63" fmla="*/ 1989 h 3523"/>
              <a:gd name="T64" fmla="*/ 840 w 3525"/>
              <a:gd name="T65" fmla="*/ 2127 h 3523"/>
              <a:gd name="T66" fmla="*/ 738 w 3525"/>
              <a:gd name="T67" fmla="*/ 2368 h 3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25" h="3523">
                <a:moveTo>
                  <a:pt x="421" y="2353"/>
                </a:moveTo>
                <a:lnTo>
                  <a:pt x="421" y="2353"/>
                </a:lnTo>
                <a:cubicBezTo>
                  <a:pt x="268" y="2166"/>
                  <a:pt x="127" y="1969"/>
                  <a:pt x="0" y="1762"/>
                </a:cubicBezTo>
                <a:lnTo>
                  <a:pt x="2" y="1760"/>
                </a:lnTo>
                <a:lnTo>
                  <a:pt x="2" y="1760"/>
                </a:lnTo>
                <a:cubicBezTo>
                  <a:pt x="210" y="1633"/>
                  <a:pt x="408" y="1493"/>
                  <a:pt x="594" y="1339"/>
                </a:cubicBezTo>
                <a:lnTo>
                  <a:pt x="594" y="1339"/>
                </a:lnTo>
                <a:cubicBezTo>
                  <a:pt x="743" y="1218"/>
                  <a:pt x="743" y="1077"/>
                  <a:pt x="609" y="1022"/>
                </a:cubicBezTo>
                <a:lnTo>
                  <a:pt x="609" y="1022"/>
                </a:lnTo>
                <a:cubicBezTo>
                  <a:pt x="506" y="980"/>
                  <a:pt x="417" y="939"/>
                  <a:pt x="369" y="919"/>
                </a:cubicBezTo>
                <a:lnTo>
                  <a:pt x="369" y="919"/>
                </a:lnTo>
                <a:cubicBezTo>
                  <a:pt x="204" y="851"/>
                  <a:pt x="142" y="622"/>
                  <a:pt x="231" y="405"/>
                </a:cubicBezTo>
                <a:lnTo>
                  <a:pt x="231" y="405"/>
                </a:lnTo>
                <a:cubicBezTo>
                  <a:pt x="319" y="189"/>
                  <a:pt x="526" y="69"/>
                  <a:pt x="692" y="137"/>
                </a:cubicBezTo>
                <a:lnTo>
                  <a:pt x="692" y="137"/>
                </a:lnTo>
                <a:cubicBezTo>
                  <a:pt x="763" y="166"/>
                  <a:pt x="894" y="304"/>
                  <a:pt x="1015" y="471"/>
                </a:cubicBezTo>
                <a:lnTo>
                  <a:pt x="1015" y="471"/>
                </a:lnTo>
                <a:cubicBezTo>
                  <a:pt x="1127" y="625"/>
                  <a:pt x="1299" y="650"/>
                  <a:pt x="1417" y="499"/>
                </a:cubicBezTo>
                <a:lnTo>
                  <a:pt x="1417" y="499"/>
                </a:lnTo>
                <a:cubicBezTo>
                  <a:pt x="1541" y="340"/>
                  <a:pt x="1657" y="174"/>
                  <a:pt x="1763" y="1"/>
                </a:cubicBezTo>
                <a:lnTo>
                  <a:pt x="1763" y="0"/>
                </a:lnTo>
                <a:lnTo>
                  <a:pt x="1763" y="0"/>
                </a:lnTo>
                <a:cubicBezTo>
                  <a:pt x="1890" y="208"/>
                  <a:pt x="2031" y="405"/>
                  <a:pt x="2184" y="592"/>
                </a:cubicBezTo>
                <a:lnTo>
                  <a:pt x="2184" y="592"/>
                </a:lnTo>
                <a:cubicBezTo>
                  <a:pt x="2305" y="740"/>
                  <a:pt x="2446" y="740"/>
                  <a:pt x="2501" y="607"/>
                </a:cubicBezTo>
                <a:lnTo>
                  <a:pt x="2501" y="607"/>
                </a:lnTo>
                <a:cubicBezTo>
                  <a:pt x="2544" y="504"/>
                  <a:pt x="2584" y="415"/>
                  <a:pt x="2604" y="367"/>
                </a:cubicBezTo>
                <a:lnTo>
                  <a:pt x="2604" y="367"/>
                </a:lnTo>
                <a:cubicBezTo>
                  <a:pt x="2672" y="201"/>
                  <a:pt x="2902" y="139"/>
                  <a:pt x="3119" y="228"/>
                </a:cubicBezTo>
                <a:lnTo>
                  <a:pt x="3119" y="228"/>
                </a:lnTo>
                <a:cubicBezTo>
                  <a:pt x="3336" y="317"/>
                  <a:pt x="3456" y="523"/>
                  <a:pt x="3388" y="690"/>
                </a:cubicBezTo>
                <a:lnTo>
                  <a:pt x="3388" y="690"/>
                </a:lnTo>
                <a:cubicBezTo>
                  <a:pt x="3358" y="759"/>
                  <a:pt x="3220" y="891"/>
                  <a:pt x="3054" y="1011"/>
                </a:cubicBezTo>
                <a:lnTo>
                  <a:pt x="3054" y="1011"/>
                </a:lnTo>
                <a:cubicBezTo>
                  <a:pt x="2899" y="1123"/>
                  <a:pt x="2874" y="1296"/>
                  <a:pt x="3025" y="1413"/>
                </a:cubicBezTo>
                <a:lnTo>
                  <a:pt x="3025" y="1413"/>
                </a:lnTo>
                <a:cubicBezTo>
                  <a:pt x="3184" y="1537"/>
                  <a:pt x="3350" y="1654"/>
                  <a:pt x="3524" y="1760"/>
                </a:cubicBezTo>
                <a:lnTo>
                  <a:pt x="3524" y="1761"/>
                </a:lnTo>
                <a:lnTo>
                  <a:pt x="3524" y="1761"/>
                </a:lnTo>
                <a:cubicBezTo>
                  <a:pt x="3418" y="1934"/>
                  <a:pt x="3302" y="2100"/>
                  <a:pt x="3178" y="2259"/>
                </a:cubicBezTo>
                <a:lnTo>
                  <a:pt x="3178" y="2259"/>
                </a:lnTo>
                <a:cubicBezTo>
                  <a:pt x="3060" y="2409"/>
                  <a:pt x="2887" y="2385"/>
                  <a:pt x="2775" y="2230"/>
                </a:cubicBezTo>
                <a:lnTo>
                  <a:pt x="2775" y="2230"/>
                </a:lnTo>
                <a:cubicBezTo>
                  <a:pt x="2655" y="2064"/>
                  <a:pt x="2523" y="1926"/>
                  <a:pt x="2453" y="1896"/>
                </a:cubicBezTo>
                <a:lnTo>
                  <a:pt x="2453" y="1896"/>
                </a:lnTo>
                <a:cubicBezTo>
                  <a:pt x="2287" y="1828"/>
                  <a:pt x="2080" y="1949"/>
                  <a:pt x="1991" y="2165"/>
                </a:cubicBezTo>
                <a:lnTo>
                  <a:pt x="1991" y="2165"/>
                </a:lnTo>
                <a:cubicBezTo>
                  <a:pt x="1903" y="2381"/>
                  <a:pt x="1964" y="2612"/>
                  <a:pt x="2130" y="2680"/>
                </a:cubicBezTo>
                <a:lnTo>
                  <a:pt x="2130" y="2680"/>
                </a:lnTo>
                <a:cubicBezTo>
                  <a:pt x="2178" y="2700"/>
                  <a:pt x="2267" y="2740"/>
                  <a:pt x="2370" y="2782"/>
                </a:cubicBezTo>
                <a:lnTo>
                  <a:pt x="2370" y="2782"/>
                </a:lnTo>
                <a:cubicBezTo>
                  <a:pt x="2504" y="2837"/>
                  <a:pt x="2503" y="2979"/>
                  <a:pt x="2355" y="3100"/>
                </a:cubicBezTo>
                <a:lnTo>
                  <a:pt x="2355" y="3100"/>
                </a:lnTo>
                <a:cubicBezTo>
                  <a:pt x="2168" y="3253"/>
                  <a:pt x="1971" y="3394"/>
                  <a:pt x="1763" y="3521"/>
                </a:cubicBezTo>
                <a:lnTo>
                  <a:pt x="1760" y="3522"/>
                </a:lnTo>
                <a:lnTo>
                  <a:pt x="1760" y="3522"/>
                </a:lnTo>
                <a:cubicBezTo>
                  <a:pt x="1587" y="3415"/>
                  <a:pt x="1421" y="3300"/>
                  <a:pt x="1262" y="3175"/>
                </a:cubicBezTo>
                <a:lnTo>
                  <a:pt x="1262" y="3175"/>
                </a:lnTo>
                <a:cubicBezTo>
                  <a:pt x="1111" y="3058"/>
                  <a:pt x="1136" y="2885"/>
                  <a:pt x="1291" y="2773"/>
                </a:cubicBezTo>
                <a:lnTo>
                  <a:pt x="1291" y="2773"/>
                </a:lnTo>
                <a:cubicBezTo>
                  <a:pt x="1456" y="2653"/>
                  <a:pt x="1596" y="2521"/>
                  <a:pt x="1625" y="2450"/>
                </a:cubicBezTo>
                <a:lnTo>
                  <a:pt x="1625" y="2450"/>
                </a:lnTo>
                <a:cubicBezTo>
                  <a:pt x="1692" y="2285"/>
                  <a:pt x="1572" y="2078"/>
                  <a:pt x="1356" y="1989"/>
                </a:cubicBezTo>
                <a:lnTo>
                  <a:pt x="1356" y="1989"/>
                </a:lnTo>
                <a:cubicBezTo>
                  <a:pt x="1139" y="1900"/>
                  <a:pt x="909" y="1962"/>
                  <a:pt x="840" y="2127"/>
                </a:cubicBezTo>
                <a:lnTo>
                  <a:pt x="840" y="2127"/>
                </a:lnTo>
                <a:cubicBezTo>
                  <a:pt x="821" y="2176"/>
                  <a:pt x="781" y="2264"/>
                  <a:pt x="738" y="2368"/>
                </a:cubicBezTo>
                <a:lnTo>
                  <a:pt x="738" y="2368"/>
                </a:lnTo>
                <a:cubicBezTo>
                  <a:pt x="683" y="2502"/>
                  <a:pt x="542" y="2500"/>
                  <a:pt x="421" y="235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4" name="Freeform 46">
            <a:extLst>
              <a:ext uri="{FF2B5EF4-FFF2-40B4-BE49-F238E27FC236}">
                <a16:creationId xmlns:a16="http://schemas.microsoft.com/office/drawing/2014/main" id="{070D0B9D-85E3-E449-9355-7972A7FAC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2839" y="3731238"/>
            <a:ext cx="4390657" cy="4390658"/>
          </a:xfrm>
          <a:custGeom>
            <a:avLst/>
            <a:gdLst>
              <a:gd name="T0" fmla="*/ 1168 w 3523"/>
              <a:gd name="T1" fmla="*/ 421 h 3524"/>
              <a:gd name="T2" fmla="*/ 1761 w 3523"/>
              <a:gd name="T3" fmla="*/ 3 h 3524"/>
              <a:gd name="T4" fmla="*/ 2182 w 3523"/>
              <a:gd name="T5" fmla="*/ 595 h 3524"/>
              <a:gd name="T6" fmla="*/ 2499 w 3523"/>
              <a:gd name="T7" fmla="*/ 609 h 3524"/>
              <a:gd name="T8" fmla="*/ 2602 w 3523"/>
              <a:gd name="T9" fmla="*/ 369 h 3524"/>
              <a:gd name="T10" fmla="*/ 3117 w 3523"/>
              <a:gd name="T11" fmla="*/ 230 h 3524"/>
              <a:gd name="T12" fmla="*/ 3385 w 3523"/>
              <a:gd name="T13" fmla="*/ 691 h 3524"/>
              <a:gd name="T14" fmla="*/ 3051 w 3523"/>
              <a:gd name="T15" fmla="*/ 1014 h 3524"/>
              <a:gd name="T16" fmla="*/ 3022 w 3523"/>
              <a:gd name="T17" fmla="*/ 1417 h 3524"/>
              <a:gd name="T18" fmla="*/ 3522 w 3523"/>
              <a:gd name="T19" fmla="*/ 1763 h 3524"/>
              <a:gd name="T20" fmla="*/ 3522 w 3523"/>
              <a:gd name="T21" fmla="*/ 1763 h 3524"/>
              <a:gd name="T22" fmla="*/ 2930 w 3523"/>
              <a:gd name="T23" fmla="*/ 2184 h 3524"/>
              <a:gd name="T24" fmla="*/ 2916 w 3523"/>
              <a:gd name="T25" fmla="*/ 2501 h 3524"/>
              <a:gd name="T26" fmla="*/ 3155 w 3523"/>
              <a:gd name="T27" fmla="*/ 2602 h 3524"/>
              <a:gd name="T28" fmla="*/ 3294 w 3523"/>
              <a:gd name="T29" fmla="*/ 3118 h 3524"/>
              <a:gd name="T30" fmla="*/ 2833 w 3523"/>
              <a:gd name="T31" fmla="*/ 3387 h 3524"/>
              <a:gd name="T32" fmla="*/ 2510 w 3523"/>
              <a:gd name="T33" fmla="*/ 3053 h 3524"/>
              <a:gd name="T34" fmla="*/ 2108 w 3523"/>
              <a:gd name="T35" fmla="*/ 3024 h 3524"/>
              <a:gd name="T36" fmla="*/ 1761 w 3523"/>
              <a:gd name="T37" fmla="*/ 3523 h 3524"/>
              <a:gd name="T38" fmla="*/ 1262 w 3523"/>
              <a:gd name="T39" fmla="*/ 3176 h 3524"/>
              <a:gd name="T40" fmla="*/ 1291 w 3523"/>
              <a:gd name="T41" fmla="*/ 2774 h 3524"/>
              <a:gd name="T42" fmla="*/ 1625 w 3523"/>
              <a:gd name="T43" fmla="*/ 2452 h 3524"/>
              <a:gd name="T44" fmla="*/ 1356 w 3523"/>
              <a:gd name="T45" fmla="*/ 1991 h 3524"/>
              <a:gd name="T46" fmla="*/ 841 w 3523"/>
              <a:gd name="T47" fmla="*/ 2130 h 3524"/>
              <a:gd name="T48" fmla="*/ 738 w 3523"/>
              <a:gd name="T49" fmla="*/ 2370 h 3524"/>
              <a:gd name="T50" fmla="*/ 421 w 3523"/>
              <a:gd name="T51" fmla="*/ 2355 h 3524"/>
              <a:gd name="T52" fmla="*/ 0 w 3523"/>
              <a:gd name="T53" fmla="*/ 1763 h 3524"/>
              <a:gd name="T54" fmla="*/ 0 w 3523"/>
              <a:gd name="T55" fmla="*/ 1760 h 3524"/>
              <a:gd name="T56" fmla="*/ 346 w 3523"/>
              <a:gd name="T57" fmla="*/ 1261 h 3524"/>
              <a:gd name="T58" fmla="*/ 748 w 3523"/>
              <a:gd name="T59" fmla="*/ 1291 h 3524"/>
              <a:gd name="T60" fmla="*/ 1071 w 3523"/>
              <a:gd name="T61" fmla="*/ 1624 h 3524"/>
              <a:gd name="T62" fmla="*/ 1532 w 3523"/>
              <a:gd name="T63" fmla="*/ 1355 h 3524"/>
              <a:gd name="T64" fmla="*/ 1393 w 3523"/>
              <a:gd name="T65" fmla="*/ 840 h 3524"/>
              <a:gd name="T66" fmla="*/ 1153 w 3523"/>
              <a:gd name="T67" fmla="*/ 738 h 3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23" h="3524">
                <a:moveTo>
                  <a:pt x="1168" y="421"/>
                </a:moveTo>
                <a:lnTo>
                  <a:pt x="1168" y="421"/>
                </a:lnTo>
                <a:cubicBezTo>
                  <a:pt x="1355" y="268"/>
                  <a:pt x="1552" y="127"/>
                  <a:pt x="1760" y="0"/>
                </a:cubicBezTo>
                <a:lnTo>
                  <a:pt x="1761" y="3"/>
                </a:lnTo>
                <a:lnTo>
                  <a:pt x="1761" y="3"/>
                </a:lnTo>
                <a:cubicBezTo>
                  <a:pt x="1888" y="210"/>
                  <a:pt x="2029" y="407"/>
                  <a:pt x="2182" y="595"/>
                </a:cubicBezTo>
                <a:lnTo>
                  <a:pt x="2182" y="595"/>
                </a:lnTo>
                <a:cubicBezTo>
                  <a:pt x="2303" y="742"/>
                  <a:pt x="2444" y="742"/>
                  <a:pt x="2499" y="609"/>
                </a:cubicBezTo>
                <a:lnTo>
                  <a:pt x="2499" y="609"/>
                </a:lnTo>
                <a:cubicBezTo>
                  <a:pt x="2541" y="506"/>
                  <a:pt x="2582" y="417"/>
                  <a:pt x="2602" y="369"/>
                </a:cubicBezTo>
                <a:lnTo>
                  <a:pt x="2602" y="369"/>
                </a:lnTo>
                <a:cubicBezTo>
                  <a:pt x="2670" y="203"/>
                  <a:pt x="2900" y="142"/>
                  <a:pt x="3117" y="230"/>
                </a:cubicBezTo>
                <a:lnTo>
                  <a:pt x="3117" y="230"/>
                </a:lnTo>
                <a:cubicBezTo>
                  <a:pt x="3333" y="319"/>
                  <a:pt x="3454" y="525"/>
                  <a:pt x="3385" y="691"/>
                </a:cubicBezTo>
                <a:lnTo>
                  <a:pt x="3385" y="691"/>
                </a:lnTo>
                <a:cubicBezTo>
                  <a:pt x="3356" y="762"/>
                  <a:pt x="3218" y="894"/>
                  <a:pt x="3051" y="1014"/>
                </a:cubicBezTo>
                <a:lnTo>
                  <a:pt x="3051" y="1014"/>
                </a:lnTo>
                <a:cubicBezTo>
                  <a:pt x="2897" y="1126"/>
                  <a:pt x="2872" y="1299"/>
                  <a:pt x="3022" y="1417"/>
                </a:cubicBezTo>
                <a:lnTo>
                  <a:pt x="3022" y="1417"/>
                </a:lnTo>
                <a:cubicBezTo>
                  <a:pt x="3182" y="1541"/>
                  <a:pt x="3348" y="1657"/>
                  <a:pt x="3522" y="1763"/>
                </a:cubicBezTo>
                <a:lnTo>
                  <a:pt x="3522" y="1763"/>
                </a:lnTo>
                <a:lnTo>
                  <a:pt x="3522" y="1763"/>
                </a:lnTo>
                <a:cubicBezTo>
                  <a:pt x="3314" y="1890"/>
                  <a:pt x="3117" y="2030"/>
                  <a:pt x="2930" y="2184"/>
                </a:cubicBezTo>
                <a:lnTo>
                  <a:pt x="2930" y="2184"/>
                </a:lnTo>
                <a:cubicBezTo>
                  <a:pt x="2782" y="2305"/>
                  <a:pt x="2782" y="2446"/>
                  <a:pt x="2916" y="2501"/>
                </a:cubicBezTo>
                <a:lnTo>
                  <a:pt x="2916" y="2501"/>
                </a:lnTo>
                <a:cubicBezTo>
                  <a:pt x="3019" y="2543"/>
                  <a:pt x="3107" y="2583"/>
                  <a:pt x="3155" y="2602"/>
                </a:cubicBezTo>
                <a:lnTo>
                  <a:pt x="3155" y="2602"/>
                </a:lnTo>
                <a:cubicBezTo>
                  <a:pt x="3321" y="2671"/>
                  <a:pt x="3383" y="2901"/>
                  <a:pt x="3294" y="3118"/>
                </a:cubicBezTo>
                <a:lnTo>
                  <a:pt x="3294" y="3118"/>
                </a:lnTo>
                <a:cubicBezTo>
                  <a:pt x="3205" y="3334"/>
                  <a:pt x="2999" y="3454"/>
                  <a:pt x="2833" y="3387"/>
                </a:cubicBezTo>
                <a:lnTo>
                  <a:pt x="2833" y="3387"/>
                </a:lnTo>
                <a:cubicBezTo>
                  <a:pt x="2762" y="3357"/>
                  <a:pt x="2631" y="3219"/>
                  <a:pt x="2510" y="3053"/>
                </a:cubicBezTo>
                <a:lnTo>
                  <a:pt x="2510" y="3053"/>
                </a:lnTo>
                <a:cubicBezTo>
                  <a:pt x="2398" y="2898"/>
                  <a:pt x="2225" y="2873"/>
                  <a:pt x="2108" y="3024"/>
                </a:cubicBezTo>
                <a:lnTo>
                  <a:pt x="2108" y="3024"/>
                </a:lnTo>
                <a:cubicBezTo>
                  <a:pt x="1983" y="3182"/>
                  <a:pt x="1868" y="3349"/>
                  <a:pt x="1762" y="3522"/>
                </a:cubicBezTo>
                <a:lnTo>
                  <a:pt x="1761" y="3523"/>
                </a:lnTo>
                <a:lnTo>
                  <a:pt x="1761" y="3523"/>
                </a:lnTo>
                <a:cubicBezTo>
                  <a:pt x="1587" y="3417"/>
                  <a:pt x="1421" y="3301"/>
                  <a:pt x="1262" y="3176"/>
                </a:cubicBezTo>
                <a:lnTo>
                  <a:pt x="1262" y="3176"/>
                </a:lnTo>
                <a:cubicBezTo>
                  <a:pt x="1111" y="3059"/>
                  <a:pt x="1136" y="2886"/>
                  <a:pt x="1291" y="2774"/>
                </a:cubicBezTo>
                <a:lnTo>
                  <a:pt x="1291" y="2774"/>
                </a:lnTo>
                <a:cubicBezTo>
                  <a:pt x="1457" y="2654"/>
                  <a:pt x="1595" y="2522"/>
                  <a:pt x="1625" y="2452"/>
                </a:cubicBezTo>
                <a:lnTo>
                  <a:pt x="1625" y="2452"/>
                </a:lnTo>
                <a:cubicBezTo>
                  <a:pt x="1693" y="2287"/>
                  <a:pt x="1573" y="2080"/>
                  <a:pt x="1356" y="1991"/>
                </a:cubicBezTo>
                <a:lnTo>
                  <a:pt x="1356" y="1991"/>
                </a:lnTo>
                <a:cubicBezTo>
                  <a:pt x="1139" y="1902"/>
                  <a:pt x="909" y="1964"/>
                  <a:pt x="841" y="2130"/>
                </a:cubicBezTo>
                <a:lnTo>
                  <a:pt x="841" y="2130"/>
                </a:lnTo>
                <a:cubicBezTo>
                  <a:pt x="821" y="2178"/>
                  <a:pt x="781" y="2267"/>
                  <a:pt x="738" y="2370"/>
                </a:cubicBezTo>
                <a:lnTo>
                  <a:pt x="738" y="2370"/>
                </a:lnTo>
                <a:cubicBezTo>
                  <a:pt x="684" y="2504"/>
                  <a:pt x="542" y="2503"/>
                  <a:pt x="421" y="2355"/>
                </a:cubicBezTo>
                <a:lnTo>
                  <a:pt x="421" y="2355"/>
                </a:lnTo>
                <a:cubicBezTo>
                  <a:pt x="268" y="2168"/>
                  <a:pt x="127" y="1971"/>
                  <a:pt x="0" y="1763"/>
                </a:cubicBezTo>
                <a:lnTo>
                  <a:pt x="0" y="1760"/>
                </a:lnTo>
                <a:lnTo>
                  <a:pt x="0" y="1760"/>
                </a:lnTo>
                <a:cubicBezTo>
                  <a:pt x="106" y="1586"/>
                  <a:pt x="221" y="1420"/>
                  <a:pt x="346" y="1261"/>
                </a:cubicBezTo>
                <a:lnTo>
                  <a:pt x="346" y="1261"/>
                </a:lnTo>
                <a:cubicBezTo>
                  <a:pt x="463" y="1111"/>
                  <a:pt x="636" y="1135"/>
                  <a:pt x="748" y="1291"/>
                </a:cubicBezTo>
                <a:lnTo>
                  <a:pt x="748" y="1291"/>
                </a:lnTo>
                <a:cubicBezTo>
                  <a:pt x="869" y="1456"/>
                  <a:pt x="1000" y="1595"/>
                  <a:pt x="1071" y="1624"/>
                </a:cubicBezTo>
                <a:lnTo>
                  <a:pt x="1071" y="1624"/>
                </a:lnTo>
                <a:cubicBezTo>
                  <a:pt x="1237" y="1692"/>
                  <a:pt x="1443" y="1572"/>
                  <a:pt x="1532" y="1355"/>
                </a:cubicBezTo>
                <a:lnTo>
                  <a:pt x="1532" y="1355"/>
                </a:lnTo>
                <a:cubicBezTo>
                  <a:pt x="1621" y="1139"/>
                  <a:pt x="1559" y="909"/>
                  <a:pt x="1393" y="840"/>
                </a:cubicBezTo>
                <a:lnTo>
                  <a:pt x="1393" y="840"/>
                </a:lnTo>
                <a:cubicBezTo>
                  <a:pt x="1345" y="821"/>
                  <a:pt x="1257" y="781"/>
                  <a:pt x="1153" y="738"/>
                </a:cubicBezTo>
                <a:lnTo>
                  <a:pt x="1153" y="738"/>
                </a:lnTo>
                <a:cubicBezTo>
                  <a:pt x="1020" y="683"/>
                  <a:pt x="1020" y="541"/>
                  <a:pt x="1168" y="4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5" name="Freeform 47">
            <a:extLst>
              <a:ext uri="{FF2B5EF4-FFF2-40B4-BE49-F238E27FC236}">
                <a16:creationId xmlns:a16="http://schemas.microsoft.com/office/drawing/2014/main" id="{4A770859-C1F7-AA46-A2AA-42817F70E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2839" y="8116401"/>
            <a:ext cx="4390657" cy="4390658"/>
          </a:xfrm>
          <a:custGeom>
            <a:avLst/>
            <a:gdLst>
              <a:gd name="T0" fmla="*/ 2353 w 3523"/>
              <a:gd name="T1" fmla="*/ 3103 h 3525"/>
              <a:gd name="T2" fmla="*/ 1761 w 3523"/>
              <a:gd name="T3" fmla="*/ 3521 h 3525"/>
              <a:gd name="T4" fmla="*/ 1340 w 3523"/>
              <a:gd name="T5" fmla="*/ 2929 h 3525"/>
              <a:gd name="T6" fmla="*/ 1022 w 3523"/>
              <a:gd name="T7" fmla="*/ 2915 h 3525"/>
              <a:gd name="T8" fmla="*/ 920 w 3523"/>
              <a:gd name="T9" fmla="*/ 3155 h 3525"/>
              <a:gd name="T10" fmla="*/ 404 w 3523"/>
              <a:gd name="T11" fmla="*/ 3293 h 3525"/>
              <a:gd name="T12" fmla="*/ 136 w 3523"/>
              <a:gd name="T13" fmla="*/ 2832 h 3525"/>
              <a:gd name="T14" fmla="*/ 470 w 3523"/>
              <a:gd name="T15" fmla="*/ 2510 h 3525"/>
              <a:gd name="T16" fmla="*/ 499 w 3523"/>
              <a:gd name="T17" fmla="*/ 2107 h 3525"/>
              <a:gd name="T18" fmla="*/ 0 w 3523"/>
              <a:gd name="T19" fmla="*/ 1761 h 3525"/>
              <a:gd name="T20" fmla="*/ 0 w 3523"/>
              <a:gd name="T21" fmla="*/ 1761 h 3525"/>
              <a:gd name="T22" fmla="*/ 591 w 3523"/>
              <a:gd name="T23" fmla="*/ 1340 h 3525"/>
              <a:gd name="T24" fmla="*/ 606 w 3523"/>
              <a:gd name="T25" fmla="*/ 1022 h 3525"/>
              <a:gd name="T26" fmla="*/ 366 w 3523"/>
              <a:gd name="T27" fmla="*/ 920 h 3525"/>
              <a:gd name="T28" fmla="*/ 227 w 3523"/>
              <a:gd name="T29" fmla="*/ 405 h 3525"/>
              <a:gd name="T30" fmla="*/ 689 w 3523"/>
              <a:gd name="T31" fmla="*/ 136 h 3525"/>
              <a:gd name="T32" fmla="*/ 1011 w 3523"/>
              <a:gd name="T33" fmla="*/ 470 h 3525"/>
              <a:gd name="T34" fmla="*/ 1414 w 3523"/>
              <a:gd name="T35" fmla="*/ 499 h 3525"/>
              <a:gd name="T36" fmla="*/ 1761 w 3523"/>
              <a:gd name="T37" fmla="*/ 0 h 3525"/>
              <a:gd name="T38" fmla="*/ 2260 w 3523"/>
              <a:gd name="T39" fmla="*/ 346 h 3525"/>
              <a:gd name="T40" fmla="*/ 2230 w 3523"/>
              <a:gd name="T41" fmla="*/ 749 h 3525"/>
              <a:gd name="T42" fmla="*/ 1896 w 3523"/>
              <a:gd name="T43" fmla="*/ 1071 h 3525"/>
              <a:gd name="T44" fmla="*/ 2165 w 3523"/>
              <a:gd name="T45" fmla="*/ 1532 h 3525"/>
              <a:gd name="T46" fmla="*/ 2680 w 3523"/>
              <a:gd name="T47" fmla="*/ 1394 h 3525"/>
              <a:gd name="T48" fmla="*/ 2783 w 3523"/>
              <a:gd name="T49" fmla="*/ 1154 h 3525"/>
              <a:gd name="T50" fmla="*/ 3100 w 3523"/>
              <a:gd name="T51" fmla="*/ 1169 h 3525"/>
              <a:gd name="T52" fmla="*/ 3521 w 3523"/>
              <a:gd name="T53" fmla="*/ 1761 h 3525"/>
              <a:gd name="T54" fmla="*/ 3522 w 3523"/>
              <a:gd name="T55" fmla="*/ 1764 h 3525"/>
              <a:gd name="T56" fmla="*/ 3175 w 3523"/>
              <a:gd name="T57" fmla="*/ 2262 h 3525"/>
              <a:gd name="T58" fmla="*/ 2773 w 3523"/>
              <a:gd name="T59" fmla="*/ 2233 h 3525"/>
              <a:gd name="T60" fmla="*/ 2450 w 3523"/>
              <a:gd name="T61" fmla="*/ 1900 h 3525"/>
              <a:gd name="T62" fmla="*/ 1989 w 3523"/>
              <a:gd name="T63" fmla="*/ 2168 h 3525"/>
              <a:gd name="T64" fmla="*/ 2128 w 3523"/>
              <a:gd name="T65" fmla="*/ 2683 h 3525"/>
              <a:gd name="T66" fmla="*/ 2368 w 3523"/>
              <a:gd name="T67" fmla="*/ 2786 h 3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23" h="3525">
                <a:moveTo>
                  <a:pt x="2353" y="3103"/>
                </a:moveTo>
                <a:lnTo>
                  <a:pt x="2353" y="3103"/>
                </a:lnTo>
                <a:cubicBezTo>
                  <a:pt x="2167" y="3256"/>
                  <a:pt x="1969" y="3397"/>
                  <a:pt x="1762" y="3524"/>
                </a:cubicBezTo>
                <a:lnTo>
                  <a:pt x="1761" y="3521"/>
                </a:lnTo>
                <a:lnTo>
                  <a:pt x="1761" y="3521"/>
                </a:lnTo>
                <a:cubicBezTo>
                  <a:pt x="1633" y="3314"/>
                  <a:pt x="1493" y="3116"/>
                  <a:pt x="1340" y="2929"/>
                </a:cubicBezTo>
                <a:lnTo>
                  <a:pt x="1340" y="2929"/>
                </a:lnTo>
                <a:cubicBezTo>
                  <a:pt x="1218" y="2782"/>
                  <a:pt x="1077" y="2781"/>
                  <a:pt x="1022" y="2915"/>
                </a:cubicBezTo>
                <a:lnTo>
                  <a:pt x="1022" y="2915"/>
                </a:lnTo>
                <a:cubicBezTo>
                  <a:pt x="980" y="3018"/>
                  <a:pt x="939" y="3107"/>
                  <a:pt x="920" y="3155"/>
                </a:cubicBezTo>
                <a:lnTo>
                  <a:pt x="920" y="3155"/>
                </a:lnTo>
                <a:cubicBezTo>
                  <a:pt x="851" y="3320"/>
                  <a:pt x="621" y="3382"/>
                  <a:pt x="404" y="3293"/>
                </a:cubicBezTo>
                <a:lnTo>
                  <a:pt x="404" y="3293"/>
                </a:lnTo>
                <a:cubicBezTo>
                  <a:pt x="188" y="3204"/>
                  <a:pt x="68" y="2998"/>
                  <a:pt x="136" y="2832"/>
                </a:cubicBezTo>
                <a:lnTo>
                  <a:pt x="136" y="2832"/>
                </a:lnTo>
                <a:cubicBezTo>
                  <a:pt x="165" y="2761"/>
                  <a:pt x="304" y="2630"/>
                  <a:pt x="470" y="2510"/>
                </a:cubicBezTo>
                <a:lnTo>
                  <a:pt x="470" y="2510"/>
                </a:lnTo>
                <a:cubicBezTo>
                  <a:pt x="624" y="2398"/>
                  <a:pt x="649" y="2225"/>
                  <a:pt x="499" y="2107"/>
                </a:cubicBezTo>
                <a:lnTo>
                  <a:pt x="499" y="2107"/>
                </a:lnTo>
                <a:cubicBezTo>
                  <a:pt x="340" y="1983"/>
                  <a:pt x="173" y="1867"/>
                  <a:pt x="0" y="1761"/>
                </a:cubicBezTo>
                <a:lnTo>
                  <a:pt x="0" y="1761"/>
                </a:lnTo>
                <a:lnTo>
                  <a:pt x="0" y="1761"/>
                </a:lnTo>
                <a:cubicBezTo>
                  <a:pt x="207" y="1634"/>
                  <a:pt x="405" y="1493"/>
                  <a:pt x="591" y="1340"/>
                </a:cubicBezTo>
                <a:lnTo>
                  <a:pt x="591" y="1340"/>
                </a:lnTo>
                <a:cubicBezTo>
                  <a:pt x="739" y="1219"/>
                  <a:pt x="739" y="1078"/>
                  <a:pt x="606" y="1022"/>
                </a:cubicBezTo>
                <a:lnTo>
                  <a:pt x="606" y="1022"/>
                </a:lnTo>
                <a:cubicBezTo>
                  <a:pt x="503" y="980"/>
                  <a:pt x="414" y="940"/>
                  <a:pt x="366" y="920"/>
                </a:cubicBezTo>
                <a:lnTo>
                  <a:pt x="366" y="920"/>
                </a:lnTo>
                <a:cubicBezTo>
                  <a:pt x="200" y="852"/>
                  <a:pt x="139" y="621"/>
                  <a:pt x="227" y="405"/>
                </a:cubicBezTo>
                <a:lnTo>
                  <a:pt x="227" y="405"/>
                </a:lnTo>
                <a:cubicBezTo>
                  <a:pt x="316" y="189"/>
                  <a:pt x="523" y="68"/>
                  <a:pt x="689" y="136"/>
                </a:cubicBezTo>
                <a:lnTo>
                  <a:pt x="689" y="136"/>
                </a:lnTo>
                <a:cubicBezTo>
                  <a:pt x="759" y="166"/>
                  <a:pt x="891" y="304"/>
                  <a:pt x="1011" y="470"/>
                </a:cubicBezTo>
                <a:lnTo>
                  <a:pt x="1011" y="470"/>
                </a:lnTo>
                <a:cubicBezTo>
                  <a:pt x="1123" y="625"/>
                  <a:pt x="1296" y="649"/>
                  <a:pt x="1414" y="499"/>
                </a:cubicBezTo>
                <a:lnTo>
                  <a:pt x="1414" y="499"/>
                </a:lnTo>
                <a:cubicBezTo>
                  <a:pt x="1538" y="340"/>
                  <a:pt x="1654" y="174"/>
                  <a:pt x="1760" y="1"/>
                </a:cubicBezTo>
                <a:lnTo>
                  <a:pt x="1761" y="0"/>
                </a:lnTo>
                <a:lnTo>
                  <a:pt x="1761" y="0"/>
                </a:lnTo>
                <a:cubicBezTo>
                  <a:pt x="1934" y="106"/>
                  <a:pt x="2100" y="222"/>
                  <a:pt x="2260" y="346"/>
                </a:cubicBezTo>
                <a:lnTo>
                  <a:pt x="2260" y="346"/>
                </a:lnTo>
                <a:cubicBezTo>
                  <a:pt x="2410" y="464"/>
                  <a:pt x="2385" y="636"/>
                  <a:pt x="2230" y="749"/>
                </a:cubicBezTo>
                <a:lnTo>
                  <a:pt x="2230" y="749"/>
                </a:lnTo>
                <a:cubicBezTo>
                  <a:pt x="2065" y="869"/>
                  <a:pt x="1926" y="1000"/>
                  <a:pt x="1896" y="1071"/>
                </a:cubicBezTo>
                <a:lnTo>
                  <a:pt x="1896" y="1071"/>
                </a:lnTo>
                <a:cubicBezTo>
                  <a:pt x="1828" y="1237"/>
                  <a:pt x="1949" y="1444"/>
                  <a:pt x="2165" y="1532"/>
                </a:cubicBezTo>
                <a:lnTo>
                  <a:pt x="2165" y="1532"/>
                </a:lnTo>
                <a:cubicBezTo>
                  <a:pt x="2381" y="1621"/>
                  <a:pt x="2612" y="1560"/>
                  <a:pt x="2680" y="1394"/>
                </a:cubicBezTo>
                <a:lnTo>
                  <a:pt x="2680" y="1394"/>
                </a:lnTo>
                <a:cubicBezTo>
                  <a:pt x="2700" y="1346"/>
                  <a:pt x="2741" y="1257"/>
                  <a:pt x="2783" y="1154"/>
                </a:cubicBezTo>
                <a:lnTo>
                  <a:pt x="2783" y="1154"/>
                </a:lnTo>
                <a:cubicBezTo>
                  <a:pt x="2837" y="1020"/>
                  <a:pt x="2979" y="1021"/>
                  <a:pt x="3100" y="1169"/>
                </a:cubicBezTo>
                <a:lnTo>
                  <a:pt x="3100" y="1169"/>
                </a:lnTo>
                <a:cubicBezTo>
                  <a:pt x="3254" y="1356"/>
                  <a:pt x="3394" y="1553"/>
                  <a:pt x="3521" y="1761"/>
                </a:cubicBezTo>
                <a:lnTo>
                  <a:pt x="3522" y="1764"/>
                </a:lnTo>
                <a:lnTo>
                  <a:pt x="3522" y="1764"/>
                </a:lnTo>
                <a:cubicBezTo>
                  <a:pt x="3416" y="1937"/>
                  <a:pt x="3300" y="2103"/>
                  <a:pt x="3175" y="2262"/>
                </a:cubicBezTo>
                <a:lnTo>
                  <a:pt x="3175" y="2262"/>
                </a:lnTo>
                <a:cubicBezTo>
                  <a:pt x="3058" y="2413"/>
                  <a:pt x="2885" y="2388"/>
                  <a:pt x="2773" y="2233"/>
                </a:cubicBezTo>
                <a:lnTo>
                  <a:pt x="2773" y="2233"/>
                </a:lnTo>
                <a:cubicBezTo>
                  <a:pt x="2653" y="2068"/>
                  <a:pt x="2521" y="1929"/>
                  <a:pt x="2450" y="1900"/>
                </a:cubicBezTo>
                <a:lnTo>
                  <a:pt x="2450" y="1900"/>
                </a:lnTo>
                <a:cubicBezTo>
                  <a:pt x="2285" y="1831"/>
                  <a:pt x="2078" y="1952"/>
                  <a:pt x="1989" y="2168"/>
                </a:cubicBezTo>
                <a:lnTo>
                  <a:pt x="1989" y="2168"/>
                </a:lnTo>
                <a:cubicBezTo>
                  <a:pt x="1901" y="2384"/>
                  <a:pt x="1962" y="2615"/>
                  <a:pt x="2128" y="2683"/>
                </a:cubicBezTo>
                <a:lnTo>
                  <a:pt x="2128" y="2683"/>
                </a:lnTo>
                <a:cubicBezTo>
                  <a:pt x="2176" y="2703"/>
                  <a:pt x="2265" y="2743"/>
                  <a:pt x="2368" y="2786"/>
                </a:cubicBezTo>
                <a:lnTo>
                  <a:pt x="2368" y="2786"/>
                </a:lnTo>
                <a:cubicBezTo>
                  <a:pt x="2502" y="2841"/>
                  <a:pt x="2501" y="2982"/>
                  <a:pt x="2353" y="31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3C2C0F5-43EF-2D4E-AE39-1D634268A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159" y="4011490"/>
            <a:ext cx="2751831" cy="64675"/>
          </a:xfrm>
          <a:custGeom>
            <a:avLst/>
            <a:gdLst>
              <a:gd name="connsiteX0" fmla="*/ 2641830 w 2751831"/>
              <a:gd name="connsiteY0" fmla="*/ 0 h 64675"/>
              <a:gd name="connsiteX1" fmla="*/ 2718957 w 2751831"/>
              <a:gd name="connsiteY1" fmla="*/ 0 h 64675"/>
              <a:gd name="connsiteX2" fmla="*/ 2751831 w 2751831"/>
              <a:gd name="connsiteY2" fmla="*/ 32972 h 64675"/>
              <a:gd name="connsiteX3" fmla="*/ 2718957 w 2751831"/>
              <a:gd name="connsiteY3" fmla="*/ 64675 h 64675"/>
              <a:gd name="connsiteX4" fmla="*/ 2641830 w 2751831"/>
              <a:gd name="connsiteY4" fmla="*/ 64675 h 64675"/>
              <a:gd name="connsiteX5" fmla="*/ 2610220 w 2751831"/>
              <a:gd name="connsiteY5" fmla="*/ 32972 h 64675"/>
              <a:gd name="connsiteX6" fmla="*/ 2641830 w 2751831"/>
              <a:gd name="connsiteY6" fmla="*/ 0 h 64675"/>
              <a:gd name="connsiteX7" fmla="*/ 2340430 w 2751831"/>
              <a:gd name="connsiteY7" fmla="*/ 0 h 64675"/>
              <a:gd name="connsiteX8" fmla="*/ 2489909 w 2751831"/>
              <a:gd name="connsiteY8" fmla="*/ 0 h 64675"/>
              <a:gd name="connsiteX9" fmla="*/ 2521050 w 2751831"/>
              <a:gd name="connsiteY9" fmla="*/ 32972 h 64675"/>
              <a:gd name="connsiteX10" fmla="*/ 2489909 w 2751831"/>
              <a:gd name="connsiteY10" fmla="*/ 64675 h 64675"/>
              <a:gd name="connsiteX11" fmla="*/ 2340430 w 2751831"/>
              <a:gd name="connsiteY11" fmla="*/ 64675 h 64675"/>
              <a:gd name="connsiteX12" fmla="*/ 2308043 w 2751831"/>
              <a:gd name="connsiteY12" fmla="*/ 32972 h 64675"/>
              <a:gd name="connsiteX13" fmla="*/ 2340430 w 2751831"/>
              <a:gd name="connsiteY13" fmla="*/ 0 h 64675"/>
              <a:gd name="connsiteX14" fmla="*/ 2042719 w 2751831"/>
              <a:gd name="connsiteY14" fmla="*/ 0 h 64675"/>
              <a:gd name="connsiteX15" fmla="*/ 2190952 w 2751831"/>
              <a:gd name="connsiteY15" fmla="*/ 0 h 64675"/>
              <a:gd name="connsiteX16" fmla="*/ 2223339 w 2751831"/>
              <a:gd name="connsiteY16" fmla="*/ 32972 h 64675"/>
              <a:gd name="connsiteX17" fmla="*/ 2190952 w 2751831"/>
              <a:gd name="connsiteY17" fmla="*/ 64675 h 64675"/>
              <a:gd name="connsiteX18" fmla="*/ 2042719 w 2751831"/>
              <a:gd name="connsiteY18" fmla="*/ 64675 h 64675"/>
              <a:gd name="connsiteX19" fmla="*/ 2010332 w 2751831"/>
              <a:gd name="connsiteY19" fmla="*/ 32972 h 64675"/>
              <a:gd name="connsiteX20" fmla="*/ 2042719 w 2751831"/>
              <a:gd name="connsiteY20" fmla="*/ 0 h 64675"/>
              <a:gd name="connsiteX21" fmla="*/ 1745007 w 2751831"/>
              <a:gd name="connsiteY21" fmla="*/ 0 h 64675"/>
              <a:gd name="connsiteX22" fmla="*/ 1894486 w 2751831"/>
              <a:gd name="connsiteY22" fmla="*/ 0 h 64675"/>
              <a:gd name="connsiteX23" fmla="*/ 1925627 w 2751831"/>
              <a:gd name="connsiteY23" fmla="*/ 32972 h 64675"/>
              <a:gd name="connsiteX24" fmla="*/ 1894486 w 2751831"/>
              <a:gd name="connsiteY24" fmla="*/ 64675 h 64675"/>
              <a:gd name="connsiteX25" fmla="*/ 1745007 w 2751831"/>
              <a:gd name="connsiteY25" fmla="*/ 64675 h 64675"/>
              <a:gd name="connsiteX26" fmla="*/ 1713866 w 2751831"/>
              <a:gd name="connsiteY26" fmla="*/ 32972 h 64675"/>
              <a:gd name="connsiteX27" fmla="*/ 1745007 w 2751831"/>
              <a:gd name="connsiteY27" fmla="*/ 0 h 64675"/>
              <a:gd name="connsiteX28" fmla="*/ 1447295 w 2751831"/>
              <a:gd name="connsiteY28" fmla="*/ 0 h 64675"/>
              <a:gd name="connsiteX29" fmla="*/ 1596774 w 2751831"/>
              <a:gd name="connsiteY29" fmla="*/ 0 h 64675"/>
              <a:gd name="connsiteX30" fmla="*/ 1627915 w 2751831"/>
              <a:gd name="connsiteY30" fmla="*/ 32972 h 64675"/>
              <a:gd name="connsiteX31" fmla="*/ 1596774 w 2751831"/>
              <a:gd name="connsiteY31" fmla="*/ 64675 h 64675"/>
              <a:gd name="connsiteX32" fmla="*/ 1447295 w 2751831"/>
              <a:gd name="connsiteY32" fmla="*/ 64675 h 64675"/>
              <a:gd name="connsiteX33" fmla="*/ 1416154 w 2751831"/>
              <a:gd name="connsiteY33" fmla="*/ 32972 h 64675"/>
              <a:gd name="connsiteX34" fmla="*/ 1447295 w 2751831"/>
              <a:gd name="connsiteY34" fmla="*/ 0 h 64675"/>
              <a:gd name="connsiteX35" fmla="*/ 1149584 w 2751831"/>
              <a:gd name="connsiteY35" fmla="*/ 0 h 64675"/>
              <a:gd name="connsiteX36" fmla="*/ 1297817 w 2751831"/>
              <a:gd name="connsiteY36" fmla="*/ 0 h 64675"/>
              <a:gd name="connsiteX37" fmla="*/ 1330204 w 2751831"/>
              <a:gd name="connsiteY37" fmla="*/ 32972 h 64675"/>
              <a:gd name="connsiteX38" fmla="*/ 1297817 w 2751831"/>
              <a:gd name="connsiteY38" fmla="*/ 64675 h 64675"/>
              <a:gd name="connsiteX39" fmla="*/ 1149584 w 2751831"/>
              <a:gd name="connsiteY39" fmla="*/ 64675 h 64675"/>
              <a:gd name="connsiteX40" fmla="*/ 1118442 w 2751831"/>
              <a:gd name="connsiteY40" fmla="*/ 32972 h 64675"/>
              <a:gd name="connsiteX41" fmla="*/ 1149584 w 2751831"/>
              <a:gd name="connsiteY41" fmla="*/ 0 h 64675"/>
              <a:gd name="connsiteX42" fmla="*/ 851872 w 2751831"/>
              <a:gd name="connsiteY42" fmla="*/ 0 h 64675"/>
              <a:gd name="connsiteX43" fmla="*/ 1001351 w 2751831"/>
              <a:gd name="connsiteY43" fmla="*/ 0 h 64675"/>
              <a:gd name="connsiteX44" fmla="*/ 1032492 w 2751831"/>
              <a:gd name="connsiteY44" fmla="*/ 32972 h 64675"/>
              <a:gd name="connsiteX45" fmla="*/ 1001351 w 2751831"/>
              <a:gd name="connsiteY45" fmla="*/ 64675 h 64675"/>
              <a:gd name="connsiteX46" fmla="*/ 851872 w 2751831"/>
              <a:gd name="connsiteY46" fmla="*/ 64675 h 64675"/>
              <a:gd name="connsiteX47" fmla="*/ 820731 w 2751831"/>
              <a:gd name="connsiteY47" fmla="*/ 32972 h 64675"/>
              <a:gd name="connsiteX48" fmla="*/ 851872 w 2751831"/>
              <a:gd name="connsiteY48" fmla="*/ 0 h 64675"/>
              <a:gd name="connsiteX49" fmla="*/ 554160 w 2751831"/>
              <a:gd name="connsiteY49" fmla="*/ 0 h 64675"/>
              <a:gd name="connsiteX50" fmla="*/ 703639 w 2751831"/>
              <a:gd name="connsiteY50" fmla="*/ 0 h 64675"/>
              <a:gd name="connsiteX51" fmla="*/ 736026 w 2751831"/>
              <a:gd name="connsiteY51" fmla="*/ 32972 h 64675"/>
              <a:gd name="connsiteX52" fmla="*/ 703639 w 2751831"/>
              <a:gd name="connsiteY52" fmla="*/ 64675 h 64675"/>
              <a:gd name="connsiteX53" fmla="*/ 554160 w 2751831"/>
              <a:gd name="connsiteY53" fmla="*/ 64675 h 64675"/>
              <a:gd name="connsiteX54" fmla="*/ 523019 w 2751831"/>
              <a:gd name="connsiteY54" fmla="*/ 32972 h 64675"/>
              <a:gd name="connsiteX55" fmla="*/ 554160 w 2751831"/>
              <a:gd name="connsiteY55" fmla="*/ 0 h 64675"/>
              <a:gd name="connsiteX56" fmla="*/ 257694 w 2751831"/>
              <a:gd name="connsiteY56" fmla="*/ 0 h 64675"/>
              <a:gd name="connsiteX57" fmla="*/ 405927 w 2751831"/>
              <a:gd name="connsiteY57" fmla="*/ 0 h 64675"/>
              <a:gd name="connsiteX58" fmla="*/ 438314 w 2751831"/>
              <a:gd name="connsiteY58" fmla="*/ 32972 h 64675"/>
              <a:gd name="connsiteX59" fmla="*/ 405927 w 2751831"/>
              <a:gd name="connsiteY59" fmla="*/ 64675 h 64675"/>
              <a:gd name="connsiteX60" fmla="*/ 257694 w 2751831"/>
              <a:gd name="connsiteY60" fmla="*/ 64675 h 64675"/>
              <a:gd name="connsiteX61" fmla="*/ 225307 w 2751831"/>
              <a:gd name="connsiteY61" fmla="*/ 32972 h 64675"/>
              <a:gd name="connsiteX62" fmla="*/ 257694 w 2751831"/>
              <a:gd name="connsiteY62" fmla="*/ 0 h 64675"/>
              <a:gd name="connsiteX63" fmla="*/ 29439 w 2751831"/>
              <a:gd name="connsiteY63" fmla="*/ 0 h 64675"/>
              <a:gd name="connsiteX64" fmla="*/ 105489 w 2751831"/>
              <a:gd name="connsiteY64" fmla="*/ 0 h 64675"/>
              <a:gd name="connsiteX65" fmla="*/ 136155 w 2751831"/>
              <a:gd name="connsiteY65" fmla="*/ 32972 h 64675"/>
              <a:gd name="connsiteX66" fmla="*/ 105489 w 2751831"/>
              <a:gd name="connsiteY66" fmla="*/ 64675 h 64675"/>
              <a:gd name="connsiteX67" fmla="*/ 29439 w 2751831"/>
              <a:gd name="connsiteY67" fmla="*/ 64675 h 64675"/>
              <a:gd name="connsiteX68" fmla="*/ 0 w 2751831"/>
              <a:gd name="connsiteY68" fmla="*/ 32972 h 64675"/>
              <a:gd name="connsiteX69" fmla="*/ 29439 w 2751831"/>
              <a:gd name="connsiteY69" fmla="*/ 0 h 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51831" h="64675">
                <a:moveTo>
                  <a:pt x="2641830" y="0"/>
                </a:moveTo>
                <a:lnTo>
                  <a:pt x="2718957" y="0"/>
                </a:lnTo>
                <a:cubicBezTo>
                  <a:pt x="2736658" y="0"/>
                  <a:pt x="2751831" y="15218"/>
                  <a:pt x="2751831" y="32972"/>
                </a:cubicBezTo>
                <a:cubicBezTo>
                  <a:pt x="2751831" y="50726"/>
                  <a:pt x="2736658" y="64675"/>
                  <a:pt x="2718957" y="64675"/>
                </a:cubicBezTo>
                <a:lnTo>
                  <a:pt x="2641830" y="64675"/>
                </a:lnTo>
                <a:cubicBezTo>
                  <a:pt x="2624128" y="64675"/>
                  <a:pt x="2610220" y="50726"/>
                  <a:pt x="2610220" y="32972"/>
                </a:cubicBezTo>
                <a:cubicBezTo>
                  <a:pt x="2610220" y="15218"/>
                  <a:pt x="2624128" y="0"/>
                  <a:pt x="2641830" y="0"/>
                </a:cubicBezTo>
                <a:close/>
                <a:moveTo>
                  <a:pt x="2340430" y="0"/>
                </a:moveTo>
                <a:lnTo>
                  <a:pt x="2489909" y="0"/>
                </a:lnTo>
                <a:cubicBezTo>
                  <a:pt x="2506103" y="0"/>
                  <a:pt x="2521050" y="15218"/>
                  <a:pt x="2521050" y="32972"/>
                </a:cubicBezTo>
                <a:cubicBezTo>
                  <a:pt x="2521050" y="50726"/>
                  <a:pt x="2506103" y="64675"/>
                  <a:pt x="2489909" y="64675"/>
                </a:cubicBezTo>
                <a:lnTo>
                  <a:pt x="2340430" y="64675"/>
                </a:lnTo>
                <a:cubicBezTo>
                  <a:pt x="2322991" y="64675"/>
                  <a:pt x="2308043" y="50726"/>
                  <a:pt x="2308043" y="32972"/>
                </a:cubicBezTo>
                <a:cubicBezTo>
                  <a:pt x="2308043" y="15218"/>
                  <a:pt x="2322991" y="0"/>
                  <a:pt x="2340430" y="0"/>
                </a:cubicBezTo>
                <a:close/>
                <a:moveTo>
                  <a:pt x="2042719" y="0"/>
                </a:moveTo>
                <a:lnTo>
                  <a:pt x="2190952" y="0"/>
                </a:lnTo>
                <a:cubicBezTo>
                  <a:pt x="2208391" y="0"/>
                  <a:pt x="2223339" y="15218"/>
                  <a:pt x="2223339" y="32972"/>
                </a:cubicBezTo>
                <a:cubicBezTo>
                  <a:pt x="2223339" y="50726"/>
                  <a:pt x="2208391" y="64675"/>
                  <a:pt x="2190952" y="64675"/>
                </a:cubicBezTo>
                <a:lnTo>
                  <a:pt x="2042719" y="64675"/>
                </a:lnTo>
                <a:cubicBezTo>
                  <a:pt x="2025280" y="64675"/>
                  <a:pt x="2010332" y="50726"/>
                  <a:pt x="2010332" y="32972"/>
                </a:cubicBezTo>
                <a:cubicBezTo>
                  <a:pt x="2010332" y="15218"/>
                  <a:pt x="2025280" y="0"/>
                  <a:pt x="2042719" y="0"/>
                </a:cubicBezTo>
                <a:close/>
                <a:moveTo>
                  <a:pt x="1745007" y="0"/>
                </a:moveTo>
                <a:lnTo>
                  <a:pt x="1894486" y="0"/>
                </a:lnTo>
                <a:cubicBezTo>
                  <a:pt x="1911925" y="0"/>
                  <a:pt x="1925627" y="15218"/>
                  <a:pt x="1925627" y="32972"/>
                </a:cubicBezTo>
                <a:cubicBezTo>
                  <a:pt x="1925627" y="50726"/>
                  <a:pt x="1911925" y="64675"/>
                  <a:pt x="1894486" y="64675"/>
                </a:cubicBezTo>
                <a:lnTo>
                  <a:pt x="1745007" y="64675"/>
                </a:lnTo>
                <a:cubicBezTo>
                  <a:pt x="1727568" y="64675"/>
                  <a:pt x="1713866" y="50726"/>
                  <a:pt x="1713866" y="32972"/>
                </a:cubicBezTo>
                <a:cubicBezTo>
                  <a:pt x="1713866" y="15218"/>
                  <a:pt x="1727568" y="0"/>
                  <a:pt x="1745007" y="0"/>
                </a:cubicBezTo>
                <a:close/>
                <a:moveTo>
                  <a:pt x="1447295" y="0"/>
                </a:moveTo>
                <a:lnTo>
                  <a:pt x="1596774" y="0"/>
                </a:lnTo>
                <a:cubicBezTo>
                  <a:pt x="1614213" y="0"/>
                  <a:pt x="1627915" y="15218"/>
                  <a:pt x="1627915" y="32972"/>
                </a:cubicBezTo>
                <a:cubicBezTo>
                  <a:pt x="1627915" y="50726"/>
                  <a:pt x="1614213" y="64675"/>
                  <a:pt x="1596774" y="64675"/>
                </a:cubicBezTo>
                <a:lnTo>
                  <a:pt x="1447295" y="64675"/>
                </a:lnTo>
                <a:cubicBezTo>
                  <a:pt x="1429856" y="64675"/>
                  <a:pt x="1416154" y="50726"/>
                  <a:pt x="1416154" y="32972"/>
                </a:cubicBezTo>
                <a:cubicBezTo>
                  <a:pt x="1416154" y="15218"/>
                  <a:pt x="1429856" y="0"/>
                  <a:pt x="1447295" y="0"/>
                </a:cubicBezTo>
                <a:close/>
                <a:moveTo>
                  <a:pt x="1149584" y="0"/>
                </a:moveTo>
                <a:lnTo>
                  <a:pt x="1297817" y="0"/>
                </a:lnTo>
                <a:cubicBezTo>
                  <a:pt x="1316502" y="0"/>
                  <a:pt x="1330204" y="15218"/>
                  <a:pt x="1330204" y="32972"/>
                </a:cubicBezTo>
                <a:cubicBezTo>
                  <a:pt x="1330204" y="50726"/>
                  <a:pt x="1316502" y="64675"/>
                  <a:pt x="1297817" y="64675"/>
                </a:cubicBezTo>
                <a:lnTo>
                  <a:pt x="1149584" y="64675"/>
                </a:lnTo>
                <a:cubicBezTo>
                  <a:pt x="1132145" y="64675"/>
                  <a:pt x="1118442" y="50726"/>
                  <a:pt x="1118442" y="32972"/>
                </a:cubicBezTo>
                <a:cubicBezTo>
                  <a:pt x="1118442" y="15218"/>
                  <a:pt x="1132145" y="0"/>
                  <a:pt x="1149584" y="0"/>
                </a:cubicBezTo>
                <a:close/>
                <a:moveTo>
                  <a:pt x="851872" y="0"/>
                </a:moveTo>
                <a:lnTo>
                  <a:pt x="1001351" y="0"/>
                </a:lnTo>
                <a:cubicBezTo>
                  <a:pt x="1018790" y="0"/>
                  <a:pt x="1032492" y="15218"/>
                  <a:pt x="1032492" y="32972"/>
                </a:cubicBezTo>
                <a:cubicBezTo>
                  <a:pt x="1032492" y="50726"/>
                  <a:pt x="1018790" y="64675"/>
                  <a:pt x="1001351" y="64675"/>
                </a:cubicBezTo>
                <a:lnTo>
                  <a:pt x="851872" y="64675"/>
                </a:lnTo>
                <a:cubicBezTo>
                  <a:pt x="834433" y="64675"/>
                  <a:pt x="820731" y="50726"/>
                  <a:pt x="820731" y="32972"/>
                </a:cubicBezTo>
                <a:cubicBezTo>
                  <a:pt x="820731" y="15218"/>
                  <a:pt x="834433" y="0"/>
                  <a:pt x="851872" y="0"/>
                </a:cubicBezTo>
                <a:close/>
                <a:moveTo>
                  <a:pt x="554160" y="0"/>
                </a:moveTo>
                <a:lnTo>
                  <a:pt x="703639" y="0"/>
                </a:lnTo>
                <a:cubicBezTo>
                  <a:pt x="721078" y="0"/>
                  <a:pt x="736026" y="15218"/>
                  <a:pt x="736026" y="32972"/>
                </a:cubicBezTo>
                <a:cubicBezTo>
                  <a:pt x="736026" y="50726"/>
                  <a:pt x="721078" y="64675"/>
                  <a:pt x="703639" y="64675"/>
                </a:cubicBezTo>
                <a:lnTo>
                  <a:pt x="554160" y="64675"/>
                </a:lnTo>
                <a:cubicBezTo>
                  <a:pt x="537967" y="64675"/>
                  <a:pt x="523019" y="50726"/>
                  <a:pt x="523019" y="32972"/>
                </a:cubicBezTo>
                <a:cubicBezTo>
                  <a:pt x="523019" y="15218"/>
                  <a:pt x="537967" y="0"/>
                  <a:pt x="554160" y="0"/>
                </a:cubicBezTo>
                <a:close/>
                <a:moveTo>
                  <a:pt x="257694" y="0"/>
                </a:moveTo>
                <a:lnTo>
                  <a:pt x="405927" y="0"/>
                </a:lnTo>
                <a:cubicBezTo>
                  <a:pt x="423366" y="0"/>
                  <a:pt x="438314" y="15218"/>
                  <a:pt x="438314" y="32972"/>
                </a:cubicBezTo>
                <a:cubicBezTo>
                  <a:pt x="438314" y="50726"/>
                  <a:pt x="423366" y="64675"/>
                  <a:pt x="405927" y="64675"/>
                </a:cubicBezTo>
                <a:lnTo>
                  <a:pt x="257694" y="64675"/>
                </a:lnTo>
                <a:cubicBezTo>
                  <a:pt x="239009" y="64675"/>
                  <a:pt x="225307" y="50726"/>
                  <a:pt x="225307" y="32972"/>
                </a:cubicBezTo>
                <a:cubicBezTo>
                  <a:pt x="225307" y="15218"/>
                  <a:pt x="239009" y="0"/>
                  <a:pt x="257694" y="0"/>
                </a:cubicBezTo>
                <a:close/>
                <a:moveTo>
                  <a:pt x="29439" y="0"/>
                </a:moveTo>
                <a:lnTo>
                  <a:pt x="105489" y="0"/>
                </a:lnTo>
                <a:cubicBezTo>
                  <a:pt x="122662" y="0"/>
                  <a:pt x="136155" y="15218"/>
                  <a:pt x="136155" y="32972"/>
                </a:cubicBezTo>
                <a:cubicBezTo>
                  <a:pt x="136155" y="50726"/>
                  <a:pt x="122662" y="64675"/>
                  <a:pt x="105489" y="64675"/>
                </a:cubicBezTo>
                <a:lnTo>
                  <a:pt x="29439" y="64675"/>
                </a:lnTo>
                <a:cubicBezTo>
                  <a:pt x="12266" y="64675"/>
                  <a:pt x="0" y="50726"/>
                  <a:pt x="0" y="32972"/>
                </a:cubicBezTo>
                <a:cubicBezTo>
                  <a:pt x="0" y="15218"/>
                  <a:pt x="12266" y="0"/>
                  <a:pt x="294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00C2CB9B-3A0D-E94F-8025-66C4D52C8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583" y="12166357"/>
            <a:ext cx="3284861" cy="64675"/>
          </a:xfrm>
          <a:custGeom>
            <a:avLst/>
            <a:gdLst>
              <a:gd name="connsiteX0" fmla="*/ 3176124 w 3284861"/>
              <a:gd name="connsiteY0" fmla="*/ 0 h 64675"/>
              <a:gd name="connsiteX1" fmla="*/ 3253251 w 3284861"/>
              <a:gd name="connsiteY1" fmla="*/ 0 h 64675"/>
              <a:gd name="connsiteX2" fmla="*/ 3284861 w 3284861"/>
              <a:gd name="connsiteY2" fmla="*/ 32971 h 64675"/>
              <a:gd name="connsiteX3" fmla="*/ 3253251 w 3284861"/>
              <a:gd name="connsiteY3" fmla="*/ 64675 h 64675"/>
              <a:gd name="connsiteX4" fmla="*/ 3176124 w 3284861"/>
              <a:gd name="connsiteY4" fmla="*/ 64675 h 64675"/>
              <a:gd name="connsiteX5" fmla="*/ 3143250 w 3284861"/>
              <a:gd name="connsiteY5" fmla="*/ 32971 h 64675"/>
              <a:gd name="connsiteX6" fmla="*/ 3176124 w 3284861"/>
              <a:gd name="connsiteY6" fmla="*/ 0 h 64675"/>
              <a:gd name="connsiteX7" fmla="*/ 2881389 w 3284861"/>
              <a:gd name="connsiteY7" fmla="*/ 0 h 64675"/>
              <a:gd name="connsiteX8" fmla="*/ 3028423 w 3284861"/>
              <a:gd name="connsiteY8" fmla="*/ 0 h 64675"/>
              <a:gd name="connsiteX9" fmla="*/ 3059575 w 3284861"/>
              <a:gd name="connsiteY9" fmla="*/ 32971 h 64675"/>
              <a:gd name="connsiteX10" fmla="*/ 3028423 w 3284861"/>
              <a:gd name="connsiteY10" fmla="*/ 64675 h 64675"/>
              <a:gd name="connsiteX11" fmla="*/ 2881389 w 3284861"/>
              <a:gd name="connsiteY11" fmla="*/ 64675 h 64675"/>
              <a:gd name="connsiteX12" fmla="*/ 2848991 w 3284861"/>
              <a:gd name="connsiteY12" fmla="*/ 32971 h 64675"/>
              <a:gd name="connsiteX13" fmla="*/ 2881389 w 3284861"/>
              <a:gd name="connsiteY13" fmla="*/ 0 h 64675"/>
              <a:gd name="connsiteX14" fmla="*/ 2589811 w 3284861"/>
              <a:gd name="connsiteY14" fmla="*/ 0 h 64675"/>
              <a:gd name="connsiteX15" fmla="*/ 2735599 w 3284861"/>
              <a:gd name="connsiteY15" fmla="*/ 0 h 64675"/>
              <a:gd name="connsiteX16" fmla="*/ 2766751 w 3284861"/>
              <a:gd name="connsiteY16" fmla="*/ 32971 h 64675"/>
              <a:gd name="connsiteX17" fmla="*/ 2735599 w 3284861"/>
              <a:gd name="connsiteY17" fmla="*/ 64675 h 64675"/>
              <a:gd name="connsiteX18" fmla="*/ 2589811 w 3284861"/>
              <a:gd name="connsiteY18" fmla="*/ 64675 h 64675"/>
              <a:gd name="connsiteX19" fmla="*/ 2557413 w 3284861"/>
              <a:gd name="connsiteY19" fmla="*/ 32971 h 64675"/>
              <a:gd name="connsiteX20" fmla="*/ 2589811 w 3284861"/>
              <a:gd name="connsiteY20" fmla="*/ 0 h 64675"/>
              <a:gd name="connsiteX21" fmla="*/ 2296987 w 3284861"/>
              <a:gd name="connsiteY21" fmla="*/ 0 h 64675"/>
              <a:gd name="connsiteX22" fmla="*/ 2442776 w 3284861"/>
              <a:gd name="connsiteY22" fmla="*/ 0 h 64675"/>
              <a:gd name="connsiteX23" fmla="*/ 2475173 w 3284861"/>
              <a:gd name="connsiteY23" fmla="*/ 32971 h 64675"/>
              <a:gd name="connsiteX24" fmla="*/ 2442776 w 3284861"/>
              <a:gd name="connsiteY24" fmla="*/ 64675 h 64675"/>
              <a:gd name="connsiteX25" fmla="*/ 2296987 w 3284861"/>
              <a:gd name="connsiteY25" fmla="*/ 64675 h 64675"/>
              <a:gd name="connsiteX26" fmla="*/ 2265835 w 3284861"/>
              <a:gd name="connsiteY26" fmla="*/ 32971 h 64675"/>
              <a:gd name="connsiteX27" fmla="*/ 2296987 w 3284861"/>
              <a:gd name="connsiteY27" fmla="*/ 0 h 64675"/>
              <a:gd name="connsiteX28" fmla="*/ 2005409 w 3284861"/>
              <a:gd name="connsiteY28" fmla="*/ 0 h 64675"/>
              <a:gd name="connsiteX29" fmla="*/ 2149952 w 3284861"/>
              <a:gd name="connsiteY29" fmla="*/ 0 h 64675"/>
              <a:gd name="connsiteX30" fmla="*/ 2182349 w 3284861"/>
              <a:gd name="connsiteY30" fmla="*/ 32971 h 64675"/>
              <a:gd name="connsiteX31" fmla="*/ 2149952 w 3284861"/>
              <a:gd name="connsiteY31" fmla="*/ 64675 h 64675"/>
              <a:gd name="connsiteX32" fmla="*/ 2005409 w 3284861"/>
              <a:gd name="connsiteY32" fmla="*/ 64675 h 64675"/>
              <a:gd name="connsiteX33" fmla="*/ 1973011 w 3284861"/>
              <a:gd name="connsiteY33" fmla="*/ 32971 h 64675"/>
              <a:gd name="connsiteX34" fmla="*/ 2005409 w 3284861"/>
              <a:gd name="connsiteY34" fmla="*/ 0 h 64675"/>
              <a:gd name="connsiteX35" fmla="*/ 1712585 w 3284861"/>
              <a:gd name="connsiteY35" fmla="*/ 0 h 64675"/>
              <a:gd name="connsiteX36" fmla="*/ 1858374 w 3284861"/>
              <a:gd name="connsiteY36" fmla="*/ 0 h 64675"/>
              <a:gd name="connsiteX37" fmla="*/ 1890771 w 3284861"/>
              <a:gd name="connsiteY37" fmla="*/ 32971 h 64675"/>
              <a:gd name="connsiteX38" fmla="*/ 1858374 w 3284861"/>
              <a:gd name="connsiteY38" fmla="*/ 64675 h 64675"/>
              <a:gd name="connsiteX39" fmla="*/ 1712585 w 3284861"/>
              <a:gd name="connsiteY39" fmla="*/ 64675 h 64675"/>
              <a:gd name="connsiteX40" fmla="*/ 1681433 w 3284861"/>
              <a:gd name="connsiteY40" fmla="*/ 32971 h 64675"/>
              <a:gd name="connsiteX41" fmla="*/ 1712585 w 3284861"/>
              <a:gd name="connsiteY41" fmla="*/ 0 h 64675"/>
              <a:gd name="connsiteX42" fmla="*/ 1421007 w 3284861"/>
              <a:gd name="connsiteY42" fmla="*/ 0 h 64675"/>
              <a:gd name="connsiteX43" fmla="*/ 1565550 w 3284861"/>
              <a:gd name="connsiteY43" fmla="*/ 0 h 64675"/>
              <a:gd name="connsiteX44" fmla="*/ 1597948 w 3284861"/>
              <a:gd name="connsiteY44" fmla="*/ 32971 h 64675"/>
              <a:gd name="connsiteX45" fmla="*/ 1565550 w 3284861"/>
              <a:gd name="connsiteY45" fmla="*/ 64675 h 64675"/>
              <a:gd name="connsiteX46" fmla="*/ 1421007 w 3284861"/>
              <a:gd name="connsiteY46" fmla="*/ 64675 h 64675"/>
              <a:gd name="connsiteX47" fmla="*/ 1388610 w 3284861"/>
              <a:gd name="connsiteY47" fmla="*/ 32971 h 64675"/>
              <a:gd name="connsiteX48" fmla="*/ 1421007 w 3284861"/>
              <a:gd name="connsiteY48" fmla="*/ 0 h 64675"/>
              <a:gd name="connsiteX49" fmla="*/ 1128183 w 3284861"/>
              <a:gd name="connsiteY49" fmla="*/ 0 h 64675"/>
              <a:gd name="connsiteX50" fmla="*/ 1273972 w 3284861"/>
              <a:gd name="connsiteY50" fmla="*/ 0 h 64675"/>
              <a:gd name="connsiteX51" fmla="*/ 1306370 w 3284861"/>
              <a:gd name="connsiteY51" fmla="*/ 32971 h 64675"/>
              <a:gd name="connsiteX52" fmla="*/ 1273972 w 3284861"/>
              <a:gd name="connsiteY52" fmla="*/ 64675 h 64675"/>
              <a:gd name="connsiteX53" fmla="*/ 1128183 w 3284861"/>
              <a:gd name="connsiteY53" fmla="*/ 64675 h 64675"/>
              <a:gd name="connsiteX54" fmla="*/ 1097032 w 3284861"/>
              <a:gd name="connsiteY54" fmla="*/ 32971 h 64675"/>
              <a:gd name="connsiteX55" fmla="*/ 1128183 w 3284861"/>
              <a:gd name="connsiteY55" fmla="*/ 0 h 64675"/>
              <a:gd name="connsiteX56" fmla="*/ 836606 w 3284861"/>
              <a:gd name="connsiteY56" fmla="*/ 0 h 64675"/>
              <a:gd name="connsiteX57" fmla="*/ 982394 w 3284861"/>
              <a:gd name="connsiteY57" fmla="*/ 0 h 64675"/>
              <a:gd name="connsiteX58" fmla="*/ 1013546 w 3284861"/>
              <a:gd name="connsiteY58" fmla="*/ 32971 h 64675"/>
              <a:gd name="connsiteX59" fmla="*/ 982394 w 3284861"/>
              <a:gd name="connsiteY59" fmla="*/ 64675 h 64675"/>
              <a:gd name="connsiteX60" fmla="*/ 836606 w 3284861"/>
              <a:gd name="connsiteY60" fmla="*/ 64675 h 64675"/>
              <a:gd name="connsiteX61" fmla="*/ 804208 w 3284861"/>
              <a:gd name="connsiteY61" fmla="*/ 32971 h 64675"/>
              <a:gd name="connsiteX62" fmla="*/ 836606 w 3284861"/>
              <a:gd name="connsiteY62" fmla="*/ 0 h 64675"/>
              <a:gd name="connsiteX63" fmla="*/ 543782 w 3284861"/>
              <a:gd name="connsiteY63" fmla="*/ 0 h 64675"/>
              <a:gd name="connsiteX64" fmla="*/ 689571 w 3284861"/>
              <a:gd name="connsiteY64" fmla="*/ 0 h 64675"/>
              <a:gd name="connsiteX65" fmla="*/ 721968 w 3284861"/>
              <a:gd name="connsiteY65" fmla="*/ 32971 h 64675"/>
              <a:gd name="connsiteX66" fmla="*/ 689571 w 3284861"/>
              <a:gd name="connsiteY66" fmla="*/ 64675 h 64675"/>
              <a:gd name="connsiteX67" fmla="*/ 543782 w 3284861"/>
              <a:gd name="connsiteY67" fmla="*/ 64675 h 64675"/>
              <a:gd name="connsiteX68" fmla="*/ 512630 w 3284861"/>
              <a:gd name="connsiteY68" fmla="*/ 32971 h 64675"/>
              <a:gd name="connsiteX69" fmla="*/ 543782 w 3284861"/>
              <a:gd name="connsiteY69" fmla="*/ 0 h 64675"/>
              <a:gd name="connsiteX70" fmla="*/ 252204 w 3284861"/>
              <a:gd name="connsiteY70" fmla="*/ 0 h 64675"/>
              <a:gd name="connsiteX71" fmla="*/ 396747 w 3284861"/>
              <a:gd name="connsiteY71" fmla="*/ 0 h 64675"/>
              <a:gd name="connsiteX72" fmla="*/ 429144 w 3284861"/>
              <a:gd name="connsiteY72" fmla="*/ 32971 h 64675"/>
              <a:gd name="connsiteX73" fmla="*/ 396747 w 3284861"/>
              <a:gd name="connsiteY73" fmla="*/ 64675 h 64675"/>
              <a:gd name="connsiteX74" fmla="*/ 252204 w 3284861"/>
              <a:gd name="connsiteY74" fmla="*/ 64675 h 64675"/>
              <a:gd name="connsiteX75" fmla="*/ 219806 w 3284861"/>
              <a:gd name="connsiteY75" fmla="*/ 32971 h 64675"/>
              <a:gd name="connsiteX76" fmla="*/ 252204 w 3284861"/>
              <a:gd name="connsiteY76" fmla="*/ 0 h 64675"/>
              <a:gd name="connsiteX77" fmla="*/ 32586 w 3284861"/>
              <a:gd name="connsiteY77" fmla="*/ 0 h 64675"/>
              <a:gd name="connsiteX78" fmla="*/ 109036 w 3284861"/>
              <a:gd name="connsiteY78" fmla="*/ 0 h 64675"/>
              <a:gd name="connsiteX79" fmla="*/ 141622 w 3284861"/>
              <a:gd name="connsiteY79" fmla="*/ 32971 h 64675"/>
              <a:gd name="connsiteX80" fmla="*/ 109036 w 3284861"/>
              <a:gd name="connsiteY80" fmla="*/ 64675 h 64675"/>
              <a:gd name="connsiteX81" fmla="*/ 32586 w 3284861"/>
              <a:gd name="connsiteY81" fmla="*/ 64675 h 64675"/>
              <a:gd name="connsiteX82" fmla="*/ 0 w 3284861"/>
              <a:gd name="connsiteY82" fmla="*/ 32971 h 64675"/>
              <a:gd name="connsiteX83" fmla="*/ 32586 w 3284861"/>
              <a:gd name="connsiteY83" fmla="*/ 0 h 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284861" h="64675">
                <a:moveTo>
                  <a:pt x="3176124" y="0"/>
                </a:moveTo>
                <a:lnTo>
                  <a:pt x="3253251" y="0"/>
                </a:lnTo>
                <a:cubicBezTo>
                  <a:pt x="3270952" y="0"/>
                  <a:pt x="3284861" y="15218"/>
                  <a:pt x="3284861" y="32971"/>
                </a:cubicBezTo>
                <a:cubicBezTo>
                  <a:pt x="3284861" y="50725"/>
                  <a:pt x="3270952" y="64675"/>
                  <a:pt x="3253251" y="64675"/>
                </a:cubicBezTo>
                <a:lnTo>
                  <a:pt x="3176124" y="64675"/>
                </a:lnTo>
                <a:cubicBezTo>
                  <a:pt x="3158423" y="64675"/>
                  <a:pt x="3143250" y="50725"/>
                  <a:pt x="3143250" y="32971"/>
                </a:cubicBezTo>
                <a:cubicBezTo>
                  <a:pt x="3143250" y="15218"/>
                  <a:pt x="3158423" y="0"/>
                  <a:pt x="3176124" y="0"/>
                </a:cubicBezTo>
                <a:close/>
                <a:moveTo>
                  <a:pt x="2881389" y="0"/>
                </a:moveTo>
                <a:lnTo>
                  <a:pt x="3028423" y="0"/>
                </a:lnTo>
                <a:cubicBezTo>
                  <a:pt x="3044622" y="0"/>
                  <a:pt x="3059575" y="15218"/>
                  <a:pt x="3059575" y="32971"/>
                </a:cubicBezTo>
                <a:cubicBezTo>
                  <a:pt x="3059575" y="50725"/>
                  <a:pt x="3044622" y="64675"/>
                  <a:pt x="3028423" y="64675"/>
                </a:cubicBezTo>
                <a:lnTo>
                  <a:pt x="2881389" y="64675"/>
                </a:lnTo>
                <a:cubicBezTo>
                  <a:pt x="2863944" y="64675"/>
                  <a:pt x="2848991" y="50725"/>
                  <a:pt x="2848991" y="32971"/>
                </a:cubicBezTo>
                <a:cubicBezTo>
                  <a:pt x="2848991" y="15218"/>
                  <a:pt x="2863944" y="0"/>
                  <a:pt x="2881389" y="0"/>
                </a:cubicBezTo>
                <a:close/>
                <a:moveTo>
                  <a:pt x="2589811" y="0"/>
                </a:moveTo>
                <a:lnTo>
                  <a:pt x="2735599" y="0"/>
                </a:lnTo>
                <a:cubicBezTo>
                  <a:pt x="2753045" y="0"/>
                  <a:pt x="2766751" y="15218"/>
                  <a:pt x="2766751" y="32971"/>
                </a:cubicBezTo>
                <a:cubicBezTo>
                  <a:pt x="2766751" y="50725"/>
                  <a:pt x="2753045" y="64675"/>
                  <a:pt x="2735599" y="64675"/>
                </a:cubicBezTo>
                <a:lnTo>
                  <a:pt x="2589811" y="64675"/>
                </a:lnTo>
                <a:cubicBezTo>
                  <a:pt x="2572366" y="64675"/>
                  <a:pt x="2557413" y="50725"/>
                  <a:pt x="2557413" y="32971"/>
                </a:cubicBezTo>
                <a:cubicBezTo>
                  <a:pt x="2557413" y="15218"/>
                  <a:pt x="2572366" y="0"/>
                  <a:pt x="2589811" y="0"/>
                </a:cubicBezTo>
                <a:close/>
                <a:moveTo>
                  <a:pt x="2296987" y="0"/>
                </a:moveTo>
                <a:lnTo>
                  <a:pt x="2442776" y="0"/>
                </a:lnTo>
                <a:cubicBezTo>
                  <a:pt x="2461467" y="0"/>
                  <a:pt x="2475173" y="15218"/>
                  <a:pt x="2475173" y="32971"/>
                </a:cubicBezTo>
                <a:cubicBezTo>
                  <a:pt x="2475173" y="50725"/>
                  <a:pt x="2461467" y="64675"/>
                  <a:pt x="2442776" y="64675"/>
                </a:cubicBezTo>
                <a:lnTo>
                  <a:pt x="2296987" y="64675"/>
                </a:lnTo>
                <a:cubicBezTo>
                  <a:pt x="2279542" y="64675"/>
                  <a:pt x="2265835" y="50725"/>
                  <a:pt x="2265835" y="32971"/>
                </a:cubicBezTo>
                <a:cubicBezTo>
                  <a:pt x="2265835" y="15218"/>
                  <a:pt x="2279542" y="0"/>
                  <a:pt x="2296987" y="0"/>
                </a:cubicBezTo>
                <a:close/>
                <a:moveTo>
                  <a:pt x="2005409" y="0"/>
                </a:moveTo>
                <a:lnTo>
                  <a:pt x="2149952" y="0"/>
                </a:lnTo>
                <a:cubicBezTo>
                  <a:pt x="2168643" y="0"/>
                  <a:pt x="2182349" y="15218"/>
                  <a:pt x="2182349" y="32971"/>
                </a:cubicBezTo>
                <a:cubicBezTo>
                  <a:pt x="2182349" y="50725"/>
                  <a:pt x="2168643" y="64675"/>
                  <a:pt x="2149952" y="64675"/>
                </a:cubicBezTo>
                <a:lnTo>
                  <a:pt x="2005409" y="64675"/>
                </a:lnTo>
                <a:cubicBezTo>
                  <a:pt x="1987964" y="64675"/>
                  <a:pt x="1973011" y="50725"/>
                  <a:pt x="1973011" y="32971"/>
                </a:cubicBezTo>
                <a:cubicBezTo>
                  <a:pt x="1973011" y="15218"/>
                  <a:pt x="1987964" y="0"/>
                  <a:pt x="2005409" y="0"/>
                </a:cubicBezTo>
                <a:close/>
                <a:moveTo>
                  <a:pt x="1712585" y="0"/>
                </a:moveTo>
                <a:lnTo>
                  <a:pt x="1858374" y="0"/>
                </a:lnTo>
                <a:cubicBezTo>
                  <a:pt x="1875819" y="0"/>
                  <a:pt x="1890771" y="15218"/>
                  <a:pt x="1890771" y="32971"/>
                </a:cubicBezTo>
                <a:cubicBezTo>
                  <a:pt x="1890771" y="50725"/>
                  <a:pt x="1875819" y="64675"/>
                  <a:pt x="1858374" y="64675"/>
                </a:cubicBezTo>
                <a:lnTo>
                  <a:pt x="1712585" y="64675"/>
                </a:lnTo>
                <a:cubicBezTo>
                  <a:pt x="1695140" y="64675"/>
                  <a:pt x="1681433" y="50725"/>
                  <a:pt x="1681433" y="32971"/>
                </a:cubicBezTo>
                <a:cubicBezTo>
                  <a:pt x="1681433" y="15218"/>
                  <a:pt x="1695140" y="0"/>
                  <a:pt x="1712585" y="0"/>
                </a:cubicBezTo>
                <a:close/>
                <a:moveTo>
                  <a:pt x="1421007" y="0"/>
                </a:moveTo>
                <a:lnTo>
                  <a:pt x="1565550" y="0"/>
                </a:lnTo>
                <a:cubicBezTo>
                  <a:pt x="1584241" y="0"/>
                  <a:pt x="1597948" y="15218"/>
                  <a:pt x="1597948" y="32971"/>
                </a:cubicBezTo>
                <a:cubicBezTo>
                  <a:pt x="1597948" y="50725"/>
                  <a:pt x="1584241" y="64675"/>
                  <a:pt x="1565550" y="64675"/>
                </a:cubicBezTo>
                <a:lnTo>
                  <a:pt x="1421007" y="64675"/>
                </a:lnTo>
                <a:cubicBezTo>
                  <a:pt x="1403562" y="64675"/>
                  <a:pt x="1388610" y="50725"/>
                  <a:pt x="1388610" y="32971"/>
                </a:cubicBezTo>
                <a:cubicBezTo>
                  <a:pt x="1388610" y="15218"/>
                  <a:pt x="1403562" y="0"/>
                  <a:pt x="1421007" y="0"/>
                </a:cubicBezTo>
                <a:close/>
                <a:moveTo>
                  <a:pt x="1128183" y="0"/>
                </a:moveTo>
                <a:lnTo>
                  <a:pt x="1273972" y="0"/>
                </a:lnTo>
                <a:cubicBezTo>
                  <a:pt x="1291417" y="0"/>
                  <a:pt x="1306370" y="15218"/>
                  <a:pt x="1306370" y="32971"/>
                </a:cubicBezTo>
                <a:cubicBezTo>
                  <a:pt x="1306370" y="50725"/>
                  <a:pt x="1291417" y="64675"/>
                  <a:pt x="1273972" y="64675"/>
                </a:cubicBezTo>
                <a:lnTo>
                  <a:pt x="1128183" y="64675"/>
                </a:lnTo>
                <a:cubicBezTo>
                  <a:pt x="1110739" y="64675"/>
                  <a:pt x="1097032" y="50725"/>
                  <a:pt x="1097032" y="32971"/>
                </a:cubicBezTo>
                <a:cubicBezTo>
                  <a:pt x="1097032" y="15218"/>
                  <a:pt x="1110739" y="0"/>
                  <a:pt x="1128183" y="0"/>
                </a:cubicBezTo>
                <a:close/>
                <a:moveTo>
                  <a:pt x="836606" y="0"/>
                </a:moveTo>
                <a:lnTo>
                  <a:pt x="982394" y="0"/>
                </a:lnTo>
                <a:cubicBezTo>
                  <a:pt x="998593" y="0"/>
                  <a:pt x="1013546" y="15218"/>
                  <a:pt x="1013546" y="32971"/>
                </a:cubicBezTo>
                <a:cubicBezTo>
                  <a:pt x="1013546" y="50725"/>
                  <a:pt x="998593" y="64675"/>
                  <a:pt x="982394" y="64675"/>
                </a:cubicBezTo>
                <a:lnTo>
                  <a:pt x="836606" y="64675"/>
                </a:lnTo>
                <a:cubicBezTo>
                  <a:pt x="819161" y="64675"/>
                  <a:pt x="804208" y="50725"/>
                  <a:pt x="804208" y="32971"/>
                </a:cubicBezTo>
                <a:cubicBezTo>
                  <a:pt x="804208" y="15218"/>
                  <a:pt x="819161" y="0"/>
                  <a:pt x="836606" y="0"/>
                </a:cubicBezTo>
                <a:close/>
                <a:moveTo>
                  <a:pt x="543782" y="0"/>
                </a:moveTo>
                <a:lnTo>
                  <a:pt x="689571" y="0"/>
                </a:lnTo>
                <a:cubicBezTo>
                  <a:pt x="707015" y="0"/>
                  <a:pt x="721968" y="15218"/>
                  <a:pt x="721968" y="32971"/>
                </a:cubicBezTo>
                <a:cubicBezTo>
                  <a:pt x="721968" y="50725"/>
                  <a:pt x="707015" y="64675"/>
                  <a:pt x="689571" y="64675"/>
                </a:cubicBezTo>
                <a:lnTo>
                  <a:pt x="543782" y="64675"/>
                </a:lnTo>
                <a:cubicBezTo>
                  <a:pt x="526337" y="64675"/>
                  <a:pt x="512630" y="50725"/>
                  <a:pt x="512630" y="32971"/>
                </a:cubicBezTo>
                <a:cubicBezTo>
                  <a:pt x="512630" y="15218"/>
                  <a:pt x="526337" y="0"/>
                  <a:pt x="543782" y="0"/>
                </a:cubicBezTo>
                <a:close/>
                <a:moveTo>
                  <a:pt x="252204" y="0"/>
                </a:moveTo>
                <a:lnTo>
                  <a:pt x="396747" y="0"/>
                </a:lnTo>
                <a:cubicBezTo>
                  <a:pt x="415438" y="0"/>
                  <a:pt x="429144" y="15218"/>
                  <a:pt x="429144" y="32971"/>
                </a:cubicBezTo>
                <a:cubicBezTo>
                  <a:pt x="429144" y="50725"/>
                  <a:pt x="415438" y="64675"/>
                  <a:pt x="396747" y="64675"/>
                </a:cubicBezTo>
                <a:lnTo>
                  <a:pt x="252204" y="64675"/>
                </a:lnTo>
                <a:cubicBezTo>
                  <a:pt x="233513" y="64675"/>
                  <a:pt x="219806" y="50725"/>
                  <a:pt x="219806" y="32971"/>
                </a:cubicBezTo>
                <a:cubicBezTo>
                  <a:pt x="219806" y="15218"/>
                  <a:pt x="233513" y="0"/>
                  <a:pt x="252204" y="0"/>
                </a:cubicBezTo>
                <a:close/>
                <a:moveTo>
                  <a:pt x="32586" y="0"/>
                </a:moveTo>
                <a:lnTo>
                  <a:pt x="109036" y="0"/>
                </a:lnTo>
                <a:cubicBezTo>
                  <a:pt x="126582" y="0"/>
                  <a:pt x="141622" y="15218"/>
                  <a:pt x="141622" y="32971"/>
                </a:cubicBezTo>
                <a:cubicBezTo>
                  <a:pt x="141622" y="50725"/>
                  <a:pt x="126582" y="64675"/>
                  <a:pt x="109036" y="64675"/>
                </a:cubicBezTo>
                <a:lnTo>
                  <a:pt x="32586" y="64675"/>
                </a:lnTo>
                <a:cubicBezTo>
                  <a:pt x="15040" y="64675"/>
                  <a:pt x="0" y="50725"/>
                  <a:pt x="0" y="32971"/>
                </a:cubicBezTo>
                <a:cubicBezTo>
                  <a:pt x="0" y="15218"/>
                  <a:pt x="15040" y="0"/>
                  <a:pt x="3258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3A315A-37D2-4E44-8AED-74B608D02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2597" y="4725866"/>
            <a:ext cx="64675" cy="3087037"/>
          </a:xfrm>
          <a:custGeom>
            <a:avLst/>
            <a:gdLst>
              <a:gd name="connsiteX0" fmla="*/ 32971 w 64675"/>
              <a:gd name="connsiteY0" fmla="*/ 2945426 h 3087037"/>
              <a:gd name="connsiteX1" fmla="*/ 64675 w 64675"/>
              <a:gd name="connsiteY1" fmla="*/ 2977036 h 3087037"/>
              <a:gd name="connsiteX2" fmla="*/ 64675 w 64675"/>
              <a:gd name="connsiteY2" fmla="*/ 3054163 h 3087037"/>
              <a:gd name="connsiteX3" fmla="*/ 32971 w 64675"/>
              <a:gd name="connsiteY3" fmla="*/ 3087037 h 3087037"/>
              <a:gd name="connsiteX4" fmla="*/ 0 w 64675"/>
              <a:gd name="connsiteY4" fmla="*/ 3054163 h 3087037"/>
              <a:gd name="connsiteX5" fmla="*/ 0 w 64675"/>
              <a:gd name="connsiteY5" fmla="*/ 2977036 h 3087037"/>
              <a:gd name="connsiteX6" fmla="*/ 32971 w 64675"/>
              <a:gd name="connsiteY6" fmla="*/ 2945426 h 3087037"/>
              <a:gd name="connsiteX7" fmla="*/ 32971 w 64675"/>
              <a:gd name="connsiteY7" fmla="*/ 2641890 h 3087037"/>
              <a:gd name="connsiteX8" fmla="*/ 64675 w 64675"/>
              <a:gd name="connsiteY8" fmla="*/ 2674294 h 3087037"/>
              <a:gd name="connsiteX9" fmla="*/ 64675 w 64675"/>
              <a:gd name="connsiteY9" fmla="*/ 2825097 h 3087037"/>
              <a:gd name="connsiteX10" fmla="*/ 32971 w 64675"/>
              <a:gd name="connsiteY10" fmla="*/ 2856255 h 3087037"/>
              <a:gd name="connsiteX11" fmla="*/ 0 w 64675"/>
              <a:gd name="connsiteY11" fmla="*/ 2825097 h 3087037"/>
              <a:gd name="connsiteX12" fmla="*/ 0 w 64675"/>
              <a:gd name="connsiteY12" fmla="*/ 2674294 h 3087037"/>
              <a:gd name="connsiteX13" fmla="*/ 32971 w 64675"/>
              <a:gd name="connsiteY13" fmla="*/ 2641890 h 3087037"/>
              <a:gd name="connsiteX14" fmla="*/ 32971 w 64675"/>
              <a:gd name="connsiteY14" fmla="*/ 2340284 h 3087037"/>
              <a:gd name="connsiteX15" fmla="*/ 64675 w 64675"/>
              <a:gd name="connsiteY15" fmla="*/ 2371442 h 3087037"/>
              <a:gd name="connsiteX16" fmla="*/ 64675 w 64675"/>
              <a:gd name="connsiteY16" fmla="*/ 2523491 h 3087037"/>
              <a:gd name="connsiteX17" fmla="*/ 32971 w 64675"/>
              <a:gd name="connsiteY17" fmla="*/ 2554649 h 3087037"/>
              <a:gd name="connsiteX18" fmla="*/ 0 w 64675"/>
              <a:gd name="connsiteY18" fmla="*/ 2523491 h 3087037"/>
              <a:gd name="connsiteX19" fmla="*/ 0 w 64675"/>
              <a:gd name="connsiteY19" fmla="*/ 2371442 h 3087037"/>
              <a:gd name="connsiteX20" fmla="*/ 32971 w 64675"/>
              <a:gd name="connsiteY20" fmla="*/ 2340284 h 3087037"/>
              <a:gd name="connsiteX21" fmla="*/ 32971 w 64675"/>
              <a:gd name="connsiteY21" fmla="*/ 2038678 h 3087037"/>
              <a:gd name="connsiteX22" fmla="*/ 64675 w 64675"/>
              <a:gd name="connsiteY22" fmla="*/ 2071082 h 3087037"/>
              <a:gd name="connsiteX23" fmla="*/ 64675 w 64675"/>
              <a:gd name="connsiteY23" fmla="*/ 2220639 h 3087037"/>
              <a:gd name="connsiteX24" fmla="*/ 32971 w 64675"/>
              <a:gd name="connsiteY24" fmla="*/ 2251797 h 3087037"/>
              <a:gd name="connsiteX25" fmla="*/ 0 w 64675"/>
              <a:gd name="connsiteY25" fmla="*/ 2220639 h 3087037"/>
              <a:gd name="connsiteX26" fmla="*/ 0 w 64675"/>
              <a:gd name="connsiteY26" fmla="*/ 2071082 h 3087037"/>
              <a:gd name="connsiteX27" fmla="*/ 32971 w 64675"/>
              <a:gd name="connsiteY27" fmla="*/ 2038678 h 3087037"/>
              <a:gd name="connsiteX28" fmla="*/ 32971 w 64675"/>
              <a:gd name="connsiteY28" fmla="*/ 1737073 h 3087037"/>
              <a:gd name="connsiteX29" fmla="*/ 64675 w 64675"/>
              <a:gd name="connsiteY29" fmla="*/ 1768230 h 3087037"/>
              <a:gd name="connsiteX30" fmla="*/ 64675 w 64675"/>
              <a:gd name="connsiteY30" fmla="*/ 1920280 h 3087037"/>
              <a:gd name="connsiteX31" fmla="*/ 32971 w 64675"/>
              <a:gd name="connsiteY31" fmla="*/ 1951437 h 3087037"/>
              <a:gd name="connsiteX32" fmla="*/ 0 w 64675"/>
              <a:gd name="connsiteY32" fmla="*/ 1920280 h 3087037"/>
              <a:gd name="connsiteX33" fmla="*/ 0 w 64675"/>
              <a:gd name="connsiteY33" fmla="*/ 1768230 h 3087037"/>
              <a:gd name="connsiteX34" fmla="*/ 32971 w 64675"/>
              <a:gd name="connsiteY34" fmla="*/ 1737073 h 3087037"/>
              <a:gd name="connsiteX35" fmla="*/ 32971 w 64675"/>
              <a:gd name="connsiteY35" fmla="*/ 1434221 h 3087037"/>
              <a:gd name="connsiteX36" fmla="*/ 64675 w 64675"/>
              <a:gd name="connsiteY36" fmla="*/ 1466625 h 3087037"/>
              <a:gd name="connsiteX37" fmla="*/ 64675 w 64675"/>
              <a:gd name="connsiteY37" fmla="*/ 1617427 h 3087037"/>
              <a:gd name="connsiteX38" fmla="*/ 32971 w 64675"/>
              <a:gd name="connsiteY38" fmla="*/ 1649831 h 3087037"/>
              <a:gd name="connsiteX39" fmla="*/ 0 w 64675"/>
              <a:gd name="connsiteY39" fmla="*/ 1617427 h 3087037"/>
              <a:gd name="connsiteX40" fmla="*/ 0 w 64675"/>
              <a:gd name="connsiteY40" fmla="*/ 1466625 h 3087037"/>
              <a:gd name="connsiteX41" fmla="*/ 32971 w 64675"/>
              <a:gd name="connsiteY41" fmla="*/ 1434221 h 3087037"/>
              <a:gd name="connsiteX42" fmla="*/ 32971 w 64675"/>
              <a:gd name="connsiteY42" fmla="*/ 1132615 h 3087037"/>
              <a:gd name="connsiteX43" fmla="*/ 64675 w 64675"/>
              <a:gd name="connsiteY43" fmla="*/ 1163772 h 3087037"/>
              <a:gd name="connsiteX44" fmla="*/ 64675 w 64675"/>
              <a:gd name="connsiteY44" fmla="*/ 1315822 h 3087037"/>
              <a:gd name="connsiteX45" fmla="*/ 32971 w 64675"/>
              <a:gd name="connsiteY45" fmla="*/ 1346979 h 3087037"/>
              <a:gd name="connsiteX46" fmla="*/ 0 w 64675"/>
              <a:gd name="connsiteY46" fmla="*/ 1315822 h 3087037"/>
              <a:gd name="connsiteX47" fmla="*/ 0 w 64675"/>
              <a:gd name="connsiteY47" fmla="*/ 1163772 h 3087037"/>
              <a:gd name="connsiteX48" fmla="*/ 32971 w 64675"/>
              <a:gd name="connsiteY48" fmla="*/ 1132615 h 3087037"/>
              <a:gd name="connsiteX49" fmla="*/ 32971 w 64675"/>
              <a:gd name="connsiteY49" fmla="*/ 829763 h 3087037"/>
              <a:gd name="connsiteX50" fmla="*/ 64675 w 64675"/>
              <a:gd name="connsiteY50" fmla="*/ 862167 h 3087037"/>
              <a:gd name="connsiteX51" fmla="*/ 64675 w 64675"/>
              <a:gd name="connsiteY51" fmla="*/ 1012969 h 3087037"/>
              <a:gd name="connsiteX52" fmla="*/ 32971 w 64675"/>
              <a:gd name="connsiteY52" fmla="*/ 1044127 h 3087037"/>
              <a:gd name="connsiteX53" fmla="*/ 0 w 64675"/>
              <a:gd name="connsiteY53" fmla="*/ 1012969 h 3087037"/>
              <a:gd name="connsiteX54" fmla="*/ 0 w 64675"/>
              <a:gd name="connsiteY54" fmla="*/ 862167 h 3087037"/>
              <a:gd name="connsiteX55" fmla="*/ 32971 w 64675"/>
              <a:gd name="connsiteY55" fmla="*/ 829763 h 3087037"/>
              <a:gd name="connsiteX56" fmla="*/ 32971 w 64675"/>
              <a:gd name="connsiteY56" fmla="*/ 528157 h 3087037"/>
              <a:gd name="connsiteX57" fmla="*/ 64675 w 64675"/>
              <a:gd name="connsiteY57" fmla="*/ 559314 h 3087037"/>
              <a:gd name="connsiteX58" fmla="*/ 64675 w 64675"/>
              <a:gd name="connsiteY58" fmla="*/ 711364 h 3087037"/>
              <a:gd name="connsiteX59" fmla="*/ 32971 w 64675"/>
              <a:gd name="connsiteY59" fmla="*/ 742521 h 3087037"/>
              <a:gd name="connsiteX60" fmla="*/ 0 w 64675"/>
              <a:gd name="connsiteY60" fmla="*/ 711364 h 3087037"/>
              <a:gd name="connsiteX61" fmla="*/ 0 w 64675"/>
              <a:gd name="connsiteY61" fmla="*/ 559314 h 3087037"/>
              <a:gd name="connsiteX62" fmla="*/ 32971 w 64675"/>
              <a:gd name="connsiteY62" fmla="*/ 528157 h 3087037"/>
              <a:gd name="connsiteX63" fmla="*/ 32971 w 64675"/>
              <a:gd name="connsiteY63" fmla="*/ 225305 h 3087037"/>
              <a:gd name="connsiteX64" fmla="*/ 64675 w 64675"/>
              <a:gd name="connsiteY64" fmla="*/ 257709 h 3087037"/>
              <a:gd name="connsiteX65" fmla="*/ 64675 w 64675"/>
              <a:gd name="connsiteY65" fmla="*/ 408512 h 3087037"/>
              <a:gd name="connsiteX66" fmla="*/ 32971 w 64675"/>
              <a:gd name="connsiteY66" fmla="*/ 440916 h 3087037"/>
              <a:gd name="connsiteX67" fmla="*/ 0 w 64675"/>
              <a:gd name="connsiteY67" fmla="*/ 408512 h 3087037"/>
              <a:gd name="connsiteX68" fmla="*/ 0 w 64675"/>
              <a:gd name="connsiteY68" fmla="*/ 257709 h 3087037"/>
              <a:gd name="connsiteX69" fmla="*/ 32971 w 64675"/>
              <a:gd name="connsiteY69" fmla="*/ 225305 h 3087037"/>
              <a:gd name="connsiteX70" fmla="*/ 32971 w 64675"/>
              <a:gd name="connsiteY70" fmla="*/ 0 h 3087037"/>
              <a:gd name="connsiteX71" fmla="*/ 64675 w 64675"/>
              <a:gd name="connsiteY71" fmla="*/ 32874 h 3087037"/>
              <a:gd name="connsiteX72" fmla="*/ 64675 w 64675"/>
              <a:gd name="connsiteY72" fmla="*/ 110001 h 3087037"/>
              <a:gd name="connsiteX73" fmla="*/ 32971 w 64675"/>
              <a:gd name="connsiteY73" fmla="*/ 141610 h 3087037"/>
              <a:gd name="connsiteX74" fmla="*/ 0 w 64675"/>
              <a:gd name="connsiteY74" fmla="*/ 110001 h 3087037"/>
              <a:gd name="connsiteX75" fmla="*/ 0 w 64675"/>
              <a:gd name="connsiteY75" fmla="*/ 32874 h 3087037"/>
              <a:gd name="connsiteX76" fmla="*/ 32971 w 64675"/>
              <a:gd name="connsiteY76" fmla="*/ 0 h 308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675" h="3087037">
                <a:moveTo>
                  <a:pt x="32971" y="2945426"/>
                </a:moveTo>
                <a:cubicBezTo>
                  <a:pt x="50725" y="2945426"/>
                  <a:pt x="64675" y="2959334"/>
                  <a:pt x="64675" y="2977036"/>
                </a:cubicBezTo>
                <a:lnTo>
                  <a:pt x="64675" y="3054163"/>
                </a:lnTo>
                <a:cubicBezTo>
                  <a:pt x="64675" y="3071864"/>
                  <a:pt x="50725" y="3087037"/>
                  <a:pt x="32971" y="3087037"/>
                </a:cubicBezTo>
                <a:cubicBezTo>
                  <a:pt x="15218" y="3087037"/>
                  <a:pt x="0" y="3071864"/>
                  <a:pt x="0" y="3054163"/>
                </a:cubicBezTo>
                <a:lnTo>
                  <a:pt x="0" y="2977036"/>
                </a:lnTo>
                <a:cubicBezTo>
                  <a:pt x="0" y="2959334"/>
                  <a:pt x="15218" y="2945426"/>
                  <a:pt x="32971" y="2945426"/>
                </a:cubicBezTo>
                <a:close/>
                <a:moveTo>
                  <a:pt x="32971" y="2641890"/>
                </a:moveTo>
                <a:cubicBezTo>
                  <a:pt x="50725" y="2641890"/>
                  <a:pt x="64675" y="2656846"/>
                  <a:pt x="64675" y="2674294"/>
                </a:cubicBezTo>
                <a:lnTo>
                  <a:pt x="64675" y="2825097"/>
                </a:lnTo>
                <a:cubicBezTo>
                  <a:pt x="64675" y="2842545"/>
                  <a:pt x="50725" y="2856255"/>
                  <a:pt x="32971" y="2856255"/>
                </a:cubicBezTo>
                <a:cubicBezTo>
                  <a:pt x="15218" y="2856255"/>
                  <a:pt x="0" y="2842545"/>
                  <a:pt x="0" y="2825097"/>
                </a:cubicBezTo>
                <a:lnTo>
                  <a:pt x="0" y="2674294"/>
                </a:lnTo>
                <a:cubicBezTo>
                  <a:pt x="0" y="2656846"/>
                  <a:pt x="15218" y="2641890"/>
                  <a:pt x="32971" y="2641890"/>
                </a:cubicBezTo>
                <a:close/>
                <a:moveTo>
                  <a:pt x="32971" y="2340284"/>
                </a:moveTo>
                <a:cubicBezTo>
                  <a:pt x="50725" y="2340284"/>
                  <a:pt x="64675" y="2353994"/>
                  <a:pt x="64675" y="2371442"/>
                </a:cubicBezTo>
                <a:lnTo>
                  <a:pt x="64675" y="2523491"/>
                </a:lnTo>
                <a:cubicBezTo>
                  <a:pt x="64675" y="2539693"/>
                  <a:pt x="50725" y="2554649"/>
                  <a:pt x="32971" y="2554649"/>
                </a:cubicBezTo>
                <a:cubicBezTo>
                  <a:pt x="15218" y="2554649"/>
                  <a:pt x="0" y="2539693"/>
                  <a:pt x="0" y="2523491"/>
                </a:cubicBezTo>
                <a:lnTo>
                  <a:pt x="0" y="2371442"/>
                </a:lnTo>
                <a:cubicBezTo>
                  <a:pt x="0" y="2353994"/>
                  <a:pt x="15218" y="2340284"/>
                  <a:pt x="32971" y="2340284"/>
                </a:cubicBezTo>
                <a:close/>
                <a:moveTo>
                  <a:pt x="32971" y="2038678"/>
                </a:moveTo>
                <a:cubicBezTo>
                  <a:pt x="50725" y="2038678"/>
                  <a:pt x="64675" y="2053634"/>
                  <a:pt x="64675" y="2071082"/>
                </a:cubicBezTo>
                <a:lnTo>
                  <a:pt x="64675" y="2220639"/>
                </a:lnTo>
                <a:cubicBezTo>
                  <a:pt x="64675" y="2238087"/>
                  <a:pt x="50725" y="2251797"/>
                  <a:pt x="32971" y="2251797"/>
                </a:cubicBezTo>
                <a:cubicBezTo>
                  <a:pt x="15218" y="2251797"/>
                  <a:pt x="0" y="2238087"/>
                  <a:pt x="0" y="2220639"/>
                </a:cubicBezTo>
                <a:lnTo>
                  <a:pt x="0" y="2071082"/>
                </a:lnTo>
                <a:cubicBezTo>
                  <a:pt x="0" y="2053634"/>
                  <a:pt x="15218" y="2038678"/>
                  <a:pt x="32971" y="2038678"/>
                </a:cubicBezTo>
                <a:close/>
                <a:moveTo>
                  <a:pt x="32971" y="1737073"/>
                </a:moveTo>
                <a:cubicBezTo>
                  <a:pt x="50725" y="1737073"/>
                  <a:pt x="64675" y="1750782"/>
                  <a:pt x="64675" y="1768230"/>
                </a:cubicBezTo>
                <a:lnTo>
                  <a:pt x="64675" y="1920280"/>
                </a:lnTo>
                <a:cubicBezTo>
                  <a:pt x="64675" y="1937728"/>
                  <a:pt x="50725" y="1951437"/>
                  <a:pt x="32971" y="1951437"/>
                </a:cubicBezTo>
                <a:cubicBezTo>
                  <a:pt x="15218" y="1951437"/>
                  <a:pt x="0" y="1937728"/>
                  <a:pt x="0" y="1920280"/>
                </a:cubicBezTo>
                <a:lnTo>
                  <a:pt x="0" y="1768230"/>
                </a:lnTo>
                <a:cubicBezTo>
                  <a:pt x="0" y="1750782"/>
                  <a:pt x="15218" y="1737073"/>
                  <a:pt x="32971" y="1737073"/>
                </a:cubicBezTo>
                <a:close/>
                <a:moveTo>
                  <a:pt x="32971" y="1434221"/>
                </a:moveTo>
                <a:cubicBezTo>
                  <a:pt x="50725" y="1434221"/>
                  <a:pt x="64675" y="1449176"/>
                  <a:pt x="64675" y="1466625"/>
                </a:cubicBezTo>
                <a:lnTo>
                  <a:pt x="64675" y="1617427"/>
                </a:lnTo>
                <a:cubicBezTo>
                  <a:pt x="64675" y="1634876"/>
                  <a:pt x="50725" y="1649831"/>
                  <a:pt x="32971" y="1649831"/>
                </a:cubicBezTo>
                <a:cubicBezTo>
                  <a:pt x="15218" y="1649831"/>
                  <a:pt x="0" y="1634876"/>
                  <a:pt x="0" y="1617427"/>
                </a:cubicBezTo>
                <a:lnTo>
                  <a:pt x="0" y="1466625"/>
                </a:lnTo>
                <a:cubicBezTo>
                  <a:pt x="0" y="1449176"/>
                  <a:pt x="15218" y="1434221"/>
                  <a:pt x="32971" y="1434221"/>
                </a:cubicBezTo>
                <a:close/>
                <a:moveTo>
                  <a:pt x="32971" y="1132615"/>
                </a:moveTo>
                <a:cubicBezTo>
                  <a:pt x="50725" y="1132615"/>
                  <a:pt x="64675" y="1146324"/>
                  <a:pt x="64675" y="1163772"/>
                </a:cubicBezTo>
                <a:lnTo>
                  <a:pt x="64675" y="1315822"/>
                </a:lnTo>
                <a:cubicBezTo>
                  <a:pt x="64675" y="1333270"/>
                  <a:pt x="50725" y="1346979"/>
                  <a:pt x="32971" y="1346979"/>
                </a:cubicBezTo>
                <a:cubicBezTo>
                  <a:pt x="15218" y="1346979"/>
                  <a:pt x="0" y="1333270"/>
                  <a:pt x="0" y="1315822"/>
                </a:cubicBezTo>
                <a:lnTo>
                  <a:pt x="0" y="1163772"/>
                </a:lnTo>
                <a:cubicBezTo>
                  <a:pt x="0" y="1146324"/>
                  <a:pt x="15218" y="1132615"/>
                  <a:pt x="32971" y="1132615"/>
                </a:cubicBezTo>
                <a:close/>
                <a:moveTo>
                  <a:pt x="32971" y="829763"/>
                </a:moveTo>
                <a:cubicBezTo>
                  <a:pt x="50725" y="829763"/>
                  <a:pt x="64675" y="844718"/>
                  <a:pt x="64675" y="862167"/>
                </a:cubicBezTo>
                <a:lnTo>
                  <a:pt x="64675" y="1012969"/>
                </a:lnTo>
                <a:cubicBezTo>
                  <a:pt x="64675" y="1030418"/>
                  <a:pt x="50725" y="1044127"/>
                  <a:pt x="32971" y="1044127"/>
                </a:cubicBezTo>
                <a:cubicBezTo>
                  <a:pt x="15218" y="1044127"/>
                  <a:pt x="0" y="1030418"/>
                  <a:pt x="0" y="1012969"/>
                </a:cubicBezTo>
                <a:lnTo>
                  <a:pt x="0" y="862167"/>
                </a:lnTo>
                <a:cubicBezTo>
                  <a:pt x="0" y="844718"/>
                  <a:pt x="15218" y="829763"/>
                  <a:pt x="32971" y="829763"/>
                </a:cubicBezTo>
                <a:close/>
                <a:moveTo>
                  <a:pt x="32971" y="528157"/>
                </a:moveTo>
                <a:cubicBezTo>
                  <a:pt x="50725" y="528157"/>
                  <a:pt x="64675" y="541866"/>
                  <a:pt x="64675" y="559314"/>
                </a:cubicBezTo>
                <a:lnTo>
                  <a:pt x="64675" y="711364"/>
                </a:lnTo>
                <a:cubicBezTo>
                  <a:pt x="64675" y="728812"/>
                  <a:pt x="50725" y="742521"/>
                  <a:pt x="32971" y="742521"/>
                </a:cubicBezTo>
                <a:cubicBezTo>
                  <a:pt x="15218" y="742521"/>
                  <a:pt x="0" y="728812"/>
                  <a:pt x="0" y="711364"/>
                </a:cubicBezTo>
                <a:lnTo>
                  <a:pt x="0" y="559314"/>
                </a:lnTo>
                <a:cubicBezTo>
                  <a:pt x="0" y="541866"/>
                  <a:pt x="15218" y="528157"/>
                  <a:pt x="32971" y="528157"/>
                </a:cubicBezTo>
                <a:close/>
                <a:moveTo>
                  <a:pt x="32971" y="225305"/>
                </a:moveTo>
                <a:cubicBezTo>
                  <a:pt x="50725" y="225305"/>
                  <a:pt x="64675" y="240260"/>
                  <a:pt x="64675" y="257709"/>
                </a:cubicBezTo>
                <a:lnTo>
                  <a:pt x="64675" y="408512"/>
                </a:lnTo>
                <a:cubicBezTo>
                  <a:pt x="64675" y="425960"/>
                  <a:pt x="50725" y="440916"/>
                  <a:pt x="32971" y="440916"/>
                </a:cubicBezTo>
                <a:cubicBezTo>
                  <a:pt x="15218" y="440916"/>
                  <a:pt x="0" y="425960"/>
                  <a:pt x="0" y="408512"/>
                </a:cubicBezTo>
                <a:lnTo>
                  <a:pt x="0" y="257709"/>
                </a:lnTo>
                <a:cubicBezTo>
                  <a:pt x="0" y="240260"/>
                  <a:pt x="15218" y="225305"/>
                  <a:pt x="32971" y="225305"/>
                </a:cubicBezTo>
                <a:close/>
                <a:moveTo>
                  <a:pt x="32971" y="0"/>
                </a:moveTo>
                <a:cubicBezTo>
                  <a:pt x="50725" y="0"/>
                  <a:pt x="64675" y="13908"/>
                  <a:pt x="64675" y="32874"/>
                </a:cubicBezTo>
                <a:lnTo>
                  <a:pt x="64675" y="110001"/>
                </a:lnTo>
                <a:cubicBezTo>
                  <a:pt x="64675" y="127702"/>
                  <a:pt x="50725" y="141610"/>
                  <a:pt x="32971" y="141610"/>
                </a:cubicBezTo>
                <a:cubicBezTo>
                  <a:pt x="15218" y="141610"/>
                  <a:pt x="0" y="127702"/>
                  <a:pt x="0" y="110001"/>
                </a:cubicBezTo>
                <a:lnTo>
                  <a:pt x="0" y="32874"/>
                </a:lnTo>
                <a:cubicBezTo>
                  <a:pt x="0" y="13908"/>
                  <a:pt x="15218" y="0"/>
                  <a:pt x="329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672260E-96AB-2840-8D9E-DE9A93830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2937" y="8676913"/>
            <a:ext cx="64675" cy="2773807"/>
          </a:xfrm>
          <a:custGeom>
            <a:avLst/>
            <a:gdLst>
              <a:gd name="connsiteX0" fmla="*/ 32972 w 64675"/>
              <a:gd name="connsiteY0" fmla="*/ 2632196 h 2773807"/>
              <a:gd name="connsiteX1" fmla="*/ 64675 w 64675"/>
              <a:gd name="connsiteY1" fmla="*/ 2665070 h 2773807"/>
              <a:gd name="connsiteX2" fmla="*/ 64675 w 64675"/>
              <a:gd name="connsiteY2" fmla="*/ 2742197 h 2773807"/>
              <a:gd name="connsiteX3" fmla="*/ 32972 w 64675"/>
              <a:gd name="connsiteY3" fmla="*/ 2773807 h 2773807"/>
              <a:gd name="connsiteX4" fmla="*/ 0 w 64675"/>
              <a:gd name="connsiteY4" fmla="*/ 2742197 h 2773807"/>
              <a:gd name="connsiteX5" fmla="*/ 0 w 64675"/>
              <a:gd name="connsiteY5" fmla="*/ 2665070 h 2773807"/>
              <a:gd name="connsiteX6" fmla="*/ 32972 w 64675"/>
              <a:gd name="connsiteY6" fmla="*/ 2632196 h 2773807"/>
              <a:gd name="connsiteX7" fmla="*/ 32972 w 64675"/>
              <a:gd name="connsiteY7" fmla="*/ 2328814 h 2773807"/>
              <a:gd name="connsiteX8" fmla="*/ 64675 w 64675"/>
              <a:gd name="connsiteY8" fmla="*/ 2361195 h 2773807"/>
              <a:gd name="connsiteX9" fmla="*/ 64675 w 64675"/>
              <a:gd name="connsiteY9" fmla="*/ 2510646 h 2773807"/>
              <a:gd name="connsiteX10" fmla="*/ 32972 w 64675"/>
              <a:gd name="connsiteY10" fmla="*/ 2543027 h 2773807"/>
              <a:gd name="connsiteX11" fmla="*/ 0 w 64675"/>
              <a:gd name="connsiteY11" fmla="*/ 2510646 h 2773807"/>
              <a:gd name="connsiteX12" fmla="*/ 0 w 64675"/>
              <a:gd name="connsiteY12" fmla="*/ 2361195 h 2773807"/>
              <a:gd name="connsiteX13" fmla="*/ 32972 w 64675"/>
              <a:gd name="connsiteY13" fmla="*/ 2328814 h 2773807"/>
              <a:gd name="connsiteX14" fmla="*/ 32972 w 64675"/>
              <a:gd name="connsiteY14" fmla="*/ 2028668 h 2773807"/>
              <a:gd name="connsiteX15" fmla="*/ 64675 w 64675"/>
              <a:gd name="connsiteY15" fmla="*/ 2059804 h 2773807"/>
              <a:gd name="connsiteX16" fmla="*/ 64675 w 64675"/>
              <a:gd name="connsiteY16" fmla="*/ 2210499 h 2773807"/>
              <a:gd name="connsiteX17" fmla="*/ 32972 w 64675"/>
              <a:gd name="connsiteY17" fmla="*/ 2241635 h 2773807"/>
              <a:gd name="connsiteX18" fmla="*/ 0 w 64675"/>
              <a:gd name="connsiteY18" fmla="*/ 2210499 h 2773807"/>
              <a:gd name="connsiteX19" fmla="*/ 0 w 64675"/>
              <a:gd name="connsiteY19" fmla="*/ 2059804 h 2773807"/>
              <a:gd name="connsiteX20" fmla="*/ 32972 w 64675"/>
              <a:gd name="connsiteY20" fmla="*/ 2028668 h 2773807"/>
              <a:gd name="connsiteX21" fmla="*/ 32972 w 64675"/>
              <a:gd name="connsiteY21" fmla="*/ 1727277 h 2773807"/>
              <a:gd name="connsiteX22" fmla="*/ 64675 w 64675"/>
              <a:gd name="connsiteY22" fmla="*/ 1759657 h 2773807"/>
              <a:gd name="connsiteX23" fmla="*/ 64675 w 64675"/>
              <a:gd name="connsiteY23" fmla="*/ 1910353 h 2773807"/>
              <a:gd name="connsiteX24" fmla="*/ 32972 w 64675"/>
              <a:gd name="connsiteY24" fmla="*/ 1941489 h 2773807"/>
              <a:gd name="connsiteX25" fmla="*/ 0 w 64675"/>
              <a:gd name="connsiteY25" fmla="*/ 1910353 h 2773807"/>
              <a:gd name="connsiteX26" fmla="*/ 0 w 64675"/>
              <a:gd name="connsiteY26" fmla="*/ 1759657 h 2773807"/>
              <a:gd name="connsiteX27" fmla="*/ 32972 w 64675"/>
              <a:gd name="connsiteY27" fmla="*/ 1727277 h 2773807"/>
              <a:gd name="connsiteX28" fmla="*/ 32972 w 64675"/>
              <a:gd name="connsiteY28" fmla="*/ 1427130 h 2773807"/>
              <a:gd name="connsiteX29" fmla="*/ 64675 w 64675"/>
              <a:gd name="connsiteY29" fmla="*/ 1459511 h 2773807"/>
              <a:gd name="connsiteX30" fmla="*/ 64675 w 64675"/>
              <a:gd name="connsiteY30" fmla="*/ 1608962 h 2773807"/>
              <a:gd name="connsiteX31" fmla="*/ 32972 w 64675"/>
              <a:gd name="connsiteY31" fmla="*/ 1641343 h 2773807"/>
              <a:gd name="connsiteX32" fmla="*/ 0 w 64675"/>
              <a:gd name="connsiteY32" fmla="*/ 1608962 h 2773807"/>
              <a:gd name="connsiteX33" fmla="*/ 0 w 64675"/>
              <a:gd name="connsiteY33" fmla="*/ 1459511 h 2773807"/>
              <a:gd name="connsiteX34" fmla="*/ 32972 w 64675"/>
              <a:gd name="connsiteY34" fmla="*/ 1427130 h 2773807"/>
              <a:gd name="connsiteX35" fmla="*/ 32972 w 64675"/>
              <a:gd name="connsiteY35" fmla="*/ 1126984 h 2773807"/>
              <a:gd name="connsiteX36" fmla="*/ 64675 w 64675"/>
              <a:gd name="connsiteY36" fmla="*/ 1159365 h 2773807"/>
              <a:gd name="connsiteX37" fmla="*/ 64675 w 64675"/>
              <a:gd name="connsiteY37" fmla="*/ 1308815 h 2773807"/>
              <a:gd name="connsiteX38" fmla="*/ 32972 w 64675"/>
              <a:gd name="connsiteY38" fmla="*/ 1341196 h 2773807"/>
              <a:gd name="connsiteX39" fmla="*/ 0 w 64675"/>
              <a:gd name="connsiteY39" fmla="*/ 1308815 h 2773807"/>
              <a:gd name="connsiteX40" fmla="*/ 0 w 64675"/>
              <a:gd name="connsiteY40" fmla="*/ 1159365 h 2773807"/>
              <a:gd name="connsiteX41" fmla="*/ 32972 w 64675"/>
              <a:gd name="connsiteY41" fmla="*/ 1126984 h 2773807"/>
              <a:gd name="connsiteX42" fmla="*/ 32972 w 64675"/>
              <a:gd name="connsiteY42" fmla="*/ 826838 h 2773807"/>
              <a:gd name="connsiteX43" fmla="*/ 64675 w 64675"/>
              <a:gd name="connsiteY43" fmla="*/ 857973 h 2773807"/>
              <a:gd name="connsiteX44" fmla="*/ 64675 w 64675"/>
              <a:gd name="connsiteY44" fmla="*/ 1008669 h 2773807"/>
              <a:gd name="connsiteX45" fmla="*/ 32972 w 64675"/>
              <a:gd name="connsiteY45" fmla="*/ 1039805 h 2773807"/>
              <a:gd name="connsiteX46" fmla="*/ 0 w 64675"/>
              <a:gd name="connsiteY46" fmla="*/ 1008669 h 2773807"/>
              <a:gd name="connsiteX47" fmla="*/ 0 w 64675"/>
              <a:gd name="connsiteY47" fmla="*/ 857973 h 2773807"/>
              <a:gd name="connsiteX48" fmla="*/ 32972 w 64675"/>
              <a:gd name="connsiteY48" fmla="*/ 826838 h 2773807"/>
              <a:gd name="connsiteX49" fmla="*/ 32972 w 64675"/>
              <a:gd name="connsiteY49" fmla="*/ 525446 h 2773807"/>
              <a:gd name="connsiteX50" fmla="*/ 64675 w 64675"/>
              <a:gd name="connsiteY50" fmla="*/ 557827 h 2773807"/>
              <a:gd name="connsiteX51" fmla="*/ 64675 w 64675"/>
              <a:gd name="connsiteY51" fmla="*/ 708523 h 2773807"/>
              <a:gd name="connsiteX52" fmla="*/ 32972 w 64675"/>
              <a:gd name="connsiteY52" fmla="*/ 739658 h 2773807"/>
              <a:gd name="connsiteX53" fmla="*/ 0 w 64675"/>
              <a:gd name="connsiteY53" fmla="*/ 708523 h 2773807"/>
              <a:gd name="connsiteX54" fmla="*/ 0 w 64675"/>
              <a:gd name="connsiteY54" fmla="*/ 557827 h 2773807"/>
              <a:gd name="connsiteX55" fmla="*/ 32972 w 64675"/>
              <a:gd name="connsiteY55" fmla="*/ 525446 h 2773807"/>
              <a:gd name="connsiteX56" fmla="*/ 32972 w 64675"/>
              <a:gd name="connsiteY56" fmla="*/ 225300 h 2773807"/>
              <a:gd name="connsiteX57" fmla="*/ 64675 w 64675"/>
              <a:gd name="connsiteY57" fmla="*/ 257681 h 2773807"/>
              <a:gd name="connsiteX58" fmla="*/ 64675 w 64675"/>
              <a:gd name="connsiteY58" fmla="*/ 408377 h 2773807"/>
              <a:gd name="connsiteX59" fmla="*/ 32972 w 64675"/>
              <a:gd name="connsiteY59" fmla="*/ 439512 h 2773807"/>
              <a:gd name="connsiteX60" fmla="*/ 0 w 64675"/>
              <a:gd name="connsiteY60" fmla="*/ 408377 h 2773807"/>
              <a:gd name="connsiteX61" fmla="*/ 0 w 64675"/>
              <a:gd name="connsiteY61" fmla="*/ 257681 h 2773807"/>
              <a:gd name="connsiteX62" fmla="*/ 32972 w 64675"/>
              <a:gd name="connsiteY62" fmla="*/ 225300 h 2773807"/>
              <a:gd name="connsiteX63" fmla="*/ 32972 w 64675"/>
              <a:gd name="connsiteY63" fmla="*/ 0 h 2773807"/>
              <a:gd name="connsiteX64" fmla="*/ 64675 w 64675"/>
              <a:gd name="connsiteY64" fmla="*/ 32586 h 2773807"/>
              <a:gd name="connsiteX65" fmla="*/ 64675 w 64675"/>
              <a:gd name="connsiteY65" fmla="*/ 109036 h 2773807"/>
              <a:gd name="connsiteX66" fmla="*/ 32972 w 64675"/>
              <a:gd name="connsiteY66" fmla="*/ 141622 h 2773807"/>
              <a:gd name="connsiteX67" fmla="*/ 0 w 64675"/>
              <a:gd name="connsiteY67" fmla="*/ 109036 h 2773807"/>
              <a:gd name="connsiteX68" fmla="*/ 0 w 64675"/>
              <a:gd name="connsiteY68" fmla="*/ 32586 h 2773807"/>
              <a:gd name="connsiteX69" fmla="*/ 32972 w 64675"/>
              <a:gd name="connsiteY69" fmla="*/ 0 h 277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4675" h="2773807">
                <a:moveTo>
                  <a:pt x="32972" y="2632196"/>
                </a:moveTo>
                <a:cubicBezTo>
                  <a:pt x="50726" y="2632196"/>
                  <a:pt x="64675" y="2647369"/>
                  <a:pt x="64675" y="2665070"/>
                </a:cubicBezTo>
                <a:lnTo>
                  <a:pt x="64675" y="2742197"/>
                </a:lnTo>
                <a:cubicBezTo>
                  <a:pt x="64675" y="2759898"/>
                  <a:pt x="50726" y="2773807"/>
                  <a:pt x="32972" y="2773807"/>
                </a:cubicBezTo>
                <a:cubicBezTo>
                  <a:pt x="15218" y="2773807"/>
                  <a:pt x="0" y="2759898"/>
                  <a:pt x="0" y="2742197"/>
                </a:cubicBezTo>
                <a:lnTo>
                  <a:pt x="0" y="2665070"/>
                </a:lnTo>
                <a:cubicBezTo>
                  <a:pt x="0" y="2647369"/>
                  <a:pt x="15218" y="2632196"/>
                  <a:pt x="32972" y="2632196"/>
                </a:cubicBezTo>
                <a:close/>
                <a:moveTo>
                  <a:pt x="32972" y="2328814"/>
                </a:moveTo>
                <a:cubicBezTo>
                  <a:pt x="50726" y="2328814"/>
                  <a:pt x="64675" y="2343759"/>
                  <a:pt x="64675" y="2361195"/>
                </a:cubicBezTo>
                <a:lnTo>
                  <a:pt x="64675" y="2510646"/>
                </a:lnTo>
                <a:cubicBezTo>
                  <a:pt x="64675" y="2528081"/>
                  <a:pt x="50726" y="2543027"/>
                  <a:pt x="32972" y="2543027"/>
                </a:cubicBezTo>
                <a:cubicBezTo>
                  <a:pt x="15218" y="2543027"/>
                  <a:pt x="0" y="2528081"/>
                  <a:pt x="0" y="2510646"/>
                </a:cubicBezTo>
                <a:lnTo>
                  <a:pt x="0" y="2361195"/>
                </a:lnTo>
                <a:cubicBezTo>
                  <a:pt x="0" y="2343759"/>
                  <a:pt x="15218" y="2328814"/>
                  <a:pt x="32972" y="2328814"/>
                </a:cubicBezTo>
                <a:close/>
                <a:moveTo>
                  <a:pt x="32972" y="2028668"/>
                </a:moveTo>
                <a:cubicBezTo>
                  <a:pt x="50726" y="2028668"/>
                  <a:pt x="64675" y="2042368"/>
                  <a:pt x="64675" y="2059804"/>
                </a:cubicBezTo>
                <a:lnTo>
                  <a:pt x="64675" y="2210499"/>
                </a:lnTo>
                <a:cubicBezTo>
                  <a:pt x="64675" y="2227935"/>
                  <a:pt x="50726" y="2241635"/>
                  <a:pt x="32972" y="2241635"/>
                </a:cubicBezTo>
                <a:cubicBezTo>
                  <a:pt x="15218" y="2241635"/>
                  <a:pt x="0" y="2227935"/>
                  <a:pt x="0" y="2210499"/>
                </a:cubicBezTo>
                <a:lnTo>
                  <a:pt x="0" y="2059804"/>
                </a:lnTo>
                <a:cubicBezTo>
                  <a:pt x="0" y="2042368"/>
                  <a:pt x="15218" y="2028668"/>
                  <a:pt x="32972" y="2028668"/>
                </a:cubicBezTo>
                <a:close/>
                <a:moveTo>
                  <a:pt x="32972" y="1727277"/>
                </a:moveTo>
                <a:cubicBezTo>
                  <a:pt x="50726" y="1727277"/>
                  <a:pt x="64675" y="1742221"/>
                  <a:pt x="64675" y="1759657"/>
                </a:cubicBezTo>
                <a:lnTo>
                  <a:pt x="64675" y="1910353"/>
                </a:lnTo>
                <a:cubicBezTo>
                  <a:pt x="64675" y="1927789"/>
                  <a:pt x="50726" y="1941489"/>
                  <a:pt x="32972" y="1941489"/>
                </a:cubicBezTo>
                <a:cubicBezTo>
                  <a:pt x="15218" y="1941489"/>
                  <a:pt x="0" y="1927789"/>
                  <a:pt x="0" y="1910353"/>
                </a:cubicBezTo>
                <a:lnTo>
                  <a:pt x="0" y="1759657"/>
                </a:lnTo>
                <a:cubicBezTo>
                  <a:pt x="0" y="1742221"/>
                  <a:pt x="15218" y="1727277"/>
                  <a:pt x="32972" y="1727277"/>
                </a:cubicBezTo>
                <a:close/>
                <a:moveTo>
                  <a:pt x="32972" y="1427130"/>
                </a:moveTo>
                <a:cubicBezTo>
                  <a:pt x="50726" y="1427130"/>
                  <a:pt x="64675" y="1442075"/>
                  <a:pt x="64675" y="1459511"/>
                </a:cubicBezTo>
                <a:lnTo>
                  <a:pt x="64675" y="1608962"/>
                </a:lnTo>
                <a:cubicBezTo>
                  <a:pt x="64675" y="1626397"/>
                  <a:pt x="50726" y="1641343"/>
                  <a:pt x="32972" y="1641343"/>
                </a:cubicBezTo>
                <a:cubicBezTo>
                  <a:pt x="15218" y="1641343"/>
                  <a:pt x="0" y="1626397"/>
                  <a:pt x="0" y="1608962"/>
                </a:cubicBezTo>
                <a:lnTo>
                  <a:pt x="0" y="1459511"/>
                </a:lnTo>
                <a:cubicBezTo>
                  <a:pt x="0" y="1442075"/>
                  <a:pt x="15218" y="1427130"/>
                  <a:pt x="32972" y="1427130"/>
                </a:cubicBezTo>
                <a:close/>
                <a:moveTo>
                  <a:pt x="32972" y="1126984"/>
                </a:moveTo>
                <a:cubicBezTo>
                  <a:pt x="50726" y="1126984"/>
                  <a:pt x="64675" y="1141929"/>
                  <a:pt x="64675" y="1159365"/>
                </a:cubicBezTo>
                <a:lnTo>
                  <a:pt x="64675" y="1308815"/>
                </a:lnTo>
                <a:cubicBezTo>
                  <a:pt x="64675" y="1326251"/>
                  <a:pt x="50726" y="1341196"/>
                  <a:pt x="32972" y="1341196"/>
                </a:cubicBezTo>
                <a:cubicBezTo>
                  <a:pt x="15218" y="1341196"/>
                  <a:pt x="0" y="1326251"/>
                  <a:pt x="0" y="1308815"/>
                </a:cubicBezTo>
                <a:lnTo>
                  <a:pt x="0" y="1159365"/>
                </a:lnTo>
                <a:cubicBezTo>
                  <a:pt x="0" y="1141929"/>
                  <a:pt x="15218" y="1126984"/>
                  <a:pt x="32972" y="1126984"/>
                </a:cubicBezTo>
                <a:close/>
                <a:moveTo>
                  <a:pt x="32972" y="826838"/>
                </a:moveTo>
                <a:cubicBezTo>
                  <a:pt x="50726" y="826838"/>
                  <a:pt x="64675" y="840537"/>
                  <a:pt x="64675" y="857973"/>
                </a:cubicBezTo>
                <a:lnTo>
                  <a:pt x="64675" y="1008669"/>
                </a:lnTo>
                <a:cubicBezTo>
                  <a:pt x="64675" y="1026105"/>
                  <a:pt x="50726" y="1039805"/>
                  <a:pt x="32972" y="1039805"/>
                </a:cubicBezTo>
                <a:cubicBezTo>
                  <a:pt x="15218" y="1039805"/>
                  <a:pt x="0" y="1026105"/>
                  <a:pt x="0" y="1008669"/>
                </a:cubicBezTo>
                <a:lnTo>
                  <a:pt x="0" y="857973"/>
                </a:lnTo>
                <a:cubicBezTo>
                  <a:pt x="0" y="840537"/>
                  <a:pt x="15218" y="826838"/>
                  <a:pt x="32972" y="826838"/>
                </a:cubicBezTo>
                <a:close/>
                <a:moveTo>
                  <a:pt x="32972" y="525446"/>
                </a:moveTo>
                <a:cubicBezTo>
                  <a:pt x="50726" y="525446"/>
                  <a:pt x="64675" y="540391"/>
                  <a:pt x="64675" y="557827"/>
                </a:cubicBezTo>
                <a:lnTo>
                  <a:pt x="64675" y="708523"/>
                </a:lnTo>
                <a:cubicBezTo>
                  <a:pt x="64675" y="725959"/>
                  <a:pt x="50726" y="739658"/>
                  <a:pt x="32972" y="739658"/>
                </a:cubicBezTo>
                <a:cubicBezTo>
                  <a:pt x="15218" y="739658"/>
                  <a:pt x="0" y="725959"/>
                  <a:pt x="0" y="708523"/>
                </a:cubicBezTo>
                <a:lnTo>
                  <a:pt x="0" y="557827"/>
                </a:lnTo>
                <a:cubicBezTo>
                  <a:pt x="0" y="540391"/>
                  <a:pt x="15218" y="525446"/>
                  <a:pt x="32972" y="525446"/>
                </a:cubicBezTo>
                <a:close/>
                <a:moveTo>
                  <a:pt x="32972" y="225300"/>
                </a:moveTo>
                <a:cubicBezTo>
                  <a:pt x="50726" y="225300"/>
                  <a:pt x="64675" y="239000"/>
                  <a:pt x="64675" y="257681"/>
                </a:cubicBezTo>
                <a:lnTo>
                  <a:pt x="64675" y="408377"/>
                </a:lnTo>
                <a:cubicBezTo>
                  <a:pt x="64675" y="425813"/>
                  <a:pt x="50726" y="439512"/>
                  <a:pt x="32972" y="439512"/>
                </a:cubicBezTo>
                <a:cubicBezTo>
                  <a:pt x="15218" y="439512"/>
                  <a:pt x="0" y="425813"/>
                  <a:pt x="0" y="408377"/>
                </a:cubicBezTo>
                <a:lnTo>
                  <a:pt x="0" y="257681"/>
                </a:lnTo>
                <a:cubicBezTo>
                  <a:pt x="0" y="239000"/>
                  <a:pt x="15218" y="225300"/>
                  <a:pt x="32972" y="225300"/>
                </a:cubicBezTo>
                <a:close/>
                <a:moveTo>
                  <a:pt x="32972" y="0"/>
                </a:moveTo>
                <a:cubicBezTo>
                  <a:pt x="50726" y="0"/>
                  <a:pt x="64675" y="15039"/>
                  <a:pt x="64675" y="32586"/>
                </a:cubicBezTo>
                <a:lnTo>
                  <a:pt x="64675" y="109036"/>
                </a:lnTo>
                <a:cubicBezTo>
                  <a:pt x="64675" y="126582"/>
                  <a:pt x="50726" y="141622"/>
                  <a:pt x="32972" y="141622"/>
                </a:cubicBezTo>
                <a:cubicBezTo>
                  <a:pt x="15218" y="141622"/>
                  <a:pt x="0" y="126582"/>
                  <a:pt x="0" y="109036"/>
                </a:cubicBezTo>
                <a:lnTo>
                  <a:pt x="0" y="32586"/>
                </a:lnTo>
                <a:cubicBezTo>
                  <a:pt x="0" y="15039"/>
                  <a:pt x="15218" y="0"/>
                  <a:pt x="329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30" name="Freeform 343">
            <a:extLst>
              <a:ext uri="{FF2B5EF4-FFF2-40B4-BE49-F238E27FC236}">
                <a16:creationId xmlns:a16="http://schemas.microsoft.com/office/drawing/2014/main" id="{055BCF9F-E0CD-2147-896F-11AB574C1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2794" y="8330714"/>
            <a:ext cx="829777" cy="604471"/>
          </a:xfrm>
          <a:custGeom>
            <a:avLst/>
            <a:gdLst>
              <a:gd name="T0" fmla="*/ 106 w 667"/>
              <a:gd name="T1" fmla="*/ 393 h 485"/>
              <a:gd name="T2" fmla="*/ 318 w 667"/>
              <a:gd name="T3" fmla="*/ 393 h 485"/>
              <a:gd name="T4" fmla="*/ 318 w 667"/>
              <a:gd name="T5" fmla="*/ 393 h 485"/>
              <a:gd name="T6" fmla="*/ 333 w 667"/>
              <a:gd name="T7" fmla="*/ 379 h 485"/>
              <a:gd name="T8" fmla="*/ 333 w 667"/>
              <a:gd name="T9" fmla="*/ 379 h 485"/>
              <a:gd name="T10" fmla="*/ 318 w 667"/>
              <a:gd name="T11" fmla="*/ 363 h 485"/>
              <a:gd name="T12" fmla="*/ 106 w 667"/>
              <a:gd name="T13" fmla="*/ 363 h 485"/>
              <a:gd name="T14" fmla="*/ 106 w 667"/>
              <a:gd name="T15" fmla="*/ 363 h 485"/>
              <a:gd name="T16" fmla="*/ 91 w 667"/>
              <a:gd name="T17" fmla="*/ 379 h 485"/>
              <a:gd name="T18" fmla="*/ 91 w 667"/>
              <a:gd name="T19" fmla="*/ 379 h 485"/>
              <a:gd name="T20" fmla="*/ 106 w 667"/>
              <a:gd name="T21" fmla="*/ 393 h 485"/>
              <a:gd name="T22" fmla="*/ 635 w 667"/>
              <a:gd name="T23" fmla="*/ 91 h 485"/>
              <a:gd name="T24" fmla="*/ 30 w 667"/>
              <a:gd name="T25" fmla="*/ 91 h 485"/>
              <a:gd name="T26" fmla="*/ 30 w 667"/>
              <a:gd name="T27" fmla="*/ 30 h 485"/>
              <a:gd name="T28" fmla="*/ 635 w 667"/>
              <a:gd name="T29" fmla="*/ 30 h 485"/>
              <a:gd name="T30" fmla="*/ 635 w 667"/>
              <a:gd name="T31" fmla="*/ 91 h 485"/>
              <a:gd name="T32" fmla="*/ 635 w 667"/>
              <a:gd name="T33" fmla="*/ 454 h 485"/>
              <a:gd name="T34" fmla="*/ 30 w 667"/>
              <a:gd name="T35" fmla="*/ 454 h 485"/>
              <a:gd name="T36" fmla="*/ 30 w 667"/>
              <a:gd name="T37" fmla="*/ 212 h 485"/>
              <a:gd name="T38" fmla="*/ 635 w 667"/>
              <a:gd name="T39" fmla="*/ 212 h 485"/>
              <a:gd name="T40" fmla="*/ 635 w 667"/>
              <a:gd name="T41" fmla="*/ 454 h 485"/>
              <a:gd name="T42" fmla="*/ 635 w 667"/>
              <a:gd name="T43" fmla="*/ 0 h 485"/>
              <a:gd name="T44" fmla="*/ 30 w 667"/>
              <a:gd name="T45" fmla="*/ 0 h 485"/>
              <a:gd name="T46" fmla="*/ 30 w 667"/>
              <a:gd name="T47" fmla="*/ 0 h 485"/>
              <a:gd name="T48" fmla="*/ 0 w 667"/>
              <a:gd name="T49" fmla="*/ 30 h 485"/>
              <a:gd name="T50" fmla="*/ 0 w 667"/>
              <a:gd name="T51" fmla="*/ 454 h 485"/>
              <a:gd name="T52" fmla="*/ 0 w 667"/>
              <a:gd name="T53" fmla="*/ 454 h 485"/>
              <a:gd name="T54" fmla="*/ 30 w 667"/>
              <a:gd name="T55" fmla="*/ 484 h 485"/>
              <a:gd name="T56" fmla="*/ 635 w 667"/>
              <a:gd name="T57" fmla="*/ 484 h 485"/>
              <a:gd name="T58" fmla="*/ 635 w 667"/>
              <a:gd name="T59" fmla="*/ 484 h 485"/>
              <a:gd name="T60" fmla="*/ 666 w 667"/>
              <a:gd name="T61" fmla="*/ 454 h 485"/>
              <a:gd name="T62" fmla="*/ 666 w 667"/>
              <a:gd name="T63" fmla="*/ 30 h 485"/>
              <a:gd name="T64" fmla="*/ 666 w 667"/>
              <a:gd name="T65" fmla="*/ 30 h 485"/>
              <a:gd name="T66" fmla="*/ 635 w 667"/>
              <a:gd name="T67" fmla="*/ 0 h 485"/>
              <a:gd name="T68" fmla="*/ 106 w 667"/>
              <a:gd name="T69" fmla="*/ 333 h 485"/>
              <a:gd name="T70" fmla="*/ 378 w 667"/>
              <a:gd name="T71" fmla="*/ 333 h 485"/>
              <a:gd name="T72" fmla="*/ 378 w 667"/>
              <a:gd name="T73" fmla="*/ 333 h 485"/>
              <a:gd name="T74" fmla="*/ 393 w 667"/>
              <a:gd name="T75" fmla="*/ 318 h 485"/>
              <a:gd name="T76" fmla="*/ 393 w 667"/>
              <a:gd name="T77" fmla="*/ 318 h 485"/>
              <a:gd name="T78" fmla="*/ 378 w 667"/>
              <a:gd name="T79" fmla="*/ 303 h 485"/>
              <a:gd name="T80" fmla="*/ 106 w 667"/>
              <a:gd name="T81" fmla="*/ 303 h 485"/>
              <a:gd name="T82" fmla="*/ 106 w 667"/>
              <a:gd name="T83" fmla="*/ 303 h 485"/>
              <a:gd name="T84" fmla="*/ 91 w 667"/>
              <a:gd name="T85" fmla="*/ 318 h 485"/>
              <a:gd name="T86" fmla="*/ 91 w 667"/>
              <a:gd name="T87" fmla="*/ 318 h 485"/>
              <a:gd name="T88" fmla="*/ 106 w 667"/>
              <a:gd name="T89" fmla="*/ 333 h 485"/>
              <a:gd name="T90" fmla="*/ 499 w 667"/>
              <a:gd name="T91" fmla="*/ 393 h 485"/>
              <a:gd name="T92" fmla="*/ 560 w 667"/>
              <a:gd name="T93" fmla="*/ 393 h 485"/>
              <a:gd name="T94" fmla="*/ 560 w 667"/>
              <a:gd name="T95" fmla="*/ 393 h 485"/>
              <a:gd name="T96" fmla="*/ 575 w 667"/>
              <a:gd name="T97" fmla="*/ 379 h 485"/>
              <a:gd name="T98" fmla="*/ 575 w 667"/>
              <a:gd name="T99" fmla="*/ 318 h 485"/>
              <a:gd name="T100" fmla="*/ 575 w 667"/>
              <a:gd name="T101" fmla="*/ 318 h 485"/>
              <a:gd name="T102" fmla="*/ 560 w 667"/>
              <a:gd name="T103" fmla="*/ 303 h 485"/>
              <a:gd name="T104" fmla="*/ 499 w 667"/>
              <a:gd name="T105" fmla="*/ 303 h 485"/>
              <a:gd name="T106" fmla="*/ 499 w 667"/>
              <a:gd name="T107" fmla="*/ 303 h 485"/>
              <a:gd name="T108" fmla="*/ 484 w 667"/>
              <a:gd name="T109" fmla="*/ 318 h 485"/>
              <a:gd name="T110" fmla="*/ 484 w 667"/>
              <a:gd name="T111" fmla="*/ 379 h 485"/>
              <a:gd name="T112" fmla="*/ 484 w 667"/>
              <a:gd name="T113" fmla="*/ 379 h 485"/>
              <a:gd name="T114" fmla="*/ 499 w 667"/>
              <a:gd name="T115" fmla="*/ 393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67" h="485">
                <a:moveTo>
                  <a:pt x="106" y="393"/>
                </a:moveTo>
                <a:lnTo>
                  <a:pt x="318" y="393"/>
                </a:lnTo>
                <a:lnTo>
                  <a:pt x="318" y="393"/>
                </a:lnTo>
                <a:cubicBezTo>
                  <a:pt x="326" y="393"/>
                  <a:pt x="333" y="386"/>
                  <a:pt x="333" y="379"/>
                </a:cubicBezTo>
                <a:lnTo>
                  <a:pt x="333" y="379"/>
                </a:lnTo>
                <a:cubicBezTo>
                  <a:pt x="333" y="370"/>
                  <a:pt x="326" y="363"/>
                  <a:pt x="318" y="363"/>
                </a:cubicBezTo>
                <a:lnTo>
                  <a:pt x="106" y="363"/>
                </a:lnTo>
                <a:lnTo>
                  <a:pt x="106" y="363"/>
                </a:lnTo>
                <a:cubicBezTo>
                  <a:pt x="98" y="363"/>
                  <a:pt x="91" y="370"/>
                  <a:pt x="91" y="379"/>
                </a:cubicBezTo>
                <a:lnTo>
                  <a:pt x="91" y="379"/>
                </a:lnTo>
                <a:cubicBezTo>
                  <a:pt x="91" y="386"/>
                  <a:pt x="98" y="393"/>
                  <a:pt x="106" y="393"/>
                </a:cubicBezTo>
                <a:close/>
                <a:moveTo>
                  <a:pt x="635" y="91"/>
                </a:moveTo>
                <a:lnTo>
                  <a:pt x="30" y="91"/>
                </a:lnTo>
                <a:lnTo>
                  <a:pt x="30" y="30"/>
                </a:lnTo>
                <a:lnTo>
                  <a:pt x="635" y="30"/>
                </a:lnTo>
                <a:lnTo>
                  <a:pt x="635" y="91"/>
                </a:lnTo>
                <a:close/>
                <a:moveTo>
                  <a:pt x="635" y="454"/>
                </a:moveTo>
                <a:lnTo>
                  <a:pt x="30" y="454"/>
                </a:lnTo>
                <a:lnTo>
                  <a:pt x="30" y="212"/>
                </a:lnTo>
                <a:lnTo>
                  <a:pt x="635" y="212"/>
                </a:lnTo>
                <a:lnTo>
                  <a:pt x="635" y="454"/>
                </a:lnTo>
                <a:close/>
                <a:moveTo>
                  <a:pt x="635" y="0"/>
                </a:moveTo>
                <a:lnTo>
                  <a:pt x="30" y="0"/>
                </a:lnTo>
                <a:lnTo>
                  <a:pt x="30" y="0"/>
                </a:lnTo>
                <a:cubicBezTo>
                  <a:pt x="14" y="0"/>
                  <a:pt x="0" y="13"/>
                  <a:pt x="0" y="30"/>
                </a:cubicBezTo>
                <a:lnTo>
                  <a:pt x="0" y="454"/>
                </a:lnTo>
                <a:lnTo>
                  <a:pt x="0" y="454"/>
                </a:lnTo>
                <a:cubicBezTo>
                  <a:pt x="0" y="471"/>
                  <a:pt x="14" y="484"/>
                  <a:pt x="30" y="484"/>
                </a:cubicBezTo>
                <a:lnTo>
                  <a:pt x="635" y="484"/>
                </a:lnTo>
                <a:lnTo>
                  <a:pt x="635" y="484"/>
                </a:lnTo>
                <a:cubicBezTo>
                  <a:pt x="652" y="484"/>
                  <a:pt x="666" y="471"/>
                  <a:pt x="666" y="454"/>
                </a:cubicBezTo>
                <a:lnTo>
                  <a:pt x="666" y="30"/>
                </a:lnTo>
                <a:lnTo>
                  <a:pt x="666" y="30"/>
                </a:lnTo>
                <a:cubicBezTo>
                  <a:pt x="666" y="13"/>
                  <a:pt x="652" y="0"/>
                  <a:pt x="635" y="0"/>
                </a:cubicBezTo>
                <a:close/>
                <a:moveTo>
                  <a:pt x="106" y="333"/>
                </a:moveTo>
                <a:lnTo>
                  <a:pt x="378" y="333"/>
                </a:lnTo>
                <a:lnTo>
                  <a:pt x="378" y="333"/>
                </a:lnTo>
                <a:cubicBezTo>
                  <a:pt x="386" y="333"/>
                  <a:pt x="393" y="326"/>
                  <a:pt x="393" y="318"/>
                </a:cubicBezTo>
                <a:lnTo>
                  <a:pt x="393" y="318"/>
                </a:lnTo>
                <a:cubicBezTo>
                  <a:pt x="393" y="310"/>
                  <a:pt x="386" y="303"/>
                  <a:pt x="378" y="303"/>
                </a:cubicBezTo>
                <a:lnTo>
                  <a:pt x="106" y="303"/>
                </a:lnTo>
                <a:lnTo>
                  <a:pt x="106" y="303"/>
                </a:lnTo>
                <a:cubicBezTo>
                  <a:pt x="98" y="303"/>
                  <a:pt x="91" y="310"/>
                  <a:pt x="91" y="318"/>
                </a:cubicBezTo>
                <a:lnTo>
                  <a:pt x="91" y="318"/>
                </a:lnTo>
                <a:cubicBezTo>
                  <a:pt x="91" y="326"/>
                  <a:pt x="98" y="333"/>
                  <a:pt x="106" y="333"/>
                </a:cubicBezTo>
                <a:close/>
                <a:moveTo>
                  <a:pt x="499" y="393"/>
                </a:moveTo>
                <a:lnTo>
                  <a:pt x="560" y="393"/>
                </a:lnTo>
                <a:lnTo>
                  <a:pt x="560" y="393"/>
                </a:lnTo>
                <a:cubicBezTo>
                  <a:pt x="568" y="393"/>
                  <a:pt x="575" y="386"/>
                  <a:pt x="575" y="379"/>
                </a:cubicBezTo>
                <a:lnTo>
                  <a:pt x="575" y="318"/>
                </a:lnTo>
                <a:lnTo>
                  <a:pt x="575" y="318"/>
                </a:lnTo>
                <a:cubicBezTo>
                  <a:pt x="575" y="310"/>
                  <a:pt x="568" y="303"/>
                  <a:pt x="560" y="303"/>
                </a:cubicBezTo>
                <a:lnTo>
                  <a:pt x="499" y="303"/>
                </a:lnTo>
                <a:lnTo>
                  <a:pt x="499" y="303"/>
                </a:lnTo>
                <a:cubicBezTo>
                  <a:pt x="491" y="303"/>
                  <a:pt x="484" y="310"/>
                  <a:pt x="484" y="318"/>
                </a:cubicBezTo>
                <a:lnTo>
                  <a:pt x="484" y="379"/>
                </a:lnTo>
                <a:lnTo>
                  <a:pt x="484" y="379"/>
                </a:lnTo>
                <a:cubicBezTo>
                  <a:pt x="484" y="386"/>
                  <a:pt x="491" y="393"/>
                  <a:pt x="499" y="3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1" name="Freeform 344">
            <a:extLst>
              <a:ext uri="{FF2B5EF4-FFF2-40B4-BE49-F238E27FC236}">
                <a16:creationId xmlns:a16="http://schemas.microsoft.com/office/drawing/2014/main" id="{C64A0832-3C94-0B43-9E31-5CFB5042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760" y="10061701"/>
            <a:ext cx="829773" cy="604471"/>
          </a:xfrm>
          <a:custGeom>
            <a:avLst/>
            <a:gdLst>
              <a:gd name="T0" fmla="*/ 532 w 666"/>
              <a:gd name="T1" fmla="*/ 211 h 484"/>
              <a:gd name="T2" fmla="*/ 597 w 666"/>
              <a:gd name="T3" fmla="*/ 272 h 484"/>
              <a:gd name="T4" fmla="*/ 577 w 666"/>
              <a:gd name="T5" fmla="*/ 362 h 484"/>
              <a:gd name="T6" fmla="*/ 522 w 666"/>
              <a:gd name="T7" fmla="*/ 302 h 484"/>
              <a:gd name="T8" fmla="*/ 577 w 666"/>
              <a:gd name="T9" fmla="*/ 362 h 484"/>
              <a:gd name="T10" fmla="*/ 544 w 666"/>
              <a:gd name="T11" fmla="*/ 453 h 484"/>
              <a:gd name="T12" fmla="*/ 514 w 666"/>
              <a:gd name="T13" fmla="*/ 423 h 484"/>
              <a:gd name="T14" fmla="*/ 544 w 666"/>
              <a:gd name="T15" fmla="*/ 393 h 484"/>
              <a:gd name="T16" fmla="*/ 574 w 666"/>
              <a:gd name="T17" fmla="*/ 423 h 484"/>
              <a:gd name="T18" fmla="*/ 505 w 666"/>
              <a:gd name="T19" fmla="*/ 181 h 484"/>
              <a:gd name="T20" fmla="*/ 423 w 666"/>
              <a:gd name="T21" fmla="*/ 120 h 484"/>
              <a:gd name="T22" fmla="*/ 505 w 666"/>
              <a:gd name="T23" fmla="*/ 181 h 484"/>
              <a:gd name="T24" fmla="*/ 423 w 666"/>
              <a:gd name="T25" fmla="*/ 272 h 484"/>
              <a:gd name="T26" fmla="*/ 502 w 666"/>
              <a:gd name="T27" fmla="*/ 211 h 484"/>
              <a:gd name="T28" fmla="*/ 485 w 666"/>
              <a:gd name="T29" fmla="*/ 362 h 484"/>
              <a:gd name="T30" fmla="*/ 423 w 666"/>
              <a:gd name="T31" fmla="*/ 302 h 484"/>
              <a:gd name="T32" fmla="*/ 485 w 666"/>
              <a:gd name="T33" fmla="*/ 362 h 484"/>
              <a:gd name="T34" fmla="*/ 310 w 666"/>
              <a:gd name="T35" fmla="*/ 181 h 484"/>
              <a:gd name="T36" fmla="*/ 393 w 666"/>
              <a:gd name="T37" fmla="*/ 120 h 484"/>
              <a:gd name="T38" fmla="*/ 393 w 666"/>
              <a:gd name="T39" fmla="*/ 272 h 484"/>
              <a:gd name="T40" fmla="*/ 314 w 666"/>
              <a:gd name="T41" fmla="*/ 211 h 484"/>
              <a:gd name="T42" fmla="*/ 393 w 666"/>
              <a:gd name="T43" fmla="*/ 272 h 484"/>
              <a:gd name="T44" fmla="*/ 330 w 666"/>
              <a:gd name="T45" fmla="*/ 362 h 484"/>
              <a:gd name="T46" fmla="*/ 393 w 666"/>
              <a:gd name="T47" fmla="*/ 302 h 484"/>
              <a:gd name="T48" fmla="*/ 272 w 666"/>
              <a:gd name="T49" fmla="*/ 453 h 484"/>
              <a:gd name="T50" fmla="*/ 241 w 666"/>
              <a:gd name="T51" fmla="*/ 423 h 484"/>
              <a:gd name="T52" fmla="*/ 272 w 666"/>
              <a:gd name="T53" fmla="*/ 393 h 484"/>
              <a:gd name="T54" fmla="*/ 302 w 666"/>
              <a:gd name="T55" fmla="*/ 423 h 484"/>
              <a:gd name="T56" fmla="*/ 272 w 666"/>
              <a:gd name="T57" fmla="*/ 453 h 484"/>
              <a:gd name="T58" fmla="*/ 293 w 666"/>
              <a:gd name="T59" fmla="*/ 302 h 484"/>
              <a:gd name="T60" fmla="*/ 238 w 666"/>
              <a:gd name="T61" fmla="*/ 362 h 484"/>
              <a:gd name="T62" fmla="*/ 213 w 666"/>
              <a:gd name="T63" fmla="*/ 272 h 484"/>
              <a:gd name="T64" fmla="*/ 283 w 666"/>
              <a:gd name="T65" fmla="*/ 211 h 484"/>
              <a:gd name="T66" fmla="*/ 213 w 666"/>
              <a:gd name="T67" fmla="*/ 272 h 484"/>
              <a:gd name="T68" fmla="*/ 273 w 666"/>
              <a:gd name="T69" fmla="*/ 120 h 484"/>
              <a:gd name="T70" fmla="*/ 189 w 666"/>
              <a:gd name="T71" fmla="*/ 181 h 484"/>
              <a:gd name="T72" fmla="*/ 542 w 666"/>
              <a:gd name="T73" fmla="*/ 120 h 484"/>
              <a:gd name="T74" fmla="*/ 617 w 666"/>
              <a:gd name="T75" fmla="*/ 181 h 484"/>
              <a:gd name="T76" fmla="*/ 542 w 666"/>
              <a:gd name="T77" fmla="*/ 120 h 484"/>
              <a:gd name="T78" fmla="*/ 604 w 666"/>
              <a:gd name="T79" fmla="*/ 381 h 484"/>
              <a:gd name="T80" fmla="*/ 664 w 666"/>
              <a:gd name="T81" fmla="*/ 109 h 484"/>
              <a:gd name="T82" fmla="*/ 665 w 666"/>
              <a:gd name="T83" fmla="*/ 105 h 484"/>
              <a:gd name="T84" fmla="*/ 650 w 666"/>
              <a:gd name="T85" fmla="*/ 90 h 484"/>
              <a:gd name="T86" fmla="*/ 143 w 666"/>
              <a:gd name="T87" fmla="*/ 10 h 484"/>
              <a:gd name="T88" fmla="*/ 143 w 666"/>
              <a:gd name="T89" fmla="*/ 10 h 484"/>
              <a:gd name="T90" fmla="*/ 14 w 666"/>
              <a:gd name="T91" fmla="*/ 0 h 484"/>
              <a:gd name="T92" fmla="*/ 0 w 666"/>
              <a:gd name="T93" fmla="*/ 14 h 484"/>
              <a:gd name="T94" fmla="*/ 14 w 666"/>
              <a:gd name="T95" fmla="*/ 30 h 484"/>
              <a:gd name="T96" fmla="*/ 212 w 666"/>
              <a:gd name="T97" fmla="*/ 382 h 484"/>
              <a:gd name="T98" fmla="*/ 212 w 666"/>
              <a:gd name="T99" fmla="*/ 382 h 484"/>
              <a:gd name="T100" fmla="*/ 220 w 666"/>
              <a:gd name="T101" fmla="*/ 392 h 484"/>
              <a:gd name="T102" fmla="*/ 211 w 666"/>
              <a:gd name="T103" fmla="*/ 423 h 484"/>
              <a:gd name="T104" fmla="*/ 272 w 666"/>
              <a:gd name="T105" fmla="*/ 483 h 484"/>
              <a:gd name="T106" fmla="*/ 332 w 666"/>
              <a:gd name="T107" fmla="*/ 423 h 484"/>
              <a:gd name="T108" fmla="*/ 492 w 666"/>
              <a:gd name="T109" fmla="*/ 393 h 484"/>
              <a:gd name="T110" fmla="*/ 483 w 666"/>
              <a:gd name="T111" fmla="*/ 423 h 484"/>
              <a:gd name="T112" fmla="*/ 544 w 666"/>
              <a:gd name="T113" fmla="*/ 483 h 484"/>
              <a:gd name="T114" fmla="*/ 604 w 666"/>
              <a:gd name="T115" fmla="*/ 423 h 484"/>
              <a:gd name="T116" fmla="*/ 595 w 666"/>
              <a:gd name="T117" fmla="*/ 392 h 484"/>
              <a:gd name="T118" fmla="*/ 604 w 666"/>
              <a:gd name="T119" fmla="*/ 381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66" h="484">
                <a:moveTo>
                  <a:pt x="526" y="272"/>
                </a:moveTo>
                <a:lnTo>
                  <a:pt x="532" y="211"/>
                </a:lnTo>
                <a:lnTo>
                  <a:pt x="610" y="211"/>
                </a:lnTo>
                <a:lnTo>
                  <a:pt x="597" y="272"/>
                </a:lnTo>
                <a:lnTo>
                  <a:pt x="526" y="272"/>
                </a:lnTo>
                <a:close/>
                <a:moveTo>
                  <a:pt x="577" y="362"/>
                </a:moveTo>
                <a:lnTo>
                  <a:pt x="515" y="362"/>
                </a:lnTo>
                <a:lnTo>
                  <a:pt x="522" y="302"/>
                </a:lnTo>
                <a:lnTo>
                  <a:pt x="590" y="302"/>
                </a:lnTo>
                <a:lnTo>
                  <a:pt x="577" y="362"/>
                </a:lnTo>
                <a:close/>
                <a:moveTo>
                  <a:pt x="544" y="453"/>
                </a:moveTo>
                <a:lnTo>
                  <a:pt x="544" y="453"/>
                </a:lnTo>
                <a:cubicBezTo>
                  <a:pt x="527" y="453"/>
                  <a:pt x="514" y="439"/>
                  <a:pt x="514" y="423"/>
                </a:cubicBezTo>
                <a:lnTo>
                  <a:pt x="514" y="423"/>
                </a:lnTo>
                <a:cubicBezTo>
                  <a:pt x="514" y="406"/>
                  <a:pt x="527" y="393"/>
                  <a:pt x="544" y="393"/>
                </a:cubicBezTo>
                <a:lnTo>
                  <a:pt x="544" y="393"/>
                </a:lnTo>
                <a:cubicBezTo>
                  <a:pt x="560" y="393"/>
                  <a:pt x="574" y="406"/>
                  <a:pt x="574" y="423"/>
                </a:cubicBezTo>
                <a:lnTo>
                  <a:pt x="574" y="423"/>
                </a:lnTo>
                <a:cubicBezTo>
                  <a:pt x="574" y="439"/>
                  <a:pt x="560" y="453"/>
                  <a:pt x="544" y="453"/>
                </a:cubicBezTo>
                <a:close/>
                <a:moveTo>
                  <a:pt x="505" y="181"/>
                </a:moveTo>
                <a:lnTo>
                  <a:pt x="423" y="181"/>
                </a:lnTo>
                <a:lnTo>
                  <a:pt x="423" y="120"/>
                </a:lnTo>
                <a:lnTo>
                  <a:pt x="512" y="120"/>
                </a:lnTo>
                <a:lnTo>
                  <a:pt x="505" y="181"/>
                </a:lnTo>
                <a:close/>
                <a:moveTo>
                  <a:pt x="495" y="272"/>
                </a:moveTo>
                <a:lnTo>
                  <a:pt x="423" y="272"/>
                </a:lnTo>
                <a:lnTo>
                  <a:pt x="423" y="211"/>
                </a:lnTo>
                <a:lnTo>
                  <a:pt x="502" y="211"/>
                </a:lnTo>
                <a:lnTo>
                  <a:pt x="495" y="272"/>
                </a:lnTo>
                <a:close/>
                <a:moveTo>
                  <a:pt x="485" y="362"/>
                </a:moveTo>
                <a:lnTo>
                  <a:pt x="423" y="362"/>
                </a:lnTo>
                <a:lnTo>
                  <a:pt x="423" y="302"/>
                </a:lnTo>
                <a:lnTo>
                  <a:pt x="492" y="302"/>
                </a:lnTo>
                <a:lnTo>
                  <a:pt x="485" y="362"/>
                </a:lnTo>
                <a:close/>
                <a:moveTo>
                  <a:pt x="393" y="181"/>
                </a:moveTo>
                <a:lnTo>
                  <a:pt x="310" y="181"/>
                </a:lnTo>
                <a:lnTo>
                  <a:pt x="304" y="120"/>
                </a:lnTo>
                <a:lnTo>
                  <a:pt x="393" y="120"/>
                </a:lnTo>
                <a:lnTo>
                  <a:pt x="393" y="181"/>
                </a:lnTo>
                <a:close/>
                <a:moveTo>
                  <a:pt x="393" y="272"/>
                </a:moveTo>
                <a:lnTo>
                  <a:pt x="321" y="272"/>
                </a:lnTo>
                <a:lnTo>
                  <a:pt x="314" y="211"/>
                </a:lnTo>
                <a:lnTo>
                  <a:pt x="393" y="211"/>
                </a:lnTo>
                <a:lnTo>
                  <a:pt x="393" y="272"/>
                </a:lnTo>
                <a:close/>
                <a:moveTo>
                  <a:pt x="393" y="362"/>
                </a:moveTo>
                <a:lnTo>
                  <a:pt x="330" y="362"/>
                </a:lnTo>
                <a:lnTo>
                  <a:pt x="324" y="302"/>
                </a:lnTo>
                <a:lnTo>
                  <a:pt x="393" y="302"/>
                </a:lnTo>
                <a:lnTo>
                  <a:pt x="393" y="362"/>
                </a:lnTo>
                <a:close/>
                <a:moveTo>
                  <a:pt x="272" y="453"/>
                </a:moveTo>
                <a:lnTo>
                  <a:pt x="272" y="453"/>
                </a:lnTo>
                <a:cubicBezTo>
                  <a:pt x="255" y="453"/>
                  <a:pt x="241" y="439"/>
                  <a:pt x="241" y="423"/>
                </a:cubicBezTo>
                <a:lnTo>
                  <a:pt x="241" y="423"/>
                </a:lnTo>
                <a:cubicBezTo>
                  <a:pt x="241" y="406"/>
                  <a:pt x="255" y="393"/>
                  <a:pt x="272" y="393"/>
                </a:cubicBezTo>
                <a:lnTo>
                  <a:pt x="272" y="393"/>
                </a:lnTo>
                <a:cubicBezTo>
                  <a:pt x="288" y="393"/>
                  <a:pt x="302" y="406"/>
                  <a:pt x="302" y="423"/>
                </a:cubicBezTo>
                <a:lnTo>
                  <a:pt x="302" y="423"/>
                </a:lnTo>
                <a:cubicBezTo>
                  <a:pt x="302" y="439"/>
                  <a:pt x="288" y="453"/>
                  <a:pt x="272" y="453"/>
                </a:cubicBezTo>
                <a:close/>
                <a:moveTo>
                  <a:pt x="222" y="302"/>
                </a:moveTo>
                <a:lnTo>
                  <a:pt x="293" y="302"/>
                </a:lnTo>
                <a:lnTo>
                  <a:pt x="300" y="362"/>
                </a:lnTo>
                <a:lnTo>
                  <a:pt x="238" y="362"/>
                </a:lnTo>
                <a:lnTo>
                  <a:pt x="222" y="302"/>
                </a:lnTo>
                <a:close/>
                <a:moveTo>
                  <a:pt x="213" y="272"/>
                </a:moveTo>
                <a:lnTo>
                  <a:pt x="197" y="211"/>
                </a:lnTo>
                <a:lnTo>
                  <a:pt x="283" y="211"/>
                </a:lnTo>
                <a:lnTo>
                  <a:pt x="290" y="272"/>
                </a:lnTo>
                <a:lnTo>
                  <a:pt x="213" y="272"/>
                </a:lnTo>
                <a:close/>
                <a:moveTo>
                  <a:pt x="173" y="120"/>
                </a:moveTo>
                <a:lnTo>
                  <a:pt x="273" y="120"/>
                </a:lnTo>
                <a:lnTo>
                  <a:pt x="280" y="181"/>
                </a:lnTo>
                <a:lnTo>
                  <a:pt x="189" y="181"/>
                </a:lnTo>
                <a:lnTo>
                  <a:pt x="173" y="120"/>
                </a:lnTo>
                <a:close/>
                <a:moveTo>
                  <a:pt x="542" y="120"/>
                </a:moveTo>
                <a:lnTo>
                  <a:pt x="631" y="120"/>
                </a:lnTo>
                <a:lnTo>
                  <a:pt x="617" y="181"/>
                </a:lnTo>
                <a:lnTo>
                  <a:pt x="535" y="181"/>
                </a:lnTo>
                <a:lnTo>
                  <a:pt x="542" y="120"/>
                </a:lnTo>
                <a:close/>
                <a:moveTo>
                  <a:pt x="604" y="381"/>
                </a:moveTo>
                <a:lnTo>
                  <a:pt x="604" y="381"/>
                </a:lnTo>
                <a:lnTo>
                  <a:pt x="664" y="109"/>
                </a:lnTo>
                <a:lnTo>
                  <a:pt x="664" y="109"/>
                </a:lnTo>
                <a:lnTo>
                  <a:pt x="664" y="109"/>
                </a:lnTo>
                <a:cubicBezTo>
                  <a:pt x="664" y="108"/>
                  <a:pt x="665" y="107"/>
                  <a:pt x="665" y="105"/>
                </a:cubicBezTo>
                <a:lnTo>
                  <a:pt x="665" y="105"/>
                </a:lnTo>
                <a:cubicBezTo>
                  <a:pt x="665" y="97"/>
                  <a:pt x="658" y="90"/>
                  <a:pt x="650" y="90"/>
                </a:cubicBezTo>
                <a:lnTo>
                  <a:pt x="165" y="90"/>
                </a:lnTo>
                <a:lnTo>
                  <a:pt x="143" y="10"/>
                </a:lnTo>
                <a:lnTo>
                  <a:pt x="143" y="10"/>
                </a:lnTo>
                <a:lnTo>
                  <a:pt x="143" y="10"/>
                </a:lnTo>
                <a:cubicBezTo>
                  <a:pt x="142" y="4"/>
                  <a:pt x="136" y="0"/>
                  <a:pt x="129" y="0"/>
                </a:cubicBezTo>
                <a:lnTo>
                  <a:pt x="14" y="0"/>
                </a:lnTo>
                <a:lnTo>
                  <a:pt x="14" y="0"/>
                </a:lnTo>
                <a:cubicBezTo>
                  <a:pt x="6" y="0"/>
                  <a:pt x="0" y="6"/>
                  <a:pt x="0" y="14"/>
                </a:cubicBezTo>
                <a:lnTo>
                  <a:pt x="0" y="14"/>
                </a:lnTo>
                <a:cubicBezTo>
                  <a:pt x="0" y="23"/>
                  <a:pt x="6" y="30"/>
                  <a:pt x="14" y="30"/>
                </a:cubicBezTo>
                <a:lnTo>
                  <a:pt x="118" y="30"/>
                </a:lnTo>
                <a:lnTo>
                  <a:pt x="212" y="382"/>
                </a:lnTo>
                <a:lnTo>
                  <a:pt x="212" y="382"/>
                </a:lnTo>
                <a:lnTo>
                  <a:pt x="212" y="382"/>
                </a:lnTo>
                <a:cubicBezTo>
                  <a:pt x="213" y="386"/>
                  <a:pt x="216" y="390"/>
                  <a:pt x="220" y="392"/>
                </a:cubicBezTo>
                <a:lnTo>
                  <a:pt x="220" y="392"/>
                </a:lnTo>
                <a:cubicBezTo>
                  <a:pt x="215" y="401"/>
                  <a:pt x="211" y="411"/>
                  <a:pt x="211" y="423"/>
                </a:cubicBezTo>
                <a:lnTo>
                  <a:pt x="211" y="423"/>
                </a:lnTo>
                <a:cubicBezTo>
                  <a:pt x="211" y="457"/>
                  <a:pt x="238" y="483"/>
                  <a:pt x="272" y="483"/>
                </a:cubicBezTo>
                <a:lnTo>
                  <a:pt x="272" y="483"/>
                </a:lnTo>
                <a:cubicBezTo>
                  <a:pt x="305" y="483"/>
                  <a:pt x="332" y="457"/>
                  <a:pt x="332" y="423"/>
                </a:cubicBezTo>
                <a:lnTo>
                  <a:pt x="332" y="423"/>
                </a:lnTo>
                <a:cubicBezTo>
                  <a:pt x="332" y="412"/>
                  <a:pt x="329" y="401"/>
                  <a:pt x="324" y="393"/>
                </a:cubicBezTo>
                <a:lnTo>
                  <a:pt x="492" y="393"/>
                </a:lnTo>
                <a:lnTo>
                  <a:pt x="492" y="393"/>
                </a:lnTo>
                <a:cubicBezTo>
                  <a:pt x="486" y="401"/>
                  <a:pt x="483" y="412"/>
                  <a:pt x="483" y="423"/>
                </a:cubicBezTo>
                <a:lnTo>
                  <a:pt x="483" y="423"/>
                </a:lnTo>
                <a:cubicBezTo>
                  <a:pt x="483" y="457"/>
                  <a:pt x="510" y="483"/>
                  <a:pt x="544" y="483"/>
                </a:cubicBezTo>
                <a:lnTo>
                  <a:pt x="544" y="483"/>
                </a:lnTo>
                <a:cubicBezTo>
                  <a:pt x="578" y="483"/>
                  <a:pt x="604" y="457"/>
                  <a:pt x="604" y="423"/>
                </a:cubicBezTo>
                <a:lnTo>
                  <a:pt x="604" y="423"/>
                </a:lnTo>
                <a:cubicBezTo>
                  <a:pt x="604" y="411"/>
                  <a:pt x="601" y="401"/>
                  <a:pt x="595" y="392"/>
                </a:cubicBezTo>
                <a:lnTo>
                  <a:pt x="595" y="392"/>
                </a:lnTo>
                <a:cubicBezTo>
                  <a:pt x="599" y="389"/>
                  <a:pt x="603" y="385"/>
                  <a:pt x="604" y="3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2" name="Freeform 345">
            <a:extLst>
              <a:ext uri="{FF2B5EF4-FFF2-40B4-BE49-F238E27FC236}">
                <a16:creationId xmlns:a16="http://schemas.microsoft.com/office/drawing/2014/main" id="{94B86240-616D-F94E-B970-0E6C7AA49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323" y="5511680"/>
            <a:ext cx="758337" cy="829773"/>
          </a:xfrm>
          <a:custGeom>
            <a:avLst/>
            <a:gdLst>
              <a:gd name="T0" fmla="*/ 37 w 607"/>
              <a:gd name="T1" fmla="*/ 605 h 667"/>
              <a:gd name="T2" fmla="*/ 573 w 607"/>
              <a:gd name="T3" fmla="*/ 635 h 667"/>
              <a:gd name="T4" fmla="*/ 90 w 607"/>
              <a:gd name="T5" fmla="*/ 212 h 667"/>
              <a:gd name="T6" fmla="*/ 182 w 607"/>
              <a:gd name="T7" fmla="*/ 277 h 667"/>
              <a:gd name="T8" fmla="*/ 167 w 607"/>
              <a:gd name="T9" fmla="*/ 302 h 667"/>
              <a:gd name="T10" fmla="*/ 197 w 607"/>
              <a:gd name="T11" fmla="*/ 333 h 667"/>
              <a:gd name="T12" fmla="*/ 227 w 607"/>
              <a:gd name="T13" fmla="*/ 302 h 667"/>
              <a:gd name="T14" fmla="*/ 212 w 607"/>
              <a:gd name="T15" fmla="*/ 277 h 667"/>
              <a:gd name="T16" fmla="*/ 394 w 607"/>
              <a:gd name="T17" fmla="*/ 212 h 667"/>
              <a:gd name="T18" fmla="*/ 394 w 607"/>
              <a:gd name="T19" fmla="*/ 277 h 667"/>
              <a:gd name="T20" fmla="*/ 379 w 607"/>
              <a:gd name="T21" fmla="*/ 302 h 667"/>
              <a:gd name="T22" fmla="*/ 409 w 607"/>
              <a:gd name="T23" fmla="*/ 333 h 667"/>
              <a:gd name="T24" fmla="*/ 439 w 607"/>
              <a:gd name="T25" fmla="*/ 302 h 667"/>
              <a:gd name="T26" fmla="*/ 424 w 607"/>
              <a:gd name="T27" fmla="*/ 212 h 667"/>
              <a:gd name="T28" fmla="*/ 565 w 607"/>
              <a:gd name="T29" fmla="*/ 575 h 667"/>
              <a:gd name="T30" fmla="*/ 90 w 607"/>
              <a:gd name="T31" fmla="*/ 212 h 667"/>
              <a:gd name="T32" fmla="*/ 212 w 607"/>
              <a:gd name="T33" fmla="*/ 121 h 667"/>
              <a:gd name="T34" fmla="*/ 303 w 607"/>
              <a:gd name="T35" fmla="*/ 30 h 667"/>
              <a:gd name="T36" fmla="*/ 394 w 607"/>
              <a:gd name="T37" fmla="*/ 181 h 667"/>
              <a:gd name="T38" fmla="*/ 212 w 607"/>
              <a:gd name="T39" fmla="*/ 121 h 667"/>
              <a:gd name="T40" fmla="*/ 605 w 607"/>
              <a:gd name="T41" fmla="*/ 649 h 667"/>
              <a:gd name="T42" fmla="*/ 545 w 607"/>
              <a:gd name="T43" fmla="*/ 195 h 667"/>
              <a:gd name="T44" fmla="*/ 530 w 607"/>
              <a:gd name="T45" fmla="*/ 181 h 667"/>
              <a:gd name="T46" fmla="*/ 424 w 607"/>
              <a:gd name="T47" fmla="*/ 121 h 667"/>
              <a:gd name="T48" fmla="*/ 303 w 607"/>
              <a:gd name="T49" fmla="*/ 0 h 667"/>
              <a:gd name="T50" fmla="*/ 182 w 607"/>
              <a:gd name="T51" fmla="*/ 121 h 667"/>
              <a:gd name="T52" fmla="*/ 76 w 607"/>
              <a:gd name="T53" fmla="*/ 181 h 667"/>
              <a:gd name="T54" fmla="*/ 62 w 607"/>
              <a:gd name="T55" fmla="*/ 195 h 667"/>
              <a:gd name="T56" fmla="*/ 1 w 607"/>
              <a:gd name="T57" fmla="*/ 649 h 667"/>
              <a:gd name="T58" fmla="*/ 1 w 607"/>
              <a:gd name="T59" fmla="*/ 649 h 667"/>
              <a:gd name="T60" fmla="*/ 0 w 607"/>
              <a:gd name="T61" fmla="*/ 650 h 667"/>
              <a:gd name="T62" fmla="*/ 590 w 607"/>
              <a:gd name="T63" fmla="*/ 666 h 667"/>
              <a:gd name="T64" fmla="*/ 606 w 607"/>
              <a:gd name="T65" fmla="*/ 650 h 667"/>
              <a:gd name="T66" fmla="*/ 605 w 607"/>
              <a:gd name="T67" fmla="*/ 649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7" h="667">
                <a:moveTo>
                  <a:pt x="33" y="635"/>
                </a:moveTo>
                <a:lnTo>
                  <a:pt x="37" y="605"/>
                </a:lnTo>
                <a:lnTo>
                  <a:pt x="569" y="605"/>
                </a:lnTo>
                <a:lnTo>
                  <a:pt x="573" y="635"/>
                </a:lnTo>
                <a:lnTo>
                  <a:pt x="33" y="635"/>
                </a:lnTo>
                <a:close/>
                <a:moveTo>
                  <a:pt x="90" y="212"/>
                </a:moveTo>
                <a:lnTo>
                  <a:pt x="182" y="212"/>
                </a:lnTo>
                <a:lnTo>
                  <a:pt x="182" y="277"/>
                </a:lnTo>
                <a:lnTo>
                  <a:pt x="182" y="277"/>
                </a:lnTo>
                <a:cubicBezTo>
                  <a:pt x="173" y="282"/>
                  <a:pt x="167" y="291"/>
                  <a:pt x="167" y="302"/>
                </a:cubicBezTo>
                <a:lnTo>
                  <a:pt x="167" y="302"/>
                </a:lnTo>
                <a:cubicBezTo>
                  <a:pt x="167" y="320"/>
                  <a:pt x="181" y="333"/>
                  <a:pt x="197" y="333"/>
                </a:cubicBezTo>
                <a:lnTo>
                  <a:pt x="197" y="333"/>
                </a:lnTo>
                <a:cubicBezTo>
                  <a:pt x="214" y="333"/>
                  <a:pt x="227" y="320"/>
                  <a:pt x="227" y="302"/>
                </a:cubicBezTo>
                <a:lnTo>
                  <a:pt x="227" y="302"/>
                </a:lnTo>
                <a:cubicBezTo>
                  <a:pt x="227" y="291"/>
                  <a:pt x="221" y="282"/>
                  <a:pt x="212" y="277"/>
                </a:cubicBezTo>
                <a:lnTo>
                  <a:pt x="212" y="212"/>
                </a:lnTo>
                <a:lnTo>
                  <a:pt x="394" y="212"/>
                </a:lnTo>
                <a:lnTo>
                  <a:pt x="394" y="277"/>
                </a:lnTo>
                <a:lnTo>
                  <a:pt x="394" y="277"/>
                </a:lnTo>
                <a:cubicBezTo>
                  <a:pt x="385" y="282"/>
                  <a:pt x="379" y="291"/>
                  <a:pt x="379" y="302"/>
                </a:cubicBezTo>
                <a:lnTo>
                  <a:pt x="379" y="302"/>
                </a:lnTo>
                <a:cubicBezTo>
                  <a:pt x="379" y="320"/>
                  <a:pt x="392" y="333"/>
                  <a:pt x="409" y="333"/>
                </a:cubicBezTo>
                <a:lnTo>
                  <a:pt x="409" y="333"/>
                </a:lnTo>
                <a:cubicBezTo>
                  <a:pt x="425" y="333"/>
                  <a:pt x="439" y="320"/>
                  <a:pt x="439" y="302"/>
                </a:cubicBezTo>
                <a:lnTo>
                  <a:pt x="439" y="302"/>
                </a:lnTo>
                <a:cubicBezTo>
                  <a:pt x="439" y="291"/>
                  <a:pt x="433" y="282"/>
                  <a:pt x="424" y="277"/>
                </a:cubicBezTo>
                <a:lnTo>
                  <a:pt x="424" y="212"/>
                </a:lnTo>
                <a:lnTo>
                  <a:pt x="516" y="212"/>
                </a:lnTo>
                <a:lnTo>
                  <a:pt x="565" y="575"/>
                </a:lnTo>
                <a:lnTo>
                  <a:pt x="41" y="575"/>
                </a:lnTo>
                <a:lnTo>
                  <a:pt x="90" y="212"/>
                </a:lnTo>
                <a:close/>
                <a:moveTo>
                  <a:pt x="212" y="121"/>
                </a:moveTo>
                <a:lnTo>
                  <a:pt x="212" y="121"/>
                </a:lnTo>
                <a:cubicBezTo>
                  <a:pt x="212" y="71"/>
                  <a:pt x="253" y="30"/>
                  <a:pt x="303" y="30"/>
                </a:cubicBezTo>
                <a:lnTo>
                  <a:pt x="303" y="30"/>
                </a:lnTo>
                <a:cubicBezTo>
                  <a:pt x="353" y="30"/>
                  <a:pt x="394" y="71"/>
                  <a:pt x="394" y="121"/>
                </a:cubicBezTo>
                <a:lnTo>
                  <a:pt x="394" y="181"/>
                </a:lnTo>
                <a:lnTo>
                  <a:pt x="212" y="181"/>
                </a:lnTo>
                <a:lnTo>
                  <a:pt x="212" y="121"/>
                </a:lnTo>
                <a:close/>
                <a:moveTo>
                  <a:pt x="605" y="649"/>
                </a:moveTo>
                <a:lnTo>
                  <a:pt x="605" y="649"/>
                </a:lnTo>
                <a:lnTo>
                  <a:pt x="545" y="195"/>
                </a:lnTo>
                <a:lnTo>
                  <a:pt x="545" y="195"/>
                </a:lnTo>
                <a:lnTo>
                  <a:pt x="545" y="195"/>
                </a:lnTo>
                <a:cubicBezTo>
                  <a:pt x="543" y="187"/>
                  <a:pt x="537" y="181"/>
                  <a:pt x="530" y="181"/>
                </a:cubicBezTo>
                <a:lnTo>
                  <a:pt x="424" y="181"/>
                </a:lnTo>
                <a:lnTo>
                  <a:pt x="424" y="121"/>
                </a:lnTo>
                <a:lnTo>
                  <a:pt x="424" y="121"/>
                </a:lnTo>
                <a:cubicBezTo>
                  <a:pt x="424" y="54"/>
                  <a:pt x="370" y="0"/>
                  <a:pt x="303" y="0"/>
                </a:cubicBezTo>
                <a:lnTo>
                  <a:pt x="303" y="0"/>
                </a:lnTo>
                <a:cubicBezTo>
                  <a:pt x="236" y="0"/>
                  <a:pt x="182" y="54"/>
                  <a:pt x="182" y="121"/>
                </a:cubicBezTo>
                <a:lnTo>
                  <a:pt x="182" y="181"/>
                </a:lnTo>
                <a:lnTo>
                  <a:pt x="76" y="181"/>
                </a:lnTo>
                <a:lnTo>
                  <a:pt x="76" y="181"/>
                </a:lnTo>
                <a:cubicBezTo>
                  <a:pt x="69" y="181"/>
                  <a:pt x="63" y="187"/>
                  <a:pt x="62" y="195"/>
                </a:cubicBezTo>
                <a:lnTo>
                  <a:pt x="62" y="195"/>
                </a:lnTo>
                <a:lnTo>
                  <a:pt x="1" y="649"/>
                </a:lnTo>
                <a:lnTo>
                  <a:pt x="1" y="649"/>
                </a:lnTo>
                <a:lnTo>
                  <a:pt x="1" y="649"/>
                </a:lnTo>
                <a:lnTo>
                  <a:pt x="0" y="650"/>
                </a:lnTo>
                <a:lnTo>
                  <a:pt x="0" y="650"/>
                </a:lnTo>
                <a:cubicBezTo>
                  <a:pt x="0" y="659"/>
                  <a:pt x="7" y="666"/>
                  <a:pt x="16" y="666"/>
                </a:cubicBezTo>
                <a:lnTo>
                  <a:pt x="590" y="666"/>
                </a:lnTo>
                <a:lnTo>
                  <a:pt x="590" y="666"/>
                </a:lnTo>
                <a:cubicBezTo>
                  <a:pt x="599" y="666"/>
                  <a:pt x="606" y="659"/>
                  <a:pt x="606" y="650"/>
                </a:cubicBezTo>
                <a:lnTo>
                  <a:pt x="606" y="650"/>
                </a:lnTo>
                <a:lnTo>
                  <a:pt x="605" y="6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3" name="Shape 2827">
            <a:extLst>
              <a:ext uri="{FF2B5EF4-FFF2-40B4-BE49-F238E27FC236}">
                <a16:creationId xmlns:a16="http://schemas.microsoft.com/office/drawing/2014/main" id="{6D2B0D2D-ADC6-A942-A2A9-EFB2442F20CD}"/>
              </a:ext>
            </a:extLst>
          </p:cNvPr>
          <p:cNvSpPr>
            <a:spLocks noChangeAspect="1"/>
          </p:cNvSpPr>
          <p:nvPr/>
        </p:nvSpPr>
        <p:spPr>
          <a:xfrm>
            <a:off x="4440603" y="7193208"/>
            <a:ext cx="604471" cy="831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0" y="9818"/>
                </a:moveTo>
                <a:lnTo>
                  <a:pt x="2700" y="9818"/>
                </a:lnTo>
                <a:lnTo>
                  <a:pt x="2700" y="10800"/>
                </a:lnTo>
                <a:lnTo>
                  <a:pt x="13500" y="10800"/>
                </a:lnTo>
                <a:cubicBezTo>
                  <a:pt x="13500" y="10800"/>
                  <a:pt x="13500" y="9818"/>
                  <a:pt x="13500" y="9818"/>
                </a:cubicBezTo>
                <a:close/>
                <a:moveTo>
                  <a:pt x="18900" y="11782"/>
                </a:moveTo>
                <a:lnTo>
                  <a:pt x="2700" y="11782"/>
                </a:lnTo>
                <a:lnTo>
                  <a:pt x="2700" y="12764"/>
                </a:lnTo>
                <a:lnTo>
                  <a:pt x="18900" y="12764"/>
                </a:lnTo>
                <a:cubicBezTo>
                  <a:pt x="18900" y="12764"/>
                  <a:pt x="18900" y="11782"/>
                  <a:pt x="18900" y="11782"/>
                </a:cubicBezTo>
                <a:close/>
                <a:moveTo>
                  <a:pt x="4050" y="1964"/>
                </a:moveTo>
                <a:lnTo>
                  <a:pt x="2700" y="1964"/>
                </a:lnTo>
                <a:lnTo>
                  <a:pt x="2700" y="7855"/>
                </a:lnTo>
                <a:lnTo>
                  <a:pt x="4050" y="7855"/>
                </a:lnTo>
                <a:cubicBezTo>
                  <a:pt x="4050" y="7855"/>
                  <a:pt x="4050" y="1964"/>
                  <a:pt x="4050" y="1964"/>
                </a:cubicBezTo>
                <a:close/>
                <a:moveTo>
                  <a:pt x="18900" y="13745"/>
                </a:moveTo>
                <a:lnTo>
                  <a:pt x="2700" y="13745"/>
                </a:lnTo>
                <a:lnTo>
                  <a:pt x="2700" y="14727"/>
                </a:lnTo>
                <a:lnTo>
                  <a:pt x="18900" y="14727"/>
                </a:lnTo>
                <a:cubicBezTo>
                  <a:pt x="18900" y="14727"/>
                  <a:pt x="18900" y="13745"/>
                  <a:pt x="18900" y="13745"/>
                </a:cubicBezTo>
                <a:close/>
                <a:moveTo>
                  <a:pt x="16200" y="15709"/>
                </a:moveTo>
                <a:lnTo>
                  <a:pt x="2700" y="15709"/>
                </a:lnTo>
                <a:lnTo>
                  <a:pt x="2700" y="16691"/>
                </a:lnTo>
                <a:lnTo>
                  <a:pt x="16200" y="16691"/>
                </a:lnTo>
                <a:cubicBezTo>
                  <a:pt x="16200" y="16691"/>
                  <a:pt x="16200" y="15709"/>
                  <a:pt x="16200" y="15709"/>
                </a:cubicBezTo>
                <a:close/>
                <a:moveTo>
                  <a:pt x="20250" y="19924"/>
                </a:moveTo>
                <a:lnTo>
                  <a:pt x="18702" y="18798"/>
                </a:lnTo>
                <a:cubicBezTo>
                  <a:pt x="18580" y="18710"/>
                  <a:pt x="18412" y="18655"/>
                  <a:pt x="18225" y="18655"/>
                </a:cubicBezTo>
                <a:cubicBezTo>
                  <a:pt x="18039" y="18655"/>
                  <a:pt x="17870" y="18710"/>
                  <a:pt x="17748" y="18798"/>
                </a:cubicBezTo>
                <a:lnTo>
                  <a:pt x="15525" y="20415"/>
                </a:lnTo>
                <a:lnTo>
                  <a:pt x="13302" y="18798"/>
                </a:lnTo>
                <a:cubicBezTo>
                  <a:pt x="13180" y="18710"/>
                  <a:pt x="13012" y="18655"/>
                  <a:pt x="12825" y="18655"/>
                </a:cubicBezTo>
                <a:cubicBezTo>
                  <a:pt x="12604" y="18655"/>
                  <a:pt x="12418" y="18737"/>
                  <a:pt x="12294" y="18856"/>
                </a:cubicBezTo>
                <a:lnTo>
                  <a:pt x="12285" y="18851"/>
                </a:lnTo>
                <a:lnTo>
                  <a:pt x="10800" y="20291"/>
                </a:lnTo>
                <a:lnTo>
                  <a:pt x="9315" y="18851"/>
                </a:lnTo>
                <a:lnTo>
                  <a:pt x="9306" y="18856"/>
                </a:lnTo>
                <a:cubicBezTo>
                  <a:pt x="9182" y="18737"/>
                  <a:pt x="8996" y="18655"/>
                  <a:pt x="8775" y="18655"/>
                </a:cubicBezTo>
                <a:cubicBezTo>
                  <a:pt x="8589" y="18655"/>
                  <a:pt x="8420" y="18710"/>
                  <a:pt x="8298" y="18798"/>
                </a:cubicBezTo>
                <a:lnTo>
                  <a:pt x="6075" y="20415"/>
                </a:lnTo>
                <a:lnTo>
                  <a:pt x="3852" y="18798"/>
                </a:lnTo>
                <a:cubicBezTo>
                  <a:pt x="3730" y="18710"/>
                  <a:pt x="3562" y="18655"/>
                  <a:pt x="3375" y="18655"/>
                </a:cubicBezTo>
                <a:cubicBezTo>
                  <a:pt x="3188" y="18655"/>
                  <a:pt x="3020" y="18710"/>
                  <a:pt x="2898" y="18798"/>
                </a:cubicBezTo>
                <a:lnTo>
                  <a:pt x="1350" y="19924"/>
                </a:lnTo>
                <a:lnTo>
                  <a:pt x="1350" y="982"/>
                </a:lnTo>
                <a:lnTo>
                  <a:pt x="20250" y="982"/>
                </a:lnTo>
                <a:cubicBezTo>
                  <a:pt x="20250" y="982"/>
                  <a:pt x="20250" y="19924"/>
                  <a:pt x="20250" y="19924"/>
                </a:cubicBezTo>
                <a:close/>
                <a:moveTo>
                  <a:pt x="20925" y="0"/>
                </a:moveTo>
                <a:lnTo>
                  <a:pt x="675" y="0"/>
                </a:lnTo>
                <a:cubicBezTo>
                  <a:pt x="302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862" y="21600"/>
                  <a:pt x="1031" y="21545"/>
                  <a:pt x="1152" y="21456"/>
                </a:cubicBezTo>
                <a:lnTo>
                  <a:pt x="3375" y="19840"/>
                </a:lnTo>
                <a:lnTo>
                  <a:pt x="5598" y="21456"/>
                </a:lnTo>
                <a:cubicBezTo>
                  <a:pt x="5720" y="21545"/>
                  <a:pt x="5888" y="21600"/>
                  <a:pt x="6075" y="21600"/>
                </a:cubicBezTo>
                <a:cubicBezTo>
                  <a:pt x="6262" y="21600"/>
                  <a:pt x="6431" y="21545"/>
                  <a:pt x="6552" y="21456"/>
                </a:cubicBezTo>
                <a:lnTo>
                  <a:pt x="8702" y="19893"/>
                </a:lnTo>
                <a:lnTo>
                  <a:pt x="10260" y="21404"/>
                </a:lnTo>
                <a:lnTo>
                  <a:pt x="10269" y="21399"/>
                </a:lnTo>
                <a:cubicBezTo>
                  <a:pt x="10393" y="21518"/>
                  <a:pt x="10579" y="21600"/>
                  <a:pt x="10800" y="21600"/>
                </a:cubicBezTo>
                <a:cubicBezTo>
                  <a:pt x="11021" y="21600"/>
                  <a:pt x="11207" y="21518"/>
                  <a:pt x="11331" y="21399"/>
                </a:cubicBezTo>
                <a:lnTo>
                  <a:pt x="11340" y="21404"/>
                </a:lnTo>
                <a:lnTo>
                  <a:pt x="12898" y="19893"/>
                </a:lnTo>
                <a:lnTo>
                  <a:pt x="15048" y="21456"/>
                </a:lnTo>
                <a:cubicBezTo>
                  <a:pt x="15170" y="21545"/>
                  <a:pt x="15338" y="21600"/>
                  <a:pt x="15525" y="21600"/>
                </a:cubicBezTo>
                <a:cubicBezTo>
                  <a:pt x="15712" y="21600"/>
                  <a:pt x="15881" y="21545"/>
                  <a:pt x="16002" y="21456"/>
                </a:cubicBezTo>
                <a:lnTo>
                  <a:pt x="18225" y="19840"/>
                </a:lnTo>
                <a:lnTo>
                  <a:pt x="20448" y="21456"/>
                </a:lnTo>
                <a:cubicBezTo>
                  <a:pt x="20570" y="21545"/>
                  <a:pt x="20738" y="21600"/>
                  <a:pt x="20925" y="21600"/>
                </a:cubicBezTo>
                <a:cubicBezTo>
                  <a:pt x="21298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298" y="0"/>
                  <a:pt x="20925" y="0"/>
                </a:cubicBezTo>
                <a:moveTo>
                  <a:pt x="16200" y="1964"/>
                </a:moveTo>
                <a:lnTo>
                  <a:pt x="14850" y="1964"/>
                </a:lnTo>
                <a:lnTo>
                  <a:pt x="14850" y="7855"/>
                </a:lnTo>
                <a:lnTo>
                  <a:pt x="16200" y="7855"/>
                </a:lnTo>
                <a:cubicBezTo>
                  <a:pt x="16200" y="7855"/>
                  <a:pt x="16200" y="1964"/>
                  <a:pt x="16200" y="1964"/>
                </a:cubicBezTo>
                <a:close/>
                <a:moveTo>
                  <a:pt x="18900" y="1964"/>
                </a:moveTo>
                <a:lnTo>
                  <a:pt x="17550" y="1964"/>
                </a:lnTo>
                <a:lnTo>
                  <a:pt x="17550" y="7855"/>
                </a:lnTo>
                <a:lnTo>
                  <a:pt x="18900" y="7855"/>
                </a:lnTo>
                <a:cubicBezTo>
                  <a:pt x="18900" y="7855"/>
                  <a:pt x="18900" y="1964"/>
                  <a:pt x="18900" y="1964"/>
                </a:cubicBezTo>
                <a:close/>
                <a:moveTo>
                  <a:pt x="10800" y="1964"/>
                </a:moveTo>
                <a:lnTo>
                  <a:pt x="9450" y="1964"/>
                </a:lnTo>
                <a:lnTo>
                  <a:pt x="9450" y="7855"/>
                </a:lnTo>
                <a:lnTo>
                  <a:pt x="10800" y="7855"/>
                </a:lnTo>
                <a:cubicBezTo>
                  <a:pt x="10800" y="7855"/>
                  <a:pt x="10800" y="1964"/>
                  <a:pt x="10800" y="1964"/>
                </a:cubicBezTo>
                <a:close/>
                <a:moveTo>
                  <a:pt x="8100" y="1964"/>
                </a:moveTo>
                <a:lnTo>
                  <a:pt x="5400" y="1964"/>
                </a:lnTo>
                <a:lnTo>
                  <a:pt x="5400" y="7855"/>
                </a:lnTo>
                <a:lnTo>
                  <a:pt x="8100" y="7855"/>
                </a:lnTo>
                <a:cubicBezTo>
                  <a:pt x="8100" y="7855"/>
                  <a:pt x="8100" y="1964"/>
                  <a:pt x="8100" y="1964"/>
                </a:cubicBezTo>
                <a:close/>
                <a:moveTo>
                  <a:pt x="13500" y="1964"/>
                </a:moveTo>
                <a:lnTo>
                  <a:pt x="12150" y="1964"/>
                </a:lnTo>
                <a:lnTo>
                  <a:pt x="12150" y="7855"/>
                </a:lnTo>
                <a:lnTo>
                  <a:pt x="13500" y="7855"/>
                </a:lnTo>
                <a:cubicBezTo>
                  <a:pt x="13500" y="7855"/>
                  <a:pt x="13500" y="1964"/>
                  <a:pt x="13500" y="196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82FDF-6425-4346-9D2F-AF66DE63DD02}"/>
              </a:ext>
            </a:extLst>
          </p:cNvPr>
          <p:cNvSpPr txBox="1"/>
          <p:nvPr/>
        </p:nvSpPr>
        <p:spPr>
          <a:xfrm>
            <a:off x="7776109" y="753790"/>
            <a:ext cx="8777403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PUZZLE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BDD44-AA12-634E-A8CA-4C6628DA7D99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A0FA7-B61A-FF48-89FA-AB559835AEFC}"/>
              </a:ext>
            </a:extLst>
          </p:cNvPr>
          <p:cNvSpPr txBox="1"/>
          <p:nvPr/>
        </p:nvSpPr>
        <p:spPr>
          <a:xfrm>
            <a:off x="2547514" y="2871011"/>
            <a:ext cx="1029128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b="1" spc="-29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84121-4621-B24F-B175-55334CC856C3}"/>
              </a:ext>
            </a:extLst>
          </p:cNvPr>
          <p:cNvSpPr txBox="1"/>
          <p:nvPr/>
        </p:nvSpPr>
        <p:spPr>
          <a:xfrm>
            <a:off x="10217877" y="2871011"/>
            <a:ext cx="1078821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b="1" spc="-29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0C6B1-C66A-A346-AB45-25B130FEFB98}"/>
              </a:ext>
            </a:extLst>
          </p:cNvPr>
          <p:cNvSpPr txBox="1"/>
          <p:nvPr/>
        </p:nvSpPr>
        <p:spPr>
          <a:xfrm>
            <a:off x="2408634" y="11336763"/>
            <a:ext cx="1125308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b="1" spc="-29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595129-5190-3646-9F6D-51B2F7142030}"/>
              </a:ext>
            </a:extLst>
          </p:cNvPr>
          <p:cNvSpPr txBox="1"/>
          <p:nvPr/>
        </p:nvSpPr>
        <p:spPr>
          <a:xfrm>
            <a:off x="10241995" y="11330278"/>
            <a:ext cx="1043555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b="1" spc="-29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87B63-650A-DD4F-BAE3-1242D73F0774}"/>
              </a:ext>
            </a:extLst>
          </p:cNvPr>
          <p:cNvSpPr txBox="1"/>
          <p:nvPr/>
        </p:nvSpPr>
        <p:spPr>
          <a:xfrm>
            <a:off x="14267123" y="4802859"/>
            <a:ext cx="7131408" cy="98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C6DD1-5EEE-184B-BB78-0FE37358A096}"/>
              </a:ext>
            </a:extLst>
          </p:cNvPr>
          <p:cNvSpPr txBox="1"/>
          <p:nvPr/>
        </p:nvSpPr>
        <p:spPr>
          <a:xfrm>
            <a:off x="14267123" y="4099436"/>
            <a:ext cx="2380780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FF593-47E9-8E43-A91E-073135CFD0EE}"/>
              </a:ext>
            </a:extLst>
          </p:cNvPr>
          <p:cNvSpPr txBox="1"/>
          <p:nvPr/>
        </p:nvSpPr>
        <p:spPr>
          <a:xfrm>
            <a:off x="14267123" y="6983359"/>
            <a:ext cx="7131408" cy="98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7DC139-1CAD-C045-9C56-2ED6DAC8279E}"/>
              </a:ext>
            </a:extLst>
          </p:cNvPr>
          <p:cNvSpPr txBox="1"/>
          <p:nvPr/>
        </p:nvSpPr>
        <p:spPr>
          <a:xfrm>
            <a:off x="14267123" y="6279936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A4252E-1186-9A42-8F71-CADD3A8EABDD}"/>
              </a:ext>
            </a:extLst>
          </p:cNvPr>
          <p:cNvSpPr txBox="1"/>
          <p:nvPr/>
        </p:nvSpPr>
        <p:spPr>
          <a:xfrm>
            <a:off x="14267123" y="9179099"/>
            <a:ext cx="7131408" cy="98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A8430-367A-544C-8DD4-850EF8E3233C}"/>
              </a:ext>
            </a:extLst>
          </p:cNvPr>
          <p:cNvSpPr txBox="1"/>
          <p:nvPr/>
        </p:nvSpPr>
        <p:spPr>
          <a:xfrm>
            <a:off x="14267123" y="8475676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A0496-B968-1D45-838E-61B12D7DE1F3}"/>
              </a:ext>
            </a:extLst>
          </p:cNvPr>
          <p:cNvSpPr txBox="1"/>
          <p:nvPr/>
        </p:nvSpPr>
        <p:spPr>
          <a:xfrm>
            <a:off x="14267123" y="11360208"/>
            <a:ext cx="7131408" cy="98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FB63EC-1A38-364E-8FE5-EF7B102D54A8}"/>
              </a:ext>
            </a:extLst>
          </p:cNvPr>
          <p:cNvSpPr txBox="1"/>
          <p:nvPr/>
        </p:nvSpPr>
        <p:spPr>
          <a:xfrm>
            <a:off x="14267123" y="10656785"/>
            <a:ext cx="187936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</p:spTree>
    <p:extLst>
      <p:ext uri="{BB962C8B-B14F-4D97-AF65-F5344CB8AC3E}">
        <p14:creationId xmlns:p14="http://schemas.microsoft.com/office/powerpoint/2010/main" val="2234432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">
            <a:extLst>
              <a:ext uri="{FF2B5EF4-FFF2-40B4-BE49-F238E27FC236}">
                <a16:creationId xmlns:a16="http://schemas.microsoft.com/office/drawing/2014/main" id="{70D8B89C-6A8D-7A49-9C5E-5B655B3C1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045" y="7242557"/>
            <a:ext cx="4202617" cy="3592826"/>
          </a:xfrm>
          <a:custGeom>
            <a:avLst/>
            <a:gdLst>
              <a:gd name="T0" fmla="*/ 3009 w 3372"/>
              <a:gd name="T1" fmla="*/ 894 h 2885"/>
              <a:gd name="T2" fmla="*/ 3018 w 3372"/>
              <a:gd name="T3" fmla="*/ 832 h 2885"/>
              <a:gd name="T4" fmla="*/ 3020 w 3372"/>
              <a:gd name="T5" fmla="*/ 827 h 2885"/>
              <a:gd name="T6" fmla="*/ 3103 w 3372"/>
              <a:gd name="T7" fmla="*/ 774 h 2885"/>
              <a:gd name="T8" fmla="*/ 3206 w 3372"/>
              <a:gd name="T9" fmla="*/ 761 h 2885"/>
              <a:gd name="T10" fmla="*/ 3284 w 3372"/>
              <a:gd name="T11" fmla="*/ 732 h 2885"/>
              <a:gd name="T12" fmla="*/ 3292 w 3372"/>
              <a:gd name="T13" fmla="*/ 726 h 2885"/>
              <a:gd name="T14" fmla="*/ 3346 w 3372"/>
              <a:gd name="T15" fmla="*/ 671 h 2885"/>
              <a:gd name="T16" fmla="*/ 3349 w 3372"/>
              <a:gd name="T17" fmla="*/ 665 h 2885"/>
              <a:gd name="T18" fmla="*/ 3352 w 3372"/>
              <a:gd name="T19" fmla="*/ 659 h 2885"/>
              <a:gd name="T20" fmla="*/ 3354 w 3372"/>
              <a:gd name="T21" fmla="*/ 655 h 2885"/>
              <a:gd name="T22" fmla="*/ 3355 w 3372"/>
              <a:gd name="T23" fmla="*/ 653 h 2885"/>
              <a:gd name="T24" fmla="*/ 3364 w 3372"/>
              <a:gd name="T25" fmla="*/ 622 h 2885"/>
              <a:gd name="T26" fmla="*/ 3331 w 3372"/>
              <a:gd name="T27" fmla="*/ 477 h 2885"/>
              <a:gd name="T28" fmla="*/ 3211 w 3372"/>
              <a:gd name="T29" fmla="*/ 373 h 2885"/>
              <a:gd name="T30" fmla="*/ 3138 w 3372"/>
              <a:gd name="T31" fmla="*/ 370 h 2885"/>
              <a:gd name="T32" fmla="*/ 3088 w 3372"/>
              <a:gd name="T33" fmla="*/ 390 h 2885"/>
              <a:gd name="T34" fmla="*/ 2960 w 3372"/>
              <a:gd name="T35" fmla="*/ 527 h 2885"/>
              <a:gd name="T36" fmla="*/ 2873 w 3372"/>
              <a:gd name="T37" fmla="*/ 572 h 2885"/>
              <a:gd name="T38" fmla="*/ 2867 w 3372"/>
              <a:gd name="T39" fmla="*/ 571 h 2885"/>
              <a:gd name="T40" fmla="*/ 2818 w 3372"/>
              <a:gd name="T41" fmla="*/ 554 h 2885"/>
              <a:gd name="T42" fmla="*/ 2813 w 3372"/>
              <a:gd name="T43" fmla="*/ 549 h 2885"/>
              <a:gd name="T44" fmla="*/ 2812 w 3372"/>
              <a:gd name="T45" fmla="*/ 546 h 2885"/>
              <a:gd name="T46" fmla="*/ 2805 w 3372"/>
              <a:gd name="T47" fmla="*/ 541 h 2885"/>
              <a:gd name="T48" fmla="*/ 2492 w 3372"/>
              <a:gd name="T49" fmla="*/ 0 h 2885"/>
              <a:gd name="T50" fmla="*/ 521 w 3372"/>
              <a:gd name="T51" fmla="*/ 541 h 2885"/>
              <a:gd name="T52" fmla="*/ 527 w 3372"/>
              <a:gd name="T53" fmla="*/ 581 h 2885"/>
              <a:gd name="T54" fmla="*/ 528 w 3372"/>
              <a:gd name="T55" fmla="*/ 582 h 2885"/>
              <a:gd name="T56" fmla="*/ 529 w 3372"/>
              <a:gd name="T57" fmla="*/ 585 h 2885"/>
              <a:gd name="T58" fmla="*/ 587 w 3372"/>
              <a:gd name="T59" fmla="*/ 622 h 2885"/>
              <a:gd name="T60" fmla="*/ 786 w 3372"/>
              <a:gd name="T61" fmla="*/ 668 h 2885"/>
              <a:gd name="T62" fmla="*/ 836 w 3372"/>
              <a:gd name="T63" fmla="*/ 708 h 2885"/>
              <a:gd name="T64" fmla="*/ 878 w 3372"/>
              <a:gd name="T65" fmla="*/ 787 h 2885"/>
              <a:gd name="T66" fmla="*/ 845 w 3372"/>
              <a:gd name="T67" fmla="*/ 968 h 2885"/>
              <a:gd name="T68" fmla="*/ 719 w 3372"/>
              <a:gd name="T69" fmla="*/ 1084 h 2885"/>
              <a:gd name="T70" fmla="*/ 677 w 3372"/>
              <a:gd name="T71" fmla="*/ 1095 h 2885"/>
              <a:gd name="T72" fmla="*/ 672 w 3372"/>
              <a:gd name="T73" fmla="*/ 1095 h 2885"/>
              <a:gd name="T74" fmla="*/ 671 w 3372"/>
              <a:gd name="T75" fmla="*/ 1095 h 2885"/>
              <a:gd name="T76" fmla="*/ 663 w 3372"/>
              <a:gd name="T77" fmla="*/ 1096 h 2885"/>
              <a:gd name="T78" fmla="*/ 656 w 3372"/>
              <a:gd name="T79" fmla="*/ 1096 h 2885"/>
              <a:gd name="T80" fmla="*/ 565 w 3372"/>
              <a:gd name="T81" fmla="*/ 1073 h 2885"/>
              <a:gd name="T82" fmla="*/ 556 w 3372"/>
              <a:gd name="T83" fmla="*/ 1068 h 2885"/>
              <a:gd name="T84" fmla="*/ 414 w 3372"/>
              <a:gd name="T85" fmla="*/ 922 h 2885"/>
              <a:gd name="T86" fmla="*/ 351 w 3372"/>
              <a:gd name="T87" fmla="*/ 891 h 2885"/>
              <a:gd name="T88" fmla="*/ 309 w 3372"/>
              <a:gd name="T89" fmla="*/ 907 h 2885"/>
              <a:gd name="T90" fmla="*/ 833 w 3372"/>
              <a:gd name="T91" fmla="*/ 2884 h 2885"/>
              <a:gd name="T92" fmla="*/ 3326 w 3372"/>
              <a:gd name="T93" fmla="*/ 1446 h 2885"/>
              <a:gd name="T94" fmla="*/ 3010 w 3372"/>
              <a:gd name="T95" fmla="*/ 899 h 2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372" h="2885">
                <a:moveTo>
                  <a:pt x="3009" y="894"/>
                </a:moveTo>
                <a:lnTo>
                  <a:pt x="3009" y="894"/>
                </a:lnTo>
                <a:cubicBezTo>
                  <a:pt x="3005" y="873"/>
                  <a:pt x="3008" y="852"/>
                  <a:pt x="3017" y="833"/>
                </a:cubicBezTo>
                <a:lnTo>
                  <a:pt x="3018" y="832"/>
                </a:lnTo>
                <a:lnTo>
                  <a:pt x="3018" y="832"/>
                </a:lnTo>
                <a:cubicBezTo>
                  <a:pt x="3018" y="830"/>
                  <a:pt x="3019" y="828"/>
                  <a:pt x="3020" y="827"/>
                </a:cubicBezTo>
                <a:lnTo>
                  <a:pt x="3020" y="827"/>
                </a:lnTo>
                <a:cubicBezTo>
                  <a:pt x="3037" y="796"/>
                  <a:pt x="3068" y="776"/>
                  <a:pt x="3103" y="774"/>
                </a:cubicBezTo>
                <a:lnTo>
                  <a:pt x="3103" y="774"/>
                </a:lnTo>
                <a:cubicBezTo>
                  <a:pt x="3140" y="772"/>
                  <a:pt x="3175" y="768"/>
                  <a:pt x="3206" y="761"/>
                </a:cubicBezTo>
                <a:lnTo>
                  <a:pt x="3206" y="761"/>
                </a:lnTo>
                <a:cubicBezTo>
                  <a:pt x="3237" y="753"/>
                  <a:pt x="3264" y="743"/>
                  <a:pt x="3284" y="732"/>
                </a:cubicBezTo>
                <a:lnTo>
                  <a:pt x="3284" y="732"/>
                </a:lnTo>
                <a:cubicBezTo>
                  <a:pt x="3287" y="730"/>
                  <a:pt x="3290" y="728"/>
                  <a:pt x="3292" y="726"/>
                </a:cubicBezTo>
                <a:lnTo>
                  <a:pt x="3292" y="726"/>
                </a:lnTo>
                <a:cubicBezTo>
                  <a:pt x="3316" y="711"/>
                  <a:pt x="3334" y="693"/>
                  <a:pt x="3346" y="671"/>
                </a:cubicBezTo>
                <a:lnTo>
                  <a:pt x="3346" y="671"/>
                </a:lnTo>
                <a:cubicBezTo>
                  <a:pt x="3347" y="669"/>
                  <a:pt x="3348" y="668"/>
                  <a:pt x="3349" y="665"/>
                </a:cubicBezTo>
                <a:lnTo>
                  <a:pt x="3352" y="659"/>
                </a:lnTo>
                <a:lnTo>
                  <a:pt x="3352" y="659"/>
                </a:lnTo>
                <a:cubicBezTo>
                  <a:pt x="3353" y="658"/>
                  <a:pt x="3353" y="657"/>
                  <a:pt x="3354" y="655"/>
                </a:cubicBezTo>
                <a:lnTo>
                  <a:pt x="3354" y="655"/>
                </a:lnTo>
                <a:lnTo>
                  <a:pt x="3355" y="653"/>
                </a:lnTo>
                <a:lnTo>
                  <a:pt x="3355" y="653"/>
                </a:lnTo>
                <a:cubicBezTo>
                  <a:pt x="3359" y="644"/>
                  <a:pt x="3362" y="633"/>
                  <a:pt x="3364" y="622"/>
                </a:cubicBezTo>
                <a:lnTo>
                  <a:pt x="3364" y="622"/>
                </a:lnTo>
                <a:cubicBezTo>
                  <a:pt x="3371" y="578"/>
                  <a:pt x="3359" y="526"/>
                  <a:pt x="3331" y="477"/>
                </a:cubicBezTo>
                <a:lnTo>
                  <a:pt x="3331" y="477"/>
                </a:lnTo>
                <a:cubicBezTo>
                  <a:pt x="3299" y="422"/>
                  <a:pt x="3257" y="386"/>
                  <a:pt x="3211" y="373"/>
                </a:cubicBezTo>
                <a:lnTo>
                  <a:pt x="3211" y="373"/>
                </a:lnTo>
                <a:cubicBezTo>
                  <a:pt x="3187" y="365"/>
                  <a:pt x="3162" y="365"/>
                  <a:pt x="3138" y="370"/>
                </a:cubicBezTo>
                <a:lnTo>
                  <a:pt x="3138" y="370"/>
                </a:lnTo>
                <a:cubicBezTo>
                  <a:pt x="3120" y="374"/>
                  <a:pt x="3104" y="381"/>
                  <a:pt x="3088" y="390"/>
                </a:cubicBezTo>
                <a:lnTo>
                  <a:pt x="3088" y="390"/>
                </a:lnTo>
                <a:cubicBezTo>
                  <a:pt x="3048" y="412"/>
                  <a:pt x="3001" y="464"/>
                  <a:pt x="2960" y="527"/>
                </a:cubicBezTo>
                <a:lnTo>
                  <a:pt x="2960" y="527"/>
                </a:lnTo>
                <a:cubicBezTo>
                  <a:pt x="2941" y="556"/>
                  <a:pt x="2908" y="573"/>
                  <a:pt x="2873" y="572"/>
                </a:cubicBezTo>
                <a:lnTo>
                  <a:pt x="2873" y="572"/>
                </a:lnTo>
                <a:cubicBezTo>
                  <a:pt x="2872" y="572"/>
                  <a:pt x="2870" y="572"/>
                  <a:pt x="2868" y="572"/>
                </a:cubicBezTo>
                <a:lnTo>
                  <a:pt x="2867" y="571"/>
                </a:lnTo>
                <a:lnTo>
                  <a:pt x="2867" y="571"/>
                </a:lnTo>
                <a:cubicBezTo>
                  <a:pt x="2849" y="570"/>
                  <a:pt x="2832" y="564"/>
                  <a:pt x="2818" y="554"/>
                </a:cubicBezTo>
                <a:lnTo>
                  <a:pt x="2818" y="554"/>
                </a:lnTo>
                <a:cubicBezTo>
                  <a:pt x="2816" y="553"/>
                  <a:pt x="2814" y="551"/>
                  <a:pt x="2813" y="549"/>
                </a:cubicBezTo>
                <a:lnTo>
                  <a:pt x="2812" y="546"/>
                </a:lnTo>
                <a:lnTo>
                  <a:pt x="2812" y="546"/>
                </a:lnTo>
                <a:cubicBezTo>
                  <a:pt x="2809" y="544"/>
                  <a:pt x="2807" y="543"/>
                  <a:pt x="2805" y="541"/>
                </a:cubicBezTo>
                <a:lnTo>
                  <a:pt x="2805" y="541"/>
                </a:lnTo>
                <a:cubicBezTo>
                  <a:pt x="2804" y="540"/>
                  <a:pt x="2803" y="538"/>
                  <a:pt x="2802" y="537"/>
                </a:cubicBezTo>
                <a:lnTo>
                  <a:pt x="2492" y="0"/>
                </a:lnTo>
                <a:lnTo>
                  <a:pt x="832" y="1"/>
                </a:lnTo>
                <a:lnTo>
                  <a:pt x="521" y="541"/>
                </a:lnTo>
                <a:lnTo>
                  <a:pt x="521" y="541"/>
                </a:lnTo>
                <a:cubicBezTo>
                  <a:pt x="519" y="554"/>
                  <a:pt x="521" y="568"/>
                  <a:pt x="527" y="581"/>
                </a:cubicBezTo>
                <a:lnTo>
                  <a:pt x="528" y="582"/>
                </a:lnTo>
                <a:lnTo>
                  <a:pt x="528" y="582"/>
                </a:lnTo>
                <a:cubicBezTo>
                  <a:pt x="528" y="584"/>
                  <a:pt x="529" y="584"/>
                  <a:pt x="529" y="585"/>
                </a:cubicBezTo>
                <a:lnTo>
                  <a:pt x="529" y="585"/>
                </a:lnTo>
                <a:cubicBezTo>
                  <a:pt x="541" y="607"/>
                  <a:pt x="562" y="620"/>
                  <a:pt x="587" y="622"/>
                </a:cubicBezTo>
                <a:lnTo>
                  <a:pt x="587" y="622"/>
                </a:lnTo>
                <a:cubicBezTo>
                  <a:pt x="668" y="626"/>
                  <a:pt x="743" y="644"/>
                  <a:pt x="786" y="668"/>
                </a:cubicBezTo>
                <a:lnTo>
                  <a:pt x="786" y="668"/>
                </a:lnTo>
                <a:cubicBezTo>
                  <a:pt x="805" y="680"/>
                  <a:pt x="822" y="693"/>
                  <a:pt x="836" y="708"/>
                </a:cubicBezTo>
                <a:lnTo>
                  <a:pt x="836" y="708"/>
                </a:lnTo>
                <a:cubicBezTo>
                  <a:pt x="857" y="731"/>
                  <a:pt x="871" y="757"/>
                  <a:pt x="878" y="787"/>
                </a:cubicBezTo>
                <a:lnTo>
                  <a:pt x="878" y="787"/>
                </a:lnTo>
                <a:cubicBezTo>
                  <a:pt x="892" y="843"/>
                  <a:pt x="881" y="906"/>
                  <a:pt x="845" y="968"/>
                </a:cubicBezTo>
                <a:lnTo>
                  <a:pt x="845" y="968"/>
                </a:lnTo>
                <a:cubicBezTo>
                  <a:pt x="813" y="1024"/>
                  <a:pt x="768" y="1066"/>
                  <a:pt x="719" y="1084"/>
                </a:cubicBezTo>
                <a:lnTo>
                  <a:pt x="719" y="1084"/>
                </a:lnTo>
                <a:cubicBezTo>
                  <a:pt x="706" y="1089"/>
                  <a:pt x="693" y="1093"/>
                  <a:pt x="680" y="1094"/>
                </a:cubicBezTo>
                <a:lnTo>
                  <a:pt x="677" y="1095"/>
                </a:lnTo>
                <a:lnTo>
                  <a:pt x="677" y="1095"/>
                </a:lnTo>
                <a:cubicBezTo>
                  <a:pt x="676" y="1095"/>
                  <a:pt x="674" y="1095"/>
                  <a:pt x="672" y="1095"/>
                </a:cubicBezTo>
                <a:lnTo>
                  <a:pt x="671" y="1095"/>
                </a:lnTo>
                <a:lnTo>
                  <a:pt x="671" y="1095"/>
                </a:lnTo>
                <a:cubicBezTo>
                  <a:pt x="669" y="1095"/>
                  <a:pt x="668" y="1095"/>
                  <a:pt x="667" y="1095"/>
                </a:cubicBezTo>
                <a:lnTo>
                  <a:pt x="663" y="1096"/>
                </a:lnTo>
                <a:lnTo>
                  <a:pt x="663" y="1096"/>
                </a:lnTo>
                <a:cubicBezTo>
                  <a:pt x="661" y="1096"/>
                  <a:pt x="658" y="1096"/>
                  <a:pt x="656" y="1096"/>
                </a:cubicBezTo>
                <a:lnTo>
                  <a:pt x="656" y="1096"/>
                </a:lnTo>
                <a:cubicBezTo>
                  <a:pt x="625" y="1096"/>
                  <a:pt x="595" y="1089"/>
                  <a:pt x="565" y="1073"/>
                </a:cubicBezTo>
                <a:lnTo>
                  <a:pt x="565" y="1073"/>
                </a:lnTo>
                <a:cubicBezTo>
                  <a:pt x="562" y="1072"/>
                  <a:pt x="559" y="1071"/>
                  <a:pt x="556" y="1068"/>
                </a:cubicBezTo>
                <a:lnTo>
                  <a:pt x="556" y="1068"/>
                </a:lnTo>
                <a:cubicBezTo>
                  <a:pt x="512" y="1043"/>
                  <a:pt x="458" y="989"/>
                  <a:pt x="414" y="922"/>
                </a:cubicBezTo>
                <a:lnTo>
                  <a:pt x="414" y="922"/>
                </a:lnTo>
                <a:cubicBezTo>
                  <a:pt x="400" y="902"/>
                  <a:pt x="376" y="890"/>
                  <a:pt x="351" y="891"/>
                </a:cubicBezTo>
                <a:lnTo>
                  <a:pt x="351" y="891"/>
                </a:lnTo>
                <a:cubicBezTo>
                  <a:pt x="336" y="891"/>
                  <a:pt x="321" y="897"/>
                  <a:pt x="309" y="907"/>
                </a:cubicBezTo>
                <a:lnTo>
                  <a:pt x="0" y="1443"/>
                </a:lnTo>
                <a:lnTo>
                  <a:pt x="833" y="2884"/>
                </a:lnTo>
                <a:lnTo>
                  <a:pt x="2497" y="2883"/>
                </a:lnTo>
                <a:lnTo>
                  <a:pt x="3326" y="1446"/>
                </a:lnTo>
                <a:lnTo>
                  <a:pt x="3010" y="899"/>
                </a:lnTo>
                <a:lnTo>
                  <a:pt x="3010" y="899"/>
                </a:lnTo>
                <a:cubicBezTo>
                  <a:pt x="3010" y="898"/>
                  <a:pt x="3009" y="895"/>
                  <a:pt x="3009" y="8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0239DBE7-1466-F040-9A10-D112669D9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246" y="7242557"/>
            <a:ext cx="4197125" cy="3592826"/>
          </a:xfrm>
          <a:custGeom>
            <a:avLst/>
            <a:gdLst>
              <a:gd name="T0" fmla="*/ 520 w 3368"/>
              <a:gd name="T1" fmla="*/ 547 h 2885"/>
              <a:gd name="T2" fmla="*/ 527 w 3368"/>
              <a:gd name="T3" fmla="*/ 582 h 2885"/>
              <a:gd name="T4" fmla="*/ 585 w 3368"/>
              <a:gd name="T5" fmla="*/ 620 h 2885"/>
              <a:gd name="T6" fmla="*/ 698 w 3368"/>
              <a:gd name="T7" fmla="*/ 637 h 2885"/>
              <a:gd name="T8" fmla="*/ 783 w 3368"/>
              <a:gd name="T9" fmla="*/ 668 h 2885"/>
              <a:gd name="T10" fmla="*/ 833 w 3368"/>
              <a:gd name="T11" fmla="*/ 708 h 2885"/>
              <a:gd name="T12" fmla="*/ 876 w 3368"/>
              <a:gd name="T13" fmla="*/ 787 h 2885"/>
              <a:gd name="T14" fmla="*/ 842 w 3368"/>
              <a:gd name="T15" fmla="*/ 968 h 2885"/>
              <a:gd name="T16" fmla="*/ 716 w 3368"/>
              <a:gd name="T17" fmla="*/ 1084 h 2885"/>
              <a:gd name="T18" fmla="*/ 674 w 3368"/>
              <a:gd name="T19" fmla="*/ 1095 h 2885"/>
              <a:gd name="T20" fmla="*/ 669 w 3368"/>
              <a:gd name="T21" fmla="*/ 1095 h 2885"/>
              <a:gd name="T22" fmla="*/ 668 w 3368"/>
              <a:gd name="T23" fmla="*/ 1095 h 2885"/>
              <a:gd name="T24" fmla="*/ 660 w 3368"/>
              <a:gd name="T25" fmla="*/ 1096 h 2885"/>
              <a:gd name="T26" fmla="*/ 653 w 3368"/>
              <a:gd name="T27" fmla="*/ 1096 h 2885"/>
              <a:gd name="T28" fmla="*/ 562 w 3368"/>
              <a:gd name="T29" fmla="*/ 1073 h 2885"/>
              <a:gd name="T30" fmla="*/ 553 w 3368"/>
              <a:gd name="T31" fmla="*/ 1068 h 2885"/>
              <a:gd name="T32" fmla="*/ 411 w 3368"/>
              <a:gd name="T33" fmla="*/ 922 h 2885"/>
              <a:gd name="T34" fmla="*/ 348 w 3368"/>
              <a:gd name="T35" fmla="*/ 891 h 2885"/>
              <a:gd name="T36" fmla="*/ 315 w 3368"/>
              <a:gd name="T37" fmla="*/ 901 h 2885"/>
              <a:gd name="T38" fmla="*/ 830 w 3368"/>
              <a:gd name="T39" fmla="*/ 2884 h 2885"/>
              <a:gd name="T40" fmla="*/ 3321 w 3368"/>
              <a:gd name="T41" fmla="*/ 1448 h 2885"/>
              <a:gd name="T42" fmla="*/ 3006 w 3368"/>
              <a:gd name="T43" fmla="*/ 904 h 2885"/>
              <a:gd name="T44" fmla="*/ 3005 w 3368"/>
              <a:gd name="T45" fmla="*/ 899 h 2885"/>
              <a:gd name="T46" fmla="*/ 3014 w 3368"/>
              <a:gd name="T47" fmla="*/ 837 h 2885"/>
              <a:gd name="T48" fmla="*/ 3015 w 3368"/>
              <a:gd name="T49" fmla="*/ 833 h 2885"/>
              <a:gd name="T50" fmla="*/ 3017 w 3368"/>
              <a:gd name="T51" fmla="*/ 830 h 2885"/>
              <a:gd name="T52" fmla="*/ 3099 w 3368"/>
              <a:gd name="T53" fmla="*/ 776 h 2885"/>
              <a:gd name="T54" fmla="*/ 3280 w 3368"/>
              <a:gd name="T55" fmla="*/ 732 h 2885"/>
              <a:gd name="T56" fmla="*/ 3288 w 3368"/>
              <a:gd name="T57" fmla="*/ 726 h 2885"/>
              <a:gd name="T58" fmla="*/ 3342 w 3368"/>
              <a:gd name="T59" fmla="*/ 671 h 2885"/>
              <a:gd name="T60" fmla="*/ 3345 w 3368"/>
              <a:gd name="T61" fmla="*/ 665 h 2885"/>
              <a:gd name="T62" fmla="*/ 3346 w 3368"/>
              <a:gd name="T63" fmla="*/ 664 h 2885"/>
              <a:gd name="T64" fmla="*/ 3348 w 3368"/>
              <a:gd name="T65" fmla="*/ 659 h 2885"/>
              <a:gd name="T66" fmla="*/ 3350 w 3368"/>
              <a:gd name="T67" fmla="*/ 655 h 2885"/>
              <a:gd name="T68" fmla="*/ 3351 w 3368"/>
              <a:gd name="T69" fmla="*/ 653 h 2885"/>
              <a:gd name="T70" fmla="*/ 3360 w 3368"/>
              <a:gd name="T71" fmla="*/ 622 h 2885"/>
              <a:gd name="T72" fmla="*/ 3327 w 3368"/>
              <a:gd name="T73" fmla="*/ 477 h 2885"/>
              <a:gd name="T74" fmla="*/ 3207 w 3368"/>
              <a:gd name="T75" fmla="*/ 373 h 2885"/>
              <a:gd name="T76" fmla="*/ 3134 w 3368"/>
              <a:gd name="T77" fmla="*/ 370 h 2885"/>
              <a:gd name="T78" fmla="*/ 3133 w 3368"/>
              <a:gd name="T79" fmla="*/ 370 h 2885"/>
              <a:gd name="T80" fmla="*/ 3126 w 3368"/>
              <a:gd name="T81" fmla="*/ 372 h 2885"/>
              <a:gd name="T82" fmla="*/ 3093 w 3368"/>
              <a:gd name="T83" fmla="*/ 385 h 2885"/>
              <a:gd name="T84" fmla="*/ 3085 w 3368"/>
              <a:gd name="T85" fmla="*/ 390 h 2885"/>
              <a:gd name="T86" fmla="*/ 3041 w 3368"/>
              <a:gd name="T87" fmla="*/ 422 h 2885"/>
              <a:gd name="T88" fmla="*/ 2956 w 3368"/>
              <a:gd name="T89" fmla="*/ 527 h 2885"/>
              <a:gd name="T90" fmla="*/ 2869 w 3368"/>
              <a:gd name="T91" fmla="*/ 572 h 2885"/>
              <a:gd name="T92" fmla="*/ 2863 w 3368"/>
              <a:gd name="T93" fmla="*/ 571 h 2885"/>
              <a:gd name="T94" fmla="*/ 2849 w 3368"/>
              <a:gd name="T95" fmla="*/ 570 h 2885"/>
              <a:gd name="T96" fmla="*/ 2801 w 3368"/>
              <a:gd name="T97" fmla="*/ 546 h 2885"/>
              <a:gd name="T98" fmla="*/ 2798 w 3368"/>
              <a:gd name="T99" fmla="*/ 542 h 2885"/>
              <a:gd name="T100" fmla="*/ 835 w 3368"/>
              <a:gd name="T101" fmla="*/ 1 h 2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68" h="2885">
                <a:moveTo>
                  <a:pt x="520" y="547"/>
                </a:moveTo>
                <a:lnTo>
                  <a:pt x="520" y="547"/>
                </a:lnTo>
                <a:cubicBezTo>
                  <a:pt x="519" y="559"/>
                  <a:pt x="522" y="571"/>
                  <a:pt x="527" y="582"/>
                </a:cubicBezTo>
                <a:lnTo>
                  <a:pt x="527" y="582"/>
                </a:lnTo>
                <a:cubicBezTo>
                  <a:pt x="539" y="604"/>
                  <a:pt x="560" y="618"/>
                  <a:pt x="585" y="620"/>
                </a:cubicBezTo>
                <a:lnTo>
                  <a:pt x="585" y="620"/>
                </a:lnTo>
                <a:cubicBezTo>
                  <a:pt x="625" y="622"/>
                  <a:pt x="664" y="629"/>
                  <a:pt x="698" y="637"/>
                </a:cubicBezTo>
                <a:lnTo>
                  <a:pt x="698" y="637"/>
                </a:lnTo>
                <a:cubicBezTo>
                  <a:pt x="732" y="645"/>
                  <a:pt x="761" y="656"/>
                  <a:pt x="783" y="668"/>
                </a:cubicBezTo>
                <a:lnTo>
                  <a:pt x="783" y="668"/>
                </a:lnTo>
                <a:cubicBezTo>
                  <a:pt x="802" y="680"/>
                  <a:pt x="819" y="693"/>
                  <a:pt x="833" y="708"/>
                </a:cubicBezTo>
                <a:lnTo>
                  <a:pt x="833" y="708"/>
                </a:lnTo>
                <a:cubicBezTo>
                  <a:pt x="854" y="731"/>
                  <a:pt x="868" y="757"/>
                  <a:pt x="876" y="787"/>
                </a:cubicBezTo>
                <a:lnTo>
                  <a:pt x="876" y="787"/>
                </a:lnTo>
                <a:cubicBezTo>
                  <a:pt x="890" y="843"/>
                  <a:pt x="878" y="906"/>
                  <a:pt x="842" y="968"/>
                </a:cubicBezTo>
                <a:lnTo>
                  <a:pt x="842" y="968"/>
                </a:lnTo>
                <a:cubicBezTo>
                  <a:pt x="809" y="1024"/>
                  <a:pt x="765" y="1066"/>
                  <a:pt x="716" y="1084"/>
                </a:cubicBezTo>
                <a:lnTo>
                  <a:pt x="716" y="1084"/>
                </a:lnTo>
                <a:cubicBezTo>
                  <a:pt x="703" y="1089"/>
                  <a:pt x="690" y="1093"/>
                  <a:pt x="677" y="1094"/>
                </a:cubicBezTo>
                <a:lnTo>
                  <a:pt x="674" y="1095"/>
                </a:lnTo>
                <a:lnTo>
                  <a:pt x="674" y="1095"/>
                </a:lnTo>
                <a:cubicBezTo>
                  <a:pt x="673" y="1095"/>
                  <a:pt x="671" y="1095"/>
                  <a:pt x="669" y="1095"/>
                </a:cubicBezTo>
                <a:lnTo>
                  <a:pt x="668" y="1095"/>
                </a:lnTo>
                <a:lnTo>
                  <a:pt x="668" y="1095"/>
                </a:lnTo>
                <a:cubicBezTo>
                  <a:pt x="666" y="1095"/>
                  <a:pt x="665" y="1095"/>
                  <a:pt x="663" y="1095"/>
                </a:cubicBezTo>
                <a:lnTo>
                  <a:pt x="660" y="1096"/>
                </a:lnTo>
                <a:lnTo>
                  <a:pt x="660" y="1096"/>
                </a:lnTo>
                <a:cubicBezTo>
                  <a:pt x="658" y="1096"/>
                  <a:pt x="655" y="1096"/>
                  <a:pt x="653" y="1096"/>
                </a:cubicBezTo>
                <a:lnTo>
                  <a:pt x="653" y="1096"/>
                </a:lnTo>
                <a:cubicBezTo>
                  <a:pt x="622" y="1096"/>
                  <a:pt x="592" y="1089"/>
                  <a:pt x="562" y="1073"/>
                </a:cubicBezTo>
                <a:lnTo>
                  <a:pt x="562" y="1073"/>
                </a:lnTo>
                <a:cubicBezTo>
                  <a:pt x="559" y="1072"/>
                  <a:pt x="556" y="1071"/>
                  <a:pt x="553" y="1068"/>
                </a:cubicBezTo>
                <a:lnTo>
                  <a:pt x="553" y="1068"/>
                </a:lnTo>
                <a:cubicBezTo>
                  <a:pt x="509" y="1043"/>
                  <a:pt x="455" y="989"/>
                  <a:pt x="411" y="922"/>
                </a:cubicBezTo>
                <a:lnTo>
                  <a:pt x="411" y="922"/>
                </a:lnTo>
                <a:cubicBezTo>
                  <a:pt x="397" y="902"/>
                  <a:pt x="373" y="890"/>
                  <a:pt x="348" y="891"/>
                </a:cubicBezTo>
                <a:lnTo>
                  <a:pt x="348" y="891"/>
                </a:lnTo>
                <a:cubicBezTo>
                  <a:pt x="336" y="891"/>
                  <a:pt x="325" y="895"/>
                  <a:pt x="315" y="901"/>
                </a:cubicBezTo>
                <a:lnTo>
                  <a:pt x="0" y="1446"/>
                </a:lnTo>
                <a:lnTo>
                  <a:pt x="830" y="2884"/>
                </a:lnTo>
                <a:lnTo>
                  <a:pt x="2493" y="2883"/>
                </a:lnTo>
                <a:lnTo>
                  <a:pt x="3321" y="1448"/>
                </a:lnTo>
                <a:lnTo>
                  <a:pt x="3006" y="904"/>
                </a:lnTo>
                <a:lnTo>
                  <a:pt x="3006" y="904"/>
                </a:lnTo>
                <a:cubicBezTo>
                  <a:pt x="3006" y="902"/>
                  <a:pt x="3005" y="900"/>
                  <a:pt x="3005" y="899"/>
                </a:cubicBezTo>
                <a:lnTo>
                  <a:pt x="3005" y="899"/>
                </a:lnTo>
                <a:cubicBezTo>
                  <a:pt x="3002" y="878"/>
                  <a:pt x="3004" y="857"/>
                  <a:pt x="3013" y="838"/>
                </a:cubicBezTo>
                <a:lnTo>
                  <a:pt x="3014" y="837"/>
                </a:lnTo>
                <a:lnTo>
                  <a:pt x="3014" y="837"/>
                </a:lnTo>
                <a:cubicBezTo>
                  <a:pt x="3014" y="836"/>
                  <a:pt x="3015" y="835"/>
                  <a:pt x="3015" y="833"/>
                </a:cubicBezTo>
                <a:lnTo>
                  <a:pt x="3015" y="833"/>
                </a:lnTo>
                <a:cubicBezTo>
                  <a:pt x="3016" y="832"/>
                  <a:pt x="3016" y="831"/>
                  <a:pt x="3017" y="830"/>
                </a:cubicBezTo>
                <a:lnTo>
                  <a:pt x="3017" y="830"/>
                </a:lnTo>
                <a:cubicBezTo>
                  <a:pt x="3033" y="799"/>
                  <a:pt x="3064" y="779"/>
                  <a:pt x="3099" y="776"/>
                </a:cubicBezTo>
                <a:lnTo>
                  <a:pt x="3099" y="776"/>
                </a:lnTo>
                <a:cubicBezTo>
                  <a:pt x="3173" y="772"/>
                  <a:pt x="3241" y="754"/>
                  <a:pt x="3280" y="732"/>
                </a:cubicBezTo>
                <a:lnTo>
                  <a:pt x="3280" y="732"/>
                </a:lnTo>
                <a:cubicBezTo>
                  <a:pt x="3283" y="730"/>
                  <a:pt x="3286" y="728"/>
                  <a:pt x="3288" y="726"/>
                </a:cubicBezTo>
                <a:lnTo>
                  <a:pt x="3288" y="726"/>
                </a:lnTo>
                <a:cubicBezTo>
                  <a:pt x="3312" y="711"/>
                  <a:pt x="3330" y="693"/>
                  <a:pt x="3342" y="671"/>
                </a:cubicBezTo>
                <a:lnTo>
                  <a:pt x="3342" y="671"/>
                </a:lnTo>
                <a:cubicBezTo>
                  <a:pt x="3343" y="669"/>
                  <a:pt x="3345" y="668"/>
                  <a:pt x="3345" y="665"/>
                </a:cubicBezTo>
                <a:lnTo>
                  <a:pt x="3345" y="665"/>
                </a:lnTo>
                <a:cubicBezTo>
                  <a:pt x="3345" y="665"/>
                  <a:pt x="3346" y="665"/>
                  <a:pt x="3346" y="664"/>
                </a:cubicBezTo>
                <a:lnTo>
                  <a:pt x="3348" y="659"/>
                </a:lnTo>
                <a:lnTo>
                  <a:pt x="3348" y="659"/>
                </a:lnTo>
                <a:cubicBezTo>
                  <a:pt x="3349" y="658"/>
                  <a:pt x="3349" y="657"/>
                  <a:pt x="3350" y="655"/>
                </a:cubicBezTo>
                <a:lnTo>
                  <a:pt x="3350" y="655"/>
                </a:lnTo>
                <a:lnTo>
                  <a:pt x="3351" y="653"/>
                </a:lnTo>
                <a:lnTo>
                  <a:pt x="3351" y="653"/>
                </a:lnTo>
                <a:cubicBezTo>
                  <a:pt x="3355" y="643"/>
                  <a:pt x="3358" y="633"/>
                  <a:pt x="3360" y="622"/>
                </a:cubicBezTo>
                <a:lnTo>
                  <a:pt x="3360" y="622"/>
                </a:lnTo>
                <a:cubicBezTo>
                  <a:pt x="3367" y="578"/>
                  <a:pt x="3355" y="526"/>
                  <a:pt x="3327" y="477"/>
                </a:cubicBezTo>
                <a:lnTo>
                  <a:pt x="3327" y="477"/>
                </a:lnTo>
                <a:cubicBezTo>
                  <a:pt x="3295" y="422"/>
                  <a:pt x="3253" y="386"/>
                  <a:pt x="3207" y="373"/>
                </a:cubicBezTo>
                <a:lnTo>
                  <a:pt x="3207" y="373"/>
                </a:lnTo>
                <a:cubicBezTo>
                  <a:pt x="3183" y="365"/>
                  <a:pt x="3159" y="365"/>
                  <a:pt x="3134" y="370"/>
                </a:cubicBezTo>
                <a:lnTo>
                  <a:pt x="3134" y="370"/>
                </a:lnTo>
                <a:cubicBezTo>
                  <a:pt x="3134" y="370"/>
                  <a:pt x="3134" y="370"/>
                  <a:pt x="3133" y="370"/>
                </a:cubicBezTo>
                <a:lnTo>
                  <a:pt x="3133" y="370"/>
                </a:lnTo>
                <a:cubicBezTo>
                  <a:pt x="3131" y="371"/>
                  <a:pt x="3128" y="371"/>
                  <a:pt x="3126" y="372"/>
                </a:cubicBezTo>
                <a:lnTo>
                  <a:pt x="3126" y="372"/>
                </a:lnTo>
                <a:cubicBezTo>
                  <a:pt x="3115" y="376"/>
                  <a:pt x="3104" y="380"/>
                  <a:pt x="3093" y="385"/>
                </a:cubicBezTo>
                <a:lnTo>
                  <a:pt x="3093" y="385"/>
                </a:lnTo>
                <a:cubicBezTo>
                  <a:pt x="3090" y="387"/>
                  <a:pt x="3088" y="388"/>
                  <a:pt x="3085" y="390"/>
                </a:cubicBezTo>
                <a:lnTo>
                  <a:pt x="3085" y="390"/>
                </a:lnTo>
                <a:cubicBezTo>
                  <a:pt x="3071" y="398"/>
                  <a:pt x="3057" y="409"/>
                  <a:pt x="3041" y="422"/>
                </a:cubicBezTo>
                <a:lnTo>
                  <a:pt x="3041" y="422"/>
                </a:lnTo>
                <a:cubicBezTo>
                  <a:pt x="3013" y="449"/>
                  <a:pt x="2983" y="485"/>
                  <a:pt x="2956" y="527"/>
                </a:cubicBezTo>
                <a:lnTo>
                  <a:pt x="2956" y="527"/>
                </a:lnTo>
                <a:cubicBezTo>
                  <a:pt x="2937" y="556"/>
                  <a:pt x="2904" y="573"/>
                  <a:pt x="2869" y="572"/>
                </a:cubicBezTo>
                <a:lnTo>
                  <a:pt x="2869" y="572"/>
                </a:lnTo>
                <a:cubicBezTo>
                  <a:pt x="2868" y="572"/>
                  <a:pt x="2866" y="572"/>
                  <a:pt x="2864" y="572"/>
                </a:cubicBezTo>
                <a:lnTo>
                  <a:pt x="2863" y="571"/>
                </a:lnTo>
                <a:lnTo>
                  <a:pt x="2863" y="571"/>
                </a:lnTo>
                <a:cubicBezTo>
                  <a:pt x="2858" y="571"/>
                  <a:pt x="2854" y="570"/>
                  <a:pt x="2849" y="570"/>
                </a:cubicBezTo>
                <a:lnTo>
                  <a:pt x="2849" y="570"/>
                </a:lnTo>
                <a:cubicBezTo>
                  <a:pt x="2831" y="566"/>
                  <a:pt x="2814" y="558"/>
                  <a:pt x="2801" y="546"/>
                </a:cubicBezTo>
                <a:lnTo>
                  <a:pt x="2801" y="546"/>
                </a:lnTo>
                <a:cubicBezTo>
                  <a:pt x="2800" y="545"/>
                  <a:pt x="2799" y="543"/>
                  <a:pt x="2798" y="542"/>
                </a:cubicBezTo>
                <a:lnTo>
                  <a:pt x="2485" y="0"/>
                </a:lnTo>
                <a:lnTo>
                  <a:pt x="835" y="1"/>
                </a:lnTo>
                <a:lnTo>
                  <a:pt x="520" y="54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4" name="Freeform 4">
            <a:extLst>
              <a:ext uri="{FF2B5EF4-FFF2-40B4-BE49-F238E27FC236}">
                <a16:creationId xmlns:a16="http://schemas.microsoft.com/office/drawing/2014/main" id="{D65270F4-808F-D340-B26F-2D81C2E12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392" y="5424171"/>
            <a:ext cx="4197125" cy="3592826"/>
          </a:xfrm>
          <a:custGeom>
            <a:avLst/>
            <a:gdLst>
              <a:gd name="T0" fmla="*/ 2815 w 3370"/>
              <a:gd name="T1" fmla="*/ 2329 h 2883"/>
              <a:gd name="T2" fmla="*/ 2866 w 3370"/>
              <a:gd name="T3" fmla="*/ 2310 h 2883"/>
              <a:gd name="T4" fmla="*/ 2871 w 3370"/>
              <a:gd name="T5" fmla="*/ 2310 h 2883"/>
              <a:gd name="T6" fmla="*/ 2957 w 3370"/>
              <a:gd name="T7" fmla="*/ 2356 h 2883"/>
              <a:gd name="T8" fmla="*/ 3085 w 3370"/>
              <a:gd name="T9" fmla="*/ 2492 h 2883"/>
              <a:gd name="T10" fmla="*/ 3135 w 3370"/>
              <a:gd name="T11" fmla="*/ 2512 h 2883"/>
              <a:gd name="T12" fmla="*/ 3209 w 3370"/>
              <a:gd name="T13" fmla="*/ 2510 h 2883"/>
              <a:gd name="T14" fmla="*/ 3329 w 3370"/>
              <a:gd name="T15" fmla="*/ 2405 h 2883"/>
              <a:gd name="T16" fmla="*/ 3362 w 3370"/>
              <a:gd name="T17" fmla="*/ 2261 h 2883"/>
              <a:gd name="T18" fmla="*/ 3353 w 3370"/>
              <a:gd name="T19" fmla="*/ 2229 h 2883"/>
              <a:gd name="T20" fmla="*/ 3352 w 3370"/>
              <a:gd name="T21" fmla="*/ 2228 h 2883"/>
              <a:gd name="T22" fmla="*/ 3351 w 3370"/>
              <a:gd name="T23" fmla="*/ 2224 h 2883"/>
              <a:gd name="T24" fmla="*/ 3349 w 3370"/>
              <a:gd name="T25" fmla="*/ 2222 h 2883"/>
              <a:gd name="T26" fmla="*/ 3348 w 3370"/>
              <a:gd name="T27" fmla="*/ 2218 h 2883"/>
              <a:gd name="T28" fmla="*/ 3347 w 3370"/>
              <a:gd name="T29" fmla="*/ 2217 h 2883"/>
              <a:gd name="T30" fmla="*/ 3345 w 3370"/>
              <a:gd name="T31" fmla="*/ 2211 h 2883"/>
              <a:gd name="T32" fmla="*/ 3290 w 3370"/>
              <a:gd name="T33" fmla="*/ 2156 h 2883"/>
              <a:gd name="T34" fmla="*/ 3282 w 3370"/>
              <a:gd name="T35" fmla="*/ 2151 h 2883"/>
              <a:gd name="T36" fmla="*/ 3208 w 3370"/>
              <a:gd name="T37" fmla="*/ 2123 h 2883"/>
              <a:gd name="T38" fmla="*/ 3101 w 3370"/>
              <a:gd name="T39" fmla="*/ 2108 h 2883"/>
              <a:gd name="T40" fmla="*/ 3017 w 3370"/>
              <a:gd name="T41" fmla="*/ 2056 h 2883"/>
              <a:gd name="T42" fmla="*/ 3014 w 3370"/>
              <a:gd name="T43" fmla="*/ 2051 h 2883"/>
              <a:gd name="T44" fmla="*/ 3014 w 3370"/>
              <a:gd name="T45" fmla="*/ 2050 h 2883"/>
              <a:gd name="T46" fmla="*/ 3006 w 3370"/>
              <a:gd name="T47" fmla="*/ 1989 h 2883"/>
              <a:gd name="T48" fmla="*/ 3324 w 3370"/>
              <a:gd name="T49" fmla="*/ 1436 h 2883"/>
              <a:gd name="T50" fmla="*/ 831 w 3370"/>
              <a:gd name="T51" fmla="*/ 0 h 2883"/>
              <a:gd name="T52" fmla="*/ 314 w 3370"/>
              <a:gd name="T53" fmla="*/ 1980 h 2883"/>
              <a:gd name="T54" fmla="*/ 349 w 3370"/>
              <a:gd name="T55" fmla="*/ 1991 h 2883"/>
              <a:gd name="T56" fmla="*/ 412 w 3370"/>
              <a:gd name="T57" fmla="*/ 1959 h 2883"/>
              <a:gd name="T58" fmla="*/ 553 w 3370"/>
              <a:gd name="T59" fmla="*/ 1814 h 2883"/>
              <a:gd name="T60" fmla="*/ 563 w 3370"/>
              <a:gd name="T61" fmla="*/ 1809 h 2883"/>
              <a:gd name="T62" fmla="*/ 653 w 3370"/>
              <a:gd name="T63" fmla="*/ 1786 h 2883"/>
              <a:gd name="T64" fmla="*/ 653 w 3370"/>
              <a:gd name="T65" fmla="*/ 1786 h 2883"/>
              <a:gd name="T66" fmla="*/ 665 w 3370"/>
              <a:gd name="T67" fmla="*/ 1786 h 2883"/>
              <a:gd name="T68" fmla="*/ 668 w 3370"/>
              <a:gd name="T69" fmla="*/ 1787 h 2883"/>
              <a:gd name="T70" fmla="*/ 670 w 3370"/>
              <a:gd name="T71" fmla="*/ 1787 h 2883"/>
              <a:gd name="T72" fmla="*/ 678 w 3370"/>
              <a:gd name="T73" fmla="*/ 1788 h 2883"/>
              <a:gd name="T74" fmla="*/ 717 w 3370"/>
              <a:gd name="T75" fmla="*/ 1798 h 2883"/>
              <a:gd name="T76" fmla="*/ 843 w 3370"/>
              <a:gd name="T77" fmla="*/ 1914 h 2883"/>
              <a:gd name="T78" fmla="*/ 877 w 3370"/>
              <a:gd name="T79" fmla="*/ 2095 h 2883"/>
              <a:gd name="T80" fmla="*/ 834 w 3370"/>
              <a:gd name="T81" fmla="*/ 2174 h 2883"/>
              <a:gd name="T82" fmla="*/ 783 w 3370"/>
              <a:gd name="T83" fmla="*/ 2214 h 2883"/>
              <a:gd name="T84" fmla="*/ 693 w 3370"/>
              <a:gd name="T85" fmla="*/ 2246 h 2883"/>
              <a:gd name="T86" fmla="*/ 585 w 3370"/>
              <a:gd name="T87" fmla="*/ 2263 h 2883"/>
              <a:gd name="T88" fmla="*/ 528 w 3370"/>
              <a:gd name="T89" fmla="*/ 2300 h 2883"/>
              <a:gd name="T90" fmla="*/ 520 w 3370"/>
              <a:gd name="T91" fmla="*/ 2336 h 2883"/>
              <a:gd name="T92" fmla="*/ 2490 w 3370"/>
              <a:gd name="T93" fmla="*/ 2882 h 2883"/>
              <a:gd name="T94" fmla="*/ 2799 w 3370"/>
              <a:gd name="T95" fmla="*/ 2345 h 2883"/>
              <a:gd name="T96" fmla="*/ 2802 w 3370"/>
              <a:gd name="T97" fmla="*/ 2342 h 2883"/>
              <a:gd name="T98" fmla="*/ 2811 w 3370"/>
              <a:gd name="T99" fmla="*/ 2334 h 2883"/>
              <a:gd name="T100" fmla="*/ 2815 w 3370"/>
              <a:gd name="T101" fmla="*/ 2329 h 2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70" h="2883">
                <a:moveTo>
                  <a:pt x="2815" y="2329"/>
                </a:moveTo>
                <a:lnTo>
                  <a:pt x="2815" y="2329"/>
                </a:lnTo>
                <a:cubicBezTo>
                  <a:pt x="2830" y="2319"/>
                  <a:pt x="2847" y="2312"/>
                  <a:pt x="2865" y="2310"/>
                </a:cubicBezTo>
                <a:lnTo>
                  <a:pt x="2866" y="2310"/>
                </a:lnTo>
                <a:lnTo>
                  <a:pt x="2866" y="2310"/>
                </a:lnTo>
                <a:cubicBezTo>
                  <a:pt x="2867" y="2310"/>
                  <a:pt x="2870" y="2310"/>
                  <a:pt x="2871" y="2310"/>
                </a:cubicBezTo>
                <a:lnTo>
                  <a:pt x="2871" y="2310"/>
                </a:lnTo>
                <a:cubicBezTo>
                  <a:pt x="2906" y="2309"/>
                  <a:pt x="2939" y="2326"/>
                  <a:pt x="2957" y="2356"/>
                </a:cubicBezTo>
                <a:lnTo>
                  <a:pt x="2957" y="2356"/>
                </a:lnTo>
                <a:cubicBezTo>
                  <a:pt x="2999" y="2419"/>
                  <a:pt x="3047" y="2470"/>
                  <a:pt x="3085" y="2492"/>
                </a:cubicBezTo>
                <a:lnTo>
                  <a:pt x="3085" y="2492"/>
                </a:lnTo>
                <a:cubicBezTo>
                  <a:pt x="3102" y="2502"/>
                  <a:pt x="3118" y="2509"/>
                  <a:pt x="3135" y="2512"/>
                </a:cubicBezTo>
                <a:lnTo>
                  <a:pt x="3135" y="2512"/>
                </a:lnTo>
                <a:cubicBezTo>
                  <a:pt x="3160" y="2518"/>
                  <a:pt x="3185" y="2517"/>
                  <a:pt x="3209" y="2510"/>
                </a:cubicBezTo>
                <a:lnTo>
                  <a:pt x="3209" y="2510"/>
                </a:lnTo>
                <a:cubicBezTo>
                  <a:pt x="3255" y="2497"/>
                  <a:pt x="3297" y="2460"/>
                  <a:pt x="3329" y="2405"/>
                </a:cubicBezTo>
                <a:lnTo>
                  <a:pt x="3329" y="2405"/>
                </a:lnTo>
                <a:cubicBezTo>
                  <a:pt x="3357" y="2356"/>
                  <a:pt x="3369" y="2305"/>
                  <a:pt x="3362" y="2261"/>
                </a:cubicBezTo>
                <a:lnTo>
                  <a:pt x="3362" y="2261"/>
                </a:lnTo>
                <a:cubicBezTo>
                  <a:pt x="3360" y="2250"/>
                  <a:pt x="3357" y="2239"/>
                  <a:pt x="3353" y="2229"/>
                </a:cubicBezTo>
                <a:lnTo>
                  <a:pt x="3353" y="2229"/>
                </a:lnTo>
                <a:lnTo>
                  <a:pt x="3352" y="2228"/>
                </a:lnTo>
                <a:lnTo>
                  <a:pt x="3352" y="2228"/>
                </a:lnTo>
                <a:cubicBezTo>
                  <a:pt x="3352" y="2226"/>
                  <a:pt x="3351" y="2225"/>
                  <a:pt x="3351" y="2224"/>
                </a:cubicBezTo>
                <a:lnTo>
                  <a:pt x="3349" y="2222"/>
                </a:lnTo>
                <a:lnTo>
                  <a:pt x="3349" y="2222"/>
                </a:lnTo>
                <a:cubicBezTo>
                  <a:pt x="3349" y="2221"/>
                  <a:pt x="3349" y="2220"/>
                  <a:pt x="3348" y="2219"/>
                </a:cubicBezTo>
                <a:lnTo>
                  <a:pt x="3348" y="2218"/>
                </a:lnTo>
                <a:lnTo>
                  <a:pt x="3348" y="2218"/>
                </a:lnTo>
                <a:lnTo>
                  <a:pt x="3347" y="2217"/>
                </a:lnTo>
                <a:lnTo>
                  <a:pt x="3347" y="2217"/>
                </a:lnTo>
                <a:cubicBezTo>
                  <a:pt x="3347" y="2215"/>
                  <a:pt x="3345" y="2213"/>
                  <a:pt x="3345" y="2211"/>
                </a:cubicBezTo>
                <a:lnTo>
                  <a:pt x="3345" y="2211"/>
                </a:lnTo>
                <a:cubicBezTo>
                  <a:pt x="3332" y="2189"/>
                  <a:pt x="3313" y="2171"/>
                  <a:pt x="3290" y="2156"/>
                </a:cubicBezTo>
                <a:lnTo>
                  <a:pt x="3290" y="2156"/>
                </a:lnTo>
                <a:cubicBezTo>
                  <a:pt x="3288" y="2155"/>
                  <a:pt x="3285" y="2153"/>
                  <a:pt x="3282" y="2151"/>
                </a:cubicBezTo>
                <a:lnTo>
                  <a:pt x="3282" y="2151"/>
                </a:lnTo>
                <a:cubicBezTo>
                  <a:pt x="3263" y="2140"/>
                  <a:pt x="3238" y="2131"/>
                  <a:pt x="3208" y="2123"/>
                </a:cubicBezTo>
                <a:lnTo>
                  <a:pt x="3208" y="2123"/>
                </a:lnTo>
                <a:cubicBezTo>
                  <a:pt x="3176" y="2115"/>
                  <a:pt x="3139" y="2111"/>
                  <a:pt x="3101" y="2108"/>
                </a:cubicBezTo>
                <a:lnTo>
                  <a:pt x="3101" y="2108"/>
                </a:lnTo>
                <a:cubicBezTo>
                  <a:pt x="3065" y="2106"/>
                  <a:pt x="3034" y="2087"/>
                  <a:pt x="3017" y="2056"/>
                </a:cubicBezTo>
                <a:lnTo>
                  <a:pt x="3017" y="2056"/>
                </a:lnTo>
                <a:cubicBezTo>
                  <a:pt x="3016" y="2054"/>
                  <a:pt x="3015" y="2052"/>
                  <a:pt x="3014" y="2051"/>
                </a:cubicBezTo>
                <a:lnTo>
                  <a:pt x="3014" y="2050"/>
                </a:lnTo>
                <a:lnTo>
                  <a:pt x="3014" y="2050"/>
                </a:lnTo>
                <a:cubicBezTo>
                  <a:pt x="3005" y="2030"/>
                  <a:pt x="3002" y="2009"/>
                  <a:pt x="3006" y="1989"/>
                </a:cubicBezTo>
                <a:lnTo>
                  <a:pt x="3006" y="1989"/>
                </a:lnTo>
                <a:cubicBezTo>
                  <a:pt x="3006" y="1987"/>
                  <a:pt x="3007" y="1985"/>
                  <a:pt x="3008" y="1984"/>
                </a:cubicBezTo>
                <a:lnTo>
                  <a:pt x="3324" y="1436"/>
                </a:lnTo>
                <a:lnTo>
                  <a:pt x="2495" y="0"/>
                </a:lnTo>
                <a:lnTo>
                  <a:pt x="831" y="0"/>
                </a:lnTo>
                <a:lnTo>
                  <a:pt x="0" y="1437"/>
                </a:lnTo>
                <a:lnTo>
                  <a:pt x="314" y="1980"/>
                </a:lnTo>
                <a:lnTo>
                  <a:pt x="314" y="1980"/>
                </a:lnTo>
                <a:cubicBezTo>
                  <a:pt x="325" y="1987"/>
                  <a:pt x="337" y="1991"/>
                  <a:pt x="349" y="1991"/>
                </a:cubicBezTo>
                <a:lnTo>
                  <a:pt x="349" y="1991"/>
                </a:lnTo>
                <a:cubicBezTo>
                  <a:pt x="375" y="1993"/>
                  <a:pt x="397" y="1980"/>
                  <a:pt x="412" y="1959"/>
                </a:cubicBezTo>
                <a:lnTo>
                  <a:pt x="412" y="1959"/>
                </a:lnTo>
                <a:cubicBezTo>
                  <a:pt x="456" y="1894"/>
                  <a:pt x="509" y="1840"/>
                  <a:pt x="553" y="1814"/>
                </a:cubicBezTo>
                <a:lnTo>
                  <a:pt x="553" y="1814"/>
                </a:lnTo>
                <a:cubicBezTo>
                  <a:pt x="557" y="1812"/>
                  <a:pt x="560" y="1810"/>
                  <a:pt x="563" y="1809"/>
                </a:cubicBezTo>
                <a:lnTo>
                  <a:pt x="563" y="1809"/>
                </a:lnTo>
                <a:cubicBezTo>
                  <a:pt x="592" y="1794"/>
                  <a:pt x="622" y="1786"/>
                  <a:pt x="653" y="1786"/>
                </a:cubicBezTo>
                <a:lnTo>
                  <a:pt x="653" y="1786"/>
                </a:lnTo>
                <a:lnTo>
                  <a:pt x="653" y="1786"/>
                </a:lnTo>
                <a:cubicBezTo>
                  <a:pt x="656" y="1786"/>
                  <a:pt x="659" y="1786"/>
                  <a:pt x="660" y="1786"/>
                </a:cubicBezTo>
                <a:lnTo>
                  <a:pt x="665" y="1786"/>
                </a:lnTo>
                <a:lnTo>
                  <a:pt x="665" y="1786"/>
                </a:lnTo>
                <a:cubicBezTo>
                  <a:pt x="666" y="1787"/>
                  <a:pt x="667" y="1787"/>
                  <a:pt x="668" y="1787"/>
                </a:cubicBezTo>
                <a:lnTo>
                  <a:pt x="670" y="1787"/>
                </a:lnTo>
                <a:lnTo>
                  <a:pt x="670" y="1787"/>
                </a:lnTo>
                <a:cubicBezTo>
                  <a:pt x="672" y="1787"/>
                  <a:pt x="674" y="1788"/>
                  <a:pt x="676" y="1788"/>
                </a:cubicBezTo>
                <a:lnTo>
                  <a:pt x="678" y="1788"/>
                </a:lnTo>
                <a:lnTo>
                  <a:pt x="678" y="1788"/>
                </a:lnTo>
                <a:cubicBezTo>
                  <a:pt x="691" y="1790"/>
                  <a:pt x="704" y="1793"/>
                  <a:pt x="717" y="1798"/>
                </a:cubicBezTo>
                <a:lnTo>
                  <a:pt x="717" y="1798"/>
                </a:lnTo>
                <a:cubicBezTo>
                  <a:pt x="765" y="1817"/>
                  <a:pt x="811" y="1858"/>
                  <a:pt x="843" y="1914"/>
                </a:cubicBezTo>
                <a:lnTo>
                  <a:pt x="843" y="1914"/>
                </a:lnTo>
                <a:cubicBezTo>
                  <a:pt x="879" y="1977"/>
                  <a:pt x="890" y="2040"/>
                  <a:pt x="877" y="2095"/>
                </a:cubicBezTo>
                <a:lnTo>
                  <a:pt x="877" y="2095"/>
                </a:lnTo>
                <a:cubicBezTo>
                  <a:pt x="869" y="2125"/>
                  <a:pt x="855" y="2152"/>
                  <a:pt x="834" y="2174"/>
                </a:cubicBezTo>
                <a:lnTo>
                  <a:pt x="834" y="2174"/>
                </a:lnTo>
                <a:cubicBezTo>
                  <a:pt x="820" y="2189"/>
                  <a:pt x="803" y="2203"/>
                  <a:pt x="783" y="2214"/>
                </a:cubicBezTo>
                <a:lnTo>
                  <a:pt x="783" y="2214"/>
                </a:lnTo>
                <a:cubicBezTo>
                  <a:pt x="761" y="2228"/>
                  <a:pt x="730" y="2239"/>
                  <a:pt x="693" y="2246"/>
                </a:cubicBezTo>
                <a:lnTo>
                  <a:pt x="693" y="2246"/>
                </a:lnTo>
                <a:cubicBezTo>
                  <a:pt x="660" y="2254"/>
                  <a:pt x="623" y="2260"/>
                  <a:pt x="585" y="2263"/>
                </a:cubicBezTo>
                <a:lnTo>
                  <a:pt x="585" y="2263"/>
                </a:lnTo>
                <a:cubicBezTo>
                  <a:pt x="561" y="2265"/>
                  <a:pt x="539" y="2279"/>
                  <a:pt x="528" y="2300"/>
                </a:cubicBezTo>
                <a:lnTo>
                  <a:pt x="528" y="2300"/>
                </a:lnTo>
                <a:cubicBezTo>
                  <a:pt x="522" y="2311"/>
                  <a:pt x="519" y="2323"/>
                  <a:pt x="520" y="2336"/>
                </a:cubicBezTo>
                <a:lnTo>
                  <a:pt x="835" y="2881"/>
                </a:lnTo>
                <a:lnTo>
                  <a:pt x="2490" y="2882"/>
                </a:lnTo>
                <a:lnTo>
                  <a:pt x="2799" y="2345"/>
                </a:lnTo>
                <a:lnTo>
                  <a:pt x="2799" y="2345"/>
                </a:lnTo>
                <a:cubicBezTo>
                  <a:pt x="2800" y="2344"/>
                  <a:pt x="2801" y="2343"/>
                  <a:pt x="2802" y="2342"/>
                </a:cubicBezTo>
                <a:lnTo>
                  <a:pt x="2802" y="2342"/>
                </a:lnTo>
                <a:cubicBezTo>
                  <a:pt x="2804" y="2339"/>
                  <a:pt x="2807" y="2338"/>
                  <a:pt x="2810" y="2336"/>
                </a:cubicBezTo>
                <a:lnTo>
                  <a:pt x="2811" y="2334"/>
                </a:lnTo>
                <a:lnTo>
                  <a:pt x="2811" y="2334"/>
                </a:lnTo>
                <a:cubicBezTo>
                  <a:pt x="2812" y="2332"/>
                  <a:pt x="2814" y="2330"/>
                  <a:pt x="2815" y="232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52364C80-927B-2443-AC29-146EC6CD5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8104" y="5435158"/>
            <a:ext cx="4197125" cy="3592826"/>
          </a:xfrm>
          <a:custGeom>
            <a:avLst/>
            <a:gdLst>
              <a:gd name="T0" fmla="*/ 2814 w 3368"/>
              <a:gd name="T1" fmla="*/ 2329 h 2883"/>
              <a:gd name="T2" fmla="*/ 2864 w 3368"/>
              <a:gd name="T3" fmla="*/ 2311 h 2883"/>
              <a:gd name="T4" fmla="*/ 2869 w 3368"/>
              <a:gd name="T5" fmla="*/ 2310 h 2883"/>
              <a:gd name="T6" fmla="*/ 2872 w 3368"/>
              <a:gd name="T7" fmla="*/ 2310 h 2883"/>
              <a:gd name="T8" fmla="*/ 2955 w 3368"/>
              <a:gd name="T9" fmla="*/ 2356 h 2883"/>
              <a:gd name="T10" fmla="*/ 3083 w 3368"/>
              <a:gd name="T11" fmla="*/ 2492 h 2883"/>
              <a:gd name="T12" fmla="*/ 3133 w 3368"/>
              <a:gd name="T13" fmla="*/ 2512 h 2883"/>
              <a:gd name="T14" fmla="*/ 3207 w 3368"/>
              <a:gd name="T15" fmla="*/ 2510 h 2883"/>
              <a:gd name="T16" fmla="*/ 3327 w 3368"/>
              <a:gd name="T17" fmla="*/ 2406 h 2883"/>
              <a:gd name="T18" fmla="*/ 3360 w 3368"/>
              <a:gd name="T19" fmla="*/ 2261 h 2883"/>
              <a:gd name="T20" fmla="*/ 3351 w 3368"/>
              <a:gd name="T21" fmla="*/ 2229 h 2883"/>
              <a:gd name="T22" fmla="*/ 3351 w 3368"/>
              <a:gd name="T23" fmla="*/ 2228 h 2883"/>
              <a:gd name="T24" fmla="*/ 3349 w 3368"/>
              <a:gd name="T25" fmla="*/ 2224 h 2883"/>
              <a:gd name="T26" fmla="*/ 3347 w 3368"/>
              <a:gd name="T27" fmla="*/ 2223 h 2883"/>
              <a:gd name="T28" fmla="*/ 3345 w 3368"/>
              <a:gd name="T29" fmla="*/ 2217 h 2883"/>
              <a:gd name="T30" fmla="*/ 3343 w 3368"/>
              <a:gd name="T31" fmla="*/ 2211 h 2883"/>
              <a:gd name="T32" fmla="*/ 3332 w 3368"/>
              <a:gd name="T33" fmla="*/ 2196 h 2883"/>
              <a:gd name="T34" fmla="*/ 3330 w 3368"/>
              <a:gd name="T35" fmla="*/ 2194 h 2883"/>
              <a:gd name="T36" fmla="*/ 3326 w 3368"/>
              <a:gd name="T37" fmla="*/ 2189 h 2883"/>
              <a:gd name="T38" fmla="*/ 3284 w 3368"/>
              <a:gd name="T39" fmla="*/ 2156 h 2883"/>
              <a:gd name="T40" fmla="*/ 3099 w 3368"/>
              <a:gd name="T41" fmla="*/ 2114 h 2883"/>
              <a:gd name="T42" fmla="*/ 3015 w 3368"/>
              <a:gd name="T43" fmla="*/ 2061 h 2883"/>
              <a:gd name="T44" fmla="*/ 3013 w 3368"/>
              <a:gd name="T45" fmla="*/ 2056 h 2883"/>
              <a:gd name="T46" fmla="*/ 3012 w 3368"/>
              <a:gd name="T47" fmla="*/ 2055 h 2883"/>
              <a:gd name="T48" fmla="*/ 3004 w 3368"/>
              <a:gd name="T49" fmla="*/ 1994 h 2883"/>
              <a:gd name="T50" fmla="*/ 3324 w 3368"/>
              <a:gd name="T51" fmla="*/ 1440 h 2883"/>
              <a:gd name="T52" fmla="*/ 3324 w 3368"/>
              <a:gd name="T53" fmla="*/ 1439 h 2883"/>
              <a:gd name="T54" fmla="*/ 829 w 3368"/>
              <a:gd name="T55" fmla="*/ 0 h 2883"/>
              <a:gd name="T56" fmla="*/ 316 w 3368"/>
              <a:gd name="T57" fmla="*/ 1982 h 2883"/>
              <a:gd name="T58" fmla="*/ 337 w 3368"/>
              <a:gd name="T59" fmla="*/ 1991 h 2883"/>
              <a:gd name="T60" fmla="*/ 347 w 3368"/>
              <a:gd name="T61" fmla="*/ 1992 h 2883"/>
              <a:gd name="T62" fmla="*/ 347 w 3368"/>
              <a:gd name="T63" fmla="*/ 1992 h 2883"/>
              <a:gd name="T64" fmla="*/ 410 w 3368"/>
              <a:gd name="T65" fmla="*/ 1960 h 2883"/>
              <a:gd name="T66" fmla="*/ 504 w 3368"/>
              <a:gd name="T67" fmla="*/ 1850 h 2883"/>
              <a:gd name="T68" fmla="*/ 550 w 3368"/>
              <a:gd name="T69" fmla="*/ 1815 h 2883"/>
              <a:gd name="T70" fmla="*/ 598 w 3368"/>
              <a:gd name="T71" fmla="*/ 1794 h 2883"/>
              <a:gd name="T72" fmla="*/ 651 w 3368"/>
              <a:gd name="T73" fmla="*/ 1786 h 2883"/>
              <a:gd name="T74" fmla="*/ 662 w 3368"/>
              <a:gd name="T75" fmla="*/ 1787 h 2883"/>
              <a:gd name="T76" fmla="*/ 666 w 3368"/>
              <a:gd name="T77" fmla="*/ 1787 h 2883"/>
              <a:gd name="T78" fmla="*/ 668 w 3368"/>
              <a:gd name="T79" fmla="*/ 1787 h 2883"/>
              <a:gd name="T80" fmla="*/ 674 w 3368"/>
              <a:gd name="T81" fmla="*/ 1788 h 2883"/>
              <a:gd name="T82" fmla="*/ 675 w 3368"/>
              <a:gd name="T83" fmla="*/ 1788 h 2883"/>
              <a:gd name="T84" fmla="*/ 715 w 3368"/>
              <a:gd name="T85" fmla="*/ 1799 h 2883"/>
              <a:gd name="T86" fmla="*/ 841 w 3368"/>
              <a:gd name="T87" fmla="*/ 1914 h 2883"/>
              <a:gd name="T88" fmla="*/ 874 w 3368"/>
              <a:gd name="T89" fmla="*/ 2096 h 2883"/>
              <a:gd name="T90" fmla="*/ 832 w 3368"/>
              <a:gd name="T91" fmla="*/ 2175 h 2883"/>
              <a:gd name="T92" fmla="*/ 781 w 3368"/>
              <a:gd name="T93" fmla="*/ 2214 h 2883"/>
              <a:gd name="T94" fmla="*/ 583 w 3368"/>
              <a:gd name="T95" fmla="*/ 2261 h 2883"/>
              <a:gd name="T96" fmla="*/ 525 w 3368"/>
              <a:gd name="T97" fmla="*/ 2298 h 2883"/>
              <a:gd name="T98" fmla="*/ 524 w 3368"/>
              <a:gd name="T99" fmla="*/ 2299 h 2883"/>
              <a:gd name="T100" fmla="*/ 523 w 3368"/>
              <a:gd name="T101" fmla="*/ 2302 h 2883"/>
              <a:gd name="T102" fmla="*/ 521 w 3368"/>
              <a:gd name="T103" fmla="*/ 2305 h 2883"/>
              <a:gd name="T104" fmla="*/ 836 w 3368"/>
              <a:gd name="T105" fmla="*/ 2882 h 2883"/>
              <a:gd name="T106" fmla="*/ 2798 w 3368"/>
              <a:gd name="T107" fmla="*/ 2351 h 2883"/>
              <a:gd name="T108" fmla="*/ 2801 w 3368"/>
              <a:gd name="T109" fmla="*/ 2347 h 2883"/>
              <a:gd name="T110" fmla="*/ 2802 w 3368"/>
              <a:gd name="T111" fmla="*/ 2346 h 2883"/>
              <a:gd name="T112" fmla="*/ 2809 w 3368"/>
              <a:gd name="T113" fmla="*/ 2334 h 2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368" h="2883">
                <a:moveTo>
                  <a:pt x="2814" y="2329"/>
                </a:moveTo>
                <a:lnTo>
                  <a:pt x="2814" y="2329"/>
                </a:lnTo>
                <a:cubicBezTo>
                  <a:pt x="2828" y="2319"/>
                  <a:pt x="2845" y="2312"/>
                  <a:pt x="2863" y="2311"/>
                </a:cubicBezTo>
                <a:lnTo>
                  <a:pt x="2864" y="2311"/>
                </a:lnTo>
                <a:lnTo>
                  <a:pt x="2864" y="2311"/>
                </a:lnTo>
                <a:cubicBezTo>
                  <a:pt x="2866" y="2310"/>
                  <a:pt x="2868" y="2310"/>
                  <a:pt x="2869" y="2310"/>
                </a:cubicBezTo>
                <a:lnTo>
                  <a:pt x="2869" y="2310"/>
                </a:lnTo>
                <a:cubicBezTo>
                  <a:pt x="2870" y="2310"/>
                  <a:pt x="2871" y="2310"/>
                  <a:pt x="2872" y="2310"/>
                </a:cubicBezTo>
                <a:lnTo>
                  <a:pt x="2872" y="2310"/>
                </a:lnTo>
                <a:cubicBezTo>
                  <a:pt x="2906" y="2310"/>
                  <a:pt x="2937" y="2327"/>
                  <a:pt x="2955" y="2356"/>
                </a:cubicBezTo>
                <a:lnTo>
                  <a:pt x="2955" y="2356"/>
                </a:lnTo>
                <a:cubicBezTo>
                  <a:pt x="2997" y="2419"/>
                  <a:pt x="3044" y="2470"/>
                  <a:pt x="3083" y="2492"/>
                </a:cubicBezTo>
                <a:lnTo>
                  <a:pt x="3083" y="2492"/>
                </a:lnTo>
                <a:cubicBezTo>
                  <a:pt x="3100" y="2502"/>
                  <a:pt x="3116" y="2509"/>
                  <a:pt x="3133" y="2512"/>
                </a:cubicBezTo>
                <a:lnTo>
                  <a:pt x="3133" y="2512"/>
                </a:lnTo>
                <a:cubicBezTo>
                  <a:pt x="3158" y="2518"/>
                  <a:pt x="3183" y="2517"/>
                  <a:pt x="3207" y="2510"/>
                </a:cubicBezTo>
                <a:lnTo>
                  <a:pt x="3207" y="2510"/>
                </a:lnTo>
                <a:cubicBezTo>
                  <a:pt x="3253" y="2497"/>
                  <a:pt x="3295" y="2460"/>
                  <a:pt x="3327" y="2406"/>
                </a:cubicBezTo>
                <a:lnTo>
                  <a:pt x="3327" y="2406"/>
                </a:lnTo>
                <a:cubicBezTo>
                  <a:pt x="3355" y="2357"/>
                  <a:pt x="3367" y="2305"/>
                  <a:pt x="3360" y="2261"/>
                </a:cubicBezTo>
                <a:lnTo>
                  <a:pt x="3360" y="2261"/>
                </a:lnTo>
                <a:cubicBezTo>
                  <a:pt x="3358" y="2250"/>
                  <a:pt x="3355" y="2240"/>
                  <a:pt x="3351" y="2229"/>
                </a:cubicBezTo>
                <a:lnTo>
                  <a:pt x="3351" y="2229"/>
                </a:lnTo>
                <a:lnTo>
                  <a:pt x="3351" y="2228"/>
                </a:lnTo>
                <a:lnTo>
                  <a:pt x="3351" y="2228"/>
                </a:lnTo>
                <a:cubicBezTo>
                  <a:pt x="3350" y="2226"/>
                  <a:pt x="3349" y="2225"/>
                  <a:pt x="3349" y="2224"/>
                </a:cubicBezTo>
                <a:lnTo>
                  <a:pt x="3347" y="2223"/>
                </a:lnTo>
                <a:lnTo>
                  <a:pt x="3347" y="2223"/>
                </a:lnTo>
                <a:cubicBezTo>
                  <a:pt x="3347" y="2221"/>
                  <a:pt x="3347" y="2221"/>
                  <a:pt x="3346" y="2219"/>
                </a:cubicBezTo>
                <a:lnTo>
                  <a:pt x="3345" y="2217"/>
                </a:lnTo>
                <a:lnTo>
                  <a:pt x="3345" y="2217"/>
                </a:lnTo>
                <a:cubicBezTo>
                  <a:pt x="3345" y="2215"/>
                  <a:pt x="3343" y="2213"/>
                  <a:pt x="3343" y="2211"/>
                </a:cubicBezTo>
                <a:lnTo>
                  <a:pt x="3343" y="2211"/>
                </a:lnTo>
                <a:cubicBezTo>
                  <a:pt x="3340" y="2206"/>
                  <a:pt x="3336" y="2201"/>
                  <a:pt x="3332" y="2196"/>
                </a:cubicBezTo>
                <a:lnTo>
                  <a:pt x="3332" y="2196"/>
                </a:lnTo>
                <a:cubicBezTo>
                  <a:pt x="3332" y="2195"/>
                  <a:pt x="3331" y="2195"/>
                  <a:pt x="3330" y="2194"/>
                </a:cubicBezTo>
                <a:lnTo>
                  <a:pt x="3330" y="2194"/>
                </a:lnTo>
                <a:cubicBezTo>
                  <a:pt x="3329" y="2192"/>
                  <a:pt x="3327" y="2190"/>
                  <a:pt x="3326" y="2189"/>
                </a:cubicBezTo>
                <a:lnTo>
                  <a:pt x="3326" y="2189"/>
                </a:lnTo>
                <a:cubicBezTo>
                  <a:pt x="3314" y="2177"/>
                  <a:pt x="3300" y="2166"/>
                  <a:pt x="3284" y="2156"/>
                </a:cubicBezTo>
                <a:lnTo>
                  <a:pt x="3284" y="2156"/>
                </a:lnTo>
                <a:cubicBezTo>
                  <a:pt x="3245" y="2134"/>
                  <a:pt x="3176" y="2118"/>
                  <a:pt x="3099" y="2114"/>
                </a:cubicBezTo>
                <a:lnTo>
                  <a:pt x="3099" y="2114"/>
                </a:lnTo>
                <a:cubicBezTo>
                  <a:pt x="3064" y="2112"/>
                  <a:pt x="3033" y="2092"/>
                  <a:pt x="3015" y="2061"/>
                </a:cubicBezTo>
                <a:lnTo>
                  <a:pt x="3015" y="2061"/>
                </a:lnTo>
                <a:cubicBezTo>
                  <a:pt x="3015" y="2059"/>
                  <a:pt x="3014" y="2058"/>
                  <a:pt x="3013" y="2056"/>
                </a:cubicBezTo>
                <a:lnTo>
                  <a:pt x="3012" y="2055"/>
                </a:lnTo>
                <a:lnTo>
                  <a:pt x="3012" y="2055"/>
                </a:lnTo>
                <a:cubicBezTo>
                  <a:pt x="3004" y="2035"/>
                  <a:pt x="3001" y="2015"/>
                  <a:pt x="3004" y="1994"/>
                </a:cubicBezTo>
                <a:lnTo>
                  <a:pt x="3004" y="1994"/>
                </a:lnTo>
                <a:cubicBezTo>
                  <a:pt x="3005" y="1993"/>
                  <a:pt x="3006" y="1991"/>
                  <a:pt x="3006" y="1989"/>
                </a:cubicBezTo>
                <a:lnTo>
                  <a:pt x="3324" y="1440"/>
                </a:lnTo>
                <a:lnTo>
                  <a:pt x="3324" y="1440"/>
                </a:lnTo>
                <a:cubicBezTo>
                  <a:pt x="3324" y="1439"/>
                  <a:pt x="3324" y="1439"/>
                  <a:pt x="3324" y="1439"/>
                </a:cubicBezTo>
                <a:lnTo>
                  <a:pt x="2493" y="0"/>
                </a:lnTo>
                <a:lnTo>
                  <a:pt x="829" y="0"/>
                </a:lnTo>
                <a:lnTo>
                  <a:pt x="0" y="1434"/>
                </a:lnTo>
                <a:lnTo>
                  <a:pt x="316" y="1982"/>
                </a:lnTo>
                <a:lnTo>
                  <a:pt x="316" y="1982"/>
                </a:lnTo>
                <a:cubicBezTo>
                  <a:pt x="323" y="1986"/>
                  <a:pt x="330" y="1989"/>
                  <a:pt x="337" y="1991"/>
                </a:cubicBezTo>
                <a:lnTo>
                  <a:pt x="337" y="1991"/>
                </a:lnTo>
                <a:cubicBezTo>
                  <a:pt x="340" y="1991"/>
                  <a:pt x="344" y="1992"/>
                  <a:pt x="347" y="1992"/>
                </a:cubicBezTo>
                <a:lnTo>
                  <a:pt x="347" y="1992"/>
                </a:lnTo>
                <a:lnTo>
                  <a:pt x="347" y="1992"/>
                </a:lnTo>
                <a:cubicBezTo>
                  <a:pt x="372" y="1993"/>
                  <a:pt x="395" y="1981"/>
                  <a:pt x="410" y="1960"/>
                </a:cubicBezTo>
                <a:lnTo>
                  <a:pt x="410" y="1960"/>
                </a:lnTo>
                <a:cubicBezTo>
                  <a:pt x="439" y="1917"/>
                  <a:pt x="472" y="1879"/>
                  <a:pt x="504" y="1850"/>
                </a:cubicBezTo>
                <a:lnTo>
                  <a:pt x="504" y="1850"/>
                </a:lnTo>
                <a:cubicBezTo>
                  <a:pt x="520" y="1835"/>
                  <a:pt x="536" y="1823"/>
                  <a:pt x="550" y="1815"/>
                </a:cubicBezTo>
                <a:lnTo>
                  <a:pt x="550" y="1815"/>
                </a:lnTo>
                <a:cubicBezTo>
                  <a:pt x="566" y="1806"/>
                  <a:pt x="581" y="1799"/>
                  <a:pt x="598" y="1794"/>
                </a:cubicBezTo>
                <a:lnTo>
                  <a:pt x="598" y="1794"/>
                </a:lnTo>
                <a:cubicBezTo>
                  <a:pt x="616" y="1789"/>
                  <a:pt x="633" y="1786"/>
                  <a:pt x="651" y="1786"/>
                </a:cubicBezTo>
                <a:lnTo>
                  <a:pt x="651" y="1786"/>
                </a:lnTo>
                <a:cubicBezTo>
                  <a:pt x="654" y="1786"/>
                  <a:pt x="656" y="1786"/>
                  <a:pt x="658" y="1786"/>
                </a:cubicBezTo>
                <a:lnTo>
                  <a:pt x="662" y="1787"/>
                </a:lnTo>
                <a:lnTo>
                  <a:pt x="662" y="1787"/>
                </a:lnTo>
                <a:cubicBezTo>
                  <a:pt x="664" y="1787"/>
                  <a:pt x="665" y="1787"/>
                  <a:pt x="666" y="1787"/>
                </a:cubicBezTo>
                <a:lnTo>
                  <a:pt x="668" y="1787"/>
                </a:lnTo>
                <a:lnTo>
                  <a:pt x="668" y="1787"/>
                </a:lnTo>
                <a:cubicBezTo>
                  <a:pt x="670" y="1788"/>
                  <a:pt x="672" y="1788"/>
                  <a:pt x="674" y="1788"/>
                </a:cubicBezTo>
                <a:lnTo>
                  <a:pt x="674" y="1788"/>
                </a:lnTo>
                <a:cubicBezTo>
                  <a:pt x="674" y="1788"/>
                  <a:pt x="674" y="1788"/>
                  <a:pt x="675" y="1788"/>
                </a:cubicBezTo>
                <a:lnTo>
                  <a:pt x="675" y="1788"/>
                </a:lnTo>
                <a:cubicBezTo>
                  <a:pt x="689" y="1790"/>
                  <a:pt x="702" y="1794"/>
                  <a:pt x="715" y="1799"/>
                </a:cubicBezTo>
                <a:lnTo>
                  <a:pt x="715" y="1799"/>
                </a:lnTo>
                <a:cubicBezTo>
                  <a:pt x="764" y="1817"/>
                  <a:pt x="809" y="1858"/>
                  <a:pt x="841" y="1914"/>
                </a:cubicBezTo>
                <a:lnTo>
                  <a:pt x="841" y="1914"/>
                </a:lnTo>
                <a:cubicBezTo>
                  <a:pt x="877" y="1977"/>
                  <a:pt x="888" y="2040"/>
                  <a:pt x="874" y="2096"/>
                </a:cubicBezTo>
                <a:lnTo>
                  <a:pt x="874" y="2096"/>
                </a:lnTo>
                <a:cubicBezTo>
                  <a:pt x="867" y="2125"/>
                  <a:pt x="853" y="2151"/>
                  <a:pt x="832" y="2175"/>
                </a:cubicBezTo>
                <a:lnTo>
                  <a:pt x="832" y="2175"/>
                </a:lnTo>
                <a:cubicBezTo>
                  <a:pt x="818" y="2190"/>
                  <a:pt x="801" y="2203"/>
                  <a:pt x="781" y="2214"/>
                </a:cubicBezTo>
                <a:lnTo>
                  <a:pt x="781" y="2214"/>
                </a:lnTo>
                <a:cubicBezTo>
                  <a:pt x="739" y="2239"/>
                  <a:pt x="664" y="2257"/>
                  <a:pt x="583" y="2261"/>
                </a:cubicBezTo>
                <a:lnTo>
                  <a:pt x="583" y="2261"/>
                </a:lnTo>
                <a:cubicBezTo>
                  <a:pt x="558" y="2262"/>
                  <a:pt x="537" y="2276"/>
                  <a:pt x="525" y="2298"/>
                </a:cubicBezTo>
                <a:lnTo>
                  <a:pt x="525" y="2298"/>
                </a:lnTo>
                <a:lnTo>
                  <a:pt x="524" y="2299"/>
                </a:lnTo>
                <a:lnTo>
                  <a:pt x="524" y="2299"/>
                </a:lnTo>
                <a:cubicBezTo>
                  <a:pt x="523" y="2301"/>
                  <a:pt x="523" y="2301"/>
                  <a:pt x="523" y="2302"/>
                </a:cubicBezTo>
                <a:lnTo>
                  <a:pt x="523" y="2302"/>
                </a:lnTo>
                <a:cubicBezTo>
                  <a:pt x="522" y="2303"/>
                  <a:pt x="522" y="2304"/>
                  <a:pt x="521" y="2305"/>
                </a:cubicBezTo>
                <a:lnTo>
                  <a:pt x="521" y="2305"/>
                </a:lnTo>
                <a:cubicBezTo>
                  <a:pt x="518" y="2313"/>
                  <a:pt x="517" y="2322"/>
                  <a:pt x="518" y="2331"/>
                </a:cubicBezTo>
                <a:lnTo>
                  <a:pt x="836" y="2882"/>
                </a:lnTo>
                <a:lnTo>
                  <a:pt x="2491" y="2882"/>
                </a:lnTo>
                <a:lnTo>
                  <a:pt x="2798" y="2351"/>
                </a:lnTo>
                <a:lnTo>
                  <a:pt x="2798" y="2351"/>
                </a:lnTo>
                <a:cubicBezTo>
                  <a:pt x="2798" y="2349"/>
                  <a:pt x="2800" y="2348"/>
                  <a:pt x="2801" y="2347"/>
                </a:cubicBezTo>
                <a:lnTo>
                  <a:pt x="2801" y="2347"/>
                </a:lnTo>
                <a:cubicBezTo>
                  <a:pt x="2801" y="2346"/>
                  <a:pt x="2801" y="2346"/>
                  <a:pt x="2802" y="2346"/>
                </a:cubicBezTo>
                <a:lnTo>
                  <a:pt x="2809" y="2334"/>
                </a:lnTo>
                <a:lnTo>
                  <a:pt x="2809" y="2334"/>
                </a:lnTo>
                <a:cubicBezTo>
                  <a:pt x="2810" y="2332"/>
                  <a:pt x="2812" y="2330"/>
                  <a:pt x="2814" y="232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AF6DEB83-28B1-6B44-9724-0FB1C6CE5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9467" y="7253544"/>
            <a:ext cx="4197125" cy="3592826"/>
          </a:xfrm>
          <a:custGeom>
            <a:avLst/>
            <a:gdLst>
              <a:gd name="T0" fmla="*/ 844 w 3371"/>
              <a:gd name="T1" fmla="*/ 968 h 2884"/>
              <a:gd name="T2" fmla="*/ 718 w 3371"/>
              <a:gd name="T3" fmla="*/ 1083 h 2884"/>
              <a:gd name="T4" fmla="*/ 677 w 3371"/>
              <a:gd name="T5" fmla="*/ 1094 h 2884"/>
              <a:gd name="T6" fmla="*/ 671 w 3371"/>
              <a:gd name="T7" fmla="*/ 1094 h 2884"/>
              <a:gd name="T8" fmla="*/ 670 w 3371"/>
              <a:gd name="T9" fmla="*/ 1095 h 2884"/>
              <a:gd name="T10" fmla="*/ 663 w 3371"/>
              <a:gd name="T11" fmla="*/ 1095 h 2884"/>
              <a:gd name="T12" fmla="*/ 655 w 3371"/>
              <a:gd name="T13" fmla="*/ 1095 h 2884"/>
              <a:gd name="T14" fmla="*/ 655 w 3371"/>
              <a:gd name="T15" fmla="*/ 1095 h 2884"/>
              <a:gd name="T16" fmla="*/ 565 w 3371"/>
              <a:gd name="T17" fmla="*/ 1073 h 2884"/>
              <a:gd name="T18" fmla="*/ 555 w 3371"/>
              <a:gd name="T19" fmla="*/ 1067 h 2884"/>
              <a:gd name="T20" fmla="*/ 413 w 3371"/>
              <a:gd name="T21" fmla="*/ 922 h 2884"/>
              <a:gd name="T22" fmla="*/ 351 w 3371"/>
              <a:gd name="T23" fmla="*/ 890 h 2884"/>
              <a:gd name="T24" fmla="*/ 0 w 3371"/>
              <a:gd name="T25" fmla="*/ 1443 h 2884"/>
              <a:gd name="T26" fmla="*/ 2497 w 3371"/>
              <a:gd name="T27" fmla="*/ 2882 h 2884"/>
              <a:gd name="T28" fmla="*/ 3011 w 3371"/>
              <a:gd name="T29" fmla="*/ 891 h 2884"/>
              <a:gd name="T30" fmla="*/ 3009 w 3371"/>
              <a:gd name="T31" fmla="*/ 885 h 2884"/>
              <a:gd name="T32" fmla="*/ 3020 w 3371"/>
              <a:gd name="T33" fmla="*/ 829 h 2884"/>
              <a:gd name="T34" fmla="*/ 3103 w 3371"/>
              <a:gd name="T35" fmla="*/ 776 h 2884"/>
              <a:gd name="T36" fmla="*/ 3284 w 3371"/>
              <a:gd name="T37" fmla="*/ 730 h 2884"/>
              <a:gd name="T38" fmla="*/ 3292 w 3371"/>
              <a:gd name="T39" fmla="*/ 726 h 2884"/>
              <a:gd name="T40" fmla="*/ 3346 w 3371"/>
              <a:gd name="T41" fmla="*/ 670 h 2884"/>
              <a:gd name="T42" fmla="*/ 3349 w 3371"/>
              <a:gd name="T43" fmla="*/ 665 h 2884"/>
              <a:gd name="T44" fmla="*/ 3352 w 3371"/>
              <a:gd name="T45" fmla="*/ 658 h 2884"/>
              <a:gd name="T46" fmla="*/ 3369 w 3371"/>
              <a:gd name="T47" fmla="*/ 659 h 2884"/>
              <a:gd name="T48" fmla="*/ 3354 w 3371"/>
              <a:gd name="T49" fmla="*/ 653 h 2884"/>
              <a:gd name="T50" fmla="*/ 3363 w 3371"/>
              <a:gd name="T51" fmla="*/ 621 h 2884"/>
              <a:gd name="T52" fmla="*/ 3330 w 3371"/>
              <a:gd name="T53" fmla="*/ 476 h 2884"/>
              <a:gd name="T54" fmla="*/ 3210 w 3371"/>
              <a:gd name="T55" fmla="*/ 371 h 2884"/>
              <a:gd name="T56" fmla="*/ 3137 w 3371"/>
              <a:gd name="T57" fmla="*/ 370 h 2884"/>
              <a:gd name="T58" fmla="*/ 3087 w 3371"/>
              <a:gd name="T59" fmla="*/ 389 h 2884"/>
              <a:gd name="T60" fmla="*/ 2959 w 3371"/>
              <a:gd name="T61" fmla="*/ 526 h 2884"/>
              <a:gd name="T62" fmla="*/ 2873 w 3371"/>
              <a:gd name="T63" fmla="*/ 571 h 2884"/>
              <a:gd name="T64" fmla="*/ 2866 w 3371"/>
              <a:gd name="T65" fmla="*/ 571 h 2884"/>
              <a:gd name="T66" fmla="*/ 2817 w 3371"/>
              <a:gd name="T67" fmla="*/ 553 h 2884"/>
              <a:gd name="T68" fmla="*/ 2813 w 3371"/>
              <a:gd name="T69" fmla="*/ 548 h 2884"/>
              <a:gd name="T70" fmla="*/ 834 w 3371"/>
              <a:gd name="T71" fmla="*/ 0 h 2884"/>
              <a:gd name="T72" fmla="*/ 522 w 3371"/>
              <a:gd name="T73" fmla="*/ 541 h 2884"/>
              <a:gd name="T74" fmla="*/ 530 w 3371"/>
              <a:gd name="T75" fmla="*/ 576 h 2884"/>
              <a:gd name="T76" fmla="*/ 587 w 3371"/>
              <a:gd name="T77" fmla="*/ 614 h 2884"/>
              <a:gd name="T78" fmla="*/ 781 w 3371"/>
              <a:gd name="T79" fmla="*/ 663 h 2884"/>
              <a:gd name="T80" fmla="*/ 791 w 3371"/>
              <a:gd name="T81" fmla="*/ 669 h 2884"/>
              <a:gd name="T82" fmla="*/ 839 w 3371"/>
              <a:gd name="T83" fmla="*/ 711 h 2884"/>
              <a:gd name="T84" fmla="*/ 878 w 3371"/>
              <a:gd name="T85" fmla="*/ 786 h 2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71" h="2884">
                <a:moveTo>
                  <a:pt x="844" y="968"/>
                </a:moveTo>
                <a:lnTo>
                  <a:pt x="844" y="968"/>
                </a:lnTo>
                <a:cubicBezTo>
                  <a:pt x="812" y="1023"/>
                  <a:pt x="768" y="1064"/>
                  <a:pt x="718" y="1083"/>
                </a:cubicBezTo>
                <a:lnTo>
                  <a:pt x="718" y="1083"/>
                </a:lnTo>
                <a:cubicBezTo>
                  <a:pt x="706" y="1088"/>
                  <a:pt x="692" y="1092"/>
                  <a:pt x="679" y="1094"/>
                </a:cubicBezTo>
                <a:lnTo>
                  <a:pt x="677" y="1094"/>
                </a:lnTo>
                <a:lnTo>
                  <a:pt x="677" y="1094"/>
                </a:lnTo>
                <a:cubicBezTo>
                  <a:pt x="675" y="1094"/>
                  <a:pt x="673" y="1094"/>
                  <a:pt x="671" y="1094"/>
                </a:cubicBezTo>
                <a:lnTo>
                  <a:pt x="670" y="1095"/>
                </a:lnTo>
                <a:lnTo>
                  <a:pt x="670" y="1095"/>
                </a:lnTo>
                <a:cubicBezTo>
                  <a:pt x="668" y="1095"/>
                  <a:pt x="667" y="1095"/>
                  <a:pt x="666" y="1095"/>
                </a:cubicBezTo>
                <a:lnTo>
                  <a:pt x="663" y="1095"/>
                </a:lnTo>
                <a:lnTo>
                  <a:pt x="663" y="1095"/>
                </a:lnTo>
                <a:cubicBezTo>
                  <a:pt x="660" y="1095"/>
                  <a:pt x="658" y="1095"/>
                  <a:pt x="655" y="1095"/>
                </a:cubicBezTo>
                <a:lnTo>
                  <a:pt x="655" y="1095"/>
                </a:lnTo>
                <a:lnTo>
                  <a:pt x="655" y="1095"/>
                </a:lnTo>
                <a:cubicBezTo>
                  <a:pt x="624" y="1095"/>
                  <a:pt x="595" y="1088"/>
                  <a:pt x="565" y="1073"/>
                </a:cubicBezTo>
                <a:lnTo>
                  <a:pt x="565" y="1073"/>
                </a:lnTo>
                <a:cubicBezTo>
                  <a:pt x="562" y="1071"/>
                  <a:pt x="558" y="1069"/>
                  <a:pt x="555" y="1067"/>
                </a:cubicBezTo>
                <a:lnTo>
                  <a:pt x="555" y="1067"/>
                </a:lnTo>
                <a:cubicBezTo>
                  <a:pt x="511" y="1042"/>
                  <a:pt x="458" y="988"/>
                  <a:pt x="413" y="922"/>
                </a:cubicBezTo>
                <a:lnTo>
                  <a:pt x="413" y="922"/>
                </a:lnTo>
                <a:cubicBezTo>
                  <a:pt x="399" y="901"/>
                  <a:pt x="375" y="889"/>
                  <a:pt x="351" y="890"/>
                </a:cubicBezTo>
                <a:lnTo>
                  <a:pt x="351" y="890"/>
                </a:lnTo>
                <a:cubicBezTo>
                  <a:pt x="336" y="891"/>
                  <a:pt x="323" y="895"/>
                  <a:pt x="311" y="904"/>
                </a:cubicBezTo>
                <a:lnTo>
                  <a:pt x="0" y="1443"/>
                </a:lnTo>
                <a:lnTo>
                  <a:pt x="832" y="2883"/>
                </a:lnTo>
                <a:lnTo>
                  <a:pt x="2497" y="2882"/>
                </a:lnTo>
                <a:lnTo>
                  <a:pt x="3329" y="1440"/>
                </a:lnTo>
                <a:lnTo>
                  <a:pt x="3011" y="891"/>
                </a:lnTo>
                <a:lnTo>
                  <a:pt x="3011" y="891"/>
                </a:lnTo>
                <a:cubicBezTo>
                  <a:pt x="3010" y="889"/>
                  <a:pt x="3009" y="887"/>
                  <a:pt x="3009" y="885"/>
                </a:cubicBezTo>
                <a:lnTo>
                  <a:pt x="3009" y="885"/>
                </a:lnTo>
                <a:cubicBezTo>
                  <a:pt x="3007" y="866"/>
                  <a:pt x="3011" y="846"/>
                  <a:pt x="3020" y="829"/>
                </a:cubicBezTo>
                <a:lnTo>
                  <a:pt x="3020" y="829"/>
                </a:lnTo>
                <a:cubicBezTo>
                  <a:pt x="3036" y="798"/>
                  <a:pt x="3068" y="778"/>
                  <a:pt x="3103" y="776"/>
                </a:cubicBezTo>
                <a:lnTo>
                  <a:pt x="3103" y="776"/>
                </a:lnTo>
                <a:cubicBezTo>
                  <a:pt x="3176" y="770"/>
                  <a:pt x="3244" y="754"/>
                  <a:pt x="3284" y="730"/>
                </a:cubicBezTo>
                <a:lnTo>
                  <a:pt x="3284" y="730"/>
                </a:lnTo>
                <a:cubicBezTo>
                  <a:pt x="3287" y="729"/>
                  <a:pt x="3289" y="727"/>
                  <a:pt x="3292" y="726"/>
                </a:cubicBezTo>
                <a:lnTo>
                  <a:pt x="3292" y="726"/>
                </a:lnTo>
                <a:cubicBezTo>
                  <a:pt x="3315" y="711"/>
                  <a:pt x="3333" y="692"/>
                  <a:pt x="3346" y="670"/>
                </a:cubicBezTo>
                <a:lnTo>
                  <a:pt x="3346" y="670"/>
                </a:lnTo>
                <a:cubicBezTo>
                  <a:pt x="3347" y="669"/>
                  <a:pt x="3348" y="667"/>
                  <a:pt x="3349" y="665"/>
                </a:cubicBezTo>
                <a:lnTo>
                  <a:pt x="3352" y="658"/>
                </a:lnTo>
                <a:lnTo>
                  <a:pt x="3352" y="658"/>
                </a:lnTo>
                <a:cubicBezTo>
                  <a:pt x="3352" y="657"/>
                  <a:pt x="3353" y="655"/>
                  <a:pt x="3354" y="654"/>
                </a:cubicBezTo>
                <a:lnTo>
                  <a:pt x="3369" y="659"/>
                </a:lnTo>
                <a:lnTo>
                  <a:pt x="3354" y="653"/>
                </a:lnTo>
                <a:lnTo>
                  <a:pt x="3354" y="653"/>
                </a:lnTo>
                <a:cubicBezTo>
                  <a:pt x="3359" y="642"/>
                  <a:pt x="3362" y="632"/>
                  <a:pt x="3363" y="621"/>
                </a:cubicBezTo>
                <a:lnTo>
                  <a:pt x="3363" y="621"/>
                </a:lnTo>
                <a:cubicBezTo>
                  <a:pt x="3370" y="576"/>
                  <a:pt x="3359" y="525"/>
                  <a:pt x="3330" y="476"/>
                </a:cubicBezTo>
                <a:lnTo>
                  <a:pt x="3330" y="476"/>
                </a:lnTo>
                <a:cubicBezTo>
                  <a:pt x="3299" y="421"/>
                  <a:pt x="3257" y="385"/>
                  <a:pt x="3210" y="371"/>
                </a:cubicBezTo>
                <a:lnTo>
                  <a:pt x="3210" y="371"/>
                </a:lnTo>
                <a:cubicBezTo>
                  <a:pt x="3186" y="365"/>
                  <a:pt x="3162" y="364"/>
                  <a:pt x="3137" y="370"/>
                </a:cubicBezTo>
                <a:lnTo>
                  <a:pt x="3137" y="370"/>
                </a:lnTo>
                <a:cubicBezTo>
                  <a:pt x="3120" y="373"/>
                  <a:pt x="3103" y="380"/>
                  <a:pt x="3087" y="389"/>
                </a:cubicBezTo>
                <a:lnTo>
                  <a:pt x="3087" y="389"/>
                </a:lnTo>
                <a:cubicBezTo>
                  <a:pt x="3048" y="412"/>
                  <a:pt x="3000" y="463"/>
                  <a:pt x="2959" y="526"/>
                </a:cubicBezTo>
                <a:lnTo>
                  <a:pt x="2959" y="526"/>
                </a:lnTo>
                <a:cubicBezTo>
                  <a:pt x="2940" y="555"/>
                  <a:pt x="2908" y="573"/>
                  <a:pt x="2873" y="571"/>
                </a:cubicBezTo>
                <a:lnTo>
                  <a:pt x="2873" y="571"/>
                </a:lnTo>
                <a:cubicBezTo>
                  <a:pt x="2871" y="571"/>
                  <a:pt x="2869" y="571"/>
                  <a:pt x="2868" y="571"/>
                </a:cubicBezTo>
                <a:lnTo>
                  <a:pt x="2866" y="571"/>
                </a:lnTo>
                <a:lnTo>
                  <a:pt x="2866" y="571"/>
                </a:lnTo>
                <a:cubicBezTo>
                  <a:pt x="2849" y="569"/>
                  <a:pt x="2831" y="563"/>
                  <a:pt x="2817" y="553"/>
                </a:cubicBezTo>
                <a:lnTo>
                  <a:pt x="2817" y="553"/>
                </a:lnTo>
                <a:cubicBezTo>
                  <a:pt x="2815" y="552"/>
                  <a:pt x="2814" y="550"/>
                  <a:pt x="2813" y="548"/>
                </a:cubicBezTo>
                <a:lnTo>
                  <a:pt x="2496" y="0"/>
                </a:lnTo>
                <a:lnTo>
                  <a:pt x="834" y="0"/>
                </a:lnTo>
                <a:lnTo>
                  <a:pt x="522" y="541"/>
                </a:lnTo>
                <a:lnTo>
                  <a:pt x="522" y="541"/>
                </a:lnTo>
                <a:cubicBezTo>
                  <a:pt x="521" y="553"/>
                  <a:pt x="523" y="565"/>
                  <a:pt x="530" y="576"/>
                </a:cubicBezTo>
                <a:lnTo>
                  <a:pt x="530" y="576"/>
                </a:lnTo>
                <a:cubicBezTo>
                  <a:pt x="541" y="598"/>
                  <a:pt x="563" y="612"/>
                  <a:pt x="587" y="614"/>
                </a:cubicBezTo>
                <a:lnTo>
                  <a:pt x="587" y="614"/>
                </a:lnTo>
                <a:cubicBezTo>
                  <a:pt x="665" y="619"/>
                  <a:pt x="738" y="637"/>
                  <a:pt x="781" y="663"/>
                </a:cubicBezTo>
                <a:lnTo>
                  <a:pt x="781" y="663"/>
                </a:lnTo>
                <a:cubicBezTo>
                  <a:pt x="785" y="664"/>
                  <a:pt x="788" y="667"/>
                  <a:pt x="791" y="669"/>
                </a:cubicBezTo>
                <a:lnTo>
                  <a:pt x="791" y="669"/>
                </a:lnTo>
                <a:cubicBezTo>
                  <a:pt x="810" y="681"/>
                  <a:pt x="826" y="695"/>
                  <a:pt x="839" y="711"/>
                </a:cubicBezTo>
                <a:lnTo>
                  <a:pt x="839" y="711"/>
                </a:lnTo>
                <a:cubicBezTo>
                  <a:pt x="858" y="733"/>
                  <a:pt x="871" y="758"/>
                  <a:pt x="878" y="786"/>
                </a:cubicBezTo>
                <a:lnTo>
                  <a:pt x="878" y="786"/>
                </a:lnTo>
                <a:cubicBezTo>
                  <a:pt x="892" y="842"/>
                  <a:pt x="881" y="905"/>
                  <a:pt x="844" y="96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9646B213-2FBC-7D48-B0CB-11EF1C1CA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681" y="5935072"/>
            <a:ext cx="64655" cy="1355665"/>
          </a:xfrm>
          <a:custGeom>
            <a:avLst/>
            <a:gdLst>
              <a:gd name="connsiteX0" fmla="*/ 31694 w 64655"/>
              <a:gd name="connsiteY0" fmla="*/ 1214095 h 1355665"/>
              <a:gd name="connsiteX1" fmla="*/ 64655 w 64655"/>
              <a:gd name="connsiteY1" fmla="*/ 1245696 h 1355665"/>
              <a:gd name="connsiteX2" fmla="*/ 64655 w 64655"/>
              <a:gd name="connsiteY2" fmla="*/ 1322801 h 1355665"/>
              <a:gd name="connsiteX3" fmla="*/ 31694 w 64655"/>
              <a:gd name="connsiteY3" fmla="*/ 1355665 h 1355665"/>
              <a:gd name="connsiteX4" fmla="*/ 0 w 64655"/>
              <a:gd name="connsiteY4" fmla="*/ 1322801 h 1355665"/>
              <a:gd name="connsiteX5" fmla="*/ 0 w 64655"/>
              <a:gd name="connsiteY5" fmla="*/ 1245696 h 1355665"/>
              <a:gd name="connsiteX6" fmla="*/ 31694 w 64655"/>
              <a:gd name="connsiteY6" fmla="*/ 1214095 h 1355665"/>
              <a:gd name="connsiteX7" fmla="*/ 31694 w 64655"/>
              <a:gd name="connsiteY7" fmla="*/ 888615 h 1355665"/>
              <a:gd name="connsiteX8" fmla="*/ 64655 w 64655"/>
              <a:gd name="connsiteY8" fmla="*/ 919740 h 1355665"/>
              <a:gd name="connsiteX9" fmla="*/ 64655 w 64655"/>
              <a:gd name="connsiteY9" fmla="*/ 1081592 h 1355665"/>
              <a:gd name="connsiteX10" fmla="*/ 31694 w 64655"/>
              <a:gd name="connsiteY10" fmla="*/ 1113962 h 1355665"/>
              <a:gd name="connsiteX11" fmla="*/ 0 w 64655"/>
              <a:gd name="connsiteY11" fmla="*/ 1081592 h 1355665"/>
              <a:gd name="connsiteX12" fmla="*/ 0 w 64655"/>
              <a:gd name="connsiteY12" fmla="*/ 919740 h 1355665"/>
              <a:gd name="connsiteX13" fmla="*/ 31694 w 64655"/>
              <a:gd name="connsiteY13" fmla="*/ 888615 h 1355665"/>
              <a:gd name="connsiteX14" fmla="*/ 31694 w 64655"/>
              <a:gd name="connsiteY14" fmla="*/ 561177 h 1355665"/>
              <a:gd name="connsiteX15" fmla="*/ 64655 w 64655"/>
              <a:gd name="connsiteY15" fmla="*/ 593547 h 1355665"/>
              <a:gd name="connsiteX16" fmla="*/ 64655 w 64655"/>
              <a:gd name="connsiteY16" fmla="*/ 756644 h 1355665"/>
              <a:gd name="connsiteX17" fmla="*/ 31694 w 64655"/>
              <a:gd name="connsiteY17" fmla="*/ 787769 h 1355665"/>
              <a:gd name="connsiteX18" fmla="*/ 0 w 64655"/>
              <a:gd name="connsiteY18" fmla="*/ 756644 h 1355665"/>
              <a:gd name="connsiteX19" fmla="*/ 0 w 64655"/>
              <a:gd name="connsiteY19" fmla="*/ 593547 h 1355665"/>
              <a:gd name="connsiteX20" fmla="*/ 31694 w 64655"/>
              <a:gd name="connsiteY20" fmla="*/ 561177 h 1355665"/>
              <a:gd name="connsiteX21" fmla="*/ 31694 w 64655"/>
              <a:gd name="connsiteY21" fmla="*/ 236228 h 1355665"/>
              <a:gd name="connsiteX22" fmla="*/ 64655 w 64655"/>
              <a:gd name="connsiteY22" fmla="*/ 267354 h 1355665"/>
              <a:gd name="connsiteX23" fmla="*/ 64655 w 64655"/>
              <a:gd name="connsiteY23" fmla="*/ 430450 h 1355665"/>
              <a:gd name="connsiteX24" fmla="*/ 31694 w 64655"/>
              <a:gd name="connsiteY24" fmla="*/ 462821 h 1355665"/>
              <a:gd name="connsiteX25" fmla="*/ 0 w 64655"/>
              <a:gd name="connsiteY25" fmla="*/ 430450 h 1355665"/>
              <a:gd name="connsiteX26" fmla="*/ 0 w 64655"/>
              <a:gd name="connsiteY26" fmla="*/ 267354 h 1355665"/>
              <a:gd name="connsiteX27" fmla="*/ 31694 w 64655"/>
              <a:gd name="connsiteY27" fmla="*/ 236228 h 1355665"/>
              <a:gd name="connsiteX28" fmla="*/ 31694 w 64655"/>
              <a:gd name="connsiteY28" fmla="*/ 0 h 1355665"/>
              <a:gd name="connsiteX29" fmla="*/ 64655 w 64655"/>
              <a:gd name="connsiteY29" fmla="*/ 30657 h 1355665"/>
              <a:gd name="connsiteX30" fmla="*/ 64655 w 64655"/>
              <a:gd name="connsiteY30" fmla="*/ 105459 h 1355665"/>
              <a:gd name="connsiteX31" fmla="*/ 31694 w 64655"/>
              <a:gd name="connsiteY31" fmla="*/ 136116 h 1355665"/>
              <a:gd name="connsiteX32" fmla="*/ 0 w 64655"/>
              <a:gd name="connsiteY32" fmla="*/ 105459 h 1355665"/>
              <a:gd name="connsiteX33" fmla="*/ 0 w 64655"/>
              <a:gd name="connsiteY33" fmla="*/ 30657 h 1355665"/>
              <a:gd name="connsiteX34" fmla="*/ 31694 w 64655"/>
              <a:gd name="connsiteY34" fmla="*/ 0 h 135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4655" h="1355665">
                <a:moveTo>
                  <a:pt x="31694" y="1214095"/>
                </a:moveTo>
                <a:cubicBezTo>
                  <a:pt x="49442" y="1214095"/>
                  <a:pt x="64655" y="1227999"/>
                  <a:pt x="64655" y="1245696"/>
                </a:cubicBezTo>
                <a:lnTo>
                  <a:pt x="64655" y="1322801"/>
                </a:lnTo>
                <a:cubicBezTo>
                  <a:pt x="64655" y="1340497"/>
                  <a:pt x="49442" y="1355665"/>
                  <a:pt x="31694" y="1355665"/>
                </a:cubicBezTo>
                <a:cubicBezTo>
                  <a:pt x="13945" y="1355665"/>
                  <a:pt x="0" y="1340497"/>
                  <a:pt x="0" y="1322801"/>
                </a:cubicBezTo>
                <a:lnTo>
                  <a:pt x="0" y="1245696"/>
                </a:lnTo>
                <a:cubicBezTo>
                  <a:pt x="0" y="1227999"/>
                  <a:pt x="13945" y="1214095"/>
                  <a:pt x="31694" y="1214095"/>
                </a:cubicBezTo>
                <a:close/>
                <a:moveTo>
                  <a:pt x="31694" y="888615"/>
                </a:moveTo>
                <a:cubicBezTo>
                  <a:pt x="49442" y="888615"/>
                  <a:pt x="64655" y="902310"/>
                  <a:pt x="64655" y="919740"/>
                </a:cubicBezTo>
                <a:lnTo>
                  <a:pt x="64655" y="1081592"/>
                </a:lnTo>
                <a:cubicBezTo>
                  <a:pt x="64655" y="1099022"/>
                  <a:pt x="49442" y="1113962"/>
                  <a:pt x="31694" y="1113962"/>
                </a:cubicBezTo>
                <a:cubicBezTo>
                  <a:pt x="13945" y="1113962"/>
                  <a:pt x="0" y="1099022"/>
                  <a:pt x="0" y="1081592"/>
                </a:cubicBezTo>
                <a:lnTo>
                  <a:pt x="0" y="919740"/>
                </a:lnTo>
                <a:cubicBezTo>
                  <a:pt x="0" y="902310"/>
                  <a:pt x="13945" y="888615"/>
                  <a:pt x="31694" y="888615"/>
                </a:cubicBezTo>
                <a:close/>
                <a:moveTo>
                  <a:pt x="31694" y="561177"/>
                </a:moveTo>
                <a:cubicBezTo>
                  <a:pt x="49442" y="561177"/>
                  <a:pt x="64655" y="576117"/>
                  <a:pt x="64655" y="593547"/>
                </a:cubicBezTo>
                <a:lnTo>
                  <a:pt x="64655" y="756644"/>
                </a:lnTo>
                <a:cubicBezTo>
                  <a:pt x="64655" y="774074"/>
                  <a:pt x="49442" y="787769"/>
                  <a:pt x="31694" y="787769"/>
                </a:cubicBezTo>
                <a:cubicBezTo>
                  <a:pt x="13945" y="787769"/>
                  <a:pt x="0" y="774074"/>
                  <a:pt x="0" y="756644"/>
                </a:cubicBezTo>
                <a:lnTo>
                  <a:pt x="0" y="593547"/>
                </a:lnTo>
                <a:cubicBezTo>
                  <a:pt x="0" y="576117"/>
                  <a:pt x="13945" y="561177"/>
                  <a:pt x="31694" y="561177"/>
                </a:cubicBezTo>
                <a:close/>
                <a:moveTo>
                  <a:pt x="31694" y="236228"/>
                </a:moveTo>
                <a:cubicBezTo>
                  <a:pt x="49442" y="236228"/>
                  <a:pt x="64655" y="249923"/>
                  <a:pt x="64655" y="267354"/>
                </a:cubicBezTo>
                <a:lnTo>
                  <a:pt x="64655" y="430450"/>
                </a:lnTo>
                <a:cubicBezTo>
                  <a:pt x="64655" y="447880"/>
                  <a:pt x="49442" y="462821"/>
                  <a:pt x="31694" y="462821"/>
                </a:cubicBezTo>
                <a:cubicBezTo>
                  <a:pt x="13945" y="462821"/>
                  <a:pt x="0" y="447880"/>
                  <a:pt x="0" y="430450"/>
                </a:cubicBezTo>
                <a:lnTo>
                  <a:pt x="0" y="267354"/>
                </a:lnTo>
                <a:cubicBezTo>
                  <a:pt x="0" y="249923"/>
                  <a:pt x="13945" y="236228"/>
                  <a:pt x="31694" y="236228"/>
                </a:cubicBezTo>
                <a:close/>
                <a:moveTo>
                  <a:pt x="31694" y="0"/>
                </a:moveTo>
                <a:cubicBezTo>
                  <a:pt x="49442" y="0"/>
                  <a:pt x="64655" y="13489"/>
                  <a:pt x="64655" y="30657"/>
                </a:cubicBezTo>
                <a:lnTo>
                  <a:pt x="64655" y="105459"/>
                </a:lnTo>
                <a:cubicBezTo>
                  <a:pt x="64655" y="122627"/>
                  <a:pt x="49442" y="136116"/>
                  <a:pt x="31694" y="136116"/>
                </a:cubicBezTo>
                <a:cubicBezTo>
                  <a:pt x="13945" y="136116"/>
                  <a:pt x="0" y="122627"/>
                  <a:pt x="0" y="105459"/>
                </a:cubicBezTo>
                <a:lnTo>
                  <a:pt x="0" y="30657"/>
                </a:lnTo>
                <a:cubicBezTo>
                  <a:pt x="0" y="13489"/>
                  <a:pt x="13945" y="0"/>
                  <a:pt x="316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61EED83-1FAE-644B-AEBE-6C08688E4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92" y="8951074"/>
            <a:ext cx="64655" cy="1361164"/>
          </a:xfrm>
          <a:custGeom>
            <a:avLst/>
            <a:gdLst>
              <a:gd name="connsiteX0" fmla="*/ 32962 w 64655"/>
              <a:gd name="connsiteY0" fmla="*/ 1219583 h 1361164"/>
              <a:gd name="connsiteX1" fmla="*/ 64655 w 64655"/>
              <a:gd name="connsiteY1" fmla="*/ 1252159 h 1361164"/>
              <a:gd name="connsiteX2" fmla="*/ 64655 w 64655"/>
              <a:gd name="connsiteY2" fmla="*/ 1328588 h 1361164"/>
              <a:gd name="connsiteX3" fmla="*/ 32962 w 64655"/>
              <a:gd name="connsiteY3" fmla="*/ 1361164 h 1361164"/>
              <a:gd name="connsiteX4" fmla="*/ 0 w 64655"/>
              <a:gd name="connsiteY4" fmla="*/ 1328588 h 1361164"/>
              <a:gd name="connsiteX5" fmla="*/ 0 w 64655"/>
              <a:gd name="connsiteY5" fmla="*/ 1252159 h 1361164"/>
              <a:gd name="connsiteX6" fmla="*/ 32962 w 64655"/>
              <a:gd name="connsiteY6" fmla="*/ 1219583 h 1361164"/>
              <a:gd name="connsiteX7" fmla="*/ 32962 w 64655"/>
              <a:gd name="connsiteY7" fmla="*/ 894102 h 1361164"/>
              <a:gd name="connsiteX8" fmla="*/ 64655 w 64655"/>
              <a:gd name="connsiteY8" fmla="*/ 925227 h 1361164"/>
              <a:gd name="connsiteX9" fmla="*/ 64655 w 64655"/>
              <a:gd name="connsiteY9" fmla="*/ 1088324 h 1361164"/>
              <a:gd name="connsiteX10" fmla="*/ 32962 w 64655"/>
              <a:gd name="connsiteY10" fmla="*/ 1119449 h 1361164"/>
              <a:gd name="connsiteX11" fmla="*/ 0 w 64655"/>
              <a:gd name="connsiteY11" fmla="*/ 1088324 h 1361164"/>
              <a:gd name="connsiteX12" fmla="*/ 0 w 64655"/>
              <a:gd name="connsiteY12" fmla="*/ 925227 h 1361164"/>
              <a:gd name="connsiteX13" fmla="*/ 32962 w 64655"/>
              <a:gd name="connsiteY13" fmla="*/ 894102 h 1361164"/>
              <a:gd name="connsiteX14" fmla="*/ 32962 w 64655"/>
              <a:gd name="connsiteY14" fmla="*/ 566663 h 1361164"/>
              <a:gd name="connsiteX15" fmla="*/ 64655 w 64655"/>
              <a:gd name="connsiteY15" fmla="*/ 599034 h 1361164"/>
              <a:gd name="connsiteX16" fmla="*/ 64655 w 64655"/>
              <a:gd name="connsiteY16" fmla="*/ 762130 h 1361164"/>
              <a:gd name="connsiteX17" fmla="*/ 32962 w 64655"/>
              <a:gd name="connsiteY17" fmla="*/ 794501 h 1361164"/>
              <a:gd name="connsiteX18" fmla="*/ 0 w 64655"/>
              <a:gd name="connsiteY18" fmla="*/ 762130 h 1361164"/>
              <a:gd name="connsiteX19" fmla="*/ 0 w 64655"/>
              <a:gd name="connsiteY19" fmla="*/ 599034 h 1361164"/>
              <a:gd name="connsiteX20" fmla="*/ 32962 w 64655"/>
              <a:gd name="connsiteY20" fmla="*/ 566663 h 1361164"/>
              <a:gd name="connsiteX21" fmla="*/ 32962 w 64655"/>
              <a:gd name="connsiteY21" fmla="*/ 241715 h 1361164"/>
              <a:gd name="connsiteX22" fmla="*/ 64655 w 64655"/>
              <a:gd name="connsiteY22" fmla="*/ 272840 h 1361164"/>
              <a:gd name="connsiteX23" fmla="*/ 64655 w 64655"/>
              <a:gd name="connsiteY23" fmla="*/ 435937 h 1361164"/>
              <a:gd name="connsiteX24" fmla="*/ 32962 w 64655"/>
              <a:gd name="connsiteY24" fmla="*/ 467062 h 1361164"/>
              <a:gd name="connsiteX25" fmla="*/ 0 w 64655"/>
              <a:gd name="connsiteY25" fmla="*/ 435937 h 1361164"/>
              <a:gd name="connsiteX26" fmla="*/ 0 w 64655"/>
              <a:gd name="connsiteY26" fmla="*/ 272840 h 1361164"/>
              <a:gd name="connsiteX27" fmla="*/ 32962 w 64655"/>
              <a:gd name="connsiteY27" fmla="*/ 241715 h 1361164"/>
              <a:gd name="connsiteX28" fmla="*/ 32962 w 64655"/>
              <a:gd name="connsiteY28" fmla="*/ 0 h 1361164"/>
              <a:gd name="connsiteX29" fmla="*/ 64655 w 64655"/>
              <a:gd name="connsiteY29" fmla="*/ 32864 h 1361164"/>
              <a:gd name="connsiteX30" fmla="*/ 64655 w 64655"/>
              <a:gd name="connsiteY30" fmla="*/ 109970 h 1361164"/>
              <a:gd name="connsiteX31" fmla="*/ 32962 w 64655"/>
              <a:gd name="connsiteY31" fmla="*/ 141570 h 1361164"/>
              <a:gd name="connsiteX32" fmla="*/ 0 w 64655"/>
              <a:gd name="connsiteY32" fmla="*/ 109970 h 1361164"/>
              <a:gd name="connsiteX33" fmla="*/ 0 w 64655"/>
              <a:gd name="connsiteY33" fmla="*/ 32864 h 1361164"/>
              <a:gd name="connsiteX34" fmla="*/ 32962 w 64655"/>
              <a:gd name="connsiteY34" fmla="*/ 0 h 136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4655" h="1361164">
                <a:moveTo>
                  <a:pt x="32962" y="1219583"/>
                </a:moveTo>
                <a:cubicBezTo>
                  <a:pt x="50710" y="1219583"/>
                  <a:pt x="64655" y="1234618"/>
                  <a:pt x="64655" y="1252159"/>
                </a:cubicBezTo>
                <a:lnTo>
                  <a:pt x="64655" y="1328588"/>
                </a:lnTo>
                <a:cubicBezTo>
                  <a:pt x="64655" y="1347382"/>
                  <a:pt x="50710" y="1361164"/>
                  <a:pt x="32962" y="1361164"/>
                </a:cubicBezTo>
                <a:cubicBezTo>
                  <a:pt x="15213" y="1361164"/>
                  <a:pt x="0" y="1347382"/>
                  <a:pt x="0" y="1328588"/>
                </a:cubicBezTo>
                <a:lnTo>
                  <a:pt x="0" y="1252159"/>
                </a:lnTo>
                <a:cubicBezTo>
                  <a:pt x="0" y="1234618"/>
                  <a:pt x="15213" y="1219583"/>
                  <a:pt x="32962" y="1219583"/>
                </a:cubicBezTo>
                <a:close/>
                <a:moveTo>
                  <a:pt x="32962" y="894102"/>
                </a:moveTo>
                <a:cubicBezTo>
                  <a:pt x="50710" y="894102"/>
                  <a:pt x="64655" y="907797"/>
                  <a:pt x="64655" y="925227"/>
                </a:cubicBezTo>
                <a:lnTo>
                  <a:pt x="64655" y="1088324"/>
                </a:lnTo>
                <a:cubicBezTo>
                  <a:pt x="64655" y="1105754"/>
                  <a:pt x="50710" y="1119449"/>
                  <a:pt x="32962" y="1119449"/>
                </a:cubicBezTo>
                <a:cubicBezTo>
                  <a:pt x="15213" y="1119449"/>
                  <a:pt x="0" y="1105754"/>
                  <a:pt x="0" y="1088324"/>
                </a:cubicBezTo>
                <a:lnTo>
                  <a:pt x="0" y="925227"/>
                </a:lnTo>
                <a:cubicBezTo>
                  <a:pt x="0" y="907797"/>
                  <a:pt x="15213" y="894102"/>
                  <a:pt x="32962" y="894102"/>
                </a:cubicBezTo>
                <a:close/>
                <a:moveTo>
                  <a:pt x="32962" y="566663"/>
                </a:moveTo>
                <a:cubicBezTo>
                  <a:pt x="50710" y="566663"/>
                  <a:pt x="64655" y="581603"/>
                  <a:pt x="64655" y="599034"/>
                </a:cubicBezTo>
                <a:lnTo>
                  <a:pt x="64655" y="762130"/>
                </a:lnTo>
                <a:cubicBezTo>
                  <a:pt x="64655" y="779560"/>
                  <a:pt x="50710" y="794501"/>
                  <a:pt x="32962" y="794501"/>
                </a:cubicBezTo>
                <a:cubicBezTo>
                  <a:pt x="15213" y="794501"/>
                  <a:pt x="0" y="779560"/>
                  <a:pt x="0" y="762130"/>
                </a:cubicBezTo>
                <a:lnTo>
                  <a:pt x="0" y="599034"/>
                </a:lnTo>
                <a:cubicBezTo>
                  <a:pt x="0" y="581603"/>
                  <a:pt x="15213" y="566663"/>
                  <a:pt x="32962" y="566663"/>
                </a:cubicBezTo>
                <a:close/>
                <a:moveTo>
                  <a:pt x="32962" y="241715"/>
                </a:moveTo>
                <a:cubicBezTo>
                  <a:pt x="50710" y="241715"/>
                  <a:pt x="64655" y="255410"/>
                  <a:pt x="64655" y="272840"/>
                </a:cubicBezTo>
                <a:lnTo>
                  <a:pt x="64655" y="435937"/>
                </a:lnTo>
                <a:cubicBezTo>
                  <a:pt x="64655" y="453367"/>
                  <a:pt x="50710" y="467062"/>
                  <a:pt x="32962" y="467062"/>
                </a:cubicBezTo>
                <a:cubicBezTo>
                  <a:pt x="15213" y="467062"/>
                  <a:pt x="0" y="453367"/>
                  <a:pt x="0" y="435937"/>
                </a:cubicBezTo>
                <a:lnTo>
                  <a:pt x="0" y="272840"/>
                </a:lnTo>
                <a:cubicBezTo>
                  <a:pt x="0" y="255410"/>
                  <a:pt x="15213" y="241715"/>
                  <a:pt x="32962" y="241715"/>
                </a:cubicBezTo>
                <a:close/>
                <a:moveTo>
                  <a:pt x="32962" y="0"/>
                </a:moveTo>
                <a:cubicBezTo>
                  <a:pt x="50710" y="0"/>
                  <a:pt x="64655" y="15168"/>
                  <a:pt x="64655" y="32864"/>
                </a:cubicBezTo>
                <a:lnTo>
                  <a:pt x="64655" y="109970"/>
                </a:lnTo>
                <a:cubicBezTo>
                  <a:pt x="64655" y="127666"/>
                  <a:pt x="50710" y="141570"/>
                  <a:pt x="32962" y="141570"/>
                </a:cubicBezTo>
                <a:cubicBezTo>
                  <a:pt x="15213" y="141570"/>
                  <a:pt x="0" y="127666"/>
                  <a:pt x="0" y="109970"/>
                </a:cubicBezTo>
                <a:lnTo>
                  <a:pt x="0" y="32864"/>
                </a:lnTo>
                <a:cubicBezTo>
                  <a:pt x="0" y="15168"/>
                  <a:pt x="15213" y="0"/>
                  <a:pt x="329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E3A3ABDA-2A48-5A40-8EE0-9C9F86CDF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5860" y="5935072"/>
            <a:ext cx="64655" cy="1355665"/>
          </a:xfrm>
          <a:custGeom>
            <a:avLst/>
            <a:gdLst>
              <a:gd name="connsiteX0" fmla="*/ 32962 w 64655"/>
              <a:gd name="connsiteY0" fmla="*/ 1214095 h 1355665"/>
              <a:gd name="connsiteX1" fmla="*/ 64655 w 64655"/>
              <a:gd name="connsiteY1" fmla="*/ 1245696 h 1355665"/>
              <a:gd name="connsiteX2" fmla="*/ 64655 w 64655"/>
              <a:gd name="connsiteY2" fmla="*/ 1322801 h 1355665"/>
              <a:gd name="connsiteX3" fmla="*/ 32962 w 64655"/>
              <a:gd name="connsiteY3" fmla="*/ 1355665 h 1355665"/>
              <a:gd name="connsiteX4" fmla="*/ 0 w 64655"/>
              <a:gd name="connsiteY4" fmla="*/ 1322801 h 1355665"/>
              <a:gd name="connsiteX5" fmla="*/ 0 w 64655"/>
              <a:gd name="connsiteY5" fmla="*/ 1245696 h 1355665"/>
              <a:gd name="connsiteX6" fmla="*/ 32962 w 64655"/>
              <a:gd name="connsiteY6" fmla="*/ 1214095 h 1355665"/>
              <a:gd name="connsiteX7" fmla="*/ 32962 w 64655"/>
              <a:gd name="connsiteY7" fmla="*/ 888615 h 1355665"/>
              <a:gd name="connsiteX8" fmla="*/ 64655 w 64655"/>
              <a:gd name="connsiteY8" fmla="*/ 919740 h 1355665"/>
              <a:gd name="connsiteX9" fmla="*/ 64655 w 64655"/>
              <a:gd name="connsiteY9" fmla="*/ 1081592 h 1355665"/>
              <a:gd name="connsiteX10" fmla="*/ 32962 w 64655"/>
              <a:gd name="connsiteY10" fmla="*/ 1113962 h 1355665"/>
              <a:gd name="connsiteX11" fmla="*/ 0 w 64655"/>
              <a:gd name="connsiteY11" fmla="*/ 1081592 h 1355665"/>
              <a:gd name="connsiteX12" fmla="*/ 0 w 64655"/>
              <a:gd name="connsiteY12" fmla="*/ 919740 h 1355665"/>
              <a:gd name="connsiteX13" fmla="*/ 32962 w 64655"/>
              <a:gd name="connsiteY13" fmla="*/ 888615 h 1355665"/>
              <a:gd name="connsiteX14" fmla="*/ 32962 w 64655"/>
              <a:gd name="connsiteY14" fmla="*/ 561177 h 1355665"/>
              <a:gd name="connsiteX15" fmla="*/ 64655 w 64655"/>
              <a:gd name="connsiteY15" fmla="*/ 593547 h 1355665"/>
              <a:gd name="connsiteX16" fmla="*/ 64655 w 64655"/>
              <a:gd name="connsiteY16" fmla="*/ 756644 h 1355665"/>
              <a:gd name="connsiteX17" fmla="*/ 32962 w 64655"/>
              <a:gd name="connsiteY17" fmla="*/ 787769 h 1355665"/>
              <a:gd name="connsiteX18" fmla="*/ 0 w 64655"/>
              <a:gd name="connsiteY18" fmla="*/ 756644 h 1355665"/>
              <a:gd name="connsiteX19" fmla="*/ 0 w 64655"/>
              <a:gd name="connsiteY19" fmla="*/ 593547 h 1355665"/>
              <a:gd name="connsiteX20" fmla="*/ 32962 w 64655"/>
              <a:gd name="connsiteY20" fmla="*/ 561177 h 1355665"/>
              <a:gd name="connsiteX21" fmla="*/ 32962 w 64655"/>
              <a:gd name="connsiteY21" fmla="*/ 236228 h 1355665"/>
              <a:gd name="connsiteX22" fmla="*/ 64655 w 64655"/>
              <a:gd name="connsiteY22" fmla="*/ 267354 h 1355665"/>
              <a:gd name="connsiteX23" fmla="*/ 64655 w 64655"/>
              <a:gd name="connsiteY23" fmla="*/ 430450 h 1355665"/>
              <a:gd name="connsiteX24" fmla="*/ 32962 w 64655"/>
              <a:gd name="connsiteY24" fmla="*/ 462821 h 1355665"/>
              <a:gd name="connsiteX25" fmla="*/ 0 w 64655"/>
              <a:gd name="connsiteY25" fmla="*/ 430450 h 1355665"/>
              <a:gd name="connsiteX26" fmla="*/ 0 w 64655"/>
              <a:gd name="connsiteY26" fmla="*/ 267354 h 1355665"/>
              <a:gd name="connsiteX27" fmla="*/ 32962 w 64655"/>
              <a:gd name="connsiteY27" fmla="*/ 236228 h 1355665"/>
              <a:gd name="connsiteX28" fmla="*/ 32962 w 64655"/>
              <a:gd name="connsiteY28" fmla="*/ 0 h 1355665"/>
              <a:gd name="connsiteX29" fmla="*/ 64655 w 64655"/>
              <a:gd name="connsiteY29" fmla="*/ 30657 h 1355665"/>
              <a:gd name="connsiteX30" fmla="*/ 64655 w 64655"/>
              <a:gd name="connsiteY30" fmla="*/ 105459 h 1355665"/>
              <a:gd name="connsiteX31" fmla="*/ 32962 w 64655"/>
              <a:gd name="connsiteY31" fmla="*/ 136116 h 1355665"/>
              <a:gd name="connsiteX32" fmla="*/ 0 w 64655"/>
              <a:gd name="connsiteY32" fmla="*/ 105459 h 1355665"/>
              <a:gd name="connsiteX33" fmla="*/ 0 w 64655"/>
              <a:gd name="connsiteY33" fmla="*/ 30657 h 1355665"/>
              <a:gd name="connsiteX34" fmla="*/ 32962 w 64655"/>
              <a:gd name="connsiteY34" fmla="*/ 0 h 135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4655" h="1355665">
                <a:moveTo>
                  <a:pt x="32962" y="1214095"/>
                </a:moveTo>
                <a:cubicBezTo>
                  <a:pt x="49442" y="1214095"/>
                  <a:pt x="64655" y="1227999"/>
                  <a:pt x="64655" y="1245696"/>
                </a:cubicBezTo>
                <a:lnTo>
                  <a:pt x="64655" y="1322801"/>
                </a:lnTo>
                <a:cubicBezTo>
                  <a:pt x="64655" y="1340497"/>
                  <a:pt x="49442" y="1355665"/>
                  <a:pt x="32962" y="1355665"/>
                </a:cubicBezTo>
                <a:cubicBezTo>
                  <a:pt x="15213" y="1355665"/>
                  <a:pt x="0" y="1340497"/>
                  <a:pt x="0" y="1322801"/>
                </a:cubicBezTo>
                <a:lnTo>
                  <a:pt x="0" y="1245696"/>
                </a:lnTo>
                <a:cubicBezTo>
                  <a:pt x="0" y="1227999"/>
                  <a:pt x="15213" y="1214095"/>
                  <a:pt x="32962" y="1214095"/>
                </a:cubicBezTo>
                <a:close/>
                <a:moveTo>
                  <a:pt x="32962" y="888615"/>
                </a:moveTo>
                <a:cubicBezTo>
                  <a:pt x="49442" y="888615"/>
                  <a:pt x="64655" y="902310"/>
                  <a:pt x="64655" y="919740"/>
                </a:cubicBezTo>
                <a:lnTo>
                  <a:pt x="64655" y="1081592"/>
                </a:lnTo>
                <a:cubicBezTo>
                  <a:pt x="64655" y="1099022"/>
                  <a:pt x="49442" y="1113962"/>
                  <a:pt x="32962" y="1113962"/>
                </a:cubicBezTo>
                <a:cubicBezTo>
                  <a:pt x="15213" y="1113962"/>
                  <a:pt x="0" y="1099022"/>
                  <a:pt x="0" y="1081592"/>
                </a:cubicBezTo>
                <a:lnTo>
                  <a:pt x="0" y="919740"/>
                </a:lnTo>
                <a:cubicBezTo>
                  <a:pt x="0" y="902310"/>
                  <a:pt x="15213" y="888615"/>
                  <a:pt x="32962" y="888615"/>
                </a:cubicBezTo>
                <a:close/>
                <a:moveTo>
                  <a:pt x="32962" y="561177"/>
                </a:moveTo>
                <a:cubicBezTo>
                  <a:pt x="49442" y="561177"/>
                  <a:pt x="64655" y="576117"/>
                  <a:pt x="64655" y="593547"/>
                </a:cubicBezTo>
                <a:lnTo>
                  <a:pt x="64655" y="756644"/>
                </a:lnTo>
                <a:cubicBezTo>
                  <a:pt x="64655" y="774074"/>
                  <a:pt x="49442" y="787769"/>
                  <a:pt x="32962" y="787769"/>
                </a:cubicBezTo>
                <a:cubicBezTo>
                  <a:pt x="15213" y="787769"/>
                  <a:pt x="0" y="774074"/>
                  <a:pt x="0" y="756644"/>
                </a:cubicBezTo>
                <a:lnTo>
                  <a:pt x="0" y="593547"/>
                </a:lnTo>
                <a:cubicBezTo>
                  <a:pt x="0" y="576117"/>
                  <a:pt x="15213" y="561177"/>
                  <a:pt x="32962" y="561177"/>
                </a:cubicBezTo>
                <a:close/>
                <a:moveTo>
                  <a:pt x="32962" y="236228"/>
                </a:moveTo>
                <a:cubicBezTo>
                  <a:pt x="49442" y="236228"/>
                  <a:pt x="64655" y="249923"/>
                  <a:pt x="64655" y="267354"/>
                </a:cubicBezTo>
                <a:lnTo>
                  <a:pt x="64655" y="430450"/>
                </a:lnTo>
                <a:cubicBezTo>
                  <a:pt x="64655" y="447880"/>
                  <a:pt x="49442" y="462821"/>
                  <a:pt x="32962" y="462821"/>
                </a:cubicBezTo>
                <a:cubicBezTo>
                  <a:pt x="15213" y="462821"/>
                  <a:pt x="0" y="447880"/>
                  <a:pt x="0" y="430450"/>
                </a:cubicBezTo>
                <a:lnTo>
                  <a:pt x="0" y="267354"/>
                </a:lnTo>
                <a:cubicBezTo>
                  <a:pt x="0" y="249923"/>
                  <a:pt x="15213" y="236228"/>
                  <a:pt x="32962" y="236228"/>
                </a:cubicBezTo>
                <a:close/>
                <a:moveTo>
                  <a:pt x="32962" y="0"/>
                </a:moveTo>
                <a:cubicBezTo>
                  <a:pt x="49442" y="0"/>
                  <a:pt x="64655" y="13489"/>
                  <a:pt x="64655" y="30657"/>
                </a:cubicBezTo>
                <a:lnTo>
                  <a:pt x="64655" y="105459"/>
                </a:lnTo>
                <a:cubicBezTo>
                  <a:pt x="64655" y="122627"/>
                  <a:pt x="49442" y="136116"/>
                  <a:pt x="32962" y="136116"/>
                </a:cubicBezTo>
                <a:cubicBezTo>
                  <a:pt x="15213" y="136116"/>
                  <a:pt x="0" y="122627"/>
                  <a:pt x="0" y="105459"/>
                </a:cubicBezTo>
                <a:lnTo>
                  <a:pt x="0" y="30657"/>
                </a:lnTo>
                <a:cubicBezTo>
                  <a:pt x="0" y="13489"/>
                  <a:pt x="15213" y="0"/>
                  <a:pt x="3296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2E0CADA-4A1A-BB48-BABB-C0E7CE0D9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5120" y="8951074"/>
            <a:ext cx="64679" cy="1361164"/>
          </a:xfrm>
          <a:custGeom>
            <a:avLst/>
            <a:gdLst>
              <a:gd name="connsiteX0" fmla="*/ 32340 w 64679"/>
              <a:gd name="connsiteY0" fmla="*/ 1219583 h 1361164"/>
              <a:gd name="connsiteX1" fmla="*/ 64679 w 64679"/>
              <a:gd name="connsiteY1" fmla="*/ 1252159 h 1361164"/>
              <a:gd name="connsiteX2" fmla="*/ 64679 w 64679"/>
              <a:gd name="connsiteY2" fmla="*/ 1328588 h 1361164"/>
              <a:gd name="connsiteX3" fmla="*/ 32340 w 64679"/>
              <a:gd name="connsiteY3" fmla="*/ 1361164 h 1361164"/>
              <a:gd name="connsiteX4" fmla="*/ 0 w 64679"/>
              <a:gd name="connsiteY4" fmla="*/ 1328588 h 1361164"/>
              <a:gd name="connsiteX5" fmla="*/ 0 w 64679"/>
              <a:gd name="connsiteY5" fmla="*/ 1252159 h 1361164"/>
              <a:gd name="connsiteX6" fmla="*/ 32340 w 64679"/>
              <a:gd name="connsiteY6" fmla="*/ 1219583 h 1361164"/>
              <a:gd name="connsiteX7" fmla="*/ 32340 w 64679"/>
              <a:gd name="connsiteY7" fmla="*/ 894102 h 1361164"/>
              <a:gd name="connsiteX8" fmla="*/ 64679 w 64679"/>
              <a:gd name="connsiteY8" fmla="*/ 925227 h 1361164"/>
              <a:gd name="connsiteX9" fmla="*/ 64679 w 64679"/>
              <a:gd name="connsiteY9" fmla="*/ 1088324 h 1361164"/>
              <a:gd name="connsiteX10" fmla="*/ 32340 w 64679"/>
              <a:gd name="connsiteY10" fmla="*/ 1119449 h 1361164"/>
              <a:gd name="connsiteX11" fmla="*/ 0 w 64679"/>
              <a:gd name="connsiteY11" fmla="*/ 1088324 h 1361164"/>
              <a:gd name="connsiteX12" fmla="*/ 0 w 64679"/>
              <a:gd name="connsiteY12" fmla="*/ 925227 h 1361164"/>
              <a:gd name="connsiteX13" fmla="*/ 32340 w 64679"/>
              <a:gd name="connsiteY13" fmla="*/ 894102 h 1361164"/>
              <a:gd name="connsiteX14" fmla="*/ 32340 w 64679"/>
              <a:gd name="connsiteY14" fmla="*/ 566663 h 1361164"/>
              <a:gd name="connsiteX15" fmla="*/ 64679 w 64679"/>
              <a:gd name="connsiteY15" fmla="*/ 599034 h 1361164"/>
              <a:gd name="connsiteX16" fmla="*/ 64679 w 64679"/>
              <a:gd name="connsiteY16" fmla="*/ 762130 h 1361164"/>
              <a:gd name="connsiteX17" fmla="*/ 32340 w 64679"/>
              <a:gd name="connsiteY17" fmla="*/ 794501 h 1361164"/>
              <a:gd name="connsiteX18" fmla="*/ 0 w 64679"/>
              <a:gd name="connsiteY18" fmla="*/ 762130 h 1361164"/>
              <a:gd name="connsiteX19" fmla="*/ 0 w 64679"/>
              <a:gd name="connsiteY19" fmla="*/ 599034 h 1361164"/>
              <a:gd name="connsiteX20" fmla="*/ 32340 w 64679"/>
              <a:gd name="connsiteY20" fmla="*/ 566663 h 1361164"/>
              <a:gd name="connsiteX21" fmla="*/ 32340 w 64679"/>
              <a:gd name="connsiteY21" fmla="*/ 241715 h 1361164"/>
              <a:gd name="connsiteX22" fmla="*/ 64679 w 64679"/>
              <a:gd name="connsiteY22" fmla="*/ 272840 h 1361164"/>
              <a:gd name="connsiteX23" fmla="*/ 64679 w 64679"/>
              <a:gd name="connsiteY23" fmla="*/ 435937 h 1361164"/>
              <a:gd name="connsiteX24" fmla="*/ 32340 w 64679"/>
              <a:gd name="connsiteY24" fmla="*/ 467062 h 1361164"/>
              <a:gd name="connsiteX25" fmla="*/ 0 w 64679"/>
              <a:gd name="connsiteY25" fmla="*/ 435937 h 1361164"/>
              <a:gd name="connsiteX26" fmla="*/ 0 w 64679"/>
              <a:gd name="connsiteY26" fmla="*/ 272840 h 1361164"/>
              <a:gd name="connsiteX27" fmla="*/ 32340 w 64679"/>
              <a:gd name="connsiteY27" fmla="*/ 241715 h 1361164"/>
              <a:gd name="connsiteX28" fmla="*/ 32340 w 64679"/>
              <a:gd name="connsiteY28" fmla="*/ 0 h 1361164"/>
              <a:gd name="connsiteX29" fmla="*/ 64679 w 64679"/>
              <a:gd name="connsiteY29" fmla="*/ 32864 h 1361164"/>
              <a:gd name="connsiteX30" fmla="*/ 64679 w 64679"/>
              <a:gd name="connsiteY30" fmla="*/ 109970 h 1361164"/>
              <a:gd name="connsiteX31" fmla="*/ 32340 w 64679"/>
              <a:gd name="connsiteY31" fmla="*/ 141570 h 1361164"/>
              <a:gd name="connsiteX32" fmla="*/ 0 w 64679"/>
              <a:gd name="connsiteY32" fmla="*/ 109970 h 1361164"/>
              <a:gd name="connsiteX33" fmla="*/ 0 w 64679"/>
              <a:gd name="connsiteY33" fmla="*/ 32864 h 1361164"/>
              <a:gd name="connsiteX34" fmla="*/ 32340 w 64679"/>
              <a:gd name="connsiteY34" fmla="*/ 0 h 136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4679" h="1361164">
                <a:moveTo>
                  <a:pt x="32340" y="1219583"/>
                </a:moveTo>
                <a:cubicBezTo>
                  <a:pt x="49753" y="1219583"/>
                  <a:pt x="64679" y="1234618"/>
                  <a:pt x="64679" y="1252159"/>
                </a:cubicBezTo>
                <a:lnTo>
                  <a:pt x="64679" y="1328588"/>
                </a:lnTo>
                <a:cubicBezTo>
                  <a:pt x="64679" y="1347382"/>
                  <a:pt x="49753" y="1361164"/>
                  <a:pt x="32340" y="1361164"/>
                </a:cubicBezTo>
                <a:cubicBezTo>
                  <a:pt x="14926" y="1361164"/>
                  <a:pt x="0" y="1347382"/>
                  <a:pt x="0" y="1328588"/>
                </a:cubicBezTo>
                <a:lnTo>
                  <a:pt x="0" y="1252159"/>
                </a:lnTo>
                <a:cubicBezTo>
                  <a:pt x="0" y="1234618"/>
                  <a:pt x="14926" y="1219583"/>
                  <a:pt x="32340" y="1219583"/>
                </a:cubicBezTo>
                <a:close/>
                <a:moveTo>
                  <a:pt x="32340" y="894102"/>
                </a:moveTo>
                <a:cubicBezTo>
                  <a:pt x="49753" y="894102"/>
                  <a:pt x="64679" y="907797"/>
                  <a:pt x="64679" y="925227"/>
                </a:cubicBezTo>
                <a:lnTo>
                  <a:pt x="64679" y="1088324"/>
                </a:lnTo>
                <a:cubicBezTo>
                  <a:pt x="64679" y="1105754"/>
                  <a:pt x="49753" y="1119449"/>
                  <a:pt x="32340" y="1119449"/>
                </a:cubicBezTo>
                <a:cubicBezTo>
                  <a:pt x="14926" y="1119449"/>
                  <a:pt x="0" y="1105754"/>
                  <a:pt x="0" y="1088324"/>
                </a:cubicBezTo>
                <a:lnTo>
                  <a:pt x="0" y="925227"/>
                </a:lnTo>
                <a:cubicBezTo>
                  <a:pt x="0" y="907797"/>
                  <a:pt x="14926" y="894102"/>
                  <a:pt x="32340" y="894102"/>
                </a:cubicBezTo>
                <a:close/>
                <a:moveTo>
                  <a:pt x="32340" y="566663"/>
                </a:moveTo>
                <a:cubicBezTo>
                  <a:pt x="49753" y="566663"/>
                  <a:pt x="64679" y="581603"/>
                  <a:pt x="64679" y="599034"/>
                </a:cubicBezTo>
                <a:lnTo>
                  <a:pt x="64679" y="762130"/>
                </a:lnTo>
                <a:cubicBezTo>
                  <a:pt x="64679" y="779560"/>
                  <a:pt x="49753" y="794501"/>
                  <a:pt x="32340" y="794501"/>
                </a:cubicBezTo>
                <a:cubicBezTo>
                  <a:pt x="14926" y="794501"/>
                  <a:pt x="0" y="779560"/>
                  <a:pt x="0" y="762130"/>
                </a:cubicBezTo>
                <a:lnTo>
                  <a:pt x="0" y="599034"/>
                </a:lnTo>
                <a:cubicBezTo>
                  <a:pt x="0" y="581603"/>
                  <a:pt x="14926" y="566663"/>
                  <a:pt x="32340" y="566663"/>
                </a:cubicBezTo>
                <a:close/>
                <a:moveTo>
                  <a:pt x="32340" y="241715"/>
                </a:moveTo>
                <a:cubicBezTo>
                  <a:pt x="49753" y="241715"/>
                  <a:pt x="64679" y="255410"/>
                  <a:pt x="64679" y="272840"/>
                </a:cubicBezTo>
                <a:lnTo>
                  <a:pt x="64679" y="435937"/>
                </a:lnTo>
                <a:cubicBezTo>
                  <a:pt x="64679" y="453367"/>
                  <a:pt x="49753" y="467062"/>
                  <a:pt x="32340" y="467062"/>
                </a:cubicBezTo>
                <a:cubicBezTo>
                  <a:pt x="14926" y="467062"/>
                  <a:pt x="0" y="453367"/>
                  <a:pt x="0" y="435937"/>
                </a:cubicBezTo>
                <a:lnTo>
                  <a:pt x="0" y="272840"/>
                </a:lnTo>
                <a:cubicBezTo>
                  <a:pt x="0" y="255410"/>
                  <a:pt x="14926" y="241715"/>
                  <a:pt x="32340" y="241715"/>
                </a:cubicBezTo>
                <a:close/>
                <a:moveTo>
                  <a:pt x="32340" y="0"/>
                </a:moveTo>
                <a:cubicBezTo>
                  <a:pt x="49753" y="0"/>
                  <a:pt x="64679" y="15168"/>
                  <a:pt x="64679" y="32864"/>
                </a:cubicBezTo>
                <a:lnTo>
                  <a:pt x="64679" y="109970"/>
                </a:lnTo>
                <a:cubicBezTo>
                  <a:pt x="64679" y="127666"/>
                  <a:pt x="49753" y="141570"/>
                  <a:pt x="32340" y="141570"/>
                </a:cubicBezTo>
                <a:cubicBezTo>
                  <a:pt x="14926" y="141570"/>
                  <a:pt x="0" y="127666"/>
                  <a:pt x="0" y="109970"/>
                </a:cubicBezTo>
                <a:lnTo>
                  <a:pt x="0" y="32864"/>
                </a:lnTo>
                <a:cubicBezTo>
                  <a:pt x="0" y="15168"/>
                  <a:pt x="14926" y="0"/>
                  <a:pt x="323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17B94009-E54E-184A-A8B1-D95EFE95A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700" y="5935072"/>
            <a:ext cx="64656" cy="1355665"/>
          </a:xfrm>
          <a:custGeom>
            <a:avLst/>
            <a:gdLst>
              <a:gd name="connsiteX0" fmla="*/ 32962 w 64656"/>
              <a:gd name="connsiteY0" fmla="*/ 1214095 h 1355665"/>
              <a:gd name="connsiteX1" fmla="*/ 64656 w 64656"/>
              <a:gd name="connsiteY1" fmla="*/ 1245696 h 1355665"/>
              <a:gd name="connsiteX2" fmla="*/ 64656 w 64656"/>
              <a:gd name="connsiteY2" fmla="*/ 1322801 h 1355665"/>
              <a:gd name="connsiteX3" fmla="*/ 32962 w 64656"/>
              <a:gd name="connsiteY3" fmla="*/ 1355665 h 1355665"/>
              <a:gd name="connsiteX4" fmla="*/ 0 w 64656"/>
              <a:gd name="connsiteY4" fmla="*/ 1322801 h 1355665"/>
              <a:gd name="connsiteX5" fmla="*/ 0 w 64656"/>
              <a:gd name="connsiteY5" fmla="*/ 1245696 h 1355665"/>
              <a:gd name="connsiteX6" fmla="*/ 32962 w 64656"/>
              <a:gd name="connsiteY6" fmla="*/ 1214095 h 1355665"/>
              <a:gd name="connsiteX7" fmla="*/ 32962 w 64656"/>
              <a:gd name="connsiteY7" fmla="*/ 888615 h 1355665"/>
              <a:gd name="connsiteX8" fmla="*/ 64656 w 64656"/>
              <a:gd name="connsiteY8" fmla="*/ 919740 h 1355665"/>
              <a:gd name="connsiteX9" fmla="*/ 64656 w 64656"/>
              <a:gd name="connsiteY9" fmla="*/ 1081592 h 1355665"/>
              <a:gd name="connsiteX10" fmla="*/ 32962 w 64656"/>
              <a:gd name="connsiteY10" fmla="*/ 1113962 h 1355665"/>
              <a:gd name="connsiteX11" fmla="*/ 0 w 64656"/>
              <a:gd name="connsiteY11" fmla="*/ 1081592 h 1355665"/>
              <a:gd name="connsiteX12" fmla="*/ 0 w 64656"/>
              <a:gd name="connsiteY12" fmla="*/ 919740 h 1355665"/>
              <a:gd name="connsiteX13" fmla="*/ 32962 w 64656"/>
              <a:gd name="connsiteY13" fmla="*/ 888615 h 1355665"/>
              <a:gd name="connsiteX14" fmla="*/ 32962 w 64656"/>
              <a:gd name="connsiteY14" fmla="*/ 561177 h 1355665"/>
              <a:gd name="connsiteX15" fmla="*/ 64656 w 64656"/>
              <a:gd name="connsiteY15" fmla="*/ 593547 h 1355665"/>
              <a:gd name="connsiteX16" fmla="*/ 64656 w 64656"/>
              <a:gd name="connsiteY16" fmla="*/ 756644 h 1355665"/>
              <a:gd name="connsiteX17" fmla="*/ 32962 w 64656"/>
              <a:gd name="connsiteY17" fmla="*/ 787769 h 1355665"/>
              <a:gd name="connsiteX18" fmla="*/ 0 w 64656"/>
              <a:gd name="connsiteY18" fmla="*/ 756644 h 1355665"/>
              <a:gd name="connsiteX19" fmla="*/ 0 w 64656"/>
              <a:gd name="connsiteY19" fmla="*/ 593547 h 1355665"/>
              <a:gd name="connsiteX20" fmla="*/ 32962 w 64656"/>
              <a:gd name="connsiteY20" fmla="*/ 561177 h 1355665"/>
              <a:gd name="connsiteX21" fmla="*/ 32962 w 64656"/>
              <a:gd name="connsiteY21" fmla="*/ 236228 h 1355665"/>
              <a:gd name="connsiteX22" fmla="*/ 64656 w 64656"/>
              <a:gd name="connsiteY22" fmla="*/ 267354 h 1355665"/>
              <a:gd name="connsiteX23" fmla="*/ 64656 w 64656"/>
              <a:gd name="connsiteY23" fmla="*/ 430450 h 1355665"/>
              <a:gd name="connsiteX24" fmla="*/ 32962 w 64656"/>
              <a:gd name="connsiteY24" fmla="*/ 462821 h 1355665"/>
              <a:gd name="connsiteX25" fmla="*/ 0 w 64656"/>
              <a:gd name="connsiteY25" fmla="*/ 430450 h 1355665"/>
              <a:gd name="connsiteX26" fmla="*/ 0 w 64656"/>
              <a:gd name="connsiteY26" fmla="*/ 267354 h 1355665"/>
              <a:gd name="connsiteX27" fmla="*/ 32962 w 64656"/>
              <a:gd name="connsiteY27" fmla="*/ 236228 h 1355665"/>
              <a:gd name="connsiteX28" fmla="*/ 32962 w 64656"/>
              <a:gd name="connsiteY28" fmla="*/ 0 h 1355665"/>
              <a:gd name="connsiteX29" fmla="*/ 64656 w 64656"/>
              <a:gd name="connsiteY29" fmla="*/ 30657 h 1355665"/>
              <a:gd name="connsiteX30" fmla="*/ 64656 w 64656"/>
              <a:gd name="connsiteY30" fmla="*/ 105459 h 1355665"/>
              <a:gd name="connsiteX31" fmla="*/ 32962 w 64656"/>
              <a:gd name="connsiteY31" fmla="*/ 136116 h 1355665"/>
              <a:gd name="connsiteX32" fmla="*/ 0 w 64656"/>
              <a:gd name="connsiteY32" fmla="*/ 105459 h 1355665"/>
              <a:gd name="connsiteX33" fmla="*/ 0 w 64656"/>
              <a:gd name="connsiteY33" fmla="*/ 30657 h 1355665"/>
              <a:gd name="connsiteX34" fmla="*/ 32962 w 64656"/>
              <a:gd name="connsiteY34" fmla="*/ 0 h 135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4656" h="1355665">
                <a:moveTo>
                  <a:pt x="32962" y="1214095"/>
                </a:moveTo>
                <a:cubicBezTo>
                  <a:pt x="50710" y="1214095"/>
                  <a:pt x="64656" y="1227999"/>
                  <a:pt x="64656" y="1245696"/>
                </a:cubicBezTo>
                <a:lnTo>
                  <a:pt x="64656" y="1322801"/>
                </a:lnTo>
                <a:cubicBezTo>
                  <a:pt x="64656" y="1340497"/>
                  <a:pt x="50710" y="1355665"/>
                  <a:pt x="32962" y="1355665"/>
                </a:cubicBezTo>
                <a:cubicBezTo>
                  <a:pt x="15212" y="1355665"/>
                  <a:pt x="0" y="1340497"/>
                  <a:pt x="0" y="1322801"/>
                </a:cubicBezTo>
                <a:lnTo>
                  <a:pt x="0" y="1245696"/>
                </a:lnTo>
                <a:cubicBezTo>
                  <a:pt x="0" y="1227999"/>
                  <a:pt x="15212" y="1214095"/>
                  <a:pt x="32962" y="1214095"/>
                </a:cubicBezTo>
                <a:close/>
                <a:moveTo>
                  <a:pt x="32962" y="888615"/>
                </a:moveTo>
                <a:cubicBezTo>
                  <a:pt x="50710" y="888615"/>
                  <a:pt x="64656" y="902310"/>
                  <a:pt x="64656" y="919740"/>
                </a:cubicBezTo>
                <a:lnTo>
                  <a:pt x="64656" y="1081592"/>
                </a:lnTo>
                <a:cubicBezTo>
                  <a:pt x="64656" y="1099022"/>
                  <a:pt x="50710" y="1113962"/>
                  <a:pt x="32962" y="1113962"/>
                </a:cubicBezTo>
                <a:cubicBezTo>
                  <a:pt x="15212" y="1113962"/>
                  <a:pt x="0" y="1099022"/>
                  <a:pt x="0" y="1081592"/>
                </a:cubicBezTo>
                <a:lnTo>
                  <a:pt x="0" y="919740"/>
                </a:lnTo>
                <a:cubicBezTo>
                  <a:pt x="0" y="902310"/>
                  <a:pt x="15212" y="888615"/>
                  <a:pt x="32962" y="888615"/>
                </a:cubicBezTo>
                <a:close/>
                <a:moveTo>
                  <a:pt x="32962" y="561177"/>
                </a:moveTo>
                <a:cubicBezTo>
                  <a:pt x="50710" y="561177"/>
                  <a:pt x="64656" y="576117"/>
                  <a:pt x="64656" y="593547"/>
                </a:cubicBezTo>
                <a:lnTo>
                  <a:pt x="64656" y="756644"/>
                </a:lnTo>
                <a:cubicBezTo>
                  <a:pt x="64656" y="774074"/>
                  <a:pt x="50710" y="787769"/>
                  <a:pt x="32962" y="787769"/>
                </a:cubicBezTo>
                <a:cubicBezTo>
                  <a:pt x="15212" y="787769"/>
                  <a:pt x="0" y="774074"/>
                  <a:pt x="0" y="756644"/>
                </a:cubicBezTo>
                <a:lnTo>
                  <a:pt x="0" y="593547"/>
                </a:lnTo>
                <a:cubicBezTo>
                  <a:pt x="0" y="576117"/>
                  <a:pt x="15212" y="561177"/>
                  <a:pt x="32962" y="561177"/>
                </a:cubicBezTo>
                <a:close/>
                <a:moveTo>
                  <a:pt x="32962" y="236228"/>
                </a:moveTo>
                <a:cubicBezTo>
                  <a:pt x="50710" y="236228"/>
                  <a:pt x="64656" y="249923"/>
                  <a:pt x="64656" y="267354"/>
                </a:cubicBezTo>
                <a:lnTo>
                  <a:pt x="64656" y="430450"/>
                </a:lnTo>
                <a:cubicBezTo>
                  <a:pt x="64656" y="447880"/>
                  <a:pt x="50710" y="462821"/>
                  <a:pt x="32962" y="462821"/>
                </a:cubicBezTo>
                <a:cubicBezTo>
                  <a:pt x="15212" y="462821"/>
                  <a:pt x="0" y="447880"/>
                  <a:pt x="0" y="430450"/>
                </a:cubicBezTo>
                <a:lnTo>
                  <a:pt x="0" y="267354"/>
                </a:lnTo>
                <a:cubicBezTo>
                  <a:pt x="0" y="249923"/>
                  <a:pt x="15212" y="236228"/>
                  <a:pt x="32962" y="236228"/>
                </a:cubicBezTo>
                <a:close/>
                <a:moveTo>
                  <a:pt x="32962" y="0"/>
                </a:moveTo>
                <a:cubicBezTo>
                  <a:pt x="50710" y="0"/>
                  <a:pt x="64656" y="13489"/>
                  <a:pt x="64656" y="30657"/>
                </a:cubicBezTo>
                <a:lnTo>
                  <a:pt x="64656" y="105459"/>
                </a:lnTo>
                <a:cubicBezTo>
                  <a:pt x="64656" y="122627"/>
                  <a:pt x="50710" y="136116"/>
                  <a:pt x="32962" y="136116"/>
                </a:cubicBezTo>
                <a:cubicBezTo>
                  <a:pt x="15212" y="136116"/>
                  <a:pt x="0" y="122627"/>
                  <a:pt x="0" y="105459"/>
                </a:cubicBezTo>
                <a:lnTo>
                  <a:pt x="0" y="30657"/>
                </a:lnTo>
                <a:cubicBezTo>
                  <a:pt x="0" y="13489"/>
                  <a:pt x="15212" y="0"/>
                  <a:pt x="3296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5D0FF3-CBBB-C546-B5B2-641D4D7DB0B9}"/>
              </a:ext>
            </a:extLst>
          </p:cNvPr>
          <p:cNvSpPr txBox="1"/>
          <p:nvPr/>
        </p:nvSpPr>
        <p:spPr>
          <a:xfrm>
            <a:off x="7776109" y="753790"/>
            <a:ext cx="8777403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PUZZLE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1AE54B-3991-924F-855D-ECD5CEC3388C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D46E10-6EC2-AF4A-B43D-F4E978BA3091}"/>
              </a:ext>
            </a:extLst>
          </p:cNvPr>
          <p:cNvSpPr txBox="1"/>
          <p:nvPr/>
        </p:nvSpPr>
        <p:spPr>
          <a:xfrm>
            <a:off x="3998712" y="4011777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B6D017-FF22-5049-8122-48C02B156308}"/>
              </a:ext>
            </a:extLst>
          </p:cNvPr>
          <p:cNvSpPr txBox="1"/>
          <p:nvPr/>
        </p:nvSpPr>
        <p:spPr>
          <a:xfrm>
            <a:off x="5121360" y="3315498"/>
            <a:ext cx="1879362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6A7BB-32C1-594E-BF41-303AF94C5BAF}"/>
              </a:ext>
            </a:extLst>
          </p:cNvPr>
          <p:cNvSpPr txBox="1"/>
          <p:nvPr/>
        </p:nvSpPr>
        <p:spPr>
          <a:xfrm>
            <a:off x="7006958" y="11059489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F9B02-8D5B-124F-A372-25127717CE90}"/>
              </a:ext>
            </a:extLst>
          </p:cNvPr>
          <p:cNvSpPr txBox="1"/>
          <p:nvPr/>
        </p:nvSpPr>
        <p:spPr>
          <a:xfrm>
            <a:off x="8188438" y="10363210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954D3-C2F4-F74B-AE14-1B9106F6F9DC}"/>
              </a:ext>
            </a:extLst>
          </p:cNvPr>
          <p:cNvSpPr txBox="1"/>
          <p:nvPr/>
        </p:nvSpPr>
        <p:spPr>
          <a:xfrm>
            <a:off x="10126498" y="4011777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4AE842-C272-2D46-A2D6-DC3431DD9A01}"/>
              </a:ext>
            </a:extLst>
          </p:cNvPr>
          <p:cNvSpPr txBox="1"/>
          <p:nvPr/>
        </p:nvSpPr>
        <p:spPr>
          <a:xfrm>
            <a:off x="10783637" y="3315498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7FE62-7267-C841-BB31-34B89D2AC80F}"/>
              </a:ext>
            </a:extLst>
          </p:cNvPr>
          <p:cNvSpPr txBox="1"/>
          <p:nvPr/>
        </p:nvSpPr>
        <p:spPr>
          <a:xfrm>
            <a:off x="13340340" y="11059489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729B02-83CA-7A4D-ABF2-AEB723B730D9}"/>
              </a:ext>
            </a:extLst>
          </p:cNvPr>
          <p:cNvSpPr txBox="1"/>
          <p:nvPr/>
        </p:nvSpPr>
        <p:spPr>
          <a:xfrm>
            <a:off x="14212282" y="10363210"/>
            <a:ext cx="238078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B5E1F-159E-D54D-85EF-2F2DAA5505F4}"/>
              </a:ext>
            </a:extLst>
          </p:cNvPr>
          <p:cNvSpPr txBox="1"/>
          <p:nvPr/>
        </p:nvSpPr>
        <p:spPr>
          <a:xfrm>
            <a:off x="16287154" y="4011777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D892D6-F3A2-B543-9EBF-AC9CFA35EA32}"/>
              </a:ext>
            </a:extLst>
          </p:cNvPr>
          <p:cNvSpPr txBox="1"/>
          <p:nvPr/>
        </p:nvSpPr>
        <p:spPr>
          <a:xfrm>
            <a:off x="17334787" y="3315498"/>
            <a:ext cx="2029403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Audience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CE2F2-DD54-6D48-81CE-EC4C03074D75}"/>
              </a:ext>
            </a:extLst>
          </p:cNvPr>
          <p:cNvSpPr txBox="1"/>
          <p:nvPr/>
        </p:nvSpPr>
        <p:spPr>
          <a:xfrm>
            <a:off x="5355244" y="8077180"/>
            <a:ext cx="1029128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BE79F7-8E01-574B-AB1A-0DD75FA44381}"/>
              </a:ext>
            </a:extLst>
          </p:cNvPr>
          <p:cNvSpPr txBox="1"/>
          <p:nvPr/>
        </p:nvSpPr>
        <p:spPr>
          <a:xfrm>
            <a:off x="8507937" y="6164560"/>
            <a:ext cx="1078821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792774-58AA-9041-BB45-4D5F9A834C26}"/>
              </a:ext>
            </a:extLst>
          </p:cNvPr>
          <p:cNvSpPr txBox="1"/>
          <p:nvPr/>
        </p:nvSpPr>
        <p:spPr>
          <a:xfrm>
            <a:off x="11706462" y="8077180"/>
            <a:ext cx="1043555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C3B041-AEFA-1944-A0DB-4CA536AB4CFB}"/>
              </a:ext>
            </a:extLst>
          </p:cNvPr>
          <p:cNvSpPr txBox="1"/>
          <p:nvPr/>
        </p:nvSpPr>
        <p:spPr>
          <a:xfrm>
            <a:off x="14716997" y="6164560"/>
            <a:ext cx="1125308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BE4122-CE23-2F45-9118-7F461E176E62}"/>
              </a:ext>
            </a:extLst>
          </p:cNvPr>
          <p:cNvSpPr txBox="1"/>
          <p:nvPr/>
        </p:nvSpPr>
        <p:spPr>
          <a:xfrm>
            <a:off x="17877801" y="8077180"/>
            <a:ext cx="990656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7399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BBCF48E8-5109-0C45-98FF-EE2D77BDB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697" y="8561025"/>
            <a:ext cx="4383908" cy="4383907"/>
          </a:xfrm>
          <a:custGeom>
            <a:avLst/>
            <a:gdLst>
              <a:gd name="T0" fmla="*/ 3286 w 3520"/>
              <a:gd name="T1" fmla="*/ 1681 h 3519"/>
              <a:gd name="T2" fmla="*/ 3043 w 3520"/>
              <a:gd name="T3" fmla="*/ 1778 h 3519"/>
              <a:gd name="T4" fmla="*/ 2582 w 3520"/>
              <a:gd name="T5" fmla="*/ 1512 h 3519"/>
              <a:gd name="T6" fmla="*/ 2560 w 3520"/>
              <a:gd name="T7" fmla="*/ 1180 h 3519"/>
              <a:gd name="T8" fmla="*/ 2718 w 3520"/>
              <a:gd name="T9" fmla="*/ 996 h 3519"/>
              <a:gd name="T10" fmla="*/ 3181 w 3520"/>
              <a:gd name="T11" fmla="*/ 1003 h 3519"/>
              <a:gd name="T12" fmla="*/ 3377 w 3520"/>
              <a:gd name="T13" fmla="*/ 978 h 3519"/>
              <a:gd name="T14" fmla="*/ 3486 w 3520"/>
              <a:gd name="T15" fmla="*/ 739 h 3519"/>
              <a:gd name="T16" fmla="*/ 3377 w 3520"/>
              <a:gd name="T17" fmla="*/ 141 h 3519"/>
              <a:gd name="T18" fmla="*/ 3376 w 3520"/>
              <a:gd name="T19" fmla="*/ 141 h 3519"/>
              <a:gd name="T20" fmla="*/ 2661 w 3520"/>
              <a:gd name="T21" fmla="*/ 20 h 3519"/>
              <a:gd name="T22" fmla="*/ 2426 w 3520"/>
              <a:gd name="T23" fmla="*/ 234 h 3519"/>
              <a:gd name="T24" fmla="*/ 2523 w 3520"/>
              <a:gd name="T25" fmla="*/ 476 h 3519"/>
              <a:gd name="T26" fmla="*/ 2257 w 3520"/>
              <a:gd name="T27" fmla="*/ 938 h 3519"/>
              <a:gd name="T28" fmla="*/ 1741 w 3520"/>
              <a:gd name="T29" fmla="*/ 802 h 3519"/>
              <a:gd name="T30" fmla="*/ 1749 w 3520"/>
              <a:gd name="T31" fmla="*/ 337 h 3519"/>
              <a:gd name="T32" fmla="*/ 1485 w 3520"/>
              <a:gd name="T33" fmla="*/ 32 h 3519"/>
              <a:gd name="T34" fmla="*/ 887 w 3520"/>
              <a:gd name="T35" fmla="*/ 141 h 3519"/>
              <a:gd name="T36" fmla="*/ 995 w 3520"/>
              <a:gd name="T37" fmla="*/ 739 h 3519"/>
              <a:gd name="T38" fmla="*/ 879 w 3520"/>
              <a:gd name="T39" fmla="*/ 980 h 3519"/>
              <a:gd name="T40" fmla="*/ 690 w 3520"/>
              <a:gd name="T41" fmla="*/ 1003 h 3519"/>
              <a:gd name="T42" fmla="*/ 225 w 3520"/>
              <a:gd name="T43" fmla="*/ 995 h 3519"/>
              <a:gd name="T44" fmla="*/ 89 w 3520"/>
              <a:gd name="T45" fmla="*/ 1510 h 3519"/>
              <a:gd name="T46" fmla="*/ 552 w 3520"/>
              <a:gd name="T47" fmla="*/ 1777 h 3519"/>
              <a:gd name="T48" fmla="*/ 794 w 3520"/>
              <a:gd name="T49" fmla="*/ 1680 h 3519"/>
              <a:gd name="T50" fmla="*/ 1007 w 3520"/>
              <a:gd name="T51" fmla="*/ 1915 h 3519"/>
              <a:gd name="T52" fmla="*/ 887 w 3520"/>
              <a:gd name="T53" fmla="*/ 2630 h 3519"/>
              <a:gd name="T54" fmla="*/ 888 w 3520"/>
              <a:gd name="T55" fmla="*/ 2630 h 3519"/>
              <a:gd name="T56" fmla="*/ 1485 w 3520"/>
              <a:gd name="T57" fmla="*/ 2522 h 3519"/>
              <a:gd name="T58" fmla="*/ 1749 w 3520"/>
              <a:gd name="T59" fmla="*/ 2827 h 3519"/>
              <a:gd name="T60" fmla="*/ 1741 w 3520"/>
              <a:gd name="T61" fmla="*/ 3292 h 3519"/>
              <a:gd name="T62" fmla="*/ 2257 w 3520"/>
              <a:gd name="T63" fmla="*/ 3428 h 3519"/>
              <a:gd name="T64" fmla="*/ 2523 w 3520"/>
              <a:gd name="T65" fmla="*/ 2966 h 3519"/>
              <a:gd name="T66" fmla="*/ 2426 w 3520"/>
              <a:gd name="T67" fmla="*/ 2723 h 3519"/>
              <a:gd name="T68" fmla="*/ 2661 w 3520"/>
              <a:gd name="T69" fmla="*/ 2509 h 3519"/>
              <a:gd name="T70" fmla="*/ 3379 w 3520"/>
              <a:gd name="T71" fmla="*/ 2631 h 3519"/>
              <a:gd name="T72" fmla="*/ 3499 w 3520"/>
              <a:gd name="T73" fmla="*/ 1915 h 3519"/>
              <a:gd name="T74" fmla="*/ 3286 w 3520"/>
              <a:gd name="T75" fmla="*/ 1681 h 3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520" h="3519">
                <a:moveTo>
                  <a:pt x="3286" y="1681"/>
                </a:moveTo>
                <a:lnTo>
                  <a:pt x="3286" y="1681"/>
                </a:lnTo>
                <a:cubicBezTo>
                  <a:pt x="3183" y="1724"/>
                  <a:pt x="3091" y="1758"/>
                  <a:pt x="3043" y="1778"/>
                </a:cubicBezTo>
                <a:lnTo>
                  <a:pt x="3043" y="1778"/>
                </a:lnTo>
                <a:cubicBezTo>
                  <a:pt x="2879" y="1847"/>
                  <a:pt x="2672" y="1728"/>
                  <a:pt x="2582" y="1512"/>
                </a:cubicBezTo>
                <a:lnTo>
                  <a:pt x="2582" y="1512"/>
                </a:lnTo>
                <a:cubicBezTo>
                  <a:pt x="2534" y="1397"/>
                  <a:pt x="2529" y="1277"/>
                  <a:pt x="2560" y="1180"/>
                </a:cubicBezTo>
                <a:lnTo>
                  <a:pt x="2560" y="1180"/>
                </a:lnTo>
                <a:cubicBezTo>
                  <a:pt x="2587" y="1095"/>
                  <a:pt x="2642" y="1028"/>
                  <a:pt x="2718" y="996"/>
                </a:cubicBezTo>
                <a:lnTo>
                  <a:pt x="2718" y="996"/>
                </a:lnTo>
                <a:cubicBezTo>
                  <a:pt x="2789" y="966"/>
                  <a:pt x="2980" y="971"/>
                  <a:pt x="3181" y="1003"/>
                </a:cubicBezTo>
                <a:lnTo>
                  <a:pt x="3181" y="1003"/>
                </a:lnTo>
                <a:cubicBezTo>
                  <a:pt x="3257" y="1016"/>
                  <a:pt x="3325" y="1006"/>
                  <a:pt x="3377" y="978"/>
                </a:cubicBezTo>
                <a:lnTo>
                  <a:pt x="3377" y="978"/>
                </a:lnTo>
                <a:cubicBezTo>
                  <a:pt x="3456" y="936"/>
                  <a:pt x="3501" y="853"/>
                  <a:pt x="3486" y="739"/>
                </a:cubicBezTo>
                <a:lnTo>
                  <a:pt x="3486" y="739"/>
                </a:lnTo>
                <a:cubicBezTo>
                  <a:pt x="3462" y="539"/>
                  <a:pt x="3426" y="340"/>
                  <a:pt x="3379" y="142"/>
                </a:cubicBezTo>
                <a:lnTo>
                  <a:pt x="3377" y="141"/>
                </a:lnTo>
                <a:lnTo>
                  <a:pt x="3376" y="141"/>
                </a:lnTo>
                <a:lnTo>
                  <a:pt x="3376" y="141"/>
                </a:lnTo>
                <a:cubicBezTo>
                  <a:pt x="3140" y="84"/>
                  <a:pt x="2901" y="43"/>
                  <a:pt x="2661" y="20"/>
                </a:cubicBezTo>
                <a:lnTo>
                  <a:pt x="2661" y="20"/>
                </a:lnTo>
                <a:cubicBezTo>
                  <a:pt x="2471" y="0"/>
                  <a:pt x="2370" y="100"/>
                  <a:pt x="2426" y="234"/>
                </a:cubicBezTo>
                <a:lnTo>
                  <a:pt x="2426" y="234"/>
                </a:lnTo>
                <a:cubicBezTo>
                  <a:pt x="2469" y="336"/>
                  <a:pt x="2503" y="427"/>
                  <a:pt x="2523" y="476"/>
                </a:cubicBezTo>
                <a:lnTo>
                  <a:pt x="2523" y="476"/>
                </a:lnTo>
                <a:cubicBezTo>
                  <a:pt x="2592" y="641"/>
                  <a:pt x="2473" y="848"/>
                  <a:pt x="2257" y="938"/>
                </a:cubicBezTo>
                <a:lnTo>
                  <a:pt x="2257" y="938"/>
                </a:lnTo>
                <a:cubicBezTo>
                  <a:pt x="2041" y="1028"/>
                  <a:pt x="1810" y="967"/>
                  <a:pt x="1741" y="802"/>
                </a:cubicBezTo>
                <a:lnTo>
                  <a:pt x="1741" y="802"/>
                </a:lnTo>
                <a:cubicBezTo>
                  <a:pt x="1712" y="731"/>
                  <a:pt x="1716" y="540"/>
                  <a:pt x="1749" y="337"/>
                </a:cubicBezTo>
                <a:lnTo>
                  <a:pt x="1749" y="337"/>
                </a:lnTo>
                <a:cubicBezTo>
                  <a:pt x="1779" y="149"/>
                  <a:pt x="1674" y="9"/>
                  <a:pt x="1485" y="32"/>
                </a:cubicBezTo>
                <a:lnTo>
                  <a:pt x="1485" y="32"/>
                </a:lnTo>
                <a:cubicBezTo>
                  <a:pt x="1285" y="57"/>
                  <a:pt x="1085" y="93"/>
                  <a:pt x="888" y="141"/>
                </a:cubicBezTo>
                <a:lnTo>
                  <a:pt x="887" y="141"/>
                </a:lnTo>
                <a:lnTo>
                  <a:pt x="887" y="141"/>
                </a:lnTo>
                <a:cubicBezTo>
                  <a:pt x="935" y="339"/>
                  <a:pt x="970" y="538"/>
                  <a:pt x="995" y="739"/>
                </a:cubicBezTo>
                <a:lnTo>
                  <a:pt x="995" y="739"/>
                </a:lnTo>
                <a:cubicBezTo>
                  <a:pt x="1009" y="855"/>
                  <a:pt x="961" y="940"/>
                  <a:pt x="879" y="980"/>
                </a:cubicBezTo>
                <a:lnTo>
                  <a:pt x="879" y="980"/>
                </a:lnTo>
                <a:cubicBezTo>
                  <a:pt x="828" y="1006"/>
                  <a:pt x="762" y="1015"/>
                  <a:pt x="690" y="1003"/>
                </a:cubicBezTo>
                <a:lnTo>
                  <a:pt x="690" y="1003"/>
                </a:lnTo>
                <a:cubicBezTo>
                  <a:pt x="487" y="970"/>
                  <a:pt x="296" y="965"/>
                  <a:pt x="225" y="995"/>
                </a:cubicBezTo>
                <a:lnTo>
                  <a:pt x="225" y="995"/>
                </a:lnTo>
                <a:cubicBezTo>
                  <a:pt x="60" y="1064"/>
                  <a:pt x="0" y="1295"/>
                  <a:pt x="89" y="1510"/>
                </a:cubicBezTo>
                <a:lnTo>
                  <a:pt x="89" y="1510"/>
                </a:lnTo>
                <a:cubicBezTo>
                  <a:pt x="179" y="1726"/>
                  <a:pt x="386" y="1846"/>
                  <a:pt x="552" y="1777"/>
                </a:cubicBezTo>
                <a:lnTo>
                  <a:pt x="552" y="1777"/>
                </a:lnTo>
                <a:cubicBezTo>
                  <a:pt x="599" y="1757"/>
                  <a:pt x="691" y="1723"/>
                  <a:pt x="794" y="1680"/>
                </a:cubicBezTo>
                <a:lnTo>
                  <a:pt x="794" y="1680"/>
                </a:lnTo>
                <a:cubicBezTo>
                  <a:pt x="927" y="1624"/>
                  <a:pt x="1027" y="1724"/>
                  <a:pt x="1007" y="1915"/>
                </a:cubicBezTo>
                <a:lnTo>
                  <a:pt x="1007" y="1915"/>
                </a:lnTo>
                <a:cubicBezTo>
                  <a:pt x="984" y="2155"/>
                  <a:pt x="944" y="2394"/>
                  <a:pt x="887" y="2630"/>
                </a:cubicBezTo>
                <a:lnTo>
                  <a:pt x="888" y="2630"/>
                </a:lnTo>
                <a:lnTo>
                  <a:pt x="888" y="2630"/>
                </a:lnTo>
                <a:cubicBezTo>
                  <a:pt x="1085" y="2583"/>
                  <a:pt x="1285" y="2547"/>
                  <a:pt x="1485" y="2522"/>
                </a:cubicBezTo>
                <a:lnTo>
                  <a:pt x="1485" y="2522"/>
                </a:lnTo>
                <a:cubicBezTo>
                  <a:pt x="1674" y="2499"/>
                  <a:pt x="1779" y="2639"/>
                  <a:pt x="1749" y="2827"/>
                </a:cubicBezTo>
                <a:lnTo>
                  <a:pt x="1749" y="2827"/>
                </a:lnTo>
                <a:cubicBezTo>
                  <a:pt x="1716" y="3030"/>
                  <a:pt x="1712" y="3221"/>
                  <a:pt x="1741" y="3292"/>
                </a:cubicBezTo>
                <a:lnTo>
                  <a:pt x="1741" y="3292"/>
                </a:lnTo>
                <a:cubicBezTo>
                  <a:pt x="1810" y="3457"/>
                  <a:pt x="2041" y="3518"/>
                  <a:pt x="2257" y="3428"/>
                </a:cubicBezTo>
                <a:lnTo>
                  <a:pt x="2257" y="3428"/>
                </a:lnTo>
                <a:cubicBezTo>
                  <a:pt x="2473" y="3338"/>
                  <a:pt x="2592" y="3131"/>
                  <a:pt x="2523" y="2966"/>
                </a:cubicBezTo>
                <a:lnTo>
                  <a:pt x="2523" y="2966"/>
                </a:lnTo>
                <a:cubicBezTo>
                  <a:pt x="2503" y="2918"/>
                  <a:pt x="2469" y="2826"/>
                  <a:pt x="2426" y="2723"/>
                </a:cubicBezTo>
                <a:lnTo>
                  <a:pt x="2426" y="2723"/>
                </a:lnTo>
                <a:cubicBezTo>
                  <a:pt x="2371" y="2590"/>
                  <a:pt x="2471" y="2491"/>
                  <a:pt x="2661" y="2509"/>
                </a:cubicBezTo>
                <a:lnTo>
                  <a:pt x="2661" y="2509"/>
                </a:lnTo>
                <a:cubicBezTo>
                  <a:pt x="2901" y="2533"/>
                  <a:pt x="3140" y="2573"/>
                  <a:pt x="3376" y="2630"/>
                </a:cubicBezTo>
                <a:lnTo>
                  <a:pt x="3379" y="2631"/>
                </a:lnTo>
                <a:lnTo>
                  <a:pt x="3379" y="2631"/>
                </a:lnTo>
                <a:cubicBezTo>
                  <a:pt x="3436" y="2395"/>
                  <a:pt x="3475" y="2156"/>
                  <a:pt x="3499" y="1915"/>
                </a:cubicBezTo>
                <a:lnTo>
                  <a:pt x="3499" y="1915"/>
                </a:lnTo>
                <a:cubicBezTo>
                  <a:pt x="3519" y="1725"/>
                  <a:pt x="3419" y="1625"/>
                  <a:pt x="3286" y="16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353D4F26-67C6-CA45-844F-0D3931572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2499" y="8561025"/>
            <a:ext cx="4383908" cy="4383907"/>
          </a:xfrm>
          <a:custGeom>
            <a:avLst/>
            <a:gdLst>
              <a:gd name="T0" fmla="*/ 3288 w 3521"/>
              <a:gd name="T1" fmla="*/ 1681 h 3519"/>
              <a:gd name="T2" fmla="*/ 3045 w 3521"/>
              <a:gd name="T3" fmla="*/ 1778 h 3519"/>
              <a:gd name="T4" fmla="*/ 2583 w 3521"/>
              <a:gd name="T5" fmla="*/ 1512 h 3519"/>
              <a:gd name="T6" fmla="*/ 2720 w 3521"/>
              <a:gd name="T7" fmla="*/ 996 h 3519"/>
              <a:gd name="T8" fmla="*/ 3184 w 3521"/>
              <a:gd name="T9" fmla="*/ 1003 h 3519"/>
              <a:gd name="T10" fmla="*/ 3488 w 3521"/>
              <a:gd name="T11" fmla="*/ 739 h 3519"/>
              <a:gd name="T12" fmla="*/ 3382 w 3521"/>
              <a:gd name="T13" fmla="*/ 148 h 3519"/>
              <a:gd name="T14" fmla="*/ 3378 w 3521"/>
              <a:gd name="T15" fmla="*/ 141 h 3519"/>
              <a:gd name="T16" fmla="*/ 2662 w 3521"/>
              <a:gd name="T17" fmla="*/ 20 h 3519"/>
              <a:gd name="T18" fmla="*/ 2427 w 3521"/>
              <a:gd name="T19" fmla="*/ 234 h 3519"/>
              <a:gd name="T20" fmla="*/ 2524 w 3521"/>
              <a:gd name="T21" fmla="*/ 476 h 3519"/>
              <a:gd name="T22" fmla="*/ 2258 w 3521"/>
              <a:gd name="T23" fmla="*/ 938 h 3519"/>
              <a:gd name="T24" fmla="*/ 1742 w 3521"/>
              <a:gd name="T25" fmla="*/ 802 h 3519"/>
              <a:gd name="T26" fmla="*/ 1750 w 3521"/>
              <a:gd name="T27" fmla="*/ 337 h 3519"/>
              <a:gd name="T28" fmla="*/ 1486 w 3521"/>
              <a:gd name="T29" fmla="*/ 32 h 3519"/>
              <a:gd name="T30" fmla="*/ 888 w 3521"/>
              <a:gd name="T31" fmla="*/ 141 h 3519"/>
              <a:gd name="T32" fmla="*/ 888 w 3521"/>
              <a:gd name="T33" fmla="*/ 141 h 3519"/>
              <a:gd name="T34" fmla="*/ 996 w 3521"/>
              <a:gd name="T35" fmla="*/ 739 h 3519"/>
              <a:gd name="T36" fmla="*/ 893 w 3521"/>
              <a:gd name="T37" fmla="*/ 974 h 3519"/>
              <a:gd name="T38" fmla="*/ 691 w 3521"/>
              <a:gd name="T39" fmla="*/ 1003 h 3519"/>
              <a:gd name="T40" fmla="*/ 227 w 3521"/>
              <a:gd name="T41" fmla="*/ 995 h 3519"/>
              <a:gd name="T42" fmla="*/ 90 w 3521"/>
              <a:gd name="T43" fmla="*/ 1510 h 3519"/>
              <a:gd name="T44" fmla="*/ 552 w 3521"/>
              <a:gd name="T45" fmla="*/ 1777 h 3519"/>
              <a:gd name="T46" fmla="*/ 795 w 3521"/>
              <a:gd name="T47" fmla="*/ 1680 h 3519"/>
              <a:gd name="T48" fmla="*/ 1009 w 3521"/>
              <a:gd name="T49" fmla="*/ 1915 h 3519"/>
              <a:gd name="T50" fmla="*/ 888 w 3521"/>
              <a:gd name="T51" fmla="*/ 2630 h 3519"/>
              <a:gd name="T52" fmla="*/ 1486 w 3521"/>
              <a:gd name="T53" fmla="*/ 2522 h 3519"/>
              <a:gd name="T54" fmla="*/ 1750 w 3521"/>
              <a:gd name="T55" fmla="*/ 2827 h 3519"/>
              <a:gd name="T56" fmla="*/ 1742 w 3521"/>
              <a:gd name="T57" fmla="*/ 3292 h 3519"/>
              <a:gd name="T58" fmla="*/ 2258 w 3521"/>
              <a:gd name="T59" fmla="*/ 3428 h 3519"/>
              <a:gd name="T60" fmla="*/ 2524 w 3521"/>
              <a:gd name="T61" fmla="*/ 2966 h 3519"/>
              <a:gd name="T62" fmla="*/ 2427 w 3521"/>
              <a:gd name="T63" fmla="*/ 2723 h 3519"/>
              <a:gd name="T64" fmla="*/ 2662 w 3521"/>
              <a:gd name="T65" fmla="*/ 2509 h 3519"/>
              <a:gd name="T66" fmla="*/ 3378 w 3521"/>
              <a:gd name="T67" fmla="*/ 2630 h 3519"/>
              <a:gd name="T68" fmla="*/ 3381 w 3521"/>
              <a:gd name="T69" fmla="*/ 2631 h 3519"/>
              <a:gd name="T70" fmla="*/ 3502 w 3521"/>
              <a:gd name="T71" fmla="*/ 1915 h 3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521" h="3519">
                <a:moveTo>
                  <a:pt x="3288" y="1681"/>
                </a:moveTo>
                <a:lnTo>
                  <a:pt x="3288" y="1681"/>
                </a:lnTo>
                <a:cubicBezTo>
                  <a:pt x="3185" y="1724"/>
                  <a:pt x="3094" y="1758"/>
                  <a:pt x="3045" y="1778"/>
                </a:cubicBezTo>
                <a:lnTo>
                  <a:pt x="3045" y="1778"/>
                </a:lnTo>
                <a:cubicBezTo>
                  <a:pt x="2880" y="1847"/>
                  <a:pt x="2674" y="1728"/>
                  <a:pt x="2583" y="1512"/>
                </a:cubicBezTo>
                <a:lnTo>
                  <a:pt x="2583" y="1512"/>
                </a:lnTo>
                <a:cubicBezTo>
                  <a:pt x="2493" y="1296"/>
                  <a:pt x="2554" y="1065"/>
                  <a:pt x="2720" y="996"/>
                </a:cubicBezTo>
                <a:lnTo>
                  <a:pt x="2720" y="996"/>
                </a:lnTo>
                <a:cubicBezTo>
                  <a:pt x="2790" y="966"/>
                  <a:pt x="2981" y="971"/>
                  <a:pt x="3184" y="1003"/>
                </a:cubicBezTo>
                <a:lnTo>
                  <a:pt x="3184" y="1003"/>
                </a:lnTo>
                <a:cubicBezTo>
                  <a:pt x="3372" y="1034"/>
                  <a:pt x="3512" y="929"/>
                  <a:pt x="3488" y="739"/>
                </a:cubicBezTo>
                <a:lnTo>
                  <a:pt x="3488" y="739"/>
                </a:lnTo>
                <a:cubicBezTo>
                  <a:pt x="3464" y="541"/>
                  <a:pt x="3429" y="344"/>
                  <a:pt x="3382" y="148"/>
                </a:cubicBezTo>
                <a:lnTo>
                  <a:pt x="3382" y="148"/>
                </a:lnTo>
                <a:cubicBezTo>
                  <a:pt x="3382" y="146"/>
                  <a:pt x="3381" y="144"/>
                  <a:pt x="3381" y="142"/>
                </a:cubicBezTo>
                <a:lnTo>
                  <a:pt x="3378" y="141"/>
                </a:lnTo>
                <a:lnTo>
                  <a:pt x="3378" y="141"/>
                </a:lnTo>
                <a:cubicBezTo>
                  <a:pt x="3141" y="84"/>
                  <a:pt x="2902" y="43"/>
                  <a:pt x="2662" y="20"/>
                </a:cubicBezTo>
                <a:lnTo>
                  <a:pt x="2662" y="20"/>
                </a:lnTo>
                <a:cubicBezTo>
                  <a:pt x="2472" y="0"/>
                  <a:pt x="2371" y="100"/>
                  <a:pt x="2427" y="234"/>
                </a:cubicBezTo>
                <a:lnTo>
                  <a:pt x="2427" y="234"/>
                </a:lnTo>
                <a:cubicBezTo>
                  <a:pt x="2470" y="336"/>
                  <a:pt x="2504" y="427"/>
                  <a:pt x="2524" y="476"/>
                </a:cubicBezTo>
                <a:lnTo>
                  <a:pt x="2524" y="476"/>
                </a:lnTo>
                <a:cubicBezTo>
                  <a:pt x="2593" y="641"/>
                  <a:pt x="2474" y="848"/>
                  <a:pt x="2258" y="938"/>
                </a:cubicBezTo>
                <a:lnTo>
                  <a:pt x="2258" y="938"/>
                </a:lnTo>
                <a:cubicBezTo>
                  <a:pt x="2042" y="1028"/>
                  <a:pt x="1811" y="967"/>
                  <a:pt x="1742" y="802"/>
                </a:cubicBezTo>
                <a:lnTo>
                  <a:pt x="1742" y="802"/>
                </a:lnTo>
                <a:cubicBezTo>
                  <a:pt x="1713" y="731"/>
                  <a:pt x="1718" y="540"/>
                  <a:pt x="1750" y="337"/>
                </a:cubicBezTo>
                <a:lnTo>
                  <a:pt x="1750" y="337"/>
                </a:lnTo>
                <a:cubicBezTo>
                  <a:pt x="1780" y="149"/>
                  <a:pt x="1676" y="9"/>
                  <a:pt x="1486" y="32"/>
                </a:cubicBezTo>
                <a:lnTo>
                  <a:pt x="1486" y="32"/>
                </a:lnTo>
                <a:cubicBezTo>
                  <a:pt x="1285" y="57"/>
                  <a:pt x="1086" y="93"/>
                  <a:pt x="888" y="141"/>
                </a:cubicBezTo>
                <a:lnTo>
                  <a:pt x="888" y="141"/>
                </a:lnTo>
                <a:lnTo>
                  <a:pt x="888" y="141"/>
                </a:lnTo>
                <a:cubicBezTo>
                  <a:pt x="935" y="339"/>
                  <a:pt x="971" y="538"/>
                  <a:pt x="996" y="739"/>
                </a:cubicBezTo>
                <a:lnTo>
                  <a:pt x="996" y="739"/>
                </a:lnTo>
                <a:cubicBezTo>
                  <a:pt x="1010" y="849"/>
                  <a:pt x="968" y="930"/>
                  <a:pt x="893" y="974"/>
                </a:cubicBezTo>
                <a:lnTo>
                  <a:pt x="893" y="974"/>
                </a:lnTo>
                <a:cubicBezTo>
                  <a:pt x="840" y="1004"/>
                  <a:pt x="770" y="1015"/>
                  <a:pt x="691" y="1003"/>
                </a:cubicBezTo>
                <a:lnTo>
                  <a:pt x="691" y="1003"/>
                </a:lnTo>
                <a:cubicBezTo>
                  <a:pt x="488" y="970"/>
                  <a:pt x="298" y="965"/>
                  <a:pt x="227" y="995"/>
                </a:cubicBezTo>
                <a:lnTo>
                  <a:pt x="227" y="995"/>
                </a:lnTo>
                <a:cubicBezTo>
                  <a:pt x="61" y="1064"/>
                  <a:pt x="0" y="1295"/>
                  <a:pt x="90" y="1510"/>
                </a:cubicBezTo>
                <a:lnTo>
                  <a:pt x="90" y="1510"/>
                </a:lnTo>
                <a:cubicBezTo>
                  <a:pt x="180" y="1726"/>
                  <a:pt x="387" y="1846"/>
                  <a:pt x="552" y="1777"/>
                </a:cubicBezTo>
                <a:lnTo>
                  <a:pt x="552" y="1777"/>
                </a:lnTo>
                <a:cubicBezTo>
                  <a:pt x="600" y="1757"/>
                  <a:pt x="692" y="1723"/>
                  <a:pt x="795" y="1680"/>
                </a:cubicBezTo>
                <a:lnTo>
                  <a:pt x="795" y="1680"/>
                </a:lnTo>
                <a:cubicBezTo>
                  <a:pt x="928" y="1624"/>
                  <a:pt x="1028" y="1724"/>
                  <a:pt x="1009" y="1915"/>
                </a:cubicBezTo>
                <a:lnTo>
                  <a:pt x="1009" y="1915"/>
                </a:lnTo>
                <a:cubicBezTo>
                  <a:pt x="985" y="2155"/>
                  <a:pt x="945" y="2394"/>
                  <a:pt x="888" y="2630"/>
                </a:cubicBezTo>
                <a:lnTo>
                  <a:pt x="888" y="2630"/>
                </a:lnTo>
                <a:lnTo>
                  <a:pt x="888" y="2630"/>
                </a:lnTo>
                <a:cubicBezTo>
                  <a:pt x="1086" y="2583"/>
                  <a:pt x="1286" y="2547"/>
                  <a:pt x="1486" y="2522"/>
                </a:cubicBezTo>
                <a:lnTo>
                  <a:pt x="1486" y="2522"/>
                </a:lnTo>
                <a:cubicBezTo>
                  <a:pt x="1676" y="2499"/>
                  <a:pt x="1780" y="2639"/>
                  <a:pt x="1750" y="2827"/>
                </a:cubicBezTo>
                <a:lnTo>
                  <a:pt x="1750" y="2827"/>
                </a:lnTo>
                <a:cubicBezTo>
                  <a:pt x="1718" y="3030"/>
                  <a:pt x="1713" y="3221"/>
                  <a:pt x="1742" y="3292"/>
                </a:cubicBezTo>
                <a:lnTo>
                  <a:pt x="1742" y="3292"/>
                </a:lnTo>
                <a:cubicBezTo>
                  <a:pt x="1811" y="3457"/>
                  <a:pt x="2042" y="3518"/>
                  <a:pt x="2258" y="3428"/>
                </a:cubicBezTo>
                <a:lnTo>
                  <a:pt x="2258" y="3428"/>
                </a:lnTo>
                <a:cubicBezTo>
                  <a:pt x="2474" y="3338"/>
                  <a:pt x="2593" y="3131"/>
                  <a:pt x="2524" y="2966"/>
                </a:cubicBezTo>
                <a:lnTo>
                  <a:pt x="2524" y="2966"/>
                </a:lnTo>
                <a:cubicBezTo>
                  <a:pt x="2504" y="2918"/>
                  <a:pt x="2470" y="2826"/>
                  <a:pt x="2427" y="2723"/>
                </a:cubicBezTo>
                <a:lnTo>
                  <a:pt x="2427" y="2723"/>
                </a:lnTo>
                <a:cubicBezTo>
                  <a:pt x="2371" y="2590"/>
                  <a:pt x="2472" y="2491"/>
                  <a:pt x="2662" y="2509"/>
                </a:cubicBezTo>
                <a:lnTo>
                  <a:pt x="2662" y="2509"/>
                </a:lnTo>
                <a:cubicBezTo>
                  <a:pt x="2902" y="2533"/>
                  <a:pt x="3141" y="2573"/>
                  <a:pt x="3378" y="2630"/>
                </a:cubicBezTo>
                <a:lnTo>
                  <a:pt x="3381" y="2631"/>
                </a:lnTo>
                <a:lnTo>
                  <a:pt x="3381" y="2631"/>
                </a:lnTo>
                <a:cubicBezTo>
                  <a:pt x="3437" y="2395"/>
                  <a:pt x="3478" y="2156"/>
                  <a:pt x="3502" y="1915"/>
                </a:cubicBezTo>
                <a:lnTo>
                  <a:pt x="3502" y="1915"/>
                </a:lnTo>
                <a:cubicBezTo>
                  <a:pt x="3520" y="1725"/>
                  <a:pt x="3421" y="1625"/>
                  <a:pt x="3288" y="16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65A57C4F-C201-FF44-B6AC-E346A1F49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4098" y="7632602"/>
            <a:ext cx="4383908" cy="4389399"/>
          </a:xfrm>
          <a:custGeom>
            <a:avLst/>
            <a:gdLst>
              <a:gd name="T0" fmla="*/ 3284 w 3517"/>
              <a:gd name="T1" fmla="*/ 2427 h 3522"/>
              <a:gd name="T2" fmla="*/ 3041 w 3517"/>
              <a:gd name="T3" fmla="*/ 2524 h 3522"/>
              <a:gd name="T4" fmla="*/ 2579 w 3517"/>
              <a:gd name="T5" fmla="*/ 2258 h 3522"/>
              <a:gd name="T6" fmla="*/ 2552 w 3517"/>
              <a:gd name="T7" fmla="*/ 1943 h 3522"/>
              <a:gd name="T8" fmla="*/ 2715 w 3517"/>
              <a:gd name="T9" fmla="*/ 1742 h 3522"/>
              <a:gd name="T10" fmla="*/ 3179 w 3517"/>
              <a:gd name="T11" fmla="*/ 1750 h 3522"/>
              <a:gd name="T12" fmla="*/ 3359 w 3517"/>
              <a:gd name="T13" fmla="*/ 1733 h 3522"/>
              <a:gd name="T14" fmla="*/ 3485 w 3517"/>
              <a:gd name="T15" fmla="*/ 1486 h 3522"/>
              <a:gd name="T16" fmla="*/ 3376 w 3517"/>
              <a:gd name="T17" fmla="*/ 889 h 3522"/>
              <a:gd name="T18" fmla="*/ 3359 w 3517"/>
              <a:gd name="T19" fmla="*/ 892 h 3522"/>
              <a:gd name="T20" fmla="*/ 2779 w 3517"/>
              <a:gd name="T21" fmla="*/ 996 h 3522"/>
              <a:gd name="T22" fmla="*/ 2514 w 3517"/>
              <a:gd name="T23" fmla="*/ 691 h 3522"/>
              <a:gd name="T24" fmla="*/ 2522 w 3517"/>
              <a:gd name="T25" fmla="*/ 227 h 3522"/>
              <a:gd name="T26" fmla="*/ 2006 w 3517"/>
              <a:gd name="T27" fmla="*/ 91 h 3522"/>
              <a:gd name="T28" fmla="*/ 1741 w 3517"/>
              <a:gd name="T29" fmla="*/ 553 h 3522"/>
              <a:gd name="T30" fmla="*/ 1837 w 3517"/>
              <a:gd name="T31" fmla="*/ 795 h 3522"/>
              <a:gd name="T32" fmla="*/ 1602 w 3517"/>
              <a:gd name="T33" fmla="*/ 1009 h 3522"/>
              <a:gd name="T34" fmla="*/ 888 w 3517"/>
              <a:gd name="T35" fmla="*/ 889 h 3522"/>
              <a:gd name="T36" fmla="*/ 887 w 3517"/>
              <a:gd name="T37" fmla="*/ 889 h 3522"/>
              <a:gd name="T38" fmla="*/ 887 w 3517"/>
              <a:gd name="T39" fmla="*/ 889 h 3522"/>
              <a:gd name="T40" fmla="*/ 888 w 3517"/>
              <a:gd name="T41" fmla="*/ 897 h 3522"/>
              <a:gd name="T42" fmla="*/ 994 w 3517"/>
              <a:gd name="T43" fmla="*/ 1486 h 3522"/>
              <a:gd name="T44" fmla="*/ 888 w 3517"/>
              <a:gd name="T45" fmla="*/ 1723 h 3522"/>
              <a:gd name="T46" fmla="*/ 690 w 3517"/>
              <a:gd name="T47" fmla="*/ 1750 h 3522"/>
              <a:gd name="T48" fmla="*/ 226 w 3517"/>
              <a:gd name="T49" fmla="*/ 1742 h 3522"/>
              <a:gd name="T50" fmla="*/ 90 w 3517"/>
              <a:gd name="T51" fmla="*/ 2258 h 3522"/>
              <a:gd name="T52" fmla="*/ 552 w 3517"/>
              <a:gd name="T53" fmla="*/ 2524 h 3522"/>
              <a:gd name="T54" fmla="*/ 794 w 3517"/>
              <a:gd name="T55" fmla="*/ 2427 h 3522"/>
              <a:gd name="T56" fmla="*/ 1008 w 3517"/>
              <a:gd name="T57" fmla="*/ 2662 h 3522"/>
              <a:gd name="T58" fmla="*/ 886 w 3517"/>
              <a:gd name="T59" fmla="*/ 3381 h 3522"/>
              <a:gd name="T60" fmla="*/ 1602 w 3517"/>
              <a:gd name="T61" fmla="*/ 3502 h 3522"/>
              <a:gd name="T62" fmla="*/ 1836 w 3517"/>
              <a:gd name="T63" fmla="*/ 3288 h 3522"/>
              <a:gd name="T64" fmla="*/ 1739 w 3517"/>
              <a:gd name="T65" fmla="*/ 3045 h 3522"/>
              <a:gd name="T66" fmla="*/ 2005 w 3517"/>
              <a:gd name="T67" fmla="*/ 2583 h 3522"/>
              <a:gd name="T68" fmla="*/ 2521 w 3517"/>
              <a:gd name="T69" fmla="*/ 2720 h 3522"/>
              <a:gd name="T70" fmla="*/ 2513 w 3517"/>
              <a:gd name="T71" fmla="*/ 3184 h 3522"/>
              <a:gd name="T72" fmla="*/ 2778 w 3517"/>
              <a:gd name="T73" fmla="*/ 3489 h 3522"/>
              <a:gd name="T74" fmla="*/ 3375 w 3517"/>
              <a:gd name="T75" fmla="*/ 3381 h 3522"/>
              <a:gd name="T76" fmla="*/ 3377 w 3517"/>
              <a:gd name="T77" fmla="*/ 3378 h 3522"/>
              <a:gd name="T78" fmla="*/ 3498 w 3517"/>
              <a:gd name="T79" fmla="*/ 2662 h 3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17" h="3522">
                <a:moveTo>
                  <a:pt x="3284" y="2427"/>
                </a:moveTo>
                <a:lnTo>
                  <a:pt x="3284" y="2427"/>
                </a:lnTo>
                <a:cubicBezTo>
                  <a:pt x="3181" y="2471"/>
                  <a:pt x="3090" y="2504"/>
                  <a:pt x="3041" y="2524"/>
                </a:cubicBezTo>
                <a:lnTo>
                  <a:pt x="3041" y="2524"/>
                </a:lnTo>
                <a:cubicBezTo>
                  <a:pt x="2876" y="2594"/>
                  <a:pt x="2669" y="2474"/>
                  <a:pt x="2579" y="2258"/>
                </a:cubicBezTo>
                <a:lnTo>
                  <a:pt x="2579" y="2258"/>
                </a:lnTo>
                <a:cubicBezTo>
                  <a:pt x="2534" y="2149"/>
                  <a:pt x="2527" y="2037"/>
                  <a:pt x="2552" y="1943"/>
                </a:cubicBezTo>
                <a:lnTo>
                  <a:pt x="2552" y="1943"/>
                </a:lnTo>
                <a:cubicBezTo>
                  <a:pt x="2577" y="1851"/>
                  <a:pt x="2633" y="1776"/>
                  <a:pt x="2715" y="1742"/>
                </a:cubicBezTo>
                <a:lnTo>
                  <a:pt x="2715" y="1742"/>
                </a:lnTo>
                <a:cubicBezTo>
                  <a:pt x="2786" y="1713"/>
                  <a:pt x="2977" y="1718"/>
                  <a:pt x="3179" y="1750"/>
                </a:cubicBezTo>
                <a:lnTo>
                  <a:pt x="3179" y="1750"/>
                </a:lnTo>
                <a:cubicBezTo>
                  <a:pt x="3247" y="1761"/>
                  <a:pt x="3309" y="1755"/>
                  <a:pt x="3359" y="1733"/>
                </a:cubicBezTo>
                <a:lnTo>
                  <a:pt x="3359" y="1733"/>
                </a:lnTo>
                <a:cubicBezTo>
                  <a:pt x="3447" y="1694"/>
                  <a:pt x="3499" y="1608"/>
                  <a:pt x="3485" y="1486"/>
                </a:cubicBezTo>
                <a:lnTo>
                  <a:pt x="3485" y="1486"/>
                </a:lnTo>
                <a:cubicBezTo>
                  <a:pt x="3460" y="1285"/>
                  <a:pt x="3424" y="1087"/>
                  <a:pt x="3377" y="889"/>
                </a:cubicBezTo>
                <a:lnTo>
                  <a:pt x="3376" y="889"/>
                </a:lnTo>
                <a:lnTo>
                  <a:pt x="3376" y="889"/>
                </a:lnTo>
                <a:cubicBezTo>
                  <a:pt x="3370" y="890"/>
                  <a:pt x="3365" y="891"/>
                  <a:pt x="3359" y="892"/>
                </a:cubicBezTo>
                <a:lnTo>
                  <a:pt x="3359" y="892"/>
                </a:lnTo>
                <a:cubicBezTo>
                  <a:pt x="3166" y="937"/>
                  <a:pt x="2973" y="972"/>
                  <a:pt x="2779" y="996"/>
                </a:cubicBezTo>
                <a:lnTo>
                  <a:pt x="2779" y="996"/>
                </a:lnTo>
                <a:cubicBezTo>
                  <a:pt x="2589" y="1019"/>
                  <a:pt x="2484" y="879"/>
                  <a:pt x="2514" y="691"/>
                </a:cubicBezTo>
                <a:lnTo>
                  <a:pt x="2514" y="691"/>
                </a:lnTo>
                <a:cubicBezTo>
                  <a:pt x="2547" y="488"/>
                  <a:pt x="2552" y="298"/>
                  <a:pt x="2522" y="227"/>
                </a:cubicBezTo>
                <a:lnTo>
                  <a:pt x="2522" y="227"/>
                </a:lnTo>
                <a:cubicBezTo>
                  <a:pt x="2453" y="62"/>
                  <a:pt x="2222" y="0"/>
                  <a:pt x="2006" y="91"/>
                </a:cubicBezTo>
                <a:lnTo>
                  <a:pt x="2006" y="91"/>
                </a:lnTo>
                <a:cubicBezTo>
                  <a:pt x="1791" y="181"/>
                  <a:pt x="1671" y="388"/>
                  <a:pt x="1741" y="553"/>
                </a:cubicBezTo>
                <a:lnTo>
                  <a:pt x="1741" y="553"/>
                </a:lnTo>
                <a:cubicBezTo>
                  <a:pt x="1760" y="601"/>
                  <a:pt x="1794" y="692"/>
                  <a:pt x="1837" y="795"/>
                </a:cubicBezTo>
                <a:lnTo>
                  <a:pt x="1837" y="795"/>
                </a:lnTo>
                <a:cubicBezTo>
                  <a:pt x="1893" y="928"/>
                  <a:pt x="1792" y="1028"/>
                  <a:pt x="1602" y="1009"/>
                </a:cubicBezTo>
                <a:lnTo>
                  <a:pt x="1602" y="1009"/>
                </a:lnTo>
                <a:cubicBezTo>
                  <a:pt x="1363" y="986"/>
                  <a:pt x="1125" y="946"/>
                  <a:pt x="888" y="889"/>
                </a:cubicBezTo>
                <a:lnTo>
                  <a:pt x="888" y="889"/>
                </a:lnTo>
                <a:lnTo>
                  <a:pt x="887" y="889"/>
                </a:lnTo>
                <a:lnTo>
                  <a:pt x="887" y="889"/>
                </a:lnTo>
                <a:lnTo>
                  <a:pt x="887" y="889"/>
                </a:lnTo>
                <a:cubicBezTo>
                  <a:pt x="887" y="891"/>
                  <a:pt x="888" y="895"/>
                  <a:pt x="888" y="897"/>
                </a:cubicBezTo>
                <a:lnTo>
                  <a:pt x="888" y="897"/>
                </a:lnTo>
                <a:cubicBezTo>
                  <a:pt x="935" y="1092"/>
                  <a:pt x="971" y="1289"/>
                  <a:pt x="994" y="1486"/>
                </a:cubicBezTo>
                <a:lnTo>
                  <a:pt x="994" y="1486"/>
                </a:lnTo>
                <a:cubicBezTo>
                  <a:pt x="1008" y="1598"/>
                  <a:pt x="965" y="1681"/>
                  <a:pt x="888" y="1723"/>
                </a:cubicBezTo>
                <a:lnTo>
                  <a:pt x="888" y="1723"/>
                </a:lnTo>
                <a:cubicBezTo>
                  <a:pt x="836" y="1752"/>
                  <a:pt x="767" y="1763"/>
                  <a:pt x="690" y="1750"/>
                </a:cubicBezTo>
                <a:lnTo>
                  <a:pt x="690" y="1750"/>
                </a:lnTo>
                <a:cubicBezTo>
                  <a:pt x="488" y="1718"/>
                  <a:pt x="297" y="1713"/>
                  <a:pt x="226" y="1742"/>
                </a:cubicBezTo>
                <a:lnTo>
                  <a:pt x="226" y="1742"/>
                </a:lnTo>
                <a:cubicBezTo>
                  <a:pt x="61" y="1811"/>
                  <a:pt x="0" y="2043"/>
                  <a:pt x="90" y="2258"/>
                </a:cubicBezTo>
                <a:lnTo>
                  <a:pt x="90" y="2258"/>
                </a:lnTo>
                <a:cubicBezTo>
                  <a:pt x="180" y="2474"/>
                  <a:pt x="387" y="2594"/>
                  <a:pt x="552" y="2524"/>
                </a:cubicBezTo>
                <a:lnTo>
                  <a:pt x="552" y="2524"/>
                </a:lnTo>
                <a:cubicBezTo>
                  <a:pt x="599" y="2504"/>
                  <a:pt x="690" y="2471"/>
                  <a:pt x="794" y="2427"/>
                </a:cubicBezTo>
                <a:lnTo>
                  <a:pt x="794" y="2427"/>
                </a:lnTo>
                <a:cubicBezTo>
                  <a:pt x="927" y="2372"/>
                  <a:pt x="1027" y="2472"/>
                  <a:pt x="1008" y="2662"/>
                </a:cubicBezTo>
                <a:lnTo>
                  <a:pt x="1008" y="2662"/>
                </a:lnTo>
                <a:cubicBezTo>
                  <a:pt x="984" y="2902"/>
                  <a:pt x="944" y="3142"/>
                  <a:pt x="887" y="3378"/>
                </a:cubicBezTo>
                <a:lnTo>
                  <a:pt x="886" y="3381"/>
                </a:lnTo>
                <a:lnTo>
                  <a:pt x="886" y="3381"/>
                </a:lnTo>
                <a:cubicBezTo>
                  <a:pt x="1122" y="3437"/>
                  <a:pt x="1361" y="3478"/>
                  <a:pt x="1602" y="3502"/>
                </a:cubicBezTo>
                <a:lnTo>
                  <a:pt x="1602" y="3502"/>
                </a:lnTo>
                <a:cubicBezTo>
                  <a:pt x="1792" y="3521"/>
                  <a:pt x="1892" y="3421"/>
                  <a:pt x="1836" y="3288"/>
                </a:cubicBezTo>
                <a:lnTo>
                  <a:pt x="1836" y="3288"/>
                </a:lnTo>
                <a:cubicBezTo>
                  <a:pt x="1794" y="3185"/>
                  <a:pt x="1759" y="3094"/>
                  <a:pt x="1739" y="3045"/>
                </a:cubicBezTo>
                <a:lnTo>
                  <a:pt x="1739" y="3045"/>
                </a:lnTo>
                <a:cubicBezTo>
                  <a:pt x="1670" y="2880"/>
                  <a:pt x="1789" y="2674"/>
                  <a:pt x="2005" y="2583"/>
                </a:cubicBezTo>
                <a:lnTo>
                  <a:pt x="2005" y="2583"/>
                </a:lnTo>
                <a:cubicBezTo>
                  <a:pt x="2221" y="2493"/>
                  <a:pt x="2452" y="2555"/>
                  <a:pt x="2521" y="2720"/>
                </a:cubicBezTo>
                <a:lnTo>
                  <a:pt x="2521" y="2720"/>
                </a:lnTo>
                <a:cubicBezTo>
                  <a:pt x="2551" y="2790"/>
                  <a:pt x="2546" y="2981"/>
                  <a:pt x="2513" y="3184"/>
                </a:cubicBezTo>
                <a:lnTo>
                  <a:pt x="2513" y="3184"/>
                </a:lnTo>
                <a:cubicBezTo>
                  <a:pt x="2483" y="3373"/>
                  <a:pt x="2588" y="3512"/>
                  <a:pt x="2778" y="3489"/>
                </a:cubicBezTo>
                <a:lnTo>
                  <a:pt x="2778" y="3489"/>
                </a:lnTo>
                <a:cubicBezTo>
                  <a:pt x="2978" y="3464"/>
                  <a:pt x="3178" y="3428"/>
                  <a:pt x="3375" y="3381"/>
                </a:cubicBezTo>
                <a:lnTo>
                  <a:pt x="3377" y="3378"/>
                </a:lnTo>
                <a:lnTo>
                  <a:pt x="3377" y="3378"/>
                </a:lnTo>
                <a:cubicBezTo>
                  <a:pt x="3433" y="3142"/>
                  <a:pt x="3474" y="2902"/>
                  <a:pt x="3498" y="2662"/>
                </a:cubicBezTo>
                <a:lnTo>
                  <a:pt x="3498" y="2662"/>
                </a:lnTo>
                <a:cubicBezTo>
                  <a:pt x="3516" y="2472"/>
                  <a:pt x="3417" y="2372"/>
                  <a:pt x="3284" y="24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A31BA188-7FA6-F545-9D0D-7458B6752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3806" y="3061915"/>
            <a:ext cx="3103896" cy="5850701"/>
          </a:xfrm>
          <a:custGeom>
            <a:avLst/>
            <a:gdLst>
              <a:gd name="T0" fmla="*/ 949 w 2490"/>
              <a:gd name="T1" fmla="*/ 4463 h 4697"/>
              <a:gd name="T2" fmla="*/ 949 w 2490"/>
              <a:gd name="T3" fmla="*/ 4463 h 4697"/>
              <a:gd name="T4" fmla="*/ 853 w 2490"/>
              <a:gd name="T5" fmla="*/ 4221 h 4697"/>
              <a:gd name="T6" fmla="*/ 853 w 2490"/>
              <a:gd name="T7" fmla="*/ 4221 h 4697"/>
              <a:gd name="T8" fmla="*/ 1118 w 2490"/>
              <a:gd name="T9" fmla="*/ 3759 h 4697"/>
              <a:gd name="T10" fmla="*/ 1118 w 2490"/>
              <a:gd name="T11" fmla="*/ 3759 h 4697"/>
              <a:gd name="T12" fmla="*/ 1634 w 2490"/>
              <a:gd name="T13" fmla="*/ 3895 h 4697"/>
              <a:gd name="T14" fmla="*/ 1634 w 2490"/>
              <a:gd name="T15" fmla="*/ 3895 h 4697"/>
              <a:gd name="T16" fmla="*/ 1626 w 2490"/>
              <a:gd name="T17" fmla="*/ 4359 h 4697"/>
              <a:gd name="T18" fmla="*/ 1626 w 2490"/>
              <a:gd name="T19" fmla="*/ 4359 h 4697"/>
              <a:gd name="T20" fmla="*/ 1891 w 2490"/>
              <a:gd name="T21" fmla="*/ 4664 h 4697"/>
              <a:gd name="T22" fmla="*/ 1891 w 2490"/>
              <a:gd name="T23" fmla="*/ 4664 h 4697"/>
              <a:gd name="T24" fmla="*/ 2489 w 2490"/>
              <a:gd name="T25" fmla="*/ 4557 h 4697"/>
              <a:gd name="T26" fmla="*/ 2475 w 2490"/>
              <a:gd name="T27" fmla="*/ 122 h 4697"/>
              <a:gd name="T28" fmla="*/ 2475 w 2490"/>
              <a:gd name="T29" fmla="*/ 122 h 4697"/>
              <a:gd name="T30" fmla="*/ 2348 w 2490"/>
              <a:gd name="T31" fmla="*/ 0 h 4697"/>
              <a:gd name="T32" fmla="*/ 123 w 2490"/>
              <a:gd name="T33" fmla="*/ 0 h 4697"/>
              <a:gd name="T34" fmla="*/ 123 w 2490"/>
              <a:gd name="T35" fmla="*/ 0 h 4697"/>
              <a:gd name="T36" fmla="*/ 0 w 2490"/>
              <a:gd name="T37" fmla="*/ 122 h 4697"/>
              <a:gd name="T38" fmla="*/ 0 w 2490"/>
              <a:gd name="T39" fmla="*/ 4557 h 4697"/>
              <a:gd name="T40" fmla="*/ 0 w 2490"/>
              <a:gd name="T41" fmla="*/ 4557 h 4697"/>
              <a:gd name="T42" fmla="*/ 714 w 2490"/>
              <a:gd name="T43" fmla="*/ 4677 h 4697"/>
              <a:gd name="T44" fmla="*/ 714 w 2490"/>
              <a:gd name="T45" fmla="*/ 4677 h 4697"/>
              <a:gd name="T46" fmla="*/ 949 w 2490"/>
              <a:gd name="T47" fmla="*/ 4463 h 4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490" h="4697">
                <a:moveTo>
                  <a:pt x="949" y="4463"/>
                </a:moveTo>
                <a:lnTo>
                  <a:pt x="949" y="4463"/>
                </a:lnTo>
                <a:cubicBezTo>
                  <a:pt x="906" y="4360"/>
                  <a:pt x="872" y="4269"/>
                  <a:pt x="853" y="4221"/>
                </a:cubicBezTo>
                <a:lnTo>
                  <a:pt x="853" y="4221"/>
                </a:lnTo>
                <a:cubicBezTo>
                  <a:pt x="783" y="4056"/>
                  <a:pt x="903" y="3849"/>
                  <a:pt x="1118" y="3759"/>
                </a:cubicBezTo>
                <a:lnTo>
                  <a:pt x="1118" y="3759"/>
                </a:lnTo>
                <a:cubicBezTo>
                  <a:pt x="1334" y="3668"/>
                  <a:pt x="1565" y="3730"/>
                  <a:pt x="1634" y="3895"/>
                </a:cubicBezTo>
                <a:lnTo>
                  <a:pt x="1634" y="3895"/>
                </a:lnTo>
                <a:cubicBezTo>
                  <a:pt x="1664" y="3966"/>
                  <a:pt x="1659" y="4156"/>
                  <a:pt x="1626" y="4359"/>
                </a:cubicBezTo>
                <a:lnTo>
                  <a:pt x="1626" y="4359"/>
                </a:lnTo>
                <a:cubicBezTo>
                  <a:pt x="1596" y="4547"/>
                  <a:pt x="1701" y="4687"/>
                  <a:pt x="1891" y="4664"/>
                </a:cubicBezTo>
                <a:lnTo>
                  <a:pt x="1891" y="4664"/>
                </a:lnTo>
                <a:cubicBezTo>
                  <a:pt x="2085" y="4640"/>
                  <a:pt x="2297" y="4602"/>
                  <a:pt x="2489" y="4557"/>
                </a:cubicBezTo>
                <a:lnTo>
                  <a:pt x="2475" y="122"/>
                </a:lnTo>
                <a:lnTo>
                  <a:pt x="2475" y="122"/>
                </a:lnTo>
                <a:cubicBezTo>
                  <a:pt x="2475" y="55"/>
                  <a:pt x="2416" y="0"/>
                  <a:pt x="2348" y="0"/>
                </a:cubicBezTo>
                <a:lnTo>
                  <a:pt x="123" y="0"/>
                </a:lnTo>
                <a:lnTo>
                  <a:pt x="123" y="0"/>
                </a:lnTo>
                <a:cubicBezTo>
                  <a:pt x="56" y="0"/>
                  <a:pt x="0" y="55"/>
                  <a:pt x="0" y="122"/>
                </a:cubicBezTo>
                <a:lnTo>
                  <a:pt x="0" y="4557"/>
                </a:lnTo>
                <a:lnTo>
                  <a:pt x="0" y="4557"/>
                </a:lnTo>
                <a:cubicBezTo>
                  <a:pt x="237" y="4614"/>
                  <a:pt x="475" y="4654"/>
                  <a:pt x="714" y="4677"/>
                </a:cubicBezTo>
                <a:lnTo>
                  <a:pt x="714" y="4677"/>
                </a:lnTo>
                <a:cubicBezTo>
                  <a:pt x="904" y="4696"/>
                  <a:pt x="1005" y="4596"/>
                  <a:pt x="949" y="44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46F7D865-A445-F448-A194-C640212DF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5731" y="3061912"/>
            <a:ext cx="3131363" cy="6784616"/>
          </a:xfrm>
          <a:custGeom>
            <a:avLst/>
            <a:gdLst>
              <a:gd name="T0" fmla="*/ 13 w 2514"/>
              <a:gd name="T1" fmla="*/ 4557 h 5445"/>
              <a:gd name="T2" fmla="*/ 13 w 2514"/>
              <a:gd name="T3" fmla="*/ 4557 h 5445"/>
              <a:gd name="T4" fmla="*/ 611 w 2514"/>
              <a:gd name="T5" fmla="*/ 4448 h 5445"/>
              <a:gd name="T6" fmla="*/ 611 w 2514"/>
              <a:gd name="T7" fmla="*/ 4448 h 5445"/>
              <a:gd name="T8" fmla="*/ 875 w 2514"/>
              <a:gd name="T9" fmla="*/ 4753 h 5445"/>
              <a:gd name="T10" fmla="*/ 875 w 2514"/>
              <a:gd name="T11" fmla="*/ 4753 h 5445"/>
              <a:gd name="T12" fmla="*/ 867 w 2514"/>
              <a:gd name="T13" fmla="*/ 5218 h 5445"/>
              <a:gd name="T14" fmla="*/ 867 w 2514"/>
              <a:gd name="T15" fmla="*/ 5218 h 5445"/>
              <a:gd name="T16" fmla="*/ 1383 w 2514"/>
              <a:gd name="T17" fmla="*/ 5354 h 5445"/>
              <a:gd name="T18" fmla="*/ 1383 w 2514"/>
              <a:gd name="T19" fmla="*/ 5354 h 5445"/>
              <a:gd name="T20" fmla="*/ 1649 w 2514"/>
              <a:gd name="T21" fmla="*/ 4892 h 5445"/>
              <a:gd name="T22" fmla="*/ 1649 w 2514"/>
              <a:gd name="T23" fmla="*/ 4892 h 5445"/>
              <a:gd name="T24" fmla="*/ 1552 w 2514"/>
              <a:gd name="T25" fmla="*/ 4650 h 5445"/>
              <a:gd name="T26" fmla="*/ 1552 w 2514"/>
              <a:gd name="T27" fmla="*/ 4650 h 5445"/>
              <a:gd name="T28" fmla="*/ 1787 w 2514"/>
              <a:gd name="T29" fmla="*/ 4436 h 5445"/>
              <a:gd name="T30" fmla="*/ 1787 w 2514"/>
              <a:gd name="T31" fmla="*/ 4436 h 5445"/>
              <a:gd name="T32" fmla="*/ 2503 w 2514"/>
              <a:gd name="T33" fmla="*/ 4557 h 5445"/>
              <a:gd name="T34" fmla="*/ 2506 w 2514"/>
              <a:gd name="T35" fmla="*/ 4558 h 5445"/>
              <a:gd name="T36" fmla="*/ 2506 w 2514"/>
              <a:gd name="T37" fmla="*/ 4558 h 5445"/>
              <a:gd name="T38" fmla="*/ 2507 w 2514"/>
              <a:gd name="T39" fmla="*/ 4564 h 5445"/>
              <a:gd name="T40" fmla="*/ 2507 w 2514"/>
              <a:gd name="T41" fmla="*/ 4564 h 5445"/>
              <a:gd name="T42" fmla="*/ 2513 w 2514"/>
              <a:gd name="T43" fmla="*/ 4453 h 5445"/>
              <a:gd name="T44" fmla="*/ 2513 w 2514"/>
              <a:gd name="T45" fmla="*/ 122 h 5445"/>
              <a:gd name="T46" fmla="*/ 2513 w 2514"/>
              <a:gd name="T47" fmla="*/ 122 h 5445"/>
              <a:gd name="T48" fmla="*/ 2391 w 2514"/>
              <a:gd name="T49" fmla="*/ 0 h 5445"/>
              <a:gd name="T50" fmla="*/ 122 w 2514"/>
              <a:gd name="T51" fmla="*/ 0 h 5445"/>
              <a:gd name="T52" fmla="*/ 122 w 2514"/>
              <a:gd name="T53" fmla="*/ 0 h 5445"/>
              <a:gd name="T54" fmla="*/ 0 w 2514"/>
              <a:gd name="T55" fmla="*/ 122 h 5445"/>
              <a:gd name="T56" fmla="*/ 13 w 2514"/>
              <a:gd name="T57" fmla="*/ 4557 h 5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514" h="5445">
                <a:moveTo>
                  <a:pt x="13" y="4557"/>
                </a:moveTo>
                <a:lnTo>
                  <a:pt x="13" y="4557"/>
                </a:lnTo>
                <a:cubicBezTo>
                  <a:pt x="211" y="4509"/>
                  <a:pt x="410" y="4473"/>
                  <a:pt x="611" y="4448"/>
                </a:cubicBezTo>
                <a:lnTo>
                  <a:pt x="611" y="4448"/>
                </a:lnTo>
                <a:cubicBezTo>
                  <a:pt x="801" y="4425"/>
                  <a:pt x="905" y="4565"/>
                  <a:pt x="875" y="4753"/>
                </a:cubicBezTo>
                <a:lnTo>
                  <a:pt x="875" y="4753"/>
                </a:lnTo>
                <a:cubicBezTo>
                  <a:pt x="843" y="4956"/>
                  <a:pt x="838" y="5147"/>
                  <a:pt x="867" y="5218"/>
                </a:cubicBezTo>
                <a:lnTo>
                  <a:pt x="867" y="5218"/>
                </a:lnTo>
                <a:cubicBezTo>
                  <a:pt x="936" y="5383"/>
                  <a:pt x="1167" y="5444"/>
                  <a:pt x="1383" y="5354"/>
                </a:cubicBezTo>
                <a:lnTo>
                  <a:pt x="1383" y="5354"/>
                </a:lnTo>
                <a:cubicBezTo>
                  <a:pt x="1599" y="5264"/>
                  <a:pt x="1718" y="5057"/>
                  <a:pt x="1649" y="4892"/>
                </a:cubicBezTo>
                <a:lnTo>
                  <a:pt x="1649" y="4892"/>
                </a:lnTo>
                <a:cubicBezTo>
                  <a:pt x="1629" y="4843"/>
                  <a:pt x="1595" y="4752"/>
                  <a:pt x="1552" y="4650"/>
                </a:cubicBezTo>
                <a:lnTo>
                  <a:pt x="1552" y="4650"/>
                </a:lnTo>
                <a:cubicBezTo>
                  <a:pt x="1496" y="4516"/>
                  <a:pt x="1597" y="4416"/>
                  <a:pt x="1787" y="4436"/>
                </a:cubicBezTo>
                <a:lnTo>
                  <a:pt x="1787" y="4436"/>
                </a:lnTo>
                <a:cubicBezTo>
                  <a:pt x="2027" y="4459"/>
                  <a:pt x="2266" y="4500"/>
                  <a:pt x="2503" y="4557"/>
                </a:cubicBezTo>
                <a:lnTo>
                  <a:pt x="2506" y="4558"/>
                </a:lnTo>
                <a:lnTo>
                  <a:pt x="2506" y="4558"/>
                </a:lnTo>
                <a:cubicBezTo>
                  <a:pt x="2506" y="4560"/>
                  <a:pt x="2507" y="4563"/>
                  <a:pt x="2507" y="4564"/>
                </a:cubicBezTo>
                <a:lnTo>
                  <a:pt x="2507" y="4564"/>
                </a:lnTo>
                <a:cubicBezTo>
                  <a:pt x="2512" y="4528"/>
                  <a:pt x="2513" y="4491"/>
                  <a:pt x="2513" y="4453"/>
                </a:cubicBezTo>
                <a:lnTo>
                  <a:pt x="2513" y="122"/>
                </a:lnTo>
                <a:lnTo>
                  <a:pt x="2513" y="122"/>
                </a:lnTo>
                <a:cubicBezTo>
                  <a:pt x="2513" y="55"/>
                  <a:pt x="2458" y="0"/>
                  <a:pt x="2391" y="0"/>
                </a:cubicBezTo>
                <a:lnTo>
                  <a:pt x="122" y="0"/>
                </a:lnTo>
                <a:lnTo>
                  <a:pt x="122" y="0"/>
                </a:lnTo>
                <a:cubicBezTo>
                  <a:pt x="55" y="0"/>
                  <a:pt x="0" y="55"/>
                  <a:pt x="0" y="122"/>
                </a:cubicBezTo>
                <a:lnTo>
                  <a:pt x="13" y="455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6BA7E958-9EFB-3D41-B337-07672D5EF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020" y="3061915"/>
            <a:ext cx="3109388" cy="5850701"/>
          </a:xfrm>
          <a:custGeom>
            <a:avLst/>
            <a:gdLst>
              <a:gd name="T0" fmla="*/ 3 w 2495"/>
              <a:gd name="T1" fmla="*/ 4557 h 4697"/>
              <a:gd name="T2" fmla="*/ 3 w 2495"/>
              <a:gd name="T3" fmla="*/ 4557 h 4697"/>
              <a:gd name="T4" fmla="*/ 718 w 2495"/>
              <a:gd name="T5" fmla="*/ 4677 h 4697"/>
              <a:gd name="T6" fmla="*/ 718 w 2495"/>
              <a:gd name="T7" fmla="*/ 4677 h 4697"/>
              <a:gd name="T8" fmla="*/ 953 w 2495"/>
              <a:gd name="T9" fmla="*/ 4464 h 4697"/>
              <a:gd name="T10" fmla="*/ 953 w 2495"/>
              <a:gd name="T11" fmla="*/ 4464 h 4697"/>
              <a:gd name="T12" fmla="*/ 856 w 2495"/>
              <a:gd name="T13" fmla="*/ 4223 h 4697"/>
              <a:gd name="T14" fmla="*/ 856 w 2495"/>
              <a:gd name="T15" fmla="*/ 4223 h 4697"/>
              <a:gd name="T16" fmla="*/ 1123 w 2495"/>
              <a:gd name="T17" fmla="*/ 3761 h 4697"/>
              <a:gd name="T18" fmla="*/ 1123 w 2495"/>
              <a:gd name="T19" fmla="*/ 3761 h 4697"/>
              <a:gd name="T20" fmla="*/ 1638 w 2495"/>
              <a:gd name="T21" fmla="*/ 3897 h 4697"/>
              <a:gd name="T22" fmla="*/ 1638 w 2495"/>
              <a:gd name="T23" fmla="*/ 3897 h 4697"/>
              <a:gd name="T24" fmla="*/ 1630 w 2495"/>
              <a:gd name="T25" fmla="*/ 4360 h 4697"/>
              <a:gd name="T26" fmla="*/ 1630 w 2495"/>
              <a:gd name="T27" fmla="*/ 4360 h 4697"/>
              <a:gd name="T28" fmla="*/ 1894 w 2495"/>
              <a:gd name="T29" fmla="*/ 4664 h 4697"/>
              <a:gd name="T30" fmla="*/ 1894 w 2495"/>
              <a:gd name="T31" fmla="*/ 4664 h 4697"/>
              <a:gd name="T32" fmla="*/ 2492 w 2495"/>
              <a:gd name="T33" fmla="*/ 4557 h 4697"/>
              <a:gd name="T34" fmla="*/ 2484 w 2495"/>
              <a:gd name="T35" fmla="*/ 121 h 4697"/>
              <a:gd name="T36" fmla="*/ 2484 w 2495"/>
              <a:gd name="T37" fmla="*/ 121 h 4697"/>
              <a:gd name="T38" fmla="*/ 2357 w 2495"/>
              <a:gd name="T39" fmla="*/ 0 h 4697"/>
              <a:gd name="T40" fmla="*/ 122 w 2495"/>
              <a:gd name="T41" fmla="*/ 0 h 4697"/>
              <a:gd name="T42" fmla="*/ 122 w 2495"/>
              <a:gd name="T43" fmla="*/ 0 h 4697"/>
              <a:gd name="T44" fmla="*/ 0 w 2495"/>
              <a:gd name="T45" fmla="*/ 121 h 4697"/>
              <a:gd name="T46" fmla="*/ 0 w 2495"/>
              <a:gd name="T47" fmla="*/ 121 h 4697"/>
              <a:gd name="T48" fmla="*/ 3 w 2495"/>
              <a:gd name="T49" fmla="*/ 4557 h 4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495" h="4697">
                <a:moveTo>
                  <a:pt x="3" y="4557"/>
                </a:moveTo>
                <a:lnTo>
                  <a:pt x="3" y="4557"/>
                </a:lnTo>
                <a:cubicBezTo>
                  <a:pt x="240" y="4614"/>
                  <a:pt x="478" y="4654"/>
                  <a:pt x="718" y="4677"/>
                </a:cubicBezTo>
                <a:lnTo>
                  <a:pt x="718" y="4677"/>
                </a:lnTo>
                <a:cubicBezTo>
                  <a:pt x="909" y="4696"/>
                  <a:pt x="1009" y="4597"/>
                  <a:pt x="953" y="4464"/>
                </a:cubicBezTo>
                <a:lnTo>
                  <a:pt x="953" y="4464"/>
                </a:lnTo>
                <a:cubicBezTo>
                  <a:pt x="910" y="4362"/>
                  <a:pt x="876" y="4270"/>
                  <a:pt x="856" y="4223"/>
                </a:cubicBezTo>
                <a:lnTo>
                  <a:pt x="856" y="4223"/>
                </a:lnTo>
                <a:cubicBezTo>
                  <a:pt x="788" y="4058"/>
                  <a:pt x="907" y="3851"/>
                  <a:pt x="1123" y="3761"/>
                </a:cubicBezTo>
                <a:lnTo>
                  <a:pt x="1123" y="3761"/>
                </a:lnTo>
                <a:cubicBezTo>
                  <a:pt x="1338" y="3672"/>
                  <a:pt x="1569" y="3733"/>
                  <a:pt x="1638" y="3897"/>
                </a:cubicBezTo>
                <a:lnTo>
                  <a:pt x="1638" y="3897"/>
                </a:lnTo>
                <a:cubicBezTo>
                  <a:pt x="1668" y="3968"/>
                  <a:pt x="1663" y="4158"/>
                  <a:pt x="1630" y="4360"/>
                </a:cubicBezTo>
                <a:lnTo>
                  <a:pt x="1630" y="4360"/>
                </a:lnTo>
                <a:cubicBezTo>
                  <a:pt x="1600" y="4548"/>
                  <a:pt x="1705" y="4687"/>
                  <a:pt x="1894" y="4664"/>
                </a:cubicBezTo>
                <a:lnTo>
                  <a:pt x="1894" y="4664"/>
                </a:lnTo>
                <a:cubicBezTo>
                  <a:pt x="2091" y="4640"/>
                  <a:pt x="2308" y="4605"/>
                  <a:pt x="2492" y="4557"/>
                </a:cubicBezTo>
                <a:lnTo>
                  <a:pt x="2484" y="121"/>
                </a:lnTo>
                <a:lnTo>
                  <a:pt x="2484" y="121"/>
                </a:lnTo>
                <a:cubicBezTo>
                  <a:pt x="2494" y="57"/>
                  <a:pt x="2425" y="0"/>
                  <a:pt x="2357" y="0"/>
                </a:cubicBezTo>
                <a:lnTo>
                  <a:pt x="122" y="0"/>
                </a:lnTo>
                <a:lnTo>
                  <a:pt x="122" y="0"/>
                </a:lnTo>
                <a:cubicBezTo>
                  <a:pt x="55" y="0"/>
                  <a:pt x="0" y="55"/>
                  <a:pt x="0" y="121"/>
                </a:cubicBezTo>
                <a:lnTo>
                  <a:pt x="0" y="121"/>
                </a:lnTo>
                <a:cubicBezTo>
                  <a:pt x="0" y="121"/>
                  <a:pt x="10" y="4585"/>
                  <a:pt x="3" y="455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0" name="Freeform 8">
            <a:extLst>
              <a:ext uri="{FF2B5EF4-FFF2-40B4-BE49-F238E27FC236}">
                <a16:creationId xmlns:a16="http://schemas.microsoft.com/office/drawing/2014/main" id="{F6670E7C-1A5C-714A-AA7A-993544BA0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804" y="7632602"/>
            <a:ext cx="4383908" cy="4389399"/>
          </a:xfrm>
          <a:custGeom>
            <a:avLst/>
            <a:gdLst>
              <a:gd name="T0" fmla="*/ 3284 w 3519"/>
              <a:gd name="T1" fmla="*/ 2427 h 3522"/>
              <a:gd name="T2" fmla="*/ 3042 w 3519"/>
              <a:gd name="T3" fmla="*/ 2524 h 3522"/>
              <a:gd name="T4" fmla="*/ 2580 w 3519"/>
              <a:gd name="T5" fmla="*/ 2258 h 3522"/>
              <a:gd name="T6" fmla="*/ 2716 w 3519"/>
              <a:gd name="T7" fmla="*/ 1742 h 3522"/>
              <a:gd name="T8" fmla="*/ 3181 w 3519"/>
              <a:gd name="T9" fmla="*/ 1750 h 3522"/>
              <a:gd name="T10" fmla="*/ 3486 w 3519"/>
              <a:gd name="T11" fmla="*/ 1486 h 3522"/>
              <a:gd name="T12" fmla="*/ 3377 w 3519"/>
              <a:gd name="T13" fmla="*/ 889 h 3522"/>
              <a:gd name="T14" fmla="*/ 3365 w 3519"/>
              <a:gd name="T15" fmla="*/ 891 h 3522"/>
              <a:gd name="T16" fmla="*/ 2779 w 3519"/>
              <a:gd name="T17" fmla="*/ 996 h 3522"/>
              <a:gd name="T18" fmla="*/ 2515 w 3519"/>
              <a:gd name="T19" fmla="*/ 691 h 3522"/>
              <a:gd name="T20" fmla="*/ 2523 w 3519"/>
              <a:gd name="T21" fmla="*/ 227 h 3522"/>
              <a:gd name="T22" fmla="*/ 2008 w 3519"/>
              <a:gd name="T23" fmla="*/ 91 h 3522"/>
              <a:gd name="T24" fmla="*/ 1741 w 3519"/>
              <a:gd name="T25" fmla="*/ 553 h 3522"/>
              <a:gd name="T26" fmla="*/ 1838 w 3519"/>
              <a:gd name="T27" fmla="*/ 795 h 3522"/>
              <a:gd name="T28" fmla="*/ 1603 w 3519"/>
              <a:gd name="T29" fmla="*/ 1009 h 3522"/>
              <a:gd name="T30" fmla="*/ 888 w 3519"/>
              <a:gd name="T31" fmla="*/ 889 h 3522"/>
              <a:gd name="T32" fmla="*/ 888 w 3519"/>
              <a:gd name="T33" fmla="*/ 889 h 3522"/>
              <a:gd name="T34" fmla="*/ 907 w 3519"/>
              <a:gd name="T35" fmla="*/ 974 h 3522"/>
              <a:gd name="T36" fmla="*/ 996 w 3519"/>
              <a:gd name="T37" fmla="*/ 1486 h 3522"/>
              <a:gd name="T38" fmla="*/ 690 w 3519"/>
              <a:gd name="T39" fmla="*/ 1750 h 3522"/>
              <a:gd name="T40" fmla="*/ 226 w 3519"/>
              <a:gd name="T41" fmla="*/ 1742 h 3522"/>
              <a:gd name="T42" fmla="*/ 90 w 3519"/>
              <a:gd name="T43" fmla="*/ 2258 h 3522"/>
              <a:gd name="T44" fmla="*/ 552 w 3519"/>
              <a:gd name="T45" fmla="*/ 2524 h 3522"/>
              <a:gd name="T46" fmla="*/ 795 w 3519"/>
              <a:gd name="T47" fmla="*/ 2427 h 3522"/>
              <a:gd name="T48" fmla="*/ 1009 w 3519"/>
              <a:gd name="T49" fmla="*/ 2662 h 3522"/>
              <a:gd name="T50" fmla="*/ 887 w 3519"/>
              <a:gd name="T51" fmla="*/ 3381 h 3522"/>
              <a:gd name="T52" fmla="*/ 1603 w 3519"/>
              <a:gd name="T53" fmla="*/ 3502 h 3522"/>
              <a:gd name="T54" fmla="*/ 1838 w 3519"/>
              <a:gd name="T55" fmla="*/ 3288 h 3522"/>
              <a:gd name="T56" fmla="*/ 1740 w 3519"/>
              <a:gd name="T57" fmla="*/ 3045 h 3522"/>
              <a:gd name="T58" fmla="*/ 2007 w 3519"/>
              <a:gd name="T59" fmla="*/ 2583 h 3522"/>
              <a:gd name="T60" fmla="*/ 2523 w 3519"/>
              <a:gd name="T61" fmla="*/ 2720 h 3522"/>
              <a:gd name="T62" fmla="*/ 2515 w 3519"/>
              <a:gd name="T63" fmla="*/ 3184 h 3522"/>
              <a:gd name="T64" fmla="*/ 2779 w 3519"/>
              <a:gd name="T65" fmla="*/ 3489 h 3522"/>
              <a:gd name="T66" fmla="*/ 3376 w 3519"/>
              <a:gd name="T67" fmla="*/ 3381 h 3522"/>
              <a:gd name="T68" fmla="*/ 3378 w 3519"/>
              <a:gd name="T69" fmla="*/ 3378 h 3522"/>
              <a:gd name="T70" fmla="*/ 3499 w 3519"/>
              <a:gd name="T71" fmla="*/ 2662 h 3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519" h="3522">
                <a:moveTo>
                  <a:pt x="3284" y="2427"/>
                </a:moveTo>
                <a:lnTo>
                  <a:pt x="3284" y="2427"/>
                </a:lnTo>
                <a:cubicBezTo>
                  <a:pt x="3182" y="2471"/>
                  <a:pt x="3091" y="2504"/>
                  <a:pt x="3042" y="2524"/>
                </a:cubicBezTo>
                <a:lnTo>
                  <a:pt x="3042" y="2524"/>
                </a:lnTo>
                <a:cubicBezTo>
                  <a:pt x="2877" y="2594"/>
                  <a:pt x="2670" y="2474"/>
                  <a:pt x="2580" y="2258"/>
                </a:cubicBezTo>
                <a:lnTo>
                  <a:pt x="2580" y="2258"/>
                </a:lnTo>
                <a:cubicBezTo>
                  <a:pt x="2490" y="2043"/>
                  <a:pt x="2551" y="1811"/>
                  <a:pt x="2716" y="1742"/>
                </a:cubicBezTo>
                <a:lnTo>
                  <a:pt x="2716" y="1742"/>
                </a:lnTo>
                <a:cubicBezTo>
                  <a:pt x="2788" y="1713"/>
                  <a:pt x="2978" y="1718"/>
                  <a:pt x="3181" y="1750"/>
                </a:cubicBezTo>
                <a:lnTo>
                  <a:pt x="3181" y="1750"/>
                </a:lnTo>
                <a:cubicBezTo>
                  <a:pt x="3369" y="1780"/>
                  <a:pt x="3509" y="1676"/>
                  <a:pt x="3486" y="1486"/>
                </a:cubicBezTo>
                <a:lnTo>
                  <a:pt x="3486" y="1486"/>
                </a:lnTo>
                <a:cubicBezTo>
                  <a:pt x="3461" y="1285"/>
                  <a:pt x="3425" y="1087"/>
                  <a:pt x="3378" y="889"/>
                </a:cubicBezTo>
                <a:lnTo>
                  <a:pt x="3377" y="889"/>
                </a:lnTo>
                <a:lnTo>
                  <a:pt x="3377" y="889"/>
                </a:lnTo>
                <a:cubicBezTo>
                  <a:pt x="3373" y="889"/>
                  <a:pt x="3369" y="890"/>
                  <a:pt x="3365" y="891"/>
                </a:cubicBezTo>
                <a:lnTo>
                  <a:pt x="3365" y="891"/>
                </a:lnTo>
                <a:cubicBezTo>
                  <a:pt x="3171" y="937"/>
                  <a:pt x="2976" y="972"/>
                  <a:pt x="2779" y="996"/>
                </a:cubicBezTo>
                <a:lnTo>
                  <a:pt x="2779" y="996"/>
                </a:lnTo>
                <a:cubicBezTo>
                  <a:pt x="2590" y="1019"/>
                  <a:pt x="2485" y="879"/>
                  <a:pt x="2515" y="691"/>
                </a:cubicBezTo>
                <a:lnTo>
                  <a:pt x="2515" y="691"/>
                </a:lnTo>
                <a:cubicBezTo>
                  <a:pt x="2548" y="488"/>
                  <a:pt x="2553" y="298"/>
                  <a:pt x="2523" y="227"/>
                </a:cubicBezTo>
                <a:lnTo>
                  <a:pt x="2523" y="227"/>
                </a:lnTo>
                <a:cubicBezTo>
                  <a:pt x="2454" y="62"/>
                  <a:pt x="2223" y="0"/>
                  <a:pt x="2008" y="91"/>
                </a:cubicBezTo>
                <a:lnTo>
                  <a:pt x="2008" y="91"/>
                </a:lnTo>
                <a:cubicBezTo>
                  <a:pt x="1792" y="181"/>
                  <a:pt x="1673" y="388"/>
                  <a:pt x="1741" y="553"/>
                </a:cubicBezTo>
                <a:lnTo>
                  <a:pt x="1741" y="553"/>
                </a:lnTo>
                <a:cubicBezTo>
                  <a:pt x="1761" y="601"/>
                  <a:pt x="1795" y="692"/>
                  <a:pt x="1838" y="795"/>
                </a:cubicBezTo>
                <a:lnTo>
                  <a:pt x="1838" y="795"/>
                </a:lnTo>
                <a:cubicBezTo>
                  <a:pt x="1894" y="928"/>
                  <a:pt x="1794" y="1028"/>
                  <a:pt x="1603" y="1009"/>
                </a:cubicBezTo>
                <a:lnTo>
                  <a:pt x="1603" y="1009"/>
                </a:lnTo>
                <a:cubicBezTo>
                  <a:pt x="1363" y="985"/>
                  <a:pt x="1125" y="945"/>
                  <a:pt x="888" y="889"/>
                </a:cubicBezTo>
                <a:lnTo>
                  <a:pt x="888" y="889"/>
                </a:lnTo>
                <a:lnTo>
                  <a:pt x="888" y="889"/>
                </a:lnTo>
                <a:cubicBezTo>
                  <a:pt x="895" y="917"/>
                  <a:pt x="901" y="946"/>
                  <a:pt x="907" y="974"/>
                </a:cubicBezTo>
                <a:lnTo>
                  <a:pt x="907" y="974"/>
                </a:lnTo>
                <a:cubicBezTo>
                  <a:pt x="945" y="1144"/>
                  <a:pt x="975" y="1315"/>
                  <a:pt x="996" y="1486"/>
                </a:cubicBezTo>
                <a:lnTo>
                  <a:pt x="996" y="1486"/>
                </a:lnTo>
                <a:cubicBezTo>
                  <a:pt x="1019" y="1676"/>
                  <a:pt x="879" y="1780"/>
                  <a:pt x="690" y="1750"/>
                </a:cubicBezTo>
                <a:lnTo>
                  <a:pt x="690" y="1750"/>
                </a:lnTo>
                <a:cubicBezTo>
                  <a:pt x="488" y="1718"/>
                  <a:pt x="297" y="1713"/>
                  <a:pt x="226" y="1742"/>
                </a:cubicBezTo>
                <a:lnTo>
                  <a:pt x="226" y="1742"/>
                </a:lnTo>
                <a:cubicBezTo>
                  <a:pt x="61" y="1811"/>
                  <a:pt x="0" y="2043"/>
                  <a:pt x="90" y="2258"/>
                </a:cubicBezTo>
                <a:lnTo>
                  <a:pt x="90" y="2258"/>
                </a:lnTo>
                <a:cubicBezTo>
                  <a:pt x="180" y="2474"/>
                  <a:pt x="387" y="2594"/>
                  <a:pt x="552" y="2524"/>
                </a:cubicBezTo>
                <a:lnTo>
                  <a:pt x="552" y="2524"/>
                </a:lnTo>
                <a:cubicBezTo>
                  <a:pt x="601" y="2504"/>
                  <a:pt x="692" y="2471"/>
                  <a:pt x="795" y="2427"/>
                </a:cubicBezTo>
                <a:lnTo>
                  <a:pt x="795" y="2427"/>
                </a:lnTo>
                <a:cubicBezTo>
                  <a:pt x="928" y="2372"/>
                  <a:pt x="1027" y="2472"/>
                  <a:pt x="1009" y="2662"/>
                </a:cubicBezTo>
                <a:lnTo>
                  <a:pt x="1009" y="2662"/>
                </a:lnTo>
                <a:cubicBezTo>
                  <a:pt x="985" y="2902"/>
                  <a:pt x="945" y="3142"/>
                  <a:pt x="888" y="3378"/>
                </a:cubicBezTo>
                <a:lnTo>
                  <a:pt x="887" y="3381"/>
                </a:lnTo>
                <a:lnTo>
                  <a:pt x="887" y="3381"/>
                </a:lnTo>
                <a:cubicBezTo>
                  <a:pt x="1123" y="3437"/>
                  <a:pt x="1362" y="3478"/>
                  <a:pt x="1603" y="3502"/>
                </a:cubicBezTo>
                <a:lnTo>
                  <a:pt x="1603" y="3502"/>
                </a:lnTo>
                <a:cubicBezTo>
                  <a:pt x="1793" y="3521"/>
                  <a:pt x="1893" y="3421"/>
                  <a:pt x="1838" y="3288"/>
                </a:cubicBezTo>
                <a:lnTo>
                  <a:pt x="1838" y="3288"/>
                </a:lnTo>
                <a:cubicBezTo>
                  <a:pt x="1794" y="3185"/>
                  <a:pt x="1760" y="3094"/>
                  <a:pt x="1740" y="3045"/>
                </a:cubicBezTo>
                <a:lnTo>
                  <a:pt x="1740" y="3045"/>
                </a:lnTo>
                <a:cubicBezTo>
                  <a:pt x="1671" y="2880"/>
                  <a:pt x="1791" y="2674"/>
                  <a:pt x="2007" y="2583"/>
                </a:cubicBezTo>
                <a:lnTo>
                  <a:pt x="2007" y="2583"/>
                </a:lnTo>
                <a:cubicBezTo>
                  <a:pt x="2222" y="2493"/>
                  <a:pt x="2453" y="2555"/>
                  <a:pt x="2523" y="2720"/>
                </a:cubicBezTo>
                <a:lnTo>
                  <a:pt x="2523" y="2720"/>
                </a:lnTo>
                <a:cubicBezTo>
                  <a:pt x="2552" y="2790"/>
                  <a:pt x="2547" y="2981"/>
                  <a:pt x="2515" y="3184"/>
                </a:cubicBezTo>
                <a:lnTo>
                  <a:pt x="2515" y="3184"/>
                </a:lnTo>
                <a:cubicBezTo>
                  <a:pt x="2484" y="3373"/>
                  <a:pt x="2589" y="3512"/>
                  <a:pt x="2779" y="3489"/>
                </a:cubicBezTo>
                <a:lnTo>
                  <a:pt x="2779" y="3489"/>
                </a:lnTo>
                <a:cubicBezTo>
                  <a:pt x="2979" y="3464"/>
                  <a:pt x="3178" y="3428"/>
                  <a:pt x="3376" y="3381"/>
                </a:cubicBezTo>
                <a:lnTo>
                  <a:pt x="3378" y="3378"/>
                </a:lnTo>
                <a:lnTo>
                  <a:pt x="3378" y="3378"/>
                </a:lnTo>
                <a:cubicBezTo>
                  <a:pt x="3434" y="3142"/>
                  <a:pt x="3475" y="2902"/>
                  <a:pt x="3499" y="2662"/>
                </a:cubicBezTo>
                <a:lnTo>
                  <a:pt x="3499" y="2662"/>
                </a:lnTo>
                <a:cubicBezTo>
                  <a:pt x="3518" y="2472"/>
                  <a:pt x="3418" y="2372"/>
                  <a:pt x="3284" y="24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D80E06A1-3BA0-3946-8FC9-9BC4D268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8925" y="3061912"/>
            <a:ext cx="3114880" cy="6784616"/>
          </a:xfrm>
          <a:custGeom>
            <a:avLst/>
            <a:gdLst>
              <a:gd name="T0" fmla="*/ 8 w 2499"/>
              <a:gd name="T1" fmla="*/ 4559 h 5445"/>
              <a:gd name="T2" fmla="*/ 0 w 2499"/>
              <a:gd name="T3" fmla="*/ 121 h 5445"/>
              <a:gd name="T4" fmla="*/ 0 w 2499"/>
              <a:gd name="T5" fmla="*/ 121 h 5445"/>
              <a:gd name="T6" fmla="*/ 122 w 2499"/>
              <a:gd name="T7" fmla="*/ 0 h 5445"/>
              <a:gd name="T8" fmla="*/ 2376 w 2499"/>
              <a:gd name="T9" fmla="*/ 0 h 5445"/>
              <a:gd name="T10" fmla="*/ 2376 w 2499"/>
              <a:gd name="T11" fmla="*/ 0 h 5445"/>
              <a:gd name="T12" fmla="*/ 2498 w 2499"/>
              <a:gd name="T13" fmla="*/ 121 h 5445"/>
              <a:gd name="T14" fmla="*/ 2498 w 2499"/>
              <a:gd name="T15" fmla="*/ 4559 h 5445"/>
              <a:gd name="T16" fmla="*/ 2497 w 2499"/>
              <a:gd name="T17" fmla="*/ 4558 h 5445"/>
              <a:gd name="T18" fmla="*/ 2497 w 2499"/>
              <a:gd name="T19" fmla="*/ 4558 h 5445"/>
              <a:gd name="T20" fmla="*/ 1782 w 2499"/>
              <a:gd name="T21" fmla="*/ 4438 h 5445"/>
              <a:gd name="T22" fmla="*/ 1782 w 2499"/>
              <a:gd name="T23" fmla="*/ 4438 h 5445"/>
              <a:gd name="T24" fmla="*/ 1547 w 2499"/>
              <a:gd name="T25" fmla="*/ 4651 h 5445"/>
              <a:gd name="T26" fmla="*/ 1547 w 2499"/>
              <a:gd name="T27" fmla="*/ 4651 h 5445"/>
              <a:gd name="T28" fmla="*/ 1644 w 2499"/>
              <a:gd name="T29" fmla="*/ 4893 h 5445"/>
              <a:gd name="T30" fmla="*/ 1644 w 2499"/>
              <a:gd name="T31" fmla="*/ 4893 h 5445"/>
              <a:gd name="T32" fmla="*/ 1378 w 2499"/>
              <a:gd name="T33" fmla="*/ 5354 h 5445"/>
              <a:gd name="T34" fmla="*/ 1378 w 2499"/>
              <a:gd name="T35" fmla="*/ 5354 h 5445"/>
              <a:gd name="T36" fmla="*/ 862 w 2499"/>
              <a:gd name="T37" fmla="*/ 5218 h 5445"/>
              <a:gd name="T38" fmla="*/ 862 w 2499"/>
              <a:gd name="T39" fmla="*/ 5218 h 5445"/>
              <a:gd name="T40" fmla="*/ 870 w 2499"/>
              <a:gd name="T41" fmla="*/ 4755 h 5445"/>
              <a:gd name="T42" fmla="*/ 870 w 2499"/>
              <a:gd name="T43" fmla="*/ 4755 h 5445"/>
              <a:gd name="T44" fmla="*/ 606 w 2499"/>
              <a:gd name="T45" fmla="*/ 4448 h 5445"/>
              <a:gd name="T46" fmla="*/ 606 w 2499"/>
              <a:gd name="T47" fmla="*/ 4448 h 5445"/>
              <a:gd name="T48" fmla="*/ 8 w 2499"/>
              <a:gd name="T49" fmla="*/ 4559 h 5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499" h="5445">
                <a:moveTo>
                  <a:pt x="8" y="4559"/>
                </a:moveTo>
                <a:lnTo>
                  <a:pt x="0" y="121"/>
                </a:lnTo>
                <a:lnTo>
                  <a:pt x="0" y="121"/>
                </a:lnTo>
                <a:cubicBezTo>
                  <a:pt x="0" y="55"/>
                  <a:pt x="55" y="0"/>
                  <a:pt x="122" y="0"/>
                </a:cubicBezTo>
                <a:lnTo>
                  <a:pt x="2376" y="0"/>
                </a:lnTo>
                <a:lnTo>
                  <a:pt x="2376" y="0"/>
                </a:lnTo>
                <a:cubicBezTo>
                  <a:pt x="2444" y="0"/>
                  <a:pt x="2498" y="55"/>
                  <a:pt x="2498" y="121"/>
                </a:cubicBezTo>
                <a:lnTo>
                  <a:pt x="2498" y="4559"/>
                </a:lnTo>
                <a:lnTo>
                  <a:pt x="2497" y="4558"/>
                </a:lnTo>
                <a:lnTo>
                  <a:pt x="2497" y="4558"/>
                </a:lnTo>
                <a:cubicBezTo>
                  <a:pt x="2261" y="4502"/>
                  <a:pt x="2022" y="4462"/>
                  <a:pt x="1782" y="4438"/>
                </a:cubicBezTo>
                <a:lnTo>
                  <a:pt x="1782" y="4438"/>
                </a:lnTo>
                <a:cubicBezTo>
                  <a:pt x="1592" y="4420"/>
                  <a:pt x="1491" y="4519"/>
                  <a:pt x="1547" y="4651"/>
                </a:cubicBezTo>
                <a:lnTo>
                  <a:pt x="1547" y="4651"/>
                </a:lnTo>
                <a:cubicBezTo>
                  <a:pt x="1590" y="4754"/>
                  <a:pt x="1624" y="4845"/>
                  <a:pt x="1644" y="4893"/>
                </a:cubicBezTo>
                <a:lnTo>
                  <a:pt x="1644" y="4893"/>
                </a:lnTo>
                <a:cubicBezTo>
                  <a:pt x="1713" y="5058"/>
                  <a:pt x="1594" y="5264"/>
                  <a:pt x="1378" y="5354"/>
                </a:cubicBezTo>
                <a:lnTo>
                  <a:pt x="1378" y="5354"/>
                </a:lnTo>
                <a:cubicBezTo>
                  <a:pt x="1162" y="5444"/>
                  <a:pt x="931" y="5384"/>
                  <a:pt x="862" y="5218"/>
                </a:cubicBezTo>
                <a:lnTo>
                  <a:pt x="862" y="5218"/>
                </a:lnTo>
                <a:cubicBezTo>
                  <a:pt x="833" y="5147"/>
                  <a:pt x="837" y="4957"/>
                  <a:pt x="870" y="4755"/>
                </a:cubicBezTo>
                <a:lnTo>
                  <a:pt x="870" y="4755"/>
                </a:lnTo>
                <a:cubicBezTo>
                  <a:pt x="900" y="4568"/>
                  <a:pt x="795" y="4425"/>
                  <a:pt x="606" y="4448"/>
                </a:cubicBezTo>
                <a:lnTo>
                  <a:pt x="606" y="4448"/>
                </a:lnTo>
                <a:cubicBezTo>
                  <a:pt x="406" y="4473"/>
                  <a:pt x="8" y="4559"/>
                  <a:pt x="8" y="45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2" name="Freeform 48">
            <a:extLst>
              <a:ext uri="{FF2B5EF4-FFF2-40B4-BE49-F238E27FC236}">
                <a16:creationId xmlns:a16="http://schemas.microsoft.com/office/drawing/2014/main" id="{748EDC7A-8337-9749-AC76-88DA53B38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8392" y="9494937"/>
            <a:ext cx="818547" cy="818551"/>
          </a:xfrm>
          <a:custGeom>
            <a:avLst/>
            <a:gdLst>
              <a:gd name="T0" fmla="*/ 134 w 658"/>
              <a:gd name="T1" fmla="*/ 269 h 658"/>
              <a:gd name="T2" fmla="*/ 522 w 658"/>
              <a:gd name="T3" fmla="*/ 269 h 658"/>
              <a:gd name="T4" fmla="*/ 522 w 658"/>
              <a:gd name="T5" fmla="*/ 269 h 658"/>
              <a:gd name="T6" fmla="*/ 537 w 658"/>
              <a:gd name="T7" fmla="*/ 254 h 658"/>
              <a:gd name="T8" fmla="*/ 537 w 658"/>
              <a:gd name="T9" fmla="*/ 254 h 658"/>
              <a:gd name="T10" fmla="*/ 522 w 658"/>
              <a:gd name="T11" fmla="*/ 239 h 658"/>
              <a:gd name="T12" fmla="*/ 134 w 658"/>
              <a:gd name="T13" fmla="*/ 239 h 658"/>
              <a:gd name="T14" fmla="*/ 134 w 658"/>
              <a:gd name="T15" fmla="*/ 239 h 658"/>
              <a:gd name="T16" fmla="*/ 119 w 658"/>
              <a:gd name="T17" fmla="*/ 254 h 658"/>
              <a:gd name="T18" fmla="*/ 119 w 658"/>
              <a:gd name="T19" fmla="*/ 254 h 658"/>
              <a:gd name="T20" fmla="*/ 134 w 658"/>
              <a:gd name="T21" fmla="*/ 269 h 658"/>
              <a:gd name="T22" fmla="*/ 627 w 658"/>
              <a:gd name="T23" fmla="*/ 628 h 658"/>
              <a:gd name="T24" fmla="*/ 179 w 658"/>
              <a:gd name="T25" fmla="*/ 628 h 658"/>
              <a:gd name="T26" fmla="*/ 179 w 658"/>
              <a:gd name="T27" fmla="*/ 493 h 658"/>
              <a:gd name="T28" fmla="*/ 179 w 658"/>
              <a:gd name="T29" fmla="*/ 493 h 658"/>
              <a:gd name="T30" fmla="*/ 164 w 658"/>
              <a:gd name="T31" fmla="*/ 478 h 658"/>
              <a:gd name="T32" fmla="*/ 29 w 658"/>
              <a:gd name="T33" fmla="*/ 478 h 658"/>
              <a:gd name="T34" fmla="*/ 29 w 658"/>
              <a:gd name="T35" fmla="*/ 30 h 658"/>
              <a:gd name="T36" fmla="*/ 627 w 658"/>
              <a:gd name="T37" fmla="*/ 30 h 658"/>
              <a:gd name="T38" fmla="*/ 627 w 658"/>
              <a:gd name="T39" fmla="*/ 628 h 658"/>
              <a:gd name="T40" fmla="*/ 149 w 658"/>
              <a:gd name="T41" fmla="*/ 613 h 658"/>
              <a:gd name="T42" fmla="*/ 44 w 658"/>
              <a:gd name="T43" fmla="*/ 508 h 658"/>
              <a:gd name="T44" fmla="*/ 149 w 658"/>
              <a:gd name="T45" fmla="*/ 508 h 658"/>
              <a:gd name="T46" fmla="*/ 149 w 658"/>
              <a:gd name="T47" fmla="*/ 613 h 658"/>
              <a:gd name="T48" fmla="*/ 627 w 658"/>
              <a:gd name="T49" fmla="*/ 0 h 658"/>
              <a:gd name="T50" fmla="*/ 29 w 658"/>
              <a:gd name="T51" fmla="*/ 0 h 658"/>
              <a:gd name="T52" fmla="*/ 29 w 658"/>
              <a:gd name="T53" fmla="*/ 0 h 658"/>
              <a:gd name="T54" fmla="*/ 0 w 658"/>
              <a:gd name="T55" fmla="*/ 30 h 658"/>
              <a:gd name="T56" fmla="*/ 0 w 658"/>
              <a:gd name="T57" fmla="*/ 508 h 658"/>
              <a:gd name="T58" fmla="*/ 119 w 658"/>
              <a:gd name="T59" fmla="*/ 628 h 658"/>
              <a:gd name="T60" fmla="*/ 149 w 658"/>
              <a:gd name="T61" fmla="*/ 657 h 658"/>
              <a:gd name="T62" fmla="*/ 627 w 658"/>
              <a:gd name="T63" fmla="*/ 657 h 658"/>
              <a:gd name="T64" fmla="*/ 627 w 658"/>
              <a:gd name="T65" fmla="*/ 657 h 658"/>
              <a:gd name="T66" fmla="*/ 657 w 658"/>
              <a:gd name="T67" fmla="*/ 628 h 658"/>
              <a:gd name="T68" fmla="*/ 657 w 658"/>
              <a:gd name="T69" fmla="*/ 30 h 658"/>
              <a:gd name="T70" fmla="*/ 657 w 658"/>
              <a:gd name="T71" fmla="*/ 30 h 658"/>
              <a:gd name="T72" fmla="*/ 627 w 658"/>
              <a:gd name="T73" fmla="*/ 0 h 658"/>
              <a:gd name="T74" fmla="*/ 134 w 658"/>
              <a:gd name="T75" fmla="*/ 359 h 658"/>
              <a:gd name="T76" fmla="*/ 433 w 658"/>
              <a:gd name="T77" fmla="*/ 359 h 658"/>
              <a:gd name="T78" fmla="*/ 433 w 658"/>
              <a:gd name="T79" fmla="*/ 359 h 658"/>
              <a:gd name="T80" fmla="*/ 448 w 658"/>
              <a:gd name="T81" fmla="*/ 344 h 658"/>
              <a:gd name="T82" fmla="*/ 448 w 658"/>
              <a:gd name="T83" fmla="*/ 344 h 658"/>
              <a:gd name="T84" fmla="*/ 433 w 658"/>
              <a:gd name="T85" fmla="*/ 329 h 658"/>
              <a:gd name="T86" fmla="*/ 134 w 658"/>
              <a:gd name="T87" fmla="*/ 329 h 658"/>
              <a:gd name="T88" fmla="*/ 134 w 658"/>
              <a:gd name="T89" fmla="*/ 329 h 658"/>
              <a:gd name="T90" fmla="*/ 119 w 658"/>
              <a:gd name="T91" fmla="*/ 344 h 658"/>
              <a:gd name="T92" fmla="*/ 119 w 658"/>
              <a:gd name="T93" fmla="*/ 344 h 658"/>
              <a:gd name="T94" fmla="*/ 134 w 658"/>
              <a:gd name="T95" fmla="*/ 359 h 658"/>
              <a:gd name="T96" fmla="*/ 134 w 658"/>
              <a:gd name="T97" fmla="*/ 179 h 658"/>
              <a:gd name="T98" fmla="*/ 313 w 658"/>
              <a:gd name="T99" fmla="*/ 179 h 658"/>
              <a:gd name="T100" fmla="*/ 313 w 658"/>
              <a:gd name="T101" fmla="*/ 179 h 658"/>
              <a:gd name="T102" fmla="*/ 328 w 658"/>
              <a:gd name="T103" fmla="*/ 164 h 658"/>
              <a:gd name="T104" fmla="*/ 328 w 658"/>
              <a:gd name="T105" fmla="*/ 164 h 658"/>
              <a:gd name="T106" fmla="*/ 313 w 658"/>
              <a:gd name="T107" fmla="*/ 149 h 658"/>
              <a:gd name="T108" fmla="*/ 134 w 658"/>
              <a:gd name="T109" fmla="*/ 149 h 658"/>
              <a:gd name="T110" fmla="*/ 134 w 658"/>
              <a:gd name="T111" fmla="*/ 149 h 658"/>
              <a:gd name="T112" fmla="*/ 119 w 658"/>
              <a:gd name="T113" fmla="*/ 164 h 658"/>
              <a:gd name="T114" fmla="*/ 119 w 658"/>
              <a:gd name="T115" fmla="*/ 164 h 658"/>
              <a:gd name="T116" fmla="*/ 134 w 658"/>
              <a:gd name="T117" fmla="*/ 179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58" h="658">
                <a:moveTo>
                  <a:pt x="134" y="269"/>
                </a:moveTo>
                <a:lnTo>
                  <a:pt x="522" y="269"/>
                </a:lnTo>
                <a:lnTo>
                  <a:pt x="522" y="269"/>
                </a:lnTo>
                <a:cubicBezTo>
                  <a:pt x="530" y="269"/>
                  <a:pt x="537" y="262"/>
                  <a:pt x="537" y="254"/>
                </a:cubicBezTo>
                <a:lnTo>
                  <a:pt x="537" y="254"/>
                </a:lnTo>
                <a:cubicBezTo>
                  <a:pt x="537" y="246"/>
                  <a:pt x="530" y="239"/>
                  <a:pt x="522" y="239"/>
                </a:cubicBezTo>
                <a:lnTo>
                  <a:pt x="134" y="239"/>
                </a:lnTo>
                <a:lnTo>
                  <a:pt x="134" y="239"/>
                </a:lnTo>
                <a:cubicBezTo>
                  <a:pt x="126" y="239"/>
                  <a:pt x="119" y="246"/>
                  <a:pt x="119" y="254"/>
                </a:cubicBezTo>
                <a:lnTo>
                  <a:pt x="119" y="254"/>
                </a:lnTo>
                <a:cubicBezTo>
                  <a:pt x="119" y="262"/>
                  <a:pt x="126" y="269"/>
                  <a:pt x="134" y="269"/>
                </a:cubicBezTo>
                <a:close/>
                <a:moveTo>
                  <a:pt x="627" y="628"/>
                </a:moveTo>
                <a:lnTo>
                  <a:pt x="179" y="628"/>
                </a:lnTo>
                <a:lnTo>
                  <a:pt x="179" y="493"/>
                </a:lnTo>
                <a:lnTo>
                  <a:pt x="179" y="493"/>
                </a:lnTo>
                <a:cubicBezTo>
                  <a:pt x="179" y="485"/>
                  <a:pt x="172" y="478"/>
                  <a:pt x="164" y="478"/>
                </a:cubicBezTo>
                <a:lnTo>
                  <a:pt x="29" y="478"/>
                </a:lnTo>
                <a:lnTo>
                  <a:pt x="29" y="30"/>
                </a:lnTo>
                <a:lnTo>
                  <a:pt x="627" y="30"/>
                </a:lnTo>
                <a:lnTo>
                  <a:pt x="627" y="628"/>
                </a:lnTo>
                <a:close/>
                <a:moveTo>
                  <a:pt x="149" y="613"/>
                </a:moveTo>
                <a:lnTo>
                  <a:pt x="44" y="508"/>
                </a:lnTo>
                <a:lnTo>
                  <a:pt x="149" y="508"/>
                </a:lnTo>
                <a:lnTo>
                  <a:pt x="149" y="613"/>
                </a:lnTo>
                <a:close/>
                <a:moveTo>
                  <a:pt x="627" y="0"/>
                </a:moveTo>
                <a:lnTo>
                  <a:pt x="29" y="0"/>
                </a:lnTo>
                <a:lnTo>
                  <a:pt x="29" y="0"/>
                </a:lnTo>
                <a:cubicBezTo>
                  <a:pt x="13" y="0"/>
                  <a:pt x="0" y="13"/>
                  <a:pt x="0" y="30"/>
                </a:cubicBezTo>
                <a:lnTo>
                  <a:pt x="0" y="508"/>
                </a:lnTo>
                <a:lnTo>
                  <a:pt x="119" y="628"/>
                </a:lnTo>
                <a:lnTo>
                  <a:pt x="149" y="657"/>
                </a:lnTo>
                <a:lnTo>
                  <a:pt x="627" y="657"/>
                </a:lnTo>
                <a:lnTo>
                  <a:pt x="627" y="657"/>
                </a:lnTo>
                <a:cubicBezTo>
                  <a:pt x="643" y="657"/>
                  <a:pt x="657" y="644"/>
                  <a:pt x="657" y="628"/>
                </a:cubicBezTo>
                <a:lnTo>
                  <a:pt x="657" y="30"/>
                </a:lnTo>
                <a:lnTo>
                  <a:pt x="657" y="30"/>
                </a:lnTo>
                <a:cubicBezTo>
                  <a:pt x="657" y="13"/>
                  <a:pt x="643" y="0"/>
                  <a:pt x="627" y="0"/>
                </a:cubicBezTo>
                <a:close/>
                <a:moveTo>
                  <a:pt x="134" y="359"/>
                </a:moveTo>
                <a:lnTo>
                  <a:pt x="433" y="359"/>
                </a:lnTo>
                <a:lnTo>
                  <a:pt x="433" y="359"/>
                </a:lnTo>
                <a:cubicBezTo>
                  <a:pt x="441" y="359"/>
                  <a:pt x="448" y="352"/>
                  <a:pt x="448" y="344"/>
                </a:cubicBezTo>
                <a:lnTo>
                  <a:pt x="448" y="344"/>
                </a:lnTo>
                <a:cubicBezTo>
                  <a:pt x="448" y="336"/>
                  <a:pt x="441" y="329"/>
                  <a:pt x="433" y="329"/>
                </a:cubicBezTo>
                <a:lnTo>
                  <a:pt x="134" y="329"/>
                </a:lnTo>
                <a:lnTo>
                  <a:pt x="134" y="329"/>
                </a:lnTo>
                <a:cubicBezTo>
                  <a:pt x="126" y="329"/>
                  <a:pt x="119" y="336"/>
                  <a:pt x="119" y="344"/>
                </a:cubicBezTo>
                <a:lnTo>
                  <a:pt x="119" y="344"/>
                </a:lnTo>
                <a:cubicBezTo>
                  <a:pt x="119" y="352"/>
                  <a:pt x="126" y="359"/>
                  <a:pt x="134" y="359"/>
                </a:cubicBezTo>
                <a:close/>
                <a:moveTo>
                  <a:pt x="134" y="179"/>
                </a:moveTo>
                <a:lnTo>
                  <a:pt x="313" y="179"/>
                </a:lnTo>
                <a:lnTo>
                  <a:pt x="313" y="179"/>
                </a:lnTo>
                <a:cubicBezTo>
                  <a:pt x="321" y="179"/>
                  <a:pt x="328" y="173"/>
                  <a:pt x="328" y="164"/>
                </a:cubicBezTo>
                <a:lnTo>
                  <a:pt x="328" y="164"/>
                </a:lnTo>
                <a:cubicBezTo>
                  <a:pt x="328" y="156"/>
                  <a:pt x="321" y="149"/>
                  <a:pt x="313" y="149"/>
                </a:cubicBezTo>
                <a:lnTo>
                  <a:pt x="134" y="149"/>
                </a:lnTo>
                <a:lnTo>
                  <a:pt x="134" y="149"/>
                </a:lnTo>
                <a:cubicBezTo>
                  <a:pt x="126" y="149"/>
                  <a:pt x="119" y="156"/>
                  <a:pt x="119" y="164"/>
                </a:cubicBezTo>
                <a:lnTo>
                  <a:pt x="119" y="164"/>
                </a:lnTo>
                <a:cubicBezTo>
                  <a:pt x="119" y="173"/>
                  <a:pt x="126" y="179"/>
                  <a:pt x="134" y="1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3" name="Freeform 49">
            <a:extLst>
              <a:ext uri="{FF2B5EF4-FFF2-40B4-BE49-F238E27FC236}">
                <a16:creationId xmlns:a16="http://schemas.microsoft.com/office/drawing/2014/main" id="{24F5B700-82CB-0C41-BE18-1AFD045A7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2608" y="10159670"/>
            <a:ext cx="818547" cy="670221"/>
          </a:xfrm>
          <a:custGeom>
            <a:avLst/>
            <a:gdLst>
              <a:gd name="T0" fmla="*/ 209 w 658"/>
              <a:gd name="T1" fmla="*/ 508 h 539"/>
              <a:gd name="T2" fmla="*/ 269 w 658"/>
              <a:gd name="T3" fmla="*/ 89 h 539"/>
              <a:gd name="T4" fmla="*/ 284 w 658"/>
              <a:gd name="T5" fmla="*/ 60 h 539"/>
              <a:gd name="T6" fmla="*/ 194 w 658"/>
              <a:gd name="T7" fmla="*/ 60 h 539"/>
              <a:gd name="T8" fmla="*/ 179 w 658"/>
              <a:gd name="T9" fmla="*/ 523 h 539"/>
              <a:gd name="T10" fmla="*/ 194 w 658"/>
              <a:gd name="T11" fmla="*/ 538 h 539"/>
              <a:gd name="T12" fmla="*/ 284 w 658"/>
              <a:gd name="T13" fmla="*/ 538 h 539"/>
              <a:gd name="T14" fmla="*/ 299 w 658"/>
              <a:gd name="T15" fmla="*/ 75 h 539"/>
              <a:gd name="T16" fmla="*/ 284 w 658"/>
              <a:gd name="T17" fmla="*/ 60 h 539"/>
              <a:gd name="T18" fmla="*/ 388 w 658"/>
              <a:gd name="T19" fmla="*/ 508 h 539"/>
              <a:gd name="T20" fmla="*/ 448 w 658"/>
              <a:gd name="T21" fmla="*/ 269 h 539"/>
              <a:gd name="T22" fmla="*/ 463 w 658"/>
              <a:gd name="T23" fmla="*/ 239 h 539"/>
              <a:gd name="T24" fmla="*/ 374 w 658"/>
              <a:gd name="T25" fmla="*/ 239 h 539"/>
              <a:gd name="T26" fmla="*/ 358 w 658"/>
              <a:gd name="T27" fmla="*/ 523 h 539"/>
              <a:gd name="T28" fmla="*/ 374 w 658"/>
              <a:gd name="T29" fmla="*/ 538 h 539"/>
              <a:gd name="T30" fmla="*/ 463 w 658"/>
              <a:gd name="T31" fmla="*/ 538 h 539"/>
              <a:gd name="T32" fmla="*/ 478 w 658"/>
              <a:gd name="T33" fmla="*/ 254 h 539"/>
              <a:gd name="T34" fmla="*/ 463 w 658"/>
              <a:gd name="T35" fmla="*/ 239 h 539"/>
              <a:gd name="T36" fmla="*/ 567 w 658"/>
              <a:gd name="T37" fmla="*/ 508 h 539"/>
              <a:gd name="T38" fmla="*/ 628 w 658"/>
              <a:gd name="T39" fmla="*/ 30 h 539"/>
              <a:gd name="T40" fmla="*/ 643 w 658"/>
              <a:gd name="T41" fmla="*/ 0 h 539"/>
              <a:gd name="T42" fmla="*/ 553 w 658"/>
              <a:gd name="T43" fmla="*/ 0 h 539"/>
              <a:gd name="T44" fmla="*/ 537 w 658"/>
              <a:gd name="T45" fmla="*/ 523 h 539"/>
              <a:gd name="T46" fmla="*/ 553 w 658"/>
              <a:gd name="T47" fmla="*/ 538 h 539"/>
              <a:gd name="T48" fmla="*/ 643 w 658"/>
              <a:gd name="T49" fmla="*/ 538 h 539"/>
              <a:gd name="T50" fmla="*/ 657 w 658"/>
              <a:gd name="T51" fmla="*/ 15 h 539"/>
              <a:gd name="T52" fmla="*/ 643 w 658"/>
              <a:gd name="T53" fmla="*/ 0 h 539"/>
              <a:gd name="T54" fmla="*/ 30 w 658"/>
              <a:gd name="T55" fmla="*/ 508 h 539"/>
              <a:gd name="T56" fmla="*/ 90 w 658"/>
              <a:gd name="T57" fmla="*/ 358 h 539"/>
              <a:gd name="T58" fmla="*/ 105 w 658"/>
              <a:gd name="T59" fmla="*/ 329 h 539"/>
              <a:gd name="T60" fmla="*/ 15 w 658"/>
              <a:gd name="T61" fmla="*/ 329 h 539"/>
              <a:gd name="T62" fmla="*/ 0 w 658"/>
              <a:gd name="T63" fmla="*/ 523 h 539"/>
              <a:gd name="T64" fmla="*/ 15 w 658"/>
              <a:gd name="T65" fmla="*/ 538 h 539"/>
              <a:gd name="T66" fmla="*/ 105 w 658"/>
              <a:gd name="T67" fmla="*/ 538 h 539"/>
              <a:gd name="T68" fmla="*/ 119 w 658"/>
              <a:gd name="T69" fmla="*/ 344 h 539"/>
              <a:gd name="T70" fmla="*/ 105 w 658"/>
              <a:gd name="T71" fmla="*/ 329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58" h="539">
                <a:moveTo>
                  <a:pt x="269" y="508"/>
                </a:moveTo>
                <a:lnTo>
                  <a:pt x="209" y="508"/>
                </a:lnTo>
                <a:lnTo>
                  <a:pt x="209" y="89"/>
                </a:lnTo>
                <a:lnTo>
                  <a:pt x="269" y="89"/>
                </a:lnTo>
                <a:lnTo>
                  <a:pt x="269" y="508"/>
                </a:lnTo>
                <a:close/>
                <a:moveTo>
                  <a:pt x="284" y="60"/>
                </a:moveTo>
                <a:lnTo>
                  <a:pt x="194" y="60"/>
                </a:lnTo>
                <a:lnTo>
                  <a:pt x="194" y="60"/>
                </a:lnTo>
                <a:cubicBezTo>
                  <a:pt x="186" y="60"/>
                  <a:pt x="179" y="67"/>
                  <a:pt x="179" y="75"/>
                </a:cubicBezTo>
                <a:lnTo>
                  <a:pt x="179" y="523"/>
                </a:lnTo>
                <a:lnTo>
                  <a:pt x="179" y="523"/>
                </a:lnTo>
                <a:cubicBezTo>
                  <a:pt x="179" y="531"/>
                  <a:pt x="186" y="538"/>
                  <a:pt x="194" y="538"/>
                </a:cubicBezTo>
                <a:lnTo>
                  <a:pt x="284" y="538"/>
                </a:lnTo>
                <a:lnTo>
                  <a:pt x="284" y="538"/>
                </a:lnTo>
                <a:cubicBezTo>
                  <a:pt x="292" y="538"/>
                  <a:pt x="299" y="531"/>
                  <a:pt x="299" y="523"/>
                </a:cubicBezTo>
                <a:lnTo>
                  <a:pt x="299" y="75"/>
                </a:lnTo>
                <a:lnTo>
                  <a:pt x="299" y="75"/>
                </a:lnTo>
                <a:cubicBezTo>
                  <a:pt x="299" y="67"/>
                  <a:pt x="292" y="60"/>
                  <a:pt x="284" y="60"/>
                </a:cubicBezTo>
                <a:close/>
                <a:moveTo>
                  <a:pt x="448" y="508"/>
                </a:moveTo>
                <a:lnTo>
                  <a:pt x="388" y="508"/>
                </a:lnTo>
                <a:lnTo>
                  <a:pt x="388" y="269"/>
                </a:lnTo>
                <a:lnTo>
                  <a:pt x="448" y="269"/>
                </a:lnTo>
                <a:lnTo>
                  <a:pt x="448" y="508"/>
                </a:lnTo>
                <a:close/>
                <a:moveTo>
                  <a:pt x="463" y="239"/>
                </a:moveTo>
                <a:lnTo>
                  <a:pt x="374" y="239"/>
                </a:lnTo>
                <a:lnTo>
                  <a:pt x="374" y="239"/>
                </a:lnTo>
                <a:cubicBezTo>
                  <a:pt x="365" y="239"/>
                  <a:pt x="358" y="246"/>
                  <a:pt x="358" y="254"/>
                </a:cubicBezTo>
                <a:lnTo>
                  <a:pt x="358" y="523"/>
                </a:lnTo>
                <a:lnTo>
                  <a:pt x="358" y="523"/>
                </a:lnTo>
                <a:cubicBezTo>
                  <a:pt x="358" y="531"/>
                  <a:pt x="365" y="538"/>
                  <a:pt x="374" y="538"/>
                </a:cubicBezTo>
                <a:lnTo>
                  <a:pt x="463" y="538"/>
                </a:lnTo>
                <a:lnTo>
                  <a:pt x="463" y="538"/>
                </a:lnTo>
                <a:cubicBezTo>
                  <a:pt x="472" y="538"/>
                  <a:pt x="478" y="531"/>
                  <a:pt x="478" y="523"/>
                </a:cubicBezTo>
                <a:lnTo>
                  <a:pt x="478" y="254"/>
                </a:lnTo>
                <a:lnTo>
                  <a:pt x="478" y="254"/>
                </a:lnTo>
                <a:cubicBezTo>
                  <a:pt x="478" y="246"/>
                  <a:pt x="472" y="239"/>
                  <a:pt x="463" y="239"/>
                </a:cubicBezTo>
                <a:close/>
                <a:moveTo>
                  <a:pt x="628" y="508"/>
                </a:moveTo>
                <a:lnTo>
                  <a:pt x="567" y="508"/>
                </a:lnTo>
                <a:lnTo>
                  <a:pt x="567" y="30"/>
                </a:lnTo>
                <a:lnTo>
                  <a:pt x="628" y="30"/>
                </a:lnTo>
                <a:lnTo>
                  <a:pt x="628" y="508"/>
                </a:lnTo>
                <a:close/>
                <a:moveTo>
                  <a:pt x="643" y="0"/>
                </a:moveTo>
                <a:lnTo>
                  <a:pt x="553" y="0"/>
                </a:lnTo>
                <a:lnTo>
                  <a:pt x="553" y="0"/>
                </a:lnTo>
                <a:cubicBezTo>
                  <a:pt x="544" y="0"/>
                  <a:pt x="537" y="7"/>
                  <a:pt x="537" y="15"/>
                </a:cubicBezTo>
                <a:lnTo>
                  <a:pt x="537" y="523"/>
                </a:lnTo>
                <a:lnTo>
                  <a:pt x="537" y="523"/>
                </a:lnTo>
                <a:cubicBezTo>
                  <a:pt x="537" y="531"/>
                  <a:pt x="544" y="538"/>
                  <a:pt x="553" y="538"/>
                </a:cubicBezTo>
                <a:lnTo>
                  <a:pt x="643" y="538"/>
                </a:lnTo>
                <a:lnTo>
                  <a:pt x="643" y="538"/>
                </a:lnTo>
                <a:cubicBezTo>
                  <a:pt x="651" y="538"/>
                  <a:pt x="657" y="531"/>
                  <a:pt x="657" y="523"/>
                </a:cubicBezTo>
                <a:lnTo>
                  <a:pt x="657" y="15"/>
                </a:lnTo>
                <a:lnTo>
                  <a:pt x="657" y="15"/>
                </a:lnTo>
                <a:cubicBezTo>
                  <a:pt x="657" y="7"/>
                  <a:pt x="651" y="0"/>
                  <a:pt x="643" y="0"/>
                </a:cubicBezTo>
                <a:close/>
                <a:moveTo>
                  <a:pt x="90" y="508"/>
                </a:moveTo>
                <a:lnTo>
                  <a:pt x="30" y="508"/>
                </a:lnTo>
                <a:lnTo>
                  <a:pt x="30" y="358"/>
                </a:lnTo>
                <a:lnTo>
                  <a:pt x="90" y="358"/>
                </a:lnTo>
                <a:lnTo>
                  <a:pt x="90" y="508"/>
                </a:lnTo>
                <a:close/>
                <a:moveTo>
                  <a:pt x="105" y="329"/>
                </a:moveTo>
                <a:lnTo>
                  <a:pt x="15" y="329"/>
                </a:lnTo>
                <a:lnTo>
                  <a:pt x="15" y="329"/>
                </a:lnTo>
                <a:cubicBezTo>
                  <a:pt x="7" y="329"/>
                  <a:pt x="0" y="335"/>
                  <a:pt x="0" y="344"/>
                </a:cubicBezTo>
                <a:lnTo>
                  <a:pt x="0" y="523"/>
                </a:lnTo>
                <a:lnTo>
                  <a:pt x="0" y="523"/>
                </a:lnTo>
                <a:cubicBezTo>
                  <a:pt x="0" y="531"/>
                  <a:pt x="7" y="538"/>
                  <a:pt x="15" y="538"/>
                </a:cubicBezTo>
                <a:lnTo>
                  <a:pt x="105" y="538"/>
                </a:lnTo>
                <a:lnTo>
                  <a:pt x="105" y="538"/>
                </a:lnTo>
                <a:cubicBezTo>
                  <a:pt x="112" y="538"/>
                  <a:pt x="119" y="531"/>
                  <a:pt x="119" y="523"/>
                </a:cubicBezTo>
                <a:lnTo>
                  <a:pt x="119" y="344"/>
                </a:lnTo>
                <a:lnTo>
                  <a:pt x="119" y="344"/>
                </a:lnTo>
                <a:cubicBezTo>
                  <a:pt x="119" y="335"/>
                  <a:pt x="112" y="329"/>
                  <a:pt x="105" y="3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4" name="Freeform 50">
            <a:extLst>
              <a:ext uri="{FF2B5EF4-FFF2-40B4-BE49-F238E27FC236}">
                <a16:creationId xmlns:a16="http://schemas.microsoft.com/office/drawing/2014/main" id="{7D31824B-0314-464A-A385-A49EFDF2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5194" y="9571847"/>
            <a:ext cx="818547" cy="747132"/>
          </a:xfrm>
          <a:custGeom>
            <a:avLst/>
            <a:gdLst>
              <a:gd name="T0" fmla="*/ 523 w 659"/>
              <a:gd name="T1" fmla="*/ 344 h 598"/>
              <a:gd name="T2" fmla="*/ 478 w 659"/>
              <a:gd name="T3" fmla="*/ 299 h 598"/>
              <a:gd name="T4" fmla="*/ 523 w 659"/>
              <a:gd name="T5" fmla="*/ 254 h 598"/>
              <a:gd name="T6" fmla="*/ 568 w 659"/>
              <a:gd name="T7" fmla="*/ 299 h 598"/>
              <a:gd name="T8" fmla="*/ 643 w 659"/>
              <a:gd name="T9" fmla="*/ 284 h 598"/>
              <a:gd name="T10" fmla="*/ 596 w 659"/>
              <a:gd name="T11" fmla="*/ 284 h 598"/>
              <a:gd name="T12" fmla="*/ 523 w 659"/>
              <a:gd name="T13" fmla="*/ 224 h 598"/>
              <a:gd name="T14" fmla="*/ 15 w 659"/>
              <a:gd name="T15" fmla="*/ 284 h 598"/>
              <a:gd name="T16" fmla="*/ 0 w 659"/>
              <a:gd name="T17" fmla="*/ 299 h 598"/>
              <a:gd name="T18" fmla="*/ 15 w 659"/>
              <a:gd name="T19" fmla="*/ 314 h 598"/>
              <a:gd name="T20" fmla="*/ 450 w 659"/>
              <a:gd name="T21" fmla="*/ 314 h 598"/>
              <a:gd name="T22" fmla="*/ 523 w 659"/>
              <a:gd name="T23" fmla="*/ 374 h 598"/>
              <a:gd name="T24" fmla="*/ 643 w 659"/>
              <a:gd name="T25" fmla="*/ 314 h 598"/>
              <a:gd name="T26" fmla="*/ 658 w 659"/>
              <a:gd name="T27" fmla="*/ 299 h 598"/>
              <a:gd name="T28" fmla="*/ 643 w 659"/>
              <a:gd name="T29" fmla="*/ 284 h 598"/>
              <a:gd name="T30" fmla="*/ 284 w 659"/>
              <a:gd name="T31" fmla="*/ 568 h 598"/>
              <a:gd name="T32" fmla="*/ 239 w 659"/>
              <a:gd name="T33" fmla="*/ 523 h 598"/>
              <a:gd name="T34" fmla="*/ 284 w 659"/>
              <a:gd name="T35" fmla="*/ 478 h 598"/>
              <a:gd name="T36" fmla="*/ 329 w 659"/>
              <a:gd name="T37" fmla="*/ 523 h 598"/>
              <a:gd name="T38" fmla="*/ 643 w 659"/>
              <a:gd name="T39" fmla="*/ 508 h 598"/>
              <a:gd name="T40" fmla="*/ 358 w 659"/>
              <a:gd name="T41" fmla="*/ 508 h 598"/>
              <a:gd name="T42" fmla="*/ 284 w 659"/>
              <a:gd name="T43" fmla="*/ 448 h 598"/>
              <a:gd name="T44" fmla="*/ 15 w 659"/>
              <a:gd name="T45" fmla="*/ 508 h 598"/>
              <a:gd name="T46" fmla="*/ 0 w 659"/>
              <a:gd name="T47" fmla="*/ 523 h 598"/>
              <a:gd name="T48" fmla="*/ 15 w 659"/>
              <a:gd name="T49" fmla="*/ 538 h 598"/>
              <a:gd name="T50" fmla="*/ 211 w 659"/>
              <a:gd name="T51" fmla="*/ 538 h 598"/>
              <a:gd name="T52" fmla="*/ 284 w 659"/>
              <a:gd name="T53" fmla="*/ 597 h 598"/>
              <a:gd name="T54" fmla="*/ 643 w 659"/>
              <a:gd name="T55" fmla="*/ 538 h 598"/>
              <a:gd name="T56" fmla="*/ 658 w 659"/>
              <a:gd name="T57" fmla="*/ 523 h 598"/>
              <a:gd name="T58" fmla="*/ 643 w 659"/>
              <a:gd name="T59" fmla="*/ 508 h 598"/>
              <a:gd name="T60" fmla="*/ 164 w 659"/>
              <a:gd name="T61" fmla="*/ 30 h 598"/>
              <a:gd name="T62" fmla="*/ 210 w 659"/>
              <a:gd name="T63" fmla="*/ 75 h 598"/>
              <a:gd name="T64" fmla="*/ 164 w 659"/>
              <a:gd name="T65" fmla="*/ 119 h 598"/>
              <a:gd name="T66" fmla="*/ 120 w 659"/>
              <a:gd name="T67" fmla="*/ 75 h 598"/>
              <a:gd name="T68" fmla="*/ 15 w 659"/>
              <a:gd name="T69" fmla="*/ 89 h 598"/>
              <a:gd name="T70" fmla="*/ 92 w 659"/>
              <a:gd name="T71" fmla="*/ 89 h 598"/>
              <a:gd name="T72" fmla="*/ 164 w 659"/>
              <a:gd name="T73" fmla="*/ 149 h 598"/>
              <a:gd name="T74" fmla="*/ 643 w 659"/>
              <a:gd name="T75" fmla="*/ 89 h 598"/>
              <a:gd name="T76" fmla="*/ 658 w 659"/>
              <a:gd name="T77" fmla="*/ 75 h 598"/>
              <a:gd name="T78" fmla="*/ 643 w 659"/>
              <a:gd name="T79" fmla="*/ 60 h 598"/>
              <a:gd name="T80" fmla="*/ 238 w 659"/>
              <a:gd name="T81" fmla="*/ 60 h 598"/>
              <a:gd name="T82" fmla="*/ 164 w 659"/>
              <a:gd name="T83" fmla="*/ 0 h 598"/>
              <a:gd name="T84" fmla="*/ 15 w 659"/>
              <a:gd name="T85" fmla="*/ 60 h 598"/>
              <a:gd name="T86" fmla="*/ 0 w 659"/>
              <a:gd name="T87" fmla="*/ 75 h 598"/>
              <a:gd name="T88" fmla="*/ 15 w 659"/>
              <a:gd name="T89" fmla="*/ 89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59" h="598">
                <a:moveTo>
                  <a:pt x="523" y="344"/>
                </a:moveTo>
                <a:lnTo>
                  <a:pt x="523" y="344"/>
                </a:lnTo>
                <a:cubicBezTo>
                  <a:pt x="498" y="344"/>
                  <a:pt x="478" y="323"/>
                  <a:pt x="478" y="299"/>
                </a:cubicBezTo>
                <a:lnTo>
                  <a:pt x="478" y="299"/>
                </a:lnTo>
                <a:cubicBezTo>
                  <a:pt x="478" y="274"/>
                  <a:pt x="498" y="254"/>
                  <a:pt x="523" y="254"/>
                </a:cubicBezTo>
                <a:lnTo>
                  <a:pt x="523" y="254"/>
                </a:lnTo>
                <a:cubicBezTo>
                  <a:pt x="548" y="254"/>
                  <a:pt x="568" y="274"/>
                  <a:pt x="568" y="299"/>
                </a:cubicBezTo>
                <a:lnTo>
                  <a:pt x="568" y="299"/>
                </a:lnTo>
                <a:cubicBezTo>
                  <a:pt x="568" y="323"/>
                  <a:pt x="548" y="344"/>
                  <a:pt x="523" y="344"/>
                </a:cubicBezTo>
                <a:close/>
                <a:moveTo>
                  <a:pt x="643" y="284"/>
                </a:moveTo>
                <a:lnTo>
                  <a:pt x="596" y="284"/>
                </a:lnTo>
                <a:lnTo>
                  <a:pt x="596" y="284"/>
                </a:lnTo>
                <a:cubicBezTo>
                  <a:pt x="590" y="250"/>
                  <a:pt x="559" y="224"/>
                  <a:pt x="523" y="224"/>
                </a:cubicBezTo>
                <a:lnTo>
                  <a:pt x="523" y="224"/>
                </a:lnTo>
                <a:cubicBezTo>
                  <a:pt x="487" y="224"/>
                  <a:pt x="457" y="250"/>
                  <a:pt x="450" y="284"/>
                </a:cubicBezTo>
                <a:lnTo>
                  <a:pt x="15" y="284"/>
                </a:lnTo>
                <a:lnTo>
                  <a:pt x="15" y="284"/>
                </a:lnTo>
                <a:cubicBezTo>
                  <a:pt x="7" y="284"/>
                  <a:pt x="0" y="291"/>
                  <a:pt x="0" y="299"/>
                </a:cubicBezTo>
                <a:lnTo>
                  <a:pt x="0" y="299"/>
                </a:lnTo>
                <a:cubicBezTo>
                  <a:pt x="0" y="307"/>
                  <a:pt x="7" y="314"/>
                  <a:pt x="15" y="314"/>
                </a:cubicBezTo>
                <a:lnTo>
                  <a:pt x="450" y="314"/>
                </a:lnTo>
                <a:lnTo>
                  <a:pt x="450" y="314"/>
                </a:lnTo>
                <a:cubicBezTo>
                  <a:pt x="457" y="348"/>
                  <a:pt x="487" y="374"/>
                  <a:pt x="523" y="374"/>
                </a:cubicBezTo>
                <a:lnTo>
                  <a:pt x="523" y="374"/>
                </a:lnTo>
                <a:cubicBezTo>
                  <a:pt x="559" y="374"/>
                  <a:pt x="590" y="348"/>
                  <a:pt x="596" y="314"/>
                </a:cubicBezTo>
                <a:lnTo>
                  <a:pt x="643" y="314"/>
                </a:lnTo>
                <a:lnTo>
                  <a:pt x="643" y="314"/>
                </a:lnTo>
                <a:cubicBezTo>
                  <a:pt x="651" y="314"/>
                  <a:pt x="658" y="307"/>
                  <a:pt x="658" y="299"/>
                </a:cubicBezTo>
                <a:lnTo>
                  <a:pt x="658" y="299"/>
                </a:lnTo>
                <a:cubicBezTo>
                  <a:pt x="658" y="291"/>
                  <a:pt x="651" y="284"/>
                  <a:pt x="643" y="284"/>
                </a:cubicBezTo>
                <a:close/>
                <a:moveTo>
                  <a:pt x="284" y="568"/>
                </a:moveTo>
                <a:lnTo>
                  <a:pt x="284" y="568"/>
                </a:lnTo>
                <a:cubicBezTo>
                  <a:pt x="259" y="568"/>
                  <a:pt x="239" y="547"/>
                  <a:pt x="239" y="523"/>
                </a:cubicBezTo>
                <a:lnTo>
                  <a:pt x="239" y="523"/>
                </a:lnTo>
                <a:cubicBezTo>
                  <a:pt x="239" y="498"/>
                  <a:pt x="259" y="478"/>
                  <a:pt x="284" y="478"/>
                </a:cubicBezTo>
                <a:lnTo>
                  <a:pt x="284" y="478"/>
                </a:lnTo>
                <a:cubicBezTo>
                  <a:pt x="309" y="478"/>
                  <a:pt x="329" y="498"/>
                  <a:pt x="329" y="523"/>
                </a:cubicBezTo>
                <a:lnTo>
                  <a:pt x="329" y="523"/>
                </a:lnTo>
                <a:cubicBezTo>
                  <a:pt x="329" y="547"/>
                  <a:pt x="309" y="568"/>
                  <a:pt x="284" y="568"/>
                </a:cubicBezTo>
                <a:close/>
                <a:moveTo>
                  <a:pt x="643" y="508"/>
                </a:moveTo>
                <a:lnTo>
                  <a:pt x="358" y="508"/>
                </a:lnTo>
                <a:lnTo>
                  <a:pt x="358" y="508"/>
                </a:lnTo>
                <a:cubicBezTo>
                  <a:pt x="350" y="474"/>
                  <a:pt x="320" y="448"/>
                  <a:pt x="284" y="448"/>
                </a:cubicBezTo>
                <a:lnTo>
                  <a:pt x="284" y="448"/>
                </a:lnTo>
                <a:cubicBezTo>
                  <a:pt x="248" y="448"/>
                  <a:pt x="218" y="474"/>
                  <a:pt x="211" y="508"/>
                </a:cubicBezTo>
                <a:lnTo>
                  <a:pt x="15" y="508"/>
                </a:lnTo>
                <a:lnTo>
                  <a:pt x="15" y="508"/>
                </a:lnTo>
                <a:cubicBezTo>
                  <a:pt x="7" y="508"/>
                  <a:pt x="0" y="514"/>
                  <a:pt x="0" y="523"/>
                </a:cubicBezTo>
                <a:lnTo>
                  <a:pt x="0" y="523"/>
                </a:lnTo>
                <a:cubicBezTo>
                  <a:pt x="0" y="531"/>
                  <a:pt x="7" y="538"/>
                  <a:pt x="15" y="538"/>
                </a:cubicBezTo>
                <a:lnTo>
                  <a:pt x="211" y="538"/>
                </a:lnTo>
                <a:lnTo>
                  <a:pt x="211" y="538"/>
                </a:lnTo>
                <a:cubicBezTo>
                  <a:pt x="218" y="572"/>
                  <a:pt x="248" y="597"/>
                  <a:pt x="284" y="597"/>
                </a:cubicBezTo>
                <a:lnTo>
                  <a:pt x="284" y="597"/>
                </a:lnTo>
                <a:cubicBezTo>
                  <a:pt x="320" y="597"/>
                  <a:pt x="350" y="572"/>
                  <a:pt x="358" y="538"/>
                </a:cubicBezTo>
                <a:lnTo>
                  <a:pt x="643" y="538"/>
                </a:lnTo>
                <a:lnTo>
                  <a:pt x="643" y="538"/>
                </a:lnTo>
                <a:cubicBezTo>
                  <a:pt x="651" y="538"/>
                  <a:pt x="658" y="531"/>
                  <a:pt x="658" y="523"/>
                </a:cubicBezTo>
                <a:lnTo>
                  <a:pt x="658" y="523"/>
                </a:lnTo>
                <a:cubicBezTo>
                  <a:pt x="658" y="514"/>
                  <a:pt x="651" y="508"/>
                  <a:pt x="643" y="508"/>
                </a:cubicBezTo>
                <a:close/>
                <a:moveTo>
                  <a:pt x="164" y="30"/>
                </a:moveTo>
                <a:lnTo>
                  <a:pt x="164" y="30"/>
                </a:lnTo>
                <a:cubicBezTo>
                  <a:pt x="190" y="30"/>
                  <a:pt x="210" y="50"/>
                  <a:pt x="210" y="75"/>
                </a:cubicBezTo>
                <a:lnTo>
                  <a:pt x="210" y="75"/>
                </a:lnTo>
                <a:cubicBezTo>
                  <a:pt x="210" y="100"/>
                  <a:pt x="190" y="119"/>
                  <a:pt x="164" y="119"/>
                </a:cubicBezTo>
                <a:lnTo>
                  <a:pt x="164" y="119"/>
                </a:lnTo>
                <a:cubicBezTo>
                  <a:pt x="140" y="119"/>
                  <a:pt x="120" y="100"/>
                  <a:pt x="120" y="75"/>
                </a:cubicBezTo>
                <a:lnTo>
                  <a:pt x="120" y="75"/>
                </a:lnTo>
                <a:cubicBezTo>
                  <a:pt x="120" y="50"/>
                  <a:pt x="140" y="30"/>
                  <a:pt x="164" y="30"/>
                </a:cubicBezTo>
                <a:lnTo>
                  <a:pt x="15" y="89"/>
                </a:lnTo>
                <a:lnTo>
                  <a:pt x="92" y="89"/>
                </a:lnTo>
                <a:lnTo>
                  <a:pt x="92" y="89"/>
                </a:lnTo>
                <a:cubicBezTo>
                  <a:pt x="98" y="124"/>
                  <a:pt x="128" y="149"/>
                  <a:pt x="164" y="149"/>
                </a:cubicBezTo>
                <a:lnTo>
                  <a:pt x="164" y="149"/>
                </a:lnTo>
                <a:cubicBezTo>
                  <a:pt x="201" y="149"/>
                  <a:pt x="231" y="124"/>
                  <a:pt x="238" y="89"/>
                </a:cubicBezTo>
                <a:lnTo>
                  <a:pt x="643" y="89"/>
                </a:lnTo>
                <a:lnTo>
                  <a:pt x="643" y="89"/>
                </a:lnTo>
                <a:cubicBezTo>
                  <a:pt x="651" y="89"/>
                  <a:pt x="658" y="83"/>
                  <a:pt x="658" y="75"/>
                </a:cubicBezTo>
                <a:lnTo>
                  <a:pt x="658" y="75"/>
                </a:lnTo>
                <a:cubicBezTo>
                  <a:pt x="658" y="67"/>
                  <a:pt x="651" y="60"/>
                  <a:pt x="643" y="60"/>
                </a:cubicBezTo>
                <a:lnTo>
                  <a:pt x="238" y="60"/>
                </a:lnTo>
                <a:lnTo>
                  <a:pt x="238" y="60"/>
                </a:lnTo>
                <a:cubicBezTo>
                  <a:pt x="231" y="26"/>
                  <a:pt x="201" y="0"/>
                  <a:pt x="164" y="0"/>
                </a:cubicBezTo>
                <a:lnTo>
                  <a:pt x="164" y="0"/>
                </a:lnTo>
                <a:cubicBezTo>
                  <a:pt x="128" y="0"/>
                  <a:pt x="98" y="26"/>
                  <a:pt x="92" y="60"/>
                </a:cubicBezTo>
                <a:lnTo>
                  <a:pt x="15" y="60"/>
                </a:lnTo>
                <a:lnTo>
                  <a:pt x="15" y="60"/>
                </a:lnTo>
                <a:cubicBezTo>
                  <a:pt x="7" y="60"/>
                  <a:pt x="0" y="67"/>
                  <a:pt x="0" y="75"/>
                </a:cubicBezTo>
                <a:lnTo>
                  <a:pt x="0" y="75"/>
                </a:lnTo>
                <a:cubicBezTo>
                  <a:pt x="0" y="83"/>
                  <a:pt x="7" y="89"/>
                  <a:pt x="15" y="89"/>
                </a:cubicBezTo>
                <a:lnTo>
                  <a:pt x="164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5" name="Freeform 51">
            <a:extLst>
              <a:ext uri="{FF2B5EF4-FFF2-40B4-BE49-F238E27FC236}">
                <a16:creationId xmlns:a16="http://schemas.microsoft.com/office/drawing/2014/main" id="{C99183A4-6C0A-5E42-8D95-4BF2AAA9B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793" y="10016835"/>
            <a:ext cx="818547" cy="818547"/>
          </a:xfrm>
          <a:custGeom>
            <a:avLst/>
            <a:gdLst>
              <a:gd name="T0" fmla="*/ 547 w 658"/>
              <a:gd name="T1" fmla="*/ 532 h 658"/>
              <a:gd name="T2" fmla="*/ 460 w 658"/>
              <a:gd name="T3" fmla="*/ 469 h 658"/>
              <a:gd name="T4" fmla="*/ 410 w 658"/>
              <a:gd name="T5" fmla="*/ 427 h 658"/>
              <a:gd name="T6" fmla="*/ 415 w 658"/>
              <a:gd name="T7" fmla="*/ 392 h 658"/>
              <a:gd name="T8" fmla="*/ 429 w 658"/>
              <a:gd name="T9" fmla="*/ 365 h 658"/>
              <a:gd name="T10" fmla="*/ 462 w 658"/>
              <a:gd name="T11" fmla="*/ 223 h 658"/>
              <a:gd name="T12" fmla="*/ 374 w 658"/>
              <a:gd name="T13" fmla="*/ 89 h 658"/>
              <a:gd name="T14" fmla="*/ 348 w 658"/>
              <a:gd name="T15" fmla="*/ 94 h 658"/>
              <a:gd name="T16" fmla="*/ 313 w 658"/>
              <a:gd name="T17" fmla="*/ 100 h 658"/>
              <a:gd name="T18" fmla="*/ 209 w 658"/>
              <a:gd name="T19" fmla="*/ 219 h 658"/>
              <a:gd name="T20" fmla="*/ 247 w 658"/>
              <a:gd name="T21" fmla="*/ 369 h 658"/>
              <a:gd name="T22" fmla="*/ 258 w 658"/>
              <a:gd name="T23" fmla="*/ 392 h 658"/>
              <a:gd name="T24" fmla="*/ 226 w 658"/>
              <a:gd name="T25" fmla="*/ 462 h 658"/>
              <a:gd name="T26" fmla="*/ 112 w 658"/>
              <a:gd name="T27" fmla="*/ 534 h 658"/>
              <a:gd name="T28" fmla="*/ 30 w 658"/>
              <a:gd name="T29" fmla="*/ 328 h 658"/>
              <a:gd name="T30" fmla="*/ 328 w 658"/>
              <a:gd name="T31" fmla="*/ 29 h 658"/>
              <a:gd name="T32" fmla="*/ 627 w 658"/>
              <a:gd name="T33" fmla="*/ 328 h 658"/>
              <a:gd name="T34" fmla="*/ 328 w 658"/>
              <a:gd name="T35" fmla="*/ 627 h 658"/>
              <a:gd name="T36" fmla="*/ 134 w 658"/>
              <a:gd name="T37" fmla="*/ 554 h 658"/>
              <a:gd name="T38" fmla="*/ 238 w 658"/>
              <a:gd name="T39" fmla="*/ 490 h 658"/>
              <a:gd name="T40" fmla="*/ 286 w 658"/>
              <a:gd name="T41" fmla="*/ 379 h 658"/>
              <a:gd name="T42" fmla="*/ 273 w 658"/>
              <a:gd name="T43" fmla="*/ 355 h 658"/>
              <a:gd name="T44" fmla="*/ 239 w 658"/>
              <a:gd name="T45" fmla="*/ 219 h 658"/>
              <a:gd name="T46" fmla="*/ 314 w 658"/>
              <a:gd name="T47" fmla="*/ 130 h 658"/>
              <a:gd name="T48" fmla="*/ 358 w 658"/>
              <a:gd name="T49" fmla="*/ 122 h 658"/>
              <a:gd name="T50" fmla="*/ 374 w 658"/>
              <a:gd name="T51" fmla="*/ 119 h 658"/>
              <a:gd name="T52" fmla="*/ 433 w 658"/>
              <a:gd name="T53" fmla="*/ 223 h 658"/>
              <a:gd name="T54" fmla="*/ 404 w 658"/>
              <a:gd name="T55" fmla="*/ 351 h 658"/>
              <a:gd name="T56" fmla="*/ 388 w 658"/>
              <a:gd name="T57" fmla="*/ 379 h 658"/>
              <a:gd name="T58" fmla="*/ 382 w 658"/>
              <a:gd name="T59" fmla="*/ 437 h 658"/>
              <a:gd name="T60" fmla="*/ 447 w 658"/>
              <a:gd name="T61" fmla="*/ 496 h 658"/>
              <a:gd name="T62" fmla="*/ 525 w 658"/>
              <a:gd name="T63" fmla="*/ 553 h 658"/>
              <a:gd name="T64" fmla="*/ 328 w 658"/>
              <a:gd name="T65" fmla="*/ 627 h 658"/>
              <a:gd name="T66" fmla="*/ 328 w 658"/>
              <a:gd name="T67" fmla="*/ 0 h 658"/>
              <a:gd name="T68" fmla="*/ 0 w 658"/>
              <a:gd name="T69" fmla="*/ 328 h 658"/>
              <a:gd name="T70" fmla="*/ 328 w 658"/>
              <a:gd name="T71" fmla="*/ 657 h 658"/>
              <a:gd name="T72" fmla="*/ 657 w 658"/>
              <a:gd name="T73" fmla="*/ 328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58" h="658">
                <a:moveTo>
                  <a:pt x="547" y="532"/>
                </a:moveTo>
                <a:lnTo>
                  <a:pt x="547" y="532"/>
                </a:lnTo>
                <a:cubicBezTo>
                  <a:pt x="528" y="515"/>
                  <a:pt x="494" y="484"/>
                  <a:pt x="460" y="469"/>
                </a:cubicBezTo>
                <a:lnTo>
                  <a:pt x="460" y="469"/>
                </a:lnTo>
                <a:cubicBezTo>
                  <a:pt x="432" y="455"/>
                  <a:pt x="416" y="442"/>
                  <a:pt x="410" y="427"/>
                </a:cubicBezTo>
                <a:lnTo>
                  <a:pt x="410" y="427"/>
                </a:lnTo>
                <a:cubicBezTo>
                  <a:pt x="407" y="417"/>
                  <a:pt x="408" y="406"/>
                  <a:pt x="415" y="392"/>
                </a:cubicBezTo>
                <a:lnTo>
                  <a:pt x="415" y="392"/>
                </a:lnTo>
                <a:cubicBezTo>
                  <a:pt x="420" y="382"/>
                  <a:pt x="425" y="373"/>
                  <a:pt x="429" y="365"/>
                </a:cubicBezTo>
                <a:lnTo>
                  <a:pt x="429" y="365"/>
                </a:lnTo>
                <a:cubicBezTo>
                  <a:pt x="448" y="332"/>
                  <a:pt x="462" y="308"/>
                  <a:pt x="462" y="223"/>
                </a:cubicBezTo>
                <a:lnTo>
                  <a:pt x="462" y="223"/>
                </a:lnTo>
                <a:cubicBezTo>
                  <a:pt x="462" y="96"/>
                  <a:pt x="389" y="89"/>
                  <a:pt x="374" y="89"/>
                </a:cubicBezTo>
                <a:lnTo>
                  <a:pt x="374" y="89"/>
                </a:lnTo>
                <a:cubicBezTo>
                  <a:pt x="362" y="89"/>
                  <a:pt x="355" y="92"/>
                  <a:pt x="348" y="94"/>
                </a:cubicBezTo>
                <a:lnTo>
                  <a:pt x="348" y="94"/>
                </a:lnTo>
                <a:cubicBezTo>
                  <a:pt x="340" y="98"/>
                  <a:pt x="332" y="100"/>
                  <a:pt x="313" y="100"/>
                </a:cubicBezTo>
                <a:lnTo>
                  <a:pt x="313" y="100"/>
                </a:lnTo>
                <a:cubicBezTo>
                  <a:pt x="279" y="101"/>
                  <a:pt x="209" y="102"/>
                  <a:pt x="209" y="219"/>
                </a:cubicBezTo>
                <a:lnTo>
                  <a:pt x="209" y="219"/>
                </a:lnTo>
                <a:cubicBezTo>
                  <a:pt x="209" y="301"/>
                  <a:pt x="230" y="339"/>
                  <a:pt x="247" y="369"/>
                </a:cubicBezTo>
                <a:lnTo>
                  <a:pt x="247" y="369"/>
                </a:lnTo>
                <a:cubicBezTo>
                  <a:pt x="251" y="377"/>
                  <a:pt x="256" y="384"/>
                  <a:pt x="258" y="392"/>
                </a:cubicBezTo>
                <a:lnTo>
                  <a:pt x="258" y="392"/>
                </a:lnTo>
                <a:cubicBezTo>
                  <a:pt x="273" y="424"/>
                  <a:pt x="262" y="447"/>
                  <a:pt x="226" y="462"/>
                </a:cubicBezTo>
                <a:lnTo>
                  <a:pt x="226" y="462"/>
                </a:lnTo>
                <a:cubicBezTo>
                  <a:pt x="180" y="483"/>
                  <a:pt x="158" y="494"/>
                  <a:pt x="112" y="534"/>
                </a:cubicBezTo>
                <a:lnTo>
                  <a:pt x="112" y="534"/>
                </a:lnTo>
                <a:cubicBezTo>
                  <a:pt x="61" y="480"/>
                  <a:pt x="30" y="408"/>
                  <a:pt x="30" y="328"/>
                </a:cubicBezTo>
                <a:lnTo>
                  <a:pt x="30" y="328"/>
                </a:lnTo>
                <a:cubicBezTo>
                  <a:pt x="30" y="163"/>
                  <a:pt x="163" y="29"/>
                  <a:pt x="328" y="29"/>
                </a:cubicBezTo>
                <a:lnTo>
                  <a:pt x="328" y="29"/>
                </a:lnTo>
                <a:cubicBezTo>
                  <a:pt x="493" y="29"/>
                  <a:pt x="627" y="163"/>
                  <a:pt x="627" y="328"/>
                </a:cubicBezTo>
                <a:lnTo>
                  <a:pt x="627" y="328"/>
                </a:lnTo>
                <a:cubicBezTo>
                  <a:pt x="627" y="407"/>
                  <a:pt x="596" y="478"/>
                  <a:pt x="547" y="532"/>
                </a:cubicBezTo>
                <a:close/>
                <a:moveTo>
                  <a:pt x="328" y="627"/>
                </a:moveTo>
                <a:lnTo>
                  <a:pt x="328" y="627"/>
                </a:lnTo>
                <a:cubicBezTo>
                  <a:pt x="254" y="627"/>
                  <a:pt x="186" y="599"/>
                  <a:pt x="134" y="554"/>
                </a:cubicBezTo>
                <a:lnTo>
                  <a:pt x="134" y="554"/>
                </a:lnTo>
                <a:cubicBezTo>
                  <a:pt x="174" y="519"/>
                  <a:pt x="193" y="510"/>
                  <a:pt x="238" y="490"/>
                </a:cubicBezTo>
                <a:lnTo>
                  <a:pt x="238" y="490"/>
                </a:lnTo>
                <a:cubicBezTo>
                  <a:pt x="289" y="467"/>
                  <a:pt x="307" y="427"/>
                  <a:pt x="286" y="379"/>
                </a:cubicBezTo>
                <a:lnTo>
                  <a:pt x="286" y="379"/>
                </a:lnTo>
                <a:cubicBezTo>
                  <a:pt x="282" y="371"/>
                  <a:pt x="278" y="363"/>
                  <a:pt x="273" y="355"/>
                </a:cubicBezTo>
                <a:lnTo>
                  <a:pt x="273" y="355"/>
                </a:lnTo>
                <a:cubicBezTo>
                  <a:pt x="257" y="326"/>
                  <a:pt x="239" y="294"/>
                  <a:pt x="239" y="219"/>
                </a:cubicBezTo>
                <a:lnTo>
                  <a:pt x="239" y="219"/>
                </a:lnTo>
                <a:cubicBezTo>
                  <a:pt x="239" y="132"/>
                  <a:pt x="280" y="130"/>
                  <a:pt x="314" y="130"/>
                </a:cubicBezTo>
                <a:lnTo>
                  <a:pt x="314" y="130"/>
                </a:lnTo>
                <a:cubicBezTo>
                  <a:pt x="337" y="130"/>
                  <a:pt x="348" y="126"/>
                  <a:pt x="358" y="122"/>
                </a:cubicBezTo>
                <a:lnTo>
                  <a:pt x="358" y="122"/>
                </a:lnTo>
                <a:cubicBezTo>
                  <a:pt x="364" y="120"/>
                  <a:pt x="367" y="119"/>
                  <a:pt x="374" y="119"/>
                </a:cubicBezTo>
                <a:lnTo>
                  <a:pt x="374" y="119"/>
                </a:lnTo>
                <a:cubicBezTo>
                  <a:pt x="402" y="119"/>
                  <a:pt x="433" y="146"/>
                  <a:pt x="433" y="223"/>
                </a:cubicBezTo>
                <a:lnTo>
                  <a:pt x="433" y="223"/>
                </a:lnTo>
                <a:cubicBezTo>
                  <a:pt x="433" y="300"/>
                  <a:pt x="421" y="319"/>
                  <a:pt x="404" y="351"/>
                </a:cubicBezTo>
                <a:lnTo>
                  <a:pt x="404" y="351"/>
                </a:lnTo>
                <a:cubicBezTo>
                  <a:pt x="399" y="359"/>
                  <a:pt x="394" y="368"/>
                  <a:pt x="388" y="379"/>
                </a:cubicBezTo>
                <a:lnTo>
                  <a:pt x="388" y="379"/>
                </a:lnTo>
                <a:cubicBezTo>
                  <a:pt x="378" y="399"/>
                  <a:pt x="376" y="419"/>
                  <a:pt x="382" y="437"/>
                </a:cubicBezTo>
                <a:lnTo>
                  <a:pt x="382" y="437"/>
                </a:lnTo>
                <a:cubicBezTo>
                  <a:pt x="390" y="460"/>
                  <a:pt x="411" y="478"/>
                  <a:pt x="447" y="496"/>
                </a:cubicBezTo>
                <a:lnTo>
                  <a:pt x="447" y="496"/>
                </a:lnTo>
                <a:cubicBezTo>
                  <a:pt x="477" y="510"/>
                  <a:pt x="508" y="537"/>
                  <a:pt x="525" y="553"/>
                </a:cubicBezTo>
                <a:lnTo>
                  <a:pt x="525" y="553"/>
                </a:lnTo>
                <a:cubicBezTo>
                  <a:pt x="472" y="599"/>
                  <a:pt x="404" y="627"/>
                  <a:pt x="328" y="627"/>
                </a:cubicBezTo>
                <a:close/>
                <a:moveTo>
                  <a:pt x="328" y="0"/>
                </a:moveTo>
                <a:lnTo>
                  <a:pt x="328" y="0"/>
                </a:lnTo>
                <a:cubicBezTo>
                  <a:pt x="147" y="0"/>
                  <a:pt x="0" y="146"/>
                  <a:pt x="0" y="328"/>
                </a:cubicBezTo>
                <a:lnTo>
                  <a:pt x="0" y="328"/>
                </a:lnTo>
                <a:cubicBezTo>
                  <a:pt x="0" y="510"/>
                  <a:pt x="147" y="657"/>
                  <a:pt x="328" y="657"/>
                </a:cubicBezTo>
                <a:lnTo>
                  <a:pt x="328" y="657"/>
                </a:lnTo>
                <a:cubicBezTo>
                  <a:pt x="510" y="657"/>
                  <a:pt x="657" y="510"/>
                  <a:pt x="657" y="328"/>
                </a:cubicBezTo>
                <a:lnTo>
                  <a:pt x="657" y="328"/>
                </a:lnTo>
                <a:cubicBezTo>
                  <a:pt x="657" y="146"/>
                  <a:pt x="510" y="0"/>
                  <a:pt x="3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E0828-1915-A84D-A9C9-18210339204E}"/>
              </a:ext>
            </a:extLst>
          </p:cNvPr>
          <p:cNvSpPr txBox="1"/>
          <p:nvPr/>
        </p:nvSpPr>
        <p:spPr>
          <a:xfrm>
            <a:off x="7776109" y="753790"/>
            <a:ext cx="8777403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PUZZLE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7C707-D331-B04D-A21F-FF0BC816779F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9284A-7FFC-154F-A372-9E33D84A055D}"/>
              </a:ext>
            </a:extLst>
          </p:cNvPr>
          <p:cNvSpPr txBox="1"/>
          <p:nvPr/>
        </p:nvSpPr>
        <p:spPr>
          <a:xfrm>
            <a:off x="6778466" y="4333511"/>
            <a:ext cx="2380790" cy="28337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600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9E7C2-AC8F-5940-854D-329A4E8B55D9}"/>
              </a:ext>
            </a:extLst>
          </p:cNvPr>
          <p:cNvSpPr txBox="1"/>
          <p:nvPr/>
        </p:nvSpPr>
        <p:spPr>
          <a:xfrm>
            <a:off x="6778475" y="3620298"/>
            <a:ext cx="238078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1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35335-21F9-B648-8DE7-78DDC9B6D473}"/>
              </a:ext>
            </a:extLst>
          </p:cNvPr>
          <p:cNvSpPr txBox="1"/>
          <p:nvPr/>
        </p:nvSpPr>
        <p:spPr>
          <a:xfrm>
            <a:off x="9901169" y="4333511"/>
            <a:ext cx="2380790" cy="28337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600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BD6138-03E6-BA41-9EE9-5716019EE288}"/>
              </a:ext>
            </a:extLst>
          </p:cNvPr>
          <p:cNvSpPr txBox="1"/>
          <p:nvPr/>
        </p:nvSpPr>
        <p:spPr>
          <a:xfrm>
            <a:off x="10151888" y="3620298"/>
            <a:ext cx="1879362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1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C2540D-137D-C546-8C33-D637551954A0}"/>
              </a:ext>
            </a:extLst>
          </p:cNvPr>
          <p:cNvSpPr txBox="1"/>
          <p:nvPr/>
        </p:nvSpPr>
        <p:spPr>
          <a:xfrm>
            <a:off x="12966103" y="4333511"/>
            <a:ext cx="2380790" cy="28337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600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C1D172-88C2-2544-AFB3-26ABE0AC6CC5}"/>
              </a:ext>
            </a:extLst>
          </p:cNvPr>
          <p:cNvSpPr txBox="1"/>
          <p:nvPr/>
        </p:nvSpPr>
        <p:spPr>
          <a:xfrm>
            <a:off x="13275656" y="3620298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1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621F64-D4AB-B54E-9E57-4B3F20AB9EFF}"/>
              </a:ext>
            </a:extLst>
          </p:cNvPr>
          <p:cNvSpPr txBox="1"/>
          <p:nvPr/>
        </p:nvSpPr>
        <p:spPr>
          <a:xfrm>
            <a:off x="16047970" y="4333511"/>
            <a:ext cx="2380790" cy="28337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600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F1CBE-5D65-5F47-ABF7-D5BF5101A551}"/>
              </a:ext>
            </a:extLst>
          </p:cNvPr>
          <p:cNvSpPr txBox="1"/>
          <p:nvPr/>
        </p:nvSpPr>
        <p:spPr>
          <a:xfrm>
            <a:off x="16223670" y="3620298"/>
            <a:ext cx="2029403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1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Audience</a:t>
            </a:r>
          </a:p>
        </p:txBody>
      </p:sp>
    </p:spTree>
    <p:extLst>
      <p:ext uri="{BB962C8B-B14F-4D97-AF65-F5344CB8AC3E}">
        <p14:creationId xmlns:p14="http://schemas.microsoft.com/office/powerpoint/2010/main" val="4290094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>
            <a:extLst>
              <a:ext uri="{FF2B5EF4-FFF2-40B4-BE49-F238E27FC236}">
                <a16:creationId xmlns:a16="http://schemas.microsoft.com/office/drawing/2014/main" id="{6CA415D6-4A2D-1440-9117-DC7F8A883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182" y="4363898"/>
            <a:ext cx="2833469" cy="86677"/>
          </a:xfrm>
          <a:custGeom>
            <a:avLst/>
            <a:gdLst>
              <a:gd name="connsiteX0" fmla="*/ 2713270 w 2833469"/>
              <a:gd name="connsiteY0" fmla="*/ 0 h 86677"/>
              <a:gd name="connsiteX1" fmla="*/ 2790098 w 2833469"/>
              <a:gd name="connsiteY1" fmla="*/ 0 h 86677"/>
              <a:gd name="connsiteX2" fmla="*/ 2833469 w 2833469"/>
              <a:gd name="connsiteY2" fmla="*/ 43949 h 86677"/>
              <a:gd name="connsiteX3" fmla="*/ 2790098 w 2833469"/>
              <a:gd name="connsiteY3" fmla="*/ 86677 h 86677"/>
              <a:gd name="connsiteX4" fmla="*/ 2713270 w 2833469"/>
              <a:gd name="connsiteY4" fmla="*/ 86677 h 86677"/>
              <a:gd name="connsiteX5" fmla="*/ 2669899 w 2833469"/>
              <a:gd name="connsiteY5" fmla="*/ 43949 h 86677"/>
              <a:gd name="connsiteX6" fmla="*/ 2713270 w 2833469"/>
              <a:gd name="connsiteY6" fmla="*/ 0 h 86677"/>
              <a:gd name="connsiteX7" fmla="*/ 2411240 w 2833469"/>
              <a:gd name="connsiteY7" fmla="*/ 0 h 86677"/>
              <a:gd name="connsiteX8" fmla="*/ 2563340 w 2833469"/>
              <a:gd name="connsiteY8" fmla="*/ 0 h 86677"/>
              <a:gd name="connsiteX9" fmla="*/ 2608221 w 2833469"/>
              <a:gd name="connsiteY9" fmla="*/ 43949 h 86677"/>
              <a:gd name="connsiteX10" fmla="*/ 2563340 w 2833469"/>
              <a:gd name="connsiteY10" fmla="*/ 86677 h 86677"/>
              <a:gd name="connsiteX11" fmla="*/ 2411240 w 2833469"/>
              <a:gd name="connsiteY11" fmla="*/ 86677 h 86677"/>
              <a:gd name="connsiteX12" fmla="*/ 2366358 w 2833469"/>
              <a:gd name="connsiteY12" fmla="*/ 43949 h 86677"/>
              <a:gd name="connsiteX13" fmla="*/ 2411240 w 2833469"/>
              <a:gd name="connsiteY13" fmla="*/ 0 h 86677"/>
              <a:gd name="connsiteX14" fmla="*/ 2105794 w 2833469"/>
              <a:gd name="connsiteY14" fmla="*/ 0 h 86677"/>
              <a:gd name="connsiteX15" fmla="*/ 2257893 w 2833469"/>
              <a:gd name="connsiteY15" fmla="*/ 0 h 86677"/>
              <a:gd name="connsiteX16" fmla="*/ 2302775 w 2833469"/>
              <a:gd name="connsiteY16" fmla="*/ 43949 h 86677"/>
              <a:gd name="connsiteX17" fmla="*/ 2257893 w 2833469"/>
              <a:gd name="connsiteY17" fmla="*/ 86677 h 86677"/>
              <a:gd name="connsiteX18" fmla="*/ 2105794 w 2833469"/>
              <a:gd name="connsiteY18" fmla="*/ 86677 h 86677"/>
              <a:gd name="connsiteX19" fmla="*/ 2060912 w 2833469"/>
              <a:gd name="connsiteY19" fmla="*/ 43949 h 86677"/>
              <a:gd name="connsiteX20" fmla="*/ 2105794 w 2833469"/>
              <a:gd name="connsiteY20" fmla="*/ 0 h 86677"/>
              <a:gd name="connsiteX21" fmla="*/ 1800348 w 2833469"/>
              <a:gd name="connsiteY21" fmla="*/ 0 h 86677"/>
              <a:gd name="connsiteX22" fmla="*/ 1952447 w 2833469"/>
              <a:gd name="connsiteY22" fmla="*/ 0 h 86677"/>
              <a:gd name="connsiteX23" fmla="*/ 1997329 w 2833469"/>
              <a:gd name="connsiteY23" fmla="*/ 43949 h 86677"/>
              <a:gd name="connsiteX24" fmla="*/ 1952447 w 2833469"/>
              <a:gd name="connsiteY24" fmla="*/ 86677 h 86677"/>
              <a:gd name="connsiteX25" fmla="*/ 1800348 w 2833469"/>
              <a:gd name="connsiteY25" fmla="*/ 86677 h 86677"/>
              <a:gd name="connsiteX26" fmla="*/ 1756712 w 2833469"/>
              <a:gd name="connsiteY26" fmla="*/ 43949 h 86677"/>
              <a:gd name="connsiteX27" fmla="*/ 1800348 w 2833469"/>
              <a:gd name="connsiteY27" fmla="*/ 0 h 86677"/>
              <a:gd name="connsiteX28" fmla="*/ 1494902 w 2833469"/>
              <a:gd name="connsiteY28" fmla="*/ 0 h 86677"/>
              <a:gd name="connsiteX29" fmla="*/ 1648248 w 2833469"/>
              <a:gd name="connsiteY29" fmla="*/ 0 h 86677"/>
              <a:gd name="connsiteX30" fmla="*/ 1693130 w 2833469"/>
              <a:gd name="connsiteY30" fmla="*/ 43949 h 86677"/>
              <a:gd name="connsiteX31" fmla="*/ 1648248 w 2833469"/>
              <a:gd name="connsiteY31" fmla="*/ 86677 h 86677"/>
              <a:gd name="connsiteX32" fmla="*/ 1494902 w 2833469"/>
              <a:gd name="connsiteY32" fmla="*/ 86677 h 86677"/>
              <a:gd name="connsiteX33" fmla="*/ 1451266 w 2833469"/>
              <a:gd name="connsiteY33" fmla="*/ 43949 h 86677"/>
              <a:gd name="connsiteX34" fmla="*/ 1494902 w 2833469"/>
              <a:gd name="connsiteY34" fmla="*/ 0 h 86677"/>
              <a:gd name="connsiteX35" fmla="*/ 1190702 w 2833469"/>
              <a:gd name="connsiteY35" fmla="*/ 0 h 86677"/>
              <a:gd name="connsiteX36" fmla="*/ 1342802 w 2833469"/>
              <a:gd name="connsiteY36" fmla="*/ 0 h 86677"/>
              <a:gd name="connsiteX37" fmla="*/ 1386437 w 2833469"/>
              <a:gd name="connsiteY37" fmla="*/ 43949 h 86677"/>
              <a:gd name="connsiteX38" fmla="*/ 1342802 w 2833469"/>
              <a:gd name="connsiteY38" fmla="*/ 86677 h 86677"/>
              <a:gd name="connsiteX39" fmla="*/ 1190702 w 2833469"/>
              <a:gd name="connsiteY39" fmla="*/ 86677 h 86677"/>
              <a:gd name="connsiteX40" fmla="*/ 1145820 w 2833469"/>
              <a:gd name="connsiteY40" fmla="*/ 43949 h 86677"/>
              <a:gd name="connsiteX41" fmla="*/ 1190702 w 2833469"/>
              <a:gd name="connsiteY41" fmla="*/ 0 h 86677"/>
              <a:gd name="connsiteX42" fmla="*/ 885256 w 2833469"/>
              <a:gd name="connsiteY42" fmla="*/ 0 h 86677"/>
              <a:gd name="connsiteX43" fmla="*/ 1037356 w 2833469"/>
              <a:gd name="connsiteY43" fmla="*/ 0 h 86677"/>
              <a:gd name="connsiteX44" fmla="*/ 1082238 w 2833469"/>
              <a:gd name="connsiteY44" fmla="*/ 43949 h 86677"/>
              <a:gd name="connsiteX45" fmla="*/ 1037356 w 2833469"/>
              <a:gd name="connsiteY45" fmla="*/ 86677 h 86677"/>
              <a:gd name="connsiteX46" fmla="*/ 885256 w 2833469"/>
              <a:gd name="connsiteY46" fmla="*/ 86677 h 86677"/>
              <a:gd name="connsiteX47" fmla="*/ 840374 w 2833469"/>
              <a:gd name="connsiteY47" fmla="*/ 43949 h 86677"/>
              <a:gd name="connsiteX48" fmla="*/ 885256 w 2833469"/>
              <a:gd name="connsiteY48" fmla="*/ 0 h 86677"/>
              <a:gd name="connsiteX49" fmla="*/ 579810 w 2833469"/>
              <a:gd name="connsiteY49" fmla="*/ 0 h 86677"/>
              <a:gd name="connsiteX50" fmla="*/ 733157 w 2833469"/>
              <a:gd name="connsiteY50" fmla="*/ 0 h 86677"/>
              <a:gd name="connsiteX51" fmla="*/ 776792 w 2833469"/>
              <a:gd name="connsiteY51" fmla="*/ 43949 h 86677"/>
              <a:gd name="connsiteX52" fmla="*/ 733157 w 2833469"/>
              <a:gd name="connsiteY52" fmla="*/ 86677 h 86677"/>
              <a:gd name="connsiteX53" fmla="*/ 579810 w 2833469"/>
              <a:gd name="connsiteY53" fmla="*/ 86677 h 86677"/>
              <a:gd name="connsiteX54" fmla="*/ 534928 w 2833469"/>
              <a:gd name="connsiteY54" fmla="*/ 43949 h 86677"/>
              <a:gd name="connsiteX55" fmla="*/ 579810 w 2833469"/>
              <a:gd name="connsiteY55" fmla="*/ 0 h 86677"/>
              <a:gd name="connsiteX56" fmla="*/ 274364 w 2833469"/>
              <a:gd name="connsiteY56" fmla="*/ 0 h 86677"/>
              <a:gd name="connsiteX57" fmla="*/ 426464 w 2833469"/>
              <a:gd name="connsiteY57" fmla="*/ 0 h 86677"/>
              <a:gd name="connsiteX58" fmla="*/ 472592 w 2833469"/>
              <a:gd name="connsiteY58" fmla="*/ 43949 h 86677"/>
              <a:gd name="connsiteX59" fmla="*/ 426464 w 2833469"/>
              <a:gd name="connsiteY59" fmla="*/ 86677 h 86677"/>
              <a:gd name="connsiteX60" fmla="*/ 274364 w 2833469"/>
              <a:gd name="connsiteY60" fmla="*/ 86677 h 86677"/>
              <a:gd name="connsiteX61" fmla="*/ 230729 w 2833469"/>
              <a:gd name="connsiteY61" fmla="*/ 43949 h 86677"/>
              <a:gd name="connsiteX62" fmla="*/ 274364 w 2833469"/>
              <a:gd name="connsiteY62" fmla="*/ 0 h 86677"/>
              <a:gd name="connsiteX63" fmla="*/ 44610 w 2833469"/>
              <a:gd name="connsiteY63" fmla="*/ 0 h 86677"/>
              <a:gd name="connsiteX64" fmla="*/ 120199 w 2833469"/>
              <a:gd name="connsiteY64" fmla="*/ 0 h 86677"/>
              <a:gd name="connsiteX65" fmla="*/ 163570 w 2833469"/>
              <a:gd name="connsiteY65" fmla="*/ 43949 h 86677"/>
              <a:gd name="connsiteX66" fmla="*/ 120199 w 2833469"/>
              <a:gd name="connsiteY66" fmla="*/ 86677 h 86677"/>
              <a:gd name="connsiteX67" fmla="*/ 44610 w 2833469"/>
              <a:gd name="connsiteY67" fmla="*/ 86677 h 86677"/>
              <a:gd name="connsiteX68" fmla="*/ 0 w 2833469"/>
              <a:gd name="connsiteY68" fmla="*/ 43949 h 86677"/>
              <a:gd name="connsiteX69" fmla="*/ 44610 w 2833469"/>
              <a:gd name="connsiteY69" fmla="*/ 0 h 8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833469" h="86677">
                <a:moveTo>
                  <a:pt x="2713270" y="0"/>
                </a:moveTo>
                <a:lnTo>
                  <a:pt x="2790098" y="0"/>
                </a:lnTo>
                <a:cubicBezTo>
                  <a:pt x="2813642" y="0"/>
                  <a:pt x="2833469" y="19533"/>
                  <a:pt x="2833469" y="43949"/>
                </a:cubicBezTo>
                <a:cubicBezTo>
                  <a:pt x="2833469" y="67145"/>
                  <a:pt x="2813642" y="86677"/>
                  <a:pt x="2790098" y="86677"/>
                </a:cubicBezTo>
                <a:lnTo>
                  <a:pt x="2713270" y="86677"/>
                </a:lnTo>
                <a:cubicBezTo>
                  <a:pt x="2689726" y="86677"/>
                  <a:pt x="2669899" y="67145"/>
                  <a:pt x="2669899" y="43949"/>
                </a:cubicBezTo>
                <a:cubicBezTo>
                  <a:pt x="2669899" y="19533"/>
                  <a:pt x="2689726" y="0"/>
                  <a:pt x="2713270" y="0"/>
                </a:cubicBezTo>
                <a:close/>
                <a:moveTo>
                  <a:pt x="2411240" y="0"/>
                </a:moveTo>
                <a:lnTo>
                  <a:pt x="2563340" y="0"/>
                </a:lnTo>
                <a:cubicBezTo>
                  <a:pt x="2588274" y="0"/>
                  <a:pt x="2608221" y="19533"/>
                  <a:pt x="2608221" y="43949"/>
                </a:cubicBezTo>
                <a:cubicBezTo>
                  <a:pt x="2608221" y="67145"/>
                  <a:pt x="2588274" y="86677"/>
                  <a:pt x="2563340" y="86677"/>
                </a:cubicBezTo>
                <a:lnTo>
                  <a:pt x="2411240" y="86677"/>
                </a:lnTo>
                <a:cubicBezTo>
                  <a:pt x="2386306" y="86677"/>
                  <a:pt x="2366358" y="67145"/>
                  <a:pt x="2366358" y="43949"/>
                </a:cubicBezTo>
                <a:cubicBezTo>
                  <a:pt x="2366358" y="19533"/>
                  <a:pt x="2386306" y="0"/>
                  <a:pt x="2411240" y="0"/>
                </a:cubicBezTo>
                <a:close/>
                <a:moveTo>
                  <a:pt x="2105794" y="0"/>
                </a:moveTo>
                <a:lnTo>
                  <a:pt x="2257893" y="0"/>
                </a:lnTo>
                <a:cubicBezTo>
                  <a:pt x="2282828" y="0"/>
                  <a:pt x="2302775" y="19533"/>
                  <a:pt x="2302775" y="43949"/>
                </a:cubicBezTo>
                <a:cubicBezTo>
                  <a:pt x="2302775" y="67145"/>
                  <a:pt x="2282828" y="86677"/>
                  <a:pt x="2257893" y="86677"/>
                </a:cubicBezTo>
                <a:lnTo>
                  <a:pt x="2105794" y="86677"/>
                </a:lnTo>
                <a:cubicBezTo>
                  <a:pt x="2080859" y="86677"/>
                  <a:pt x="2060912" y="67145"/>
                  <a:pt x="2060912" y="43949"/>
                </a:cubicBezTo>
                <a:cubicBezTo>
                  <a:pt x="2060912" y="19533"/>
                  <a:pt x="2080859" y="0"/>
                  <a:pt x="2105794" y="0"/>
                </a:cubicBezTo>
                <a:close/>
                <a:moveTo>
                  <a:pt x="1800348" y="0"/>
                </a:moveTo>
                <a:lnTo>
                  <a:pt x="1952447" y="0"/>
                </a:lnTo>
                <a:cubicBezTo>
                  <a:pt x="1978628" y="0"/>
                  <a:pt x="1997329" y="19533"/>
                  <a:pt x="1997329" y="43949"/>
                </a:cubicBezTo>
                <a:cubicBezTo>
                  <a:pt x="1997329" y="67145"/>
                  <a:pt x="1978628" y="86677"/>
                  <a:pt x="1952447" y="86677"/>
                </a:cubicBezTo>
                <a:lnTo>
                  <a:pt x="1800348" y="86677"/>
                </a:lnTo>
                <a:cubicBezTo>
                  <a:pt x="1775413" y="86677"/>
                  <a:pt x="1756712" y="67145"/>
                  <a:pt x="1756712" y="43949"/>
                </a:cubicBezTo>
                <a:cubicBezTo>
                  <a:pt x="1756712" y="19533"/>
                  <a:pt x="1775413" y="0"/>
                  <a:pt x="1800348" y="0"/>
                </a:cubicBezTo>
                <a:close/>
                <a:moveTo>
                  <a:pt x="1494902" y="0"/>
                </a:moveTo>
                <a:lnTo>
                  <a:pt x="1648248" y="0"/>
                </a:lnTo>
                <a:cubicBezTo>
                  <a:pt x="1671936" y="0"/>
                  <a:pt x="1693130" y="19533"/>
                  <a:pt x="1693130" y="43949"/>
                </a:cubicBezTo>
                <a:cubicBezTo>
                  <a:pt x="1693130" y="67145"/>
                  <a:pt x="1671936" y="86677"/>
                  <a:pt x="1648248" y="86677"/>
                </a:cubicBezTo>
                <a:lnTo>
                  <a:pt x="1494902" y="86677"/>
                </a:lnTo>
                <a:cubicBezTo>
                  <a:pt x="1471214" y="86677"/>
                  <a:pt x="1451266" y="67145"/>
                  <a:pt x="1451266" y="43949"/>
                </a:cubicBezTo>
                <a:cubicBezTo>
                  <a:pt x="1451266" y="19533"/>
                  <a:pt x="1471214" y="0"/>
                  <a:pt x="1494902" y="0"/>
                </a:cubicBezTo>
                <a:close/>
                <a:moveTo>
                  <a:pt x="1190702" y="0"/>
                </a:moveTo>
                <a:lnTo>
                  <a:pt x="1342802" y="0"/>
                </a:lnTo>
                <a:cubicBezTo>
                  <a:pt x="1367736" y="0"/>
                  <a:pt x="1386437" y="19533"/>
                  <a:pt x="1386437" y="43949"/>
                </a:cubicBezTo>
                <a:cubicBezTo>
                  <a:pt x="1386437" y="67145"/>
                  <a:pt x="1367736" y="86677"/>
                  <a:pt x="1342802" y="86677"/>
                </a:cubicBezTo>
                <a:lnTo>
                  <a:pt x="1190702" y="86677"/>
                </a:lnTo>
                <a:cubicBezTo>
                  <a:pt x="1165768" y="86677"/>
                  <a:pt x="1145820" y="67145"/>
                  <a:pt x="1145820" y="43949"/>
                </a:cubicBezTo>
                <a:cubicBezTo>
                  <a:pt x="1145820" y="19533"/>
                  <a:pt x="1165768" y="0"/>
                  <a:pt x="1190702" y="0"/>
                </a:cubicBezTo>
                <a:close/>
                <a:moveTo>
                  <a:pt x="885256" y="0"/>
                </a:moveTo>
                <a:lnTo>
                  <a:pt x="1037356" y="0"/>
                </a:lnTo>
                <a:cubicBezTo>
                  <a:pt x="1062290" y="0"/>
                  <a:pt x="1082238" y="19533"/>
                  <a:pt x="1082238" y="43949"/>
                </a:cubicBezTo>
                <a:cubicBezTo>
                  <a:pt x="1082238" y="67145"/>
                  <a:pt x="1062290" y="86677"/>
                  <a:pt x="1037356" y="86677"/>
                </a:cubicBezTo>
                <a:lnTo>
                  <a:pt x="885256" y="86677"/>
                </a:lnTo>
                <a:cubicBezTo>
                  <a:pt x="860322" y="86677"/>
                  <a:pt x="840374" y="67145"/>
                  <a:pt x="840374" y="43949"/>
                </a:cubicBezTo>
                <a:cubicBezTo>
                  <a:pt x="840374" y="19533"/>
                  <a:pt x="860322" y="0"/>
                  <a:pt x="885256" y="0"/>
                </a:cubicBezTo>
                <a:close/>
                <a:moveTo>
                  <a:pt x="579810" y="0"/>
                </a:moveTo>
                <a:lnTo>
                  <a:pt x="733157" y="0"/>
                </a:lnTo>
                <a:cubicBezTo>
                  <a:pt x="756844" y="0"/>
                  <a:pt x="776792" y="19533"/>
                  <a:pt x="776792" y="43949"/>
                </a:cubicBezTo>
                <a:cubicBezTo>
                  <a:pt x="776792" y="67145"/>
                  <a:pt x="756844" y="86677"/>
                  <a:pt x="733157" y="86677"/>
                </a:cubicBezTo>
                <a:lnTo>
                  <a:pt x="579810" y="86677"/>
                </a:lnTo>
                <a:cubicBezTo>
                  <a:pt x="554876" y="86677"/>
                  <a:pt x="534928" y="67145"/>
                  <a:pt x="534928" y="43949"/>
                </a:cubicBezTo>
                <a:cubicBezTo>
                  <a:pt x="534928" y="19533"/>
                  <a:pt x="554876" y="0"/>
                  <a:pt x="579810" y="0"/>
                </a:cubicBezTo>
                <a:close/>
                <a:moveTo>
                  <a:pt x="274364" y="0"/>
                </a:moveTo>
                <a:lnTo>
                  <a:pt x="426464" y="0"/>
                </a:lnTo>
                <a:cubicBezTo>
                  <a:pt x="452645" y="0"/>
                  <a:pt x="472592" y="19533"/>
                  <a:pt x="472592" y="43949"/>
                </a:cubicBezTo>
                <a:cubicBezTo>
                  <a:pt x="472592" y="67145"/>
                  <a:pt x="452645" y="86677"/>
                  <a:pt x="426464" y="86677"/>
                </a:cubicBezTo>
                <a:lnTo>
                  <a:pt x="274364" y="86677"/>
                </a:lnTo>
                <a:cubicBezTo>
                  <a:pt x="250676" y="86677"/>
                  <a:pt x="230729" y="67145"/>
                  <a:pt x="230729" y="43949"/>
                </a:cubicBezTo>
                <a:cubicBezTo>
                  <a:pt x="230729" y="19533"/>
                  <a:pt x="250676" y="0"/>
                  <a:pt x="274364" y="0"/>
                </a:cubicBezTo>
                <a:close/>
                <a:moveTo>
                  <a:pt x="44610" y="0"/>
                </a:moveTo>
                <a:lnTo>
                  <a:pt x="120199" y="0"/>
                </a:lnTo>
                <a:cubicBezTo>
                  <a:pt x="143743" y="0"/>
                  <a:pt x="163570" y="19533"/>
                  <a:pt x="163570" y="43949"/>
                </a:cubicBezTo>
                <a:cubicBezTo>
                  <a:pt x="163570" y="67145"/>
                  <a:pt x="143743" y="86677"/>
                  <a:pt x="120199" y="86677"/>
                </a:cubicBezTo>
                <a:lnTo>
                  <a:pt x="44610" y="86677"/>
                </a:lnTo>
                <a:cubicBezTo>
                  <a:pt x="19826" y="86677"/>
                  <a:pt x="0" y="67145"/>
                  <a:pt x="0" y="43949"/>
                </a:cubicBezTo>
                <a:cubicBezTo>
                  <a:pt x="0" y="19533"/>
                  <a:pt x="19826" y="0"/>
                  <a:pt x="446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E20961C-FAA9-594E-B6C1-DA0F271A9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255" y="8599483"/>
            <a:ext cx="2058866" cy="92111"/>
          </a:xfrm>
          <a:custGeom>
            <a:avLst/>
            <a:gdLst>
              <a:gd name="connsiteX0" fmla="*/ 1938667 w 2058866"/>
              <a:gd name="connsiteY0" fmla="*/ 0 h 92111"/>
              <a:gd name="connsiteX1" fmla="*/ 2014256 w 2058866"/>
              <a:gd name="connsiteY1" fmla="*/ 0 h 92111"/>
              <a:gd name="connsiteX2" fmla="*/ 2058866 w 2058866"/>
              <a:gd name="connsiteY2" fmla="*/ 46055 h 92111"/>
              <a:gd name="connsiteX3" fmla="*/ 2014256 w 2058866"/>
              <a:gd name="connsiteY3" fmla="*/ 92111 h 92111"/>
              <a:gd name="connsiteX4" fmla="*/ 1938667 w 2058866"/>
              <a:gd name="connsiteY4" fmla="*/ 92111 h 92111"/>
              <a:gd name="connsiteX5" fmla="*/ 1895296 w 2058866"/>
              <a:gd name="connsiteY5" fmla="*/ 46055 h 92111"/>
              <a:gd name="connsiteX6" fmla="*/ 1938667 w 2058866"/>
              <a:gd name="connsiteY6" fmla="*/ 0 h 92111"/>
              <a:gd name="connsiteX7" fmla="*/ 1607744 w 2058866"/>
              <a:gd name="connsiteY7" fmla="*/ 0 h 92111"/>
              <a:gd name="connsiteX8" fmla="*/ 1772266 w 2058866"/>
              <a:gd name="connsiteY8" fmla="*/ 0 h 92111"/>
              <a:gd name="connsiteX9" fmla="*/ 1817135 w 2058866"/>
              <a:gd name="connsiteY9" fmla="*/ 46055 h 92111"/>
              <a:gd name="connsiteX10" fmla="*/ 1772266 w 2058866"/>
              <a:gd name="connsiteY10" fmla="*/ 92111 h 92111"/>
              <a:gd name="connsiteX11" fmla="*/ 1607744 w 2058866"/>
              <a:gd name="connsiteY11" fmla="*/ 92111 h 92111"/>
              <a:gd name="connsiteX12" fmla="*/ 1562875 w 2058866"/>
              <a:gd name="connsiteY12" fmla="*/ 46055 h 92111"/>
              <a:gd name="connsiteX13" fmla="*/ 1607744 w 2058866"/>
              <a:gd name="connsiteY13" fmla="*/ 0 h 92111"/>
              <a:gd name="connsiteX14" fmla="*/ 1277454 w 2058866"/>
              <a:gd name="connsiteY14" fmla="*/ 0 h 92111"/>
              <a:gd name="connsiteX15" fmla="*/ 1443222 w 2058866"/>
              <a:gd name="connsiteY15" fmla="*/ 0 h 92111"/>
              <a:gd name="connsiteX16" fmla="*/ 1486846 w 2058866"/>
              <a:gd name="connsiteY16" fmla="*/ 46055 h 92111"/>
              <a:gd name="connsiteX17" fmla="*/ 1443222 w 2058866"/>
              <a:gd name="connsiteY17" fmla="*/ 92111 h 92111"/>
              <a:gd name="connsiteX18" fmla="*/ 1277454 w 2058866"/>
              <a:gd name="connsiteY18" fmla="*/ 92111 h 92111"/>
              <a:gd name="connsiteX19" fmla="*/ 1232585 w 2058866"/>
              <a:gd name="connsiteY19" fmla="*/ 46055 h 92111"/>
              <a:gd name="connsiteX20" fmla="*/ 1277454 w 2058866"/>
              <a:gd name="connsiteY20" fmla="*/ 0 h 92111"/>
              <a:gd name="connsiteX21" fmla="*/ 945918 w 2058866"/>
              <a:gd name="connsiteY21" fmla="*/ 0 h 92111"/>
              <a:gd name="connsiteX22" fmla="*/ 1111686 w 2058866"/>
              <a:gd name="connsiteY22" fmla="*/ 0 h 92111"/>
              <a:gd name="connsiteX23" fmla="*/ 1156556 w 2058866"/>
              <a:gd name="connsiteY23" fmla="*/ 46055 h 92111"/>
              <a:gd name="connsiteX24" fmla="*/ 1111686 w 2058866"/>
              <a:gd name="connsiteY24" fmla="*/ 92111 h 92111"/>
              <a:gd name="connsiteX25" fmla="*/ 945918 w 2058866"/>
              <a:gd name="connsiteY25" fmla="*/ 92111 h 92111"/>
              <a:gd name="connsiteX26" fmla="*/ 902295 w 2058866"/>
              <a:gd name="connsiteY26" fmla="*/ 46055 h 92111"/>
              <a:gd name="connsiteX27" fmla="*/ 945918 w 2058866"/>
              <a:gd name="connsiteY27" fmla="*/ 0 h 92111"/>
              <a:gd name="connsiteX28" fmla="*/ 616874 w 2058866"/>
              <a:gd name="connsiteY28" fmla="*/ 0 h 92111"/>
              <a:gd name="connsiteX29" fmla="*/ 781396 w 2058866"/>
              <a:gd name="connsiteY29" fmla="*/ 0 h 92111"/>
              <a:gd name="connsiteX30" fmla="*/ 826266 w 2058866"/>
              <a:gd name="connsiteY30" fmla="*/ 46055 h 92111"/>
              <a:gd name="connsiteX31" fmla="*/ 781396 w 2058866"/>
              <a:gd name="connsiteY31" fmla="*/ 92111 h 92111"/>
              <a:gd name="connsiteX32" fmla="*/ 616874 w 2058866"/>
              <a:gd name="connsiteY32" fmla="*/ 92111 h 92111"/>
              <a:gd name="connsiteX33" fmla="*/ 572005 w 2058866"/>
              <a:gd name="connsiteY33" fmla="*/ 46055 h 92111"/>
              <a:gd name="connsiteX34" fmla="*/ 616874 w 2058866"/>
              <a:gd name="connsiteY34" fmla="*/ 0 h 92111"/>
              <a:gd name="connsiteX35" fmla="*/ 285338 w 2058866"/>
              <a:gd name="connsiteY35" fmla="*/ 0 h 92111"/>
              <a:gd name="connsiteX36" fmla="*/ 451106 w 2058866"/>
              <a:gd name="connsiteY36" fmla="*/ 0 h 92111"/>
              <a:gd name="connsiteX37" fmla="*/ 494729 w 2058866"/>
              <a:gd name="connsiteY37" fmla="*/ 46055 h 92111"/>
              <a:gd name="connsiteX38" fmla="*/ 451106 w 2058866"/>
              <a:gd name="connsiteY38" fmla="*/ 92111 h 92111"/>
              <a:gd name="connsiteX39" fmla="*/ 285338 w 2058866"/>
              <a:gd name="connsiteY39" fmla="*/ 92111 h 92111"/>
              <a:gd name="connsiteX40" fmla="*/ 241715 w 2058866"/>
              <a:gd name="connsiteY40" fmla="*/ 46055 h 92111"/>
              <a:gd name="connsiteX41" fmla="*/ 285338 w 2058866"/>
              <a:gd name="connsiteY41" fmla="*/ 0 h 92111"/>
              <a:gd name="connsiteX42" fmla="*/ 44610 w 2058866"/>
              <a:gd name="connsiteY42" fmla="*/ 0 h 92111"/>
              <a:gd name="connsiteX43" fmla="*/ 120199 w 2058866"/>
              <a:gd name="connsiteY43" fmla="*/ 0 h 92111"/>
              <a:gd name="connsiteX44" fmla="*/ 163570 w 2058866"/>
              <a:gd name="connsiteY44" fmla="*/ 46055 h 92111"/>
              <a:gd name="connsiteX45" fmla="*/ 120199 w 2058866"/>
              <a:gd name="connsiteY45" fmla="*/ 92111 h 92111"/>
              <a:gd name="connsiteX46" fmla="*/ 44610 w 2058866"/>
              <a:gd name="connsiteY46" fmla="*/ 92111 h 92111"/>
              <a:gd name="connsiteX47" fmla="*/ 0 w 2058866"/>
              <a:gd name="connsiteY47" fmla="*/ 46055 h 92111"/>
              <a:gd name="connsiteX48" fmla="*/ 44610 w 2058866"/>
              <a:gd name="connsiteY48" fmla="*/ 0 h 9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058866" h="92111">
                <a:moveTo>
                  <a:pt x="1938667" y="0"/>
                </a:moveTo>
                <a:lnTo>
                  <a:pt x="2014256" y="0"/>
                </a:lnTo>
                <a:cubicBezTo>
                  <a:pt x="2039039" y="0"/>
                  <a:pt x="2058866" y="20469"/>
                  <a:pt x="2058866" y="46055"/>
                </a:cubicBezTo>
                <a:cubicBezTo>
                  <a:pt x="2058866" y="70362"/>
                  <a:pt x="2039039" y="92111"/>
                  <a:pt x="2014256" y="92111"/>
                </a:cubicBezTo>
                <a:lnTo>
                  <a:pt x="1938667" y="92111"/>
                </a:lnTo>
                <a:cubicBezTo>
                  <a:pt x="1913884" y="92111"/>
                  <a:pt x="1895296" y="70362"/>
                  <a:pt x="1895296" y="46055"/>
                </a:cubicBezTo>
                <a:cubicBezTo>
                  <a:pt x="1895296" y="20469"/>
                  <a:pt x="1913884" y="0"/>
                  <a:pt x="1938667" y="0"/>
                </a:cubicBezTo>
                <a:close/>
                <a:moveTo>
                  <a:pt x="1607744" y="0"/>
                </a:moveTo>
                <a:lnTo>
                  <a:pt x="1772266" y="0"/>
                </a:lnTo>
                <a:cubicBezTo>
                  <a:pt x="1797193" y="0"/>
                  <a:pt x="1817135" y="20469"/>
                  <a:pt x="1817135" y="46055"/>
                </a:cubicBezTo>
                <a:cubicBezTo>
                  <a:pt x="1817135" y="70362"/>
                  <a:pt x="1797193" y="92111"/>
                  <a:pt x="1772266" y="92111"/>
                </a:cubicBezTo>
                <a:lnTo>
                  <a:pt x="1607744" y="92111"/>
                </a:lnTo>
                <a:cubicBezTo>
                  <a:pt x="1582817" y="92111"/>
                  <a:pt x="1562875" y="70362"/>
                  <a:pt x="1562875" y="46055"/>
                </a:cubicBezTo>
                <a:cubicBezTo>
                  <a:pt x="1562875" y="20469"/>
                  <a:pt x="1582817" y="0"/>
                  <a:pt x="1607744" y="0"/>
                </a:cubicBezTo>
                <a:close/>
                <a:moveTo>
                  <a:pt x="1277454" y="0"/>
                </a:moveTo>
                <a:lnTo>
                  <a:pt x="1443222" y="0"/>
                </a:lnTo>
                <a:cubicBezTo>
                  <a:pt x="1466903" y="0"/>
                  <a:pt x="1486846" y="20469"/>
                  <a:pt x="1486846" y="46055"/>
                </a:cubicBezTo>
                <a:cubicBezTo>
                  <a:pt x="1486846" y="70362"/>
                  <a:pt x="1466903" y="92111"/>
                  <a:pt x="1443222" y="92111"/>
                </a:cubicBezTo>
                <a:lnTo>
                  <a:pt x="1277454" y="92111"/>
                </a:lnTo>
                <a:cubicBezTo>
                  <a:pt x="1252527" y="92111"/>
                  <a:pt x="1232585" y="70362"/>
                  <a:pt x="1232585" y="46055"/>
                </a:cubicBezTo>
                <a:cubicBezTo>
                  <a:pt x="1232585" y="20469"/>
                  <a:pt x="1252527" y="0"/>
                  <a:pt x="1277454" y="0"/>
                </a:cubicBezTo>
                <a:close/>
                <a:moveTo>
                  <a:pt x="945918" y="0"/>
                </a:moveTo>
                <a:lnTo>
                  <a:pt x="1111686" y="0"/>
                </a:lnTo>
                <a:cubicBezTo>
                  <a:pt x="1136614" y="0"/>
                  <a:pt x="1156556" y="20469"/>
                  <a:pt x="1156556" y="46055"/>
                </a:cubicBezTo>
                <a:cubicBezTo>
                  <a:pt x="1156556" y="70362"/>
                  <a:pt x="1136614" y="92111"/>
                  <a:pt x="1111686" y="92111"/>
                </a:cubicBezTo>
                <a:lnTo>
                  <a:pt x="945918" y="92111"/>
                </a:lnTo>
                <a:cubicBezTo>
                  <a:pt x="922237" y="92111"/>
                  <a:pt x="902295" y="70362"/>
                  <a:pt x="902295" y="46055"/>
                </a:cubicBezTo>
                <a:cubicBezTo>
                  <a:pt x="902295" y="20469"/>
                  <a:pt x="922237" y="0"/>
                  <a:pt x="945918" y="0"/>
                </a:cubicBezTo>
                <a:close/>
                <a:moveTo>
                  <a:pt x="616874" y="0"/>
                </a:moveTo>
                <a:lnTo>
                  <a:pt x="781396" y="0"/>
                </a:lnTo>
                <a:cubicBezTo>
                  <a:pt x="806324" y="0"/>
                  <a:pt x="826266" y="20469"/>
                  <a:pt x="826266" y="46055"/>
                </a:cubicBezTo>
                <a:cubicBezTo>
                  <a:pt x="826266" y="70362"/>
                  <a:pt x="806324" y="92111"/>
                  <a:pt x="781396" y="92111"/>
                </a:cubicBezTo>
                <a:lnTo>
                  <a:pt x="616874" y="92111"/>
                </a:lnTo>
                <a:cubicBezTo>
                  <a:pt x="591947" y="92111"/>
                  <a:pt x="572005" y="70362"/>
                  <a:pt x="572005" y="46055"/>
                </a:cubicBezTo>
                <a:cubicBezTo>
                  <a:pt x="572005" y="20469"/>
                  <a:pt x="591947" y="0"/>
                  <a:pt x="616874" y="0"/>
                </a:cubicBezTo>
                <a:close/>
                <a:moveTo>
                  <a:pt x="285338" y="0"/>
                </a:moveTo>
                <a:lnTo>
                  <a:pt x="451106" y="0"/>
                </a:lnTo>
                <a:cubicBezTo>
                  <a:pt x="474787" y="0"/>
                  <a:pt x="494729" y="20469"/>
                  <a:pt x="494729" y="46055"/>
                </a:cubicBezTo>
                <a:cubicBezTo>
                  <a:pt x="494729" y="70362"/>
                  <a:pt x="474787" y="92111"/>
                  <a:pt x="451106" y="92111"/>
                </a:cubicBezTo>
                <a:lnTo>
                  <a:pt x="285338" y="92111"/>
                </a:lnTo>
                <a:cubicBezTo>
                  <a:pt x="261657" y="92111"/>
                  <a:pt x="241715" y="70362"/>
                  <a:pt x="241715" y="46055"/>
                </a:cubicBezTo>
                <a:cubicBezTo>
                  <a:pt x="241715" y="20469"/>
                  <a:pt x="261657" y="0"/>
                  <a:pt x="285338" y="0"/>
                </a:cubicBezTo>
                <a:close/>
                <a:moveTo>
                  <a:pt x="44610" y="0"/>
                </a:moveTo>
                <a:lnTo>
                  <a:pt x="120199" y="0"/>
                </a:lnTo>
                <a:cubicBezTo>
                  <a:pt x="144982" y="0"/>
                  <a:pt x="163570" y="20469"/>
                  <a:pt x="163570" y="46055"/>
                </a:cubicBezTo>
                <a:cubicBezTo>
                  <a:pt x="163570" y="70362"/>
                  <a:pt x="144982" y="92111"/>
                  <a:pt x="120199" y="92111"/>
                </a:cubicBezTo>
                <a:lnTo>
                  <a:pt x="44610" y="92111"/>
                </a:lnTo>
                <a:cubicBezTo>
                  <a:pt x="19826" y="92111"/>
                  <a:pt x="0" y="70362"/>
                  <a:pt x="0" y="46055"/>
                </a:cubicBezTo>
                <a:cubicBezTo>
                  <a:pt x="0" y="20469"/>
                  <a:pt x="19826" y="0"/>
                  <a:pt x="446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5BF2D9D0-CDCF-5442-8A09-A16596855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2150" y="6160317"/>
            <a:ext cx="2289603" cy="92111"/>
          </a:xfrm>
          <a:custGeom>
            <a:avLst/>
            <a:gdLst>
              <a:gd name="connsiteX0" fmla="*/ 2169404 w 2289603"/>
              <a:gd name="connsiteY0" fmla="*/ 0 h 92111"/>
              <a:gd name="connsiteX1" fmla="*/ 2244993 w 2289603"/>
              <a:gd name="connsiteY1" fmla="*/ 0 h 92111"/>
              <a:gd name="connsiteX2" fmla="*/ 2289603 w 2289603"/>
              <a:gd name="connsiteY2" fmla="*/ 44776 h 92111"/>
              <a:gd name="connsiteX3" fmla="*/ 2244993 w 2289603"/>
              <a:gd name="connsiteY3" fmla="*/ 92111 h 92111"/>
              <a:gd name="connsiteX4" fmla="*/ 2169404 w 2289603"/>
              <a:gd name="connsiteY4" fmla="*/ 92111 h 92111"/>
              <a:gd name="connsiteX5" fmla="*/ 2126033 w 2289603"/>
              <a:gd name="connsiteY5" fmla="*/ 44776 h 92111"/>
              <a:gd name="connsiteX6" fmla="*/ 2169404 w 2289603"/>
              <a:gd name="connsiteY6" fmla="*/ 0 h 92111"/>
              <a:gd name="connsiteX7" fmla="*/ 1856759 w 2289603"/>
              <a:gd name="connsiteY7" fmla="*/ 0 h 92111"/>
              <a:gd name="connsiteX8" fmla="*/ 2013948 w 2289603"/>
              <a:gd name="connsiteY8" fmla="*/ 0 h 92111"/>
              <a:gd name="connsiteX9" fmla="*/ 2058858 w 2289603"/>
              <a:gd name="connsiteY9" fmla="*/ 44776 h 92111"/>
              <a:gd name="connsiteX10" fmla="*/ 2013948 w 2289603"/>
              <a:gd name="connsiteY10" fmla="*/ 92111 h 92111"/>
              <a:gd name="connsiteX11" fmla="*/ 1856759 w 2289603"/>
              <a:gd name="connsiteY11" fmla="*/ 92111 h 92111"/>
              <a:gd name="connsiteX12" fmla="*/ 1811848 w 2289603"/>
              <a:gd name="connsiteY12" fmla="*/ 44776 h 92111"/>
              <a:gd name="connsiteX13" fmla="*/ 1856759 w 2289603"/>
              <a:gd name="connsiteY13" fmla="*/ 0 h 92111"/>
              <a:gd name="connsiteX14" fmla="*/ 1541136 w 2289603"/>
              <a:gd name="connsiteY14" fmla="*/ 0 h 92111"/>
              <a:gd name="connsiteX15" fmla="*/ 1699571 w 2289603"/>
              <a:gd name="connsiteY15" fmla="*/ 0 h 92111"/>
              <a:gd name="connsiteX16" fmla="*/ 1743235 w 2289603"/>
              <a:gd name="connsiteY16" fmla="*/ 44776 h 92111"/>
              <a:gd name="connsiteX17" fmla="*/ 1699571 w 2289603"/>
              <a:gd name="connsiteY17" fmla="*/ 92111 h 92111"/>
              <a:gd name="connsiteX18" fmla="*/ 1541136 w 2289603"/>
              <a:gd name="connsiteY18" fmla="*/ 92111 h 92111"/>
              <a:gd name="connsiteX19" fmla="*/ 1497472 w 2289603"/>
              <a:gd name="connsiteY19" fmla="*/ 44776 h 92111"/>
              <a:gd name="connsiteX20" fmla="*/ 1541136 w 2289603"/>
              <a:gd name="connsiteY20" fmla="*/ 0 h 92111"/>
              <a:gd name="connsiteX21" fmla="*/ 1226759 w 2289603"/>
              <a:gd name="connsiteY21" fmla="*/ 0 h 92111"/>
              <a:gd name="connsiteX22" fmla="*/ 1383947 w 2289603"/>
              <a:gd name="connsiteY22" fmla="*/ 0 h 92111"/>
              <a:gd name="connsiteX23" fmla="*/ 1428858 w 2289603"/>
              <a:gd name="connsiteY23" fmla="*/ 44776 h 92111"/>
              <a:gd name="connsiteX24" fmla="*/ 1383947 w 2289603"/>
              <a:gd name="connsiteY24" fmla="*/ 92111 h 92111"/>
              <a:gd name="connsiteX25" fmla="*/ 1226759 w 2289603"/>
              <a:gd name="connsiteY25" fmla="*/ 92111 h 92111"/>
              <a:gd name="connsiteX26" fmla="*/ 1181848 w 2289603"/>
              <a:gd name="connsiteY26" fmla="*/ 44776 h 92111"/>
              <a:gd name="connsiteX27" fmla="*/ 1226759 w 2289603"/>
              <a:gd name="connsiteY27" fmla="*/ 0 h 92111"/>
              <a:gd name="connsiteX28" fmla="*/ 912383 w 2289603"/>
              <a:gd name="connsiteY28" fmla="*/ 0 h 92111"/>
              <a:gd name="connsiteX29" fmla="*/ 1069571 w 2289603"/>
              <a:gd name="connsiteY29" fmla="*/ 0 h 92111"/>
              <a:gd name="connsiteX30" fmla="*/ 1113234 w 2289603"/>
              <a:gd name="connsiteY30" fmla="*/ 44776 h 92111"/>
              <a:gd name="connsiteX31" fmla="*/ 1069571 w 2289603"/>
              <a:gd name="connsiteY31" fmla="*/ 92111 h 92111"/>
              <a:gd name="connsiteX32" fmla="*/ 912383 w 2289603"/>
              <a:gd name="connsiteY32" fmla="*/ 92111 h 92111"/>
              <a:gd name="connsiteX33" fmla="*/ 866224 w 2289603"/>
              <a:gd name="connsiteY33" fmla="*/ 44776 h 92111"/>
              <a:gd name="connsiteX34" fmla="*/ 912383 w 2289603"/>
              <a:gd name="connsiteY34" fmla="*/ 0 h 92111"/>
              <a:gd name="connsiteX35" fmla="*/ 596759 w 2289603"/>
              <a:gd name="connsiteY35" fmla="*/ 0 h 92111"/>
              <a:gd name="connsiteX36" fmla="*/ 753947 w 2289603"/>
              <a:gd name="connsiteY36" fmla="*/ 0 h 92111"/>
              <a:gd name="connsiteX37" fmla="*/ 798858 w 2289603"/>
              <a:gd name="connsiteY37" fmla="*/ 44776 h 92111"/>
              <a:gd name="connsiteX38" fmla="*/ 753947 w 2289603"/>
              <a:gd name="connsiteY38" fmla="*/ 92111 h 92111"/>
              <a:gd name="connsiteX39" fmla="*/ 596759 w 2289603"/>
              <a:gd name="connsiteY39" fmla="*/ 92111 h 92111"/>
              <a:gd name="connsiteX40" fmla="*/ 551848 w 2289603"/>
              <a:gd name="connsiteY40" fmla="*/ 44776 h 92111"/>
              <a:gd name="connsiteX41" fmla="*/ 596759 w 2289603"/>
              <a:gd name="connsiteY41" fmla="*/ 0 h 92111"/>
              <a:gd name="connsiteX42" fmla="*/ 281135 w 2289603"/>
              <a:gd name="connsiteY42" fmla="*/ 0 h 92111"/>
              <a:gd name="connsiteX43" fmla="*/ 438323 w 2289603"/>
              <a:gd name="connsiteY43" fmla="*/ 0 h 92111"/>
              <a:gd name="connsiteX44" fmla="*/ 483234 w 2289603"/>
              <a:gd name="connsiteY44" fmla="*/ 44776 h 92111"/>
              <a:gd name="connsiteX45" fmla="*/ 438323 w 2289603"/>
              <a:gd name="connsiteY45" fmla="*/ 92111 h 92111"/>
              <a:gd name="connsiteX46" fmla="*/ 281135 w 2289603"/>
              <a:gd name="connsiteY46" fmla="*/ 92111 h 92111"/>
              <a:gd name="connsiteX47" fmla="*/ 236224 w 2289603"/>
              <a:gd name="connsiteY47" fmla="*/ 44776 h 92111"/>
              <a:gd name="connsiteX48" fmla="*/ 281135 w 2289603"/>
              <a:gd name="connsiteY48" fmla="*/ 0 h 92111"/>
              <a:gd name="connsiteX49" fmla="*/ 44610 w 2289603"/>
              <a:gd name="connsiteY49" fmla="*/ 0 h 92111"/>
              <a:gd name="connsiteX50" fmla="*/ 120199 w 2289603"/>
              <a:gd name="connsiteY50" fmla="*/ 0 h 92111"/>
              <a:gd name="connsiteX51" fmla="*/ 163570 w 2289603"/>
              <a:gd name="connsiteY51" fmla="*/ 44776 h 92111"/>
              <a:gd name="connsiteX52" fmla="*/ 120199 w 2289603"/>
              <a:gd name="connsiteY52" fmla="*/ 92111 h 92111"/>
              <a:gd name="connsiteX53" fmla="*/ 44610 w 2289603"/>
              <a:gd name="connsiteY53" fmla="*/ 92111 h 92111"/>
              <a:gd name="connsiteX54" fmla="*/ 0 w 2289603"/>
              <a:gd name="connsiteY54" fmla="*/ 44776 h 92111"/>
              <a:gd name="connsiteX55" fmla="*/ 44610 w 2289603"/>
              <a:gd name="connsiteY55" fmla="*/ 0 h 9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289603" h="92111">
                <a:moveTo>
                  <a:pt x="2169404" y="0"/>
                </a:moveTo>
                <a:lnTo>
                  <a:pt x="2244993" y="0"/>
                </a:lnTo>
                <a:cubicBezTo>
                  <a:pt x="2271015" y="0"/>
                  <a:pt x="2289603" y="20469"/>
                  <a:pt x="2289603" y="44776"/>
                </a:cubicBezTo>
                <a:cubicBezTo>
                  <a:pt x="2289603" y="70363"/>
                  <a:pt x="2271015" y="92111"/>
                  <a:pt x="2244993" y="92111"/>
                </a:cubicBezTo>
                <a:lnTo>
                  <a:pt x="2169404" y="92111"/>
                </a:lnTo>
                <a:cubicBezTo>
                  <a:pt x="2145860" y="92111"/>
                  <a:pt x="2126033" y="70363"/>
                  <a:pt x="2126033" y="44776"/>
                </a:cubicBezTo>
                <a:cubicBezTo>
                  <a:pt x="2126033" y="20469"/>
                  <a:pt x="2145860" y="0"/>
                  <a:pt x="2169404" y="0"/>
                </a:cubicBezTo>
                <a:close/>
                <a:moveTo>
                  <a:pt x="1856759" y="0"/>
                </a:moveTo>
                <a:lnTo>
                  <a:pt x="2013948" y="0"/>
                </a:lnTo>
                <a:cubicBezTo>
                  <a:pt x="2038898" y="0"/>
                  <a:pt x="2058858" y="20469"/>
                  <a:pt x="2058858" y="44776"/>
                </a:cubicBezTo>
                <a:cubicBezTo>
                  <a:pt x="2058858" y="70363"/>
                  <a:pt x="2038898" y="92111"/>
                  <a:pt x="2013948" y="92111"/>
                </a:cubicBezTo>
                <a:lnTo>
                  <a:pt x="1856759" y="92111"/>
                </a:lnTo>
                <a:cubicBezTo>
                  <a:pt x="1831809" y="92111"/>
                  <a:pt x="1811848" y="70363"/>
                  <a:pt x="1811848" y="44776"/>
                </a:cubicBezTo>
                <a:cubicBezTo>
                  <a:pt x="1811848" y="20469"/>
                  <a:pt x="1831809" y="0"/>
                  <a:pt x="1856759" y="0"/>
                </a:cubicBezTo>
                <a:close/>
                <a:moveTo>
                  <a:pt x="1541136" y="0"/>
                </a:moveTo>
                <a:lnTo>
                  <a:pt x="1699571" y="0"/>
                </a:lnTo>
                <a:cubicBezTo>
                  <a:pt x="1723274" y="0"/>
                  <a:pt x="1743235" y="20469"/>
                  <a:pt x="1743235" y="44776"/>
                </a:cubicBezTo>
                <a:cubicBezTo>
                  <a:pt x="1743235" y="70363"/>
                  <a:pt x="1723274" y="92111"/>
                  <a:pt x="1699571" y="92111"/>
                </a:cubicBezTo>
                <a:lnTo>
                  <a:pt x="1541136" y="92111"/>
                </a:lnTo>
                <a:cubicBezTo>
                  <a:pt x="1517432" y="92111"/>
                  <a:pt x="1497472" y="70363"/>
                  <a:pt x="1497472" y="44776"/>
                </a:cubicBezTo>
                <a:cubicBezTo>
                  <a:pt x="1497472" y="20469"/>
                  <a:pt x="1517432" y="0"/>
                  <a:pt x="1541136" y="0"/>
                </a:cubicBezTo>
                <a:close/>
                <a:moveTo>
                  <a:pt x="1226759" y="0"/>
                </a:moveTo>
                <a:lnTo>
                  <a:pt x="1383947" y="0"/>
                </a:lnTo>
                <a:cubicBezTo>
                  <a:pt x="1408898" y="0"/>
                  <a:pt x="1428858" y="20469"/>
                  <a:pt x="1428858" y="44776"/>
                </a:cubicBezTo>
                <a:cubicBezTo>
                  <a:pt x="1428858" y="70363"/>
                  <a:pt x="1408898" y="92111"/>
                  <a:pt x="1383947" y="92111"/>
                </a:cubicBezTo>
                <a:lnTo>
                  <a:pt x="1226759" y="92111"/>
                </a:lnTo>
                <a:cubicBezTo>
                  <a:pt x="1201809" y="92111"/>
                  <a:pt x="1181848" y="70363"/>
                  <a:pt x="1181848" y="44776"/>
                </a:cubicBezTo>
                <a:cubicBezTo>
                  <a:pt x="1181848" y="20469"/>
                  <a:pt x="1201809" y="0"/>
                  <a:pt x="1226759" y="0"/>
                </a:cubicBezTo>
                <a:close/>
                <a:moveTo>
                  <a:pt x="912383" y="0"/>
                </a:moveTo>
                <a:lnTo>
                  <a:pt x="1069571" y="0"/>
                </a:lnTo>
                <a:cubicBezTo>
                  <a:pt x="1093274" y="0"/>
                  <a:pt x="1113234" y="20469"/>
                  <a:pt x="1113234" y="44776"/>
                </a:cubicBezTo>
                <a:cubicBezTo>
                  <a:pt x="1113234" y="70363"/>
                  <a:pt x="1093274" y="92111"/>
                  <a:pt x="1069571" y="92111"/>
                </a:cubicBezTo>
                <a:lnTo>
                  <a:pt x="912383" y="92111"/>
                </a:lnTo>
                <a:cubicBezTo>
                  <a:pt x="886185" y="92111"/>
                  <a:pt x="866224" y="70363"/>
                  <a:pt x="866224" y="44776"/>
                </a:cubicBezTo>
                <a:cubicBezTo>
                  <a:pt x="866224" y="20469"/>
                  <a:pt x="886185" y="0"/>
                  <a:pt x="912383" y="0"/>
                </a:cubicBezTo>
                <a:close/>
                <a:moveTo>
                  <a:pt x="596759" y="0"/>
                </a:moveTo>
                <a:lnTo>
                  <a:pt x="753947" y="0"/>
                </a:lnTo>
                <a:cubicBezTo>
                  <a:pt x="778898" y="0"/>
                  <a:pt x="798858" y="20469"/>
                  <a:pt x="798858" y="44776"/>
                </a:cubicBezTo>
                <a:cubicBezTo>
                  <a:pt x="798858" y="70363"/>
                  <a:pt x="778898" y="92111"/>
                  <a:pt x="753947" y="92111"/>
                </a:cubicBezTo>
                <a:lnTo>
                  <a:pt x="596759" y="92111"/>
                </a:lnTo>
                <a:cubicBezTo>
                  <a:pt x="571808" y="92111"/>
                  <a:pt x="551848" y="70363"/>
                  <a:pt x="551848" y="44776"/>
                </a:cubicBezTo>
                <a:cubicBezTo>
                  <a:pt x="551848" y="20469"/>
                  <a:pt x="571808" y="0"/>
                  <a:pt x="596759" y="0"/>
                </a:cubicBezTo>
                <a:close/>
                <a:moveTo>
                  <a:pt x="281135" y="0"/>
                </a:moveTo>
                <a:lnTo>
                  <a:pt x="438323" y="0"/>
                </a:lnTo>
                <a:cubicBezTo>
                  <a:pt x="463274" y="0"/>
                  <a:pt x="483234" y="20469"/>
                  <a:pt x="483234" y="44776"/>
                </a:cubicBezTo>
                <a:cubicBezTo>
                  <a:pt x="483234" y="70363"/>
                  <a:pt x="463274" y="92111"/>
                  <a:pt x="438323" y="92111"/>
                </a:cubicBezTo>
                <a:lnTo>
                  <a:pt x="281135" y="92111"/>
                </a:lnTo>
                <a:cubicBezTo>
                  <a:pt x="256184" y="92111"/>
                  <a:pt x="236224" y="70363"/>
                  <a:pt x="236224" y="44776"/>
                </a:cubicBezTo>
                <a:cubicBezTo>
                  <a:pt x="236224" y="20469"/>
                  <a:pt x="256184" y="0"/>
                  <a:pt x="281135" y="0"/>
                </a:cubicBezTo>
                <a:close/>
                <a:moveTo>
                  <a:pt x="44610" y="0"/>
                </a:moveTo>
                <a:lnTo>
                  <a:pt x="120199" y="0"/>
                </a:lnTo>
                <a:cubicBezTo>
                  <a:pt x="143743" y="0"/>
                  <a:pt x="163570" y="20469"/>
                  <a:pt x="163570" y="44776"/>
                </a:cubicBezTo>
                <a:cubicBezTo>
                  <a:pt x="163570" y="70363"/>
                  <a:pt x="143743" y="92111"/>
                  <a:pt x="120199" y="92111"/>
                </a:cubicBezTo>
                <a:lnTo>
                  <a:pt x="44610" y="92111"/>
                </a:lnTo>
                <a:cubicBezTo>
                  <a:pt x="19827" y="92111"/>
                  <a:pt x="0" y="70363"/>
                  <a:pt x="0" y="44776"/>
                </a:cubicBezTo>
                <a:cubicBezTo>
                  <a:pt x="0" y="20469"/>
                  <a:pt x="19827" y="0"/>
                  <a:pt x="446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181FE8A7-FE5E-1147-8FA9-21575834F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1715" y="10434351"/>
            <a:ext cx="1284266" cy="92111"/>
          </a:xfrm>
          <a:custGeom>
            <a:avLst/>
            <a:gdLst>
              <a:gd name="connsiteX0" fmla="*/ 1165306 w 1284266"/>
              <a:gd name="connsiteY0" fmla="*/ 0 h 92111"/>
              <a:gd name="connsiteX1" fmla="*/ 1240896 w 1284266"/>
              <a:gd name="connsiteY1" fmla="*/ 0 h 92111"/>
              <a:gd name="connsiteX2" fmla="*/ 1284266 w 1284266"/>
              <a:gd name="connsiteY2" fmla="*/ 47335 h 92111"/>
              <a:gd name="connsiteX3" fmla="*/ 1240896 w 1284266"/>
              <a:gd name="connsiteY3" fmla="*/ 92111 h 92111"/>
              <a:gd name="connsiteX4" fmla="*/ 1165306 w 1284266"/>
              <a:gd name="connsiteY4" fmla="*/ 92111 h 92111"/>
              <a:gd name="connsiteX5" fmla="*/ 1120696 w 1284266"/>
              <a:gd name="connsiteY5" fmla="*/ 47335 h 92111"/>
              <a:gd name="connsiteX6" fmla="*/ 1165306 w 1284266"/>
              <a:gd name="connsiteY6" fmla="*/ 0 h 92111"/>
              <a:gd name="connsiteX7" fmla="*/ 866126 w 1284266"/>
              <a:gd name="connsiteY7" fmla="*/ 0 h 92111"/>
              <a:gd name="connsiteX8" fmla="*/ 1015462 w 1284266"/>
              <a:gd name="connsiteY8" fmla="*/ 0 h 92111"/>
              <a:gd name="connsiteX9" fmla="*/ 1059018 w 1284266"/>
              <a:gd name="connsiteY9" fmla="*/ 47335 h 92111"/>
              <a:gd name="connsiteX10" fmla="*/ 1015462 w 1284266"/>
              <a:gd name="connsiteY10" fmla="*/ 92111 h 92111"/>
              <a:gd name="connsiteX11" fmla="*/ 866126 w 1284266"/>
              <a:gd name="connsiteY11" fmla="*/ 92111 h 92111"/>
              <a:gd name="connsiteX12" fmla="*/ 821326 w 1284266"/>
              <a:gd name="connsiteY12" fmla="*/ 47335 h 92111"/>
              <a:gd name="connsiteX13" fmla="*/ 866126 w 1284266"/>
              <a:gd name="connsiteY13" fmla="*/ 0 h 92111"/>
              <a:gd name="connsiteX14" fmla="*/ 567458 w 1284266"/>
              <a:gd name="connsiteY14" fmla="*/ 0 h 92111"/>
              <a:gd name="connsiteX15" fmla="*/ 716792 w 1284266"/>
              <a:gd name="connsiteY15" fmla="*/ 0 h 92111"/>
              <a:gd name="connsiteX16" fmla="*/ 761592 w 1284266"/>
              <a:gd name="connsiteY16" fmla="*/ 47335 h 92111"/>
              <a:gd name="connsiteX17" fmla="*/ 716792 w 1284266"/>
              <a:gd name="connsiteY17" fmla="*/ 92111 h 92111"/>
              <a:gd name="connsiteX18" fmla="*/ 567458 w 1284266"/>
              <a:gd name="connsiteY18" fmla="*/ 92111 h 92111"/>
              <a:gd name="connsiteX19" fmla="*/ 523902 w 1284266"/>
              <a:gd name="connsiteY19" fmla="*/ 47335 h 92111"/>
              <a:gd name="connsiteX20" fmla="*/ 567458 w 1284266"/>
              <a:gd name="connsiteY20" fmla="*/ 0 h 92111"/>
              <a:gd name="connsiteX21" fmla="*/ 270032 w 1284266"/>
              <a:gd name="connsiteY21" fmla="*/ 0 h 92111"/>
              <a:gd name="connsiteX22" fmla="*/ 418122 w 1284266"/>
              <a:gd name="connsiteY22" fmla="*/ 0 h 92111"/>
              <a:gd name="connsiteX23" fmla="*/ 462924 w 1284266"/>
              <a:gd name="connsiteY23" fmla="*/ 47335 h 92111"/>
              <a:gd name="connsiteX24" fmla="*/ 418122 w 1284266"/>
              <a:gd name="connsiteY24" fmla="*/ 92111 h 92111"/>
              <a:gd name="connsiteX25" fmla="*/ 270032 w 1284266"/>
              <a:gd name="connsiteY25" fmla="*/ 92111 h 92111"/>
              <a:gd name="connsiteX26" fmla="*/ 225232 w 1284266"/>
              <a:gd name="connsiteY26" fmla="*/ 47335 h 92111"/>
              <a:gd name="connsiteX27" fmla="*/ 270032 w 1284266"/>
              <a:gd name="connsiteY27" fmla="*/ 0 h 92111"/>
              <a:gd name="connsiteX28" fmla="*/ 44276 w 1284266"/>
              <a:gd name="connsiteY28" fmla="*/ 0 h 92111"/>
              <a:gd name="connsiteX29" fmla="*/ 119302 w 1284266"/>
              <a:gd name="connsiteY29" fmla="*/ 0 h 92111"/>
              <a:gd name="connsiteX30" fmla="*/ 163578 w 1284266"/>
              <a:gd name="connsiteY30" fmla="*/ 47335 h 92111"/>
              <a:gd name="connsiteX31" fmla="*/ 119302 w 1284266"/>
              <a:gd name="connsiteY31" fmla="*/ 92111 h 92111"/>
              <a:gd name="connsiteX32" fmla="*/ 44276 w 1284266"/>
              <a:gd name="connsiteY32" fmla="*/ 92111 h 92111"/>
              <a:gd name="connsiteX33" fmla="*/ 0 w 1284266"/>
              <a:gd name="connsiteY33" fmla="*/ 47335 h 92111"/>
              <a:gd name="connsiteX34" fmla="*/ 44276 w 1284266"/>
              <a:gd name="connsiteY34" fmla="*/ 0 h 9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84266" h="92111">
                <a:moveTo>
                  <a:pt x="1165306" y="0"/>
                </a:moveTo>
                <a:lnTo>
                  <a:pt x="1240896" y="0"/>
                </a:lnTo>
                <a:cubicBezTo>
                  <a:pt x="1264440" y="0"/>
                  <a:pt x="1284266" y="20469"/>
                  <a:pt x="1284266" y="47335"/>
                </a:cubicBezTo>
                <a:cubicBezTo>
                  <a:pt x="1284266" y="71642"/>
                  <a:pt x="1264440" y="92111"/>
                  <a:pt x="1240896" y="92111"/>
                </a:cubicBezTo>
                <a:lnTo>
                  <a:pt x="1165306" y="92111"/>
                </a:lnTo>
                <a:cubicBezTo>
                  <a:pt x="1140524" y="92111"/>
                  <a:pt x="1120696" y="71642"/>
                  <a:pt x="1120696" y="47335"/>
                </a:cubicBezTo>
                <a:cubicBezTo>
                  <a:pt x="1120696" y="20469"/>
                  <a:pt x="1140524" y="0"/>
                  <a:pt x="1165306" y="0"/>
                </a:cubicBezTo>
                <a:close/>
                <a:moveTo>
                  <a:pt x="866126" y="0"/>
                </a:moveTo>
                <a:lnTo>
                  <a:pt x="1015462" y="0"/>
                </a:lnTo>
                <a:cubicBezTo>
                  <a:pt x="1039106" y="0"/>
                  <a:pt x="1059018" y="20469"/>
                  <a:pt x="1059018" y="47335"/>
                </a:cubicBezTo>
                <a:cubicBezTo>
                  <a:pt x="1059018" y="71642"/>
                  <a:pt x="1039106" y="92111"/>
                  <a:pt x="1015462" y="92111"/>
                </a:cubicBezTo>
                <a:lnTo>
                  <a:pt x="866126" y="92111"/>
                </a:lnTo>
                <a:cubicBezTo>
                  <a:pt x="841238" y="92111"/>
                  <a:pt x="821326" y="71642"/>
                  <a:pt x="821326" y="47335"/>
                </a:cubicBezTo>
                <a:cubicBezTo>
                  <a:pt x="821326" y="20469"/>
                  <a:pt x="841238" y="0"/>
                  <a:pt x="866126" y="0"/>
                </a:cubicBezTo>
                <a:close/>
                <a:moveTo>
                  <a:pt x="567458" y="0"/>
                </a:moveTo>
                <a:lnTo>
                  <a:pt x="716792" y="0"/>
                </a:lnTo>
                <a:cubicBezTo>
                  <a:pt x="741682" y="0"/>
                  <a:pt x="761592" y="20469"/>
                  <a:pt x="761592" y="47335"/>
                </a:cubicBezTo>
                <a:cubicBezTo>
                  <a:pt x="761592" y="71642"/>
                  <a:pt x="741682" y="92111"/>
                  <a:pt x="716792" y="92111"/>
                </a:cubicBezTo>
                <a:lnTo>
                  <a:pt x="567458" y="92111"/>
                </a:lnTo>
                <a:cubicBezTo>
                  <a:pt x="543812" y="92111"/>
                  <a:pt x="523902" y="71642"/>
                  <a:pt x="523902" y="47335"/>
                </a:cubicBezTo>
                <a:cubicBezTo>
                  <a:pt x="523902" y="20469"/>
                  <a:pt x="543812" y="0"/>
                  <a:pt x="567458" y="0"/>
                </a:cubicBezTo>
                <a:close/>
                <a:moveTo>
                  <a:pt x="270032" y="0"/>
                </a:moveTo>
                <a:lnTo>
                  <a:pt x="418122" y="0"/>
                </a:lnTo>
                <a:cubicBezTo>
                  <a:pt x="443012" y="0"/>
                  <a:pt x="462924" y="20469"/>
                  <a:pt x="462924" y="47335"/>
                </a:cubicBezTo>
                <a:cubicBezTo>
                  <a:pt x="462924" y="71642"/>
                  <a:pt x="443012" y="92111"/>
                  <a:pt x="418122" y="92111"/>
                </a:cubicBezTo>
                <a:lnTo>
                  <a:pt x="270032" y="92111"/>
                </a:lnTo>
                <a:cubicBezTo>
                  <a:pt x="245144" y="92111"/>
                  <a:pt x="225232" y="71642"/>
                  <a:pt x="225232" y="47335"/>
                </a:cubicBezTo>
                <a:cubicBezTo>
                  <a:pt x="225232" y="20469"/>
                  <a:pt x="245144" y="0"/>
                  <a:pt x="270032" y="0"/>
                </a:cubicBezTo>
                <a:close/>
                <a:moveTo>
                  <a:pt x="44276" y="0"/>
                </a:moveTo>
                <a:lnTo>
                  <a:pt x="119302" y="0"/>
                </a:lnTo>
                <a:cubicBezTo>
                  <a:pt x="143900" y="0"/>
                  <a:pt x="163578" y="20469"/>
                  <a:pt x="163578" y="47335"/>
                </a:cubicBezTo>
                <a:cubicBezTo>
                  <a:pt x="163578" y="71642"/>
                  <a:pt x="143900" y="92111"/>
                  <a:pt x="119302" y="92111"/>
                </a:cubicBezTo>
                <a:lnTo>
                  <a:pt x="44276" y="92111"/>
                </a:lnTo>
                <a:cubicBezTo>
                  <a:pt x="19678" y="92111"/>
                  <a:pt x="0" y="71642"/>
                  <a:pt x="0" y="47335"/>
                </a:cubicBezTo>
                <a:cubicBezTo>
                  <a:pt x="0" y="20469"/>
                  <a:pt x="19678" y="0"/>
                  <a:pt x="44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/>
          </a:p>
        </p:txBody>
      </p:sp>
      <p:sp>
        <p:nvSpPr>
          <p:cNvPr id="22" name="Freeform 52">
            <a:extLst>
              <a:ext uri="{FF2B5EF4-FFF2-40B4-BE49-F238E27FC236}">
                <a16:creationId xmlns:a16="http://schemas.microsoft.com/office/drawing/2014/main" id="{A3AE59CE-DDCE-AB4C-9DDD-CE1888D1A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7972" y="4545188"/>
            <a:ext cx="6476975" cy="3752139"/>
          </a:xfrm>
          <a:custGeom>
            <a:avLst/>
            <a:gdLst>
              <a:gd name="T0" fmla="*/ 3775 w 5199"/>
              <a:gd name="T1" fmla="*/ 638 h 3013"/>
              <a:gd name="T2" fmla="*/ 2743 w 5199"/>
              <a:gd name="T3" fmla="*/ 638 h 3013"/>
              <a:gd name="T4" fmla="*/ 2697 w 5199"/>
              <a:gd name="T5" fmla="*/ 596 h 3013"/>
              <a:gd name="T6" fmla="*/ 2687 w 5199"/>
              <a:gd name="T7" fmla="*/ 501 h 3013"/>
              <a:gd name="T8" fmla="*/ 2692 w 5199"/>
              <a:gd name="T9" fmla="*/ 487 h 3013"/>
              <a:gd name="T10" fmla="*/ 2709 w 5199"/>
              <a:gd name="T11" fmla="*/ 453 h 3013"/>
              <a:gd name="T12" fmla="*/ 2767 w 5199"/>
              <a:gd name="T13" fmla="*/ 242 h 3013"/>
              <a:gd name="T14" fmla="*/ 2686 w 5199"/>
              <a:gd name="T15" fmla="*/ 63 h 3013"/>
              <a:gd name="T16" fmla="*/ 2486 w 5199"/>
              <a:gd name="T17" fmla="*/ 0 h 3013"/>
              <a:gd name="T18" fmla="*/ 2286 w 5199"/>
              <a:gd name="T19" fmla="*/ 63 h 3013"/>
              <a:gd name="T20" fmla="*/ 2206 w 5199"/>
              <a:gd name="T21" fmla="*/ 242 h 3013"/>
              <a:gd name="T22" fmla="*/ 2276 w 5199"/>
              <a:gd name="T23" fmla="*/ 488 h 3013"/>
              <a:gd name="T24" fmla="*/ 2271 w 5199"/>
              <a:gd name="T25" fmla="*/ 598 h 3013"/>
              <a:gd name="T26" fmla="*/ 2252 w 5199"/>
              <a:gd name="T27" fmla="*/ 620 h 3013"/>
              <a:gd name="T28" fmla="*/ 1264 w 5199"/>
              <a:gd name="T29" fmla="*/ 638 h 3013"/>
              <a:gd name="T30" fmla="*/ 0 w 5199"/>
              <a:gd name="T31" fmla="*/ 2399 h 3013"/>
              <a:gd name="T32" fmla="*/ 1272 w 5199"/>
              <a:gd name="T33" fmla="*/ 2399 h 3013"/>
              <a:gd name="T34" fmla="*/ 1334 w 5199"/>
              <a:gd name="T35" fmla="*/ 2447 h 3013"/>
              <a:gd name="T36" fmla="*/ 1344 w 5199"/>
              <a:gd name="T37" fmla="*/ 2538 h 3013"/>
              <a:gd name="T38" fmla="*/ 1338 w 5199"/>
              <a:gd name="T39" fmla="*/ 2550 h 3013"/>
              <a:gd name="T40" fmla="*/ 1323 w 5199"/>
              <a:gd name="T41" fmla="*/ 2582 h 3013"/>
              <a:gd name="T42" fmla="*/ 1268 w 5199"/>
              <a:gd name="T43" fmla="*/ 2783 h 3013"/>
              <a:gd name="T44" fmla="*/ 1344 w 5199"/>
              <a:gd name="T45" fmla="*/ 2953 h 3013"/>
              <a:gd name="T46" fmla="*/ 1534 w 5199"/>
              <a:gd name="T47" fmla="*/ 3012 h 3013"/>
              <a:gd name="T48" fmla="*/ 1724 w 5199"/>
              <a:gd name="T49" fmla="*/ 2953 h 3013"/>
              <a:gd name="T50" fmla="*/ 1800 w 5199"/>
              <a:gd name="T51" fmla="*/ 2783 h 3013"/>
              <a:gd name="T52" fmla="*/ 1733 w 5199"/>
              <a:gd name="T53" fmla="*/ 2550 h 3013"/>
              <a:gd name="T54" fmla="*/ 1738 w 5199"/>
              <a:gd name="T55" fmla="*/ 2445 h 3013"/>
              <a:gd name="T56" fmla="*/ 1756 w 5199"/>
              <a:gd name="T57" fmla="*/ 2424 h 3013"/>
              <a:gd name="T58" fmla="*/ 3589 w 5199"/>
              <a:gd name="T59" fmla="*/ 2399 h 3013"/>
              <a:gd name="T60" fmla="*/ 3593 w 5199"/>
              <a:gd name="T61" fmla="*/ 2393 h 3013"/>
              <a:gd name="T62" fmla="*/ 3598 w 5199"/>
              <a:gd name="T63" fmla="*/ 2289 h 3013"/>
              <a:gd name="T64" fmla="*/ 3531 w 5199"/>
              <a:gd name="T65" fmla="*/ 2055 h 3013"/>
              <a:gd name="T66" fmla="*/ 3608 w 5199"/>
              <a:gd name="T67" fmla="*/ 1886 h 3013"/>
              <a:gd name="T68" fmla="*/ 3798 w 5199"/>
              <a:gd name="T69" fmla="*/ 1827 h 3013"/>
              <a:gd name="T70" fmla="*/ 3987 w 5199"/>
              <a:gd name="T71" fmla="*/ 1886 h 3013"/>
              <a:gd name="T72" fmla="*/ 4064 w 5199"/>
              <a:gd name="T73" fmla="*/ 2055 h 3013"/>
              <a:gd name="T74" fmla="*/ 4009 w 5199"/>
              <a:gd name="T75" fmla="*/ 2256 h 3013"/>
              <a:gd name="T76" fmla="*/ 3993 w 5199"/>
              <a:gd name="T77" fmla="*/ 2288 h 3013"/>
              <a:gd name="T78" fmla="*/ 3988 w 5199"/>
              <a:gd name="T79" fmla="*/ 2301 h 3013"/>
              <a:gd name="T80" fmla="*/ 3997 w 5199"/>
              <a:gd name="T81" fmla="*/ 2392 h 3013"/>
              <a:gd name="T82" fmla="*/ 4003 w 5199"/>
              <a:gd name="T83" fmla="*/ 2399 h 3013"/>
              <a:gd name="T84" fmla="*/ 3775 w 5199"/>
              <a:gd name="T85" fmla="*/ 639 h 3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99" h="3013">
                <a:moveTo>
                  <a:pt x="3775" y="639"/>
                </a:moveTo>
                <a:lnTo>
                  <a:pt x="3775" y="638"/>
                </a:lnTo>
                <a:lnTo>
                  <a:pt x="2743" y="638"/>
                </a:lnTo>
                <a:lnTo>
                  <a:pt x="2743" y="638"/>
                </a:lnTo>
                <a:cubicBezTo>
                  <a:pt x="2724" y="629"/>
                  <a:pt x="2708" y="615"/>
                  <a:pt x="2697" y="596"/>
                </a:cubicBezTo>
                <a:lnTo>
                  <a:pt x="2697" y="596"/>
                </a:lnTo>
                <a:cubicBezTo>
                  <a:pt x="2679" y="567"/>
                  <a:pt x="2675" y="532"/>
                  <a:pt x="2687" y="501"/>
                </a:cubicBezTo>
                <a:lnTo>
                  <a:pt x="2687" y="501"/>
                </a:lnTo>
                <a:cubicBezTo>
                  <a:pt x="2688" y="496"/>
                  <a:pt x="2691" y="491"/>
                  <a:pt x="2692" y="487"/>
                </a:cubicBezTo>
                <a:lnTo>
                  <a:pt x="2692" y="487"/>
                </a:lnTo>
                <a:cubicBezTo>
                  <a:pt x="2698" y="475"/>
                  <a:pt x="2704" y="464"/>
                  <a:pt x="2709" y="453"/>
                </a:cubicBezTo>
                <a:lnTo>
                  <a:pt x="2709" y="453"/>
                </a:lnTo>
                <a:cubicBezTo>
                  <a:pt x="2746" y="373"/>
                  <a:pt x="2767" y="296"/>
                  <a:pt x="2767" y="242"/>
                </a:cubicBezTo>
                <a:lnTo>
                  <a:pt x="2767" y="242"/>
                </a:lnTo>
                <a:cubicBezTo>
                  <a:pt x="2767" y="167"/>
                  <a:pt x="2739" y="105"/>
                  <a:pt x="2686" y="63"/>
                </a:cubicBezTo>
                <a:lnTo>
                  <a:pt x="2686" y="63"/>
                </a:lnTo>
                <a:cubicBezTo>
                  <a:pt x="2637" y="22"/>
                  <a:pt x="2566" y="0"/>
                  <a:pt x="2486" y="0"/>
                </a:cubicBezTo>
                <a:lnTo>
                  <a:pt x="2486" y="0"/>
                </a:lnTo>
                <a:cubicBezTo>
                  <a:pt x="2407" y="0"/>
                  <a:pt x="2336" y="22"/>
                  <a:pt x="2286" y="63"/>
                </a:cubicBezTo>
                <a:lnTo>
                  <a:pt x="2286" y="63"/>
                </a:lnTo>
                <a:cubicBezTo>
                  <a:pt x="2234" y="105"/>
                  <a:pt x="2206" y="167"/>
                  <a:pt x="2206" y="242"/>
                </a:cubicBezTo>
                <a:lnTo>
                  <a:pt x="2206" y="242"/>
                </a:lnTo>
                <a:cubicBezTo>
                  <a:pt x="2206" y="305"/>
                  <a:pt x="2232" y="397"/>
                  <a:pt x="2276" y="488"/>
                </a:cubicBezTo>
                <a:lnTo>
                  <a:pt x="2276" y="488"/>
                </a:lnTo>
                <a:cubicBezTo>
                  <a:pt x="2294" y="523"/>
                  <a:pt x="2291" y="565"/>
                  <a:pt x="2271" y="598"/>
                </a:cubicBezTo>
                <a:lnTo>
                  <a:pt x="2271" y="598"/>
                </a:lnTo>
                <a:cubicBezTo>
                  <a:pt x="2266" y="606"/>
                  <a:pt x="2260" y="613"/>
                  <a:pt x="2252" y="620"/>
                </a:cubicBezTo>
                <a:lnTo>
                  <a:pt x="2252" y="620"/>
                </a:lnTo>
                <a:cubicBezTo>
                  <a:pt x="2245" y="627"/>
                  <a:pt x="2236" y="633"/>
                  <a:pt x="2226" y="638"/>
                </a:cubicBezTo>
                <a:lnTo>
                  <a:pt x="1264" y="638"/>
                </a:lnTo>
                <a:lnTo>
                  <a:pt x="1263" y="639"/>
                </a:lnTo>
                <a:lnTo>
                  <a:pt x="0" y="2399"/>
                </a:lnTo>
                <a:lnTo>
                  <a:pt x="1272" y="2399"/>
                </a:lnTo>
                <a:lnTo>
                  <a:pt x="1272" y="2399"/>
                </a:lnTo>
                <a:cubicBezTo>
                  <a:pt x="1297" y="2407"/>
                  <a:pt x="1319" y="2423"/>
                  <a:pt x="1334" y="2447"/>
                </a:cubicBezTo>
                <a:lnTo>
                  <a:pt x="1334" y="2447"/>
                </a:lnTo>
                <a:cubicBezTo>
                  <a:pt x="1351" y="2474"/>
                  <a:pt x="1354" y="2507"/>
                  <a:pt x="1344" y="2538"/>
                </a:cubicBezTo>
                <a:lnTo>
                  <a:pt x="1344" y="2538"/>
                </a:lnTo>
                <a:cubicBezTo>
                  <a:pt x="1342" y="2542"/>
                  <a:pt x="1340" y="2546"/>
                  <a:pt x="1338" y="2550"/>
                </a:cubicBezTo>
                <a:lnTo>
                  <a:pt x="1338" y="2550"/>
                </a:lnTo>
                <a:cubicBezTo>
                  <a:pt x="1333" y="2561"/>
                  <a:pt x="1327" y="2572"/>
                  <a:pt x="1323" y="2582"/>
                </a:cubicBezTo>
                <a:lnTo>
                  <a:pt x="1323" y="2582"/>
                </a:lnTo>
                <a:cubicBezTo>
                  <a:pt x="1288" y="2658"/>
                  <a:pt x="1268" y="2732"/>
                  <a:pt x="1268" y="2783"/>
                </a:cubicBezTo>
                <a:lnTo>
                  <a:pt x="1268" y="2783"/>
                </a:lnTo>
                <a:cubicBezTo>
                  <a:pt x="1268" y="2853"/>
                  <a:pt x="1295" y="2912"/>
                  <a:pt x="1344" y="2953"/>
                </a:cubicBezTo>
                <a:lnTo>
                  <a:pt x="1344" y="2953"/>
                </a:lnTo>
                <a:cubicBezTo>
                  <a:pt x="1391" y="2991"/>
                  <a:pt x="1459" y="3012"/>
                  <a:pt x="1534" y="3012"/>
                </a:cubicBezTo>
                <a:lnTo>
                  <a:pt x="1534" y="3012"/>
                </a:lnTo>
                <a:cubicBezTo>
                  <a:pt x="1609" y="3012"/>
                  <a:pt x="1677" y="2991"/>
                  <a:pt x="1724" y="2953"/>
                </a:cubicBezTo>
                <a:lnTo>
                  <a:pt x="1724" y="2953"/>
                </a:lnTo>
                <a:cubicBezTo>
                  <a:pt x="1774" y="2912"/>
                  <a:pt x="1800" y="2853"/>
                  <a:pt x="1800" y="2783"/>
                </a:cubicBezTo>
                <a:lnTo>
                  <a:pt x="1800" y="2783"/>
                </a:lnTo>
                <a:cubicBezTo>
                  <a:pt x="1800" y="2723"/>
                  <a:pt x="1775" y="2636"/>
                  <a:pt x="1733" y="2550"/>
                </a:cubicBezTo>
                <a:lnTo>
                  <a:pt x="1733" y="2550"/>
                </a:lnTo>
                <a:cubicBezTo>
                  <a:pt x="1717" y="2516"/>
                  <a:pt x="1719" y="2477"/>
                  <a:pt x="1738" y="2445"/>
                </a:cubicBezTo>
                <a:lnTo>
                  <a:pt x="1738" y="2445"/>
                </a:lnTo>
                <a:cubicBezTo>
                  <a:pt x="1743" y="2437"/>
                  <a:pt x="1749" y="2430"/>
                  <a:pt x="1756" y="2424"/>
                </a:cubicBezTo>
                <a:lnTo>
                  <a:pt x="1756" y="2424"/>
                </a:lnTo>
                <a:cubicBezTo>
                  <a:pt x="1768" y="2412"/>
                  <a:pt x="1783" y="2404"/>
                  <a:pt x="1799" y="2399"/>
                </a:cubicBezTo>
                <a:lnTo>
                  <a:pt x="3589" y="2399"/>
                </a:lnTo>
                <a:lnTo>
                  <a:pt x="3589" y="2399"/>
                </a:lnTo>
                <a:cubicBezTo>
                  <a:pt x="3590" y="2397"/>
                  <a:pt x="3592" y="2395"/>
                  <a:pt x="3593" y="2393"/>
                </a:cubicBezTo>
                <a:lnTo>
                  <a:pt x="3593" y="2393"/>
                </a:lnTo>
                <a:cubicBezTo>
                  <a:pt x="3613" y="2362"/>
                  <a:pt x="3614" y="2323"/>
                  <a:pt x="3598" y="2289"/>
                </a:cubicBezTo>
                <a:lnTo>
                  <a:pt x="3598" y="2289"/>
                </a:lnTo>
                <a:cubicBezTo>
                  <a:pt x="3556" y="2203"/>
                  <a:pt x="3531" y="2116"/>
                  <a:pt x="3531" y="2055"/>
                </a:cubicBezTo>
                <a:lnTo>
                  <a:pt x="3531" y="2055"/>
                </a:lnTo>
                <a:cubicBezTo>
                  <a:pt x="3531" y="1985"/>
                  <a:pt x="3558" y="1926"/>
                  <a:pt x="3608" y="1886"/>
                </a:cubicBezTo>
                <a:lnTo>
                  <a:pt x="3608" y="1886"/>
                </a:lnTo>
                <a:cubicBezTo>
                  <a:pt x="3655" y="1848"/>
                  <a:pt x="3723" y="1827"/>
                  <a:pt x="3798" y="1827"/>
                </a:cubicBezTo>
                <a:lnTo>
                  <a:pt x="3798" y="1827"/>
                </a:lnTo>
                <a:cubicBezTo>
                  <a:pt x="3873" y="1827"/>
                  <a:pt x="3940" y="1848"/>
                  <a:pt x="3987" y="1886"/>
                </a:cubicBezTo>
                <a:lnTo>
                  <a:pt x="3987" y="1886"/>
                </a:lnTo>
                <a:cubicBezTo>
                  <a:pt x="4038" y="1926"/>
                  <a:pt x="4064" y="1985"/>
                  <a:pt x="4064" y="2055"/>
                </a:cubicBezTo>
                <a:lnTo>
                  <a:pt x="4064" y="2055"/>
                </a:lnTo>
                <a:cubicBezTo>
                  <a:pt x="4064" y="2107"/>
                  <a:pt x="4044" y="2180"/>
                  <a:pt x="4009" y="2256"/>
                </a:cubicBezTo>
                <a:lnTo>
                  <a:pt x="4009" y="2256"/>
                </a:lnTo>
                <a:cubicBezTo>
                  <a:pt x="4004" y="2267"/>
                  <a:pt x="3998" y="2277"/>
                  <a:pt x="3993" y="2288"/>
                </a:cubicBezTo>
                <a:lnTo>
                  <a:pt x="3993" y="2288"/>
                </a:lnTo>
                <a:cubicBezTo>
                  <a:pt x="3991" y="2293"/>
                  <a:pt x="3989" y="2297"/>
                  <a:pt x="3988" y="2301"/>
                </a:cubicBezTo>
                <a:lnTo>
                  <a:pt x="3988" y="2301"/>
                </a:lnTo>
                <a:cubicBezTo>
                  <a:pt x="3977" y="2331"/>
                  <a:pt x="3981" y="2364"/>
                  <a:pt x="3997" y="2392"/>
                </a:cubicBezTo>
                <a:lnTo>
                  <a:pt x="3997" y="2392"/>
                </a:lnTo>
                <a:cubicBezTo>
                  <a:pt x="3999" y="2395"/>
                  <a:pt x="4001" y="2397"/>
                  <a:pt x="4003" y="2399"/>
                </a:cubicBezTo>
                <a:lnTo>
                  <a:pt x="5198" y="2399"/>
                </a:lnTo>
                <a:lnTo>
                  <a:pt x="3775" y="63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3" name="Freeform 53">
            <a:extLst>
              <a:ext uri="{FF2B5EF4-FFF2-40B4-BE49-F238E27FC236}">
                <a16:creationId xmlns:a16="http://schemas.microsoft.com/office/drawing/2014/main" id="{CEBFCE81-9017-EC45-99FF-E3E8B6614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797" y="6825038"/>
            <a:ext cx="9822591" cy="3521411"/>
          </a:xfrm>
          <a:custGeom>
            <a:avLst/>
            <a:gdLst>
              <a:gd name="T0" fmla="*/ 5267 w 7885"/>
              <a:gd name="T1" fmla="*/ 572 h 2827"/>
              <a:gd name="T2" fmla="*/ 5261 w 7885"/>
              <a:gd name="T3" fmla="*/ 565 h 2827"/>
              <a:gd name="T4" fmla="*/ 5252 w 7885"/>
              <a:gd name="T5" fmla="*/ 474 h 2827"/>
              <a:gd name="T6" fmla="*/ 5257 w 7885"/>
              <a:gd name="T7" fmla="*/ 461 h 2827"/>
              <a:gd name="T8" fmla="*/ 5273 w 7885"/>
              <a:gd name="T9" fmla="*/ 429 h 2827"/>
              <a:gd name="T10" fmla="*/ 5328 w 7885"/>
              <a:gd name="T11" fmla="*/ 229 h 2827"/>
              <a:gd name="T12" fmla="*/ 5251 w 7885"/>
              <a:gd name="T13" fmla="*/ 59 h 2827"/>
              <a:gd name="T14" fmla="*/ 5062 w 7885"/>
              <a:gd name="T15" fmla="*/ 0 h 2827"/>
              <a:gd name="T16" fmla="*/ 4872 w 7885"/>
              <a:gd name="T17" fmla="*/ 59 h 2827"/>
              <a:gd name="T18" fmla="*/ 4795 w 7885"/>
              <a:gd name="T19" fmla="*/ 229 h 2827"/>
              <a:gd name="T20" fmla="*/ 4862 w 7885"/>
              <a:gd name="T21" fmla="*/ 462 h 2827"/>
              <a:gd name="T22" fmla="*/ 4857 w 7885"/>
              <a:gd name="T23" fmla="*/ 566 h 2827"/>
              <a:gd name="T24" fmla="*/ 4853 w 7885"/>
              <a:gd name="T25" fmla="*/ 572 h 2827"/>
              <a:gd name="T26" fmla="*/ 3063 w 7885"/>
              <a:gd name="T27" fmla="*/ 572 h 2827"/>
              <a:gd name="T28" fmla="*/ 3020 w 7885"/>
              <a:gd name="T29" fmla="*/ 597 h 2827"/>
              <a:gd name="T30" fmla="*/ 3002 w 7885"/>
              <a:gd name="T31" fmla="*/ 618 h 2827"/>
              <a:gd name="T32" fmla="*/ 2997 w 7885"/>
              <a:gd name="T33" fmla="*/ 723 h 2827"/>
              <a:gd name="T34" fmla="*/ 3064 w 7885"/>
              <a:gd name="T35" fmla="*/ 956 h 2827"/>
              <a:gd name="T36" fmla="*/ 2988 w 7885"/>
              <a:gd name="T37" fmla="*/ 1126 h 2827"/>
              <a:gd name="T38" fmla="*/ 2798 w 7885"/>
              <a:gd name="T39" fmla="*/ 1185 h 2827"/>
              <a:gd name="T40" fmla="*/ 2608 w 7885"/>
              <a:gd name="T41" fmla="*/ 1126 h 2827"/>
              <a:gd name="T42" fmla="*/ 2532 w 7885"/>
              <a:gd name="T43" fmla="*/ 956 h 2827"/>
              <a:gd name="T44" fmla="*/ 2587 w 7885"/>
              <a:gd name="T45" fmla="*/ 755 h 2827"/>
              <a:gd name="T46" fmla="*/ 2602 w 7885"/>
              <a:gd name="T47" fmla="*/ 723 h 2827"/>
              <a:gd name="T48" fmla="*/ 2608 w 7885"/>
              <a:gd name="T49" fmla="*/ 711 h 2827"/>
              <a:gd name="T50" fmla="*/ 2598 w 7885"/>
              <a:gd name="T51" fmla="*/ 620 h 2827"/>
              <a:gd name="T52" fmla="*/ 1264 w 7885"/>
              <a:gd name="T53" fmla="*/ 572 h 2827"/>
              <a:gd name="T54" fmla="*/ 1429 w 7885"/>
              <a:gd name="T55" fmla="*/ 2334 h 2827"/>
              <a:gd name="T56" fmla="*/ 1425 w 7885"/>
              <a:gd name="T57" fmla="*/ 2352 h 2827"/>
              <a:gd name="T58" fmla="*/ 1420 w 7885"/>
              <a:gd name="T59" fmla="*/ 2364 h 2827"/>
              <a:gd name="T60" fmla="*/ 1405 w 7885"/>
              <a:gd name="T61" fmla="*/ 2397 h 2827"/>
              <a:gd name="T62" fmla="*/ 1349 w 7885"/>
              <a:gd name="T63" fmla="*/ 2597 h 2827"/>
              <a:gd name="T64" fmla="*/ 1426 w 7885"/>
              <a:gd name="T65" fmla="*/ 2767 h 2827"/>
              <a:gd name="T66" fmla="*/ 1615 w 7885"/>
              <a:gd name="T67" fmla="*/ 2826 h 2827"/>
              <a:gd name="T68" fmla="*/ 1806 w 7885"/>
              <a:gd name="T69" fmla="*/ 2767 h 2827"/>
              <a:gd name="T70" fmla="*/ 1882 w 7885"/>
              <a:gd name="T71" fmla="*/ 2597 h 2827"/>
              <a:gd name="T72" fmla="*/ 1815 w 7885"/>
              <a:gd name="T73" fmla="*/ 2364 h 2827"/>
              <a:gd name="T74" fmla="*/ 1806 w 7885"/>
              <a:gd name="T75" fmla="*/ 2334 h 2827"/>
              <a:gd name="T76" fmla="*/ 6130 w 7885"/>
              <a:gd name="T77" fmla="*/ 2334 h 2827"/>
              <a:gd name="T78" fmla="*/ 6135 w 7885"/>
              <a:gd name="T79" fmla="*/ 2331 h 2827"/>
              <a:gd name="T80" fmla="*/ 6153 w 7885"/>
              <a:gd name="T81" fmla="*/ 2309 h 2827"/>
              <a:gd name="T82" fmla="*/ 6158 w 7885"/>
              <a:gd name="T83" fmla="*/ 2198 h 2827"/>
              <a:gd name="T84" fmla="*/ 6088 w 7885"/>
              <a:gd name="T85" fmla="*/ 1952 h 2827"/>
              <a:gd name="T86" fmla="*/ 6169 w 7885"/>
              <a:gd name="T87" fmla="*/ 1773 h 2827"/>
              <a:gd name="T88" fmla="*/ 6369 w 7885"/>
              <a:gd name="T89" fmla="*/ 1711 h 2827"/>
              <a:gd name="T90" fmla="*/ 6569 w 7885"/>
              <a:gd name="T91" fmla="*/ 1773 h 2827"/>
              <a:gd name="T92" fmla="*/ 6649 w 7885"/>
              <a:gd name="T93" fmla="*/ 1952 h 2827"/>
              <a:gd name="T94" fmla="*/ 6591 w 7885"/>
              <a:gd name="T95" fmla="*/ 2163 h 2827"/>
              <a:gd name="T96" fmla="*/ 6575 w 7885"/>
              <a:gd name="T97" fmla="*/ 2198 h 2827"/>
              <a:gd name="T98" fmla="*/ 6569 w 7885"/>
              <a:gd name="T99" fmla="*/ 2211 h 2827"/>
              <a:gd name="T100" fmla="*/ 6580 w 7885"/>
              <a:gd name="T101" fmla="*/ 2307 h 2827"/>
              <a:gd name="T102" fmla="*/ 7884 w 7885"/>
              <a:gd name="T103" fmla="*/ 2334 h 2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885" h="2827">
                <a:moveTo>
                  <a:pt x="6462" y="572"/>
                </a:moveTo>
                <a:lnTo>
                  <a:pt x="5267" y="572"/>
                </a:lnTo>
                <a:lnTo>
                  <a:pt x="5267" y="572"/>
                </a:lnTo>
                <a:cubicBezTo>
                  <a:pt x="5265" y="570"/>
                  <a:pt x="5263" y="568"/>
                  <a:pt x="5261" y="565"/>
                </a:cubicBezTo>
                <a:lnTo>
                  <a:pt x="5261" y="565"/>
                </a:lnTo>
                <a:cubicBezTo>
                  <a:pt x="5245" y="537"/>
                  <a:pt x="5241" y="504"/>
                  <a:pt x="5252" y="474"/>
                </a:cubicBezTo>
                <a:lnTo>
                  <a:pt x="5252" y="474"/>
                </a:lnTo>
                <a:cubicBezTo>
                  <a:pt x="5253" y="470"/>
                  <a:pt x="5255" y="466"/>
                  <a:pt x="5257" y="461"/>
                </a:cubicBezTo>
                <a:lnTo>
                  <a:pt x="5257" y="461"/>
                </a:lnTo>
                <a:cubicBezTo>
                  <a:pt x="5262" y="450"/>
                  <a:pt x="5268" y="440"/>
                  <a:pt x="5273" y="429"/>
                </a:cubicBezTo>
                <a:lnTo>
                  <a:pt x="5273" y="429"/>
                </a:lnTo>
                <a:cubicBezTo>
                  <a:pt x="5308" y="353"/>
                  <a:pt x="5328" y="280"/>
                  <a:pt x="5328" y="229"/>
                </a:cubicBezTo>
                <a:lnTo>
                  <a:pt x="5328" y="229"/>
                </a:lnTo>
                <a:cubicBezTo>
                  <a:pt x="5328" y="158"/>
                  <a:pt x="5302" y="99"/>
                  <a:pt x="5251" y="59"/>
                </a:cubicBezTo>
                <a:lnTo>
                  <a:pt x="5251" y="59"/>
                </a:lnTo>
                <a:cubicBezTo>
                  <a:pt x="5204" y="21"/>
                  <a:pt x="5137" y="0"/>
                  <a:pt x="5062" y="0"/>
                </a:cubicBezTo>
                <a:lnTo>
                  <a:pt x="5062" y="0"/>
                </a:lnTo>
                <a:cubicBezTo>
                  <a:pt x="4987" y="0"/>
                  <a:pt x="4919" y="21"/>
                  <a:pt x="4872" y="59"/>
                </a:cubicBezTo>
                <a:lnTo>
                  <a:pt x="4872" y="59"/>
                </a:lnTo>
                <a:cubicBezTo>
                  <a:pt x="4822" y="99"/>
                  <a:pt x="4795" y="158"/>
                  <a:pt x="4795" y="229"/>
                </a:cubicBezTo>
                <a:lnTo>
                  <a:pt x="4795" y="229"/>
                </a:lnTo>
                <a:cubicBezTo>
                  <a:pt x="4795" y="289"/>
                  <a:pt x="4820" y="376"/>
                  <a:pt x="4862" y="462"/>
                </a:cubicBezTo>
                <a:lnTo>
                  <a:pt x="4862" y="462"/>
                </a:lnTo>
                <a:cubicBezTo>
                  <a:pt x="4878" y="496"/>
                  <a:pt x="4877" y="535"/>
                  <a:pt x="4857" y="566"/>
                </a:cubicBezTo>
                <a:lnTo>
                  <a:pt x="4857" y="566"/>
                </a:lnTo>
                <a:cubicBezTo>
                  <a:pt x="4856" y="568"/>
                  <a:pt x="4854" y="570"/>
                  <a:pt x="4853" y="572"/>
                </a:cubicBezTo>
                <a:lnTo>
                  <a:pt x="3063" y="572"/>
                </a:lnTo>
                <a:lnTo>
                  <a:pt x="3063" y="572"/>
                </a:lnTo>
                <a:cubicBezTo>
                  <a:pt x="3047" y="577"/>
                  <a:pt x="3032" y="585"/>
                  <a:pt x="3020" y="597"/>
                </a:cubicBezTo>
                <a:lnTo>
                  <a:pt x="3020" y="597"/>
                </a:lnTo>
                <a:cubicBezTo>
                  <a:pt x="3013" y="603"/>
                  <a:pt x="3007" y="610"/>
                  <a:pt x="3002" y="618"/>
                </a:cubicBezTo>
                <a:lnTo>
                  <a:pt x="3002" y="618"/>
                </a:lnTo>
                <a:cubicBezTo>
                  <a:pt x="2983" y="650"/>
                  <a:pt x="2981" y="689"/>
                  <a:pt x="2997" y="723"/>
                </a:cubicBezTo>
                <a:lnTo>
                  <a:pt x="2997" y="723"/>
                </a:lnTo>
                <a:cubicBezTo>
                  <a:pt x="3039" y="809"/>
                  <a:pt x="3064" y="896"/>
                  <a:pt x="3064" y="956"/>
                </a:cubicBezTo>
                <a:lnTo>
                  <a:pt x="3064" y="956"/>
                </a:lnTo>
                <a:cubicBezTo>
                  <a:pt x="3064" y="1026"/>
                  <a:pt x="3038" y="1085"/>
                  <a:pt x="2988" y="1126"/>
                </a:cubicBezTo>
                <a:lnTo>
                  <a:pt x="2988" y="1126"/>
                </a:lnTo>
                <a:cubicBezTo>
                  <a:pt x="2941" y="1164"/>
                  <a:pt x="2873" y="1185"/>
                  <a:pt x="2798" y="1185"/>
                </a:cubicBezTo>
                <a:lnTo>
                  <a:pt x="2798" y="1185"/>
                </a:lnTo>
                <a:cubicBezTo>
                  <a:pt x="2723" y="1185"/>
                  <a:pt x="2655" y="1164"/>
                  <a:pt x="2608" y="1126"/>
                </a:cubicBezTo>
                <a:lnTo>
                  <a:pt x="2608" y="1126"/>
                </a:lnTo>
                <a:cubicBezTo>
                  <a:pt x="2559" y="1085"/>
                  <a:pt x="2532" y="1026"/>
                  <a:pt x="2532" y="956"/>
                </a:cubicBezTo>
                <a:lnTo>
                  <a:pt x="2532" y="956"/>
                </a:lnTo>
                <a:cubicBezTo>
                  <a:pt x="2532" y="905"/>
                  <a:pt x="2552" y="831"/>
                  <a:pt x="2587" y="755"/>
                </a:cubicBezTo>
                <a:lnTo>
                  <a:pt x="2587" y="755"/>
                </a:lnTo>
                <a:cubicBezTo>
                  <a:pt x="2591" y="745"/>
                  <a:pt x="2597" y="734"/>
                  <a:pt x="2602" y="723"/>
                </a:cubicBezTo>
                <a:lnTo>
                  <a:pt x="2602" y="723"/>
                </a:lnTo>
                <a:cubicBezTo>
                  <a:pt x="2604" y="719"/>
                  <a:pt x="2606" y="715"/>
                  <a:pt x="2608" y="711"/>
                </a:cubicBezTo>
                <a:lnTo>
                  <a:pt x="2608" y="711"/>
                </a:lnTo>
                <a:cubicBezTo>
                  <a:pt x="2618" y="680"/>
                  <a:pt x="2615" y="647"/>
                  <a:pt x="2598" y="620"/>
                </a:cubicBezTo>
                <a:lnTo>
                  <a:pt x="2598" y="620"/>
                </a:lnTo>
                <a:cubicBezTo>
                  <a:pt x="2583" y="596"/>
                  <a:pt x="2561" y="580"/>
                  <a:pt x="2536" y="572"/>
                </a:cubicBezTo>
                <a:lnTo>
                  <a:pt x="1264" y="572"/>
                </a:lnTo>
                <a:lnTo>
                  <a:pt x="0" y="2334"/>
                </a:lnTo>
                <a:lnTo>
                  <a:pt x="1429" y="2334"/>
                </a:lnTo>
                <a:lnTo>
                  <a:pt x="1429" y="2334"/>
                </a:lnTo>
                <a:cubicBezTo>
                  <a:pt x="1429" y="2341"/>
                  <a:pt x="1428" y="2346"/>
                  <a:pt x="1425" y="2352"/>
                </a:cubicBezTo>
                <a:lnTo>
                  <a:pt x="1425" y="2352"/>
                </a:lnTo>
                <a:cubicBezTo>
                  <a:pt x="1424" y="2356"/>
                  <a:pt x="1422" y="2360"/>
                  <a:pt x="1420" y="2364"/>
                </a:cubicBezTo>
                <a:lnTo>
                  <a:pt x="1420" y="2364"/>
                </a:lnTo>
                <a:cubicBezTo>
                  <a:pt x="1414" y="2375"/>
                  <a:pt x="1409" y="2386"/>
                  <a:pt x="1405" y="2397"/>
                </a:cubicBezTo>
                <a:lnTo>
                  <a:pt x="1405" y="2397"/>
                </a:lnTo>
                <a:cubicBezTo>
                  <a:pt x="1370" y="2473"/>
                  <a:pt x="1349" y="2546"/>
                  <a:pt x="1349" y="2597"/>
                </a:cubicBezTo>
                <a:lnTo>
                  <a:pt x="1349" y="2597"/>
                </a:lnTo>
                <a:cubicBezTo>
                  <a:pt x="1349" y="2668"/>
                  <a:pt x="1376" y="2726"/>
                  <a:pt x="1426" y="2767"/>
                </a:cubicBezTo>
                <a:lnTo>
                  <a:pt x="1426" y="2767"/>
                </a:lnTo>
                <a:cubicBezTo>
                  <a:pt x="1473" y="2805"/>
                  <a:pt x="1540" y="2826"/>
                  <a:pt x="1615" y="2826"/>
                </a:cubicBezTo>
                <a:lnTo>
                  <a:pt x="1615" y="2826"/>
                </a:lnTo>
                <a:cubicBezTo>
                  <a:pt x="1691" y="2826"/>
                  <a:pt x="1758" y="2805"/>
                  <a:pt x="1806" y="2767"/>
                </a:cubicBezTo>
                <a:lnTo>
                  <a:pt x="1806" y="2767"/>
                </a:lnTo>
                <a:cubicBezTo>
                  <a:pt x="1855" y="2726"/>
                  <a:pt x="1882" y="2668"/>
                  <a:pt x="1882" y="2597"/>
                </a:cubicBezTo>
                <a:lnTo>
                  <a:pt x="1882" y="2597"/>
                </a:lnTo>
                <a:cubicBezTo>
                  <a:pt x="1882" y="2537"/>
                  <a:pt x="1857" y="2449"/>
                  <a:pt x="1815" y="2364"/>
                </a:cubicBezTo>
                <a:lnTo>
                  <a:pt x="1815" y="2364"/>
                </a:lnTo>
                <a:cubicBezTo>
                  <a:pt x="1810" y="2355"/>
                  <a:pt x="1807" y="2345"/>
                  <a:pt x="1806" y="2334"/>
                </a:cubicBezTo>
                <a:lnTo>
                  <a:pt x="6130" y="2334"/>
                </a:lnTo>
                <a:lnTo>
                  <a:pt x="6130" y="2334"/>
                </a:lnTo>
                <a:cubicBezTo>
                  <a:pt x="6131" y="2333"/>
                  <a:pt x="6133" y="2332"/>
                  <a:pt x="6135" y="2331"/>
                </a:cubicBezTo>
                <a:lnTo>
                  <a:pt x="6135" y="2331"/>
                </a:lnTo>
                <a:cubicBezTo>
                  <a:pt x="6141" y="2324"/>
                  <a:pt x="6147" y="2317"/>
                  <a:pt x="6153" y="2309"/>
                </a:cubicBezTo>
                <a:lnTo>
                  <a:pt x="6153" y="2309"/>
                </a:lnTo>
                <a:cubicBezTo>
                  <a:pt x="6174" y="2275"/>
                  <a:pt x="6176" y="2234"/>
                  <a:pt x="6158" y="2198"/>
                </a:cubicBezTo>
                <a:lnTo>
                  <a:pt x="6158" y="2198"/>
                </a:lnTo>
                <a:cubicBezTo>
                  <a:pt x="6114" y="2108"/>
                  <a:pt x="6088" y="2016"/>
                  <a:pt x="6088" y="1952"/>
                </a:cubicBezTo>
                <a:lnTo>
                  <a:pt x="6088" y="1952"/>
                </a:lnTo>
                <a:cubicBezTo>
                  <a:pt x="6088" y="1878"/>
                  <a:pt x="6116" y="1816"/>
                  <a:pt x="6169" y="1773"/>
                </a:cubicBezTo>
                <a:lnTo>
                  <a:pt x="6169" y="1773"/>
                </a:lnTo>
                <a:cubicBezTo>
                  <a:pt x="6218" y="1733"/>
                  <a:pt x="6289" y="1711"/>
                  <a:pt x="6369" y="1711"/>
                </a:cubicBezTo>
                <a:lnTo>
                  <a:pt x="6369" y="1711"/>
                </a:lnTo>
                <a:cubicBezTo>
                  <a:pt x="6448" y="1711"/>
                  <a:pt x="6519" y="1733"/>
                  <a:pt x="6569" y="1773"/>
                </a:cubicBezTo>
                <a:lnTo>
                  <a:pt x="6569" y="1773"/>
                </a:lnTo>
                <a:cubicBezTo>
                  <a:pt x="6621" y="1816"/>
                  <a:pt x="6649" y="1878"/>
                  <a:pt x="6649" y="1952"/>
                </a:cubicBezTo>
                <a:lnTo>
                  <a:pt x="6649" y="1952"/>
                </a:lnTo>
                <a:cubicBezTo>
                  <a:pt x="6649" y="2007"/>
                  <a:pt x="6628" y="2084"/>
                  <a:pt x="6591" y="2163"/>
                </a:cubicBezTo>
                <a:lnTo>
                  <a:pt x="6591" y="2163"/>
                </a:lnTo>
                <a:cubicBezTo>
                  <a:pt x="6586" y="2175"/>
                  <a:pt x="6581" y="2186"/>
                  <a:pt x="6575" y="2198"/>
                </a:cubicBezTo>
                <a:lnTo>
                  <a:pt x="6575" y="2198"/>
                </a:lnTo>
                <a:cubicBezTo>
                  <a:pt x="6572" y="2202"/>
                  <a:pt x="6571" y="2207"/>
                  <a:pt x="6569" y="2211"/>
                </a:cubicBezTo>
                <a:lnTo>
                  <a:pt x="6569" y="2211"/>
                </a:lnTo>
                <a:cubicBezTo>
                  <a:pt x="6558" y="2243"/>
                  <a:pt x="6561" y="2278"/>
                  <a:pt x="6580" y="2307"/>
                </a:cubicBezTo>
                <a:lnTo>
                  <a:pt x="6580" y="2307"/>
                </a:lnTo>
                <a:cubicBezTo>
                  <a:pt x="6586" y="2318"/>
                  <a:pt x="6594" y="2327"/>
                  <a:pt x="6603" y="2334"/>
                </a:cubicBezTo>
                <a:lnTo>
                  <a:pt x="7884" y="2334"/>
                </a:lnTo>
                <a:lnTo>
                  <a:pt x="6462" y="57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4" name="Freeform 54">
            <a:extLst>
              <a:ext uri="{FF2B5EF4-FFF2-40B4-BE49-F238E27FC236}">
                <a16:creationId xmlns:a16="http://schemas.microsoft.com/office/drawing/2014/main" id="{785363E8-B122-F143-831D-A3219D6B2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43" y="3292647"/>
            <a:ext cx="3131363" cy="2054613"/>
          </a:xfrm>
          <a:custGeom>
            <a:avLst/>
            <a:gdLst>
              <a:gd name="T0" fmla="*/ 1007 w 2512"/>
              <a:gd name="T1" fmla="*/ 1607 h 1648"/>
              <a:gd name="T2" fmla="*/ 1007 w 2512"/>
              <a:gd name="T3" fmla="*/ 1607 h 1648"/>
              <a:gd name="T4" fmla="*/ 1012 w 2512"/>
              <a:gd name="T5" fmla="*/ 1497 h 1648"/>
              <a:gd name="T6" fmla="*/ 1012 w 2512"/>
              <a:gd name="T7" fmla="*/ 1497 h 1648"/>
              <a:gd name="T8" fmla="*/ 942 w 2512"/>
              <a:gd name="T9" fmla="*/ 1251 h 1648"/>
              <a:gd name="T10" fmla="*/ 942 w 2512"/>
              <a:gd name="T11" fmla="*/ 1251 h 1648"/>
              <a:gd name="T12" fmla="*/ 1022 w 2512"/>
              <a:gd name="T13" fmla="*/ 1072 h 1648"/>
              <a:gd name="T14" fmla="*/ 1022 w 2512"/>
              <a:gd name="T15" fmla="*/ 1072 h 1648"/>
              <a:gd name="T16" fmla="*/ 1222 w 2512"/>
              <a:gd name="T17" fmla="*/ 1009 h 1648"/>
              <a:gd name="T18" fmla="*/ 1222 w 2512"/>
              <a:gd name="T19" fmla="*/ 1009 h 1648"/>
              <a:gd name="T20" fmla="*/ 1422 w 2512"/>
              <a:gd name="T21" fmla="*/ 1072 h 1648"/>
              <a:gd name="T22" fmla="*/ 1422 w 2512"/>
              <a:gd name="T23" fmla="*/ 1072 h 1648"/>
              <a:gd name="T24" fmla="*/ 1503 w 2512"/>
              <a:gd name="T25" fmla="*/ 1251 h 1648"/>
              <a:gd name="T26" fmla="*/ 1503 w 2512"/>
              <a:gd name="T27" fmla="*/ 1251 h 1648"/>
              <a:gd name="T28" fmla="*/ 1445 w 2512"/>
              <a:gd name="T29" fmla="*/ 1462 h 1648"/>
              <a:gd name="T30" fmla="*/ 1445 w 2512"/>
              <a:gd name="T31" fmla="*/ 1462 h 1648"/>
              <a:gd name="T32" fmla="*/ 1428 w 2512"/>
              <a:gd name="T33" fmla="*/ 1496 h 1648"/>
              <a:gd name="T34" fmla="*/ 1428 w 2512"/>
              <a:gd name="T35" fmla="*/ 1496 h 1648"/>
              <a:gd name="T36" fmla="*/ 1423 w 2512"/>
              <a:gd name="T37" fmla="*/ 1510 h 1648"/>
              <a:gd name="T38" fmla="*/ 1423 w 2512"/>
              <a:gd name="T39" fmla="*/ 1510 h 1648"/>
              <a:gd name="T40" fmla="*/ 1433 w 2512"/>
              <a:gd name="T41" fmla="*/ 1605 h 1648"/>
              <a:gd name="T42" fmla="*/ 1433 w 2512"/>
              <a:gd name="T43" fmla="*/ 1605 h 1648"/>
              <a:gd name="T44" fmla="*/ 1479 w 2512"/>
              <a:gd name="T45" fmla="*/ 1647 h 1648"/>
              <a:gd name="T46" fmla="*/ 2511 w 2512"/>
              <a:gd name="T47" fmla="*/ 1647 h 1648"/>
              <a:gd name="T48" fmla="*/ 1181 w 2512"/>
              <a:gd name="T49" fmla="*/ 0 h 1648"/>
              <a:gd name="T50" fmla="*/ 0 w 2512"/>
              <a:gd name="T51" fmla="*/ 1647 h 1648"/>
              <a:gd name="T52" fmla="*/ 962 w 2512"/>
              <a:gd name="T53" fmla="*/ 1647 h 1648"/>
              <a:gd name="T54" fmla="*/ 962 w 2512"/>
              <a:gd name="T55" fmla="*/ 1647 h 1648"/>
              <a:gd name="T56" fmla="*/ 988 w 2512"/>
              <a:gd name="T57" fmla="*/ 1629 h 1648"/>
              <a:gd name="T58" fmla="*/ 988 w 2512"/>
              <a:gd name="T59" fmla="*/ 1629 h 1648"/>
              <a:gd name="T60" fmla="*/ 1007 w 2512"/>
              <a:gd name="T61" fmla="*/ 1607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512" h="1648">
                <a:moveTo>
                  <a:pt x="1007" y="1607"/>
                </a:moveTo>
                <a:lnTo>
                  <a:pt x="1007" y="1607"/>
                </a:lnTo>
                <a:cubicBezTo>
                  <a:pt x="1027" y="1574"/>
                  <a:pt x="1030" y="1532"/>
                  <a:pt x="1012" y="1497"/>
                </a:cubicBezTo>
                <a:lnTo>
                  <a:pt x="1012" y="1497"/>
                </a:lnTo>
                <a:cubicBezTo>
                  <a:pt x="968" y="1406"/>
                  <a:pt x="942" y="1314"/>
                  <a:pt x="942" y="1251"/>
                </a:cubicBezTo>
                <a:lnTo>
                  <a:pt x="942" y="1251"/>
                </a:lnTo>
                <a:cubicBezTo>
                  <a:pt x="942" y="1176"/>
                  <a:pt x="970" y="1114"/>
                  <a:pt x="1022" y="1072"/>
                </a:cubicBezTo>
                <a:lnTo>
                  <a:pt x="1022" y="1072"/>
                </a:lnTo>
                <a:cubicBezTo>
                  <a:pt x="1072" y="1031"/>
                  <a:pt x="1143" y="1009"/>
                  <a:pt x="1222" y="1009"/>
                </a:cubicBezTo>
                <a:lnTo>
                  <a:pt x="1222" y="1009"/>
                </a:lnTo>
                <a:cubicBezTo>
                  <a:pt x="1302" y="1009"/>
                  <a:pt x="1373" y="1031"/>
                  <a:pt x="1422" y="1072"/>
                </a:cubicBezTo>
                <a:lnTo>
                  <a:pt x="1422" y="1072"/>
                </a:lnTo>
                <a:cubicBezTo>
                  <a:pt x="1475" y="1114"/>
                  <a:pt x="1503" y="1176"/>
                  <a:pt x="1503" y="1251"/>
                </a:cubicBezTo>
                <a:lnTo>
                  <a:pt x="1503" y="1251"/>
                </a:lnTo>
                <a:cubicBezTo>
                  <a:pt x="1503" y="1305"/>
                  <a:pt x="1482" y="1382"/>
                  <a:pt x="1445" y="1462"/>
                </a:cubicBezTo>
                <a:lnTo>
                  <a:pt x="1445" y="1462"/>
                </a:lnTo>
                <a:cubicBezTo>
                  <a:pt x="1440" y="1473"/>
                  <a:pt x="1434" y="1484"/>
                  <a:pt x="1428" y="1496"/>
                </a:cubicBezTo>
                <a:lnTo>
                  <a:pt x="1428" y="1496"/>
                </a:lnTo>
                <a:cubicBezTo>
                  <a:pt x="1427" y="1500"/>
                  <a:pt x="1424" y="1505"/>
                  <a:pt x="1423" y="1510"/>
                </a:cubicBezTo>
                <a:lnTo>
                  <a:pt x="1423" y="1510"/>
                </a:lnTo>
                <a:cubicBezTo>
                  <a:pt x="1411" y="1541"/>
                  <a:pt x="1415" y="1576"/>
                  <a:pt x="1433" y="1605"/>
                </a:cubicBezTo>
                <a:lnTo>
                  <a:pt x="1433" y="1605"/>
                </a:lnTo>
                <a:cubicBezTo>
                  <a:pt x="1444" y="1624"/>
                  <a:pt x="1460" y="1638"/>
                  <a:pt x="1479" y="1647"/>
                </a:cubicBezTo>
                <a:lnTo>
                  <a:pt x="2511" y="1647"/>
                </a:lnTo>
                <a:lnTo>
                  <a:pt x="1181" y="0"/>
                </a:lnTo>
                <a:lnTo>
                  <a:pt x="0" y="1647"/>
                </a:lnTo>
                <a:lnTo>
                  <a:pt x="962" y="1647"/>
                </a:lnTo>
                <a:lnTo>
                  <a:pt x="962" y="1647"/>
                </a:lnTo>
                <a:cubicBezTo>
                  <a:pt x="972" y="1642"/>
                  <a:pt x="981" y="1636"/>
                  <a:pt x="988" y="1629"/>
                </a:cubicBezTo>
                <a:lnTo>
                  <a:pt x="988" y="1629"/>
                </a:lnTo>
                <a:cubicBezTo>
                  <a:pt x="996" y="1622"/>
                  <a:pt x="1002" y="1615"/>
                  <a:pt x="1007" y="160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5" name="Freeform 55">
            <a:extLst>
              <a:ext uri="{FF2B5EF4-FFF2-40B4-BE49-F238E27FC236}">
                <a16:creationId xmlns:a16="http://schemas.microsoft.com/office/drawing/2014/main" id="{97DFC071-D657-4D4A-92BC-268D04358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469" y="8956565"/>
            <a:ext cx="12877043" cy="2779771"/>
          </a:xfrm>
          <a:custGeom>
            <a:avLst/>
            <a:gdLst>
              <a:gd name="T0" fmla="*/ 9037 w 10336"/>
              <a:gd name="T1" fmla="*/ 623 h 2231"/>
              <a:gd name="T2" fmla="*/ 7756 w 10336"/>
              <a:gd name="T3" fmla="*/ 623 h 2231"/>
              <a:gd name="T4" fmla="*/ 7756 w 10336"/>
              <a:gd name="T5" fmla="*/ 623 h 2231"/>
              <a:gd name="T6" fmla="*/ 7733 w 10336"/>
              <a:gd name="T7" fmla="*/ 596 h 2231"/>
              <a:gd name="T8" fmla="*/ 7733 w 10336"/>
              <a:gd name="T9" fmla="*/ 596 h 2231"/>
              <a:gd name="T10" fmla="*/ 7722 w 10336"/>
              <a:gd name="T11" fmla="*/ 500 h 2231"/>
              <a:gd name="T12" fmla="*/ 7722 w 10336"/>
              <a:gd name="T13" fmla="*/ 500 h 2231"/>
              <a:gd name="T14" fmla="*/ 7728 w 10336"/>
              <a:gd name="T15" fmla="*/ 487 h 2231"/>
              <a:gd name="T16" fmla="*/ 7728 w 10336"/>
              <a:gd name="T17" fmla="*/ 487 h 2231"/>
              <a:gd name="T18" fmla="*/ 7744 w 10336"/>
              <a:gd name="T19" fmla="*/ 452 h 2231"/>
              <a:gd name="T20" fmla="*/ 7744 w 10336"/>
              <a:gd name="T21" fmla="*/ 452 h 2231"/>
              <a:gd name="T22" fmla="*/ 7802 w 10336"/>
              <a:gd name="T23" fmla="*/ 241 h 2231"/>
              <a:gd name="T24" fmla="*/ 7802 w 10336"/>
              <a:gd name="T25" fmla="*/ 241 h 2231"/>
              <a:gd name="T26" fmla="*/ 7722 w 10336"/>
              <a:gd name="T27" fmla="*/ 62 h 2231"/>
              <a:gd name="T28" fmla="*/ 7722 w 10336"/>
              <a:gd name="T29" fmla="*/ 62 h 2231"/>
              <a:gd name="T30" fmla="*/ 7522 w 10336"/>
              <a:gd name="T31" fmla="*/ 0 h 2231"/>
              <a:gd name="T32" fmla="*/ 7522 w 10336"/>
              <a:gd name="T33" fmla="*/ 0 h 2231"/>
              <a:gd name="T34" fmla="*/ 7322 w 10336"/>
              <a:gd name="T35" fmla="*/ 62 h 2231"/>
              <a:gd name="T36" fmla="*/ 7322 w 10336"/>
              <a:gd name="T37" fmla="*/ 62 h 2231"/>
              <a:gd name="T38" fmla="*/ 7241 w 10336"/>
              <a:gd name="T39" fmla="*/ 241 h 2231"/>
              <a:gd name="T40" fmla="*/ 7241 w 10336"/>
              <a:gd name="T41" fmla="*/ 241 h 2231"/>
              <a:gd name="T42" fmla="*/ 7311 w 10336"/>
              <a:gd name="T43" fmla="*/ 487 h 2231"/>
              <a:gd name="T44" fmla="*/ 7311 w 10336"/>
              <a:gd name="T45" fmla="*/ 487 h 2231"/>
              <a:gd name="T46" fmla="*/ 7306 w 10336"/>
              <a:gd name="T47" fmla="*/ 598 h 2231"/>
              <a:gd name="T48" fmla="*/ 7306 w 10336"/>
              <a:gd name="T49" fmla="*/ 598 h 2231"/>
              <a:gd name="T50" fmla="*/ 7288 w 10336"/>
              <a:gd name="T51" fmla="*/ 620 h 2231"/>
              <a:gd name="T52" fmla="*/ 7288 w 10336"/>
              <a:gd name="T53" fmla="*/ 620 h 2231"/>
              <a:gd name="T54" fmla="*/ 7283 w 10336"/>
              <a:gd name="T55" fmla="*/ 623 h 2231"/>
              <a:gd name="T56" fmla="*/ 2959 w 10336"/>
              <a:gd name="T57" fmla="*/ 623 h 2231"/>
              <a:gd name="T58" fmla="*/ 2959 w 10336"/>
              <a:gd name="T59" fmla="*/ 623 h 2231"/>
              <a:gd name="T60" fmla="*/ 2968 w 10336"/>
              <a:gd name="T61" fmla="*/ 653 h 2231"/>
              <a:gd name="T62" fmla="*/ 2968 w 10336"/>
              <a:gd name="T63" fmla="*/ 653 h 2231"/>
              <a:gd name="T64" fmla="*/ 3035 w 10336"/>
              <a:gd name="T65" fmla="*/ 886 h 2231"/>
              <a:gd name="T66" fmla="*/ 3035 w 10336"/>
              <a:gd name="T67" fmla="*/ 886 h 2231"/>
              <a:gd name="T68" fmla="*/ 2959 w 10336"/>
              <a:gd name="T69" fmla="*/ 1056 h 2231"/>
              <a:gd name="T70" fmla="*/ 2959 w 10336"/>
              <a:gd name="T71" fmla="*/ 1056 h 2231"/>
              <a:gd name="T72" fmla="*/ 2768 w 10336"/>
              <a:gd name="T73" fmla="*/ 1115 h 2231"/>
              <a:gd name="T74" fmla="*/ 2768 w 10336"/>
              <a:gd name="T75" fmla="*/ 1115 h 2231"/>
              <a:gd name="T76" fmla="*/ 2579 w 10336"/>
              <a:gd name="T77" fmla="*/ 1056 h 2231"/>
              <a:gd name="T78" fmla="*/ 2579 w 10336"/>
              <a:gd name="T79" fmla="*/ 1056 h 2231"/>
              <a:gd name="T80" fmla="*/ 2502 w 10336"/>
              <a:gd name="T81" fmla="*/ 886 h 2231"/>
              <a:gd name="T82" fmla="*/ 2502 w 10336"/>
              <a:gd name="T83" fmla="*/ 886 h 2231"/>
              <a:gd name="T84" fmla="*/ 2558 w 10336"/>
              <a:gd name="T85" fmla="*/ 686 h 2231"/>
              <a:gd name="T86" fmla="*/ 2558 w 10336"/>
              <a:gd name="T87" fmla="*/ 686 h 2231"/>
              <a:gd name="T88" fmla="*/ 2573 w 10336"/>
              <a:gd name="T89" fmla="*/ 653 h 2231"/>
              <a:gd name="T90" fmla="*/ 2573 w 10336"/>
              <a:gd name="T91" fmla="*/ 653 h 2231"/>
              <a:gd name="T92" fmla="*/ 2578 w 10336"/>
              <a:gd name="T93" fmla="*/ 641 h 2231"/>
              <a:gd name="T94" fmla="*/ 2578 w 10336"/>
              <a:gd name="T95" fmla="*/ 641 h 2231"/>
              <a:gd name="T96" fmla="*/ 2582 w 10336"/>
              <a:gd name="T97" fmla="*/ 623 h 2231"/>
              <a:gd name="T98" fmla="*/ 1153 w 10336"/>
              <a:gd name="T99" fmla="*/ 623 h 2231"/>
              <a:gd name="T100" fmla="*/ 0 w 10336"/>
              <a:gd name="T101" fmla="*/ 2230 h 2231"/>
              <a:gd name="T102" fmla="*/ 10335 w 10336"/>
              <a:gd name="T103" fmla="*/ 2230 h 2231"/>
              <a:gd name="T104" fmla="*/ 9037 w 10336"/>
              <a:gd name="T105" fmla="*/ 623 h 2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336" h="2231">
                <a:moveTo>
                  <a:pt x="9037" y="623"/>
                </a:moveTo>
                <a:lnTo>
                  <a:pt x="7756" y="623"/>
                </a:lnTo>
                <a:lnTo>
                  <a:pt x="7756" y="623"/>
                </a:lnTo>
                <a:cubicBezTo>
                  <a:pt x="7747" y="616"/>
                  <a:pt x="7739" y="607"/>
                  <a:pt x="7733" y="596"/>
                </a:cubicBezTo>
                <a:lnTo>
                  <a:pt x="7733" y="596"/>
                </a:lnTo>
                <a:cubicBezTo>
                  <a:pt x="7714" y="567"/>
                  <a:pt x="7711" y="532"/>
                  <a:pt x="7722" y="500"/>
                </a:cubicBezTo>
                <a:lnTo>
                  <a:pt x="7722" y="500"/>
                </a:lnTo>
                <a:cubicBezTo>
                  <a:pt x="7724" y="496"/>
                  <a:pt x="7725" y="491"/>
                  <a:pt x="7728" y="487"/>
                </a:cubicBezTo>
                <a:lnTo>
                  <a:pt x="7728" y="487"/>
                </a:lnTo>
                <a:cubicBezTo>
                  <a:pt x="7734" y="475"/>
                  <a:pt x="7739" y="464"/>
                  <a:pt x="7744" y="452"/>
                </a:cubicBezTo>
                <a:lnTo>
                  <a:pt x="7744" y="452"/>
                </a:lnTo>
                <a:cubicBezTo>
                  <a:pt x="7781" y="373"/>
                  <a:pt x="7802" y="296"/>
                  <a:pt x="7802" y="241"/>
                </a:cubicBezTo>
                <a:lnTo>
                  <a:pt x="7802" y="241"/>
                </a:lnTo>
                <a:cubicBezTo>
                  <a:pt x="7802" y="167"/>
                  <a:pt x="7774" y="105"/>
                  <a:pt x="7722" y="62"/>
                </a:cubicBezTo>
                <a:lnTo>
                  <a:pt x="7722" y="62"/>
                </a:lnTo>
                <a:cubicBezTo>
                  <a:pt x="7672" y="22"/>
                  <a:pt x="7601" y="0"/>
                  <a:pt x="7522" y="0"/>
                </a:cubicBezTo>
                <a:lnTo>
                  <a:pt x="7522" y="0"/>
                </a:lnTo>
                <a:cubicBezTo>
                  <a:pt x="7442" y="0"/>
                  <a:pt x="7371" y="22"/>
                  <a:pt x="7322" y="62"/>
                </a:cubicBezTo>
                <a:lnTo>
                  <a:pt x="7322" y="62"/>
                </a:lnTo>
                <a:cubicBezTo>
                  <a:pt x="7269" y="105"/>
                  <a:pt x="7241" y="167"/>
                  <a:pt x="7241" y="241"/>
                </a:cubicBezTo>
                <a:lnTo>
                  <a:pt x="7241" y="241"/>
                </a:lnTo>
                <a:cubicBezTo>
                  <a:pt x="7241" y="305"/>
                  <a:pt x="7267" y="397"/>
                  <a:pt x="7311" y="487"/>
                </a:cubicBezTo>
                <a:lnTo>
                  <a:pt x="7311" y="487"/>
                </a:lnTo>
                <a:cubicBezTo>
                  <a:pt x="7329" y="523"/>
                  <a:pt x="7327" y="564"/>
                  <a:pt x="7306" y="598"/>
                </a:cubicBezTo>
                <a:lnTo>
                  <a:pt x="7306" y="598"/>
                </a:lnTo>
                <a:cubicBezTo>
                  <a:pt x="7300" y="606"/>
                  <a:pt x="7294" y="613"/>
                  <a:pt x="7288" y="620"/>
                </a:cubicBezTo>
                <a:lnTo>
                  <a:pt x="7288" y="620"/>
                </a:lnTo>
                <a:cubicBezTo>
                  <a:pt x="7286" y="621"/>
                  <a:pt x="7284" y="622"/>
                  <a:pt x="7283" y="623"/>
                </a:cubicBezTo>
                <a:lnTo>
                  <a:pt x="2959" y="623"/>
                </a:lnTo>
                <a:lnTo>
                  <a:pt x="2959" y="623"/>
                </a:lnTo>
                <a:cubicBezTo>
                  <a:pt x="2960" y="634"/>
                  <a:pt x="2963" y="644"/>
                  <a:pt x="2968" y="653"/>
                </a:cubicBezTo>
                <a:lnTo>
                  <a:pt x="2968" y="653"/>
                </a:lnTo>
                <a:cubicBezTo>
                  <a:pt x="3010" y="738"/>
                  <a:pt x="3035" y="826"/>
                  <a:pt x="3035" y="886"/>
                </a:cubicBezTo>
                <a:lnTo>
                  <a:pt x="3035" y="886"/>
                </a:lnTo>
                <a:cubicBezTo>
                  <a:pt x="3035" y="957"/>
                  <a:pt x="3008" y="1015"/>
                  <a:pt x="2959" y="1056"/>
                </a:cubicBezTo>
                <a:lnTo>
                  <a:pt x="2959" y="1056"/>
                </a:lnTo>
                <a:cubicBezTo>
                  <a:pt x="2911" y="1094"/>
                  <a:pt x="2844" y="1115"/>
                  <a:pt x="2768" y="1115"/>
                </a:cubicBezTo>
                <a:lnTo>
                  <a:pt x="2768" y="1115"/>
                </a:lnTo>
                <a:cubicBezTo>
                  <a:pt x="2693" y="1115"/>
                  <a:pt x="2626" y="1094"/>
                  <a:pt x="2579" y="1056"/>
                </a:cubicBezTo>
                <a:lnTo>
                  <a:pt x="2579" y="1056"/>
                </a:lnTo>
                <a:cubicBezTo>
                  <a:pt x="2529" y="1015"/>
                  <a:pt x="2502" y="957"/>
                  <a:pt x="2502" y="886"/>
                </a:cubicBezTo>
                <a:lnTo>
                  <a:pt x="2502" y="886"/>
                </a:lnTo>
                <a:cubicBezTo>
                  <a:pt x="2502" y="835"/>
                  <a:pt x="2523" y="762"/>
                  <a:pt x="2558" y="686"/>
                </a:cubicBezTo>
                <a:lnTo>
                  <a:pt x="2558" y="686"/>
                </a:lnTo>
                <a:cubicBezTo>
                  <a:pt x="2562" y="675"/>
                  <a:pt x="2567" y="664"/>
                  <a:pt x="2573" y="653"/>
                </a:cubicBezTo>
                <a:lnTo>
                  <a:pt x="2573" y="653"/>
                </a:lnTo>
                <a:cubicBezTo>
                  <a:pt x="2575" y="649"/>
                  <a:pt x="2577" y="645"/>
                  <a:pt x="2578" y="641"/>
                </a:cubicBezTo>
                <a:lnTo>
                  <a:pt x="2578" y="641"/>
                </a:lnTo>
                <a:cubicBezTo>
                  <a:pt x="2581" y="635"/>
                  <a:pt x="2582" y="630"/>
                  <a:pt x="2582" y="623"/>
                </a:cubicBezTo>
                <a:lnTo>
                  <a:pt x="1153" y="623"/>
                </a:lnTo>
                <a:lnTo>
                  <a:pt x="0" y="2230"/>
                </a:lnTo>
                <a:lnTo>
                  <a:pt x="10335" y="2230"/>
                </a:lnTo>
                <a:lnTo>
                  <a:pt x="9037" y="62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70B06-3012-6543-A9E2-265D7D5553B2}"/>
              </a:ext>
            </a:extLst>
          </p:cNvPr>
          <p:cNvSpPr txBox="1"/>
          <p:nvPr/>
        </p:nvSpPr>
        <p:spPr>
          <a:xfrm>
            <a:off x="7776109" y="753790"/>
            <a:ext cx="8777403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PUZZLE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168CFA-BA84-894F-88EA-D639BCC137F4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D624D6-1BC1-4844-847C-70C39CBAEDEB}"/>
              </a:ext>
            </a:extLst>
          </p:cNvPr>
          <p:cNvSpPr txBox="1"/>
          <p:nvPr/>
        </p:nvSpPr>
        <p:spPr>
          <a:xfrm>
            <a:off x="3197070" y="4205156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3AE54-7E39-474E-A305-0F75CDA68B18}"/>
              </a:ext>
            </a:extLst>
          </p:cNvPr>
          <p:cNvSpPr txBox="1"/>
          <p:nvPr/>
        </p:nvSpPr>
        <p:spPr>
          <a:xfrm>
            <a:off x="5560023" y="3491780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8FADB-AB08-1846-A32C-004857DA351A}"/>
              </a:ext>
            </a:extLst>
          </p:cNvPr>
          <p:cNvSpPr txBox="1"/>
          <p:nvPr/>
        </p:nvSpPr>
        <p:spPr>
          <a:xfrm>
            <a:off x="1375765" y="8425302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8F2D8-C90A-2B40-AD60-1AE9BC398FC0}"/>
              </a:ext>
            </a:extLst>
          </p:cNvPr>
          <p:cNvSpPr txBox="1"/>
          <p:nvPr/>
        </p:nvSpPr>
        <p:spPr>
          <a:xfrm>
            <a:off x="3621058" y="7729023"/>
            <a:ext cx="187936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F0569-3770-0241-9610-DF744885AA11}"/>
              </a:ext>
            </a:extLst>
          </p:cNvPr>
          <p:cNvSpPr txBox="1"/>
          <p:nvPr/>
        </p:nvSpPr>
        <p:spPr>
          <a:xfrm>
            <a:off x="16898073" y="6002780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CFCCD8-4F71-CE49-849D-0421FAD8CF48}"/>
              </a:ext>
            </a:extLst>
          </p:cNvPr>
          <p:cNvSpPr txBox="1"/>
          <p:nvPr/>
        </p:nvSpPr>
        <p:spPr>
          <a:xfrm>
            <a:off x="16892249" y="5290599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F812C2-A75F-0447-A844-BE7DF041FF9D}"/>
              </a:ext>
            </a:extLst>
          </p:cNvPr>
          <p:cNvSpPr txBox="1"/>
          <p:nvPr/>
        </p:nvSpPr>
        <p:spPr>
          <a:xfrm>
            <a:off x="18899716" y="10281022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1B120E-CF0D-B44A-A01C-6F149B4730E0}"/>
              </a:ext>
            </a:extLst>
          </p:cNvPr>
          <p:cNvSpPr txBox="1"/>
          <p:nvPr/>
        </p:nvSpPr>
        <p:spPr>
          <a:xfrm>
            <a:off x="18909794" y="9579437"/>
            <a:ext cx="2380780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10E129-2993-2948-8FB1-CDC30841C0A2}"/>
              </a:ext>
            </a:extLst>
          </p:cNvPr>
          <p:cNvSpPr txBox="1"/>
          <p:nvPr/>
        </p:nvSpPr>
        <p:spPr>
          <a:xfrm>
            <a:off x="11339166" y="3559718"/>
            <a:ext cx="649217" cy="11951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169C5D-CB1A-5843-A492-B12466929A5B}"/>
              </a:ext>
            </a:extLst>
          </p:cNvPr>
          <p:cNvSpPr txBox="1"/>
          <p:nvPr/>
        </p:nvSpPr>
        <p:spPr>
          <a:xfrm>
            <a:off x="11339167" y="5793989"/>
            <a:ext cx="649217" cy="11951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04B1EA-D6FB-D34D-9307-A24EB9F5F5E0}"/>
              </a:ext>
            </a:extLst>
          </p:cNvPr>
          <p:cNvSpPr txBox="1"/>
          <p:nvPr/>
        </p:nvSpPr>
        <p:spPr>
          <a:xfrm>
            <a:off x="11339167" y="8000127"/>
            <a:ext cx="649217" cy="11951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E6DA74-813A-4F46-914A-04A3D3B633E6}"/>
              </a:ext>
            </a:extLst>
          </p:cNvPr>
          <p:cNvSpPr txBox="1"/>
          <p:nvPr/>
        </p:nvSpPr>
        <p:spPr>
          <a:xfrm>
            <a:off x="11339167" y="10099697"/>
            <a:ext cx="649217" cy="11951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78345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40">
            <a:extLst>
              <a:ext uri="{FF2B5EF4-FFF2-40B4-BE49-F238E27FC236}">
                <a16:creationId xmlns:a16="http://schemas.microsoft.com/office/drawing/2014/main" id="{0C66311B-FE6D-5446-8A61-935FF60E9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6302" y="8154498"/>
            <a:ext cx="6861528" cy="5328809"/>
          </a:xfrm>
          <a:custGeom>
            <a:avLst/>
            <a:gdLst>
              <a:gd name="T0" fmla="*/ 3777 w 5507"/>
              <a:gd name="T1" fmla="*/ 1138 h 4276"/>
              <a:gd name="T2" fmla="*/ 3684 w 5507"/>
              <a:gd name="T3" fmla="*/ 1306 h 4276"/>
              <a:gd name="T4" fmla="*/ 3677 w 5507"/>
              <a:gd name="T5" fmla="*/ 1312 h 4276"/>
              <a:gd name="T6" fmla="*/ 3603 w 5507"/>
              <a:gd name="T7" fmla="*/ 1353 h 4276"/>
              <a:gd name="T8" fmla="*/ 3597 w 5507"/>
              <a:gd name="T9" fmla="*/ 1355 h 4276"/>
              <a:gd name="T10" fmla="*/ 3594 w 5507"/>
              <a:gd name="T11" fmla="*/ 1356 h 4276"/>
              <a:gd name="T12" fmla="*/ 3590 w 5507"/>
              <a:gd name="T13" fmla="*/ 1356 h 4276"/>
              <a:gd name="T14" fmla="*/ 3584 w 5507"/>
              <a:gd name="T15" fmla="*/ 1357 h 4276"/>
              <a:gd name="T16" fmla="*/ 3582 w 5507"/>
              <a:gd name="T17" fmla="*/ 1358 h 4276"/>
              <a:gd name="T18" fmla="*/ 3546 w 5507"/>
              <a:gd name="T19" fmla="*/ 1358 h 4276"/>
              <a:gd name="T20" fmla="*/ 3407 w 5507"/>
              <a:gd name="T21" fmla="*/ 1285 h 4276"/>
              <a:gd name="T22" fmla="*/ 3333 w 5507"/>
              <a:gd name="T23" fmla="*/ 1133 h 4276"/>
              <a:gd name="T24" fmla="*/ 3352 w 5507"/>
              <a:gd name="T25" fmla="*/ 1055 h 4276"/>
              <a:gd name="T26" fmla="*/ 3386 w 5507"/>
              <a:gd name="T27" fmla="*/ 1008 h 4276"/>
              <a:gd name="T28" fmla="*/ 3556 w 5507"/>
              <a:gd name="T29" fmla="*/ 918 h 4276"/>
              <a:gd name="T30" fmla="*/ 3610 w 5507"/>
              <a:gd name="T31" fmla="*/ 863 h 4276"/>
              <a:gd name="T32" fmla="*/ 1852 w 5507"/>
              <a:gd name="T33" fmla="*/ 889 h 4276"/>
              <a:gd name="T34" fmla="*/ 1831 w 5507"/>
              <a:gd name="T35" fmla="*/ 855 h 4276"/>
              <a:gd name="T36" fmla="*/ 1740 w 5507"/>
              <a:gd name="T37" fmla="*/ 686 h 4276"/>
              <a:gd name="T38" fmla="*/ 1693 w 5507"/>
              <a:gd name="T39" fmla="*/ 651 h 4276"/>
              <a:gd name="T40" fmla="*/ 1615 w 5507"/>
              <a:gd name="T41" fmla="*/ 632 h 4276"/>
              <a:gd name="T42" fmla="*/ 1464 w 5507"/>
              <a:gd name="T43" fmla="*/ 706 h 4276"/>
              <a:gd name="T44" fmla="*/ 1391 w 5507"/>
              <a:gd name="T45" fmla="*/ 845 h 4276"/>
              <a:gd name="T46" fmla="*/ 1391 w 5507"/>
              <a:gd name="T47" fmla="*/ 881 h 4276"/>
              <a:gd name="T48" fmla="*/ 1391 w 5507"/>
              <a:gd name="T49" fmla="*/ 883 h 4276"/>
              <a:gd name="T50" fmla="*/ 1392 w 5507"/>
              <a:gd name="T51" fmla="*/ 888 h 4276"/>
              <a:gd name="T52" fmla="*/ 1393 w 5507"/>
              <a:gd name="T53" fmla="*/ 893 h 4276"/>
              <a:gd name="T54" fmla="*/ 1393 w 5507"/>
              <a:gd name="T55" fmla="*/ 896 h 4276"/>
              <a:gd name="T56" fmla="*/ 1395 w 5507"/>
              <a:gd name="T57" fmla="*/ 902 h 4276"/>
              <a:gd name="T58" fmla="*/ 1395 w 5507"/>
              <a:gd name="T59" fmla="*/ 903 h 4276"/>
              <a:gd name="T60" fmla="*/ 1435 w 5507"/>
              <a:gd name="T61" fmla="*/ 975 h 4276"/>
              <a:gd name="T62" fmla="*/ 1443 w 5507"/>
              <a:gd name="T63" fmla="*/ 983 h 4276"/>
              <a:gd name="T64" fmla="*/ 1610 w 5507"/>
              <a:gd name="T65" fmla="*/ 1076 h 4276"/>
              <a:gd name="T66" fmla="*/ 1644 w 5507"/>
              <a:gd name="T67" fmla="*/ 1097 h 4276"/>
              <a:gd name="T68" fmla="*/ 0 w 5507"/>
              <a:gd name="T69" fmla="*/ 2755 h 4276"/>
              <a:gd name="T70" fmla="*/ 3832 w 5507"/>
              <a:gd name="T71" fmla="*/ 1085 h 4276"/>
              <a:gd name="T72" fmla="*/ 3777 w 5507"/>
              <a:gd name="T73" fmla="*/ 1138 h 4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7" h="4276">
                <a:moveTo>
                  <a:pt x="3777" y="1138"/>
                </a:moveTo>
                <a:lnTo>
                  <a:pt x="3777" y="1138"/>
                </a:lnTo>
                <a:cubicBezTo>
                  <a:pt x="3752" y="1210"/>
                  <a:pt x="3718" y="1272"/>
                  <a:pt x="3684" y="1306"/>
                </a:cubicBezTo>
                <a:lnTo>
                  <a:pt x="3684" y="1306"/>
                </a:lnTo>
                <a:cubicBezTo>
                  <a:pt x="3681" y="1308"/>
                  <a:pt x="3679" y="1311"/>
                  <a:pt x="3677" y="1312"/>
                </a:cubicBezTo>
                <a:lnTo>
                  <a:pt x="3677" y="1312"/>
                </a:lnTo>
                <a:cubicBezTo>
                  <a:pt x="3654" y="1333"/>
                  <a:pt x="3629" y="1347"/>
                  <a:pt x="3604" y="1353"/>
                </a:cubicBezTo>
                <a:lnTo>
                  <a:pt x="3603" y="1353"/>
                </a:lnTo>
                <a:lnTo>
                  <a:pt x="3603" y="1353"/>
                </a:lnTo>
                <a:cubicBezTo>
                  <a:pt x="3601" y="1354"/>
                  <a:pt x="3599" y="1354"/>
                  <a:pt x="3597" y="1355"/>
                </a:cubicBezTo>
                <a:lnTo>
                  <a:pt x="3597" y="1355"/>
                </a:lnTo>
                <a:cubicBezTo>
                  <a:pt x="3596" y="1355"/>
                  <a:pt x="3595" y="1355"/>
                  <a:pt x="3594" y="1356"/>
                </a:cubicBezTo>
                <a:lnTo>
                  <a:pt x="3594" y="1356"/>
                </a:lnTo>
                <a:cubicBezTo>
                  <a:pt x="3593" y="1356"/>
                  <a:pt x="3591" y="1356"/>
                  <a:pt x="3590" y="1356"/>
                </a:cubicBezTo>
                <a:lnTo>
                  <a:pt x="3590" y="1356"/>
                </a:lnTo>
                <a:cubicBezTo>
                  <a:pt x="3588" y="1356"/>
                  <a:pt x="3586" y="1357"/>
                  <a:pt x="3584" y="1357"/>
                </a:cubicBezTo>
                <a:lnTo>
                  <a:pt x="3584" y="1357"/>
                </a:lnTo>
                <a:cubicBezTo>
                  <a:pt x="3583" y="1357"/>
                  <a:pt x="3583" y="1357"/>
                  <a:pt x="3582" y="1358"/>
                </a:cubicBezTo>
                <a:lnTo>
                  <a:pt x="3582" y="1358"/>
                </a:lnTo>
                <a:cubicBezTo>
                  <a:pt x="3571" y="1359"/>
                  <a:pt x="3558" y="1359"/>
                  <a:pt x="3546" y="1358"/>
                </a:cubicBezTo>
                <a:lnTo>
                  <a:pt x="3546" y="1358"/>
                </a:lnTo>
                <a:cubicBezTo>
                  <a:pt x="3499" y="1353"/>
                  <a:pt x="3450" y="1327"/>
                  <a:pt x="3407" y="1285"/>
                </a:cubicBezTo>
                <a:lnTo>
                  <a:pt x="3407" y="1285"/>
                </a:lnTo>
                <a:cubicBezTo>
                  <a:pt x="3360" y="1237"/>
                  <a:pt x="3335" y="1184"/>
                  <a:pt x="3333" y="1133"/>
                </a:cubicBezTo>
                <a:lnTo>
                  <a:pt x="3333" y="1133"/>
                </a:lnTo>
                <a:cubicBezTo>
                  <a:pt x="3333" y="1106"/>
                  <a:pt x="3340" y="1080"/>
                  <a:pt x="3352" y="1055"/>
                </a:cubicBezTo>
                <a:lnTo>
                  <a:pt x="3352" y="1055"/>
                </a:lnTo>
                <a:cubicBezTo>
                  <a:pt x="3361" y="1039"/>
                  <a:pt x="3373" y="1023"/>
                  <a:pt x="3386" y="1008"/>
                </a:cubicBezTo>
                <a:lnTo>
                  <a:pt x="3386" y="1008"/>
                </a:lnTo>
                <a:cubicBezTo>
                  <a:pt x="3420" y="976"/>
                  <a:pt x="3483" y="942"/>
                  <a:pt x="3556" y="918"/>
                </a:cubicBezTo>
                <a:lnTo>
                  <a:pt x="3556" y="918"/>
                </a:lnTo>
                <a:cubicBezTo>
                  <a:pt x="3582" y="909"/>
                  <a:pt x="3602" y="889"/>
                  <a:pt x="3610" y="863"/>
                </a:cubicBezTo>
                <a:lnTo>
                  <a:pt x="2748" y="0"/>
                </a:lnTo>
                <a:lnTo>
                  <a:pt x="1852" y="889"/>
                </a:lnTo>
                <a:lnTo>
                  <a:pt x="1852" y="889"/>
                </a:lnTo>
                <a:cubicBezTo>
                  <a:pt x="1842" y="880"/>
                  <a:pt x="1835" y="868"/>
                  <a:pt x="1831" y="855"/>
                </a:cubicBezTo>
                <a:lnTo>
                  <a:pt x="1831" y="855"/>
                </a:lnTo>
                <a:cubicBezTo>
                  <a:pt x="1807" y="782"/>
                  <a:pt x="1773" y="719"/>
                  <a:pt x="1740" y="686"/>
                </a:cubicBezTo>
                <a:lnTo>
                  <a:pt x="1740" y="686"/>
                </a:lnTo>
                <a:cubicBezTo>
                  <a:pt x="1725" y="671"/>
                  <a:pt x="1710" y="660"/>
                  <a:pt x="1693" y="651"/>
                </a:cubicBezTo>
                <a:lnTo>
                  <a:pt x="1693" y="651"/>
                </a:lnTo>
                <a:cubicBezTo>
                  <a:pt x="1669" y="639"/>
                  <a:pt x="1642" y="632"/>
                  <a:pt x="1615" y="632"/>
                </a:cubicBezTo>
                <a:lnTo>
                  <a:pt x="1615" y="632"/>
                </a:lnTo>
                <a:cubicBezTo>
                  <a:pt x="1565" y="634"/>
                  <a:pt x="1511" y="658"/>
                  <a:pt x="1464" y="706"/>
                </a:cubicBezTo>
                <a:lnTo>
                  <a:pt x="1464" y="706"/>
                </a:lnTo>
                <a:cubicBezTo>
                  <a:pt x="1422" y="748"/>
                  <a:pt x="1396" y="797"/>
                  <a:pt x="1391" y="845"/>
                </a:cubicBezTo>
                <a:lnTo>
                  <a:pt x="1391" y="845"/>
                </a:lnTo>
                <a:cubicBezTo>
                  <a:pt x="1390" y="857"/>
                  <a:pt x="1390" y="870"/>
                  <a:pt x="1391" y="881"/>
                </a:cubicBezTo>
                <a:lnTo>
                  <a:pt x="1391" y="881"/>
                </a:lnTo>
                <a:cubicBezTo>
                  <a:pt x="1391" y="882"/>
                  <a:pt x="1391" y="882"/>
                  <a:pt x="1391" y="883"/>
                </a:cubicBezTo>
                <a:lnTo>
                  <a:pt x="1391" y="883"/>
                </a:lnTo>
                <a:cubicBezTo>
                  <a:pt x="1391" y="885"/>
                  <a:pt x="1391" y="887"/>
                  <a:pt x="1392" y="888"/>
                </a:cubicBezTo>
                <a:lnTo>
                  <a:pt x="1392" y="888"/>
                </a:lnTo>
                <a:cubicBezTo>
                  <a:pt x="1392" y="890"/>
                  <a:pt x="1393" y="892"/>
                  <a:pt x="1393" y="893"/>
                </a:cubicBezTo>
                <a:lnTo>
                  <a:pt x="1393" y="893"/>
                </a:lnTo>
                <a:cubicBezTo>
                  <a:pt x="1393" y="894"/>
                  <a:pt x="1393" y="895"/>
                  <a:pt x="1393" y="896"/>
                </a:cubicBezTo>
                <a:lnTo>
                  <a:pt x="1393" y="896"/>
                </a:lnTo>
                <a:cubicBezTo>
                  <a:pt x="1394" y="898"/>
                  <a:pt x="1394" y="900"/>
                  <a:pt x="1395" y="902"/>
                </a:cubicBezTo>
                <a:lnTo>
                  <a:pt x="1395" y="902"/>
                </a:lnTo>
                <a:cubicBezTo>
                  <a:pt x="1395" y="903"/>
                  <a:pt x="1395" y="903"/>
                  <a:pt x="1395" y="903"/>
                </a:cubicBezTo>
                <a:lnTo>
                  <a:pt x="1395" y="903"/>
                </a:lnTo>
                <a:cubicBezTo>
                  <a:pt x="1402" y="928"/>
                  <a:pt x="1415" y="953"/>
                  <a:pt x="1435" y="975"/>
                </a:cubicBezTo>
                <a:lnTo>
                  <a:pt x="1435" y="975"/>
                </a:lnTo>
                <a:cubicBezTo>
                  <a:pt x="1438" y="978"/>
                  <a:pt x="1440" y="980"/>
                  <a:pt x="1443" y="983"/>
                </a:cubicBezTo>
                <a:lnTo>
                  <a:pt x="1443" y="983"/>
                </a:lnTo>
                <a:cubicBezTo>
                  <a:pt x="1476" y="1016"/>
                  <a:pt x="1539" y="1051"/>
                  <a:pt x="1610" y="1076"/>
                </a:cubicBezTo>
                <a:lnTo>
                  <a:pt x="1610" y="1076"/>
                </a:lnTo>
                <a:cubicBezTo>
                  <a:pt x="1623" y="1080"/>
                  <a:pt x="1635" y="1088"/>
                  <a:pt x="1644" y="1097"/>
                </a:cubicBezTo>
                <a:lnTo>
                  <a:pt x="0" y="2755"/>
                </a:lnTo>
                <a:lnTo>
                  <a:pt x="0" y="2755"/>
                </a:lnTo>
                <a:cubicBezTo>
                  <a:pt x="1520" y="4275"/>
                  <a:pt x="3986" y="4271"/>
                  <a:pt x="5506" y="2751"/>
                </a:cubicBezTo>
                <a:lnTo>
                  <a:pt x="3832" y="1085"/>
                </a:lnTo>
                <a:lnTo>
                  <a:pt x="3832" y="1085"/>
                </a:lnTo>
                <a:cubicBezTo>
                  <a:pt x="3806" y="1093"/>
                  <a:pt x="3785" y="1112"/>
                  <a:pt x="3777" y="113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5" name="Freeform 41">
            <a:extLst>
              <a:ext uri="{FF2B5EF4-FFF2-40B4-BE49-F238E27FC236}">
                <a16:creationId xmlns:a16="http://schemas.microsoft.com/office/drawing/2014/main" id="{5B411571-D7F4-6747-89CE-4D73DEFB2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5" y="4720988"/>
            <a:ext cx="5328810" cy="6861527"/>
          </a:xfrm>
          <a:custGeom>
            <a:avLst/>
            <a:gdLst>
              <a:gd name="T0" fmla="*/ 1364 w 4278"/>
              <a:gd name="T1" fmla="*/ 1397 h 5506"/>
              <a:gd name="T2" fmla="*/ 1407 w 4278"/>
              <a:gd name="T3" fmla="*/ 1430 h 5506"/>
              <a:gd name="T4" fmla="*/ 1575 w 4278"/>
              <a:gd name="T5" fmla="*/ 1523 h 5506"/>
              <a:gd name="T6" fmla="*/ 1582 w 4278"/>
              <a:gd name="T7" fmla="*/ 1531 h 5506"/>
              <a:gd name="T8" fmla="*/ 1623 w 4278"/>
              <a:gd name="T9" fmla="*/ 1603 h 5506"/>
              <a:gd name="T10" fmla="*/ 1623 w 4278"/>
              <a:gd name="T11" fmla="*/ 1603 h 5506"/>
              <a:gd name="T12" fmla="*/ 1624 w 4278"/>
              <a:gd name="T13" fmla="*/ 1610 h 5506"/>
              <a:gd name="T14" fmla="*/ 1624 w 4278"/>
              <a:gd name="T15" fmla="*/ 1613 h 5506"/>
              <a:gd name="T16" fmla="*/ 1626 w 4278"/>
              <a:gd name="T17" fmla="*/ 1617 h 5506"/>
              <a:gd name="T18" fmla="*/ 1626 w 4278"/>
              <a:gd name="T19" fmla="*/ 1622 h 5506"/>
              <a:gd name="T20" fmla="*/ 1626 w 4278"/>
              <a:gd name="T21" fmla="*/ 1624 h 5506"/>
              <a:gd name="T22" fmla="*/ 1627 w 4278"/>
              <a:gd name="T23" fmla="*/ 1660 h 5506"/>
              <a:gd name="T24" fmla="*/ 1554 w 4278"/>
              <a:gd name="T25" fmla="*/ 1799 h 5506"/>
              <a:gd name="T26" fmla="*/ 1402 w 4278"/>
              <a:gd name="T27" fmla="*/ 1872 h 5506"/>
              <a:gd name="T28" fmla="*/ 1324 w 4278"/>
              <a:gd name="T29" fmla="*/ 1854 h 5506"/>
              <a:gd name="T30" fmla="*/ 1278 w 4278"/>
              <a:gd name="T31" fmla="*/ 1819 h 5506"/>
              <a:gd name="T32" fmla="*/ 1187 w 4278"/>
              <a:gd name="T33" fmla="*/ 1650 h 5506"/>
              <a:gd name="T34" fmla="*/ 1154 w 4278"/>
              <a:gd name="T35" fmla="*/ 1607 h 5506"/>
              <a:gd name="T36" fmla="*/ 862 w 4278"/>
              <a:gd name="T37" fmla="*/ 3617 h 5506"/>
              <a:gd name="T38" fmla="*/ 808 w 4278"/>
              <a:gd name="T39" fmla="*/ 3672 h 5506"/>
              <a:gd name="T40" fmla="*/ 638 w 4278"/>
              <a:gd name="T41" fmla="*/ 3762 h 5506"/>
              <a:gd name="T42" fmla="*/ 604 w 4278"/>
              <a:gd name="T43" fmla="*/ 3809 h 5506"/>
              <a:gd name="T44" fmla="*/ 585 w 4278"/>
              <a:gd name="T45" fmla="*/ 3887 h 5506"/>
              <a:gd name="T46" fmla="*/ 659 w 4278"/>
              <a:gd name="T47" fmla="*/ 4039 h 5506"/>
              <a:gd name="T48" fmla="*/ 798 w 4278"/>
              <a:gd name="T49" fmla="*/ 4112 h 5506"/>
              <a:gd name="T50" fmla="*/ 834 w 4278"/>
              <a:gd name="T51" fmla="*/ 4112 h 5506"/>
              <a:gd name="T52" fmla="*/ 836 w 4278"/>
              <a:gd name="T53" fmla="*/ 4111 h 5506"/>
              <a:gd name="T54" fmla="*/ 842 w 4278"/>
              <a:gd name="T55" fmla="*/ 4110 h 5506"/>
              <a:gd name="T56" fmla="*/ 846 w 4278"/>
              <a:gd name="T57" fmla="*/ 4110 h 5506"/>
              <a:gd name="T58" fmla="*/ 849 w 4278"/>
              <a:gd name="T59" fmla="*/ 4109 h 5506"/>
              <a:gd name="T60" fmla="*/ 855 w 4278"/>
              <a:gd name="T61" fmla="*/ 4107 h 5506"/>
              <a:gd name="T62" fmla="*/ 856 w 4278"/>
              <a:gd name="T63" fmla="*/ 4107 h 5506"/>
              <a:gd name="T64" fmla="*/ 929 w 4278"/>
              <a:gd name="T65" fmla="*/ 4066 h 5506"/>
              <a:gd name="T66" fmla="*/ 936 w 4278"/>
              <a:gd name="T67" fmla="*/ 4060 h 5506"/>
              <a:gd name="T68" fmla="*/ 1029 w 4278"/>
              <a:gd name="T69" fmla="*/ 3892 h 5506"/>
              <a:gd name="T70" fmla="*/ 2758 w 4278"/>
              <a:gd name="T71" fmla="*/ 5505 h 5506"/>
              <a:gd name="T72" fmla="*/ 2747 w 4278"/>
              <a:gd name="T73" fmla="*/ 0 h 5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78" h="5506">
                <a:moveTo>
                  <a:pt x="2747" y="0"/>
                </a:moveTo>
                <a:lnTo>
                  <a:pt x="1364" y="1397"/>
                </a:lnTo>
                <a:lnTo>
                  <a:pt x="1364" y="1397"/>
                </a:lnTo>
                <a:cubicBezTo>
                  <a:pt x="1374" y="1412"/>
                  <a:pt x="1389" y="1424"/>
                  <a:pt x="1407" y="1430"/>
                </a:cubicBezTo>
                <a:lnTo>
                  <a:pt x="1407" y="1430"/>
                </a:lnTo>
                <a:cubicBezTo>
                  <a:pt x="1478" y="1455"/>
                  <a:pt x="1541" y="1490"/>
                  <a:pt x="1575" y="1523"/>
                </a:cubicBezTo>
                <a:lnTo>
                  <a:pt x="1575" y="1523"/>
                </a:lnTo>
                <a:cubicBezTo>
                  <a:pt x="1577" y="1526"/>
                  <a:pt x="1579" y="1528"/>
                  <a:pt x="1582" y="1531"/>
                </a:cubicBezTo>
                <a:lnTo>
                  <a:pt x="1582" y="1531"/>
                </a:lnTo>
                <a:cubicBezTo>
                  <a:pt x="1602" y="1552"/>
                  <a:pt x="1615" y="1577"/>
                  <a:pt x="1623" y="1603"/>
                </a:cubicBezTo>
                <a:lnTo>
                  <a:pt x="1623" y="1603"/>
                </a:lnTo>
                <a:lnTo>
                  <a:pt x="1623" y="1603"/>
                </a:lnTo>
                <a:lnTo>
                  <a:pt x="1623" y="1603"/>
                </a:lnTo>
                <a:cubicBezTo>
                  <a:pt x="1623" y="1606"/>
                  <a:pt x="1624" y="1608"/>
                  <a:pt x="1624" y="1610"/>
                </a:cubicBezTo>
                <a:lnTo>
                  <a:pt x="1624" y="1610"/>
                </a:lnTo>
                <a:cubicBezTo>
                  <a:pt x="1624" y="1611"/>
                  <a:pt x="1624" y="1612"/>
                  <a:pt x="1624" y="1613"/>
                </a:cubicBezTo>
                <a:lnTo>
                  <a:pt x="1624" y="1613"/>
                </a:lnTo>
                <a:cubicBezTo>
                  <a:pt x="1625" y="1614"/>
                  <a:pt x="1625" y="1615"/>
                  <a:pt x="1626" y="1617"/>
                </a:cubicBezTo>
                <a:lnTo>
                  <a:pt x="1626" y="1617"/>
                </a:lnTo>
                <a:cubicBezTo>
                  <a:pt x="1626" y="1619"/>
                  <a:pt x="1626" y="1620"/>
                  <a:pt x="1626" y="1622"/>
                </a:cubicBezTo>
                <a:lnTo>
                  <a:pt x="1626" y="1622"/>
                </a:lnTo>
                <a:cubicBezTo>
                  <a:pt x="1626" y="1623"/>
                  <a:pt x="1626" y="1624"/>
                  <a:pt x="1626" y="1624"/>
                </a:cubicBezTo>
                <a:lnTo>
                  <a:pt x="1626" y="1624"/>
                </a:lnTo>
                <a:cubicBezTo>
                  <a:pt x="1628" y="1636"/>
                  <a:pt x="1628" y="1648"/>
                  <a:pt x="1627" y="1660"/>
                </a:cubicBezTo>
                <a:lnTo>
                  <a:pt x="1627" y="1660"/>
                </a:lnTo>
                <a:cubicBezTo>
                  <a:pt x="1622" y="1708"/>
                  <a:pt x="1596" y="1756"/>
                  <a:pt x="1554" y="1799"/>
                </a:cubicBezTo>
                <a:lnTo>
                  <a:pt x="1554" y="1799"/>
                </a:lnTo>
                <a:cubicBezTo>
                  <a:pt x="1506" y="1846"/>
                  <a:pt x="1453" y="1871"/>
                  <a:pt x="1402" y="1872"/>
                </a:cubicBezTo>
                <a:lnTo>
                  <a:pt x="1402" y="1872"/>
                </a:lnTo>
                <a:cubicBezTo>
                  <a:pt x="1376" y="1873"/>
                  <a:pt x="1349" y="1866"/>
                  <a:pt x="1324" y="1854"/>
                </a:cubicBezTo>
                <a:lnTo>
                  <a:pt x="1324" y="1854"/>
                </a:lnTo>
                <a:cubicBezTo>
                  <a:pt x="1308" y="1845"/>
                  <a:pt x="1292" y="1833"/>
                  <a:pt x="1278" y="1819"/>
                </a:cubicBezTo>
                <a:lnTo>
                  <a:pt x="1278" y="1819"/>
                </a:lnTo>
                <a:cubicBezTo>
                  <a:pt x="1245" y="1786"/>
                  <a:pt x="1211" y="1723"/>
                  <a:pt x="1187" y="1650"/>
                </a:cubicBezTo>
                <a:lnTo>
                  <a:pt x="1187" y="1650"/>
                </a:lnTo>
                <a:cubicBezTo>
                  <a:pt x="1181" y="1632"/>
                  <a:pt x="1170" y="1617"/>
                  <a:pt x="1154" y="1607"/>
                </a:cubicBezTo>
                <a:lnTo>
                  <a:pt x="0" y="2754"/>
                </a:lnTo>
                <a:lnTo>
                  <a:pt x="862" y="3617"/>
                </a:lnTo>
                <a:lnTo>
                  <a:pt x="862" y="3617"/>
                </a:lnTo>
                <a:cubicBezTo>
                  <a:pt x="854" y="3643"/>
                  <a:pt x="834" y="3663"/>
                  <a:pt x="808" y="3672"/>
                </a:cubicBezTo>
                <a:lnTo>
                  <a:pt x="808" y="3672"/>
                </a:lnTo>
                <a:cubicBezTo>
                  <a:pt x="735" y="3696"/>
                  <a:pt x="672" y="3730"/>
                  <a:pt x="638" y="3762"/>
                </a:cubicBezTo>
                <a:lnTo>
                  <a:pt x="638" y="3762"/>
                </a:lnTo>
                <a:cubicBezTo>
                  <a:pt x="625" y="3777"/>
                  <a:pt x="613" y="3793"/>
                  <a:pt x="604" y="3809"/>
                </a:cubicBezTo>
                <a:lnTo>
                  <a:pt x="604" y="3809"/>
                </a:lnTo>
                <a:cubicBezTo>
                  <a:pt x="592" y="3834"/>
                  <a:pt x="585" y="3860"/>
                  <a:pt x="585" y="3887"/>
                </a:cubicBezTo>
                <a:lnTo>
                  <a:pt x="585" y="3887"/>
                </a:lnTo>
                <a:cubicBezTo>
                  <a:pt x="587" y="3938"/>
                  <a:pt x="612" y="3991"/>
                  <a:pt x="659" y="4039"/>
                </a:cubicBezTo>
                <a:lnTo>
                  <a:pt x="659" y="4039"/>
                </a:lnTo>
                <a:cubicBezTo>
                  <a:pt x="702" y="4081"/>
                  <a:pt x="751" y="4107"/>
                  <a:pt x="798" y="4112"/>
                </a:cubicBezTo>
                <a:lnTo>
                  <a:pt x="798" y="4112"/>
                </a:lnTo>
                <a:cubicBezTo>
                  <a:pt x="810" y="4113"/>
                  <a:pt x="823" y="4113"/>
                  <a:pt x="834" y="4112"/>
                </a:cubicBezTo>
                <a:lnTo>
                  <a:pt x="834" y="4112"/>
                </a:lnTo>
                <a:cubicBezTo>
                  <a:pt x="835" y="4111"/>
                  <a:pt x="835" y="4111"/>
                  <a:pt x="836" y="4111"/>
                </a:cubicBezTo>
                <a:lnTo>
                  <a:pt x="836" y="4111"/>
                </a:lnTo>
                <a:cubicBezTo>
                  <a:pt x="838" y="4111"/>
                  <a:pt x="840" y="4110"/>
                  <a:pt x="842" y="4110"/>
                </a:cubicBezTo>
                <a:lnTo>
                  <a:pt x="842" y="4110"/>
                </a:lnTo>
                <a:cubicBezTo>
                  <a:pt x="843" y="4110"/>
                  <a:pt x="845" y="4110"/>
                  <a:pt x="846" y="4110"/>
                </a:cubicBezTo>
                <a:lnTo>
                  <a:pt x="846" y="4110"/>
                </a:lnTo>
                <a:cubicBezTo>
                  <a:pt x="847" y="4109"/>
                  <a:pt x="848" y="4109"/>
                  <a:pt x="849" y="4109"/>
                </a:cubicBezTo>
                <a:lnTo>
                  <a:pt x="849" y="4109"/>
                </a:lnTo>
                <a:cubicBezTo>
                  <a:pt x="851" y="4108"/>
                  <a:pt x="853" y="4108"/>
                  <a:pt x="855" y="4107"/>
                </a:cubicBezTo>
                <a:lnTo>
                  <a:pt x="856" y="4107"/>
                </a:lnTo>
                <a:lnTo>
                  <a:pt x="856" y="4107"/>
                </a:lnTo>
                <a:cubicBezTo>
                  <a:pt x="881" y="4101"/>
                  <a:pt x="906" y="4087"/>
                  <a:pt x="929" y="4066"/>
                </a:cubicBezTo>
                <a:lnTo>
                  <a:pt x="929" y="4066"/>
                </a:lnTo>
                <a:cubicBezTo>
                  <a:pt x="931" y="4065"/>
                  <a:pt x="933" y="4062"/>
                  <a:pt x="936" y="4060"/>
                </a:cubicBezTo>
                <a:lnTo>
                  <a:pt x="936" y="4060"/>
                </a:lnTo>
                <a:cubicBezTo>
                  <a:pt x="970" y="4026"/>
                  <a:pt x="1004" y="3964"/>
                  <a:pt x="1029" y="3892"/>
                </a:cubicBezTo>
                <a:lnTo>
                  <a:pt x="1029" y="3892"/>
                </a:lnTo>
                <a:cubicBezTo>
                  <a:pt x="1037" y="3866"/>
                  <a:pt x="1058" y="3847"/>
                  <a:pt x="1084" y="3839"/>
                </a:cubicBezTo>
                <a:lnTo>
                  <a:pt x="2758" y="5505"/>
                </a:lnTo>
                <a:lnTo>
                  <a:pt x="2758" y="5505"/>
                </a:lnTo>
                <a:cubicBezTo>
                  <a:pt x="4277" y="3985"/>
                  <a:pt x="4266" y="1519"/>
                  <a:pt x="274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6" name="Freeform 42">
            <a:extLst>
              <a:ext uri="{FF2B5EF4-FFF2-40B4-BE49-F238E27FC236}">
                <a16:creationId xmlns:a16="http://schemas.microsoft.com/office/drawing/2014/main" id="{C18AC309-791C-A449-804E-940396774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5311" y="2825685"/>
            <a:ext cx="6856036" cy="5323317"/>
          </a:xfrm>
          <a:custGeom>
            <a:avLst/>
            <a:gdLst>
              <a:gd name="T0" fmla="*/ 1425 w 5503"/>
              <a:gd name="T1" fmla="*/ 2933 h 4275"/>
              <a:gd name="T2" fmla="*/ 1486 w 5503"/>
              <a:gd name="T3" fmla="*/ 2877 h 4275"/>
              <a:gd name="T4" fmla="*/ 1579 w 5503"/>
              <a:gd name="T5" fmla="*/ 2710 h 4275"/>
              <a:gd name="T6" fmla="*/ 1586 w 5503"/>
              <a:gd name="T7" fmla="*/ 2703 h 4275"/>
              <a:gd name="T8" fmla="*/ 1659 w 5503"/>
              <a:gd name="T9" fmla="*/ 2662 h 4275"/>
              <a:gd name="T10" fmla="*/ 1660 w 5503"/>
              <a:gd name="T11" fmla="*/ 2662 h 4275"/>
              <a:gd name="T12" fmla="*/ 1666 w 5503"/>
              <a:gd name="T13" fmla="*/ 2660 h 4275"/>
              <a:gd name="T14" fmla="*/ 1669 w 5503"/>
              <a:gd name="T15" fmla="*/ 2660 h 4275"/>
              <a:gd name="T16" fmla="*/ 1673 w 5503"/>
              <a:gd name="T17" fmla="*/ 2659 h 4275"/>
              <a:gd name="T18" fmla="*/ 1678 w 5503"/>
              <a:gd name="T19" fmla="*/ 2658 h 4275"/>
              <a:gd name="T20" fmla="*/ 1680 w 5503"/>
              <a:gd name="T21" fmla="*/ 2658 h 4275"/>
              <a:gd name="T22" fmla="*/ 1717 w 5503"/>
              <a:gd name="T23" fmla="*/ 2658 h 4275"/>
              <a:gd name="T24" fmla="*/ 1855 w 5503"/>
              <a:gd name="T25" fmla="*/ 2731 h 4275"/>
              <a:gd name="T26" fmla="*/ 1929 w 5503"/>
              <a:gd name="T27" fmla="*/ 2882 h 4275"/>
              <a:gd name="T28" fmla="*/ 1911 w 5503"/>
              <a:gd name="T29" fmla="*/ 2960 h 4275"/>
              <a:gd name="T30" fmla="*/ 1876 w 5503"/>
              <a:gd name="T31" fmla="*/ 3007 h 4275"/>
              <a:gd name="T32" fmla="*/ 1707 w 5503"/>
              <a:gd name="T33" fmla="*/ 3098 h 4275"/>
              <a:gd name="T34" fmla="*/ 1652 w 5503"/>
              <a:gd name="T35" fmla="*/ 3158 h 4275"/>
              <a:gd name="T36" fmla="*/ 1650 w 5503"/>
              <a:gd name="T37" fmla="*/ 3163 h 4275"/>
              <a:gd name="T38" fmla="*/ 2755 w 5503"/>
              <a:gd name="T39" fmla="*/ 4274 h 4275"/>
              <a:gd name="T40" fmla="*/ 3909 w 5503"/>
              <a:gd name="T41" fmla="*/ 3127 h 4275"/>
              <a:gd name="T42" fmla="*/ 3942 w 5503"/>
              <a:gd name="T43" fmla="*/ 3170 h 4275"/>
              <a:gd name="T44" fmla="*/ 4033 w 5503"/>
              <a:gd name="T45" fmla="*/ 3339 h 4275"/>
              <a:gd name="T46" fmla="*/ 4079 w 5503"/>
              <a:gd name="T47" fmla="*/ 3374 h 4275"/>
              <a:gd name="T48" fmla="*/ 4157 w 5503"/>
              <a:gd name="T49" fmla="*/ 3392 h 4275"/>
              <a:gd name="T50" fmla="*/ 4309 w 5503"/>
              <a:gd name="T51" fmla="*/ 3319 h 4275"/>
              <a:gd name="T52" fmla="*/ 4382 w 5503"/>
              <a:gd name="T53" fmla="*/ 3180 h 4275"/>
              <a:gd name="T54" fmla="*/ 4381 w 5503"/>
              <a:gd name="T55" fmla="*/ 3144 h 4275"/>
              <a:gd name="T56" fmla="*/ 4381 w 5503"/>
              <a:gd name="T57" fmla="*/ 3142 h 4275"/>
              <a:gd name="T58" fmla="*/ 4381 w 5503"/>
              <a:gd name="T59" fmla="*/ 3137 h 4275"/>
              <a:gd name="T60" fmla="*/ 4379 w 5503"/>
              <a:gd name="T61" fmla="*/ 3133 h 4275"/>
              <a:gd name="T62" fmla="*/ 4379 w 5503"/>
              <a:gd name="T63" fmla="*/ 3130 h 4275"/>
              <a:gd name="T64" fmla="*/ 4378 w 5503"/>
              <a:gd name="T65" fmla="*/ 3123 h 4275"/>
              <a:gd name="T66" fmla="*/ 4378 w 5503"/>
              <a:gd name="T67" fmla="*/ 3123 h 4275"/>
              <a:gd name="T68" fmla="*/ 4337 w 5503"/>
              <a:gd name="T69" fmla="*/ 3051 h 4275"/>
              <a:gd name="T70" fmla="*/ 4330 w 5503"/>
              <a:gd name="T71" fmla="*/ 3043 h 4275"/>
              <a:gd name="T72" fmla="*/ 4162 w 5503"/>
              <a:gd name="T73" fmla="*/ 2950 h 4275"/>
              <a:gd name="T74" fmla="*/ 5502 w 5503"/>
              <a:gd name="T75" fmla="*/ 1520 h 4275"/>
              <a:gd name="T76" fmla="*/ 0 w 5503"/>
              <a:gd name="T77" fmla="*/ 1520 h 4275"/>
              <a:gd name="T78" fmla="*/ 1415 w 5503"/>
              <a:gd name="T79" fmla="*/ 2934 h 4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503" h="4275">
                <a:moveTo>
                  <a:pt x="1425" y="2933"/>
                </a:moveTo>
                <a:lnTo>
                  <a:pt x="1425" y="2933"/>
                </a:lnTo>
                <a:cubicBezTo>
                  <a:pt x="1453" y="2926"/>
                  <a:pt x="1477" y="2905"/>
                  <a:pt x="1486" y="2877"/>
                </a:cubicBezTo>
                <a:lnTo>
                  <a:pt x="1486" y="2877"/>
                </a:lnTo>
                <a:cubicBezTo>
                  <a:pt x="1511" y="2806"/>
                  <a:pt x="1545" y="2744"/>
                  <a:pt x="1579" y="2710"/>
                </a:cubicBezTo>
                <a:lnTo>
                  <a:pt x="1579" y="2710"/>
                </a:lnTo>
                <a:cubicBezTo>
                  <a:pt x="1581" y="2708"/>
                  <a:pt x="1584" y="2705"/>
                  <a:pt x="1586" y="2703"/>
                </a:cubicBezTo>
                <a:lnTo>
                  <a:pt x="1586" y="2703"/>
                </a:lnTo>
                <a:cubicBezTo>
                  <a:pt x="1609" y="2682"/>
                  <a:pt x="1633" y="2669"/>
                  <a:pt x="1659" y="2662"/>
                </a:cubicBezTo>
                <a:lnTo>
                  <a:pt x="1659" y="2662"/>
                </a:lnTo>
                <a:lnTo>
                  <a:pt x="1660" y="2662"/>
                </a:lnTo>
                <a:lnTo>
                  <a:pt x="1660" y="2662"/>
                </a:lnTo>
                <a:cubicBezTo>
                  <a:pt x="1661" y="2662"/>
                  <a:pt x="1664" y="2661"/>
                  <a:pt x="1666" y="2660"/>
                </a:cubicBezTo>
                <a:lnTo>
                  <a:pt x="1666" y="2660"/>
                </a:lnTo>
                <a:cubicBezTo>
                  <a:pt x="1667" y="2660"/>
                  <a:pt x="1668" y="2660"/>
                  <a:pt x="1669" y="2660"/>
                </a:cubicBezTo>
                <a:lnTo>
                  <a:pt x="1669" y="2660"/>
                </a:lnTo>
                <a:cubicBezTo>
                  <a:pt x="1670" y="2660"/>
                  <a:pt x="1672" y="2659"/>
                  <a:pt x="1673" y="2659"/>
                </a:cubicBezTo>
                <a:lnTo>
                  <a:pt x="1673" y="2659"/>
                </a:lnTo>
                <a:cubicBezTo>
                  <a:pt x="1675" y="2658"/>
                  <a:pt x="1677" y="2658"/>
                  <a:pt x="1678" y="2658"/>
                </a:cubicBezTo>
                <a:lnTo>
                  <a:pt x="1678" y="2658"/>
                </a:lnTo>
                <a:cubicBezTo>
                  <a:pt x="1679" y="2658"/>
                  <a:pt x="1680" y="2658"/>
                  <a:pt x="1680" y="2658"/>
                </a:cubicBezTo>
                <a:lnTo>
                  <a:pt x="1680" y="2658"/>
                </a:lnTo>
                <a:cubicBezTo>
                  <a:pt x="1692" y="2657"/>
                  <a:pt x="1704" y="2657"/>
                  <a:pt x="1717" y="2658"/>
                </a:cubicBezTo>
                <a:lnTo>
                  <a:pt x="1717" y="2658"/>
                </a:lnTo>
                <a:cubicBezTo>
                  <a:pt x="1764" y="2663"/>
                  <a:pt x="1814" y="2689"/>
                  <a:pt x="1855" y="2731"/>
                </a:cubicBezTo>
                <a:lnTo>
                  <a:pt x="1855" y="2731"/>
                </a:lnTo>
                <a:cubicBezTo>
                  <a:pt x="1904" y="2778"/>
                  <a:pt x="1928" y="2832"/>
                  <a:pt x="1929" y="2882"/>
                </a:cubicBezTo>
                <a:lnTo>
                  <a:pt x="1929" y="2882"/>
                </a:lnTo>
                <a:cubicBezTo>
                  <a:pt x="1930" y="2909"/>
                  <a:pt x="1924" y="2936"/>
                  <a:pt x="1911" y="2960"/>
                </a:cubicBezTo>
                <a:lnTo>
                  <a:pt x="1911" y="2960"/>
                </a:lnTo>
                <a:cubicBezTo>
                  <a:pt x="1902" y="2977"/>
                  <a:pt x="1891" y="2992"/>
                  <a:pt x="1876" y="3007"/>
                </a:cubicBezTo>
                <a:lnTo>
                  <a:pt x="1876" y="3007"/>
                </a:lnTo>
                <a:cubicBezTo>
                  <a:pt x="1843" y="3040"/>
                  <a:pt x="1780" y="3074"/>
                  <a:pt x="1707" y="3098"/>
                </a:cubicBezTo>
                <a:lnTo>
                  <a:pt x="1707" y="3098"/>
                </a:lnTo>
                <a:cubicBezTo>
                  <a:pt x="1679" y="3106"/>
                  <a:pt x="1658" y="3129"/>
                  <a:pt x="1652" y="3158"/>
                </a:cubicBezTo>
                <a:lnTo>
                  <a:pt x="1652" y="3158"/>
                </a:lnTo>
                <a:cubicBezTo>
                  <a:pt x="1651" y="3159"/>
                  <a:pt x="1651" y="3161"/>
                  <a:pt x="1650" y="3163"/>
                </a:cubicBezTo>
                <a:lnTo>
                  <a:pt x="1650" y="3163"/>
                </a:lnTo>
                <a:cubicBezTo>
                  <a:pt x="1650" y="3165"/>
                  <a:pt x="1650" y="3167"/>
                  <a:pt x="1650" y="3169"/>
                </a:cubicBezTo>
                <a:lnTo>
                  <a:pt x="2755" y="4274"/>
                </a:lnTo>
                <a:lnTo>
                  <a:pt x="3909" y="3127"/>
                </a:lnTo>
                <a:lnTo>
                  <a:pt x="3909" y="3127"/>
                </a:lnTo>
                <a:cubicBezTo>
                  <a:pt x="3925" y="3137"/>
                  <a:pt x="3936" y="3152"/>
                  <a:pt x="3942" y="3170"/>
                </a:cubicBezTo>
                <a:lnTo>
                  <a:pt x="3942" y="3170"/>
                </a:lnTo>
                <a:cubicBezTo>
                  <a:pt x="3966" y="3243"/>
                  <a:pt x="4000" y="3306"/>
                  <a:pt x="4033" y="3339"/>
                </a:cubicBezTo>
                <a:lnTo>
                  <a:pt x="4033" y="3339"/>
                </a:lnTo>
                <a:cubicBezTo>
                  <a:pt x="4047" y="3353"/>
                  <a:pt x="4063" y="3365"/>
                  <a:pt x="4079" y="3374"/>
                </a:cubicBezTo>
                <a:lnTo>
                  <a:pt x="4079" y="3374"/>
                </a:lnTo>
                <a:cubicBezTo>
                  <a:pt x="4104" y="3386"/>
                  <a:pt x="4131" y="3393"/>
                  <a:pt x="4157" y="3392"/>
                </a:cubicBezTo>
                <a:lnTo>
                  <a:pt x="4157" y="3392"/>
                </a:lnTo>
                <a:cubicBezTo>
                  <a:pt x="4208" y="3391"/>
                  <a:pt x="4261" y="3366"/>
                  <a:pt x="4309" y="3319"/>
                </a:cubicBezTo>
                <a:lnTo>
                  <a:pt x="4309" y="3319"/>
                </a:lnTo>
                <a:cubicBezTo>
                  <a:pt x="4351" y="3276"/>
                  <a:pt x="4377" y="3228"/>
                  <a:pt x="4382" y="3180"/>
                </a:cubicBezTo>
                <a:lnTo>
                  <a:pt x="4382" y="3180"/>
                </a:lnTo>
                <a:cubicBezTo>
                  <a:pt x="4383" y="3168"/>
                  <a:pt x="4383" y="3156"/>
                  <a:pt x="4381" y="3144"/>
                </a:cubicBezTo>
                <a:lnTo>
                  <a:pt x="4381" y="3144"/>
                </a:lnTo>
                <a:cubicBezTo>
                  <a:pt x="4381" y="3144"/>
                  <a:pt x="4381" y="3143"/>
                  <a:pt x="4381" y="3142"/>
                </a:cubicBezTo>
                <a:lnTo>
                  <a:pt x="4381" y="3142"/>
                </a:lnTo>
                <a:cubicBezTo>
                  <a:pt x="4381" y="3140"/>
                  <a:pt x="4381" y="3139"/>
                  <a:pt x="4381" y="3137"/>
                </a:cubicBezTo>
                <a:lnTo>
                  <a:pt x="4381" y="3137"/>
                </a:lnTo>
                <a:cubicBezTo>
                  <a:pt x="4380" y="3135"/>
                  <a:pt x="4380" y="3134"/>
                  <a:pt x="4379" y="3133"/>
                </a:cubicBezTo>
                <a:lnTo>
                  <a:pt x="4379" y="3133"/>
                </a:lnTo>
                <a:cubicBezTo>
                  <a:pt x="4379" y="3132"/>
                  <a:pt x="4379" y="3131"/>
                  <a:pt x="4379" y="3130"/>
                </a:cubicBezTo>
                <a:lnTo>
                  <a:pt x="4379" y="3130"/>
                </a:lnTo>
                <a:cubicBezTo>
                  <a:pt x="4379" y="3128"/>
                  <a:pt x="4378" y="3126"/>
                  <a:pt x="4378" y="3123"/>
                </a:cubicBezTo>
                <a:lnTo>
                  <a:pt x="4378" y="3123"/>
                </a:lnTo>
                <a:lnTo>
                  <a:pt x="4378" y="3123"/>
                </a:lnTo>
                <a:lnTo>
                  <a:pt x="4378" y="3123"/>
                </a:lnTo>
                <a:cubicBezTo>
                  <a:pt x="4370" y="3097"/>
                  <a:pt x="4357" y="3072"/>
                  <a:pt x="4337" y="3051"/>
                </a:cubicBezTo>
                <a:lnTo>
                  <a:pt x="4337" y="3051"/>
                </a:lnTo>
                <a:cubicBezTo>
                  <a:pt x="4334" y="3048"/>
                  <a:pt x="4332" y="3046"/>
                  <a:pt x="4330" y="3043"/>
                </a:cubicBezTo>
                <a:lnTo>
                  <a:pt x="4330" y="3043"/>
                </a:lnTo>
                <a:cubicBezTo>
                  <a:pt x="4296" y="3010"/>
                  <a:pt x="4233" y="2975"/>
                  <a:pt x="4162" y="2950"/>
                </a:cubicBezTo>
                <a:lnTo>
                  <a:pt x="4162" y="2950"/>
                </a:lnTo>
                <a:cubicBezTo>
                  <a:pt x="4144" y="2944"/>
                  <a:pt x="4129" y="2932"/>
                  <a:pt x="4119" y="2917"/>
                </a:cubicBezTo>
                <a:lnTo>
                  <a:pt x="5502" y="1520"/>
                </a:lnTo>
                <a:lnTo>
                  <a:pt x="5502" y="1520"/>
                </a:lnTo>
                <a:cubicBezTo>
                  <a:pt x="3982" y="0"/>
                  <a:pt x="1520" y="0"/>
                  <a:pt x="0" y="1520"/>
                </a:cubicBezTo>
                <a:lnTo>
                  <a:pt x="1415" y="2934"/>
                </a:lnTo>
                <a:lnTo>
                  <a:pt x="1415" y="2934"/>
                </a:lnTo>
                <a:cubicBezTo>
                  <a:pt x="1419" y="2934"/>
                  <a:pt x="1422" y="2933"/>
                  <a:pt x="1425" y="29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7" name="Freeform 43">
            <a:extLst>
              <a:ext uri="{FF2B5EF4-FFF2-40B4-BE49-F238E27FC236}">
                <a16:creationId xmlns:a16="http://schemas.microsoft.com/office/drawing/2014/main" id="{94D39D45-EE26-CC4F-8737-579CC2AE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510" y="4720988"/>
            <a:ext cx="5323315" cy="6867022"/>
          </a:xfrm>
          <a:custGeom>
            <a:avLst/>
            <a:gdLst>
              <a:gd name="T0" fmla="*/ 3136 w 4275"/>
              <a:gd name="T1" fmla="*/ 3830 h 5510"/>
              <a:gd name="T2" fmla="*/ 2969 w 4275"/>
              <a:gd name="T3" fmla="*/ 3737 h 5510"/>
              <a:gd name="T4" fmla="*/ 2961 w 4275"/>
              <a:gd name="T5" fmla="*/ 3729 h 5510"/>
              <a:gd name="T6" fmla="*/ 2921 w 4275"/>
              <a:gd name="T7" fmla="*/ 3657 h 5510"/>
              <a:gd name="T8" fmla="*/ 2921 w 4275"/>
              <a:gd name="T9" fmla="*/ 3656 h 5510"/>
              <a:gd name="T10" fmla="*/ 2919 w 4275"/>
              <a:gd name="T11" fmla="*/ 3650 h 5510"/>
              <a:gd name="T12" fmla="*/ 2919 w 4275"/>
              <a:gd name="T13" fmla="*/ 3647 h 5510"/>
              <a:gd name="T14" fmla="*/ 2918 w 4275"/>
              <a:gd name="T15" fmla="*/ 3642 h 5510"/>
              <a:gd name="T16" fmla="*/ 2917 w 4275"/>
              <a:gd name="T17" fmla="*/ 3637 h 5510"/>
              <a:gd name="T18" fmla="*/ 2917 w 4275"/>
              <a:gd name="T19" fmla="*/ 3635 h 5510"/>
              <a:gd name="T20" fmla="*/ 2917 w 4275"/>
              <a:gd name="T21" fmla="*/ 3599 h 5510"/>
              <a:gd name="T22" fmla="*/ 2990 w 4275"/>
              <a:gd name="T23" fmla="*/ 3460 h 5510"/>
              <a:gd name="T24" fmla="*/ 3141 w 4275"/>
              <a:gd name="T25" fmla="*/ 3386 h 5510"/>
              <a:gd name="T26" fmla="*/ 3219 w 4275"/>
              <a:gd name="T27" fmla="*/ 3405 h 5510"/>
              <a:gd name="T28" fmla="*/ 3266 w 4275"/>
              <a:gd name="T29" fmla="*/ 3440 h 5510"/>
              <a:gd name="T30" fmla="*/ 3357 w 4275"/>
              <a:gd name="T31" fmla="*/ 3609 h 5510"/>
              <a:gd name="T32" fmla="*/ 4274 w 4275"/>
              <a:gd name="T33" fmla="*/ 2754 h 5510"/>
              <a:gd name="T34" fmla="*/ 3169 w 4275"/>
              <a:gd name="T35" fmla="*/ 1649 h 5510"/>
              <a:gd name="T36" fmla="*/ 3169 w 4275"/>
              <a:gd name="T37" fmla="*/ 1643 h 5510"/>
              <a:gd name="T38" fmla="*/ 3171 w 4275"/>
              <a:gd name="T39" fmla="*/ 1638 h 5510"/>
              <a:gd name="T40" fmla="*/ 3226 w 4275"/>
              <a:gd name="T41" fmla="*/ 1578 h 5510"/>
              <a:gd name="T42" fmla="*/ 3395 w 4275"/>
              <a:gd name="T43" fmla="*/ 1487 h 5510"/>
              <a:gd name="T44" fmla="*/ 3430 w 4275"/>
              <a:gd name="T45" fmla="*/ 1440 h 5510"/>
              <a:gd name="T46" fmla="*/ 3448 w 4275"/>
              <a:gd name="T47" fmla="*/ 1362 h 5510"/>
              <a:gd name="T48" fmla="*/ 3374 w 4275"/>
              <a:gd name="T49" fmla="*/ 1211 h 5510"/>
              <a:gd name="T50" fmla="*/ 3236 w 4275"/>
              <a:gd name="T51" fmla="*/ 1138 h 5510"/>
              <a:gd name="T52" fmla="*/ 3199 w 4275"/>
              <a:gd name="T53" fmla="*/ 1138 h 5510"/>
              <a:gd name="T54" fmla="*/ 3197 w 4275"/>
              <a:gd name="T55" fmla="*/ 1138 h 5510"/>
              <a:gd name="T56" fmla="*/ 3192 w 4275"/>
              <a:gd name="T57" fmla="*/ 1139 h 5510"/>
              <a:gd name="T58" fmla="*/ 3188 w 4275"/>
              <a:gd name="T59" fmla="*/ 1140 h 5510"/>
              <a:gd name="T60" fmla="*/ 3185 w 4275"/>
              <a:gd name="T61" fmla="*/ 1140 h 5510"/>
              <a:gd name="T62" fmla="*/ 3179 w 4275"/>
              <a:gd name="T63" fmla="*/ 1142 h 5510"/>
              <a:gd name="T64" fmla="*/ 3178 w 4275"/>
              <a:gd name="T65" fmla="*/ 1142 h 5510"/>
              <a:gd name="T66" fmla="*/ 3105 w 4275"/>
              <a:gd name="T67" fmla="*/ 1183 h 5510"/>
              <a:gd name="T68" fmla="*/ 3098 w 4275"/>
              <a:gd name="T69" fmla="*/ 1190 h 5510"/>
              <a:gd name="T70" fmla="*/ 3005 w 4275"/>
              <a:gd name="T71" fmla="*/ 1357 h 5510"/>
              <a:gd name="T72" fmla="*/ 2944 w 4275"/>
              <a:gd name="T73" fmla="*/ 1413 h 5510"/>
              <a:gd name="T74" fmla="*/ 1519 w 4275"/>
              <a:gd name="T75" fmla="*/ 0 h 5510"/>
              <a:gd name="T76" fmla="*/ 1526 w 4275"/>
              <a:gd name="T77" fmla="*/ 5509 h 5510"/>
              <a:gd name="T78" fmla="*/ 3170 w 4275"/>
              <a:gd name="T79" fmla="*/ 3851 h 5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275" h="5510">
                <a:moveTo>
                  <a:pt x="3136" y="3830"/>
                </a:moveTo>
                <a:lnTo>
                  <a:pt x="3136" y="3830"/>
                </a:lnTo>
                <a:cubicBezTo>
                  <a:pt x="3065" y="3805"/>
                  <a:pt x="3002" y="3770"/>
                  <a:pt x="2969" y="3737"/>
                </a:cubicBezTo>
                <a:lnTo>
                  <a:pt x="2969" y="3737"/>
                </a:lnTo>
                <a:cubicBezTo>
                  <a:pt x="2966" y="3734"/>
                  <a:pt x="2964" y="3732"/>
                  <a:pt x="2961" y="3729"/>
                </a:cubicBezTo>
                <a:lnTo>
                  <a:pt x="2961" y="3729"/>
                </a:lnTo>
                <a:cubicBezTo>
                  <a:pt x="2941" y="3707"/>
                  <a:pt x="2928" y="3682"/>
                  <a:pt x="2921" y="3657"/>
                </a:cubicBezTo>
                <a:lnTo>
                  <a:pt x="2921" y="3657"/>
                </a:lnTo>
                <a:cubicBezTo>
                  <a:pt x="2921" y="3657"/>
                  <a:pt x="2921" y="3657"/>
                  <a:pt x="2921" y="3656"/>
                </a:cubicBezTo>
                <a:lnTo>
                  <a:pt x="2921" y="3656"/>
                </a:lnTo>
                <a:cubicBezTo>
                  <a:pt x="2920" y="3654"/>
                  <a:pt x="2920" y="3652"/>
                  <a:pt x="2919" y="3650"/>
                </a:cubicBezTo>
                <a:lnTo>
                  <a:pt x="2919" y="3650"/>
                </a:lnTo>
                <a:cubicBezTo>
                  <a:pt x="2919" y="3649"/>
                  <a:pt x="2919" y="3648"/>
                  <a:pt x="2919" y="3647"/>
                </a:cubicBezTo>
                <a:lnTo>
                  <a:pt x="2919" y="3647"/>
                </a:lnTo>
                <a:cubicBezTo>
                  <a:pt x="2919" y="3646"/>
                  <a:pt x="2918" y="3644"/>
                  <a:pt x="2918" y="3642"/>
                </a:cubicBezTo>
                <a:lnTo>
                  <a:pt x="2918" y="3642"/>
                </a:lnTo>
                <a:cubicBezTo>
                  <a:pt x="2917" y="3641"/>
                  <a:pt x="2917" y="3639"/>
                  <a:pt x="2917" y="3637"/>
                </a:cubicBezTo>
                <a:lnTo>
                  <a:pt x="2917" y="3637"/>
                </a:lnTo>
                <a:cubicBezTo>
                  <a:pt x="2917" y="3636"/>
                  <a:pt x="2917" y="3636"/>
                  <a:pt x="2917" y="3635"/>
                </a:cubicBezTo>
                <a:lnTo>
                  <a:pt x="2917" y="3635"/>
                </a:lnTo>
                <a:cubicBezTo>
                  <a:pt x="2916" y="3624"/>
                  <a:pt x="2916" y="3611"/>
                  <a:pt x="2917" y="3599"/>
                </a:cubicBezTo>
                <a:lnTo>
                  <a:pt x="2917" y="3599"/>
                </a:lnTo>
                <a:cubicBezTo>
                  <a:pt x="2922" y="3551"/>
                  <a:pt x="2948" y="3502"/>
                  <a:pt x="2990" y="3460"/>
                </a:cubicBezTo>
                <a:lnTo>
                  <a:pt x="2990" y="3460"/>
                </a:lnTo>
                <a:cubicBezTo>
                  <a:pt x="3037" y="3412"/>
                  <a:pt x="3091" y="3388"/>
                  <a:pt x="3141" y="3386"/>
                </a:cubicBezTo>
                <a:lnTo>
                  <a:pt x="3141" y="3386"/>
                </a:lnTo>
                <a:cubicBezTo>
                  <a:pt x="3168" y="3386"/>
                  <a:pt x="3195" y="3393"/>
                  <a:pt x="3219" y="3405"/>
                </a:cubicBezTo>
                <a:lnTo>
                  <a:pt x="3219" y="3405"/>
                </a:lnTo>
                <a:cubicBezTo>
                  <a:pt x="3236" y="3414"/>
                  <a:pt x="3251" y="3425"/>
                  <a:pt x="3266" y="3440"/>
                </a:cubicBezTo>
                <a:lnTo>
                  <a:pt x="3266" y="3440"/>
                </a:lnTo>
                <a:cubicBezTo>
                  <a:pt x="3299" y="3473"/>
                  <a:pt x="3333" y="3536"/>
                  <a:pt x="3357" y="3609"/>
                </a:cubicBezTo>
                <a:lnTo>
                  <a:pt x="3357" y="3609"/>
                </a:lnTo>
                <a:cubicBezTo>
                  <a:pt x="3361" y="3622"/>
                  <a:pt x="3368" y="3634"/>
                  <a:pt x="3378" y="3643"/>
                </a:cubicBezTo>
                <a:lnTo>
                  <a:pt x="4274" y="2754"/>
                </a:lnTo>
                <a:lnTo>
                  <a:pt x="3169" y="1649"/>
                </a:lnTo>
                <a:lnTo>
                  <a:pt x="3169" y="1649"/>
                </a:lnTo>
                <a:cubicBezTo>
                  <a:pt x="3169" y="1647"/>
                  <a:pt x="3169" y="1645"/>
                  <a:pt x="3169" y="1643"/>
                </a:cubicBezTo>
                <a:lnTo>
                  <a:pt x="3169" y="1643"/>
                </a:lnTo>
                <a:cubicBezTo>
                  <a:pt x="3170" y="1641"/>
                  <a:pt x="3170" y="1639"/>
                  <a:pt x="3171" y="1638"/>
                </a:cubicBezTo>
                <a:lnTo>
                  <a:pt x="3171" y="1638"/>
                </a:lnTo>
                <a:cubicBezTo>
                  <a:pt x="3177" y="1609"/>
                  <a:pt x="3198" y="1586"/>
                  <a:pt x="3226" y="1578"/>
                </a:cubicBezTo>
                <a:lnTo>
                  <a:pt x="3226" y="1578"/>
                </a:lnTo>
                <a:cubicBezTo>
                  <a:pt x="3299" y="1554"/>
                  <a:pt x="3362" y="1520"/>
                  <a:pt x="3395" y="1487"/>
                </a:cubicBezTo>
                <a:lnTo>
                  <a:pt x="3395" y="1487"/>
                </a:lnTo>
                <a:cubicBezTo>
                  <a:pt x="3410" y="1472"/>
                  <a:pt x="3421" y="1457"/>
                  <a:pt x="3430" y="1440"/>
                </a:cubicBezTo>
                <a:lnTo>
                  <a:pt x="3430" y="1440"/>
                </a:lnTo>
                <a:cubicBezTo>
                  <a:pt x="3443" y="1416"/>
                  <a:pt x="3449" y="1389"/>
                  <a:pt x="3448" y="1362"/>
                </a:cubicBezTo>
                <a:lnTo>
                  <a:pt x="3448" y="1362"/>
                </a:lnTo>
                <a:cubicBezTo>
                  <a:pt x="3447" y="1312"/>
                  <a:pt x="3423" y="1258"/>
                  <a:pt x="3374" y="1211"/>
                </a:cubicBezTo>
                <a:lnTo>
                  <a:pt x="3374" y="1211"/>
                </a:lnTo>
                <a:cubicBezTo>
                  <a:pt x="3333" y="1169"/>
                  <a:pt x="3283" y="1143"/>
                  <a:pt x="3236" y="1138"/>
                </a:cubicBezTo>
                <a:lnTo>
                  <a:pt x="3236" y="1138"/>
                </a:lnTo>
                <a:cubicBezTo>
                  <a:pt x="3223" y="1137"/>
                  <a:pt x="3211" y="1137"/>
                  <a:pt x="3199" y="1138"/>
                </a:cubicBezTo>
                <a:lnTo>
                  <a:pt x="3199" y="1138"/>
                </a:lnTo>
                <a:cubicBezTo>
                  <a:pt x="3199" y="1138"/>
                  <a:pt x="3198" y="1138"/>
                  <a:pt x="3197" y="1138"/>
                </a:cubicBezTo>
                <a:lnTo>
                  <a:pt x="3197" y="1138"/>
                </a:lnTo>
                <a:cubicBezTo>
                  <a:pt x="3196" y="1138"/>
                  <a:pt x="3194" y="1138"/>
                  <a:pt x="3192" y="1139"/>
                </a:cubicBezTo>
                <a:lnTo>
                  <a:pt x="3192" y="1139"/>
                </a:lnTo>
                <a:cubicBezTo>
                  <a:pt x="3191" y="1139"/>
                  <a:pt x="3189" y="1140"/>
                  <a:pt x="3188" y="1140"/>
                </a:cubicBezTo>
                <a:lnTo>
                  <a:pt x="3188" y="1140"/>
                </a:lnTo>
                <a:cubicBezTo>
                  <a:pt x="3187" y="1140"/>
                  <a:pt x="3186" y="1140"/>
                  <a:pt x="3185" y="1140"/>
                </a:cubicBezTo>
                <a:lnTo>
                  <a:pt x="3185" y="1140"/>
                </a:lnTo>
                <a:cubicBezTo>
                  <a:pt x="3183" y="1141"/>
                  <a:pt x="3180" y="1142"/>
                  <a:pt x="3179" y="1142"/>
                </a:cubicBezTo>
                <a:lnTo>
                  <a:pt x="3179" y="1142"/>
                </a:lnTo>
                <a:lnTo>
                  <a:pt x="3178" y="1142"/>
                </a:lnTo>
                <a:lnTo>
                  <a:pt x="3178" y="1142"/>
                </a:lnTo>
                <a:cubicBezTo>
                  <a:pt x="3152" y="1149"/>
                  <a:pt x="3128" y="1162"/>
                  <a:pt x="3105" y="1183"/>
                </a:cubicBezTo>
                <a:lnTo>
                  <a:pt x="3105" y="1183"/>
                </a:lnTo>
                <a:cubicBezTo>
                  <a:pt x="3103" y="1185"/>
                  <a:pt x="3100" y="1188"/>
                  <a:pt x="3098" y="1190"/>
                </a:cubicBezTo>
                <a:lnTo>
                  <a:pt x="3098" y="1190"/>
                </a:lnTo>
                <a:cubicBezTo>
                  <a:pt x="3064" y="1224"/>
                  <a:pt x="3030" y="1286"/>
                  <a:pt x="3005" y="1357"/>
                </a:cubicBezTo>
                <a:lnTo>
                  <a:pt x="3005" y="1357"/>
                </a:lnTo>
                <a:cubicBezTo>
                  <a:pt x="2996" y="1385"/>
                  <a:pt x="2972" y="1406"/>
                  <a:pt x="2944" y="1413"/>
                </a:cubicBezTo>
                <a:lnTo>
                  <a:pt x="2944" y="1413"/>
                </a:lnTo>
                <a:cubicBezTo>
                  <a:pt x="2941" y="1413"/>
                  <a:pt x="2938" y="1414"/>
                  <a:pt x="2934" y="1414"/>
                </a:cubicBezTo>
                <a:lnTo>
                  <a:pt x="1519" y="0"/>
                </a:lnTo>
                <a:lnTo>
                  <a:pt x="1519" y="0"/>
                </a:lnTo>
                <a:cubicBezTo>
                  <a:pt x="0" y="1519"/>
                  <a:pt x="7" y="3989"/>
                  <a:pt x="1526" y="5509"/>
                </a:cubicBezTo>
                <a:lnTo>
                  <a:pt x="3170" y="3851"/>
                </a:lnTo>
                <a:lnTo>
                  <a:pt x="3170" y="3851"/>
                </a:lnTo>
                <a:cubicBezTo>
                  <a:pt x="3161" y="3842"/>
                  <a:pt x="3149" y="3834"/>
                  <a:pt x="3136" y="383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8" name="Freeform 323">
            <a:extLst>
              <a:ext uri="{FF2B5EF4-FFF2-40B4-BE49-F238E27FC236}">
                <a16:creationId xmlns:a16="http://schemas.microsoft.com/office/drawing/2014/main" id="{4BBCECF3-90A7-D044-9786-AE1D214E4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099" y="3298140"/>
            <a:ext cx="346096" cy="340604"/>
          </a:xfrm>
          <a:custGeom>
            <a:avLst/>
            <a:gdLst>
              <a:gd name="T0" fmla="*/ 275 w 276"/>
              <a:gd name="T1" fmla="*/ 137 h 275"/>
              <a:gd name="T2" fmla="*/ 275 w 276"/>
              <a:gd name="T3" fmla="*/ 137 h 275"/>
              <a:gd name="T4" fmla="*/ 137 w 276"/>
              <a:gd name="T5" fmla="*/ 274 h 275"/>
              <a:gd name="T6" fmla="*/ 137 w 276"/>
              <a:gd name="T7" fmla="*/ 274 h 275"/>
              <a:gd name="T8" fmla="*/ 0 w 276"/>
              <a:gd name="T9" fmla="*/ 137 h 275"/>
              <a:gd name="T10" fmla="*/ 0 w 276"/>
              <a:gd name="T11" fmla="*/ 137 h 275"/>
              <a:gd name="T12" fmla="*/ 137 w 276"/>
              <a:gd name="T13" fmla="*/ 0 h 275"/>
              <a:gd name="T14" fmla="*/ 137 w 276"/>
              <a:gd name="T15" fmla="*/ 0 h 275"/>
              <a:gd name="T16" fmla="*/ 275 w 276"/>
              <a:gd name="T17" fmla="*/ 137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6" h="275">
                <a:moveTo>
                  <a:pt x="275" y="137"/>
                </a:moveTo>
                <a:lnTo>
                  <a:pt x="275" y="137"/>
                </a:lnTo>
                <a:cubicBezTo>
                  <a:pt x="275" y="212"/>
                  <a:pt x="213" y="274"/>
                  <a:pt x="137" y="274"/>
                </a:cubicBezTo>
                <a:lnTo>
                  <a:pt x="137" y="274"/>
                </a:lnTo>
                <a:cubicBezTo>
                  <a:pt x="62" y="274"/>
                  <a:pt x="0" y="212"/>
                  <a:pt x="0" y="137"/>
                </a:cubicBezTo>
                <a:lnTo>
                  <a:pt x="0" y="137"/>
                </a:lnTo>
                <a:cubicBezTo>
                  <a:pt x="0" y="61"/>
                  <a:pt x="62" y="0"/>
                  <a:pt x="137" y="0"/>
                </a:cubicBezTo>
                <a:lnTo>
                  <a:pt x="137" y="0"/>
                </a:lnTo>
                <a:cubicBezTo>
                  <a:pt x="213" y="0"/>
                  <a:pt x="275" y="61"/>
                  <a:pt x="275" y="13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9" name="Freeform 324">
            <a:extLst>
              <a:ext uri="{FF2B5EF4-FFF2-40B4-BE49-F238E27FC236}">
                <a16:creationId xmlns:a16="http://schemas.microsoft.com/office/drawing/2014/main" id="{3C826856-2A85-CE45-81B9-584C26618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097" y="9698206"/>
            <a:ext cx="346100" cy="340604"/>
          </a:xfrm>
          <a:custGeom>
            <a:avLst/>
            <a:gdLst>
              <a:gd name="T0" fmla="*/ 275 w 276"/>
              <a:gd name="T1" fmla="*/ 137 h 275"/>
              <a:gd name="T2" fmla="*/ 275 w 276"/>
              <a:gd name="T3" fmla="*/ 137 h 275"/>
              <a:gd name="T4" fmla="*/ 138 w 276"/>
              <a:gd name="T5" fmla="*/ 274 h 275"/>
              <a:gd name="T6" fmla="*/ 138 w 276"/>
              <a:gd name="T7" fmla="*/ 274 h 275"/>
              <a:gd name="T8" fmla="*/ 0 w 276"/>
              <a:gd name="T9" fmla="*/ 137 h 275"/>
              <a:gd name="T10" fmla="*/ 0 w 276"/>
              <a:gd name="T11" fmla="*/ 137 h 275"/>
              <a:gd name="T12" fmla="*/ 138 w 276"/>
              <a:gd name="T13" fmla="*/ 0 h 275"/>
              <a:gd name="T14" fmla="*/ 138 w 276"/>
              <a:gd name="T15" fmla="*/ 0 h 275"/>
              <a:gd name="T16" fmla="*/ 275 w 276"/>
              <a:gd name="T17" fmla="*/ 137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6" h="275">
                <a:moveTo>
                  <a:pt x="275" y="137"/>
                </a:moveTo>
                <a:lnTo>
                  <a:pt x="275" y="137"/>
                </a:lnTo>
                <a:cubicBezTo>
                  <a:pt x="275" y="213"/>
                  <a:pt x="213" y="274"/>
                  <a:pt x="138" y="274"/>
                </a:cubicBezTo>
                <a:lnTo>
                  <a:pt x="138" y="274"/>
                </a:lnTo>
                <a:cubicBezTo>
                  <a:pt x="62" y="274"/>
                  <a:pt x="0" y="213"/>
                  <a:pt x="0" y="137"/>
                </a:cubicBezTo>
                <a:lnTo>
                  <a:pt x="0" y="137"/>
                </a:lnTo>
                <a:cubicBezTo>
                  <a:pt x="0" y="61"/>
                  <a:pt x="62" y="0"/>
                  <a:pt x="138" y="0"/>
                </a:cubicBezTo>
                <a:lnTo>
                  <a:pt x="138" y="0"/>
                </a:lnTo>
                <a:cubicBezTo>
                  <a:pt x="213" y="0"/>
                  <a:pt x="275" y="61"/>
                  <a:pt x="275" y="1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0" name="Freeform 325">
            <a:extLst>
              <a:ext uri="{FF2B5EF4-FFF2-40B4-BE49-F238E27FC236}">
                <a16:creationId xmlns:a16="http://schemas.microsoft.com/office/drawing/2014/main" id="{975C6746-3342-0941-83A1-083E8B0DA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2789" y="3298140"/>
            <a:ext cx="340604" cy="340604"/>
          </a:xfrm>
          <a:custGeom>
            <a:avLst/>
            <a:gdLst>
              <a:gd name="T0" fmla="*/ 273 w 274"/>
              <a:gd name="T1" fmla="*/ 137 h 275"/>
              <a:gd name="T2" fmla="*/ 273 w 274"/>
              <a:gd name="T3" fmla="*/ 137 h 275"/>
              <a:gd name="T4" fmla="*/ 136 w 274"/>
              <a:gd name="T5" fmla="*/ 274 h 275"/>
              <a:gd name="T6" fmla="*/ 136 w 274"/>
              <a:gd name="T7" fmla="*/ 274 h 275"/>
              <a:gd name="T8" fmla="*/ 0 w 274"/>
              <a:gd name="T9" fmla="*/ 137 h 275"/>
              <a:gd name="T10" fmla="*/ 0 w 274"/>
              <a:gd name="T11" fmla="*/ 137 h 275"/>
              <a:gd name="T12" fmla="*/ 136 w 274"/>
              <a:gd name="T13" fmla="*/ 0 h 275"/>
              <a:gd name="T14" fmla="*/ 136 w 274"/>
              <a:gd name="T15" fmla="*/ 0 h 275"/>
              <a:gd name="T16" fmla="*/ 273 w 274"/>
              <a:gd name="T17" fmla="*/ 137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" h="275">
                <a:moveTo>
                  <a:pt x="273" y="137"/>
                </a:moveTo>
                <a:lnTo>
                  <a:pt x="273" y="137"/>
                </a:lnTo>
                <a:cubicBezTo>
                  <a:pt x="273" y="212"/>
                  <a:pt x="212" y="274"/>
                  <a:pt x="136" y="274"/>
                </a:cubicBezTo>
                <a:lnTo>
                  <a:pt x="136" y="274"/>
                </a:lnTo>
                <a:cubicBezTo>
                  <a:pt x="61" y="274"/>
                  <a:pt x="0" y="212"/>
                  <a:pt x="0" y="137"/>
                </a:cubicBezTo>
                <a:lnTo>
                  <a:pt x="0" y="137"/>
                </a:lnTo>
                <a:cubicBezTo>
                  <a:pt x="0" y="61"/>
                  <a:pt x="61" y="0"/>
                  <a:pt x="136" y="0"/>
                </a:cubicBezTo>
                <a:lnTo>
                  <a:pt x="136" y="0"/>
                </a:lnTo>
                <a:cubicBezTo>
                  <a:pt x="212" y="0"/>
                  <a:pt x="273" y="61"/>
                  <a:pt x="273" y="1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1" name="Freeform 326">
            <a:extLst>
              <a:ext uri="{FF2B5EF4-FFF2-40B4-BE49-F238E27FC236}">
                <a16:creationId xmlns:a16="http://schemas.microsoft.com/office/drawing/2014/main" id="{1BEA4EEA-7C73-0E42-8696-01A36212B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041" y="9698206"/>
            <a:ext cx="346100" cy="340604"/>
          </a:xfrm>
          <a:custGeom>
            <a:avLst/>
            <a:gdLst>
              <a:gd name="T0" fmla="*/ 275 w 276"/>
              <a:gd name="T1" fmla="*/ 137 h 275"/>
              <a:gd name="T2" fmla="*/ 275 w 276"/>
              <a:gd name="T3" fmla="*/ 137 h 275"/>
              <a:gd name="T4" fmla="*/ 138 w 276"/>
              <a:gd name="T5" fmla="*/ 274 h 275"/>
              <a:gd name="T6" fmla="*/ 138 w 276"/>
              <a:gd name="T7" fmla="*/ 274 h 275"/>
              <a:gd name="T8" fmla="*/ 0 w 276"/>
              <a:gd name="T9" fmla="*/ 137 h 275"/>
              <a:gd name="T10" fmla="*/ 0 w 276"/>
              <a:gd name="T11" fmla="*/ 137 h 275"/>
              <a:gd name="T12" fmla="*/ 138 w 276"/>
              <a:gd name="T13" fmla="*/ 0 h 275"/>
              <a:gd name="T14" fmla="*/ 138 w 276"/>
              <a:gd name="T15" fmla="*/ 0 h 275"/>
              <a:gd name="T16" fmla="*/ 275 w 276"/>
              <a:gd name="T17" fmla="*/ 137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6" h="275">
                <a:moveTo>
                  <a:pt x="275" y="137"/>
                </a:moveTo>
                <a:lnTo>
                  <a:pt x="275" y="137"/>
                </a:lnTo>
                <a:cubicBezTo>
                  <a:pt x="275" y="213"/>
                  <a:pt x="213" y="274"/>
                  <a:pt x="138" y="274"/>
                </a:cubicBezTo>
                <a:lnTo>
                  <a:pt x="138" y="274"/>
                </a:lnTo>
                <a:cubicBezTo>
                  <a:pt x="62" y="274"/>
                  <a:pt x="0" y="213"/>
                  <a:pt x="0" y="137"/>
                </a:cubicBezTo>
                <a:lnTo>
                  <a:pt x="0" y="137"/>
                </a:lnTo>
                <a:cubicBezTo>
                  <a:pt x="0" y="61"/>
                  <a:pt x="62" y="0"/>
                  <a:pt x="138" y="0"/>
                </a:cubicBezTo>
                <a:lnTo>
                  <a:pt x="138" y="0"/>
                </a:lnTo>
                <a:cubicBezTo>
                  <a:pt x="213" y="0"/>
                  <a:pt x="275" y="61"/>
                  <a:pt x="275" y="13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2" name="Freeform 327">
            <a:extLst>
              <a:ext uri="{FF2B5EF4-FFF2-40B4-BE49-F238E27FC236}">
                <a16:creationId xmlns:a16="http://schemas.microsoft.com/office/drawing/2014/main" id="{4C5C5105-CDFA-1A47-B3BC-75B95FC89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292" y="7627110"/>
            <a:ext cx="1422849" cy="1422849"/>
          </a:xfrm>
          <a:custGeom>
            <a:avLst/>
            <a:gdLst>
              <a:gd name="T0" fmla="*/ 1090 w 1142"/>
              <a:gd name="T1" fmla="*/ 1090 h 1143"/>
              <a:gd name="T2" fmla="*/ 311 w 1142"/>
              <a:gd name="T3" fmla="*/ 1090 h 1143"/>
              <a:gd name="T4" fmla="*/ 311 w 1142"/>
              <a:gd name="T5" fmla="*/ 856 h 1143"/>
              <a:gd name="T6" fmla="*/ 311 w 1142"/>
              <a:gd name="T7" fmla="*/ 856 h 1143"/>
              <a:gd name="T8" fmla="*/ 286 w 1142"/>
              <a:gd name="T9" fmla="*/ 831 h 1143"/>
              <a:gd name="T10" fmla="*/ 52 w 1142"/>
              <a:gd name="T11" fmla="*/ 831 h 1143"/>
              <a:gd name="T12" fmla="*/ 52 w 1142"/>
              <a:gd name="T13" fmla="*/ 52 h 1143"/>
              <a:gd name="T14" fmla="*/ 1090 w 1142"/>
              <a:gd name="T15" fmla="*/ 52 h 1143"/>
              <a:gd name="T16" fmla="*/ 1090 w 1142"/>
              <a:gd name="T17" fmla="*/ 1090 h 1143"/>
              <a:gd name="T18" fmla="*/ 260 w 1142"/>
              <a:gd name="T19" fmla="*/ 1063 h 1143"/>
              <a:gd name="T20" fmla="*/ 78 w 1142"/>
              <a:gd name="T21" fmla="*/ 883 h 1143"/>
              <a:gd name="T22" fmla="*/ 260 w 1142"/>
              <a:gd name="T23" fmla="*/ 883 h 1143"/>
              <a:gd name="T24" fmla="*/ 260 w 1142"/>
              <a:gd name="T25" fmla="*/ 1063 h 1143"/>
              <a:gd name="T26" fmla="*/ 1090 w 1142"/>
              <a:gd name="T27" fmla="*/ 0 h 1143"/>
              <a:gd name="T28" fmla="*/ 52 w 1142"/>
              <a:gd name="T29" fmla="*/ 0 h 1143"/>
              <a:gd name="T30" fmla="*/ 52 w 1142"/>
              <a:gd name="T31" fmla="*/ 0 h 1143"/>
              <a:gd name="T32" fmla="*/ 0 w 1142"/>
              <a:gd name="T33" fmla="*/ 52 h 1143"/>
              <a:gd name="T34" fmla="*/ 0 w 1142"/>
              <a:gd name="T35" fmla="*/ 883 h 1143"/>
              <a:gd name="T36" fmla="*/ 208 w 1142"/>
              <a:gd name="T37" fmla="*/ 1090 h 1143"/>
              <a:gd name="T38" fmla="*/ 260 w 1142"/>
              <a:gd name="T39" fmla="*/ 1142 h 1143"/>
              <a:gd name="T40" fmla="*/ 1090 w 1142"/>
              <a:gd name="T41" fmla="*/ 1142 h 1143"/>
              <a:gd name="T42" fmla="*/ 1090 w 1142"/>
              <a:gd name="T43" fmla="*/ 1142 h 1143"/>
              <a:gd name="T44" fmla="*/ 1141 w 1142"/>
              <a:gd name="T45" fmla="*/ 1090 h 1143"/>
              <a:gd name="T46" fmla="*/ 1141 w 1142"/>
              <a:gd name="T47" fmla="*/ 52 h 1143"/>
              <a:gd name="T48" fmla="*/ 1141 w 1142"/>
              <a:gd name="T49" fmla="*/ 52 h 1143"/>
              <a:gd name="T50" fmla="*/ 1090 w 1142"/>
              <a:gd name="T51" fmla="*/ 0 h 1143"/>
              <a:gd name="T52" fmla="*/ 234 w 1142"/>
              <a:gd name="T53" fmla="*/ 623 h 1143"/>
              <a:gd name="T54" fmla="*/ 752 w 1142"/>
              <a:gd name="T55" fmla="*/ 623 h 1143"/>
              <a:gd name="T56" fmla="*/ 752 w 1142"/>
              <a:gd name="T57" fmla="*/ 623 h 1143"/>
              <a:gd name="T58" fmla="*/ 779 w 1142"/>
              <a:gd name="T59" fmla="*/ 597 h 1143"/>
              <a:gd name="T60" fmla="*/ 779 w 1142"/>
              <a:gd name="T61" fmla="*/ 597 h 1143"/>
              <a:gd name="T62" fmla="*/ 752 w 1142"/>
              <a:gd name="T63" fmla="*/ 571 h 1143"/>
              <a:gd name="T64" fmla="*/ 234 w 1142"/>
              <a:gd name="T65" fmla="*/ 571 h 1143"/>
              <a:gd name="T66" fmla="*/ 234 w 1142"/>
              <a:gd name="T67" fmla="*/ 571 h 1143"/>
              <a:gd name="T68" fmla="*/ 208 w 1142"/>
              <a:gd name="T69" fmla="*/ 597 h 1143"/>
              <a:gd name="T70" fmla="*/ 208 w 1142"/>
              <a:gd name="T71" fmla="*/ 597 h 1143"/>
              <a:gd name="T72" fmla="*/ 234 w 1142"/>
              <a:gd name="T73" fmla="*/ 623 h 1143"/>
              <a:gd name="T74" fmla="*/ 234 w 1142"/>
              <a:gd name="T75" fmla="*/ 312 h 1143"/>
              <a:gd name="T76" fmla="*/ 545 w 1142"/>
              <a:gd name="T77" fmla="*/ 312 h 1143"/>
              <a:gd name="T78" fmla="*/ 545 w 1142"/>
              <a:gd name="T79" fmla="*/ 312 h 1143"/>
              <a:gd name="T80" fmla="*/ 571 w 1142"/>
              <a:gd name="T81" fmla="*/ 286 h 1143"/>
              <a:gd name="T82" fmla="*/ 571 w 1142"/>
              <a:gd name="T83" fmla="*/ 286 h 1143"/>
              <a:gd name="T84" fmla="*/ 545 w 1142"/>
              <a:gd name="T85" fmla="*/ 260 h 1143"/>
              <a:gd name="T86" fmla="*/ 234 w 1142"/>
              <a:gd name="T87" fmla="*/ 260 h 1143"/>
              <a:gd name="T88" fmla="*/ 234 w 1142"/>
              <a:gd name="T89" fmla="*/ 260 h 1143"/>
              <a:gd name="T90" fmla="*/ 208 w 1142"/>
              <a:gd name="T91" fmla="*/ 286 h 1143"/>
              <a:gd name="T92" fmla="*/ 208 w 1142"/>
              <a:gd name="T93" fmla="*/ 286 h 1143"/>
              <a:gd name="T94" fmla="*/ 234 w 1142"/>
              <a:gd name="T95" fmla="*/ 312 h 1143"/>
              <a:gd name="T96" fmla="*/ 234 w 1142"/>
              <a:gd name="T97" fmla="*/ 467 h 1143"/>
              <a:gd name="T98" fmla="*/ 908 w 1142"/>
              <a:gd name="T99" fmla="*/ 467 h 1143"/>
              <a:gd name="T100" fmla="*/ 908 w 1142"/>
              <a:gd name="T101" fmla="*/ 467 h 1143"/>
              <a:gd name="T102" fmla="*/ 934 w 1142"/>
              <a:gd name="T103" fmla="*/ 441 h 1143"/>
              <a:gd name="T104" fmla="*/ 934 w 1142"/>
              <a:gd name="T105" fmla="*/ 441 h 1143"/>
              <a:gd name="T106" fmla="*/ 908 w 1142"/>
              <a:gd name="T107" fmla="*/ 415 h 1143"/>
              <a:gd name="T108" fmla="*/ 234 w 1142"/>
              <a:gd name="T109" fmla="*/ 415 h 1143"/>
              <a:gd name="T110" fmla="*/ 234 w 1142"/>
              <a:gd name="T111" fmla="*/ 415 h 1143"/>
              <a:gd name="T112" fmla="*/ 208 w 1142"/>
              <a:gd name="T113" fmla="*/ 441 h 1143"/>
              <a:gd name="T114" fmla="*/ 208 w 1142"/>
              <a:gd name="T115" fmla="*/ 441 h 1143"/>
              <a:gd name="T116" fmla="*/ 234 w 1142"/>
              <a:gd name="T117" fmla="*/ 467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2" h="1143">
                <a:moveTo>
                  <a:pt x="1090" y="1090"/>
                </a:moveTo>
                <a:lnTo>
                  <a:pt x="311" y="1090"/>
                </a:lnTo>
                <a:lnTo>
                  <a:pt x="311" y="856"/>
                </a:lnTo>
                <a:lnTo>
                  <a:pt x="311" y="856"/>
                </a:lnTo>
                <a:cubicBezTo>
                  <a:pt x="311" y="842"/>
                  <a:pt x="300" y="831"/>
                  <a:pt x="286" y="831"/>
                </a:cubicBezTo>
                <a:lnTo>
                  <a:pt x="52" y="831"/>
                </a:lnTo>
                <a:lnTo>
                  <a:pt x="52" y="52"/>
                </a:lnTo>
                <a:lnTo>
                  <a:pt x="1090" y="52"/>
                </a:lnTo>
                <a:lnTo>
                  <a:pt x="1090" y="1090"/>
                </a:lnTo>
                <a:close/>
                <a:moveTo>
                  <a:pt x="260" y="1063"/>
                </a:moveTo>
                <a:lnTo>
                  <a:pt x="78" y="883"/>
                </a:lnTo>
                <a:lnTo>
                  <a:pt x="260" y="883"/>
                </a:lnTo>
                <a:lnTo>
                  <a:pt x="260" y="1063"/>
                </a:lnTo>
                <a:close/>
                <a:moveTo>
                  <a:pt x="1090" y="0"/>
                </a:moveTo>
                <a:lnTo>
                  <a:pt x="52" y="0"/>
                </a:lnTo>
                <a:lnTo>
                  <a:pt x="52" y="0"/>
                </a:lnTo>
                <a:cubicBezTo>
                  <a:pt x="23" y="0"/>
                  <a:pt x="0" y="24"/>
                  <a:pt x="0" y="52"/>
                </a:cubicBezTo>
                <a:lnTo>
                  <a:pt x="0" y="883"/>
                </a:lnTo>
                <a:lnTo>
                  <a:pt x="208" y="1090"/>
                </a:lnTo>
                <a:lnTo>
                  <a:pt x="260" y="1142"/>
                </a:lnTo>
                <a:lnTo>
                  <a:pt x="1090" y="1142"/>
                </a:lnTo>
                <a:lnTo>
                  <a:pt x="1090" y="1142"/>
                </a:lnTo>
                <a:cubicBezTo>
                  <a:pt x="1118" y="1142"/>
                  <a:pt x="1141" y="1119"/>
                  <a:pt x="1141" y="1090"/>
                </a:cubicBezTo>
                <a:lnTo>
                  <a:pt x="1141" y="52"/>
                </a:lnTo>
                <a:lnTo>
                  <a:pt x="1141" y="52"/>
                </a:lnTo>
                <a:cubicBezTo>
                  <a:pt x="1141" y="24"/>
                  <a:pt x="1118" y="0"/>
                  <a:pt x="1090" y="0"/>
                </a:cubicBezTo>
                <a:close/>
                <a:moveTo>
                  <a:pt x="234" y="623"/>
                </a:moveTo>
                <a:lnTo>
                  <a:pt x="752" y="623"/>
                </a:lnTo>
                <a:lnTo>
                  <a:pt x="752" y="623"/>
                </a:lnTo>
                <a:cubicBezTo>
                  <a:pt x="767" y="623"/>
                  <a:pt x="779" y="611"/>
                  <a:pt x="779" y="597"/>
                </a:cubicBezTo>
                <a:lnTo>
                  <a:pt x="779" y="597"/>
                </a:lnTo>
                <a:cubicBezTo>
                  <a:pt x="779" y="583"/>
                  <a:pt x="767" y="571"/>
                  <a:pt x="752" y="571"/>
                </a:cubicBezTo>
                <a:lnTo>
                  <a:pt x="234" y="571"/>
                </a:lnTo>
                <a:lnTo>
                  <a:pt x="234" y="571"/>
                </a:lnTo>
                <a:cubicBezTo>
                  <a:pt x="219" y="571"/>
                  <a:pt x="208" y="583"/>
                  <a:pt x="208" y="597"/>
                </a:cubicBezTo>
                <a:lnTo>
                  <a:pt x="208" y="597"/>
                </a:lnTo>
                <a:cubicBezTo>
                  <a:pt x="208" y="611"/>
                  <a:pt x="219" y="623"/>
                  <a:pt x="234" y="623"/>
                </a:cubicBezTo>
                <a:close/>
                <a:moveTo>
                  <a:pt x="234" y="312"/>
                </a:moveTo>
                <a:lnTo>
                  <a:pt x="545" y="312"/>
                </a:lnTo>
                <a:lnTo>
                  <a:pt x="545" y="312"/>
                </a:lnTo>
                <a:cubicBezTo>
                  <a:pt x="559" y="312"/>
                  <a:pt x="571" y="300"/>
                  <a:pt x="571" y="286"/>
                </a:cubicBezTo>
                <a:lnTo>
                  <a:pt x="571" y="286"/>
                </a:lnTo>
                <a:cubicBezTo>
                  <a:pt x="571" y="271"/>
                  <a:pt x="559" y="260"/>
                  <a:pt x="545" y="260"/>
                </a:cubicBezTo>
                <a:lnTo>
                  <a:pt x="234" y="260"/>
                </a:lnTo>
                <a:lnTo>
                  <a:pt x="234" y="260"/>
                </a:lnTo>
                <a:cubicBezTo>
                  <a:pt x="219" y="260"/>
                  <a:pt x="208" y="271"/>
                  <a:pt x="208" y="286"/>
                </a:cubicBezTo>
                <a:lnTo>
                  <a:pt x="208" y="286"/>
                </a:lnTo>
                <a:cubicBezTo>
                  <a:pt x="208" y="300"/>
                  <a:pt x="219" y="312"/>
                  <a:pt x="234" y="312"/>
                </a:cubicBezTo>
                <a:close/>
                <a:moveTo>
                  <a:pt x="234" y="467"/>
                </a:moveTo>
                <a:lnTo>
                  <a:pt x="908" y="467"/>
                </a:lnTo>
                <a:lnTo>
                  <a:pt x="908" y="467"/>
                </a:lnTo>
                <a:cubicBezTo>
                  <a:pt x="922" y="467"/>
                  <a:pt x="934" y="456"/>
                  <a:pt x="934" y="441"/>
                </a:cubicBezTo>
                <a:lnTo>
                  <a:pt x="934" y="441"/>
                </a:lnTo>
                <a:cubicBezTo>
                  <a:pt x="934" y="427"/>
                  <a:pt x="922" y="415"/>
                  <a:pt x="908" y="415"/>
                </a:cubicBezTo>
                <a:lnTo>
                  <a:pt x="234" y="415"/>
                </a:lnTo>
                <a:lnTo>
                  <a:pt x="234" y="415"/>
                </a:lnTo>
                <a:cubicBezTo>
                  <a:pt x="219" y="415"/>
                  <a:pt x="208" y="427"/>
                  <a:pt x="208" y="441"/>
                </a:cubicBezTo>
                <a:lnTo>
                  <a:pt x="208" y="441"/>
                </a:lnTo>
                <a:cubicBezTo>
                  <a:pt x="208" y="456"/>
                  <a:pt x="219" y="467"/>
                  <a:pt x="234" y="4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3" name="Freeform 329">
            <a:extLst>
              <a:ext uri="{FF2B5EF4-FFF2-40B4-BE49-F238E27FC236}">
                <a16:creationId xmlns:a16="http://schemas.microsoft.com/office/drawing/2014/main" id="{31EDEBDE-77B5-AC4B-A7AD-28C12AE52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535" y="7627110"/>
            <a:ext cx="1422846" cy="1422849"/>
          </a:xfrm>
          <a:custGeom>
            <a:avLst/>
            <a:gdLst>
              <a:gd name="T0" fmla="*/ 475 w 1142"/>
              <a:gd name="T1" fmla="*/ 786 h 1143"/>
              <a:gd name="T2" fmla="*/ 467 w 1142"/>
              <a:gd name="T3" fmla="*/ 804 h 1143"/>
              <a:gd name="T4" fmla="*/ 493 w 1142"/>
              <a:gd name="T5" fmla="*/ 831 h 1143"/>
              <a:gd name="T6" fmla="*/ 564 w 1142"/>
              <a:gd name="T7" fmla="*/ 770 h 1143"/>
              <a:gd name="T8" fmla="*/ 571 w 1142"/>
              <a:gd name="T9" fmla="*/ 752 h 1143"/>
              <a:gd name="T10" fmla="*/ 545 w 1142"/>
              <a:gd name="T11" fmla="*/ 727 h 1143"/>
              <a:gd name="T12" fmla="*/ 527 w 1142"/>
              <a:gd name="T13" fmla="*/ 734 h 1143"/>
              <a:gd name="T14" fmla="*/ 597 w 1142"/>
              <a:gd name="T15" fmla="*/ 934 h 1143"/>
              <a:gd name="T16" fmla="*/ 615 w 1142"/>
              <a:gd name="T17" fmla="*/ 926 h 1143"/>
              <a:gd name="T18" fmla="*/ 771 w 1142"/>
              <a:gd name="T19" fmla="*/ 770 h 1143"/>
              <a:gd name="T20" fmla="*/ 778 w 1142"/>
              <a:gd name="T21" fmla="*/ 752 h 1143"/>
              <a:gd name="T22" fmla="*/ 752 w 1142"/>
              <a:gd name="T23" fmla="*/ 727 h 1143"/>
              <a:gd name="T24" fmla="*/ 579 w 1142"/>
              <a:gd name="T25" fmla="*/ 890 h 1143"/>
              <a:gd name="T26" fmla="*/ 571 w 1142"/>
              <a:gd name="T27" fmla="*/ 908 h 1143"/>
              <a:gd name="T28" fmla="*/ 597 w 1142"/>
              <a:gd name="T29" fmla="*/ 934 h 1143"/>
              <a:gd name="T30" fmla="*/ 234 w 1142"/>
              <a:gd name="T31" fmla="*/ 260 h 1143"/>
              <a:gd name="T32" fmla="*/ 208 w 1142"/>
              <a:gd name="T33" fmla="*/ 234 h 1143"/>
              <a:gd name="T34" fmla="*/ 234 w 1142"/>
              <a:gd name="T35" fmla="*/ 208 h 1143"/>
              <a:gd name="T36" fmla="*/ 260 w 1142"/>
              <a:gd name="T37" fmla="*/ 234 h 1143"/>
              <a:gd name="T38" fmla="*/ 234 w 1142"/>
              <a:gd name="T39" fmla="*/ 156 h 1143"/>
              <a:gd name="T40" fmla="*/ 156 w 1142"/>
              <a:gd name="T41" fmla="*/ 234 h 1143"/>
              <a:gd name="T42" fmla="*/ 234 w 1142"/>
              <a:gd name="T43" fmla="*/ 312 h 1143"/>
              <a:gd name="T44" fmla="*/ 312 w 1142"/>
              <a:gd name="T45" fmla="*/ 234 h 1143"/>
              <a:gd name="T46" fmla="*/ 234 w 1142"/>
              <a:gd name="T47" fmla="*/ 156 h 1143"/>
              <a:gd name="T48" fmla="*/ 623 w 1142"/>
              <a:gd name="T49" fmla="*/ 701 h 1143"/>
              <a:gd name="T50" fmla="*/ 745 w 1142"/>
              <a:gd name="T51" fmla="*/ 590 h 1143"/>
              <a:gd name="T52" fmla="*/ 752 w 1142"/>
              <a:gd name="T53" fmla="*/ 571 h 1143"/>
              <a:gd name="T54" fmla="*/ 727 w 1142"/>
              <a:gd name="T55" fmla="*/ 545 h 1143"/>
              <a:gd name="T56" fmla="*/ 708 w 1142"/>
              <a:gd name="T57" fmla="*/ 553 h 1143"/>
              <a:gd name="T58" fmla="*/ 604 w 1142"/>
              <a:gd name="T59" fmla="*/ 656 h 1143"/>
              <a:gd name="T60" fmla="*/ 597 w 1142"/>
              <a:gd name="T61" fmla="*/ 675 h 1143"/>
              <a:gd name="T62" fmla="*/ 597 w 1142"/>
              <a:gd name="T63" fmla="*/ 1079 h 1143"/>
              <a:gd name="T64" fmla="*/ 52 w 1142"/>
              <a:gd name="T65" fmla="*/ 78 h 1143"/>
              <a:gd name="T66" fmla="*/ 78 w 1142"/>
              <a:gd name="T67" fmla="*/ 52 h 1143"/>
              <a:gd name="T68" fmla="*/ 1079 w 1142"/>
              <a:gd name="T69" fmla="*/ 597 h 1143"/>
              <a:gd name="T70" fmla="*/ 1134 w 1142"/>
              <a:gd name="T71" fmla="*/ 579 h 1143"/>
              <a:gd name="T72" fmla="*/ 564 w 1142"/>
              <a:gd name="T73" fmla="*/ 8 h 1143"/>
              <a:gd name="T74" fmla="*/ 78 w 1142"/>
              <a:gd name="T75" fmla="*/ 0 h 1143"/>
              <a:gd name="T76" fmla="*/ 0 w 1142"/>
              <a:gd name="T77" fmla="*/ 78 h 1143"/>
              <a:gd name="T78" fmla="*/ 0 w 1142"/>
              <a:gd name="T79" fmla="*/ 545 h 1143"/>
              <a:gd name="T80" fmla="*/ 579 w 1142"/>
              <a:gd name="T81" fmla="*/ 1134 h 1143"/>
              <a:gd name="T82" fmla="*/ 597 w 1142"/>
              <a:gd name="T83" fmla="*/ 1142 h 1143"/>
              <a:gd name="T84" fmla="*/ 615 w 1142"/>
              <a:gd name="T85" fmla="*/ 1134 h 1143"/>
              <a:gd name="T86" fmla="*/ 1134 w 1142"/>
              <a:gd name="T87" fmla="*/ 615 h 1143"/>
              <a:gd name="T88" fmla="*/ 1141 w 1142"/>
              <a:gd name="T89" fmla="*/ 597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42" h="1143">
                <a:moveTo>
                  <a:pt x="475" y="786"/>
                </a:moveTo>
                <a:lnTo>
                  <a:pt x="475" y="786"/>
                </a:lnTo>
                <a:cubicBezTo>
                  <a:pt x="470" y="791"/>
                  <a:pt x="467" y="797"/>
                  <a:pt x="467" y="804"/>
                </a:cubicBezTo>
                <a:lnTo>
                  <a:pt x="467" y="804"/>
                </a:lnTo>
                <a:cubicBezTo>
                  <a:pt x="467" y="819"/>
                  <a:pt x="479" y="831"/>
                  <a:pt x="493" y="831"/>
                </a:cubicBezTo>
                <a:lnTo>
                  <a:pt x="493" y="831"/>
                </a:lnTo>
                <a:cubicBezTo>
                  <a:pt x="501" y="831"/>
                  <a:pt x="507" y="827"/>
                  <a:pt x="512" y="822"/>
                </a:cubicBezTo>
                <a:lnTo>
                  <a:pt x="564" y="770"/>
                </a:lnTo>
                <a:lnTo>
                  <a:pt x="564" y="770"/>
                </a:lnTo>
                <a:cubicBezTo>
                  <a:pt x="568" y="766"/>
                  <a:pt x="571" y="759"/>
                  <a:pt x="571" y="752"/>
                </a:cubicBezTo>
                <a:lnTo>
                  <a:pt x="571" y="752"/>
                </a:lnTo>
                <a:cubicBezTo>
                  <a:pt x="571" y="738"/>
                  <a:pt x="559" y="727"/>
                  <a:pt x="545" y="727"/>
                </a:cubicBezTo>
                <a:lnTo>
                  <a:pt x="545" y="727"/>
                </a:lnTo>
                <a:cubicBezTo>
                  <a:pt x="538" y="727"/>
                  <a:pt x="531" y="729"/>
                  <a:pt x="527" y="734"/>
                </a:cubicBezTo>
                <a:lnTo>
                  <a:pt x="475" y="786"/>
                </a:lnTo>
                <a:close/>
                <a:moveTo>
                  <a:pt x="597" y="934"/>
                </a:moveTo>
                <a:lnTo>
                  <a:pt x="597" y="934"/>
                </a:lnTo>
                <a:cubicBezTo>
                  <a:pt x="604" y="934"/>
                  <a:pt x="611" y="931"/>
                  <a:pt x="615" y="926"/>
                </a:cubicBezTo>
                <a:lnTo>
                  <a:pt x="771" y="770"/>
                </a:lnTo>
                <a:lnTo>
                  <a:pt x="771" y="770"/>
                </a:lnTo>
                <a:cubicBezTo>
                  <a:pt x="776" y="766"/>
                  <a:pt x="778" y="759"/>
                  <a:pt x="778" y="752"/>
                </a:cubicBezTo>
                <a:lnTo>
                  <a:pt x="778" y="752"/>
                </a:lnTo>
                <a:cubicBezTo>
                  <a:pt x="778" y="738"/>
                  <a:pt x="766" y="727"/>
                  <a:pt x="752" y="727"/>
                </a:cubicBezTo>
                <a:lnTo>
                  <a:pt x="752" y="727"/>
                </a:lnTo>
                <a:cubicBezTo>
                  <a:pt x="745" y="727"/>
                  <a:pt x="739" y="729"/>
                  <a:pt x="734" y="734"/>
                </a:cubicBezTo>
                <a:lnTo>
                  <a:pt x="579" y="890"/>
                </a:lnTo>
                <a:lnTo>
                  <a:pt x="579" y="890"/>
                </a:lnTo>
                <a:cubicBezTo>
                  <a:pt x="574" y="895"/>
                  <a:pt x="571" y="901"/>
                  <a:pt x="571" y="908"/>
                </a:cubicBezTo>
                <a:lnTo>
                  <a:pt x="571" y="908"/>
                </a:lnTo>
                <a:cubicBezTo>
                  <a:pt x="571" y="922"/>
                  <a:pt x="582" y="934"/>
                  <a:pt x="597" y="934"/>
                </a:cubicBezTo>
                <a:close/>
                <a:moveTo>
                  <a:pt x="234" y="260"/>
                </a:moveTo>
                <a:lnTo>
                  <a:pt x="234" y="260"/>
                </a:lnTo>
                <a:cubicBezTo>
                  <a:pt x="219" y="260"/>
                  <a:pt x="208" y="248"/>
                  <a:pt x="208" y="234"/>
                </a:cubicBezTo>
                <a:lnTo>
                  <a:pt x="208" y="234"/>
                </a:lnTo>
                <a:cubicBezTo>
                  <a:pt x="208" y="219"/>
                  <a:pt x="219" y="208"/>
                  <a:pt x="234" y="208"/>
                </a:cubicBezTo>
                <a:lnTo>
                  <a:pt x="234" y="208"/>
                </a:lnTo>
                <a:cubicBezTo>
                  <a:pt x="248" y="208"/>
                  <a:pt x="260" y="219"/>
                  <a:pt x="260" y="234"/>
                </a:cubicBezTo>
                <a:lnTo>
                  <a:pt x="260" y="234"/>
                </a:lnTo>
                <a:cubicBezTo>
                  <a:pt x="260" y="248"/>
                  <a:pt x="248" y="260"/>
                  <a:pt x="234" y="260"/>
                </a:cubicBezTo>
                <a:close/>
                <a:moveTo>
                  <a:pt x="234" y="156"/>
                </a:moveTo>
                <a:lnTo>
                  <a:pt x="234" y="156"/>
                </a:lnTo>
                <a:cubicBezTo>
                  <a:pt x="191" y="156"/>
                  <a:pt x="156" y="191"/>
                  <a:pt x="156" y="234"/>
                </a:cubicBezTo>
                <a:lnTo>
                  <a:pt x="156" y="234"/>
                </a:lnTo>
                <a:cubicBezTo>
                  <a:pt x="156" y="277"/>
                  <a:pt x="191" y="312"/>
                  <a:pt x="234" y="312"/>
                </a:cubicBezTo>
                <a:lnTo>
                  <a:pt x="234" y="312"/>
                </a:lnTo>
                <a:cubicBezTo>
                  <a:pt x="277" y="312"/>
                  <a:pt x="312" y="277"/>
                  <a:pt x="312" y="234"/>
                </a:cubicBezTo>
                <a:lnTo>
                  <a:pt x="312" y="234"/>
                </a:lnTo>
                <a:cubicBezTo>
                  <a:pt x="312" y="191"/>
                  <a:pt x="277" y="156"/>
                  <a:pt x="234" y="156"/>
                </a:cubicBezTo>
                <a:close/>
                <a:moveTo>
                  <a:pt x="623" y="701"/>
                </a:moveTo>
                <a:lnTo>
                  <a:pt x="623" y="701"/>
                </a:lnTo>
                <a:cubicBezTo>
                  <a:pt x="630" y="701"/>
                  <a:pt x="636" y="698"/>
                  <a:pt x="641" y="693"/>
                </a:cubicBezTo>
                <a:lnTo>
                  <a:pt x="745" y="590"/>
                </a:lnTo>
                <a:lnTo>
                  <a:pt x="745" y="590"/>
                </a:lnTo>
                <a:cubicBezTo>
                  <a:pt x="749" y="585"/>
                  <a:pt x="752" y="578"/>
                  <a:pt x="752" y="571"/>
                </a:cubicBezTo>
                <a:lnTo>
                  <a:pt x="752" y="571"/>
                </a:lnTo>
                <a:cubicBezTo>
                  <a:pt x="752" y="556"/>
                  <a:pt x="741" y="545"/>
                  <a:pt x="727" y="545"/>
                </a:cubicBezTo>
                <a:lnTo>
                  <a:pt x="727" y="545"/>
                </a:lnTo>
                <a:cubicBezTo>
                  <a:pt x="719" y="545"/>
                  <a:pt x="713" y="548"/>
                  <a:pt x="708" y="553"/>
                </a:cubicBezTo>
                <a:lnTo>
                  <a:pt x="604" y="656"/>
                </a:lnTo>
                <a:lnTo>
                  <a:pt x="604" y="656"/>
                </a:lnTo>
                <a:cubicBezTo>
                  <a:pt x="599" y="661"/>
                  <a:pt x="597" y="668"/>
                  <a:pt x="597" y="675"/>
                </a:cubicBezTo>
                <a:lnTo>
                  <a:pt x="597" y="675"/>
                </a:lnTo>
                <a:cubicBezTo>
                  <a:pt x="597" y="689"/>
                  <a:pt x="609" y="701"/>
                  <a:pt x="623" y="701"/>
                </a:cubicBezTo>
                <a:close/>
                <a:moveTo>
                  <a:pt x="597" y="1079"/>
                </a:moveTo>
                <a:lnTo>
                  <a:pt x="52" y="534"/>
                </a:lnTo>
                <a:lnTo>
                  <a:pt x="52" y="78"/>
                </a:lnTo>
                <a:lnTo>
                  <a:pt x="52" y="78"/>
                </a:lnTo>
                <a:cubicBezTo>
                  <a:pt x="52" y="63"/>
                  <a:pt x="64" y="52"/>
                  <a:pt x="78" y="52"/>
                </a:cubicBezTo>
                <a:lnTo>
                  <a:pt x="534" y="52"/>
                </a:lnTo>
                <a:lnTo>
                  <a:pt x="1079" y="597"/>
                </a:lnTo>
                <a:lnTo>
                  <a:pt x="597" y="1079"/>
                </a:lnTo>
                <a:close/>
                <a:moveTo>
                  <a:pt x="1134" y="579"/>
                </a:moveTo>
                <a:lnTo>
                  <a:pt x="564" y="8"/>
                </a:lnTo>
                <a:lnTo>
                  <a:pt x="564" y="8"/>
                </a:lnTo>
                <a:cubicBezTo>
                  <a:pt x="559" y="3"/>
                  <a:pt x="552" y="0"/>
                  <a:pt x="545" y="0"/>
                </a:cubicBezTo>
                <a:lnTo>
                  <a:pt x="78" y="0"/>
                </a:lnTo>
                <a:lnTo>
                  <a:pt x="78" y="0"/>
                </a:lnTo>
                <a:cubicBezTo>
                  <a:pt x="35" y="0"/>
                  <a:pt x="0" y="35"/>
                  <a:pt x="0" y="78"/>
                </a:cubicBezTo>
                <a:lnTo>
                  <a:pt x="0" y="545"/>
                </a:lnTo>
                <a:lnTo>
                  <a:pt x="0" y="545"/>
                </a:lnTo>
                <a:cubicBezTo>
                  <a:pt x="0" y="552"/>
                  <a:pt x="3" y="559"/>
                  <a:pt x="8" y="563"/>
                </a:cubicBezTo>
                <a:lnTo>
                  <a:pt x="579" y="1134"/>
                </a:lnTo>
                <a:lnTo>
                  <a:pt x="579" y="1134"/>
                </a:lnTo>
                <a:cubicBezTo>
                  <a:pt x="583" y="1139"/>
                  <a:pt x="590" y="1142"/>
                  <a:pt x="597" y="1142"/>
                </a:cubicBezTo>
                <a:lnTo>
                  <a:pt x="597" y="1142"/>
                </a:lnTo>
                <a:cubicBezTo>
                  <a:pt x="604" y="1142"/>
                  <a:pt x="611" y="1139"/>
                  <a:pt x="615" y="1134"/>
                </a:cubicBezTo>
                <a:lnTo>
                  <a:pt x="1134" y="615"/>
                </a:lnTo>
                <a:lnTo>
                  <a:pt x="1134" y="615"/>
                </a:lnTo>
                <a:cubicBezTo>
                  <a:pt x="1138" y="610"/>
                  <a:pt x="1141" y="604"/>
                  <a:pt x="1141" y="597"/>
                </a:cubicBezTo>
                <a:lnTo>
                  <a:pt x="1141" y="597"/>
                </a:lnTo>
                <a:cubicBezTo>
                  <a:pt x="1141" y="590"/>
                  <a:pt x="1138" y="584"/>
                  <a:pt x="1134" y="5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4" name="Freeform 330">
            <a:extLst>
              <a:ext uri="{FF2B5EF4-FFF2-40B4-BE49-F238E27FC236}">
                <a16:creationId xmlns:a16="http://schemas.microsoft.com/office/drawing/2014/main" id="{F8663227-EE32-7343-B1D4-FD0BD3947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2121" y="10549712"/>
            <a:ext cx="1422846" cy="1164647"/>
          </a:xfrm>
          <a:custGeom>
            <a:avLst/>
            <a:gdLst>
              <a:gd name="T0" fmla="*/ 596 w 1141"/>
              <a:gd name="T1" fmla="*/ 415 h 934"/>
              <a:gd name="T2" fmla="*/ 596 w 1141"/>
              <a:gd name="T3" fmla="*/ 363 h 934"/>
              <a:gd name="T4" fmla="*/ 363 w 1141"/>
              <a:gd name="T5" fmla="*/ 389 h 934"/>
              <a:gd name="T6" fmla="*/ 389 w 1141"/>
              <a:gd name="T7" fmla="*/ 519 h 934"/>
              <a:gd name="T8" fmla="*/ 518 w 1141"/>
              <a:gd name="T9" fmla="*/ 493 h 934"/>
              <a:gd name="T10" fmla="*/ 389 w 1141"/>
              <a:gd name="T11" fmla="*/ 467 h 934"/>
              <a:gd name="T12" fmla="*/ 363 w 1141"/>
              <a:gd name="T13" fmla="*/ 493 h 934"/>
              <a:gd name="T14" fmla="*/ 596 w 1141"/>
              <a:gd name="T15" fmla="*/ 622 h 934"/>
              <a:gd name="T16" fmla="*/ 621 w 1141"/>
              <a:gd name="T17" fmla="*/ 597 h 934"/>
              <a:gd name="T18" fmla="*/ 389 w 1141"/>
              <a:gd name="T19" fmla="*/ 570 h 934"/>
              <a:gd name="T20" fmla="*/ 389 w 1141"/>
              <a:gd name="T21" fmla="*/ 622 h 934"/>
              <a:gd name="T22" fmla="*/ 881 w 1141"/>
              <a:gd name="T23" fmla="*/ 830 h 934"/>
              <a:gd name="T24" fmla="*/ 933 w 1141"/>
              <a:gd name="T25" fmla="*/ 804 h 934"/>
              <a:gd name="T26" fmla="*/ 803 w 1141"/>
              <a:gd name="T27" fmla="*/ 778 h 934"/>
              <a:gd name="T28" fmla="*/ 777 w 1141"/>
              <a:gd name="T29" fmla="*/ 804 h 934"/>
              <a:gd name="T30" fmla="*/ 829 w 1141"/>
              <a:gd name="T31" fmla="*/ 881 h 934"/>
              <a:gd name="T32" fmla="*/ 545 w 1141"/>
              <a:gd name="T33" fmla="*/ 830 h 934"/>
              <a:gd name="T34" fmla="*/ 569 w 1141"/>
              <a:gd name="T35" fmla="*/ 804 h 934"/>
              <a:gd name="T36" fmla="*/ 441 w 1141"/>
              <a:gd name="T37" fmla="*/ 778 h 934"/>
              <a:gd name="T38" fmla="*/ 441 w 1141"/>
              <a:gd name="T39" fmla="*/ 830 h 934"/>
              <a:gd name="T40" fmla="*/ 259 w 1141"/>
              <a:gd name="T41" fmla="*/ 881 h 934"/>
              <a:gd name="T42" fmla="*/ 1088 w 1141"/>
              <a:gd name="T43" fmla="*/ 881 h 934"/>
              <a:gd name="T44" fmla="*/ 259 w 1141"/>
              <a:gd name="T45" fmla="*/ 208 h 934"/>
              <a:gd name="T46" fmla="*/ 207 w 1141"/>
              <a:gd name="T47" fmla="*/ 881 h 934"/>
              <a:gd name="T48" fmla="*/ 1088 w 1141"/>
              <a:gd name="T49" fmla="*/ 933 h 934"/>
              <a:gd name="T50" fmla="*/ 1140 w 1141"/>
              <a:gd name="T51" fmla="*/ 260 h 934"/>
              <a:gd name="T52" fmla="*/ 855 w 1141"/>
              <a:gd name="T53" fmla="*/ 415 h 934"/>
              <a:gd name="T54" fmla="*/ 881 w 1141"/>
              <a:gd name="T55" fmla="*/ 389 h 934"/>
              <a:gd name="T56" fmla="*/ 751 w 1141"/>
              <a:gd name="T57" fmla="*/ 363 h 934"/>
              <a:gd name="T58" fmla="*/ 751 w 1141"/>
              <a:gd name="T59" fmla="*/ 415 h 934"/>
              <a:gd name="T60" fmla="*/ 52 w 1141"/>
              <a:gd name="T61" fmla="*/ 52 h 934"/>
              <a:gd name="T62" fmla="*/ 881 w 1141"/>
              <a:gd name="T63" fmla="*/ 130 h 934"/>
              <a:gd name="T64" fmla="*/ 933 w 1141"/>
              <a:gd name="T65" fmla="*/ 130 h 934"/>
              <a:gd name="T66" fmla="*/ 881 w 1141"/>
              <a:gd name="T67" fmla="*/ 0 h 934"/>
              <a:gd name="T68" fmla="*/ 0 w 1141"/>
              <a:gd name="T69" fmla="*/ 52 h 934"/>
              <a:gd name="T70" fmla="*/ 52 w 1141"/>
              <a:gd name="T71" fmla="*/ 726 h 934"/>
              <a:gd name="T72" fmla="*/ 156 w 1141"/>
              <a:gd name="T73" fmla="*/ 701 h 934"/>
              <a:gd name="T74" fmla="*/ 751 w 1141"/>
              <a:gd name="T75" fmla="*/ 519 h 934"/>
              <a:gd name="T76" fmla="*/ 985 w 1141"/>
              <a:gd name="T77" fmla="*/ 493 h 934"/>
              <a:gd name="T78" fmla="*/ 751 w 1141"/>
              <a:gd name="T79" fmla="*/ 467 h 934"/>
              <a:gd name="T80" fmla="*/ 725 w 1141"/>
              <a:gd name="T81" fmla="*/ 493 h 934"/>
              <a:gd name="T82" fmla="*/ 855 w 1141"/>
              <a:gd name="T83" fmla="*/ 622 h 934"/>
              <a:gd name="T84" fmla="*/ 881 w 1141"/>
              <a:gd name="T85" fmla="*/ 597 h 934"/>
              <a:gd name="T86" fmla="*/ 751 w 1141"/>
              <a:gd name="T87" fmla="*/ 570 h 934"/>
              <a:gd name="T88" fmla="*/ 751 w 1141"/>
              <a:gd name="T89" fmla="*/ 622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41" h="934">
                <a:moveTo>
                  <a:pt x="389" y="415"/>
                </a:moveTo>
                <a:lnTo>
                  <a:pt x="596" y="415"/>
                </a:lnTo>
                <a:lnTo>
                  <a:pt x="596" y="415"/>
                </a:lnTo>
                <a:cubicBezTo>
                  <a:pt x="610" y="415"/>
                  <a:pt x="621" y="403"/>
                  <a:pt x="621" y="389"/>
                </a:cubicBezTo>
                <a:lnTo>
                  <a:pt x="621" y="389"/>
                </a:lnTo>
                <a:cubicBezTo>
                  <a:pt x="621" y="375"/>
                  <a:pt x="610" y="363"/>
                  <a:pt x="596" y="363"/>
                </a:cubicBezTo>
                <a:lnTo>
                  <a:pt x="389" y="363"/>
                </a:lnTo>
                <a:lnTo>
                  <a:pt x="389" y="363"/>
                </a:lnTo>
                <a:cubicBezTo>
                  <a:pt x="375" y="363"/>
                  <a:pt x="363" y="375"/>
                  <a:pt x="363" y="389"/>
                </a:cubicBezTo>
                <a:lnTo>
                  <a:pt x="363" y="389"/>
                </a:lnTo>
                <a:cubicBezTo>
                  <a:pt x="363" y="403"/>
                  <a:pt x="375" y="415"/>
                  <a:pt x="389" y="415"/>
                </a:cubicBezTo>
                <a:close/>
                <a:moveTo>
                  <a:pt x="389" y="519"/>
                </a:moveTo>
                <a:lnTo>
                  <a:pt x="493" y="519"/>
                </a:lnTo>
                <a:lnTo>
                  <a:pt x="493" y="519"/>
                </a:lnTo>
                <a:cubicBezTo>
                  <a:pt x="507" y="519"/>
                  <a:pt x="518" y="507"/>
                  <a:pt x="518" y="493"/>
                </a:cubicBezTo>
                <a:lnTo>
                  <a:pt x="518" y="493"/>
                </a:lnTo>
                <a:cubicBezTo>
                  <a:pt x="518" y="479"/>
                  <a:pt x="507" y="467"/>
                  <a:pt x="493" y="467"/>
                </a:cubicBezTo>
                <a:lnTo>
                  <a:pt x="389" y="467"/>
                </a:lnTo>
                <a:lnTo>
                  <a:pt x="389" y="467"/>
                </a:lnTo>
                <a:cubicBezTo>
                  <a:pt x="375" y="467"/>
                  <a:pt x="363" y="479"/>
                  <a:pt x="363" y="493"/>
                </a:cubicBezTo>
                <a:lnTo>
                  <a:pt x="363" y="493"/>
                </a:lnTo>
                <a:cubicBezTo>
                  <a:pt x="363" y="507"/>
                  <a:pt x="375" y="519"/>
                  <a:pt x="389" y="519"/>
                </a:cubicBezTo>
                <a:close/>
                <a:moveTo>
                  <a:pt x="389" y="622"/>
                </a:moveTo>
                <a:lnTo>
                  <a:pt x="596" y="622"/>
                </a:lnTo>
                <a:lnTo>
                  <a:pt x="596" y="622"/>
                </a:lnTo>
                <a:cubicBezTo>
                  <a:pt x="610" y="622"/>
                  <a:pt x="621" y="611"/>
                  <a:pt x="621" y="597"/>
                </a:cubicBezTo>
                <a:lnTo>
                  <a:pt x="621" y="597"/>
                </a:lnTo>
                <a:cubicBezTo>
                  <a:pt x="621" y="582"/>
                  <a:pt x="610" y="570"/>
                  <a:pt x="596" y="570"/>
                </a:cubicBezTo>
                <a:lnTo>
                  <a:pt x="389" y="570"/>
                </a:lnTo>
                <a:lnTo>
                  <a:pt x="389" y="570"/>
                </a:lnTo>
                <a:cubicBezTo>
                  <a:pt x="375" y="570"/>
                  <a:pt x="363" y="582"/>
                  <a:pt x="363" y="597"/>
                </a:cubicBezTo>
                <a:lnTo>
                  <a:pt x="363" y="597"/>
                </a:lnTo>
                <a:cubicBezTo>
                  <a:pt x="363" y="611"/>
                  <a:pt x="375" y="622"/>
                  <a:pt x="389" y="622"/>
                </a:cubicBezTo>
                <a:close/>
                <a:moveTo>
                  <a:pt x="1088" y="881"/>
                </a:moveTo>
                <a:lnTo>
                  <a:pt x="881" y="881"/>
                </a:lnTo>
                <a:lnTo>
                  <a:pt x="881" y="830"/>
                </a:lnTo>
                <a:lnTo>
                  <a:pt x="907" y="830"/>
                </a:lnTo>
                <a:lnTo>
                  <a:pt x="907" y="830"/>
                </a:lnTo>
                <a:cubicBezTo>
                  <a:pt x="921" y="830"/>
                  <a:pt x="933" y="818"/>
                  <a:pt x="933" y="804"/>
                </a:cubicBezTo>
                <a:lnTo>
                  <a:pt x="933" y="804"/>
                </a:lnTo>
                <a:cubicBezTo>
                  <a:pt x="933" y="790"/>
                  <a:pt x="921" y="778"/>
                  <a:pt x="907" y="778"/>
                </a:cubicBezTo>
                <a:lnTo>
                  <a:pt x="803" y="778"/>
                </a:lnTo>
                <a:lnTo>
                  <a:pt x="803" y="778"/>
                </a:lnTo>
                <a:cubicBezTo>
                  <a:pt x="789" y="778"/>
                  <a:pt x="777" y="790"/>
                  <a:pt x="777" y="804"/>
                </a:cubicBezTo>
                <a:lnTo>
                  <a:pt x="777" y="804"/>
                </a:lnTo>
                <a:cubicBezTo>
                  <a:pt x="777" y="818"/>
                  <a:pt x="789" y="830"/>
                  <a:pt x="803" y="830"/>
                </a:cubicBezTo>
                <a:lnTo>
                  <a:pt x="829" y="830"/>
                </a:lnTo>
                <a:lnTo>
                  <a:pt x="829" y="881"/>
                </a:lnTo>
                <a:lnTo>
                  <a:pt x="518" y="881"/>
                </a:lnTo>
                <a:lnTo>
                  <a:pt x="518" y="830"/>
                </a:lnTo>
                <a:lnTo>
                  <a:pt x="545" y="830"/>
                </a:lnTo>
                <a:lnTo>
                  <a:pt x="545" y="830"/>
                </a:lnTo>
                <a:cubicBezTo>
                  <a:pt x="559" y="830"/>
                  <a:pt x="569" y="818"/>
                  <a:pt x="569" y="804"/>
                </a:cubicBezTo>
                <a:lnTo>
                  <a:pt x="569" y="804"/>
                </a:lnTo>
                <a:cubicBezTo>
                  <a:pt x="569" y="790"/>
                  <a:pt x="559" y="778"/>
                  <a:pt x="545" y="778"/>
                </a:cubicBezTo>
                <a:lnTo>
                  <a:pt x="441" y="778"/>
                </a:lnTo>
                <a:lnTo>
                  <a:pt x="441" y="778"/>
                </a:lnTo>
                <a:cubicBezTo>
                  <a:pt x="427" y="778"/>
                  <a:pt x="415" y="790"/>
                  <a:pt x="415" y="804"/>
                </a:cubicBezTo>
                <a:lnTo>
                  <a:pt x="415" y="804"/>
                </a:lnTo>
                <a:cubicBezTo>
                  <a:pt x="415" y="818"/>
                  <a:pt x="427" y="830"/>
                  <a:pt x="441" y="830"/>
                </a:cubicBezTo>
                <a:lnTo>
                  <a:pt x="467" y="830"/>
                </a:lnTo>
                <a:lnTo>
                  <a:pt x="467" y="881"/>
                </a:lnTo>
                <a:lnTo>
                  <a:pt x="259" y="881"/>
                </a:lnTo>
                <a:lnTo>
                  <a:pt x="259" y="260"/>
                </a:lnTo>
                <a:lnTo>
                  <a:pt x="1088" y="260"/>
                </a:lnTo>
                <a:lnTo>
                  <a:pt x="1088" y="881"/>
                </a:lnTo>
                <a:close/>
                <a:moveTo>
                  <a:pt x="1088" y="208"/>
                </a:moveTo>
                <a:lnTo>
                  <a:pt x="259" y="208"/>
                </a:lnTo>
                <a:lnTo>
                  <a:pt x="259" y="208"/>
                </a:lnTo>
                <a:cubicBezTo>
                  <a:pt x="231" y="208"/>
                  <a:pt x="207" y="231"/>
                  <a:pt x="207" y="260"/>
                </a:cubicBezTo>
                <a:lnTo>
                  <a:pt x="207" y="881"/>
                </a:lnTo>
                <a:lnTo>
                  <a:pt x="207" y="881"/>
                </a:lnTo>
                <a:cubicBezTo>
                  <a:pt x="207" y="910"/>
                  <a:pt x="231" y="933"/>
                  <a:pt x="259" y="933"/>
                </a:cubicBezTo>
                <a:lnTo>
                  <a:pt x="1088" y="933"/>
                </a:lnTo>
                <a:lnTo>
                  <a:pt x="1088" y="933"/>
                </a:lnTo>
                <a:cubicBezTo>
                  <a:pt x="1117" y="933"/>
                  <a:pt x="1140" y="910"/>
                  <a:pt x="1140" y="881"/>
                </a:cubicBezTo>
                <a:lnTo>
                  <a:pt x="1140" y="260"/>
                </a:lnTo>
                <a:lnTo>
                  <a:pt x="1140" y="260"/>
                </a:lnTo>
                <a:cubicBezTo>
                  <a:pt x="1140" y="231"/>
                  <a:pt x="1117" y="208"/>
                  <a:pt x="1088" y="208"/>
                </a:cubicBezTo>
                <a:close/>
                <a:moveTo>
                  <a:pt x="751" y="415"/>
                </a:moveTo>
                <a:lnTo>
                  <a:pt x="855" y="415"/>
                </a:lnTo>
                <a:lnTo>
                  <a:pt x="855" y="415"/>
                </a:lnTo>
                <a:cubicBezTo>
                  <a:pt x="869" y="415"/>
                  <a:pt x="881" y="403"/>
                  <a:pt x="881" y="389"/>
                </a:cubicBezTo>
                <a:lnTo>
                  <a:pt x="881" y="389"/>
                </a:lnTo>
                <a:cubicBezTo>
                  <a:pt x="881" y="375"/>
                  <a:pt x="869" y="363"/>
                  <a:pt x="855" y="363"/>
                </a:cubicBezTo>
                <a:lnTo>
                  <a:pt x="751" y="363"/>
                </a:lnTo>
                <a:lnTo>
                  <a:pt x="751" y="363"/>
                </a:lnTo>
                <a:cubicBezTo>
                  <a:pt x="737" y="363"/>
                  <a:pt x="725" y="375"/>
                  <a:pt x="725" y="389"/>
                </a:cubicBezTo>
                <a:lnTo>
                  <a:pt x="725" y="389"/>
                </a:lnTo>
                <a:cubicBezTo>
                  <a:pt x="725" y="403"/>
                  <a:pt x="737" y="415"/>
                  <a:pt x="751" y="415"/>
                </a:cubicBezTo>
                <a:close/>
                <a:moveTo>
                  <a:pt x="129" y="674"/>
                </a:moveTo>
                <a:lnTo>
                  <a:pt x="52" y="674"/>
                </a:lnTo>
                <a:lnTo>
                  <a:pt x="52" y="52"/>
                </a:lnTo>
                <a:lnTo>
                  <a:pt x="881" y="52"/>
                </a:lnTo>
                <a:lnTo>
                  <a:pt x="881" y="130"/>
                </a:lnTo>
                <a:lnTo>
                  <a:pt x="881" y="130"/>
                </a:lnTo>
                <a:cubicBezTo>
                  <a:pt x="881" y="144"/>
                  <a:pt x="892" y="156"/>
                  <a:pt x="907" y="156"/>
                </a:cubicBezTo>
                <a:lnTo>
                  <a:pt x="907" y="156"/>
                </a:lnTo>
                <a:cubicBezTo>
                  <a:pt x="921" y="156"/>
                  <a:pt x="933" y="144"/>
                  <a:pt x="933" y="130"/>
                </a:cubicBezTo>
                <a:lnTo>
                  <a:pt x="933" y="52"/>
                </a:lnTo>
                <a:lnTo>
                  <a:pt x="933" y="52"/>
                </a:lnTo>
                <a:cubicBezTo>
                  <a:pt x="933" y="23"/>
                  <a:pt x="909" y="0"/>
                  <a:pt x="881" y="0"/>
                </a:cubicBezTo>
                <a:lnTo>
                  <a:pt x="52" y="0"/>
                </a:lnTo>
                <a:lnTo>
                  <a:pt x="52" y="0"/>
                </a:lnTo>
                <a:cubicBezTo>
                  <a:pt x="23" y="0"/>
                  <a:pt x="0" y="23"/>
                  <a:pt x="0" y="52"/>
                </a:cubicBezTo>
                <a:lnTo>
                  <a:pt x="0" y="674"/>
                </a:lnTo>
                <a:lnTo>
                  <a:pt x="0" y="674"/>
                </a:lnTo>
                <a:cubicBezTo>
                  <a:pt x="0" y="703"/>
                  <a:pt x="23" y="726"/>
                  <a:pt x="52" y="726"/>
                </a:cubicBezTo>
                <a:lnTo>
                  <a:pt x="129" y="726"/>
                </a:lnTo>
                <a:lnTo>
                  <a:pt x="129" y="726"/>
                </a:lnTo>
                <a:cubicBezTo>
                  <a:pt x="144" y="726"/>
                  <a:pt x="156" y="715"/>
                  <a:pt x="156" y="701"/>
                </a:cubicBezTo>
                <a:lnTo>
                  <a:pt x="156" y="701"/>
                </a:lnTo>
                <a:cubicBezTo>
                  <a:pt x="156" y="686"/>
                  <a:pt x="144" y="674"/>
                  <a:pt x="129" y="674"/>
                </a:cubicBezTo>
                <a:close/>
                <a:moveTo>
                  <a:pt x="751" y="519"/>
                </a:moveTo>
                <a:lnTo>
                  <a:pt x="958" y="519"/>
                </a:lnTo>
                <a:lnTo>
                  <a:pt x="958" y="519"/>
                </a:lnTo>
                <a:cubicBezTo>
                  <a:pt x="973" y="519"/>
                  <a:pt x="985" y="507"/>
                  <a:pt x="985" y="493"/>
                </a:cubicBezTo>
                <a:lnTo>
                  <a:pt x="985" y="493"/>
                </a:lnTo>
                <a:cubicBezTo>
                  <a:pt x="985" y="479"/>
                  <a:pt x="973" y="467"/>
                  <a:pt x="958" y="467"/>
                </a:cubicBezTo>
                <a:lnTo>
                  <a:pt x="751" y="467"/>
                </a:lnTo>
                <a:lnTo>
                  <a:pt x="751" y="467"/>
                </a:lnTo>
                <a:cubicBezTo>
                  <a:pt x="737" y="467"/>
                  <a:pt x="725" y="479"/>
                  <a:pt x="725" y="493"/>
                </a:cubicBezTo>
                <a:lnTo>
                  <a:pt x="725" y="493"/>
                </a:lnTo>
                <a:cubicBezTo>
                  <a:pt x="725" y="507"/>
                  <a:pt x="737" y="519"/>
                  <a:pt x="751" y="519"/>
                </a:cubicBezTo>
                <a:close/>
                <a:moveTo>
                  <a:pt x="751" y="622"/>
                </a:moveTo>
                <a:lnTo>
                  <a:pt x="855" y="622"/>
                </a:lnTo>
                <a:lnTo>
                  <a:pt x="855" y="622"/>
                </a:lnTo>
                <a:cubicBezTo>
                  <a:pt x="869" y="622"/>
                  <a:pt x="881" y="611"/>
                  <a:pt x="881" y="597"/>
                </a:cubicBezTo>
                <a:lnTo>
                  <a:pt x="881" y="597"/>
                </a:lnTo>
                <a:cubicBezTo>
                  <a:pt x="881" y="582"/>
                  <a:pt x="869" y="570"/>
                  <a:pt x="855" y="570"/>
                </a:cubicBezTo>
                <a:lnTo>
                  <a:pt x="751" y="570"/>
                </a:lnTo>
                <a:lnTo>
                  <a:pt x="751" y="570"/>
                </a:lnTo>
                <a:cubicBezTo>
                  <a:pt x="737" y="570"/>
                  <a:pt x="725" y="582"/>
                  <a:pt x="725" y="597"/>
                </a:cubicBezTo>
                <a:lnTo>
                  <a:pt x="725" y="597"/>
                </a:lnTo>
                <a:cubicBezTo>
                  <a:pt x="725" y="611"/>
                  <a:pt x="737" y="622"/>
                  <a:pt x="751" y="6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5" name="Shape 2564">
            <a:extLst>
              <a:ext uri="{FF2B5EF4-FFF2-40B4-BE49-F238E27FC236}">
                <a16:creationId xmlns:a16="http://schemas.microsoft.com/office/drawing/2014/main" id="{34A5993C-AC67-2141-9A10-D799FB38F8BC}"/>
              </a:ext>
            </a:extLst>
          </p:cNvPr>
          <p:cNvSpPr>
            <a:spLocks noChangeAspect="1"/>
          </p:cNvSpPr>
          <p:nvPr/>
        </p:nvSpPr>
        <p:spPr>
          <a:xfrm>
            <a:off x="11502121" y="4523215"/>
            <a:ext cx="1428344" cy="1428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0D18B2-3E64-214D-9B63-17A0BCDDDF10}"/>
              </a:ext>
            </a:extLst>
          </p:cNvPr>
          <p:cNvSpPr txBox="1"/>
          <p:nvPr/>
        </p:nvSpPr>
        <p:spPr>
          <a:xfrm>
            <a:off x="7776109" y="753790"/>
            <a:ext cx="8777403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PUZZLE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551A1-3CE4-BD46-8D94-C31A027BC061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52218-72B8-344B-874F-6A8A46AEA2DD}"/>
              </a:ext>
            </a:extLst>
          </p:cNvPr>
          <p:cNvSpPr txBox="1"/>
          <p:nvPr/>
        </p:nvSpPr>
        <p:spPr>
          <a:xfrm>
            <a:off x="2098996" y="3829878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7260E0-7F53-B043-859C-DDD57034DAE9}"/>
              </a:ext>
            </a:extLst>
          </p:cNvPr>
          <p:cNvSpPr txBox="1"/>
          <p:nvPr/>
        </p:nvSpPr>
        <p:spPr>
          <a:xfrm>
            <a:off x="2093172" y="3137290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943F4-D9B5-A943-B606-87C0D2CE08C2}"/>
              </a:ext>
            </a:extLst>
          </p:cNvPr>
          <p:cNvSpPr txBox="1"/>
          <p:nvPr/>
        </p:nvSpPr>
        <p:spPr>
          <a:xfrm>
            <a:off x="2098996" y="10184959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2C859-EE11-9E4A-B45E-C5E1DC91AE2F}"/>
              </a:ext>
            </a:extLst>
          </p:cNvPr>
          <p:cNvSpPr txBox="1"/>
          <p:nvPr/>
        </p:nvSpPr>
        <p:spPr>
          <a:xfrm>
            <a:off x="2093172" y="9492371"/>
            <a:ext cx="187936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BAA04A-BFC7-E149-B118-9BB800FD0215}"/>
              </a:ext>
            </a:extLst>
          </p:cNvPr>
          <p:cNvSpPr txBox="1"/>
          <p:nvPr/>
        </p:nvSpPr>
        <p:spPr>
          <a:xfrm>
            <a:off x="18765123" y="3829878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64785-8A3A-BA45-9659-4CBD5B0E0EBD}"/>
              </a:ext>
            </a:extLst>
          </p:cNvPr>
          <p:cNvSpPr txBox="1"/>
          <p:nvPr/>
        </p:nvSpPr>
        <p:spPr>
          <a:xfrm>
            <a:off x="18759299" y="3137290"/>
            <a:ext cx="2380780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906839-ED59-3241-88E8-407294236090}"/>
              </a:ext>
            </a:extLst>
          </p:cNvPr>
          <p:cNvSpPr txBox="1"/>
          <p:nvPr/>
        </p:nvSpPr>
        <p:spPr>
          <a:xfrm>
            <a:off x="18765123" y="10201435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A40271-B9DA-1545-84C9-0348821000B9}"/>
              </a:ext>
            </a:extLst>
          </p:cNvPr>
          <p:cNvSpPr txBox="1"/>
          <p:nvPr/>
        </p:nvSpPr>
        <p:spPr>
          <a:xfrm>
            <a:off x="18759299" y="9508847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2749352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C7883750-6F49-7847-BFF1-B7374146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5142" y="6072415"/>
            <a:ext cx="4922282" cy="4109226"/>
          </a:xfrm>
          <a:custGeom>
            <a:avLst/>
            <a:gdLst>
              <a:gd name="T0" fmla="*/ 1091 w 3950"/>
              <a:gd name="T1" fmla="*/ 0 h 3300"/>
              <a:gd name="T2" fmla="*/ 684 w 3950"/>
              <a:gd name="T3" fmla="*/ 704 h 3300"/>
              <a:gd name="T4" fmla="*/ 695 w 3950"/>
              <a:gd name="T5" fmla="*/ 765 h 3300"/>
              <a:gd name="T6" fmla="*/ 776 w 3950"/>
              <a:gd name="T7" fmla="*/ 818 h 3300"/>
              <a:gd name="T8" fmla="*/ 992 w 3950"/>
              <a:gd name="T9" fmla="*/ 875 h 3300"/>
              <a:gd name="T10" fmla="*/ 1003 w 3950"/>
              <a:gd name="T11" fmla="*/ 881 h 3300"/>
              <a:gd name="T12" fmla="*/ 1071 w 3950"/>
              <a:gd name="T13" fmla="*/ 950 h 3300"/>
              <a:gd name="T14" fmla="*/ 1072 w 3950"/>
              <a:gd name="T15" fmla="*/ 951 h 3300"/>
              <a:gd name="T16" fmla="*/ 1075 w 3950"/>
              <a:gd name="T17" fmla="*/ 957 h 3300"/>
              <a:gd name="T18" fmla="*/ 1077 w 3950"/>
              <a:gd name="T19" fmla="*/ 960 h 3300"/>
              <a:gd name="T20" fmla="*/ 1079 w 3950"/>
              <a:gd name="T21" fmla="*/ 965 h 3300"/>
              <a:gd name="T22" fmla="*/ 1082 w 3950"/>
              <a:gd name="T23" fmla="*/ 970 h 3300"/>
              <a:gd name="T24" fmla="*/ 1083 w 3950"/>
              <a:gd name="T25" fmla="*/ 972 h 3300"/>
              <a:gd name="T26" fmla="*/ 1095 w 3950"/>
              <a:gd name="T27" fmla="*/ 1012 h 3300"/>
              <a:gd name="T28" fmla="*/ 1058 w 3950"/>
              <a:gd name="T29" fmla="*/ 1184 h 3300"/>
              <a:gd name="T30" fmla="*/ 913 w 3950"/>
              <a:gd name="T31" fmla="*/ 1307 h 3300"/>
              <a:gd name="T32" fmla="*/ 821 w 3950"/>
              <a:gd name="T33" fmla="*/ 1307 h 3300"/>
              <a:gd name="T34" fmla="*/ 758 w 3950"/>
              <a:gd name="T35" fmla="*/ 1282 h 3300"/>
              <a:gd name="T36" fmla="*/ 602 w 3950"/>
              <a:gd name="T37" fmla="*/ 1120 h 3300"/>
              <a:gd name="T38" fmla="*/ 517 w 3950"/>
              <a:gd name="T39" fmla="*/ 1075 h 3300"/>
              <a:gd name="T40" fmla="*/ 510 w 3950"/>
              <a:gd name="T41" fmla="*/ 1076 h 3300"/>
              <a:gd name="T42" fmla="*/ 139 w 3950"/>
              <a:gd name="T43" fmla="*/ 1649 h 3300"/>
              <a:gd name="T44" fmla="*/ 409 w 3950"/>
              <a:gd name="T45" fmla="*/ 2124 h 3300"/>
              <a:gd name="T46" fmla="*/ 413 w 3950"/>
              <a:gd name="T47" fmla="*/ 2212 h 3300"/>
              <a:gd name="T48" fmla="*/ 410 w 3950"/>
              <a:gd name="T49" fmla="*/ 2218 h 3300"/>
              <a:gd name="T50" fmla="*/ 329 w 3950"/>
              <a:gd name="T51" fmla="*/ 2270 h 3300"/>
              <a:gd name="T52" fmla="*/ 112 w 3950"/>
              <a:gd name="T53" fmla="*/ 2326 h 3300"/>
              <a:gd name="T54" fmla="*/ 59 w 3950"/>
              <a:gd name="T55" fmla="*/ 2368 h 3300"/>
              <a:gd name="T56" fmla="*/ 14 w 3950"/>
              <a:gd name="T57" fmla="*/ 2450 h 3300"/>
              <a:gd name="T58" fmla="*/ 50 w 3950"/>
              <a:gd name="T59" fmla="*/ 2636 h 3300"/>
              <a:gd name="T60" fmla="*/ 182 w 3950"/>
              <a:gd name="T61" fmla="*/ 2752 h 3300"/>
              <a:gd name="T62" fmla="*/ 222 w 3950"/>
              <a:gd name="T63" fmla="*/ 2761 h 3300"/>
              <a:gd name="T64" fmla="*/ 225 w 3950"/>
              <a:gd name="T65" fmla="*/ 2761 h 3300"/>
              <a:gd name="T66" fmla="*/ 231 w 3950"/>
              <a:gd name="T67" fmla="*/ 2762 h 3300"/>
              <a:gd name="T68" fmla="*/ 236 w 3950"/>
              <a:gd name="T69" fmla="*/ 2763 h 3300"/>
              <a:gd name="T70" fmla="*/ 240 w 3950"/>
              <a:gd name="T71" fmla="*/ 2763 h 3300"/>
              <a:gd name="T72" fmla="*/ 247 w 3950"/>
              <a:gd name="T73" fmla="*/ 2763 h 3300"/>
              <a:gd name="T74" fmla="*/ 248 w 3950"/>
              <a:gd name="T75" fmla="*/ 2763 h 3300"/>
              <a:gd name="T76" fmla="*/ 342 w 3950"/>
              <a:gd name="T77" fmla="*/ 2737 h 3300"/>
              <a:gd name="T78" fmla="*/ 352 w 3950"/>
              <a:gd name="T79" fmla="*/ 2730 h 3300"/>
              <a:gd name="T80" fmla="*/ 507 w 3950"/>
              <a:gd name="T81" fmla="*/ 2570 h 3300"/>
              <a:gd name="T82" fmla="*/ 593 w 3950"/>
              <a:gd name="T83" fmla="*/ 2525 h 3300"/>
              <a:gd name="T84" fmla="*/ 661 w 3950"/>
              <a:gd name="T85" fmla="*/ 2554 h 3300"/>
              <a:gd name="T86" fmla="*/ 1091 w 3950"/>
              <a:gd name="T87" fmla="*/ 3299 h 3300"/>
              <a:gd name="T88" fmla="*/ 3949 w 3950"/>
              <a:gd name="T89" fmla="*/ 1649 h 3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950" h="3300">
                <a:moveTo>
                  <a:pt x="2996" y="0"/>
                </a:moveTo>
                <a:lnTo>
                  <a:pt x="1091" y="0"/>
                </a:lnTo>
                <a:lnTo>
                  <a:pt x="684" y="704"/>
                </a:lnTo>
                <a:lnTo>
                  <a:pt x="684" y="704"/>
                </a:lnTo>
                <a:cubicBezTo>
                  <a:pt x="681" y="724"/>
                  <a:pt x="684" y="746"/>
                  <a:pt x="695" y="765"/>
                </a:cubicBezTo>
                <a:lnTo>
                  <a:pt x="695" y="765"/>
                </a:lnTo>
                <a:cubicBezTo>
                  <a:pt x="712" y="795"/>
                  <a:pt x="742" y="815"/>
                  <a:pt x="776" y="818"/>
                </a:cubicBezTo>
                <a:lnTo>
                  <a:pt x="776" y="818"/>
                </a:lnTo>
                <a:cubicBezTo>
                  <a:pt x="863" y="825"/>
                  <a:pt x="945" y="847"/>
                  <a:pt x="992" y="875"/>
                </a:cubicBezTo>
                <a:lnTo>
                  <a:pt x="992" y="875"/>
                </a:lnTo>
                <a:cubicBezTo>
                  <a:pt x="996" y="877"/>
                  <a:pt x="1000" y="879"/>
                  <a:pt x="1003" y="881"/>
                </a:cubicBezTo>
                <a:lnTo>
                  <a:pt x="1003" y="881"/>
                </a:lnTo>
                <a:cubicBezTo>
                  <a:pt x="1033" y="900"/>
                  <a:pt x="1055" y="923"/>
                  <a:pt x="1071" y="950"/>
                </a:cubicBezTo>
                <a:lnTo>
                  <a:pt x="1071" y="950"/>
                </a:lnTo>
                <a:cubicBezTo>
                  <a:pt x="1072" y="950"/>
                  <a:pt x="1072" y="950"/>
                  <a:pt x="1072" y="951"/>
                </a:cubicBezTo>
                <a:lnTo>
                  <a:pt x="1072" y="951"/>
                </a:lnTo>
                <a:cubicBezTo>
                  <a:pt x="1073" y="952"/>
                  <a:pt x="1074" y="955"/>
                  <a:pt x="1075" y="957"/>
                </a:cubicBezTo>
                <a:lnTo>
                  <a:pt x="1075" y="957"/>
                </a:lnTo>
                <a:cubicBezTo>
                  <a:pt x="1076" y="958"/>
                  <a:pt x="1077" y="959"/>
                  <a:pt x="1077" y="960"/>
                </a:cubicBezTo>
                <a:lnTo>
                  <a:pt x="1077" y="960"/>
                </a:lnTo>
                <a:cubicBezTo>
                  <a:pt x="1078" y="962"/>
                  <a:pt x="1079" y="963"/>
                  <a:pt x="1079" y="965"/>
                </a:cubicBezTo>
                <a:lnTo>
                  <a:pt x="1079" y="965"/>
                </a:lnTo>
                <a:cubicBezTo>
                  <a:pt x="1080" y="967"/>
                  <a:pt x="1081" y="968"/>
                  <a:pt x="1082" y="970"/>
                </a:cubicBezTo>
                <a:lnTo>
                  <a:pt x="1082" y="970"/>
                </a:lnTo>
                <a:cubicBezTo>
                  <a:pt x="1082" y="971"/>
                  <a:pt x="1083" y="971"/>
                  <a:pt x="1083" y="972"/>
                </a:cubicBezTo>
                <a:lnTo>
                  <a:pt x="1083" y="972"/>
                </a:lnTo>
                <a:cubicBezTo>
                  <a:pt x="1088" y="985"/>
                  <a:pt x="1092" y="998"/>
                  <a:pt x="1095" y="1012"/>
                </a:cubicBezTo>
                <a:lnTo>
                  <a:pt x="1095" y="1012"/>
                </a:lnTo>
                <a:cubicBezTo>
                  <a:pt x="1105" y="1066"/>
                  <a:pt x="1092" y="1127"/>
                  <a:pt x="1058" y="1184"/>
                </a:cubicBezTo>
                <a:lnTo>
                  <a:pt x="1058" y="1184"/>
                </a:lnTo>
                <a:cubicBezTo>
                  <a:pt x="1021" y="1250"/>
                  <a:pt x="969" y="1292"/>
                  <a:pt x="913" y="1307"/>
                </a:cubicBezTo>
                <a:lnTo>
                  <a:pt x="913" y="1307"/>
                </a:lnTo>
                <a:cubicBezTo>
                  <a:pt x="883" y="1314"/>
                  <a:pt x="852" y="1314"/>
                  <a:pt x="821" y="1307"/>
                </a:cubicBezTo>
                <a:lnTo>
                  <a:pt x="821" y="1307"/>
                </a:lnTo>
                <a:cubicBezTo>
                  <a:pt x="799" y="1302"/>
                  <a:pt x="778" y="1294"/>
                  <a:pt x="758" y="1282"/>
                </a:cubicBezTo>
                <a:lnTo>
                  <a:pt x="758" y="1282"/>
                </a:lnTo>
                <a:cubicBezTo>
                  <a:pt x="710" y="1255"/>
                  <a:pt x="652" y="1194"/>
                  <a:pt x="602" y="1120"/>
                </a:cubicBezTo>
                <a:lnTo>
                  <a:pt x="602" y="1120"/>
                </a:lnTo>
                <a:cubicBezTo>
                  <a:pt x="583" y="1092"/>
                  <a:pt x="551" y="1075"/>
                  <a:pt x="517" y="1075"/>
                </a:cubicBezTo>
                <a:lnTo>
                  <a:pt x="517" y="1075"/>
                </a:lnTo>
                <a:cubicBezTo>
                  <a:pt x="515" y="1075"/>
                  <a:pt x="513" y="1075"/>
                  <a:pt x="510" y="1076"/>
                </a:cubicBezTo>
                <a:lnTo>
                  <a:pt x="510" y="1076"/>
                </a:lnTo>
                <a:cubicBezTo>
                  <a:pt x="491" y="1077"/>
                  <a:pt x="472" y="1084"/>
                  <a:pt x="458" y="1096"/>
                </a:cubicBezTo>
                <a:lnTo>
                  <a:pt x="139" y="1649"/>
                </a:lnTo>
                <a:lnTo>
                  <a:pt x="412" y="2122"/>
                </a:lnTo>
                <a:lnTo>
                  <a:pt x="409" y="2124"/>
                </a:lnTo>
                <a:lnTo>
                  <a:pt x="409" y="2124"/>
                </a:lnTo>
                <a:cubicBezTo>
                  <a:pt x="425" y="2151"/>
                  <a:pt x="426" y="2183"/>
                  <a:pt x="413" y="2212"/>
                </a:cubicBezTo>
                <a:lnTo>
                  <a:pt x="413" y="2212"/>
                </a:lnTo>
                <a:cubicBezTo>
                  <a:pt x="412" y="2214"/>
                  <a:pt x="411" y="2216"/>
                  <a:pt x="410" y="2218"/>
                </a:cubicBezTo>
                <a:lnTo>
                  <a:pt x="410" y="2218"/>
                </a:lnTo>
                <a:cubicBezTo>
                  <a:pt x="394" y="2248"/>
                  <a:pt x="363" y="2267"/>
                  <a:pt x="329" y="2270"/>
                </a:cubicBezTo>
                <a:lnTo>
                  <a:pt x="329" y="2270"/>
                </a:lnTo>
                <a:cubicBezTo>
                  <a:pt x="240" y="2277"/>
                  <a:pt x="159" y="2299"/>
                  <a:pt x="112" y="2326"/>
                </a:cubicBezTo>
                <a:lnTo>
                  <a:pt x="112" y="2326"/>
                </a:lnTo>
                <a:cubicBezTo>
                  <a:pt x="92" y="2338"/>
                  <a:pt x="74" y="2352"/>
                  <a:pt x="59" y="2368"/>
                </a:cubicBezTo>
                <a:lnTo>
                  <a:pt x="59" y="2368"/>
                </a:lnTo>
                <a:cubicBezTo>
                  <a:pt x="37" y="2392"/>
                  <a:pt x="22" y="2420"/>
                  <a:pt x="14" y="2450"/>
                </a:cubicBezTo>
                <a:lnTo>
                  <a:pt x="14" y="2450"/>
                </a:lnTo>
                <a:cubicBezTo>
                  <a:pt x="0" y="2506"/>
                  <a:pt x="11" y="2571"/>
                  <a:pt x="50" y="2636"/>
                </a:cubicBezTo>
                <a:lnTo>
                  <a:pt x="50" y="2636"/>
                </a:lnTo>
                <a:cubicBezTo>
                  <a:pt x="83" y="2693"/>
                  <a:pt x="131" y="2734"/>
                  <a:pt x="182" y="2752"/>
                </a:cubicBezTo>
                <a:lnTo>
                  <a:pt x="182" y="2752"/>
                </a:lnTo>
                <a:cubicBezTo>
                  <a:pt x="195" y="2757"/>
                  <a:pt x="209" y="2760"/>
                  <a:pt x="222" y="2761"/>
                </a:cubicBezTo>
                <a:lnTo>
                  <a:pt x="222" y="2761"/>
                </a:lnTo>
                <a:cubicBezTo>
                  <a:pt x="224" y="2761"/>
                  <a:pt x="224" y="2761"/>
                  <a:pt x="225" y="2761"/>
                </a:cubicBezTo>
                <a:lnTo>
                  <a:pt x="225" y="2761"/>
                </a:lnTo>
                <a:cubicBezTo>
                  <a:pt x="227" y="2762"/>
                  <a:pt x="229" y="2762"/>
                  <a:pt x="231" y="2762"/>
                </a:cubicBezTo>
                <a:lnTo>
                  <a:pt x="231" y="2762"/>
                </a:lnTo>
                <a:cubicBezTo>
                  <a:pt x="233" y="2762"/>
                  <a:pt x="235" y="2763"/>
                  <a:pt x="236" y="2763"/>
                </a:cubicBezTo>
                <a:lnTo>
                  <a:pt x="236" y="2763"/>
                </a:lnTo>
                <a:cubicBezTo>
                  <a:pt x="237" y="2763"/>
                  <a:pt x="238" y="2763"/>
                  <a:pt x="240" y="2763"/>
                </a:cubicBezTo>
                <a:lnTo>
                  <a:pt x="240" y="2763"/>
                </a:lnTo>
                <a:cubicBezTo>
                  <a:pt x="242" y="2763"/>
                  <a:pt x="244" y="2763"/>
                  <a:pt x="247" y="2763"/>
                </a:cubicBezTo>
                <a:lnTo>
                  <a:pt x="247" y="2763"/>
                </a:lnTo>
                <a:cubicBezTo>
                  <a:pt x="247" y="2763"/>
                  <a:pt x="247" y="2763"/>
                  <a:pt x="248" y="2763"/>
                </a:cubicBezTo>
                <a:lnTo>
                  <a:pt x="248" y="2763"/>
                </a:lnTo>
                <a:cubicBezTo>
                  <a:pt x="279" y="2761"/>
                  <a:pt x="310" y="2753"/>
                  <a:pt x="342" y="2737"/>
                </a:cubicBezTo>
                <a:lnTo>
                  <a:pt x="342" y="2737"/>
                </a:lnTo>
                <a:cubicBezTo>
                  <a:pt x="345" y="2734"/>
                  <a:pt x="348" y="2733"/>
                  <a:pt x="352" y="2730"/>
                </a:cubicBezTo>
                <a:lnTo>
                  <a:pt x="352" y="2730"/>
                </a:lnTo>
                <a:cubicBezTo>
                  <a:pt x="400" y="2702"/>
                  <a:pt x="458" y="2642"/>
                  <a:pt x="507" y="2570"/>
                </a:cubicBezTo>
                <a:lnTo>
                  <a:pt x="507" y="2570"/>
                </a:lnTo>
                <a:cubicBezTo>
                  <a:pt x="527" y="2541"/>
                  <a:pt x="559" y="2525"/>
                  <a:pt x="593" y="2525"/>
                </a:cubicBezTo>
                <a:lnTo>
                  <a:pt x="593" y="2525"/>
                </a:lnTo>
                <a:cubicBezTo>
                  <a:pt x="619" y="2525"/>
                  <a:pt x="644" y="2535"/>
                  <a:pt x="661" y="2554"/>
                </a:cubicBezTo>
                <a:lnTo>
                  <a:pt x="1091" y="3299"/>
                </a:lnTo>
                <a:lnTo>
                  <a:pt x="1091" y="3299"/>
                </a:lnTo>
                <a:lnTo>
                  <a:pt x="2996" y="3299"/>
                </a:lnTo>
                <a:lnTo>
                  <a:pt x="3949" y="1649"/>
                </a:lnTo>
                <a:lnTo>
                  <a:pt x="299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BB8D83E8-C072-C34C-BCFE-7BCB18024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077" y="4012307"/>
            <a:ext cx="4762969" cy="4109226"/>
          </a:xfrm>
          <a:custGeom>
            <a:avLst/>
            <a:gdLst>
              <a:gd name="T0" fmla="*/ 3235 w 3824"/>
              <a:gd name="T1" fmla="*/ 2725 h 3300"/>
              <a:gd name="T2" fmla="*/ 3320 w 3824"/>
              <a:gd name="T3" fmla="*/ 2770 h 3300"/>
              <a:gd name="T4" fmla="*/ 3476 w 3824"/>
              <a:gd name="T5" fmla="*/ 2932 h 3300"/>
              <a:gd name="T6" fmla="*/ 3539 w 3824"/>
              <a:gd name="T7" fmla="*/ 2957 h 3300"/>
              <a:gd name="T8" fmla="*/ 3631 w 3824"/>
              <a:gd name="T9" fmla="*/ 2957 h 3300"/>
              <a:gd name="T10" fmla="*/ 3776 w 3824"/>
              <a:gd name="T11" fmla="*/ 2834 h 3300"/>
              <a:gd name="T12" fmla="*/ 3813 w 3824"/>
              <a:gd name="T13" fmla="*/ 2662 h 3300"/>
              <a:gd name="T14" fmla="*/ 3801 w 3824"/>
              <a:gd name="T15" fmla="*/ 2622 h 3300"/>
              <a:gd name="T16" fmla="*/ 3800 w 3824"/>
              <a:gd name="T17" fmla="*/ 2620 h 3300"/>
              <a:gd name="T18" fmla="*/ 3797 w 3824"/>
              <a:gd name="T19" fmla="*/ 2615 h 3300"/>
              <a:gd name="T20" fmla="*/ 3795 w 3824"/>
              <a:gd name="T21" fmla="*/ 2610 h 3300"/>
              <a:gd name="T22" fmla="*/ 3793 w 3824"/>
              <a:gd name="T23" fmla="*/ 2607 h 3300"/>
              <a:gd name="T24" fmla="*/ 3790 w 3824"/>
              <a:gd name="T25" fmla="*/ 2601 h 3300"/>
              <a:gd name="T26" fmla="*/ 3789 w 3824"/>
              <a:gd name="T27" fmla="*/ 2600 h 3300"/>
              <a:gd name="T28" fmla="*/ 3721 w 3824"/>
              <a:gd name="T29" fmla="*/ 2531 h 3300"/>
              <a:gd name="T30" fmla="*/ 3710 w 3824"/>
              <a:gd name="T31" fmla="*/ 2525 h 3300"/>
              <a:gd name="T32" fmla="*/ 3494 w 3824"/>
              <a:gd name="T33" fmla="*/ 2468 h 3300"/>
              <a:gd name="T34" fmla="*/ 3413 w 3824"/>
              <a:gd name="T35" fmla="*/ 2415 h 3300"/>
              <a:gd name="T36" fmla="*/ 3402 w 3824"/>
              <a:gd name="T37" fmla="*/ 2354 h 3300"/>
              <a:gd name="T38" fmla="*/ 3809 w 3824"/>
              <a:gd name="T39" fmla="*/ 1650 h 3300"/>
              <a:gd name="T40" fmla="*/ 952 w 3824"/>
              <a:gd name="T41" fmla="*/ 0 h 3300"/>
              <a:gd name="T42" fmla="*/ 342 w 3824"/>
              <a:gd name="T43" fmla="*/ 2241 h 3300"/>
              <a:gd name="T44" fmla="*/ 392 w 3824"/>
              <a:gd name="T45" fmla="*/ 2257 h 3300"/>
              <a:gd name="T46" fmla="*/ 478 w 3824"/>
              <a:gd name="T47" fmla="*/ 2212 h 3300"/>
              <a:gd name="T48" fmla="*/ 634 w 3824"/>
              <a:gd name="T49" fmla="*/ 2052 h 3300"/>
              <a:gd name="T50" fmla="*/ 644 w 3824"/>
              <a:gd name="T51" fmla="*/ 2046 h 3300"/>
              <a:gd name="T52" fmla="*/ 738 w 3824"/>
              <a:gd name="T53" fmla="*/ 2020 h 3300"/>
              <a:gd name="T54" fmla="*/ 739 w 3824"/>
              <a:gd name="T55" fmla="*/ 2020 h 3300"/>
              <a:gd name="T56" fmla="*/ 746 w 3824"/>
              <a:gd name="T57" fmla="*/ 2020 h 3300"/>
              <a:gd name="T58" fmla="*/ 750 w 3824"/>
              <a:gd name="T59" fmla="*/ 2020 h 3300"/>
              <a:gd name="T60" fmla="*/ 755 w 3824"/>
              <a:gd name="T61" fmla="*/ 2021 h 3300"/>
              <a:gd name="T62" fmla="*/ 761 w 3824"/>
              <a:gd name="T63" fmla="*/ 2021 h 3300"/>
              <a:gd name="T64" fmla="*/ 763 w 3824"/>
              <a:gd name="T65" fmla="*/ 2021 h 3300"/>
              <a:gd name="T66" fmla="*/ 804 w 3824"/>
              <a:gd name="T67" fmla="*/ 2030 h 3300"/>
              <a:gd name="T68" fmla="*/ 936 w 3824"/>
              <a:gd name="T69" fmla="*/ 2147 h 3300"/>
              <a:gd name="T70" fmla="*/ 971 w 3824"/>
              <a:gd name="T71" fmla="*/ 2333 h 3300"/>
              <a:gd name="T72" fmla="*/ 926 w 3824"/>
              <a:gd name="T73" fmla="*/ 2413 h 3300"/>
              <a:gd name="T74" fmla="*/ 872 w 3824"/>
              <a:gd name="T75" fmla="*/ 2456 h 3300"/>
              <a:gd name="T76" fmla="*/ 655 w 3824"/>
              <a:gd name="T77" fmla="*/ 2511 h 3300"/>
              <a:gd name="T78" fmla="*/ 574 w 3824"/>
              <a:gd name="T79" fmla="*/ 2563 h 3300"/>
              <a:gd name="T80" fmla="*/ 572 w 3824"/>
              <a:gd name="T81" fmla="*/ 2569 h 3300"/>
              <a:gd name="T82" fmla="*/ 564 w 3824"/>
              <a:gd name="T83" fmla="*/ 2626 h 3300"/>
              <a:gd name="T84" fmla="*/ 2857 w 3824"/>
              <a:gd name="T85" fmla="*/ 3299 h 3300"/>
              <a:gd name="T86" fmla="*/ 3176 w 3824"/>
              <a:gd name="T87" fmla="*/ 2746 h 3300"/>
              <a:gd name="T88" fmla="*/ 3176 w 3824"/>
              <a:gd name="T89" fmla="*/ 2746 h 3300"/>
              <a:gd name="T90" fmla="*/ 3228 w 3824"/>
              <a:gd name="T91" fmla="*/ 2726 h 3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824" h="3300">
                <a:moveTo>
                  <a:pt x="3235" y="2725"/>
                </a:moveTo>
                <a:lnTo>
                  <a:pt x="3235" y="2725"/>
                </a:lnTo>
                <a:cubicBezTo>
                  <a:pt x="3269" y="2725"/>
                  <a:pt x="3301" y="2742"/>
                  <a:pt x="3320" y="2770"/>
                </a:cubicBezTo>
                <a:lnTo>
                  <a:pt x="3320" y="2770"/>
                </a:lnTo>
                <a:cubicBezTo>
                  <a:pt x="3370" y="2844"/>
                  <a:pt x="3428" y="2905"/>
                  <a:pt x="3476" y="2932"/>
                </a:cubicBezTo>
                <a:lnTo>
                  <a:pt x="3476" y="2932"/>
                </a:lnTo>
                <a:cubicBezTo>
                  <a:pt x="3496" y="2944"/>
                  <a:pt x="3517" y="2952"/>
                  <a:pt x="3539" y="2957"/>
                </a:cubicBezTo>
                <a:lnTo>
                  <a:pt x="3539" y="2957"/>
                </a:lnTo>
                <a:cubicBezTo>
                  <a:pt x="3570" y="2964"/>
                  <a:pt x="3601" y="2964"/>
                  <a:pt x="3631" y="2957"/>
                </a:cubicBezTo>
                <a:lnTo>
                  <a:pt x="3631" y="2957"/>
                </a:lnTo>
                <a:cubicBezTo>
                  <a:pt x="3687" y="2942"/>
                  <a:pt x="3739" y="2900"/>
                  <a:pt x="3776" y="2834"/>
                </a:cubicBezTo>
                <a:lnTo>
                  <a:pt x="3776" y="2834"/>
                </a:lnTo>
                <a:cubicBezTo>
                  <a:pt x="3810" y="2777"/>
                  <a:pt x="3823" y="2716"/>
                  <a:pt x="3813" y="2662"/>
                </a:cubicBezTo>
                <a:lnTo>
                  <a:pt x="3813" y="2662"/>
                </a:lnTo>
                <a:cubicBezTo>
                  <a:pt x="3810" y="2648"/>
                  <a:pt x="3806" y="2635"/>
                  <a:pt x="3801" y="2622"/>
                </a:cubicBezTo>
                <a:lnTo>
                  <a:pt x="3801" y="2622"/>
                </a:lnTo>
                <a:cubicBezTo>
                  <a:pt x="3801" y="2621"/>
                  <a:pt x="3800" y="2621"/>
                  <a:pt x="3800" y="2620"/>
                </a:cubicBezTo>
                <a:lnTo>
                  <a:pt x="3800" y="2620"/>
                </a:lnTo>
                <a:cubicBezTo>
                  <a:pt x="3799" y="2618"/>
                  <a:pt x="3798" y="2617"/>
                  <a:pt x="3797" y="2615"/>
                </a:cubicBezTo>
                <a:lnTo>
                  <a:pt x="3797" y="2615"/>
                </a:lnTo>
                <a:cubicBezTo>
                  <a:pt x="3797" y="2613"/>
                  <a:pt x="3796" y="2612"/>
                  <a:pt x="3795" y="2610"/>
                </a:cubicBezTo>
                <a:lnTo>
                  <a:pt x="3795" y="2610"/>
                </a:lnTo>
                <a:cubicBezTo>
                  <a:pt x="3795" y="2609"/>
                  <a:pt x="3794" y="2608"/>
                  <a:pt x="3793" y="2607"/>
                </a:cubicBezTo>
                <a:lnTo>
                  <a:pt x="3793" y="2607"/>
                </a:lnTo>
                <a:cubicBezTo>
                  <a:pt x="3792" y="2605"/>
                  <a:pt x="3791" y="2602"/>
                  <a:pt x="3790" y="2601"/>
                </a:cubicBezTo>
                <a:lnTo>
                  <a:pt x="3790" y="2601"/>
                </a:lnTo>
                <a:cubicBezTo>
                  <a:pt x="3790" y="2600"/>
                  <a:pt x="3790" y="2600"/>
                  <a:pt x="3789" y="2600"/>
                </a:cubicBezTo>
                <a:lnTo>
                  <a:pt x="3789" y="2600"/>
                </a:lnTo>
                <a:cubicBezTo>
                  <a:pt x="3773" y="2573"/>
                  <a:pt x="3751" y="2550"/>
                  <a:pt x="3721" y="2531"/>
                </a:cubicBezTo>
                <a:lnTo>
                  <a:pt x="3721" y="2531"/>
                </a:lnTo>
                <a:cubicBezTo>
                  <a:pt x="3718" y="2529"/>
                  <a:pt x="3714" y="2527"/>
                  <a:pt x="3710" y="2525"/>
                </a:cubicBezTo>
                <a:lnTo>
                  <a:pt x="3710" y="2525"/>
                </a:lnTo>
                <a:cubicBezTo>
                  <a:pt x="3663" y="2497"/>
                  <a:pt x="3581" y="2475"/>
                  <a:pt x="3494" y="2468"/>
                </a:cubicBezTo>
                <a:lnTo>
                  <a:pt x="3494" y="2468"/>
                </a:lnTo>
                <a:cubicBezTo>
                  <a:pt x="3460" y="2465"/>
                  <a:pt x="3430" y="2445"/>
                  <a:pt x="3413" y="2415"/>
                </a:cubicBezTo>
                <a:lnTo>
                  <a:pt x="3413" y="2415"/>
                </a:lnTo>
                <a:cubicBezTo>
                  <a:pt x="3402" y="2396"/>
                  <a:pt x="3399" y="2374"/>
                  <a:pt x="3402" y="2354"/>
                </a:cubicBezTo>
                <a:lnTo>
                  <a:pt x="3402" y="2354"/>
                </a:lnTo>
                <a:lnTo>
                  <a:pt x="3402" y="2354"/>
                </a:lnTo>
                <a:lnTo>
                  <a:pt x="3809" y="1650"/>
                </a:lnTo>
                <a:lnTo>
                  <a:pt x="2857" y="0"/>
                </a:lnTo>
                <a:lnTo>
                  <a:pt x="952" y="0"/>
                </a:lnTo>
                <a:lnTo>
                  <a:pt x="0" y="1650"/>
                </a:lnTo>
                <a:lnTo>
                  <a:pt x="342" y="2241"/>
                </a:lnTo>
                <a:lnTo>
                  <a:pt x="342" y="2241"/>
                </a:lnTo>
                <a:cubicBezTo>
                  <a:pt x="356" y="2251"/>
                  <a:pt x="373" y="2257"/>
                  <a:pt x="392" y="2257"/>
                </a:cubicBezTo>
                <a:lnTo>
                  <a:pt x="392" y="2257"/>
                </a:lnTo>
                <a:cubicBezTo>
                  <a:pt x="427" y="2257"/>
                  <a:pt x="458" y="2240"/>
                  <a:pt x="478" y="2212"/>
                </a:cubicBezTo>
                <a:lnTo>
                  <a:pt x="478" y="2212"/>
                </a:lnTo>
                <a:cubicBezTo>
                  <a:pt x="527" y="2140"/>
                  <a:pt x="586" y="2080"/>
                  <a:pt x="634" y="2052"/>
                </a:cubicBezTo>
                <a:lnTo>
                  <a:pt x="634" y="2052"/>
                </a:lnTo>
                <a:cubicBezTo>
                  <a:pt x="637" y="2050"/>
                  <a:pt x="641" y="2048"/>
                  <a:pt x="644" y="2046"/>
                </a:cubicBezTo>
                <a:lnTo>
                  <a:pt x="644" y="2046"/>
                </a:lnTo>
                <a:cubicBezTo>
                  <a:pt x="675" y="2029"/>
                  <a:pt x="707" y="2021"/>
                  <a:pt x="738" y="2020"/>
                </a:cubicBezTo>
                <a:lnTo>
                  <a:pt x="738" y="2020"/>
                </a:lnTo>
                <a:cubicBezTo>
                  <a:pt x="738" y="2020"/>
                  <a:pt x="738" y="2020"/>
                  <a:pt x="739" y="2020"/>
                </a:cubicBezTo>
                <a:lnTo>
                  <a:pt x="739" y="2020"/>
                </a:lnTo>
                <a:cubicBezTo>
                  <a:pt x="741" y="2020"/>
                  <a:pt x="744" y="2020"/>
                  <a:pt x="746" y="2020"/>
                </a:cubicBezTo>
                <a:lnTo>
                  <a:pt x="746" y="2020"/>
                </a:lnTo>
                <a:cubicBezTo>
                  <a:pt x="748" y="2020"/>
                  <a:pt x="749" y="2020"/>
                  <a:pt x="750" y="2020"/>
                </a:cubicBezTo>
                <a:lnTo>
                  <a:pt x="750" y="2020"/>
                </a:lnTo>
                <a:cubicBezTo>
                  <a:pt x="752" y="2020"/>
                  <a:pt x="753" y="2021"/>
                  <a:pt x="755" y="2021"/>
                </a:cubicBezTo>
                <a:lnTo>
                  <a:pt x="755" y="2021"/>
                </a:lnTo>
                <a:cubicBezTo>
                  <a:pt x="757" y="2021"/>
                  <a:pt x="759" y="2021"/>
                  <a:pt x="761" y="2021"/>
                </a:cubicBezTo>
                <a:lnTo>
                  <a:pt x="761" y="2021"/>
                </a:lnTo>
                <a:cubicBezTo>
                  <a:pt x="762" y="2021"/>
                  <a:pt x="763" y="2021"/>
                  <a:pt x="763" y="2021"/>
                </a:cubicBezTo>
                <a:lnTo>
                  <a:pt x="763" y="2021"/>
                </a:lnTo>
                <a:cubicBezTo>
                  <a:pt x="777" y="2022"/>
                  <a:pt x="790" y="2026"/>
                  <a:pt x="804" y="2030"/>
                </a:cubicBezTo>
                <a:lnTo>
                  <a:pt x="804" y="2030"/>
                </a:lnTo>
                <a:cubicBezTo>
                  <a:pt x="855" y="2048"/>
                  <a:pt x="902" y="2090"/>
                  <a:pt x="936" y="2147"/>
                </a:cubicBezTo>
                <a:lnTo>
                  <a:pt x="936" y="2147"/>
                </a:lnTo>
                <a:cubicBezTo>
                  <a:pt x="975" y="2212"/>
                  <a:pt x="986" y="2278"/>
                  <a:pt x="971" y="2333"/>
                </a:cubicBezTo>
                <a:lnTo>
                  <a:pt x="971" y="2333"/>
                </a:lnTo>
                <a:cubicBezTo>
                  <a:pt x="963" y="2363"/>
                  <a:pt x="948" y="2390"/>
                  <a:pt x="926" y="2413"/>
                </a:cubicBezTo>
                <a:lnTo>
                  <a:pt x="926" y="2413"/>
                </a:lnTo>
                <a:cubicBezTo>
                  <a:pt x="911" y="2429"/>
                  <a:pt x="893" y="2444"/>
                  <a:pt x="872" y="2456"/>
                </a:cubicBezTo>
                <a:lnTo>
                  <a:pt x="872" y="2456"/>
                </a:lnTo>
                <a:cubicBezTo>
                  <a:pt x="825" y="2484"/>
                  <a:pt x="745" y="2505"/>
                  <a:pt x="655" y="2511"/>
                </a:cubicBezTo>
                <a:lnTo>
                  <a:pt x="655" y="2511"/>
                </a:lnTo>
                <a:cubicBezTo>
                  <a:pt x="622" y="2514"/>
                  <a:pt x="591" y="2533"/>
                  <a:pt x="574" y="2563"/>
                </a:cubicBezTo>
                <a:lnTo>
                  <a:pt x="574" y="2563"/>
                </a:lnTo>
                <a:cubicBezTo>
                  <a:pt x="573" y="2565"/>
                  <a:pt x="573" y="2567"/>
                  <a:pt x="572" y="2569"/>
                </a:cubicBezTo>
                <a:lnTo>
                  <a:pt x="572" y="2569"/>
                </a:lnTo>
                <a:cubicBezTo>
                  <a:pt x="563" y="2587"/>
                  <a:pt x="561" y="2607"/>
                  <a:pt x="564" y="2626"/>
                </a:cubicBezTo>
                <a:lnTo>
                  <a:pt x="952" y="3299"/>
                </a:lnTo>
                <a:lnTo>
                  <a:pt x="2857" y="3299"/>
                </a:lnTo>
                <a:lnTo>
                  <a:pt x="3176" y="2746"/>
                </a:lnTo>
                <a:lnTo>
                  <a:pt x="3176" y="2746"/>
                </a:lnTo>
                <a:lnTo>
                  <a:pt x="3176" y="2746"/>
                </a:lnTo>
                <a:lnTo>
                  <a:pt x="3176" y="2746"/>
                </a:lnTo>
                <a:cubicBezTo>
                  <a:pt x="3190" y="2734"/>
                  <a:pt x="3209" y="2727"/>
                  <a:pt x="3228" y="2726"/>
                </a:cubicBezTo>
                <a:lnTo>
                  <a:pt x="3228" y="2726"/>
                </a:lnTo>
                <a:cubicBezTo>
                  <a:pt x="3231" y="2725"/>
                  <a:pt x="3233" y="2725"/>
                  <a:pt x="3235" y="27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81E7709D-63AB-6D42-8E95-163049391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5716" y="6072415"/>
            <a:ext cx="4790436" cy="4109226"/>
          </a:xfrm>
          <a:custGeom>
            <a:avLst/>
            <a:gdLst>
              <a:gd name="T0" fmla="*/ 3235 w 3847"/>
              <a:gd name="T1" fmla="*/ 2548 h 3300"/>
              <a:gd name="T2" fmla="*/ 3232 w 3847"/>
              <a:gd name="T3" fmla="*/ 2541 h 3300"/>
              <a:gd name="T4" fmla="*/ 3152 w 3847"/>
              <a:gd name="T5" fmla="*/ 2488 h 3300"/>
              <a:gd name="T6" fmla="*/ 2936 w 3847"/>
              <a:gd name="T7" fmla="*/ 2429 h 3300"/>
              <a:gd name="T8" fmla="*/ 2883 w 3847"/>
              <a:gd name="T9" fmla="*/ 2386 h 3300"/>
              <a:gd name="T10" fmla="*/ 2840 w 3847"/>
              <a:gd name="T11" fmla="*/ 2304 h 3300"/>
              <a:gd name="T12" fmla="*/ 2878 w 3847"/>
              <a:gd name="T13" fmla="*/ 2118 h 3300"/>
              <a:gd name="T14" fmla="*/ 3012 w 3847"/>
              <a:gd name="T15" fmla="*/ 2004 h 3300"/>
              <a:gd name="T16" fmla="*/ 3052 w 3847"/>
              <a:gd name="T17" fmla="*/ 1995 h 3300"/>
              <a:gd name="T18" fmla="*/ 3055 w 3847"/>
              <a:gd name="T19" fmla="*/ 1995 h 3300"/>
              <a:gd name="T20" fmla="*/ 3061 w 3847"/>
              <a:gd name="T21" fmla="*/ 1995 h 3300"/>
              <a:gd name="T22" fmla="*/ 3066 w 3847"/>
              <a:gd name="T23" fmla="*/ 1994 h 3300"/>
              <a:gd name="T24" fmla="*/ 3070 w 3847"/>
              <a:gd name="T25" fmla="*/ 1994 h 3300"/>
              <a:gd name="T26" fmla="*/ 3077 w 3847"/>
              <a:gd name="T27" fmla="*/ 1995 h 3300"/>
              <a:gd name="T28" fmla="*/ 3078 w 3847"/>
              <a:gd name="T29" fmla="*/ 1995 h 3300"/>
              <a:gd name="T30" fmla="*/ 3171 w 3847"/>
              <a:gd name="T31" fmla="*/ 2021 h 3300"/>
              <a:gd name="T32" fmla="*/ 3181 w 3847"/>
              <a:gd name="T33" fmla="*/ 2028 h 3300"/>
              <a:gd name="T34" fmla="*/ 3335 w 3847"/>
              <a:gd name="T35" fmla="*/ 2190 h 3300"/>
              <a:gd name="T36" fmla="*/ 3420 w 3847"/>
              <a:gd name="T37" fmla="*/ 2237 h 3300"/>
              <a:gd name="T38" fmla="*/ 3811 w 3847"/>
              <a:gd name="T39" fmla="*/ 1649 h 3300"/>
              <a:gd name="T40" fmla="*/ 3424 w 3847"/>
              <a:gd name="T41" fmla="*/ 979 h 3300"/>
              <a:gd name="T42" fmla="*/ 3424 w 3847"/>
              <a:gd name="T43" fmla="*/ 976 h 3300"/>
              <a:gd name="T44" fmla="*/ 3432 w 3847"/>
              <a:gd name="T45" fmla="*/ 919 h 3300"/>
              <a:gd name="T46" fmla="*/ 3434 w 3847"/>
              <a:gd name="T47" fmla="*/ 913 h 3300"/>
              <a:gd name="T48" fmla="*/ 3515 w 3847"/>
              <a:gd name="T49" fmla="*/ 861 h 3300"/>
              <a:gd name="T50" fmla="*/ 3732 w 3847"/>
              <a:gd name="T51" fmla="*/ 806 h 3300"/>
              <a:gd name="T52" fmla="*/ 3786 w 3847"/>
              <a:gd name="T53" fmla="*/ 763 h 3300"/>
              <a:gd name="T54" fmla="*/ 3831 w 3847"/>
              <a:gd name="T55" fmla="*/ 683 h 3300"/>
              <a:gd name="T56" fmla="*/ 3796 w 3847"/>
              <a:gd name="T57" fmla="*/ 497 h 3300"/>
              <a:gd name="T58" fmla="*/ 3664 w 3847"/>
              <a:gd name="T59" fmla="*/ 380 h 3300"/>
              <a:gd name="T60" fmla="*/ 3623 w 3847"/>
              <a:gd name="T61" fmla="*/ 371 h 3300"/>
              <a:gd name="T62" fmla="*/ 3621 w 3847"/>
              <a:gd name="T63" fmla="*/ 371 h 3300"/>
              <a:gd name="T64" fmla="*/ 3615 w 3847"/>
              <a:gd name="T65" fmla="*/ 371 h 3300"/>
              <a:gd name="T66" fmla="*/ 3610 w 3847"/>
              <a:gd name="T67" fmla="*/ 370 h 3300"/>
              <a:gd name="T68" fmla="*/ 3606 w 3847"/>
              <a:gd name="T69" fmla="*/ 370 h 3300"/>
              <a:gd name="T70" fmla="*/ 3599 w 3847"/>
              <a:gd name="T71" fmla="*/ 370 h 3300"/>
              <a:gd name="T72" fmla="*/ 3598 w 3847"/>
              <a:gd name="T73" fmla="*/ 370 h 3300"/>
              <a:gd name="T74" fmla="*/ 3504 w 3847"/>
              <a:gd name="T75" fmla="*/ 396 h 3300"/>
              <a:gd name="T76" fmla="*/ 3494 w 3847"/>
              <a:gd name="T77" fmla="*/ 402 h 3300"/>
              <a:gd name="T78" fmla="*/ 3338 w 3847"/>
              <a:gd name="T79" fmla="*/ 562 h 3300"/>
              <a:gd name="T80" fmla="*/ 3252 w 3847"/>
              <a:gd name="T81" fmla="*/ 607 h 3300"/>
              <a:gd name="T82" fmla="*/ 3202 w 3847"/>
              <a:gd name="T83" fmla="*/ 591 h 3300"/>
              <a:gd name="T84" fmla="*/ 2858 w 3847"/>
              <a:gd name="T85" fmla="*/ 0 h 3300"/>
              <a:gd name="T86" fmla="*/ 0 w 3847"/>
              <a:gd name="T87" fmla="*/ 1649 h 3300"/>
              <a:gd name="T88" fmla="*/ 2858 w 3847"/>
              <a:gd name="T89" fmla="*/ 3299 h 3300"/>
              <a:gd name="T90" fmla="*/ 3239 w 3847"/>
              <a:gd name="T91" fmla="*/ 2639 h 3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847" h="3300">
                <a:moveTo>
                  <a:pt x="3235" y="2548"/>
                </a:moveTo>
                <a:lnTo>
                  <a:pt x="3235" y="2548"/>
                </a:lnTo>
                <a:cubicBezTo>
                  <a:pt x="3234" y="2545"/>
                  <a:pt x="3233" y="2543"/>
                  <a:pt x="3232" y="2541"/>
                </a:cubicBezTo>
                <a:lnTo>
                  <a:pt x="3232" y="2541"/>
                </a:lnTo>
                <a:cubicBezTo>
                  <a:pt x="3216" y="2511"/>
                  <a:pt x="3186" y="2491"/>
                  <a:pt x="3152" y="2488"/>
                </a:cubicBezTo>
                <a:lnTo>
                  <a:pt x="3152" y="2488"/>
                </a:lnTo>
                <a:cubicBezTo>
                  <a:pt x="3063" y="2480"/>
                  <a:pt x="2983" y="2457"/>
                  <a:pt x="2936" y="2429"/>
                </a:cubicBezTo>
                <a:lnTo>
                  <a:pt x="2936" y="2429"/>
                </a:lnTo>
                <a:cubicBezTo>
                  <a:pt x="2915" y="2417"/>
                  <a:pt x="2898" y="2402"/>
                  <a:pt x="2883" y="2386"/>
                </a:cubicBezTo>
                <a:lnTo>
                  <a:pt x="2883" y="2386"/>
                </a:lnTo>
                <a:cubicBezTo>
                  <a:pt x="2862" y="2361"/>
                  <a:pt x="2847" y="2334"/>
                  <a:pt x="2840" y="2304"/>
                </a:cubicBezTo>
                <a:lnTo>
                  <a:pt x="2840" y="2304"/>
                </a:lnTo>
                <a:cubicBezTo>
                  <a:pt x="2826" y="2247"/>
                  <a:pt x="2838" y="2182"/>
                  <a:pt x="2878" y="2118"/>
                </a:cubicBezTo>
                <a:lnTo>
                  <a:pt x="2878" y="2118"/>
                </a:lnTo>
                <a:cubicBezTo>
                  <a:pt x="2912" y="2061"/>
                  <a:pt x="2960" y="2020"/>
                  <a:pt x="3012" y="2004"/>
                </a:cubicBezTo>
                <a:lnTo>
                  <a:pt x="3012" y="2004"/>
                </a:lnTo>
                <a:cubicBezTo>
                  <a:pt x="3025" y="1999"/>
                  <a:pt x="3039" y="1996"/>
                  <a:pt x="3052" y="1995"/>
                </a:cubicBezTo>
                <a:lnTo>
                  <a:pt x="3052" y="1995"/>
                </a:lnTo>
                <a:cubicBezTo>
                  <a:pt x="3053" y="1995"/>
                  <a:pt x="3054" y="1995"/>
                  <a:pt x="3055" y="1995"/>
                </a:cubicBezTo>
                <a:lnTo>
                  <a:pt x="3055" y="1995"/>
                </a:lnTo>
                <a:cubicBezTo>
                  <a:pt x="3057" y="1995"/>
                  <a:pt x="3059" y="1995"/>
                  <a:pt x="3061" y="1995"/>
                </a:cubicBezTo>
                <a:lnTo>
                  <a:pt x="3061" y="1995"/>
                </a:lnTo>
                <a:cubicBezTo>
                  <a:pt x="3063" y="1995"/>
                  <a:pt x="3065" y="1995"/>
                  <a:pt x="3066" y="1994"/>
                </a:cubicBezTo>
                <a:lnTo>
                  <a:pt x="3066" y="1994"/>
                </a:lnTo>
                <a:cubicBezTo>
                  <a:pt x="3067" y="1994"/>
                  <a:pt x="3068" y="1994"/>
                  <a:pt x="3070" y="1994"/>
                </a:cubicBezTo>
                <a:lnTo>
                  <a:pt x="3070" y="1994"/>
                </a:lnTo>
                <a:cubicBezTo>
                  <a:pt x="3072" y="1994"/>
                  <a:pt x="3074" y="1995"/>
                  <a:pt x="3077" y="1995"/>
                </a:cubicBezTo>
                <a:lnTo>
                  <a:pt x="3077" y="1995"/>
                </a:lnTo>
                <a:cubicBezTo>
                  <a:pt x="3077" y="1995"/>
                  <a:pt x="3077" y="1995"/>
                  <a:pt x="3078" y="1995"/>
                </a:cubicBezTo>
                <a:lnTo>
                  <a:pt x="3078" y="1995"/>
                </a:lnTo>
                <a:cubicBezTo>
                  <a:pt x="3109" y="1996"/>
                  <a:pt x="3140" y="2005"/>
                  <a:pt x="3171" y="2021"/>
                </a:cubicBezTo>
                <a:lnTo>
                  <a:pt x="3171" y="2021"/>
                </a:lnTo>
                <a:cubicBezTo>
                  <a:pt x="3175" y="2024"/>
                  <a:pt x="3178" y="2026"/>
                  <a:pt x="3181" y="2028"/>
                </a:cubicBezTo>
                <a:lnTo>
                  <a:pt x="3181" y="2028"/>
                </a:lnTo>
                <a:cubicBezTo>
                  <a:pt x="3229" y="2057"/>
                  <a:pt x="3286" y="2118"/>
                  <a:pt x="3335" y="2190"/>
                </a:cubicBezTo>
                <a:lnTo>
                  <a:pt x="3335" y="2190"/>
                </a:lnTo>
                <a:cubicBezTo>
                  <a:pt x="3354" y="2219"/>
                  <a:pt x="3386" y="2237"/>
                  <a:pt x="3420" y="2237"/>
                </a:cubicBezTo>
                <a:lnTo>
                  <a:pt x="3420" y="2237"/>
                </a:lnTo>
                <a:cubicBezTo>
                  <a:pt x="3445" y="2237"/>
                  <a:pt x="3469" y="2228"/>
                  <a:pt x="3486" y="2210"/>
                </a:cubicBezTo>
                <a:lnTo>
                  <a:pt x="3811" y="1649"/>
                </a:lnTo>
                <a:lnTo>
                  <a:pt x="3424" y="979"/>
                </a:lnTo>
                <a:lnTo>
                  <a:pt x="3424" y="979"/>
                </a:lnTo>
                <a:cubicBezTo>
                  <a:pt x="3424" y="978"/>
                  <a:pt x="3424" y="977"/>
                  <a:pt x="3424" y="976"/>
                </a:cubicBezTo>
                <a:lnTo>
                  <a:pt x="3424" y="976"/>
                </a:lnTo>
                <a:cubicBezTo>
                  <a:pt x="3421" y="957"/>
                  <a:pt x="3423" y="937"/>
                  <a:pt x="3432" y="919"/>
                </a:cubicBezTo>
                <a:lnTo>
                  <a:pt x="3432" y="919"/>
                </a:lnTo>
                <a:cubicBezTo>
                  <a:pt x="3433" y="917"/>
                  <a:pt x="3433" y="915"/>
                  <a:pt x="3434" y="913"/>
                </a:cubicBezTo>
                <a:lnTo>
                  <a:pt x="3434" y="913"/>
                </a:lnTo>
                <a:cubicBezTo>
                  <a:pt x="3451" y="883"/>
                  <a:pt x="3482" y="864"/>
                  <a:pt x="3515" y="861"/>
                </a:cubicBezTo>
                <a:lnTo>
                  <a:pt x="3515" y="861"/>
                </a:lnTo>
                <a:cubicBezTo>
                  <a:pt x="3605" y="855"/>
                  <a:pt x="3685" y="834"/>
                  <a:pt x="3732" y="806"/>
                </a:cubicBezTo>
                <a:lnTo>
                  <a:pt x="3732" y="806"/>
                </a:lnTo>
                <a:cubicBezTo>
                  <a:pt x="3753" y="794"/>
                  <a:pt x="3771" y="779"/>
                  <a:pt x="3786" y="763"/>
                </a:cubicBezTo>
                <a:lnTo>
                  <a:pt x="3786" y="763"/>
                </a:lnTo>
                <a:cubicBezTo>
                  <a:pt x="3808" y="740"/>
                  <a:pt x="3823" y="713"/>
                  <a:pt x="3831" y="683"/>
                </a:cubicBezTo>
                <a:lnTo>
                  <a:pt x="3831" y="683"/>
                </a:lnTo>
                <a:cubicBezTo>
                  <a:pt x="3846" y="628"/>
                  <a:pt x="3835" y="562"/>
                  <a:pt x="3796" y="497"/>
                </a:cubicBezTo>
                <a:lnTo>
                  <a:pt x="3796" y="497"/>
                </a:lnTo>
                <a:cubicBezTo>
                  <a:pt x="3762" y="440"/>
                  <a:pt x="3715" y="398"/>
                  <a:pt x="3664" y="380"/>
                </a:cubicBezTo>
                <a:lnTo>
                  <a:pt x="3664" y="380"/>
                </a:lnTo>
                <a:cubicBezTo>
                  <a:pt x="3650" y="376"/>
                  <a:pt x="3637" y="372"/>
                  <a:pt x="3623" y="371"/>
                </a:cubicBezTo>
                <a:lnTo>
                  <a:pt x="3623" y="371"/>
                </a:lnTo>
                <a:cubicBezTo>
                  <a:pt x="3623" y="371"/>
                  <a:pt x="3622" y="371"/>
                  <a:pt x="3621" y="371"/>
                </a:cubicBezTo>
                <a:lnTo>
                  <a:pt x="3621" y="371"/>
                </a:lnTo>
                <a:cubicBezTo>
                  <a:pt x="3619" y="371"/>
                  <a:pt x="3617" y="371"/>
                  <a:pt x="3615" y="371"/>
                </a:cubicBezTo>
                <a:lnTo>
                  <a:pt x="3615" y="371"/>
                </a:lnTo>
                <a:cubicBezTo>
                  <a:pt x="3613" y="371"/>
                  <a:pt x="3612" y="370"/>
                  <a:pt x="3610" y="370"/>
                </a:cubicBezTo>
                <a:lnTo>
                  <a:pt x="3610" y="370"/>
                </a:lnTo>
                <a:cubicBezTo>
                  <a:pt x="3609" y="370"/>
                  <a:pt x="3608" y="370"/>
                  <a:pt x="3606" y="370"/>
                </a:cubicBezTo>
                <a:lnTo>
                  <a:pt x="3606" y="370"/>
                </a:lnTo>
                <a:cubicBezTo>
                  <a:pt x="3604" y="370"/>
                  <a:pt x="3601" y="370"/>
                  <a:pt x="3599" y="370"/>
                </a:cubicBezTo>
                <a:lnTo>
                  <a:pt x="3599" y="370"/>
                </a:lnTo>
                <a:cubicBezTo>
                  <a:pt x="3598" y="370"/>
                  <a:pt x="3598" y="370"/>
                  <a:pt x="3598" y="370"/>
                </a:cubicBezTo>
                <a:lnTo>
                  <a:pt x="3598" y="370"/>
                </a:lnTo>
                <a:cubicBezTo>
                  <a:pt x="3567" y="371"/>
                  <a:pt x="3535" y="379"/>
                  <a:pt x="3504" y="396"/>
                </a:cubicBezTo>
                <a:lnTo>
                  <a:pt x="3504" y="396"/>
                </a:lnTo>
                <a:cubicBezTo>
                  <a:pt x="3501" y="398"/>
                  <a:pt x="3497" y="400"/>
                  <a:pt x="3494" y="402"/>
                </a:cubicBezTo>
                <a:lnTo>
                  <a:pt x="3494" y="402"/>
                </a:lnTo>
                <a:cubicBezTo>
                  <a:pt x="3446" y="430"/>
                  <a:pt x="3387" y="490"/>
                  <a:pt x="3338" y="562"/>
                </a:cubicBezTo>
                <a:lnTo>
                  <a:pt x="3338" y="562"/>
                </a:lnTo>
                <a:cubicBezTo>
                  <a:pt x="3318" y="590"/>
                  <a:pt x="3287" y="607"/>
                  <a:pt x="3252" y="607"/>
                </a:cubicBezTo>
                <a:lnTo>
                  <a:pt x="3252" y="607"/>
                </a:lnTo>
                <a:cubicBezTo>
                  <a:pt x="3233" y="607"/>
                  <a:pt x="3216" y="601"/>
                  <a:pt x="3202" y="591"/>
                </a:cubicBezTo>
                <a:lnTo>
                  <a:pt x="3202" y="591"/>
                </a:lnTo>
                <a:cubicBezTo>
                  <a:pt x="3200" y="591"/>
                  <a:pt x="3200" y="591"/>
                  <a:pt x="3199" y="590"/>
                </a:cubicBezTo>
                <a:lnTo>
                  <a:pt x="2858" y="0"/>
                </a:lnTo>
                <a:lnTo>
                  <a:pt x="953" y="0"/>
                </a:lnTo>
                <a:lnTo>
                  <a:pt x="0" y="1649"/>
                </a:lnTo>
                <a:lnTo>
                  <a:pt x="953" y="3299"/>
                </a:lnTo>
                <a:lnTo>
                  <a:pt x="2858" y="3299"/>
                </a:lnTo>
                <a:lnTo>
                  <a:pt x="3239" y="2639"/>
                </a:lnTo>
                <a:lnTo>
                  <a:pt x="3239" y="2639"/>
                </a:lnTo>
                <a:cubicBezTo>
                  <a:pt x="3241" y="2623"/>
                  <a:pt x="3246" y="2572"/>
                  <a:pt x="3235" y="25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CCBC3FE6-5DC6-8D43-9ADD-F834B6AD7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7124" y="8127032"/>
            <a:ext cx="4790436" cy="4114718"/>
          </a:xfrm>
          <a:custGeom>
            <a:avLst/>
            <a:gdLst>
              <a:gd name="T0" fmla="*/ 3413 w 3844"/>
              <a:gd name="T1" fmla="*/ 905 h 3301"/>
              <a:gd name="T2" fmla="*/ 3345 w 3844"/>
              <a:gd name="T3" fmla="*/ 876 h 3301"/>
              <a:gd name="T4" fmla="*/ 3259 w 3844"/>
              <a:gd name="T5" fmla="*/ 921 h 3301"/>
              <a:gd name="T6" fmla="*/ 3104 w 3844"/>
              <a:gd name="T7" fmla="*/ 1081 h 3301"/>
              <a:gd name="T8" fmla="*/ 3094 w 3844"/>
              <a:gd name="T9" fmla="*/ 1088 h 3301"/>
              <a:gd name="T10" fmla="*/ 3000 w 3844"/>
              <a:gd name="T11" fmla="*/ 1114 h 3301"/>
              <a:gd name="T12" fmla="*/ 2999 w 3844"/>
              <a:gd name="T13" fmla="*/ 1114 h 3301"/>
              <a:gd name="T14" fmla="*/ 2992 w 3844"/>
              <a:gd name="T15" fmla="*/ 1114 h 3301"/>
              <a:gd name="T16" fmla="*/ 2988 w 3844"/>
              <a:gd name="T17" fmla="*/ 1114 h 3301"/>
              <a:gd name="T18" fmla="*/ 2983 w 3844"/>
              <a:gd name="T19" fmla="*/ 1113 h 3301"/>
              <a:gd name="T20" fmla="*/ 2977 w 3844"/>
              <a:gd name="T21" fmla="*/ 1112 h 3301"/>
              <a:gd name="T22" fmla="*/ 2974 w 3844"/>
              <a:gd name="T23" fmla="*/ 1112 h 3301"/>
              <a:gd name="T24" fmla="*/ 2934 w 3844"/>
              <a:gd name="T25" fmla="*/ 1103 h 3301"/>
              <a:gd name="T26" fmla="*/ 2802 w 3844"/>
              <a:gd name="T27" fmla="*/ 987 h 3301"/>
              <a:gd name="T28" fmla="*/ 2766 w 3844"/>
              <a:gd name="T29" fmla="*/ 801 h 3301"/>
              <a:gd name="T30" fmla="*/ 2811 w 3844"/>
              <a:gd name="T31" fmla="*/ 719 h 3301"/>
              <a:gd name="T32" fmla="*/ 2864 w 3844"/>
              <a:gd name="T33" fmla="*/ 677 h 3301"/>
              <a:gd name="T34" fmla="*/ 3081 w 3844"/>
              <a:gd name="T35" fmla="*/ 621 h 3301"/>
              <a:gd name="T36" fmla="*/ 3162 w 3844"/>
              <a:gd name="T37" fmla="*/ 569 h 3301"/>
              <a:gd name="T38" fmla="*/ 3165 w 3844"/>
              <a:gd name="T39" fmla="*/ 563 h 3301"/>
              <a:gd name="T40" fmla="*/ 3161 w 3844"/>
              <a:gd name="T41" fmla="*/ 475 h 3301"/>
              <a:gd name="T42" fmla="*/ 2891 w 3844"/>
              <a:gd name="T43" fmla="*/ 0 h 3301"/>
              <a:gd name="T44" fmla="*/ 665 w 3844"/>
              <a:gd name="T45" fmla="*/ 556 h 3301"/>
              <a:gd name="T46" fmla="*/ 660 w 3844"/>
              <a:gd name="T47" fmla="*/ 561 h 3301"/>
              <a:gd name="T48" fmla="*/ 594 w 3844"/>
              <a:gd name="T49" fmla="*/ 588 h 3301"/>
              <a:gd name="T50" fmla="*/ 508 w 3844"/>
              <a:gd name="T51" fmla="*/ 541 h 3301"/>
              <a:gd name="T52" fmla="*/ 355 w 3844"/>
              <a:gd name="T53" fmla="*/ 379 h 3301"/>
              <a:gd name="T54" fmla="*/ 345 w 3844"/>
              <a:gd name="T55" fmla="*/ 372 h 3301"/>
              <a:gd name="T56" fmla="*/ 252 w 3844"/>
              <a:gd name="T57" fmla="*/ 346 h 3301"/>
              <a:gd name="T58" fmla="*/ 251 w 3844"/>
              <a:gd name="T59" fmla="*/ 346 h 3301"/>
              <a:gd name="T60" fmla="*/ 244 w 3844"/>
              <a:gd name="T61" fmla="*/ 345 h 3301"/>
              <a:gd name="T62" fmla="*/ 240 w 3844"/>
              <a:gd name="T63" fmla="*/ 345 h 3301"/>
              <a:gd name="T64" fmla="*/ 235 w 3844"/>
              <a:gd name="T65" fmla="*/ 346 h 3301"/>
              <a:gd name="T66" fmla="*/ 229 w 3844"/>
              <a:gd name="T67" fmla="*/ 346 h 3301"/>
              <a:gd name="T68" fmla="*/ 226 w 3844"/>
              <a:gd name="T69" fmla="*/ 346 h 3301"/>
              <a:gd name="T70" fmla="*/ 186 w 3844"/>
              <a:gd name="T71" fmla="*/ 355 h 3301"/>
              <a:gd name="T72" fmla="*/ 52 w 3844"/>
              <a:gd name="T73" fmla="*/ 469 h 3301"/>
              <a:gd name="T74" fmla="*/ 14 w 3844"/>
              <a:gd name="T75" fmla="*/ 655 h 3301"/>
              <a:gd name="T76" fmla="*/ 57 w 3844"/>
              <a:gd name="T77" fmla="*/ 737 h 3301"/>
              <a:gd name="T78" fmla="*/ 110 w 3844"/>
              <a:gd name="T79" fmla="*/ 780 h 3301"/>
              <a:gd name="T80" fmla="*/ 326 w 3844"/>
              <a:gd name="T81" fmla="*/ 839 h 3301"/>
              <a:gd name="T82" fmla="*/ 406 w 3844"/>
              <a:gd name="T83" fmla="*/ 892 h 3301"/>
              <a:gd name="T84" fmla="*/ 409 w 3844"/>
              <a:gd name="T85" fmla="*/ 899 h 3301"/>
              <a:gd name="T86" fmla="*/ 413 w 3844"/>
              <a:gd name="T87" fmla="*/ 990 h 3301"/>
              <a:gd name="T88" fmla="*/ 413 w 3844"/>
              <a:gd name="T89" fmla="*/ 994 h 3301"/>
              <a:gd name="T90" fmla="*/ 986 w 3844"/>
              <a:gd name="T91" fmla="*/ 3300 h 3301"/>
              <a:gd name="T92" fmla="*/ 3843 w 3844"/>
              <a:gd name="T93" fmla="*/ 1650 h 3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844" h="3301">
                <a:moveTo>
                  <a:pt x="3843" y="1650"/>
                </a:moveTo>
                <a:lnTo>
                  <a:pt x="3413" y="905"/>
                </a:lnTo>
                <a:lnTo>
                  <a:pt x="3413" y="905"/>
                </a:lnTo>
                <a:cubicBezTo>
                  <a:pt x="3396" y="886"/>
                  <a:pt x="3371" y="876"/>
                  <a:pt x="3345" y="876"/>
                </a:cubicBezTo>
                <a:lnTo>
                  <a:pt x="3345" y="876"/>
                </a:lnTo>
                <a:cubicBezTo>
                  <a:pt x="3311" y="876"/>
                  <a:pt x="3279" y="892"/>
                  <a:pt x="3259" y="921"/>
                </a:cubicBezTo>
                <a:lnTo>
                  <a:pt x="3259" y="921"/>
                </a:lnTo>
                <a:cubicBezTo>
                  <a:pt x="3210" y="993"/>
                  <a:pt x="3152" y="1053"/>
                  <a:pt x="3104" y="1081"/>
                </a:cubicBezTo>
                <a:lnTo>
                  <a:pt x="3104" y="1081"/>
                </a:lnTo>
                <a:cubicBezTo>
                  <a:pt x="3100" y="1084"/>
                  <a:pt x="3097" y="1085"/>
                  <a:pt x="3094" y="1088"/>
                </a:cubicBezTo>
                <a:lnTo>
                  <a:pt x="3094" y="1088"/>
                </a:lnTo>
                <a:cubicBezTo>
                  <a:pt x="3062" y="1104"/>
                  <a:pt x="3031" y="1112"/>
                  <a:pt x="3000" y="1114"/>
                </a:cubicBezTo>
                <a:lnTo>
                  <a:pt x="3000" y="1114"/>
                </a:lnTo>
                <a:cubicBezTo>
                  <a:pt x="2999" y="1114"/>
                  <a:pt x="2999" y="1114"/>
                  <a:pt x="2999" y="1114"/>
                </a:cubicBezTo>
                <a:lnTo>
                  <a:pt x="2999" y="1114"/>
                </a:lnTo>
                <a:cubicBezTo>
                  <a:pt x="2996" y="1114"/>
                  <a:pt x="2994" y="1114"/>
                  <a:pt x="2992" y="1114"/>
                </a:cubicBezTo>
                <a:lnTo>
                  <a:pt x="2992" y="1114"/>
                </a:lnTo>
                <a:cubicBezTo>
                  <a:pt x="2990" y="1114"/>
                  <a:pt x="2989" y="1114"/>
                  <a:pt x="2988" y="1114"/>
                </a:cubicBezTo>
                <a:lnTo>
                  <a:pt x="2988" y="1114"/>
                </a:lnTo>
                <a:cubicBezTo>
                  <a:pt x="2987" y="1114"/>
                  <a:pt x="2985" y="1113"/>
                  <a:pt x="2983" y="1113"/>
                </a:cubicBezTo>
                <a:lnTo>
                  <a:pt x="2983" y="1113"/>
                </a:lnTo>
                <a:cubicBezTo>
                  <a:pt x="2981" y="1113"/>
                  <a:pt x="2979" y="1113"/>
                  <a:pt x="2977" y="1112"/>
                </a:cubicBezTo>
                <a:lnTo>
                  <a:pt x="2977" y="1112"/>
                </a:lnTo>
                <a:cubicBezTo>
                  <a:pt x="2976" y="1112"/>
                  <a:pt x="2976" y="1112"/>
                  <a:pt x="2974" y="1112"/>
                </a:cubicBezTo>
                <a:lnTo>
                  <a:pt x="2974" y="1112"/>
                </a:lnTo>
                <a:cubicBezTo>
                  <a:pt x="2961" y="1111"/>
                  <a:pt x="2947" y="1108"/>
                  <a:pt x="2934" y="1103"/>
                </a:cubicBezTo>
                <a:lnTo>
                  <a:pt x="2934" y="1103"/>
                </a:lnTo>
                <a:cubicBezTo>
                  <a:pt x="2883" y="1085"/>
                  <a:pt x="2835" y="1044"/>
                  <a:pt x="2802" y="987"/>
                </a:cubicBezTo>
                <a:lnTo>
                  <a:pt x="2802" y="987"/>
                </a:lnTo>
                <a:cubicBezTo>
                  <a:pt x="2763" y="922"/>
                  <a:pt x="2752" y="857"/>
                  <a:pt x="2766" y="801"/>
                </a:cubicBezTo>
                <a:lnTo>
                  <a:pt x="2766" y="801"/>
                </a:lnTo>
                <a:cubicBezTo>
                  <a:pt x="2774" y="771"/>
                  <a:pt x="2789" y="743"/>
                  <a:pt x="2811" y="719"/>
                </a:cubicBezTo>
                <a:lnTo>
                  <a:pt x="2811" y="719"/>
                </a:lnTo>
                <a:cubicBezTo>
                  <a:pt x="2826" y="703"/>
                  <a:pt x="2844" y="689"/>
                  <a:pt x="2864" y="677"/>
                </a:cubicBezTo>
                <a:lnTo>
                  <a:pt x="2864" y="677"/>
                </a:lnTo>
                <a:cubicBezTo>
                  <a:pt x="2911" y="650"/>
                  <a:pt x="2992" y="628"/>
                  <a:pt x="3081" y="621"/>
                </a:cubicBezTo>
                <a:lnTo>
                  <a:pt x="3081" y="621"/>
                </a:lnTo>
                <a:cubicBezTo>
                  <a:pt x="3115" y="618"/>
                  <a:pt x="3146" y="599"/>
                  <a:pt x="3162" y="569"/>
                </a:cubicBezTo>
                <a:lnTo>
                  <a:pt x="3162" y="569"/>
                </a:lnTo>
                <a:cubicBezTo>
                  <a:pt x="3163" y="567"/>
                  <a:pt x="3164" y="565"/>
                  <a:pt x="3165" y="563"/>
                </a:cubicBezTo>
                <a:lnTo>
                  <a:pt x="3165" y="563"/>
                </a:lnTo>
                <a:cubicBezTo>
                  <a:pt x="3178" y="534"/>
                  <a:pt x="3177" y="502"/>
                  <a:pt x="3161" y="475"/>
                </a:cubicBezTo>
                <a:lnTo>
                  <a:pt x="3164" y="473"/>
                </a:lnTo>
                <a:lnTo>
                  <a:pt x="2891" y="0"/>
                </a:lnTo>
                <a:lnTo>
                  <a:pt x="986" y="0"/>
                </a:lnTo>
                <a:lnTo>
                  <a:pt x="665" y="556"/>
                </a:lnTo>
                <a:lnTo>
                  <a:pt x="665" y="556"/>
                </a:lnTo>
                <a:cubicBezTo>
                  <a:pt x="664" y="559"/>
                  <a:pt x="663" y="560"/>
                  <a:pt x="660" y="561"/>
                </a:cubicBezTo>
                <a:lnTo>
                  <a:pt x="660" y="561"/>
                </a:lnTo>
                <a:cubicBezTo>
                  <a:pt x="643" y="579"/>
                  <a:pt x="619" y="588"/>
                  <a:pt x="594" y="588"/>
                </a:cubicBezTo>
                <a:lnTo>
                  <a:pt x="594" y="588"/>
                </a:lnTo>
                <a:cubicBezTo>
                  <a:pt x="560" y="588"/>
                  <a:pt x="528" y="570"/>
                  <a:pt x="508" y="541"/>
                </a:cubicBezTo>
                <a:lnTo>
                  <a:pt x="508" y="541"/>
                </a:lnTo>
                <a:cubicBezTo>
                  <a:pt x="460" y="469"/>
                  <a:pt x="403" y="408"/>
                  <a:pt x="355" y="379"/>
                </a:cubicBezTo>
                <a:lnTo>
                  <a:pt x="355" y="379"/>
                </a:lnTo>
                <a:cubicBezTo>
                  <a:pt x="352" y="377"/>
                  <a:pt x="349" y="375"/>
                  <a:pt x="345" y="372"/>
                </a:cubicBezTo>
                <a:lnTo>
                  <a:pt x="345" y="372"/>
                </a:lnTo>
                <a:cubicBezTo>
                  <a:pt x="314" y="356"/>
                  <a:pt x="283" y="347"/>
                  <a:pt x="252" y="346"/>
                </a:cubicBezTo>
                <a:lnTo>
                  <a:pt x="252" y="346"/>
                </a:lnTo>
                <a:cubicBezTo>
                  <a:pt x="251" y="346"/>
                  <a:pt x="251" y="346"/>
                  <a:pt x="251" y="346"/>
                </a:cubicBezTo>
                <a:lnTo>
                  <a:pt x="251" y="346"/>
                </a:lnTo>
                <a:cubicBezTo>
                  <a:pt x="248" y="346"/>
                  <a:pt x="246" y="345"/>
                  <a:pt x="244" y="345"/>
                </a:cubicBezTo>
                <a:lnTo>
                  <a:pt x="244" y="345"/>
                </a:lnTo>
                <a:cubicBezTo>
                  <a:pt x="242" y="345"/>
                  <a:pt x="241" y="345"/>
                  <a:pt x="240" y="345"/>
                </a:cubicBezTo>
                <a:lnTo>
                  <a:pt x="240" y="345"/>
                </a:lnTo>
                <a:cubicBezTo>
                  <a:pt x="239" y="346"/>
                  <a:pt x="237" y="346"/>
                  <a:pt x="235" y="346"/>
                </a:cubicBezTo>
                <a:lnTo>
                  <a:pt x="235" y="346"/>
                </a:lnTo>
                <a:cubicBezTo>
                  <a:pt x="233" y="346"/>
                  <a:pt x="231" y="346"/>
                  <a:pt x="229" y="346"/>
                </a:cubicBezTo>
                <a:lnTo>
                  <a:pt x="229" y="346"/>
                </a:lnTo>
                <a:cubicBezTo>
                  <a:pt x="228" y="346"/>
                  <a:pt x="227" y="346"/>
                  <a:pt x="226" y="346"/>
                </a:cubicBezTo>
                <a:lnTo>
                  <a:pt x="226" y="346"/>
                </a:lnTo>
                <a:cubicBezTo>
                  <a:pt x="213" y="347"/>
                  <a:pt x="199" y="350"/>
                  <a:pt x="186" y="355"/>
                </a:cubicBezTo>
                <a:lnTo>
                  <a:pt x="186" y="355"/>
                </a:lnTo>
                <a:cubicBezTo>
                  <a:pt x="134" y="371"/>
                  <a:pt x="86" y="412"/>
                  <a:pt x="52" y="469"/>
                </a:cubicBezTo>
                <a:lnTo>
                  <a:pt x="52" y="469"/>
                </a:lnTo>
                <a:cubicBezTo>
                  <a:pt x="12" y="533"/>
                  <a:pt x="0" y="598"/>
                  <a:pt x="14" y="655"/>
                </a:cubicBezTo>
                <a:lnTo>
                  <a:pt x="14" y="655"/>
                </a:lnTo>
                <a:cubicBezTo>
                  <a:pt x="21" y="685"/>
                  <a:pt x="36" y="712"/>
                  <a:pt x="57" y="737"/>
                </a:cubicBezTo>
                <a:lnTo>
                  <a:pt x="57" y="737"/>
                </a:lnTo>
                <a:cubicBezTo>
                  <a:pt x="72" y="753"/>
                  <a:pt x="89" y="768"/>
                  <a:pt x="110" y="780"/>
                </a:cubicBezTo>
                <a:lnTo>
                  <a:pt x="110" y="780"/>
                </a:lnTo>
                <a:cubicBezTo>
                  <a:pt x="157" y="808"/>
                  <a:pt x="237" y="831"/>
                  <a:pt x="326" y="839"/>
                </a:cubicBezTo>
                <a:lnTo>
                  <a:pt x="326" y="839"/>
                </a:lnTo>
                <a:cubicBezTo>
                  <a:pt x="360" y="842"/>
                  <a:pt x="390" y="862"/>
                  <a:pt x="406" y="892"/>
                </a:cubicBezTo>
                <a:lnTo>
                  <a:pt x="406" y="892"/>
                </a:lnTo>
                <a:cubicBezTo>
                  <a:pt x="407" y="894"/>
                  <a:pt x="408" y="896"/>
                  <a:pt x="409" y="899"/>
                </a:cubicBezTo>
                <a:lnTo>
                  <a:pt x="409" y="899"/>
                </a:lnTo>
                <a:cubicBezTo>
                  <a:pt x="420" y="923"/>
                  <a:pt x="415" y="974"/>
                  <a:pt x="413" y="990"/>
                </a:cubicBezTo>
                <a:lnTo>
                  <a:pt x="413" y="990"/>
                </a:lnTo>
                <a:cubicBezTo>
                  <a:pt x="413" y="993"/>
                  <a:pt x="413" y="994"/>
                  <a:pt x="413" y="994"/>
                </a:cubicBezTo>
                <a:lnTo>
                  <a:pt x="34" y="1650"/>
                </a:lnTo>
                <a:lnTo>
                  <a:pt x="986" y="3300"/>
                </a:lnTo>
                <a:lnTo>
                  <a:pt x="2891" y="3300"/>
                </a:lnTo>
                <a:lnTo>
                  <a:pt x="3843" y="165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A5F72B12-8BFF-6942-99BD-BD1CA9A8A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233" y="3061916"/>
            <a:ext cx="928420" cy="802068"/>
          </a:xfrm>
          <a:custGeom>
            <a:avLst/>
            <a:gdLst>
              <a:gd name="T0" fmla="*/ 557 w 744"/>
              <a:gd name="T1" fmla="*/ 0 h 644"/>
              <a:gd name="T2" fmla="*/ 186 w 744"/>
              <a:gd name="T3" fmla="*/ 0 h 644"/>
              <a:gd name="T4" fmla="*/ 0 w 744"/>
              <a:gd name="T5" fmla="*/ 321 h 644"/>
              <a:gd name="T6" fmla="*/ 186 w 744"/>
              <a:gd name="T7" fmla="*/ 643 h 644"/>
              <a:gd name="T8" fmla="*/ 557 w 744"/>
              <a:gd name="T9" fmla="*/ 643 h 644"/>
              <a:gd name="T10" fmla="*/ 743 w 744"/>
              <a:gd name="T11" fmla="*/ 321 h 644"/>
              <a:gd name="T12" fmla="*/ 557 w 744"/>
              <a:gd name="T13" fmla="*/ 0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4" h="644">
                <a:moveTo>
                  <a:pt x="557" y="0"/>
                </a:moveTo>
                <a:lnTo>
                  <a:pt x="186" y="0"/>
                </a:lnTo>
                <a:lnTo>
                  <a:pt x="0" y="321"/>
                </a:lnTo>
                <a:lnTo>
                  <a:pt x="186" y="643"/>
                </a:lnTo>
                <a:lnTo>
                  <a:pt x="557" y="643"/>
                </a:lnTo>
                <a:lnTo>
                  <a:pt x="743" y="321"/>
                </a:lnTo>
                <a:lnTo>
                  <a:pt x="55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9" name="Freeform 45">
            <a:extLst>
              <a:ext uri="{FF2B5EF4-FFF2-40B4-BE49-F238E27FC236}">
                <a16:creationId xmlns:a16="http://schemas.microsoft.com/office/drawing/2014/main" id="{05459009-8F7E-A243-8133-82D969C43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233" y="9038972"/>
            <a:ext cx="928420" cy="802068"/>
          </a:xfrm>
          <a:custGeom>
            <a:avLst/>
            <a:gdLst>
              <a:gd name="T0" fmla="*/ 557 w 744"/>
              <a:gd name="T1" fmla="*/ 0 h 644"/>
              <a:gd name="T2" fmla="*/ 186 w 744"/>
              <a:gd name="T3" fmla="*/ 0 h 644"/>
              <a:gd name="T4" fmla="*/ 0 w 744"/>
              <a:gd name="T5" fmla="*/ 322 h 644"/>
              <a:gd name="T6" fmla="*/ 186 w 744"/>
              <a:gd name="T7" fmla="*/ 643 h 644"/>
              <a:gd name="T8" fmla="*/ 557 w 744"/>
              <a:gd name="T9" fmla="*/ 643 h 644"/>
              <a:gd name="T10" fmla="*/ 743 w 744"/>
              <a:gd name="T11" fmla="*/ 322 h 644"/>
              <a:gd name="T12" fmla="*/ 557 w 744"/>
              <a:gd name="T13" fmla="*/ 0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4" h="644">
                <a:moveTo>
                  <a:pt x="557" y="0"/>
                </a:moveTo>
                <a:lnTo>
                  <a:pt x="186" y="0"/>
                </a:lnTo>
                <a:lnTo>
                  <a:pt x="0" y="322"/>
                </a:lnTo>
                <a:lnTo>
                  <a:pt x="186" y="643"/>
                </a:lnTo>
                <a:lnTo>
                  <a:pt x="557" y="643"/>
                </a:lnTo>
                <a:lnTo>
                  <a:pt x="743" y="322"/>
                </a:lnTo>
                <a:lnTo>
                  <a:pt x="55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0" name="Freeform 46">
            <a:extLst>
              <a:ext uri="{FF2B5EF4-FFF2-40B4-BE49-F238E27FC236}">
                <a16:creationId xmlns:a16="http://schemas.microsoft.com/office/drawing/2014/main" id="{1E0F3A21-5A90-1942-B300-C237BD4DD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5495" y="3061916"/>
            <a:ext cx="928420" cy="802068"/>
          </a:xfrm>
          <a:custGeom>
            <a:avLst/>
            <a:gdLst>
              <a:gd name="T0" fmla="*/ 557 w 744"/>
              <a:gd name="T1" fmla="*/ 0 h 645"/>
              <a:gd name="T2" fmla="*/ 186 w 744"/>
              <a:gd name="T3" fmla="*/ 0 h 645"/>
              <a:gd name="T4" fmla="*/ 0 w 744"/>
              <a:gd name="T5" fmla="*/ 322 h 645"/>
              <a:gd name="T6" fmla="*/ 186 w 744"/>
              <a:gd name="T7" fmla="*/ 644 h 645"/>
              <a:gd name="T8" fmla="*/ 557 w 744"/>
              <a:gd name="T9" fmla="*/ 644 h 645"/>
              <a:gd name="T10" fmla="*/ 743 w 744"/>
              <a:gd name="T11" fmla="*/ 322 h 645"/>
              <a:gd name="T12" fmla="*/ 557 w 744"/>
              <a:gd name="T13" fmla="*/ 0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4" h="645">
                <a:moveTo>
                  <a:pt x="557" y="0"/>
                </a:moveTo>
                <a:lnTo>
                  <a:pt x="186" y="0"/>
                </a:lnTo>
                <a:lnTo>
                  <a:pt x="0" y="322"/>
                </a:lnTo>
                <a:lnTo>
                  <a:pt x="186" y="644"/>
                </a:lnTo>
                <a:lnTo>
                  <a:pt x="557" y="644"/>
                </a:lnTo>
                <a:lnTo>
                  <a:pt x="743" y="322"/>
                </a:lnTo>
                <a:lnTo>
                  <a:pt x="55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1" name="Freeform 47">
            <a:extLst>
              <a:ext uri="{FF2B5EF4-FFF2-40B4-BE49-F238E27FC236}">
                <a16:creationId xmlns:a16="http://schemas.microsoft.com/office/drawing/2014/main" id="{D8045EE5-25CC-974D-A181-4AAC26097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5495" y="9038972"/>
            <a:ext cx="928420" cy="802068"/>
          </a:xfrm>
          <a:custGeom>
            <a:avLst/>
            <a:gdLst>
              <a:gd name="T0" fmla="*/ 557 w 744"/>
              <a:gd name="T1" fmla="*/ 0 h 644"/>
              <a:gd name="T2" fmla="*/ 186 w 744"/>
              <a:gd name="T3" fmla="*/ 0 h 644"/>
              <a:gd name="T4" fmla="*/ 0 w 744"/>
              <a:gd name="T5" fmla="*/ 322 h 644"/>
              <a:gd name="T6" fmla="*/ 186 w 744"/>
              <a:gd name="T7" fmla="*/ 643 h 644"/>
              <a:gd name="T8" fmla="*/ 557 w 744"/>
              <a:gd name="T9" fmla="*/ 643 h 644"/>
              <a:gd name="T10" fmla="*/ 743 w 744"/>
              <a:gd name="T11" fmla="*/ 322 h 644"/>
              <a:gd name="T12" fmla="*/ 557 w 744"/>
              <a:gd name="T13" fmla="*/ 0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4" h="644">
                <a:moveTo>
                  <a:pt x="557" y="0"/>
                </a:moveTo>
                <a:lnTo>
                  <a:pt x="186" y="0"/>
                </a:lnTo>
                <a:lnTo>
                  <a:pt x="0" y="322"/>
                </a:lnTo>
                <a:lnTo>
                  <a:pt x="186" y="643"/>
                </a:lnTo>
                <a:lnTo>
                  <a:pt x="557" y="643"/>
                </a:lnTo>
                <a:lnTo>
                  <a:pt x="743" y="322"/>
                </a:lnTo>
                <a:lnTo>
                  <a:pt x="55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2" name="Freeform 48">
            <a:extLst>
              <a:ext uri="{FF2B5EF4-FFF2-40B4-BE49-F238E27FC236}">
                <a16:creationId xmlns:a16="http://schemas.microsoft.com/office/drawing/2014/main" id="{55CC0F8B-71F4-F346-8F60-3C8C89468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227" y="7621616"/>
            <a:ext cx="1834869" cy="1334947"/>
          </a:xfrm>
          <a:custGeom>
            <a:avLst/>
            <a:gdLst>
              <a:gd name="T0" fmla="*/ 1403 w 1471"/>
              <a:gd name="T1" fmla="*/ 201 h 1070"/>
              <a:gd name="T2" fmla="*/ 67 w 1471"/>
              <a:gd name="T3" fmla="*/ 201 h 1070"/>
              <a:gd name="T4" fmla="*/ 67 w 1471"/>
              <a:gd name="T5" fmla="*/ 67 h 1070"/>
              <a:gd name="T6" fmla="*/ 1403 w 1471"/>
              <a:gd name="T7" fmla="*/ 67 h 1070"/>
              <a:gd name="T8" fmla="*/ 1403 w 1471"/>
              <a:gd name="T9" fmla="*/ 201 h 1070"/>
              <a:gd name="T10" fmla="*/ 1403 w 1471"/>
              <a:gd name="T11" fmla="*/ 1003 h 1070"/>
              <a:gd name="T12" fmla="*/ 67 w 1471"/>
              <a:gd name="T13" fmla="*/ 1003 h 1070"/>
              <a:gd name="T14" fmla="*/ 67 w 1471"/>
              <a:gd name="T15" fmla="*/ 468 h 1070"/>
              <a:gd name="T16" fmla="*/ 1403 w 1471"/>
              <a:gd name="T17" fmla="*/ 468 h 1070"/>
              <a:gd name="T18" fmla="*/ 1403 w 1471"/>
              <a:gd name="T19" fmla="*/ 1003 h 1070"/>
              <a:gd name="T20" fmla="*/ 1403 w 1471"/>
              <a:gd name="T21" fmla="*/ 0 h 1070"/>
              <a:gd name="T22" fmla="*/ 67 w 1471"/>
              <a:gd name="T23" fmla="*/ 0 h 1070"/>
              <a:gd name="T24" fmla="*/ 67 w 1471"/>
              <a:gd name="T25" fmla="*/ 0 h 1070"/>
              <a:gd name="T26" fmla="*/ 0 w 1471"/>
              <a:gd name="T27" fmla="*/ 67 h 1070"/>
              <a:gd name="T28" fmla="*/ 0 w 1471"/>
              <a:gd name="T29" fmla="*/ 1003 h 1070"/>
              <a:gd name="T30" fmla="*/ 0 w 1471"/>
              <a:gd name="T31" fmla="*/ 1003 h 1070"/>
              <a:gd name="T32" fmla="*/ 67 w 1471"/>
              <a:gd name="T33" fmla="*/ 1069 h 1070"/>
              <a:gd name="T34" fmla="*/ 1403 w 1471"/>
              <a:gd name="T35" fmla="*/ 1069 h 1070"/>
              <a:gd name="T36" fmla="*/ 1403 w 1471"/>
              <a:gd name="T37" fmla="*/ 1069 h 1070"/>
              <a:gd name="T38" fmla="*/ 1470 w 1471"/>
              <a:gd name="T39" fmla="*/ 1003 h 1070"/>
              <a:gd name="T40" fmla="*/ 1470 w 1471"/>
              <a:gd name="T41" fmla="*/ 67 h 1070"/>
              <a:gd name="T42" fmla="*/ 1470 w 1471"/>
              <a:gd name="T43" fmla="*/ 67 h 1070"/>
              <a:gd name="T44" fmla="*/ 1403 w 1471"/>
              <a:gd name="T45" fmla="*/ 0 h 1070"/>
              <a:gd name="T46" fmla="*/ 234 w 1471"/>
              <a:gd name="T47" fmla="*/ 869 h 1070"/>
              <a:gd name="T48" fmla="*/ 702 w 1471"/>
              <a:gd name="T49" fmla="*/ 869 h 1070"/>
              <a:gd name="T50" fmla="*/ 702 w 1471"/>
              <a:gd name="T51" fmla="*/ 869 h 1070"/>
              <a:gd name="T52" fmla="*/ 735 w 1471"/>
              <a:gd name="T53" fmla="*/ 836 h 1070"/>
              <a:gd name="T54" fmla="*/ 735 w 1471"/>
              <a:gd name="T55" fmla="*/ 836 h 1070"/>
              <a:gd name="T56" fmla="*/ 702 w 1471"/>
              <a:gd name="T57" fmla="*/ 802 h 1070"/>
              <a:gd name="T58" fmla="*/ 234 w 1471"/>
              <a:gd name="T59" fmla="*/ 802 h 1070"/>
              <a:gd name="T60" fmla="*/ 234 w 1471"/>
              <a:gd name="T61" fmla="*/ 802 h 1070"/>
              <a:gd name="T62" fmla="*/ 201 w 1471"/>
              <a:gd name="T63" fmla="*/ 836 h 1070"/>
              <a:gd name="T64" fmla="*/ 201 w 1471"/>
              <a:gd name="T65" fmla="*/ 836 h 1070"/>
              <a:gd name="T66" fmla="*/ 234 w 1471"/>
              <a:gd name="T67" fmla="*/ 869 h 1070"/>
              <a:gd name="T68" fmla="*/ 234 w 1471"/>
              <a:gd name="T69" fmla="*/ 735 h 1070"/>
              <a:gd name="T70" fmla="*/ 835 w 1471"/>
              <a:gd name="T71" fmla="*/ 735 h 1070"/>
              <a:gd name="T72" fmla="*/ 835 w 1471"/>
              <a:gd name="T73" fmla="*/ 735 h 1070"/>
              <a:gd name="T74" fmla="*/ 869 w 1471"/>
              <a:gd name="T75" fmla="*/ 702 h 1070"/>
              <a:gd name="T76" fmla="*/ 869 w 1471"/>
              <a:gd name="T77" fmla="*/ 702 h 1070"/>
              <a:gd name="T78" fmla="*/ 835 w 1471"/>
              <a:gd name="T79" fmla="*/ 669 h 1070"/>
              <a:gd name="T80" fmla="*/ 234 w 1471"/>
              <a:gd name="T81" fmla="*/ 669 h 1070"/>
              <a:gd name="T82" fmla="*/ 234 w 1471"/>
              <a:gd name="T83" fmla="*/ 669 h 1070"/>
              <a:gd name="T84" fmla="*/ 201 w 1471"/>
              <a:gd name="T85" fmla="*/ 702 h 1070"/>
              <a:gd name="T86" fmla="*/ 201 w 1471"/>
              <a:gd name="T87" fmla="*/ 702 h 1070"/>
              <a:gd name="T88" fmla="*/ 234 w 1471"/>
              <a:gd name="T89" fmla="*/ 735 h 1070"/>
              <a:gd name="T90" fmla="*/ 1103 w 1471"/>
              <a:gd name="T91" fmla="*/ 869 h 1070"/>
              <a:gd name="T92" fmla="*/ 1236 w 1471"/>
              <a:gd name="T93" fmla="*/ 869 h 1070"/>
              <a:gd name="T94" fmla="*/ 1236 w 1471"/>
              <a:gd name="T95" fmla="*/ 869 h 1070"/>
              <a:gd name="T96" fmla="*/ 1269 w 1471"/>
              <a:gd name="T97" fmla="*/ 836 h 1070"/>
              <a:gd name="T98" fmla="*/ 1269 w 1471"/>
              <a:gd name="T99" fmla="*/ 702 h 1070"/>
              <a:gd name="T100" fmla="*/ 1269 w 1471"/>
              <a:gd name="T101" fmla="*/ 702 h 1070"/>
              <a:gd name="T102" fmla="*/ 1236 w 1471"/>
              <a:gd name="T103" fmla="*/ 669 h 1070"/>
              <a:gd name="T104" fmla="*/ 1103 w 1471"/>
              <a:gd name="T105" fmla="*/ 669 h 1070"/>
              <a:gd name="T106" fmla="*/ 1103 w 1471"/>
              <a:gd name="T107" fmla="*/ 669 h 1070"/>
              <a:gd name="T108" fmla="*/ 1069 w 1471"/>
              <a:gd name="T109" fmla="*/ 702 h 1070"/>
              <a:gd name="T110" fmla="*/ 1069 w 1471"/>
              <a:gd name="T111" fmla="*/ 836 h 1070"/>
              <a:gd name="T112" fmla="*/ 1069 w 1471"/>
              <a:gd name="T113" fmla="*/ 836 h 1070"/>
              <a:gd name="T114" fmla="*/ 1103 w 1471"/>
              <a:gd name="T115" fmla="*/ 869 h 1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471" h="1070">
                <a:moveTo>
                  <a:pt x="1403" y="201"/>
                </a:moveTo>
                <a:lnTo>
                  <a:pt x="67" y="201"/>
                </a:lnTo>
                <a:lnTo>
                  <a:pt x="67" y="67"/>
                </a:lnTo>
                <a:lnTo>
                  <a:pt x="1403" y="67"/>
                </a:lnTo>
                <a:lnTo>
                  <a:pt x="1403" y="201"/>
                </a:lnTo>
                <a:close/>
                <a:moveTo>
                  <a:pt x="1403" y="1003"/>
                </a:moveTo>
                <a:lnTo>
                  <a:pt x="67" y="1003"/>
                </a:lnTo>
                <a:lnTo>
                  <a:pt x="67" y="468"/>
                </a:lnTo>
                <a:lnTo>
                  <a:pt x="1403" y="468"/>
                </a:lnTo>
                <a:lnTo>
                  <a:pt x="1403" y="1003"/>
                </a:lnTo>
                <a:close/>
                <a:moveTo>
                  <a:pt x="1403" y="0"/>
                </a:moveTo>
                <a:lnTo>
                  <a:pt x="67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lnTo>
                  <a:pt x="0" y="1003"/>
                </a:lnTo>
                <a:lnTo>
                  <a:pt x="0" y="1003"/>
                </a:lnTo>
                <a:cubicBezTo>
                  <a:pt x="0" y="1039"/>
                  <a:pt x="30" y="1069"/>
                  <a:pt x="67" y="1069"/>
                </a:cubicBezTo>
                <a:lnTo>
                  <a:pt x="1403" y="1069"/>
                </a:lnTo>
                <a:lnTo>
                  <a:pt x="1403" y="1069"/>
                </a:lnTo>
                <a:cubicBezTo>
                  <a:pt x="1440" y="1069"/>
                  <a:pt x="1470" y="1039"/>
                  <a:pt x="1470" y="1003"/>
                </a:cubicBezTo>
                <a:lnTo>
                  <a:pt x="1470" y="67"/>
                </a:lnTo>
                <a:lnTo>
                  <a:pt x="1470" y="67"/>
                </a:lnTo>
                <a:cubicBezTo>
                  <a:pt x="1470" y="30"/>
                  <a:pt x="1440" y="0"/>
                  <a:pt x="1403" y="0"/>
                </a:cubicBezTo>
                <a:close/>
                <a:moveTo>
                  <a:pt x="234" y="869"/>
                </a:moveTo>
                <a:lnTo>
                  <a:pt x="702" y="869"/>
                </a:lnTo>
                <a:lnTo>
                  <a:pt x="702" y="869"/>
                </a:lnTo>
                <a:cubicBezTo>
                  <a:pt x="720" y="869"/>
                  <a:pt x="735" y="854"/>
                  <a:pt x="735" y="836"/>
                </a:cubicBezTo>
                <a:lnTo>
                  <a:pt x="735" y="836"/>
                </a:lnTo>
                <a:cubicBezTo>
                  <a:pt x="735" y="817"/>
                  <a:pt x="720" y="802"/>
                  <a:pt x="702" y="802"/>
                </a:cubicBezTo>
                <a:lnTo>
                  <a:pt x="234" y="802"/>
                </a:lnTo>
                <a:lnTo>
                  <a:pt x="234" y="802"/>
                </a:lnTo>
                <a:cubicBezTo>
                  <a:pt x="216" y="802"/>
                  <a:pt x="201" y="817"/>
                  <a:pt x="201" y="836"/>
                </a:cubicBezTo>
                <a:lnTo>
                  <a:pt x="201" y="836"/>
                </a:lnTo>
                <a:cubicBezTo>
                  <a:pt x="201" y="854"/>
                  <a:pt x="216" y="869"/>
                  <a:pt x="234" y="869"/>
                </a:cubicBezTo>
                <a:close/>
                <a:moveTo>
                  <a:pt x="234" y="735"/>
                </a:moveTo>
                <a:lnTo>
                  <a:pt x="835" y="735"/>
                </a:lnTo>
                <a:lnTo>
                  <a:pt x="835" y="735"/>
                </a:lnTo>
                <a:cubicBezTo>
                  <a:pt x="854" y="735"/>
                  <a:pt x="869" y="721"/>
                  <a:pt x="869" y="702"/>
                </a:cubicBezTo>
                <a:lnTo>
                  <a:pt x="869" y="702"/>
                </a:lnTo>
                <a:cubicBezTo>
                  <a:pt x="869" y="683"/>
                  <a:pt x="854" y="669"/>
                  <a:pt x="835" y="669"/>
                </a:cubicBezTo>
                <a:lnTo>
                  <a:pt x="234" y="669"/>
                </a:lnTo>
                <a:lnTo>
                  <a:pt x="234" y="669"/>
                </a:lnTo>
                <a:cubicBezTo>
                  <a:pt x="216" y="669"/>
                  <a:pt x="201" y="683"/>
                  <a:pt x="201" y="702"/>
                </a:cubicBezTo>
                <a:lnTo>
                  <a:pt x="201" y="702"/>
                </a:lnTo>
                <a:cubicBezTo>
                  <a:pt x="201" y="721"/>
                  <a:pt x="216" y="735"/>
                  <a:pt x="234" y="735"/>
                </a:cubicBezTo>
                <a:close/>
                <a:moveTo>
                  <a:pt x="1103" y="869"/>
                </a:moveTo>
                <a:lnTo>
                  <a:pt x="1236" y="869"/>
                </a:lnTo>
                <a:lnTo>
                  <a:pt x="1236" y="869"/>
                </a:lnTo>
                <a:cubicBezTo>
                  <a:pt x="1255" y="869"/>
                  <a:pt x="1269" y="854"/>
                  <a:pt x="1269" y="836"/>
                </a:cubicBezTo>
                <a:lnTo>
                  <a:pt x="1269" y="702"/>
                </a:lnTo>
                <a:lnTo>
                  <a:pt x="1269" y="702"/>
                </a:lnTo>
                <a:cubicBezTo>
                  <a:pt x="1269" y="683"/>
                  <a:pt x="1255" y="669"/>
                  <a:pt x="1236" y="669"/>
                </a:cubicBezTo>
                <a:lnTo>
                  <a:pt x="1103" y="669"/>
                </a:lnTo>
                <a:lnTo>
                  <a:pt x="1103" y="669"/>
                </a:lnTo>
                <a:cubicBezTo>
                  <a:pt x="1084" y="669"/>
                  <a:pt x="1069" y="683"/>
                  <a:pt x="1069" y="702"/>
                </a:cubicBezTo>
                <a:lnTo>
                  <a:pt x="1069" y="836"/>
                </a:lnTo>
                <a:lnTo>
                  <a:pt x="1069" y="836"/>
                </a:lnTo>
                <a:cubicBezTo>
                  <a:pt x="1069" y="854"/>
                  <a:pt x="1084" y="869"/>
                  <a:pt x="1103" y="8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3" name="Freeform 49">
            <a:extLst>
              <a:ext uri="{FF2B5EF4-FFF2-40B4-BE49-F238E27FC236}">
                <a16:creationId xmlns:a16="http://schemas.microsoft.com/office/drawing/2014/main" id="{D1832725-EBAE-9145-A057-204FB8030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6887" y="9720178"/>
            <a:ext cx="1829373" cy="1164647"/>
          </a:xfrm>
          <a:custGeom>
            <a:avLst/>
            <a:gdLst>
              <a:gd name="T0" fmla="*/ 628 w 1470"/>
              <a:gd name="T1" fmla="*/ 592 h 937"/>
              <a:gd name="T2" fmla="*/ 644 w 1470"/>
              <a:gd name="T3" fmla="*/ 663 h 937"/>
              <a:gd name="T4" fmla="*/ 654 w 1470"/>
              <a:gd name="T5" fmla="*/ 612 h 937"/>
              <a:gd name="T6" fmla="*/ 695 w 1470"/>
              <a:gd name="T7" fmla="*/ 661 h 937"/>
              <a:gd name="T8" fmla="*/ 646 w 1470"/>
              <a:gd name="T9" fmla="*/ 703 h 937"/>
              <a:gd name="T10" fmla="*/ 586 w 1470"/>
              <a:gd name="T11" fmla="*/ 709 h 937"/>
              <a:gd name="T12" fmla="*/ 527 w 1470"/>
              <a:gd name="T13" fmla="*/ 686 h 937"/>
              <a:gd name="T14" fmla="*/ 501 w 1470"/>
              <a:gd name="T15" fmla="*/ 621 h 937"/>
              <a:gd name="T16" fmla="*/ 557 w 1470"/>
              <a:gd name="T17" fmla="*/ 660 h 937"/>
              <a:gd name="T18" fmla="*/ 563 w 1470"/>
              <a:gd name="T19" fmla="*/ 574 h 937"/>
              <a:gd name="T20" fmla="*/ 515 w 1470"/>
              <a:gd name="T21" fmla="*/ 535 h 937"/>
              <a:gd name="T22" fmla="*/ 514 w 1470"/>
              <a:gd name="T23" fmla="*/ 469 h 937"/>
              <a:gd name="T24" fmla="*/ 562 w 1470"/>
              <a:gd name="T25" fmla="*/ 431 h 937"/>
              <a:gd name="T26" fmla="*/ 620 w 1470"/>
              <a:gd name="T27" fmla="*/ 401 h 937"/>
              <a:gd name="T28" fmla="*/ 643 w 1470"/>
              <a:gd name="T29" fmla="*/ 431 h 937"/>
              <a:gd name="T30" fmla="*/ 688 w 1470"/>
              <a:gd name="T31" fmla="*/ 468 h 937"/>
              <a:gd name="T32" fmla="*/ 641 w 1470"/>
              <a:gd name="T33" fmla="*/ 470 h 937"/>
              <a:gd name="T34" fmla="*/ 620 w 1470"/>
              <a:gd name="T35" fmla="*/ 542 h 937"/>
              <a:gd name="T36" fmla="*/ 674 w 1470"/>
              <a:gd name="T37" fmla="*/ 567 h 937"/>
              <a:gd name="T38" fmla="*/ 702 w 1470"/>
              <a:gd name="T39" fmla="*/ 624 h 937"/>
              <a:gd name="T40" fmla="*/ 368 w 1470"/>
              <a:gd name="T41" fmla="*/ 568 h 937"/>
              <a:gd name="T42" fmla="*/ 834 w 1470"/>
              <a:gd name="T43" fmla="*/ 568 h 937"/>
              <a:gd name="T44" fmla="*/ 551 w 1470"/>
              <a:gd name="T45" fmla="*/ 498 h 937"/>
              <a:gd name="T46" fmla="*/ 564 w 1470"/>
              <a:gd name="T47" fmla="*/ 524 h 937"/>
              <a:gd name="T48" fmla="*/ 586 w 1470"/>
              <a:gd name="T49" fmla="*/ 461 h 937"/>
              <a:gd name="T50" fmla="*/ 551 w 1470"/>
              <a:gd name="T51" fmla="*/ 498 h 937"/>
              <a:gd name="T52" fmla="*/ 1068 w 1470"/>
              <a:gd name="T53" fmla="*/ 301 h 937"/>
              <a:gd name="T54" fmla="*/ 1135 w 1470"/>
              <a:gd name="T55" fmla="*/ 301 h 937"/>
              <a:gd name="T56" fmla="*/ 1102 w 1470"/>
              <a:gd name="T57" fmla="*/ 735 h 937"/>
              <a:gd name="T58" fmla="*/ 1008 w 1470"/>
              <a:gd name="T59" fmla="*/ 869 h 937"/>
              <a:gd name="T60" fmla="*/ 201 w 1470"/>
              <a:gd name="T61" fmla="*/ 836 h 937"/>
              <a:gd name="T62" fmla="*/ 67 w 1470"/>
              <a:gd name="T63" fmla="*/ 395 h 937"/>
              <a:gd name="T64" fmla="*/ 201 w 1470"/>
              <a:gd name="T65" fmla="*/ 301 h 937"/>
              <a:gd name="T66" fmla="*/ 1008 w 1470"/>
              <a:gd name="T67" fmla="*/ 268 h 937"/>
              <a:gd name="T68" fmla="*/ 1102 w 1470"/>
              <a:gd name="T69" fmla="*/ 401 h 937"/>
              <a:gd name="T70" fmla="*/ 1102 w 1470"/>
              <a:gd name="T71" fmla="*/ 869 h 937"/>
              <a:gd name="T72" fmla="*/ 1102 w 1470"/>
              <a:gd name="T73" fmla="*/ 802 h 937"/>
              <a:gd name="T74" fmla="*/ 100 w 1470"/>
              <a:gd name="T75" fmla="*/ 869 h 937"/>
              <a:gd name="T76" fmla="*/ 100 w 1470"/>
              <a:gd name="T77" fmla="*/ 802 h 937"/>
              <a:gd name="T78" fmla="*/ 100 w 1470"/>
              <a:gd name="T79" fmla="*/ 869 h 937"/>
              <a:gd name="T80" fmla="*/ 134 w 1470"/>
              <a:gd name="T81" fmla="*/ 301 h 937"/>
              <a:gd name="T82" fmla="*/ 67 w 1470"/>
              <a:gd name="T83" fmla="*/ 301 h 937"/>
              <a:gd name="T84" fmla="*/ 67 w 1470"/>
              <a:gd name="T85" fmla="*/ 201 h 937"/>
              <a:gd name="T86" fmla="*/ 67 w 1470"/>
              <a:gd name="T87" fmla="*/ 936 h 937"/>
              <a:gd name="T88" fmla="*/ 1202 w 1470"/>
              <a:gd name="T89" fmla="*/ 268 h 937"/>
              <a:gd name="T90" fmla="*/ 901 w 1470"/>
              <a:gd name="T91" fmla="*/ 735 h 937"/>
              <a:gd name="T92" fmla="*/ 901 w 1470"/>
              <a:gd name="T93" fmla="*/ 802 h 937"/>
              <a:gd name="T94" fmla="*/ 1402 w 1470"/>
              <a:gd name="T95" fmla="*/ 0 h 937"/>
              <a:gd name="T96" fmla="*/ 267 w 1470"/>
              <a:gd name="T97" fmla="*/ 101 h 937"/>
              <a:gd name="T98" fmla="*/ 334 w 1470"/>
              <a:gd name="T99" fmla="*/ 101 h 937"/>
              <a:gd name="T100" fmla="*/ 1302 w 1470"/>
              <a:gd name="T101" fmla="*/ 669 h 937"/>
              <a:gd name="T102" fmla="*/ 1302 w 1470"/>
              <a:gd name="T103" fmla="*/ 735 h 937"/>
              <a:gd name="T104" fmla="*/ 1469 w 1470"/>
              <a:gd name="T105" fmla="*/ 67 h 937"/>
              <a:gd name="T106" fmla="*/ 301 w 1470"/>
              <a:gd name="T107" fmla="*/ 334 h 937"/>
              <a:gd name="T108" fmla="*/ 301 w 1470"/>
              <a:gd name="T109" fmla="*/ 401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70" h="937">
                <a:moveTo>
                  <a:pt x="643" y="600"/>
                </a:moveTo>
                <a:lnTo>
                  <a:pt x="643" y="600"/>
                </a:lnTo>
                <a:cubicBezTo>
                  <a:pt x="639" y="597"/>
                  <a:pt x="633" y="595"/>
                  <a:pt x="628" y="592"/>
                </a:cubicBezTo>
                <a:lnTo>
                  <a:pt x="628" y="592"/>
                </a:lnTo>
                <a:cubicBezTo>
                  <a:pt x="625" y="591"/>
                  <a:pt x="622" y="590"/>
                  <a:pt x="620" y="589"/>
                </a:cubicBezTo>
                <a:lnTo>
                  <a:pt x="620" y="674"/>
                </a:lnTo>
                <a:lnTo>
                  <a:pt x="620" y="674"/>
                </a:lnTo>
                <a:cubicBezTo>
                  <a:pt x="630" y="672"/>
                  <a:pt x="637" y="669"/>
                  <a:pt x="644" y="663"/>
                </a:cubicBezTo>
                <a:lnTo>
                  <a:pt x="644" y="663"/>
                </a:lnTo>
                <a:cubicBezTo>
                  <a:pt x="654" y="657"/>
                  <a:pt x="658" y="646"/>
                  <a:pt x="658" y="630"/>
                </a:cubicBezTo>
                <a:lnTo>
                  <a:pt x="658" y="630"/>
                </a:lnTo>
                <a:cubicBezTo>
                  <a:pt x="658" y="624"/>
                  <a:pt x="657" y="617"/>
                  <a:pt x="654" y="612"/>
                </a:cubicBezTo>
                <a:lnTo>
                  <a:pt x="654" y="612"/>
                </a:lnTo>
                <a:cubicBezTo>
                  <a:pt x="651" y="608"/>
                  <a:pt x="648" y="604"/>
                  <a:pt x="643" y="600"/>
                </a:cubicBezTo>
                <a:close/>
                <a:moveTo>
                  <a:pt x="695" y="661"/>
                </a:moveTo>
                <a:lnTo>
                  <a:pt x="695" y="661"/>
                </a:lnTo>
                <a:cubicBezTo>
                  <a:pt x="690" y="672"/>
                  <a:pt x="684" y="680"/>
                  <a:pt x="675" y="687"/>
                </a:cubicBezTo>
                <a:lnTo>
                  <a:pt x="675" y="687"/>
                </a:lnTo>
                <a:cubicBezTo>
                  <a:pt x="667" y="694"/>
                  <a:pt x="657" y="699"/>
                  <a:pt x="646" y="703"/>
                </a:cubicBezTo>
                <a:lnTo>
                  <a:pt x="646" y="703"/>
                </a:lnTo>
                <a:cubicBezTo>
                  <a:pt x="637" y="706"/>
                  <a:pt x="629" y="708"/>
                  <a:pt x="620" y="709"/>
                </a:cubicBezTo>
                <a:lnTo>
                  <a:pt x="620" y="735"/>
                </a:lnTo>
                <a:lnTo>
                  <a:pt x="586" y="735"/>
                </a:lnTo>
                <a:lnTo>
                  <a:pt x="586" y="709"/>
                </a:lnTo>
                <a:lnTo>
                  <a:pt x="586" y="709"/>
                </a:lnTo>
                <a:cubicBezTo>
                  <a:pt x="575" y="709"/>
                  <a:pt x="566" y="707"/>
                  <a:pt x="557" y="703"/>
                </a:cubicBezTo>
                <a:lnTo>
                  <a:pt x="557" y="703"/>
                </a:lnTo>
                <a:cubicBezTo>
                  <a:pt x="545" y="699"/>
                  <a:pt x="535" y="693"/>
                  <a:pt x="527" y="686"/>
                </a:cubicBezTo>
                <a:lnTo>
                  <a:pt x="527" y="686"/>
                </a:lnTo>
                <a:cubicBezTo>
                  <a:pt x="518" y="678"/>
                  <a:pt x="512" y="669"/>
                  <a:pt x="507" y="658"/>
                </a:cubicBezTo>
                <a:lnTo>
                  <a:pt x="507" y="658"/>
                </a:lnTo>
                <a:cubicBezTo>
                  <a:pt x="503" y="647"/>
                  <a:pt x="501" y="635"/>
                  <a:pt x="501" y="621"/>
                </a:cubicBezTo>
                <a:lnTo>
                  <a:pt x="545" y="621"/>
                </a:lnTo>
                <a:lnTo>
                  <a:pt x="545" y="621"/>
                </a:lnTo>
                <a:cubicBezTo>
                  <a:pt x="545" y="637"/>
                  <a:pt x="549" y="650"/>
                  <a:pt x="557" y="660"/>
                </a:cubicBezTo>
                <a:lnTo>
                  <a:pt x="557" y="660"/>
                </a:lnTo>
                <a:cubicBezTo>
                  <a:pt x="563" y="669"/>
                  <a:pt x="572" y="673"/>
                  <a:pt x="586" y="674"/>
                </a:cubicBezTo>
                <a:lnTo>
                  <a:pt x="586" y="582"/>
                </a:lnTo>
                <a:lnTo>
                  <a:pt x="586" y="582"/>
                </a:lnTo>
                <a:cubicBezTo>
                  <a:pt x="578" y="579"/>
                  <a:pt x="571" y="577"/>
                  <a:pt x="563" y="574"/>
                </a:cubicBezTo>
                <a:lnTo>
                  <a:pt x="563" y="574"/>
                </a:lnTo>
                <a:cubicBezTo>
                  <a:pt x="553" y="570"/>
                  <a:pt x="543" y="565"/>
                  <a:pt x="535" y="559"/>
                </a:cubicBezTo>
                <a:lnTo>
                  <a:pt x="535" y="559"/>
                </a:lnTo>
                <a:cubicBezTo>
                  <a:pt x="527" y="553"/>
                  <a:pt x="520" y="544"/>
                  <a:pt x="515" y="535"/>
                </a:cubicBezTo>
                <a:lnTo>
                  <a:pt x="515" y="535"/>
                </a:lnTo>
                <a:cubicBezTo>
                  <a:pt x="510" y="526"/>
                  <a:pt x="507" y="515"/>
                  <a:pt x="507" y="501"/>
                </a:cubicBezTo>
                <a:lnTo>
                  <a:pt x="507" y="501"/>
                </a:lnTo>
                <a:cubicBezTo>
                  <a:pt x="507" y="488"/>
                  <a:pt x="510" y="478"/>
                  <a:pt x="514" y="469"/>
                </a:cubicBezTo>
                <a:lnTo>
                  <a:pt x="514" y="469"/>
                </a:lnTo>
                <a:cubicBezTo>
                  <a:pt x="518" y="459"/>
                  <a:pt x="525" y="452"/>
                  <a:pt x="533" y="446"/>
                </a:cubicBezTo>
                <a:lnTo>
                  <a:pt x="533" y="446"/>
                </a:lnTo>
                <a:cubicBezTo>
                  <a:pt x="541" y="439"/>
                  <a:pt x="551" y="434"/>
                  <a:pt x="562" y="431"/>
                </a:cubicBezTo>
                <a:lnTo>
                  <a:pt x="562" y="431"/>
                </a:lnTo>
                <a:cubicBezTo>
                  <a:pt x="570" y="428"/>
                  <a:pt x="577" y="427"/>
                  <a:pt x="586" y="427"/>
                </a:cubicBezTo>
                <a:lnTo>
                  <a:pt x="586" y="401"/>
                </a:lnTo>
                <a:lnTo>
                  <a:pt x="620" y="401"/>
                </a:lnTo>
                <a:lnTo>
                  <a:pt x="620" y="427"/>
                </a:lnTo>
                <a:lnTo>
                  <a:pt x="620" y="427"/>
                </a:lnTo>
                <a:cubicBezTo>
                  <a:pt x="628" y="427"/>
                  <a:pt x="635" y="428"/>
                  <a:pt x="643" y="431"/>
                </a:cubicBezTo>
                <a:lnTo>
                  <a:pt x="643" y="431"/>
                </a:lnTo>
                <a:cubicBezTo>
                  <a:pt x="654" y="434"/>
                  <a:pt x="663" y="438"/>
                  <a:pt x="670" y="444"/>
                </a:cubicBezTo>
                <a:lnTo>
                  <a:pt x="670" y="444"/>
                </a:lnTo>
                <a:cubicBezTo>
                  <a:pt x="678" y="451"/>
                  <a:pt x="684" y="458"/>
                  <a:pt x="688" y="468"/>
                </a:cubicBezTo>
                <a:lnTo>
                  <a:pt x="688" y="468"/>
                </a:lnTo>
                <a:cubicBezTo>
                  <a:pt x="693" y="477"/>
                  <a:pt x="695" y="488"/>
                  <a:pt x="695" y="500"/>
                </a:cubicBezTo>
                <a:lnTo>
                  <a:pt x="651" y="500"/>
                </a:lnTo>
                <a:lnTo>
                  <a:pt x="651" y="500"/>
                </a:lnTo>
                <a:cubicBezTo>
                  <a:pt x="651" y="487"/>
                  <a:pt x="647" y="477"/>
                  <a:pt x="641" y="470"/>
                </a:cubicBezTo>
                <a:lnTo>
                  <a:pt x="641" y="470"/>
                </a:lnTo>
                <a:cubicBezTo>
                  <a:pt x="635" y="465"/>
                  <a:pt x="629" y="462"/>
                  <a:pt x="620" y="462"/>
                </a:cubicBezTo>
                <a:lnTo>
                  <a:pt x="620" y="542"/>
                </a:lnTo>
                <a:lnTo>
                  <a:pt x="620" y="542"/>
                </a:lnTo>
                <a:cubicBezTo>
                  <a:pt x="628" y="544"/>
                  <a:pt x="635" y="548"/>
                  <a:pt x="644" y="551"/>
                </a:cubicBezTo>
                <a:lnTo>
                  <a:pt x="644" y="551"/>
                </a:lnTo>
                <a:cubicBezTo>
                  <a:pt x="656" y="555"/>
                  <a:pt x="665" y="560"/>
                  <a:pt x="674" y="567"/>
                </a:cubicBezTo>
                <a:lnTo>
                  <a:pt x="674" y="567"/>
                </a:lnTo>
                <a:cubicBezTo>
                  <a:pt x="683" y="573"/>
                  <a:pt x="689" y="581"/>
                  <a:pt x="694" y="590"/>
                </a:cubicBezTo>
                <a:lnTo>
                  <a:pt x="694" y="590"/>
                </a:lnTo>
                <a:cubicBezTo>
                  <a:pt x="700" y="599"/>
                  <a:pt x="702" y="611"/>
                  <a:pt x="702" y="624"/>
                </a:cubicBezTo>
                <a:lnTo>
                  <a:pt x="702" y="624"/>
                </a:lnTo>
                <a:cubicBezTo>
                  <a:pt x="702" y="638"/>
                  <a:pt x="700" y="651"/>
                  <a:pt x="695" y="661"/>
                </a:cubicBezTo>
                <a:close/>
                <a:moveTo>
                  <a:pt x="602" y="334"/>
                </a:moveTo>
                <a:lnTo>
                  <a:pt x="602" y="334"/>
                </a:lnTo>
                <a:cubicBezTo>
                  <a:pt x="472" y="334"/>
                  <a:pt x="368" y="439"/>
                  <a:pt x="368" y="568"/>
                </a:cubicBezTo>
                <a:lnTo>
                  <a:pt x="368" y="568"/>
                </a:lnTo>
                <a:cubicBezTo>
                  <a:pt x="368" y="698"/>
                  <a:pt x="472" y="802"/>
                  <a:pt x="602" y="802"/>
                </a:cubicBezTo>
                <a:lnTo>
                  <a:pt x="602" y="802"/>
                </a:lnTo>
                <a:cubicBezTo>
                  <a:pt x="731" y="802"/>
                  <a:pt x="834" y="698"/>
                  <a:pt x="834" y="568"/>
                </a:cubicBezTo>
                <a:lnTo>
                  <a:pt x="834" y="568"/>
                </a:lnTo>
                <a:cubicBezTo>
                  <a:pt x="834" y="439"/>
                  <a:pt x="731" y="334"/>
                  <a:pt x="602" y="334"/>
                </a:cubicBezTo>
                <a:close/>
                <a:moveTo>
                  <a:pt x="551" y="498"/>
                </a:moveTo>
                <a:lnTo>
                  <a:pt x="551" y="498"/>
                </a:lnTo>
                <a:cubicBezTo>
                  <a:pt x="551" y="504"/>
                  <a:pt x="552" y="509"/>
                  <a:pt x="555" y="513"/>
                </a:cubicBezTo>
                <a:lnTo>
                  <a:pt x="555" y="513"/>
                </a:lnTo>
                <a:cubicBezTo>
                  <a:pt x="557" y="517"/>
                  <a:pt x="561" y="521"/>
                  <a:pt x="564" y="524"/>
                </a:cubicBezTo>
                <a:lnTo>
                  <a:pt x="564" y="524"/>
                </a:lnTo>
                <a:cubicBezTo>
                  <a:pt x="569" y="527"/>
                  <a:pt x="573" y="529"/>
                  <a:pt x="579" y="531"/>
                </a:cubicBezTo>
                <a:lnTo>
                  <a:pt x="579" y="531"/>
                </a:lnTo>
                <a:cubicBezTo>
                  <a:pt x="581" y="532"/>
                  <a:pt x="583" y="533"/>
                  <a:pt x="586" y="534"/>
                </a:cubicBezTo>
                <a:lnTo>
                  <a:pt x="586" y="461"/>
                </a:lnTo>
                <a:lnTo>
                  <a:pt x="586" y="461"/>
                </a:lnTo>
                <a:cubicBezTo>
                  <a:pt x="575" y="462"/>
                  <a:pt x="569" y="464"/>
                  <a:pt x="562" y="469"/>
                </a:cubicBezTo>
                <a:lnTo>
                  <a:pt x="562" y="469"/>
                </a:lnTo>
                <a:cubicBezTo>
                  <a:pt x="555" y="475"/>
                  <a:pt x="551" y="484"/>
                  <a:pt x="551" y="498"/>
                </a:cubicBezTo>
                <a:close/>
                <a:moveTo>
                  <a:pt x="1102" y="334"/>
                </a:moveTo>
                <a:lnTo>
                  <a:pt x="1102" y="334"/>
                </a:lnTo>
                <a:cubicBezTo>
                  <a:pt x="1083" y="334"/>
                  <a:pt x="1068" y="320"/>
                  <a:pt x="1068" y="301"/>
                </a:cubicBezTo>
                <a:lnTo>
                  <a:pt x="1068" y="301"/>
                </a:lnTo>
                <a:cubicBezTo>
                  <a:pt x="1068" y="283"/>
                  <a:pt x="1083" y="268"/>
                  <a:pt x="1102" y="268"/>
                </a:cubicBezTo>
                <a:lnTo>
                  <a:pt x="1102" y="268"/>
                </a:lnTo>
                <a:cubicBezTo>
                  <a:pt x="1120" y="268"/>
                  <a:pt x="1135" y="283"/>
                  <a:pt x="1135" y="301"/>
                </a:cubicBezTo>
                <a:lnTo>
                  <a:pt x="1135" y="301"/>
                </a:lnTo>
                <a:cubicBezTo>
                  <a:pt x="1135" y="320"/>
                  <a:pt x="1120" y="334"/>
                  <a:pt x="1102" y="334"/>
                </a:cubicBezTo>
                <a:close/>
                <a:moveTo>
                  <a:pt x="1135" y="741"/>
                </a:moveTo>
                <a:lnTo>
                  <a:pt x="1135" y="741"/>
                </a:lnTo>
                <a:cubicBezTo>
                  <a:pt x="1124" y="738"/>
                  <a:pt x="1113" y="735"/>
                  <a:pt x="1102" y="735"/>
                </a:cubicBezTo>
                <a:lnTo>
                  <a:pt x="1102" y="735"/>
                </a:lnTo>
                <a:cubicBezTo>
                  <a:pt x="1046" y="735"/>
                  <a:pt x="1001" y="780"/>
                  <a:pt x="1001" y="836"/>
                </a:cubicBezTo>
                <a:lnTo>
                  <a:pt x="1001" y="836"/>
                </a:lnTo>
                <a:cubicBezTo>
                  <a:pt x="1001" y="847"/>
                  <a:pt x="1004" y="858"/>
                  <a:pt x="1008" y="869"/>
                </a:cubicBezTo>
                <a:lnTo>
                  <a:pt x="195" y="869"/>
                </a:lnTo>
                <a:lnTo>
                  <a:pt x="195" y="869"/>
                </a:lnTo>
                <a:cubicBezTo>
                  <a:pt x="198" y="858"/>
                  <a:pt x="201" y="847"/>
                  <a:pt x="201" y="836"/>
                </a:cubicBezTo>
                <a:lnTo>
                  <a:pt x="201" y="836"/>
                </a:lnTo>
                <a:cubicBezTo>
                  <a:pt x="201" y="780"/>
                  <a:pt x="156" y="735"/>
                  <a:pt x="100" y="735"/>
                </a:cubicBezTo>
                <a:lnTo>
                  <a:pt x="100" y="735"/>
                </a:lnTo>
                <a:cubicBezTo>
                  <a:pt x="89" y="735"/>
                  <a:pt x="78" y="738"/>
                  <a:pt x="67" y="741"/>
                </a:cubicBezTo>
                <a:lnTo>
                  <a:pt x="67" y="395"/>
                </a:lnTo>
                <a:lnTo>
                  <a:pt x="67" y="395"/>
                </a:lnTo>
                <a:cubicBezTo>
                  <a:pt x="78" y="399"/>
                  <a:pt x="89" y="401"/>
                  <a:pt x="100" y="401"/>
                </a:cubicBezTo>
                <a:lnTo>
                  <a:pt x="100" y="401"/>
                </a:lnTo>
                <a:cubicBezTo>
                  <a:pt x="156" y="401"/>
                  <a:pt x="201" y="356"/>
                  <a:pt x="201" y="301"/>
                </a:cubicBezTo>
                <a:lnTo>
                  <a:pt x="201" y="301"/>
                </a:lnTo>
                <a:cubicBezTo>
                  <a:pt x="201" y="290"/>
                  <a:pt x="198" y="278"/>
                  <a:pt x="195" y="268"/>
                </a:cubicBezTo>
                <a:lnTo>
                  <a:pt x="1008" y="268"/>
                </a:lnTo>
                <a:lnTo>
                  <a:pt x="1008" y="268"/>
                </a:lnTo>
                <a:cubicBezTo>
                  <a:pt x="1004" y="278"/>
                  <a:pt x="1001" y="290"/>
                  <a:pt x="1001" y="301"/>
                </a:cubicBezTo>
                <a:lnTo>
                  <a:pt x="1001" y="301"/>
                </a:lnTo>
                <a:cubicBezTo>
                  <a:pt x="1001" y="356"/>
                  <a:pt x="1046" y="401"/>
                  <a:pt x="1102" y="401"/>
                </a:cubicBezTo>
                <a:lnTo>
                  <a:pt x="1102" y="401"/>
                </a:lnTo>
                <a:cubicBezTo>
                  <a:pt x="1113" y="401"/>
                  <a:pt x="1124" y="399"/>
                  <a:pt x="1135" y="395"/>
                </a:cubicBezTo>
                <a:lnTo>
                  <a:pt x="1135" y="741"/>
                </a:lnTo>
                <a:close/>
                <a:moveTo>
                  <a:pt x="1102" y="869"/>
                </a:moveTo>
                <a:lnTo>
                  <a:pt x="1102" y="869"/>
                </a:lnTo>
                <a:cubicBezTo>
                  <a:pt x="1083" y="869"/>
                  <a:pt x="1068" y="854"/>
                  <a:pt x="1068" y="836"/>
                </a:cubicBezTo>
                <a:lnTo>
                  <a:pt x="1068" y="836"/>
                </a:lnTo>
                <a:cubicBezTo>
                  <a:pt x="1068" y="817"/>
                  <a:pt x="1083" y="802"/>
                  <a:pt x="1102" y="802"/>
                </a:cubicBezTo>
                <a:lnTo>
                  <a:pt x="1102" y="802"/>
                </a:lnTo>
                <a:cubicBezTo>
                  <a:pt x="1120" y="802"/>
                  <a:pt x="1135" y="817"/>
                  <a:pt x="1135" y="836"/>
                </a:cubicBezTo>
                <a:lnTo>
                  <a:pt x="1135" y="836"/>
                </a:lnTo>
                <a:cubicBezTo>
                  <a:pt x="1135" y="854"/>
                  <a:pt x="1120" y="869"/>
                  <a:pt x="1102" y="869"/>
                </a:cubicBezTo>
                <a:close/>
                <a:moveTo>
                  <a:pt x="100" y="869"/>
                </a:moveTo>
                <a:lnTo>
                  <a:pt x="100" y="869"/>
                </a:lnTo>
                <a:cubicBezTo>
                  <a:pt x="82" y="869"/>
                  <a:pt x="67" y="854"/>
                  <a:pt x="67" y="836"/>
                </a:cubicBezTo>
                <a:lnTo>
                  <a:pt x="67" y="836"/>
                </a:lnTo>
                <a:cubicBezTo>
                  <a:pt x="67" y="817"/>
                  <a:pt x="82" y="802"/>
                  <a:pt x="100" y="802"/>
                </a:cubicBezTo>
                <a:lnTo>
                  <a:pt x="100" y="802"/>
                </a:lnTo>
                <a:cubicBezTo>
                  <a:pt x="119" y="802"/>
                  <a:pt x="134" y="817"/>
                  <a:pt x="134" y="836"/>
                </a:cubicBezTo>
                <a:lnTo>
                  <a:pt x="134" y="836"/>
                </a:lnTo>
                <a:cubicBezTo>
                  <a:pt x="134" y="854"/>
                  <a:pt x="119" y="869"/>
                  <a:pt x="100" y="869"/>
                </a:cubicBezTo>
                <a:close/>
                <a:moveTo>
                  <a:pt x="100" y="268"/>
                </a:moveTo>
                <a:lnTo>
                  <a:pt x="100" y="268"/>
                </a:lnTo>
                <a:cubicBezTo>
                  <a:pt x="119" y="268"/>
                  <a:pt x="134" y="283"/>
                  <a:pt x="134" y="301"/>
                </a:cubicBezTo>
                <a:lnTo>
                  <a:pt x="134" y="301"/>
                </a:lnTo>
                <a:cubicBezTo>
                  <a:pt x="134" y="320"/>
                  <a:pt x="119" y="334"/>
                  <a:pt x="100" y="334"/>
                </a:cubicBezTo>
                <a:lnTo>
                  <a:pt x="100" y="334"/>
                </a:lnTo>
                <a:cubicBezTo>
                  <a:pt x="82" y="334"/>
                  <a:pt x="67" y="320"/>
                  <a:pt x="67" y="301"/>
                </a:cubicBezTo>
                <a:lnTo>
                  <a:pt x="67" y="301"/>
                </a:lnTo>
                <a:cubicBezTo>
                  <a:pt x="67" y="283"/>
                  <a:pt x="82" y="268"/>
                  <a:pt x="100" y="268"/>
                </a:cubicBezTo>
                <a:close/>
                <a:moveTo>
                  <a:pt x="1135" y="201"/>
                </a:moveTo>
                <a:lnTo>
                  <a:pt x="67" y="201"/>
                </a:lnTo>
                <a:lnTo>
                  <a:pt x="67" y="201"/>
                </a:lnTo>
                <a:cubicBezTo>
                  <a:pt x="30" y="201"/>
                  <a:pt x="0" y="231"/>
                  <a:pt x="0" y="268"/>
                </a:cubicBezTo>
                <a:lnTo>
                  <a:pt x="0" y="869"/>
                </a:lnTo>
                <a:lnTo>
                  <a:pt x="0" y="869"/>
                </a:lnTo>
                <a:cubicBezTo>
                  <a:pt x="0" y="906"/>
                  <a:pt x="30" y="936"/>
                  <a:pt x="67" y="936"/>
                </a:cubicBezTo>
                <a:lnTo>
                  <a:pt x="1135" y="936"/>
                </a:lnTo>
                <a:lnTo>
                  <a:pt x="1135" y="936"/>
                </a:lnTo>
                <a:cubicBezTo>
                  <a:pt x="1172" y="936"/>
                  <a:pt x="1202" y="906"/>
                  <a:pt x="1202" y="869"/>
                </a:cubicBezTo>
                <a:lnTo>
                  <a:pt x="1202" y="268"/>
                </a:lnTo>
                <a:lnTo>
                  <a:pt x="1202" y="268"/>
                </a:lnTo>
                <a:cubicBezTo>
                  <a:pt x="1202" y="231"/>
                  <a:pt x="1172" y="201"/>
                  <a:pt x="1135" y="201"/>
                </a:cubicBezTo>
                <a:close/>
                <a:moveTo>
                  <a:pt x="901" y="735"/>
                </a:moveTo>
                <a:lnTo>
                  <a:pt x="901" y="735"/>
                </a:lnTo>
                <a:cubicBezTo>
                  <a:pt x="883" y="735"/>
                  <a:pt x="867" y="750"/>
                  <a:pt x="867" y="769"/>
                </a:cubicBezTo>
                <a:lnTo>
                  <a:pt x="867" y="769"/>
                </a:lnTo>
                <a:cubicBezTo>
                  <a:pt x="867" y="787"/>
                  <a:pt x="883" y="802"/>
                  <a:pt x="901" y="802"/>
                </a:cubicBezTo>
                <a:lnTo>
                  <a:pt x="901" y="802"/>
                </a:lnTo>
                <a:cubicBezTo>
                  <a:pt x="919" y="802"/>
                  <a:pt x="935" y="787"/>
                  <a:pt x="935" y="769"/>
                </a:cubicBezTo>
                <a:lnTo>
                  <a:pt x="935" y="769"/>
                </a:lnTo>
                <a:cubicBezTo>
                  <a:pt x="935" y="750"/>
                  <a:pt x="919" y="735"/>
                  <a:pt x="901" y="735"/>
                </a:cubicBezTo>
                <a:close/>
                <a:moveTo>
                  <a:pt x="1402" y="0"/>
                </a:moveTo>
                <a:lnTo>
                  <a:pt x="334" y="0"/>
                </a:lnTo>
                <a:lnTo>
                  <a:pt x="334" y="0"/>
                </a:lnTo>
                <a:cubicBezTo>
                  <a:pt x="297" y="0"/>
                  <a:pt x="267" y="30"/>
                  <a:pt x="267" y="67"/>
                </a:cubicBezTo>
                <a:lnTo>
                  <a:pt x="267" y="101"/>
                </a:lnTo>
                <a:lnTo>
                  <a:pt x="267" y="101"/>
                </a:lnTo>
                <a:cubicBezTo>
                  <a:pt x="267" y="119"/>
                  <a:pt x="282" y="134"/>
                  <a:pt x="301" y="134"/>
                </a:cubicBezTo>
                <a:lnTo>
                  <a:pt x="301" y="134"/>
                </a:lnTo>
                <a:cubicBezTo>
                  <a:pt x="319" y="134"/>
                  <a:pt x="334" y="119"/>
                  <a:pt x="334" y="101"/>
                </a:cubicBezTo>
                <a:lnTo>
                  <a:pt x="334" y="67"/>
                </a:lnTo>
                <a:lnTo>
                  <a:pt x="1402" y="67"/>
                </a:lnTo>
                <a:lnTo>
                  <a:pt x="1402" y="669"/>
                </a:lnTo>
                <a:lnTo>
                  <a:pt x="1302" y="669"/>
                </a:lnTo>
                <a:lnTo>
                  <a:pt x="1302" y="669"/>
                </a:lnTo>
                <a:cubicBezTo>
                  <a:pt x="1283" y="669"/>
                  <a:pt x="1269" y="683"/>
                  <a:pt x="1269" y="702"/>
                </a:cubicBezTo>
                <a:lnTo>
                  <a:pt x="1269" y="702"/>
                </a:lnTo>
                <a:cubicBezTo>
                  <a:pt x="1269" y="721"/>
                  <a:pt x="1283" y="735"/>
                  <a:pt x="1302" y="735"/>
                </a:cubicBezTo>
                <a:lnTo>
                  <a:pt x="1402" y="735"/>
                </a:lnTo>
                <a:lnTo>
                  <a:pt x="1402" y="735"/>
                </a:lnTo>
                <a:cubicBezTo>
                  <a:pt x="1439" y="735"/>
                  <a:pt x="1469" y="705"/>
                  <a:pt x="1469" y="669"/>
                </a:cubicBezTo>
                <a:lnTo>
                  <a:pt x="1469" y="67"/>
                </a:lnTo>
                <a:lnTo>
                  <a:pt x="1469" y="67"/>
                </a:lnTo>
                <a:cubicBezTo>
                  <a:pt x="1469" y="30"/>
                  <a:pt x="1439" y="0"/>
                  <a:pt x="1402" y="0"/>
                </a:cubicBezTo>
                <a:close/>
                <a:moveTo>
                  <a:pt x="301" y="334"/>
                </a:moveTo>
                <a:lnTo>
                  <a:pt x="301" y="334"/>
                </a:lnTo>
                <a:cubicBezTo>
                  <a:pt x="282" y="334"/>
                  <a:pt x="267" y="349"/>
                  <a:pt x="267" y="368"/>
                </a:cubicBezTo>
                <a:lnTo>
                  <a:pt x="267" y="368"/>
                </a:lnTo>
                <a:cubicBezTo>
                  <a:pt x="267" y="386"/>
                  <a:pt x="282" y="401"/>
                  <a:pt x="301" y="401"/>
                </a:cubicBezTo>
                <a:lnTo>
                  <a:pt x="301" y="401"/>
                </a:lnTo>
                <a:cubicBezTo>
                  <a:pt x="319" y="401"/>
                  <a:pt x="334" y="386"/>
                  <a:pt x="334" y="368"/>
                </a:cubicBezTo>
                <a:lnTo>
                  <a:pt x="334" y="368"/>
                </a:lnTo>
                <a:cubicBezTo>
                  <a:pt x="334" y="349"/>
                  <a:pt x="319" y="334"/>
                  <a:pt x="301" y="3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4" name="Freeform 50">
            <a:extLst>
              <a:ext uri="{FF2B5EF4-FFF2-40B4-BE49-F238E27FC236}">
                <a16:creationId xmlns:a16="http://schemas.microsoft.com/office/drawing/2014/main" id="{8ECC43FB-ECAE-8D47-B78D-E8C7DD2B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8727" y="7291998"/>
            <a:ext cx="1834869" cy="1664565"/>
          </a:xfrm>
          <a:custGeom>
            <a:avLst/>
            <a:gdLst>
              <a:gd name="T0" fmla="*/ 68 w 1471"/>
              <a:gd name="T1" fmla="*/ 668 h 1337"/>
              <a:gd name="T2" fmla="*/ 1404 w 1471"/>
              <a:gd name="T3" fmla="*/ 601 h 1337"/>
              <a:gd name="T4" fmla="*/ 1294 w 1471"/>
              <a:gd name="T5" fmla="*/ 868 h 1337"/>
              <a:gd name="T6" fmla="*/ 1092 w 1471"/>
              <a:gd name="T7" fmla="*/ 735 h 1337"/>
              <a:gd name="T8" fmla="*/ 1294 w 1471"/>
              <a:gd name="T9" fmla="*/ 868 h 1337"/>
              <a:gd name="T10" fmla="*/ 1039 w 1471"/>
              <a:gd name="T11" fmla="*/ 1069 h 1337"/>
              <a:gd name="T12" fmla="*/ 1280 w 1471"/>
              <a:gd name="T13" fmla="*/ 936 h 1337"/>
              <a:gd name="T14" fmla="*/ 1209 w 1471"/>
              <a:gd name="T15" fmla="*/ 1270 h 1337"/>
              <a:gd name="T16" fmla="*/ 1029 w 1471"/>
              <a:gd name="T17" fmla="*/ 1136 h 1337"/>
              <a:gd name="T18" fmla="*/ 1209 w 1471"/>
              <a:gd name="T19" fmla="*/ 1270 h 1337"/>
              <a:gd name="T20" fmla="*/ 769 w 1471"/>
              <a:gd name="T21" fmla="*/ 735 h 1337"/>
              <a:gd name="T22" fmla="*/ 1004 w 1471"/>
              <a:gd name="T23" fmla="*/ 868 h 1337"/>
              <a:gd name="T24" fmla="*/ 972 w 1471"/>
              <a:gd name="T25" fmla="*/ 1069 h 1337"/>
              <a:gd name="T26" fmla="*/ 769 w 1471"/>
              <a:gd name="T27" fmla="*/ 936 h 1337"/>
              <a:gd name="T28" fmla="*/ 972 w 1471"/>
              <a:gd name="T29" fmla="*/ 1069 h 1337"/>
              <a:gd name="T30" fmla="*/ 769 w 1471"/>
              <a:gd name="T31" fmla="*/ 1270 h 1337"/>
              <a:gd name="T32" fmla="*/ 962 w 1471"/>
              <a:gd name="T33" fmla="*/ 1136 h 1337"/>
              <a:gd name="T34" fmla="*/ 702 w 1471"/>
              <a:gd name="T35" fmla="*/ 868 h 1337"/>
              <a:gd name="T36" fmla="*/ 445 w 1471"/>
              <a:gd name="T37" fmla="*/ 735 h 1337"/>
              <a:gd name="T38" fmla="*/ 702 w 1471"/>
              <a:gd name="T39" fmla="*/ 868 h 1337"/>
              <a:gd name="T40" fmla="*/ 498 w 1471"/>
              <a:gd name="T41" fmla="*/ 1069 h 1337"/>
              <a:gd name="T42" fmla="*/ 702 w 1471"/>
              <a:gd name="T43" fmla="*/ 936 h 1337"/>
              <a:gd name="T44" fmla="*/ 702 w 1471"/>
              <a:gd name="T45" fmla="*/ 1270 h 1337"/>
              <a:gd name="T46" fmla="*/ 508 w 1471"/>
              <a:gd name="T47" fmla="*/ 1136 h 1337"/>
              <a:gd name="T48" fmla="*/ 702 w 1471"/>
              <a:gd name="T49" fmla="*/ 1270 h 1337"/>
              <a:gd name="T50" fmla="*/ 233 w 1471"/>
              <a:gd name="T51" fmla="*/ 1136 h 1337"/>
              <a:gd name="T52" fmla="*/ 463 w 1471"/>
              <a:gd name="T53" fmla="*/ 1270 h 1337"/>
              <a:gd name="T54" fmla="*/ 191 w 1471"/>
              <a:gd name="T55" fmla="*/ 936 h 1337"/>
              <a:gd name="T56" fmla="*/ 431 w 1471"/>
              <a:gd name="T57" fmla="*/ 1069 h 1337"/>
              <a:gd name="T58" fmla="*/ 191 w 1471"/>
              <a:gd name="T59" fmla="*/ 936 h 1337"/>
              <a:gd name="T60" fmla="*/ 378 w 1471"/>
              <a:gd name="T61" fmla="*/ 735 h 1337"/>
              <a:gd name="T62" fmla="*/ 177 w 1471"/>
              <a:gd name="T63" fmla="*/ 868 h 1337"/>
              <a:gd name="T64" fmla="*/ 1404 w 1471"/>
              <a:gd name="T65" fmla="*/ 535 h 1337"/>
              <a:gd name="T66" fmla="*/ 68 w 1471"/>
              <a:gd name="T67" fmla="*/ 535 h 1337"/>
              <a:gd name="T68" fmla="*/ 0 w 1471"/>
              <a:gd name="T69" fmla="*/ 668 h 1337"/>
              <a:gd name="T70" fmla="*/ 68 w 1471"/>
              <a:gd name="T71" fmla="*/ 735 h 1337"/>
              <a:gd name="T72" fmla="*/ 202 w 1471"/>
              <a:gd name="T73" fmla="*/ 1311 h 1337"/>
              <a:gd name="T74" fmla="*/ 203 w 1471"/>
              <a:gd name="T75" fmla="*/ 1311 h 1337"/>
              <a:gd name="T76" fmla="*/ 1236 w 1471"/>
              <a:gd name="T77" fmla="*/ 1336 h 1337"/>
              <a:gd name="T78" fmla="*/ 1268 w 1471"/>
              <a:gd name="T79" fmla="*/ 1311 h 1337"/>
              <a:gd name="T80" fmla="*/ 1390 w 1471"/>
              <a:gd name="T81" fmla="*/ 735 h 1337"/>
              <a:gd name="T82" fmla="*/ 1404 w 1471"/>
              <a:gd name="T83" fmla="*/ 735 h 1337"/>
              <a:gd name="T84" fmla="*/ 1470 w 1471"/>
              <a:gd name="T85" fmla="*/ 601 h 1337"/>
              <a:gd name="T86" fmla="*/ 1404 w 1471"/>
              <a:gd name="T87" fmla="*/ 535 h 1337"/>
              <a:gd name="T88" fmla="*/ 702 w 1471"/>
              <a:gd name="T89" fmla="*/ 234 h 1337"/>
              <a:gd name="T90" fmla="*/ 702 w 1471"/>
              <a:gd name="T91" fmla="*/ 368 h 1337"/>
              <a:gd name="T92" fmla="*/ 735 w 1471"/>
              <a:gd name="T93" fmla="*/ 401 h 1337"/>
              <a:gd name="T94" fmla="*/ 769 w 1471"/>
              <a:gd name="T95" fmla="*/ 234 h 1337"/>
              <a:gd name="T96" fmla="*/ 902 w 1471"/>
              <a:gd name="T97" fmla="*/ 234 h 1337"/>
              <a:gd name="T98" fmla="*/ 936 w 1471"/>
              <a:gd name="T99" fmla="*/ 201 h 1337"/>
              <a:gd name="T100" fmla="*/ 769 w 1471"/>
              <a:gd name="T101" fmla="*/ 167 h 1337"/>
              <a:gd name="T102" fmla="*/ 769 w 1471"/>
              <a:gd name="T103" fmla="*/ 34 h 1337"/>
              <a:gd name="T104" fmla="*/ 735 w 1471"/>
              <a:gd name="T105" fmla="*/ 0 h 1337"/>
              <a:gd name="T106" fmla="*/ 702 w 1471"/>
              <a:gd name="T107" fmla="*/ 167 h 1337"/>
              <a:gd name="T108" fmla="*/ 568 w 1471"/>
              <a:gd name="T109" fmla="*/ 167 h 1337"/>
              <a:gd name="T110" fmla="*/ 535 w 1471"/>
              <a:gd name="T111" fmla="*/ 201 h 1337"/>
              <a:gd name="T112" fmla="*/ 1404 w 1471"/>
              <a:gd name="T113" fmla="*/ 535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71" h="1337">
                <a:moveTo>
                  <a:pt x="1404" y="668"/>
                </a:moveTo>
                <a:lnTo>
                  <a:pt x="68" y="668"/>
                </a:lnTo>
                <a:lnTo>
                  <a:pt x="68" y="601"/>
                </a:lnTo>
                <a:lnTo>
                  <a:pt x="1404" y="601"/>
                </a:lnTo>
                <a:lnTo>
                  <a:pt x="1404" y="668"/>
                </a:lnTo>
                <a:close/>
                <a:moveTo>
                  <a:pt x="1294" y="868"/>
                </a:moveTo>
                <a:lnTo>
                  <a:pt x="1071" y="868"/>
                </a:lnTo>
                <a:lnTo>
                  <a:pt x="1092" y="735"/>
                </a:lnTo>
                <a:lnTo>
                  <a:pt x="1322" y="735"/>
                </a:lnTo>
                <a:lnTo>
                  <a:pt x="1294" y="868"/>
                </a:lnTo>
                <a:close/>
                <a:moveTo>
                  <a:pt x="1252" y="1069"/>
                </a:moveTo>
                <a:lnTo>
                  <a:pt x="1039" y="1069"/>
                </a:lnTo>
                <a:lnTo>
                  <a:pt x="1061" y="936"/>
                </a:lnTo>
                <a:lnTo>
                  <a:pt x="1280" y="936"/>
                </a:lnTo>
                <a:lnTo>
                  <a:pt x="1252" y="1069"/>
                </a:lnTo>
                <a:close/>
                <a:moveTo>
                  <a:pt x="1209" y="1270"/>
                </a:moveTo>
                <a:lnTo>
                  <a:pt x="1008" y="1270"/>
                </a:lnTo>
                <a:lnTo>
                  <a:pt x="1029" y="1136"/>
                </a:lnTo>
                <a:lnTo>
                  <a:pt x="1237" y="1136"/>
                </a:lnTo>
                <a:lnTo>
                  <a:pt x="1209" y="1270"/>
                </a:lnTo>
                <a:close/>
                <a:moveTo>
                  <a:pt x="769" y="868"/>
                </a:moveTo>
                <a:lnTo>
                  <a:pt x="769" y="735"/>
                </a:lnTo>
                <a:lnTo>
                  <a:pt x="1025" y="735"/>
                </a:lnTo>
                <a:lnTo>
                  <a:pt x="1004" y="868"/>
                </a:lnTo>
                <a:lnTo>
                  <a:pt x="769" y="868"/>
                </a:lnTo>
                <a:close/>
                <a:moveTo>
                  <a:pt x="972" y="1069"/>
                </a:moveTo>
                <a:lnTo>
                  <a:pt x="769" y="1069"/>
                </a:lnTo>
                <a:lnTo>
                  <a:pt x="769" y="936"/>
                </a:lnTo>
                <a:lnTo>
                  <a:pt x="994" y="936"/>
                </a:lnTo>
                <a:lnTo>
                  <a:pt x="972" y="1069"/>
                </a:lnTo>
                <a:close/>
                <a:moveTo>
                  <a:pt x="941" y="1270"/>
                </a:moveTo>
                <a:lnTo>
                  <a:pt x="769" y="1270"/>
                </a:lnTo>
                <a:lnTo>
                  <a:pt x="769" y="1136"/>
                </a:lnTo>
                <a:lnTo>
                  <a:pt x="962" y="1136"/>
                </a:lnTo>
                <a:lnTo>
                  <a:pt x="941" y="1270"/>
                </a:lnTo>
                <a:close/>
                <a:moveTo>
                  <a:pt x="702" y="868"/>
                </a:moveTo>
                <a:lnTo>
                  <a:pt x="466" y="868"/>
                </a:lnTo>
                <a:lnTo>
                  <a:pt x="445" y="735"/>
                </a:lnTo>
                <a:lnTo>
                  <a:pt x="702" y="735"/>
                </a:lnTo>
                <a:lnTo>
                  <a:pt x="702" y="868"/>
                </a:lnTo>
                <a:close/>
                <a:moveTo>
                  <a:pt x="702" y="1069"/>
                </a:moveTo>
                <a:lnTo>
                  <a:pt x="498" y="1069"/>
                </a:lnTo>
                <a:lnTo>
                  <a:pt x="477" y="936"/>
                </a:lnTo>
                <a:lnTo>
                  <a:pt x="702" y="936"/>
                </a:lnTo>
                <a:lnTo>
                  <a:pt x="702" y="1069"/>
                </a:lnTo>
                <a:close/>
                <a:moveTo>
                  <a:pt x="702" y="1270"/>
                </a:moveTo>
                <a:lnTo>
                  <a:pt x="530" y="1270"/>
                </a:lnTo>
                <a:lnTo>
                  <a:pt x="508" y="1136"/>
                </a:lnTo>
                <a:lnTo>
                  <a:pt x="702" y="1136"/>
                </a:lnTo>
                <a:lnTo>
                  <a:pt x="702" y="1270"/>
                </a:lnTo>
                <a:close/>
                <a:moveTo>
                  <a:pt x="261" y="1270"/>
                </a:moveTo>
                <a:lnTo>
                  <a:pt x="233" y="1136"/>
                </a:lnTo>
                <a:lnTo>
                  <a:pt x="442" y="1136"/>
                </a:lnTo>
                <a:lnTo>
                  <a:pt x="463" y="1270"/>
                </a:lnTo>
                <a:lnTo>
                  <a:pt x="261" y="1270"/>
                </a:lnTo>
                <a:close/>
                <a:moveTo>
                  <a:pt x="191" y="936"/>
                </a:moveTo>
                <a:lnTo>
                  <a:pt x="410" y="936"/>
                </a:lnTo>
                <a:lnTo>
                  <a:pt x="431" y="1069"/>
                </a:lnTo>
                <a:lnTo>
                  <a:pt x="219" y="1069"/>
                </a:lnTo>
                <a:lnTo>
                  <a:pt x="191" y="936"/>
                </a:lnTo>
                <a:close/>
                <a:moveTo>
                  <a:pt x="149" y="735"/>
                </a:moveTo>
                <a:lnTo>
                  <a:pt x="378" y="735"/>
                </a:lnTo>
                <a:lnTo>
                  <a:pt x="400" y="868"/>
                </a:lnTo>
                <a:lnTo>
                  <a:pt x="177" y="868"/>
                </a:lnTo>
                <a:lnTo>
                  <a:pt x="149" y="735"/>
                </a:lnTo>
                <a:close/>
                <a:moveTo>
                  <a:pt x="1404" y="535"/>
                </a:moveTo>
                <a:lnTo>
                  <a:pt x="68" y="535"/>
                </a:lnTo>
                <a:lnTo>
                  <a:pt x="68" y="535"/>
                </a:lnTo>
                <a:cubicBezTo>
                  <a:pt x="30" y="535"/>
                  <a:pt x="0" y="564"/>
                  <a:pt x="0" y="601"/>
                </a:cubicBezTo>
                <a:lnTo>
                  <a:pt x="0" y="668"/>
                </a:lnTo>
                <a:lnTo>
                  <a:pt x="0" y="668"/>
                </a:lnTo>
                <a:cubicBezTo>
                  <a:pt x="0" y="705"/>
                  <a:pt x="30" y="735"/>
                  <a:pt x="68" y="735"/>
                </a:cubicBezTo>
                <a:lnTo>
                  <a:pt x="80" y="735"/>
                </a:lnTo>
                <a:lnTo>
                  <a:pt x="202" y="1311"/>
                </a:lnTo>
                <a:lnTo>
                  <a:pt x="203" y="1311"/>
                </a:lnTo>
                <a:lnTo>
                  <a:pt x="203" y="1311"/>
                </a:lnTo>
                <a:cubicBezTo>
                  <a:pt x="206" y="1325"/>
                  <a:pt x="219" y="1336"/>
                  <a:pt x="235" y="1336"/>
                </a:cubicBezTo>
                <a:lnTo>
                  <a:pt x="1236" y="1336"/>
                </a:lnTo>
                <a:lnTo>
                  <a:pt x="1236" y="1336"/>
                </a:lnTo>
                <a:cubicBezTo>
                  <a:pt x="1252" y="1336"/>
                  <a:pt x="1264" y="1325"/>
                  <a:pt x="1268" y="1311"/>
                </a:cubicBezTo>
                <a:lnTo>
                  <a:pt x="1269" y="1311"/>
                </a:lnTo>
                <a:lnTo>
                  <a:pt x="1390" y="735"/>
                </a:lnTo>
                <a:lnTo>
                  <a:pt x="1404" y="735"/>
                </a:lnTo>
                <a:lnTo>
                  <a:pt x="1404" y="735"/>
                </a:lnTo>
                <a:cubicBezTo>
                  <a:pt x="1441" y="735"/>
                  <a:pt x="1470" y="705"/>
                  <a:pt x="1470" y="668"/>
                </a:cubicBezTo>
                <a:lnTo>
                  <a:pt x="1470" y="601"/>
                </a:lnTo>
                <a:lnTo>
                  <a:pt x="1470" y="601"/>
                </a:lnTo>
                <a:cubicBezTo>
                  <a:pt x="1470" y="564"/>
                  <a:pt x="1441" y="535"/>
                  <a:pt x="1404" y="535"/>
                </a:cubicBezTo>
                <a:lnTo>
                  <a:pt x="568" y="234"/>
                </a:lnTo>
                <a:lnTo>
                  <a:pt x="702" y="234"/>
                </a:lnTo>
                <a:lnTo>
                  <a:pt x="702" y="368"/>
                </a:lnTo>
                <a:lnTo>
                  <a:pt x="702" y="368"/>
                </a:lnTo>
                <a:cubicBezTo>
                  <a:pt x="702" y="386"/>
                  <a:pt x="717" y="401"/>
                  <a:pt x="735" y="401"/>
                </a:cubicBezTo>
                <a:lnTo>
                  <a:pt x="735" y="401"/>
                </a:lnTo>
                <a:cubicBezTo>
                  <a:pt x="754" y="401"/>
                  <a:pt x="769" y="386"/>
                  <a:pt x="769" y="368"/>
                </a:cubicBezTo>
                <a:lnTo>
                  <a:pt x="769" y="234"/>
                </a:lnTo>
                <a:lnTo>
                  <a:pt x="902" y="234"/>
                </a:lnTo>
                <a:lnTo>
                  <a:pt x="902" y="234"/>
                </a:lnTo>
                <a:cubicBezTo>
                  <a:pt x="920" y="234"/>
                  <a:pt x="936" y="219"/>
                  <a:pt x="936" y="201"/>
                </a:cubicBezTo>
                <a:lnTo>
                  <a:pt x="936" y="201"/>
                </a:lnTo>
                <a:cubicBezTo>
                  <a:pt x="936" y="182"/>
                  <a:pt x="920" y="167"/>
                  <a:pt x="902" y="167"/>
                </a:cubicBezTo>
                <a:lnTo>
                  <a:pt x="769" y="167"/>
                </a:lnTo>
                <a:lnTo>
                  <a:pt x="769" y="34"/>
                </a:lnTo>
                <a:lnTo>
                  <a:pt x="769" y="34"/>
                </a:lnTo>
                <a:cubicBezTo>
                  <a:pt x="769" y="15"/>
                  <a:pt x="754" y="0"/>
                  <a:pt x="735" y="0"/>
                </a:cubicBezTo>
                <a:lnTo>
                  <a:pt x="735" y="0"/>
                </a:lnTo>
                <a:cubicBezTo>
                  <a:pt x="717" y="0"/>
                  <a:pt x="702" y="15"/>
                  <a:pt x="702" y="34"/>
                </a:cubicBezTo>
                <a:lnTo>
                  <a:pt x="702" y="167"/>
                </a:lnTo>
                <a:lnTo>
                  <a:pt x="568" y="167"/>
                </a:lnTo>
                <a:lnTo>
                  <a:pt x="568" y="167"/>
                </a:lnTo>
                <a:cubicBezTo>
                  <a:pt x="550" y="167"/>
                  <a:pt x="535" y="182"/>
                  <a:pt x="535" y="201"/>
                </a:cubicBezTo>
                <a:lnTo>
                  <a:pt x="535" y="201"/>
                </a:lnTo>
                <a:cubicBezTo>
                  <a:pt x="535" y="219"/>
                  <a:pt x="550" y="234"/>
                  <a:pt x="568" y="234"/>
                </a:cubicBezTo>
                <a:lnTo>
                  <a:pt x="1404" y="5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5" name="Freeform 51">
            <a:extLst>
              <a:ext uri="{FF2B5EF4-FFF2-40B4-BE49-F238E27FC236}">
                <a16:creationId xmlns:a16="http://schemas.microsoft.com/office/drawing/2014/main" id="{74523BCA-9E09-AD4C-B945-19C929FCE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6887" y="5275839"/>
            <a:ext cx="1829373" cy="1455811"/>
          </a:xfrm>
          <a:custGeom>
            <a:avLst/>
            <a:gdLst>
              <a:gd name="T0" fmla="*/ 67 w 1470"/>
              <a:gd name="T1" fmla="*/ 502 h 1170"/>
              <a:gd name="T2" fmla="*/ 1402 w 1470"/>
              <a:gd name="T3" fmla="*/ 434 h 1170"/>
              <a:gd name="T4" fmla="*/ 1292 w 1470"/>
              <a:gd name="T5" fmla="*/ 702 h 1170"/>
              <a:gd name="T6" fmla="*/ 1091 w 1470"/>
              <a:gd name="T7" fmla="*/ 568 h 1170"/>
              <a:gd name="T8" fmla="*/ 1292 w 1470"/>
              <a:gd name="T9" fmla="*/ 702 h 1170"/>
              <a:gd name="T10" fmla="*/ 1038 w 1470"/>
              <a:gd name="T11" fmla="*/ 902 h 1170"/>
              <a:gd name="T12" fmla="*/ 1279 w 1470"/>
              <a:gd name="T13" fmla="*/ 769 h 1170"/>
              <a:gd name="T14" fmla="*/ 1208 w 1470"/>
              <a:gd name="T15" fmla="*/ 1103 h 1170"/>
              <a:gd name="T16" fmla="*/ 1028 w 1470"/>
              <a:gd name="T17" fmla="*/ 969 h 1170"/>
              <a:gd name="T18" fmla="*/ 1208 w 1470"/>
              <a:gd name="T19" fmla="*/ 1103 h 1170"/>
              <a:gd name="T20" fmla="*/ 768 w 1470"/>
              <a:gd name="T21" fmla="*/ 568 h 1170"/>
              <a:gd name="T22" fmla="*/ 1003 w 1470"/>
              <a:gd name="T23" fmla="*/ 702 h 1170"/>
              <a:gd name="T24" fmla="*/ 971 w 1470"/>
              <a:gd name="T25" fmla="*/ 902 h 1170"/>
              <a:gd name="T26" fmla="*/ 768 w 1470"/>
              <a:gd name="T27" fmla="*/ 769 h 1170"/>
              <a:gd name="T28" fmla="*/ 971 w 1470"/>
              <a:gd name="T29" fmla="*/ 902 h 1170"/>
              <a:gd name="T30" fmla="*/ 768 w 1470"/>
              <a:gd name="T31" fmla="*/ 1103 h 1170"/>
              <a:gd name="T32" fmla="*/ 961 w 1470"/>
              <a:gd name="T33" fmla="*/ 969 h 1170"/>
              <a:gd name="T34" fmla="*/ 701 w 1470"/>
              <a:gd name="T35" fmla="*/ 702 h 1170"/>
              <a:gd name="T36" fmla="*/ 445 w 1470"/>
              <a:gd name="T37" fmla="*/ 568 h 1170"/>
              <a:gd name="T38" fmla="*/ 701 w 1470"/>
              <a:gd name="T39" fmla="*/ 702 h 1170"/>
              <a:gd name="T40" fmla="*/ 498 w 1470"/>
              <a:gd name="T41" fmla="*/ 902 h 1170"/>
              <a:gd name="T42" fmla="*/ 701 w 1470"/>
              <a:gd name="T43" fmla="*/ 769 h 1170"/>
              <a:gd name="T44" fmla="*/ 701 w 1470"/>
              <a:gd name="T45" fmla="*/ 1103 h 1170"/>
              <a:gd name="T46" fmla="*/ 508 w 1470"/>
              <a:gd name="T47" fmla="*/ 969 h 1170"/>
              <a:gd name="T48" fmla="*/ 701 w 1470"/>
              <a:gd name="T49" fmla="*/ 1103 h 1170"/>
              <a:gd name="T50" fmla="*/ 233 w 1470"/>
              <a:gd name="T51" fmla="*/ 969 h 1170"/>
              <a:gd name="T52" fmla="*/ 462 w 1470"/>
              <a:gd name="T53" fmla="*/ 1103 h 1170"/>
              <a:gd name="T54" fmla="*/ 191 w 1470"/>
              <a:gd name="T55" fmla="*/ 769 h 1170"/>
              <a:gd name="T56" fmla="*/ 431 w 1470"/>
              <a:gd name="T57" fmla="*/ 902 h 1170"/>
              <a:gd name="T58" fmla="*/ 191 w 1470"/>
              <a:gd name="T59" fmla="*/ 769 h 1170"/>
              <a:gd name="T60" fmla="*/ 378 w 1470"/>
              <a:gd name="T61" fmla="*/ 568 h 1170"/>
              <a:gd name="T62" fmla="*/ 177 w 1470"/>
              <a:gd name="T63" fmla="*/ 702 h 1170"/>
              <a:gd name="T64" fmla="*/ 1402 w 1470"/>
              <a:gd name="T65" fmla="*/ 368 h 1170"/>
              <a:gd name="T66" fmla="*/ 67 w 1470"/>
              <a:gd name="T67" fmla="*/ 368 h 1170"/>
              <a:gd name="T68" fmla="*/ 0 w 1470"/>
              <a:gd name="T69" fmla="*/ 502 h 1170"/>
              <a:gd name="T70" fmla="*/ 67 w 1470"/>
              <a:gd name="T71" fmla="*/ 568 h 1170"/>
              <a:gd name="T72" fmla="*/ 202 w 1470"/>
              <a:gd name="T73" fmla="*/ 1144 h 1170"/>
              <a:gd name="T74" fmla="*/ 202 w 1470"/>
              <a:gd name="T75" fmla="*/ 1144 h 1170"/>
              <a:gd name="T76" fmla="*/ 1235 w 1470"/>
              <a:gd name="T77" fmla="*/ 1169 h 1170"/>
              <a:gd name="T78" fmla="*/ 1267 w 1470"/>
              <a:gd name="T79" fmla="*/ 1144 h 1170"/>
              <a:gd name="T80" fmla="*/ 1389 w 1470"/>
              <a:gd name="T81" fmla="*/ 568 h 1170"/>
              <a:gd name="T82" fmla="*/ 1402 w 1470"/>
              <a:gd name="T83" fmla="*/ 568 h 1170"/>
              <a:gd name="T84" fmla="*/ 1469 w 1470"/>
              <a:gd name="T85" fmla="*/ 434 h 1170"/>
              <a:gd name="T86" fmla="*/ 1402 w 1470"/>
              <a:gd name="T87" fmla="*/ 368 h 1170"/>
              <a:gd name="T88" fmla="*/ 901 w 1470"/>
              <a:gd name="T89" fmla="*/ 67 h 1170"/>
              <a:gd name="T90" fmla="*/ 935 w 1470"/>
              <a:gd name="T91" fmla="*/ 34 h 1170"/>
              <a:gd name="T92" fmla="*/ 901 w 1470"/>
              <a:gd name="T93" fmla="*/ 0 h 1170"/>
              <a:gd name="T94" fmla="*/ 568 w 1470"/>
              <a:gd name="T95" fmla="*/ 0 h 1170"/>
              <a:gd name="T96" fmla="*/ 535 w 1470"/>
              <a:gd name="T97" fmla="*/ 34 h 1170"/>
              <a:gd name="T98" fmla="*/ 1402 w 1470"/>
              <a:gd name="T99" fmla="*/ 368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70" h="1170">
                <a:moveTo>
                  <a:pt x="1402" y="502"/>
                </a:moveTo>
                <a:lnTo>
                  <a:pt x="67" y="502"/>
                </a:lnTo>
                <a:lnTo>
                  <a:pt x="67" y="434"/>
                </a:lnTo>
                <a:lnTo>
                  <a:pt x="1402" y="434"/>
                </a:lnTo>
                <a:lnTo>
                  <a:pt x="1402" y="502"/>
                </a:lnTo>
                <a:close/>
                <a:moveTo>
                  <a:pt x="1292" y="702"/>
                </a:moveTo>
                <a:lnTo>
                  <a:pt x="1070" y="702"/>
                </a:lnTo>
                <a:lnTo>
                  <a:pt x="1091" y="568"/>
                </a:lnTo>
                <a:lnTo>
                  <a:pt x="1321" y="568"/>
                </a:lnTo>
                <a:lnTo>
                  <a:pt x="1292" y="702"/>
                </a:lnTo>
                <a:close/>
                <a:moveTo>
                  <a:pt x="1250" y="902"/>
                </a:moveTo>
                <a:lnTo>
                  <a:pt x="1038" y="902"/>
                </a:lnTo>
                <a:lnTo>
                  <a:pt x="1060" y="769"/>
                </a:lnTo>
                <a:lnTo>
                  <a:pt x="1279" y="769"/>
                </a:lnTo>
                <a:lnTo>
                  <a:pt x="1250" y="902"/>
                </a:lnTo>
                <a:close/>
                <a:moveTo>
                  <a:pt x="1208" y="1103"/>
                </a:moveTo>
                <a:lnTo>
                  <a:pt x="1007" y="1103"/>
                </a:lnTo>
                <a:lnTo>
                  <a:pt x="1028" y="969"/>
                </a:lnTo>
                <a:lnTo>
                  <a:pt x="1236" y="969"/>
                </a:lnTo>
                <a:lnTo>
                  <a:pt x="1208" y="1103"/>
                </a:lnTo>
                <a:close/>
                <a:moveTo>
                  <a:pt x="768" y="702"/>
                </a:moveTo>
                <a:lnTo>
                  <a:pt x="768" y="568"/>
                </a:lnTo>
                <a:lnTo>
                  <a:pt x="1024" y="568"/>
                </a:lnTo>
                <a:lnTo>
                  <a:pt x="1003" y="702"/>
                </a:lnTo>
                <a:lnTo>
                  <a:pt x="768" y="702"/>
                </a:lnTo>
                <a:close/>
                <a:moveTo>
                  <a:pt x="971" y="902"/>
                </a:moveTo>
                <a:lnTo>
                  <a:pt x="768" y="902"/>
                </a:lnTo>
                <a:lnTo>
                  <a:pt x="768" y="769"/>
                </a:lnTo>
                <a:lnTo>
                  <a:pt x="993" y="769"/>
                </a:lnTo>
                <a:lnTo>
                  <a:pt x="971" y="902"/>
                </a:lnTo>
                <a:close/>
                <a:moveTo>
                  <a:pt x="940" y="1103"/>
                </a:moveTo>
                <a:lnTo>
                  <a:pt x="768" y="1103"/>
                </a:lnTo>
                <a:lnTo>
                  <a:pt x="768" y="969"/>
                </a:lnTo>
                <a:lnTo>
                  <a:pt x="961" y="969"/>
                </a:lnTo>
                <a:lnTo>
                  <a:pt x="940" y="1103"/>
                </a:lnTo>
                <a:close/>
                <a:moveTo>
                  <a:pt x="701" y="702"/>
                </a:moveTo>
                <a:lnTo>
                  <a:pt x="466" y="702"/>
                </a:lnTo>
                <a:lnTo>
                  <a:pt x="445" y="568"/>
                </a:lnTo>
                <a:lnTo>
                  <a:pt x="701" y="568"/>
                </a:lnTo>
                <a:lnTo>
                  <a:pt x="701" y="702"/>
                </a:lnTo>
                <a:close/>
                <a:moveTo>
                  <a:pt x="701" y="902"/>
                </a:moveTo>
                <a:lnTo>
                  <a:pt x="498" y="902"/>
                </a:lnTo>
                <a:lnTo>
                  <a:pt x="476" y="769"/>
                </a:lnTo>
                <a:lnTo>
                  <a:pt x="701" y="769"/>
                </a:lnTo>
                <a:lnTo>
                  <a:pt x="701" y="902"/>
                </a:lnTo>
                <a:close/>
                <a:moveTo>
                  <a:pt x="701" y="1103"/>
                </a:moveTo>
                <a:lnTo>
                  <a:pt x="530" y="1103"/>
                </a:lnTo>
                <a:lnTo>
                  <a:pt x="508" y="969"/>
                </a:lnTo>
                <a:lnTo>
                  <a:pt x="701" y="969"/>
                </a:lnTo>
                <a:lnTo>
                  <a:pt x="701" y="1103"/>
                </a:lnTo>
                <a:close/>
                <a:moveTo>
                  <a:pt x="261" y="1103"/>
                </a:moveTo>
                <a:lnTo>
                  <a:pt x="233" y="969"/>
                </a:lnTo>
                <a:lnTo>
                  <a:pt x="442" y="969"/>
                </a:lnTo>
                <a:lnTo>
                  <a:pt x="462" y="1103"/>
                </a:lnTo>
                <a:lnTo>
                  <a:pt x="261" y="1103"/>
                </a:lnTo>
                <a:close/>
                <a:moveTo>
                  <a:pt x="191" y="769"/>
                </a:moveTo>
                <a:lnTo>
                  <a:pt x="410" y="769"/>
                </a:lnTo>
                <a:lnTo>
                  <a:pt x="431" y="902"/>
                </a:lnTo>
                <a:lnTo>
                  <a:pt x="219" y="902"/>
                </a:lnTo>
                <a:lnTo>
                  <a:pt x="191" y="769"/>
                </a:lnTo>
                <a:close/>
                <a:moveTo>
                  <a:pt x="149" y="568"/>
                </a:moveTo>
                <a:lnTo>
                  <a:pt x="378" y="568"/>
                </a:lnTo>
                <a:lnTo>
                  <a:pt x="399" y="702"/>
                </a:lnTo>
                <a:lnTo>
                  <a:pt x="177" y="702"/>
                </a:lnTo>
                <a:lnTo>
                  <a:pt x="149" y="568"/>
                </a:lnTo>
                <a:close/>
                <a:moveTo>
                  <a:pt x="1402" y="368"/>
                </a:moveTo>
                <a:lnTo>
                  <a:pt x="67" y="368"/>
                </a:lnTo>
                <a:lnTo>
                  <a:pt x="67" y="368"/>
                </a:lnTo>
                <a:cubicBezTo>
                  <a:pt x="30" y="368"/>
                  <a:pt x="0" y="398"/>
                  <a:pt x="0" y="434"/>
                </a:cubicBezTo>
                <a:lnTo>
                  <a:pt x="0" y="502"/>
                </a:lnTo>
                <a:lnTo>
                  <a:pt x="0" y="502"/>
                </a:lnTo>
                <a:cubicBezTo>
                  <a:pt x="0" y="538"/>
                  <a:pt x="30" y="568"/>
                  <a:pt x="67" y="568"/>
                </a:cubicBezTo>
                <a:lnTo>
                  <a:pt x="80" y="568"/>
                </a:lnTo>
                <a:lnTo>
                  <a:pt x="202" y="1144"/>
                </a:lnTo>
                <a:lnTo>
                  <a:pt x="202" y="1144"/>
                </a:lnTo>
                <a:lnTo>
                  <a:pt x="202" y="1144"/>
                </a:lnTo>
                <a:cubicBezTo>
                  <a:pt x="206" y="1158"/>
                  <a:pt x="218" y="1169"/>
                  <a:pt x="234" y="1169"/>
                </a:cubicBezTo>
                <a:lnTo>
                  <a:pt x="1235" y="1169"/>
                </a:lnTo>
                <a:lnTo>
                  <a:pt x="1235" y="1169"/>
                </a:lnTo>
                <a:cubicBezTo>
                  <a:pt x="1251" y="1169"/>
                  <a:pt x="1263" y="1158"/>
                  <a:pt x="1267" y="1144"/>
                </a:cubicBezTo>
                <a:lnTo>
                  <a:pt x="1267" y="1144"/>
                </a:lnTo>
                <a:lnTo>
                  <a:pt x="1389" y="568"/>
                </a:lnTo>
                <a:lnTo>
                  <a:pt x="1402" y="568"/>
                </a:lnTo>
                <a:lnTo>
                  <a:pt x="1402" y="568"/>
                </a:lnTo>
                <a:cubicBezTo>
                  <a:pt x="1439" y="568"/>
                  <a:pt x="1469" y="538"/>
                  <a:pt x="1469" y="502"/>
                </a:cubicBezTo>
                <a:lnTo>
                  <a:pt x="1469" y="434"/>
                </a:lnTo>
                <a:lnTo>
                  <a:pt x="1469" y="434"/>
                </a:lnTo>
                <a:cubicBezTo>
                  <a:pt x="1469" y="398"/>
                  <a:pt x="1439" y="368"/>
                  <a:pt x="1402" y="368"/>
                </a:cubicBezTo>
                <a:lnTo>
                  <a:pt x="568" y="67"/>
                </a:lnTo>
                <a:lnTo>
                  <a:pt x="901" y="67"/>
                </a:lnTo>
                <a:lnTo>
                  <a:pt x="901" y="67"/>
                </a:lnTo>
                <a:cubicBezTo>
                  <a:pt x="919" y="67"/>
                  <a:pt x="935" y="52"/>
                  <a:pt x="935" y="34"/>
                </a:cubicBezTo>
                <a:lnTo>
                  <a:pt x="935" y="34"/>
                </a:lnTo>
                <a:cubicBezTo>
                  <a:pt x="935" y="15"/>
                  <a:pt x="919" y="0"/>
                  <a:pt x="901" y="0"/>
                </a:cubicBezTo>
                <a:lnTo>
                  <a:pt x="568" y="0"/>
                </a:lnTo>
                <a:lnTo>
                  <a:pt x="568" y="0"/>
                </a:lnTo>
                <a:cubicBezTo>
                  <a:pt x="550" y="0"/>
                  <a:pt x="535" y="15"/>
                  <a:pt x="535" y="34"/>
                </a:cubicBezTo>
                <a:lnTo>
                  <a:pt x="535" y="34"/>
                </a:lnTo>
                <a:cubicBezTo>
                  <a:pt x="535" y="52"/>
                  <a:pt x="550" y="67"/>
                  <a:pt x="568" y="67"/>
                </a:cubicBezTo>
                <a:lnTo>
                  <a:pt x="1402" y="3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432A8-8941-6344-8982-AABAC18A94D3}"/>
              </a:ext>
            </a:extLst>
          </p:cNvPr>
          <p:cNvSpPr txBox="1"/>
          <p:nvPr/>
        </p:nvSpPr>
        <p:spPr>
          <a:xfrm>
            <a:off x="7776109" y="753790"/>
            <a:ext cx="8777403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PUZZLE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E2A31-2A00-514C-A4DA-80A81DAEF9CD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FE93C-BD92-AA4F-A1B3-E6193668954C}"/>
              </a:ext>
            </a:extLst>
          </p:cNvPr>
          <p:cNvSpPr txBox="1"/>
          <p:nvPr/>
        </p:nvSpPr>
        <p:spPr>
          <a:xfrm>
            <a:off x="2672618" y="3834575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05BAB-6585-1240-88D5-52332E7554BE}"/>
              </a:ext>
            </a:extLst>
          </p:cNvPr>
          <p:cNvSpPr txBox="1"/>
          <p:nvPr/>
        </p:nvSpPr>
        <p:spPr>
          <a:xfrm>
            <a:off x="2666794" y="3141987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4BB9BE-7E84-BD47-B048-7B2621BE54D7}"/>
              </a:ext>
            </a:extLst>
          </p:cNvPr>
          <p:cNvSpPr txBox="1"/>
          <p:nvPr/>
        </p:nvSpPr>
        <p:spPr>
          <a:xfrm>
            <a:off x="2670491" y="9803030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79708C-7F88-D04C-B1F5-D39E1E28D7F4}"/>
              </a:ext>
            </a:extLst>
          </p:cNvPr>
          <p:cNvSpPr txBox="1"/>
          <p:nvPr/>
        </p:nvSpPr>
        <p:spPr>
          <a:xfrm>
            <a:off x="2664667" y="9110442"/>
            <a:ext cx="187936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F77D1-28A4-E342-8E46-8615A18E5071}"/>
              </a:ext>
            </a:extLst>
          </p:cNvPr>
          <p:cNvSpPr txBox="1"/>
          <p:nvPr/>
        </p:nvSpPr>
        <p:spPr>
          <a:xfrm>
            <a:off x="17721782" y="3829878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5CAABF-A772-D74B-AFB6-C9564D08FBA1}"/>
              </a:ext>
            </a:extLst>
          </p:cNvPr>
          <p:cNvSpPr txBox="1"/>
          <p:nvPr/>
        </p:nvSpPr>
        <p:spPr>
          <a:xfrm>
            <a:off x="19465656" y="3137290"/>
            <a:ext cx="2380780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6622C-0837-3E44-B935-ADDEEC03F0DE}"/>
              </a:ext>
            </a:extLst>
          </p:cNvPr>
          <p:cNvSpPr txBox="1"/>
          <p:nvPr/>
        </p:nvSpPr>
        <p:spPr>
          <a:xfrm>
            <a:off x="17721782" y="9803030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8DA289-E845-8D4E-9B3C-44EDE41214B3}"/>
              </a:ext>
            </a:extLst>
          </p:cNvPr>
          <p:cNvSpPr txBox="1"/>
          <p:nvPr/>
        </p:nvSpPr>
        <p:spPr>
          <a:xfrm>
            <a:off x="19036051" y="9110442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227474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>
            <a:extLst>
              <a:ext uri="{FF2B5EF4-FFF2-40B4-BE49-F238E27FC236}">
                <a16:creationId xmlns:a16="http://schemas.microsoft.com/office/drawing/2014/main" id="{41CE4F86-1BF8-8C48-BA4D-1399B6187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833" y="7346931"/>
            <a:ext cx="3114884" cy="4730007"/>
          </a:xfrm>
          <a:custGeom>
            <a:avLst/>
            <a:gdLst>
              <a:gd name="T0" fmla="*/ 1486 w 2499"/>
              <a:gd name="T1" fmla="*/ 647 h 3795"/>
              <a:gd name="T2" fmla="*/ 1451 w 2499"/>
              <a:gd name="T3" fmla="*/ 612 h 3795"/>
              <a:gd name="T4" fmla="*/ 1442 w 2499"/>
              <a:gd name="T5" fmla="*/ 467 h 3795"/>
              <a:gd name="T6" fmla="*/ 1505 w 2499"/>
              <a:gd name="T7" fmla="*/ 153 h 3795"/>
              <a:gd name="T8" fmla="*/ 1251 w 2499"/>
              <a:gd name="T9" fmla="*/ 0 h 3795"/>
              <a:gd name="T10" fmla="*/ 1029 w 2499"/>
              <a:gd name="T11" fmla="*/ 91 h 3795"/>
              <a:gd name="T12" fmla="*/ 1027 w 2499"/>
              <a:gd name="T13" fmla="*/ 92 h 3795"/>
              <a:gd name="T14" fmla="*/ 1020 w 2499"/>
              <a:gd name="T15" fmla="*/ 102 h 3795"/>
              <a:gd name="T16" fmla="*/ 1014 w 2499"/>
              <a:gd name="T17" fmla="*/ 112 h 3795"/>
              <a:gd name="T18" fmla="*/ 985 w 2499"/>
              <a:gd name="T19" fmla="*/ 225 h 3795"/>
              <a:gd name="T20" fmla="*/ 1049 w 2499"/>
              <a:gd name="T21" fmla="*/ 607 h 3795"/>
              <a:gd name="T22" fmla="*/ 517 w 2499"/>
              <a:gd name="T23" fmla="*/ 652 h 3795"/>
              <a:gd name="T24" fmla="*/ 0 w 2499"/>
              <a:gd name="T25" fmla="*/ 1577 h 3795"/>
              <a:gd name="T26" fmla="*/ 133 w 2499"/>
              <a:gd name="T27" fmla="*/ 1658 h 3795"/>
              <a:gd name="T28" fmla="*/ 414 w 2499"/>
              <a:gd name="T29" fmla="*/ 1583 h 3795"/>
              <a:gd name="T30" fmla="*/ 546 w 2499"/>
              <a:gd name="T31" fmla="*/ 1624 h 3795"/>
              <a:gd name="T32" fmla="*/ 556 w 2499"/>
              <a:gd name="T33" fmla="*/ 1631 h 3795"/>
              <a:gd name="T34" fmla="*/ 564 w 2499"/>
              <a:gd name="T35" fmla="*/ 1636 h 3795"/>
              <a:gd name="T36" fmla="*/ 674 w 2499"/>
              <a:gd name="T37" fmla="*/ 1899 h 3795"/>
              <a:gd name="T38" fmla="*/ 486 w 2499"/>
              <a:gd name="T39" fmla="*/ 2202 h 3795"/>
              <a:gd name="T40" fmla="*/ 133 w 2499"/>
              <a:gd name="T41" fmla="*/ 2135 h 3795"/>
              <a:gd name="T42" fmla="*/ 44 w 2499"/>
              <a:gd name="T43" fmla="*/ 2139 h 3795"/>
              <a:gd name="T44" fmla="*/ 0 w 2499"/>
              <a:gd name="T45" fmla="*/ 2218 h 3795"/>
              <a:gd name="T46" fmla="*/ 1006 w 2499"/>
              <a:gd name="T47" fmla="*/ 3149 h 3795"/>
              <a:gd name="T48" fmla="*/ 1045 w 2499"/>
              <a:gd name="T49" fmla="*/ 3181 h 3795"/>
              <a:gd name="T50" fmla="*/ 1051 w 2499"/>
              <a:gd name="T51" fmla="*/ 3188 h 3795"/>
              <a:gd name="T52" fmla="*/ 982 w 2499"/>
              <a:gd name="T53" fmla="*/ 3569 h 3795"/>
              <a:gd name="T54" fmla="*/ 1044 w 2499"/>
              <a:gd name="T55" fmla="*/ 3724 h 3795"/>
              <a:gd name="T56" fmla="*/ 1438 w 2499"/>
              <a:gd name="T57" fmla="*/ 3735 h 3795"/>
              <a:gd name="T58" fmla="*/ 1474 w 2499"/>
              <a:gd name="T59" fmla="*/ 3697 h 3795"/>
              <a:gd name="T60" fmla="*/ 1480 w 2499"/>
              <a:gd name="T61" fmla="*/ 3689 h 3795"/>
              <a:gd name="T62" fmla="*/ 1485 w 2499"/>
              <a:gd name="T63" fmla="*/ 3681 h 3795"/>
              <a:gd name="T64" fmla="*/ 1512 w 2499"/>
              <a:gd name="T65" fmla="*/ 3569 h 3795"/>
              <a:gd name="T66" fmla="*/ 1449 w 2499"/>
              <a:gd name="T67" fmla="*/ 3187 h 3795"/>
              <a:gd name="T68" fmla="*/ 1492 w 2499"/>
              <a:gd name="T69" fmla="*/ 3149 h 3795"/>
              <a:gd name="T70" fmla="*/ 2498 w 2499"/>
              <a:gd name="T71" fmla="*/ 2156 h 3795"/>
              <a:gd name="T72" fmla="*/ 2489 w 2499"/>
              <a:gd name="T73" fmla="*/ 2148 h 3795"/>
              <a:gd name="T74" fmla="*/ 2479 w 2499"/>
              <a:gd name="T75" fmla="*/ 2141 h 3795"/>
              <a:gd name="T76" fmla="*/ 2390 w 2499"/>
              <a:gd name="T77" fmla="*/ 2136 h 3795"/>
              <a:gd name="T78" fmla="*/ 2108 w 2499"/>
              <a:gd name="T79" fmla="*/ 2211 h 3795"/>
              <a:gd name="T80" fmla="*/ 1977 w 2499"/>
              <a:gd name="T81" fmla="*/ 2171 h 3795"/>
              <a:gd name="T82" fmla="*/ 1966 w 2499"/>
              <a:gd name="T83" fmla="*/ 2163 h 3795"/>
              <a:gd name="T84" fmla="*/ 1959 w 2499"/>
              <a:gd name="T85" fmla="*/ 2158 h 3795"/>
              <a:gd name="T86" fmla="*/ 1848 w 2499"/>
              <a:gd name="T87" fmla="*/ 1895 h 3795"/>
              <a:gd name="T88" fmla="*/ 2037 w 2499"/>
              <a:gd name="T89" fmla="*/ 1592 h 3795"/>
              <a:gd name="T90" fmla="*/ 2390 w 2499"/>
              <a:gd name="T91" fmla="*/ 1659 h 3795"/>
              <a:gd name="T92" fmla="*/ 2483 w 2499"/>
              <a:gd name="T93" fmla="*/ 1651 h 3795"/>
              <a:gd name="T94" fmla="*/ 2494 w 2499"/>
              <a:gd name="T95" fmla="*/ 1642 h 3795"/>
              <a:gd name="T96" fmla="*/ 2498 w 2499"/>
              <a:gd name="T97" fmla="*/ 1169 h 3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99" h="3795">
                <a:moveTo>
                  <a:pt x="1980" y="652"/>
                </a:moveTo>
                <a:lnTo>
                  <a:pt x="1501" y="652"/>
                </a:lnTo>
                <a:lnTo>
                  <a:pt x="1501" y="652"/>
                </a:lnTo>
                <a:cubicBezTo>
                  <a:pt x="1496" y="652"/>
                  <a:pt x="1491" y="650"/>
                  <a:pt x="1486" y="647"/>
                </a:cubicBezTo>
                <a:lnTo>
                  <a:pt x="1486" y="647"/>
                </a:lnTo>
                <a:cubicBezTo>
                  <a:pt x="1473" y="637"/>
                  <a:pt x="1462" y="626"/>
                  <a:pt x="1453" y="614"/>
                </a:cubicBezTo>
                <a:lnTo>
                  <a:pt x="1451" y="612"/>
                </a:lnTo>
                <a:lnTo>
                  <a:pt x="1451" y="612"/>
                </a:lnTo>
                <a:cubicBezTo>
                  <a:pt x="1450" y="610"/>
                  <a:pt x="1449" y="607"/>
                  <a:pt x="1447" y="606"/>
                </a:cubicBezTo>
                <a:lnTo>
                  <a:pt x="1447" y="606"/>
                </a:lnTo>
                <a:cubicBezTo>
                  <a:pt x="1422" y="563"/>
                  <a:pt x="1419" y="511"/>
                  <a:pt x="1442" y="467"/>
                </a:cubicBezTo>
                <a:lnTo>
                  <a:pt x="1442" y="467"/>
                </a:lnTo>
                <a:cubicBezTo>
                  <a:pt x="1488" y="376"/>
                  <a:pt x="1516" y="285"/>
                  <a:pt x="1516" y="225"/>
                </a:cubicBezTo>
                <a:lnTo>
                  <a:pt x="1516" y="225"/>
                </a:lnTo>
                <a:cubicBezTo>
                  <a:pt x="1516" y="200"/>
                  <a:pt x="1513" y="175"/>
                  <a:pt x="1505" y="153"/>
                </a:cubicBezTo>
                <a:lnTo>
                  <a:pt x="1505" y="153"/>
                </a:lnTo>
                <a:cubicBezTo>
                  <a:pt x="1496" y="121"/>
                  <a:pt x="1478" y="92"/>
                  <a:pt x="1454" y="69"/>
                </a:cubicBezTo>
                <a:lnTo>
                  <a:pt x="1454" y="69"/>
                </a:lnTo>
                <a:cubicBezTo>
                  <a:pt x="1407" y="24"/>
                  <a:pt x="1336" y="0"/>
                  <a:pt x="1251" y="0"/>
                </a:cubicBezTo>
                <a:lnTo>
                  <a:pt x="1251" y="0"/>
                </a:lnTo>
                <a:cubicBezTo>
                  <a:pt x="1174" y="0"/>
                  <a:pt x="1106" y="21"/>
                  <a:pt x="1059" y="59"/>
                </a:cubicBezTo>
                <a:lnTo>
                  <a:pt x="1059" y="59"/>
                </a:lnTo>
                <a:cubicBezTo>
                  <a:pt x="1048" y="69"/>
                  <a:pt x="1038" y="79"/>
                  <a:pt x="1029" y="91"/>
                </a:cubicBezTo>
                <a:lnTo>
                  <a:pt x="1029" y="91"/>
                </a:lnTo>
                <a:cubicBezTo>
                  <a:pt x="1029" y="91"/>
                  <a:pt x="1028" y="91"/>
                  <a:pt x="1028" y="92"/>
                </a:cubicBezTo>
                <a:lnTo>
                  <a:pt x="1028" y="92"/>
                </a:lnTo>
                <a:lnTo>
                  <a:pt x="1027" y="92"/>
                </a:lnTo>
                <a:lnTo>
                  <a:pt x="1027" y="92"/>
                </a:lnTo>
                <a:cubicBezTo>
                  <a:pt x="1026" y="94"/>
                  <a:pt x="1025" y="96"/>
                  <a:pt x="1024" y="97"/>
                </a:cubicBezTo>
                <a:lnTo>
                  <a:pt x="1023" y="99"/>
                </a:lnTo>
                <a:lnTo>
                  <a:pt x="1023" y="99"/>
                </a:lnTo>
                <a:cubicBezTo>
                  <a:pt x="1022" y="100"/>
                  <a:pt x="1021" y="101"/>
                  <a:pt x="1020" y="102"/>
                </a:cubicBezTo>
                <a:lnTo>
                  <a:pt x="1019" y="105"/>
                </a:lnTo>
                <a:lnTo>
                  <a:pt x="1019" y="105"/>
                </a:lnTo>
                <a:cubicBezTo>
                  <a:pt x="1017" y="108"/>
                  <a:pt x="1015" y="109"/>
                  <a:pt x="1014" y="112"/>
                </a:cubicBezTo>
                <a:lnTo>
                  <a:pt x="1014" y="112"/>
                </a:lnTo>
                <a:cubicBezTo>
                  <a:pt x="997" y="141"/>
                  <a:pt x="988" y="175"/>
                  <a:pt x="986" y="212"/>
                </a:cubicBezTo>
                <a:lnTo>
                  <a:pt x="986" y="212"/>
                </a:lnTo>
                <a:cubicBezTo>
                  <a:pt x="986" y="216"/>
                  <a:pt x="985" y="220"/>
                  <a:pt x="985" y="225"/>
                </a:cubicBezTo>
                <a:lnTo>
                  <a:pt x="985" y="225"/>
                </a:lnTo>
                <a:cubicBezTo>
                  <a:pt x="985" y="287"/>
                  <a:pt x="1012" y="378"/>
                  <a:pt x="1056" y="469"/>
                </a:cubicBezTo>
                <a:lnTo>
                  <a:pt x="1056" y="469"/>
                </a:lnTo>
                <a:cubicBezTo>
                  <a:pt x="1078" y="513"/>
                  <a:pt x="1076" y="565"/>
                  <a:pt x="1049" y="607"/>
                </a:cubicBezTo>
                <a:lnTo>
                  <a:pt x="1049" y="607"/>
                </a:lnTo>
                <a:cubicBezTo>
                  <a:pt x="1039" y="623"/>
                  <a:pt x="1026" y="636"/>
                  <a:pt x="1012" y="647"/>
                </a:cubicBezTo>
                <a:lnTo>
                  <a:pt x="1012" y="647"/>
                </a:lnTo>
                <a:cubicBezTo>
                  <a:pt x="1008" y="650"/>
                  <a:pt x="1002" y="652"/>
                  <a:pt x="997" y="652"/>
                </a:cubicBezTo>
                <a:lnTo>
                  <a:pt x="517" y="652"/>
                </a:lnTo>
                <a:lnTo>
                  <a:pt x="517" y="652"/>
                </a:lnTo>
                <a:cubicBezTo>
                  <a:pt x="232" y="652"/>
                  <a:pt x="0" y="884"/>
                  <a:pt x="0" y="1169"/>
                </a:cubicBezTo>
                <a:lnTo>
                  <a:pt x="0" y="1577"/>
                </a:lnTo>
                <a:lnTo>
                  <a:pt x="0" y="1577"/>
                </a:lnTo>
                <a:cubicBezTo>
                  <a:pt x="0" y="1608"/>
                  <a:pt x="16" y="1637"/>
                  <a:pt x="43" y="1654"/>
                </a:cubicBezTo>
                <a:lnTo>
                  <a:pt x="43" y="1654"/>
                </a:lnTo>
                <a:cubicBezTo>
                  <a:pt x="70" y="1670"/>
                  <a:pt x="104" y="1672"/>
                  <a:pt x="133" y="1658"/>
                </a:cubicBezTo>
                <a:lnTo>
                  <a:pt x="133" y="1658"/>
                </a:lnTo>
                <a:cubicBezTo>
                  <a:pt x="230" y="1611"/>
                  <a:pt x="329" y="1583"/>
                  <a:pt x="398" y="1583"/>
                </a:cubicBezTo>
                <a:lnTo>
                  <a:pt x="398" y="1583"/>
                </a:lnTo>
                <a:lnTo>
                  <a:pt x="398" y="1583"/>
                </a:lnTo>
                <a:cubicBezTo>
                  <a:pt x="403" y="1583"/>
                  <a:pt x="409" y="1583"/>
                  <a:pt x="414" y="1583"/>
                </a:cubicBezTo>
                <a:lnTo>
                  <a:pt x="414" y="1583"/>
                </a:lnTo>
                <a:cubicBezTo>
                  <a:pt x="459" y="1585"/>
                  <a:pt x="500" y="1597"/>
                  <a:pt x="536" y="1618"/>
                </a:cubicBezTo>
                <a:lnTo>
                  <a:pt x="536" y="1618"/>
                </a:lnTo>
                <a:cubicBezTo>
                  <a:pt x="540" y="1620"/>
                  <a:pt x="543" y="1621"/>
                  <a:pt x="546" y="1624"/>
                </a:cubicBezTo>
                <a:lnTo>
                  <a:pt x="549" y="1626"/>
                </a:lnTo>
                <a:lnTo>
                  <a:pt x="549" y="1626"/>
                </a:lnTo>
                <a:cubicBezTo>
                  <a:pt x="551" y="1627"/>
                  <a:pt x="552" y="1628"/>
                  <a:pt x="554" y="1629"/>
                </a:cubicBezTo>
                <a:lnTo>
                  <a:pt x="556" y="1631"/>
                </a:lnTo>
                <a:lnTo>
                  <a:pt x="556" y="1631"/>
                </a:lnTo>
                <a:cubicBezTo>
                  <a:pt x="558" y="1632"/>
                  <a:pt x="560" y="1634"/>
                  <a:pt x="562" y="1635"/>
                </a:cubicBezTo>
                <a:lnTo>
                  <a:pt x="564" y="1636"/>
                </a:lnTo>
                <a:lnTo>
                  <a:pt x="564" y="1636"/>
                </a:lnTo>
                <a:cubicBezTo>
                  <a:pt x="579" y="1648"/>
                  <a:pt x="592" y="1661"/>
                  <a:pt x="604" y="1676"/>
                </a:cubicBezTo>
                <a:lnTo>
                  <a:pt x="604" y="1676"/>
                </a:lnTo>
                <a:cubicBezTo>
                  <a:pt x="649" y="1731"/>
                  <a:pt x="674" y="1811"/>
                  <a:pt x="674" y="1899"/>
                </a:cubicBezTo>
                <a:lnTo>
                  <a:pt x="674" y="1899"/>
                </a:lnTo>
                <a:cubicBezTo>
                  <a:pt x="674" y="1998"/>
                  <a:pt x="646" y="2080"/>
                  <a:pt x="590" y="2137"/>
                </a:cubicBezTo>
                <a:lnTo>
                  <a:pt x="590" y="2137"/>
                </a:lnTo>
                <a:cubicBezTo>
                  <a:pt x="562" y="2167"/>
                  <a:pt x="526" y="2189"/>
                  <a:pt x="486" y="2202"/>
                </a:cubicBezTo>
                <a:lnTo>
                  <a:pt x="486" y="2202"/>
                </a:lnTo>
                <a:cubicBezTo>
                  <a:pt x="458" y="2210"/>
                  <a:pt x="429" y="2215"/>
                  <a:pt x="398" y="2215"/>
                </a:cubicBezTo>
                <a:lnTo>
                  <a:pt x="398" y="2215"/>
                </a:lnTo>
                <a:cubicBezTo>
                  <a:pt x="330" y="2215"/>
                  <a:pt x="231" y="2185"/>
                  <a:pt x="133" y="2135"/>
                </a:cubicBezTo>
                <a:lnTo>
                  <a:pt x="133" y="2135"/>
                </a:lnTo>
                <a:cubicBezTo>
                  <a:pt x="119" y="2128"/>
                  <a:pt x="106" y="2125"/>
                  <a:pt x="92" y="2125"/>
                </a:cubicBezTo>
                <a:lnTo>
                  <a:pt x="92" y="2125"/>
                </a:lnTo>
                <a:cubicBezTo>
                  <a:pt x="76" y="2125"/>
                  <a:pt x="59" y="2130"/>
                  <a:pt x="44" y="2139"/>
                </a:cubicBezTo>
                <a:lnTo>
                  <a:pt x="44" y="2139"/>
                </a:lnTo>
                <a:cubicBezTo>
                  <a:pt x="44" y="2139"/>
                  <a:pt x="43" y="2140"/>
                  <a:pt x="42" y="2141"/>
                </a:cubicBezTo>
                <a:lnTo>
                  <a:pt x="39" y="2142"/>
                </a:lnTo>
                <a:lnTo>
                  <a:pt x="39" y="2142"/>
                </a:lnTo>
                <a:cubicBezTo>
                  <a:pt x="15" y="2160"/>
                  <a:pt x="0" y="2187"/>
                  <a:pt x="0" y="2218"/>
                </a:cubicBezTo>
                <a:lnTo>
                  <a:pt x="0" y="2632"/>
                </a:lnTo>
                <a:lnTo>
                  <a:pt x="0" y="2632"/>
                </a:lnTo>
                <a:cubicBezTo>
                  <a:pt x="0" y="2917"/>
                  <a:pt x="232" y="3149"/>
                  <a:pt x="517" y="3149"/>
                </a:cubicBezTo>
                <a:lnTo>
                  <a:pt x="1006" y="3149"/>
                </a:lnTo>
                <a:lnTo>
                  <a:pt x="1006" y="3149"/>
                </a:lnTo>
                <a:cubicBezTo>
                  <a:pt x="1012" y="3149"/>
                  <a:pt x="1018" y="3152"/>
                  <a:pt x="1022" y="3155"/>
                </a:cubicBezTo>
                <a:lnTo>
                  <a:pt x="1022" y="3155"/>
                </a:lnTo>
                <a:cubicBezTo>
                  <a:pt x="1031" y="3163"/>
                  <a:pt x="1039" y="3171"/>
                  <a:pt x="1045" y="3181"/>
                </a:cubicBezTo>
                <a:lnTo>
                  <a:pt x="1046" y="3182"/>
                </a:lnTo>
                <a:lnTo>
                  <a:pt x="1046" y="3182"/>
                </a:lnTo>
                <a:cubicBezTo>
                  <a:pt x="1048" y="3184"/>
                  <a:pt x="1049" y="3186"/>
                  <a:pt x="1051" y="3188"/>
                </a:cubicBezTo>
                <a:lnTo>
                  <a:pt x="1051" y="3188"/>
                </a:lnTo>
                <a:cubicBezTo>
                  <a:pt x="1077" y="3231"/>
                  <a:pt x="1078" y="3282"/>
                  <a:pt x="1056" y="3326"/>
                </a:cubicBezTo>
                <a:lnTo>
                  <a:pt x="1056" y="3326"/>
                </a:lnTo>
                <a:cubicBezTo>
                  <a:pt x="1010" y="3418"/>
                  <a:pt x="982" y="3509"/>
                  <a:pt x="982" y="3569"/>
                </a:cubicBezTo>
                <a:lnTo>
                  <a:pt x="982" y="3569"/>
                </a:lnTo>
                <a:cubicBezTo>
                  <a:pt x="982" y="3595"/>
                  <a:pt x="985" y="3619"/>
                  <a:pt x="993" y="3641"/>
                </a:cubicBezTo>
                <a:lnTo>
                  <a:pt x="993" y="3641"/>
                </a:lnTo>
                <a:cubicBezTo>
                  <a:pt x="1003" y="3673"/>
                  <a:pt x="1020" y="3701"/>
                  <a:pt x="1044" y="3724"/>
                </a:cubicBezTo>
                <a:lnTo>
                  <a:pt x="1044" y="3724"/>
                </a:lnTo>
                <a:cubicBezTo>
                  <a:pt x="1091" y="3770"/>
                  <a:pt x="1162" y="3794"/>
                  <a:pt x="1247" y="3794"/>
                </a:cubicBezTo>
                <a:lnTo>
                  <a:pt x="1247" y="3794"/>
                </a:lnTo>
                <a:cubicBezTo>
                  <a:pt x="1324" y="3794"/>
                  <a:pt x="1392" y="3773"/>
                  <a:pt x="1438" y="3735"/>
                </a:cubicBezTo>
                <a:lnTo>
                  <a:pt x="1438" y="3735"/>
                </a:lnTo>
                <a:cubicBezTo>
                  <a:pt x="1450" y="3726"/>
                  <a:pt x="1460" y="3715"/>
                  <a:pt x="1469" y="3703"/>
                </a:cubicBezTo>
                <a:lnTo>
                  <a:pt x="1471" y="3701"/>
                </a:lnTo>
                <a:lnTo>
                  <a:pt x="1471" y="3701"/>
                </a:lnTo>
                <a:cubicBezTo>
                  <a:pt x="1472" y="3700"/>
                  <a:pt x="1473" y="3698"/>
                  <a:pt x="1474" y="3697"/>
                </a:cubicBezTo>
                <a:lnTo>
                  <a:pt x="1475" y="3694"/>
                </a:lnTo>
                <a:lnTo>
                  <a:pt x="1475" y="3694"/>
                </a:lnTo>
                <a:cubicBezTo>
                  <a:pt x="1476" y="3694"/>
                  <a:pt x="1477" y="3693"/>
                  <a:pt x="1478" y="3692"/>
                </a:cubicBezTo>
                <a:lnTo>
                  <a:pt x="1480" y="3689"/>
                </a:lnTo>
                <a:lnTo>
                  <a:pt x="1480" y="3689"/>
                </a:lnTo>
                <a:cubicBezTo>
                  <a:pt x="1481" y="3687"/>
                  <a:pt x="1483" y="3684"/>
                  <a:pt x="1484" y="3682"/>
                </a:cubicBezTo>
                <a:lnTo>
                  <a:pt x="1484" y="3682"/>
                </a:lnTo>
                <a:lnTo>
                  <a:pt x="1485" y="3681"/>
                </a:lnTo>
                <a:lnTo>
                  <a:pt x="1485" y="3681"/>
                </a:lnTo>
                <a:cubicBezTo>
                  <a:pt x="1501" y="3652"/>
                  <a:pt x="1510" y="3619"/>
                  <a:pt x="1512" y="3582"/>
                </a:cubicBezTo>
                <a:lnTo>
                  <a:pt x="1512" y="3582"/>
                </a:lnTo>
                <a:cubicBezTo>
                  <a:pt x="1512" y="3578"/>
                  <a:pt x="1512" y="3573"/>
                  <a:pt x="1512" y="3569"/>
                </a:cubicBezTo>
                <a:lnTo>
                  <a:pt x="1512" y="3569"/>
                </a:lnTo>
                <a:cubicBezTo>
                  <a:pt x="1512" y="3507"/>
                  <a:pt x="1486" y="3416"/>
                  <a:pt x="1442" y="3326"/>
                </a:cubicBezTo>
                <a:lnTo>
                  <a:pt x="1442" y="3326"/>
                </a:lnTo>
                <a:cubicBezTo>
                  <a:pt x="1420" y="3280"/>
                  <a:pt x="1423" y="3228"/>
                  <a:pt x="1449" y="3187"/>
                </a:cubicBezTo>
                <a:lnTo>
                  <a:pt x="1449" y="3187"/>
                </a:lnTo>
                <a:cubicBezTo>
                  <a:pt x="1456" y="3175"/>
                  <a:pt x="1466" y="3165"/>
                  <a:pt x="1476" y="3155"/>
                </a:cubicBezTo>
                <a:lnTo>
                  <a:pt x="1476" y="3155"/>
                </a:lnTo>
                <a:cubicBezTo>
                  <a:pt x="1481" y="3152"/>
                  <a:pt x="1486" y="3149"/>
                  <a:pt x="1492" y="3149"/>
                </a:cubicBezTo>
                <a:lnTo>
                  <a:pt x="1980" y="3149"/>
                </a:lnTo>
                <a:lnTo>
                  <a:pt x="1980" y="3149"/>
                </a:lnTo>
                <a:cubicBezTo>
                  <a:pt x="2265" y="3149"/>
                  <a:pt x="2498" y="2917"/>
                  <a:pt x="2498" y="2632"/>
                </a:cubicBezTo>
                <a:lnTo>
                  <a:pt x="2498" y="2156"/>
                </a:lnTo>
                <a:lnTo>
                  <a:pt x="2498" y="2156"/>
                </a:lnTo>
                <a:cubicBezTo>
                  <a:pt x="2496" y="2154"/>
                  <a:pt x="2494" y="2152"/>
                  <a:pt x="2492" y="2151"/>
                </a:cubicBezTo>
                <a:lnTo>
                  <a:pt x="2492" y="2151"/>
                </a:lnTo>
                <a:cubicBezTo>
                  <a:pt x="2492" y="2150"/>
                  <a:pt x="2490" y="2149"/>
                  <a:pt x="2489" y="2148"/>
                </a:cubicBezTo>
                <a:lnTo>
                  <a:pt x="2489" y="2148"/>
                </a:lnTo>
                <a:cubicBezTo>
                  <a:pt x="2486" y="2146"/>
                  <a:pt x="2483" y="2142"/>
                  <a:pt x="2479" y="2141"/>
                </a:cubicBezTo>
                <a:lnTo>
                  <a:pt x="2479" y="2141"/>
                </a:lnTo>
                <a:lnTo>
                  <a:pt x="2479" y="2141"/>
                </a:lnTo>
                <a:cubicBezTo>
                  <a:pt x="2475" y="2137"/>
                  <a:pt x="2469" y="2135"/>
                  <a:pt x="2464" y="2133"/>
                </a:cubicBezTo>
                <a:lnTo>
                  <a:pt x="2464" y="2133"/>
                </a:lnTo>
                <a:cubicBezTo>
                  <a:pt x="2440" y="2124"/>
                  <a:pt x="2414" y="2124"/>
                  <a:pt x="2390" y="2136"/>
                </a:cubicBezTo>
                <a:lnTo>
                  <a:pt x="2390" y="2136"/>
                </a:lnTo>
                <a:cubicBezTo>
                  <a:pt x="2293" y="2183"/>
                  <a:pt x="2193" y="2211"/>
                  <a:pt x="2124" y="2211"/>
                </a:cubicBezTo>
                <a:lnTo>
                  <a:pt x="2124" y="2211"/>
                </a:lnTo>
                <a:lnTo>
                  <a:pt x="2124" y="2211"/>
                </a:lnTo>
                <a:cubicBezTo>
                  <a:pt x="2119" y="2211"/>
                  <a:pt x="2114" y="2211"/>
                  <a:pt x="2108" y="2211"/>
                </a:cubicBezTo>
                <a:lnTo>
                  <a:pt x="2108" y="2211"/>
                </a:lnTo>
                <a:cubicBezTo>
                  <a:pt x="2064" y="2208"/>
                  <a:pt x="2022" y="2197"/>
                  <a:pt x="1986" y="2176"/>
                </a:cubicBezTo>
                <a:lnTo>
                  <a:pt x="1986" y="2176"/>
                </a:lnTo>
                <a:cubicBezTo>
                  <a:pt x="1982" y="2174"/>
                  <a:pt x="1980" y="2172"/>
                  <a:pt x="1977" y="2171"/>
                </a:cubicBezTo>
                <a:lnTo>
                  <a:pt x="1973" y="2168"/>
                </a:lnTo>
                <a:lnTo>
                  <a:pt x="1973" y="2168"/>
                </a:lnTo>
                <a:cubicBezTo>
                  <a:pt x="1971" y="2167"/>
                  <a:pt x="1970" y="2166"/>
                  <a:pt x="1969" y="2165"/>
                </a:cubicBezTo>
                <a:lnTo>
                  <a:pt x="1966" y="2163"/>
                </a:lnTo>
                <a:lnTo>
                  <a:pt x="1966" y="2163"/>
                </a:lnTo>
                <a:cubicBezTo>
                  <a:pt x="1965" y="2162"/>
                  <a:pt x="1962" y="2161"/>
                  <a:pt x="1960" y="2159"/>
                </a:cubicBezTo>
                <a:lnTo>
                  <a:pt x="1959" y="2158"/>
                </a:lnTo>
                <a:lnTo>
                  <a:pt x="1959" y="2158"/>
                </a:lnTo>
                <a:cubicBezTo>
                  <a:pt x="1944" y="2146"/>
                  <a:pt x="1931" y="2133"/>
                  <a:pt x="1919" y="2119"/>
                </a:cubicBezTo>
                <a:lnTo>
                  <a:pt x="1919" y="2119"/>
                </a:lnTo>
                <a:cubicBezTo>
                  <a:pt x="1873" y="2062"/>
                  <a:pt x="1848" y="1983"/>
                  <a:pt x="1848" y="1895"/>
                </a:cubicBezTo>
                <a:lnTo>
                  <a:pt x="1848" y="1895"/>
                </a:lnTo>
                <a:cubicBezTo>
                  <a:pt x="1848" y="1796"/>
                  <a:pt x="1877" y="1714"/>
                  <a:pt x="1932" y="1657"/>
                </a:cubicBezTo>
                <a:lnTo>
                  <a:pt x="1932" y="1657"/>
                </a:lnTo>
                <a:cubicBezTo>
                  <a:pt x="1961" y="1627"/>
                  <a:pt x="1996" y="1605"/>
                  <a:pt x="2037" y="1592"/>
                </a:cubicBezTo>
                <a:lnTo>
                  <a:pt x="2037" y="1592"/>
                </a:lnTo>
                <a:cubicBezTo>
                  <a:pt x="2064" y="1584"/>
                  <a:pt x="2093" y="1579"/>
                  <a:pt x="2124" y="1579"/>
                </a:cubicBezTo>
                <a:lnTo>
                  <a:pt x="2124" y="1579"/>
                </a:lnTo>
                <a:cubicBezTo>
                  <a:pt x="2192" y="1579"/>
                  <a:pt x="2291" y="1609"/>
                  <a:pt x="2390" y="1659"/>
                </a:cubicBezTo>
                <a:lnTo>
                  <a:pt x="2390" y="1659"/>
                </a:lnTo>
                <a:cubicBezTo>
                  <a:pt x="2418" y="1673"/>
                  <a:pt x="2451" y="1671"/>
                  <a:pt x="2478" y="1655"/>
                </a:cubicBezTo>
                <a:lnTo>
                  <a:pt x="2478" y="1655"/>
                </a:lnTo>
                <a:cubicBezTo>
                  <a:pt x="2479" y="1654"/>
                  <a:pt x="2479" y="1654"/>
                  <a:pt x="2480" y="1653"/>
                </a:cubicBezTo>
                <a:lnTo>
                  <a:pt x="2483" y="1651"/>
                </a:lnTo>
                <a:lnTo>
                  <a:pt x="2483" y="1651"/>
                </a:lnTo>
                <a:cubicBezTo>
                  <a:pt x="2486" y="1649"/>
                  <a:pt x="2489" y="1647"/>
                  <a:pt x="2491" y="1645"/>
                </a:cubicBezTo>
                <a:lnTo>
                  <a:pt x="2491" y="1645"/>
                </a:lnTo>
                <a:cubicBezTo>
                  <a:pt x="2492" y="1644"/>
                  <a:pt x="2493" y="1643"/>
                  <a:pt x="2494" y="1642"/>
                </a:cubicBezTo>
                <a:lnTo>
                  <a:pt x="2494" y="1642"/>
                </a:lnTo>
                <a:cubicBezTo>
                  <a:pt x="2495" y="1641"/>
                  <a:pt x="2497" y="1640"/>
                  <a:pt x="2498" y="1638"/>
                </a:cubicBezTo>
                <a:lnTo>
                  <a:pt x="2498" y="1169"/>
                </a:lnTo>
                <a:lnTo>
                  <a:pt x="2498" y="1169"/>
                </a:lnTo>
                <a:cubicBezTo>
                  <a:pt x="2498" y="884"/>
                  <a:pt x="2265" y="652"/>
                  <a:pt x="1980" y="6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DE33F945-F92B-B94E-B6C3-752B163C0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086" y="8154498"/>
            <a:ext cx="4724512" cy="3109388"/>
          </a:xfrm>
          <a:custGeom>
            <a:avLst/>
            <a:gdLst>
              <a:gd name="T0" fmla="*/ 647 w 3794"/>
              <a:gd name="T1" fmla="*/ 1012 h 2498"/>
              <a:gd name="T2" fmla="*/ 644 w 3794"/>
              <a:gd name="T3" fmla="*/ 1015 h 2498"/>
              <a:gd name="T4" fmla="*/ 614 w 3794"/>
              <a:gd name="T5" fmla="*/ 1045 h 2498"/>
              <a:gd name="T6" fmla="*/ 606 w 3794"/>
              <a:gd name="T7" fmla="*/ 1051 h 2498"/>
              <a:gd name="T8" fmla="*/ 225 w 3794"/>
              <a:gd name="T9" fmla="*/ 982 h 2498"/>
              <a:gd name="T10" fmla="*/ 69 w 3794"/>
              <a:gd name="T11" fmla="*/ 1044 h 2498"/>
              <a:gd name="T12" fmla="*/ 59 w 3794"/>
              <a:gd name="T13" fmla="*/ 1438 h 2498"/>
              <a:gd name="T14" fmla="*/ 92 w 3794"/>
              <a:gd name="T15" fmla="*/ 1471 h 2498"/>
              <a:gd name="T16" fmla="*/ 99 w 3794"/>
              <a:gd name="T17" fmla="*/ 1476 h 2498"/>
              <a:gd name="T18" fmla="*/ 112 w 3794"/>
              <a:gd name="T19" fmla="*/ 1484 h 2498"/>
              <a:gd name="T20" fmla="*/ 212 w 3794"/>
              <a:gd name="T21" fmla="*/ 1512 h 2498"/>
              <a:gd name="T22" fmla="*/ 225 w 3794"/>
              <a:gd name="T23" fmla="*/ 1512 h 2498"/>
              <a:gd name="T24" fmla="*/ 607 w 3794"/>
              <a:gd name="T25" fmla="*/ 1449 h 2498"/>
              <a:gd name="T26" fmla="*/ 647 w 3794"/>
              <a:gd name="T27" fmla="*/ 1486 h 2498"/>
              <a:gd name="T28" fmla="*/ 1169 w 3794"/>
              <a:gd name="T29" fmla="*/ 2497 h 2498"/>
              <a:gd name="T30" fmla="*/ 1654 w 3794"/>
              <a:gd name="T31" fmla="*/ 2455 h 2498"/>
              <a:gd name="T32" fmla="*/ 1583 w 3794"/>
              <a:gd name="T33" fmla="*/ 2100 h 2498"/>
              <a:gd name="T34" fmla="*/ 1618 w 3794"/>
              <a:gd name="T35" fmla="*/ 1962 h 2498"/>
              <a:gd name="T36" fmla="*/ 1629 w 3794"/>
              <a:gd name="T37" fmla="*/ 1944 h 2498"/>
              <a:gd name="T38" fmla="*/ 1636 w 3794"/>
              <a:gd name="T39" fmla="*/ 1935 h 2498"/>
              <a:gd name="T40" fmla="*/ 1899 w 3794"/>
              <a:gd name="T41" fmla="*/ 1823 h 2498"/>
              <a:gd name="T42" fmla="*/ 2201 w 3794"/>
              <a:gd name="T43" fmla="*/ 2012 h 2498"/>
              <a:gd name="T44" fmla="*/ 2134 w 3794"/>
              <a:gd name="T45" fmla="*/ 2365 h 2498"/>
              <a:gd name="T46" fmla="*/ 2140 w 3794"/>
              <a:gd name="T47" fmla="*/ 2456 h 2498"/>
              <a:gd name="T48" fmla="*/ 2631 w 3794"/>
              <a:gd name="T49" fmla="*/ 2497 h 2498"/>
              <a:gd name="T50" fmla="*/ 3148 w 3794"/>
              <a:gd name="T51" fmla="*/ 1493 h 2498"/>
              <a:gd name="T52" fmla="*/ 3181 w 3794"/>
              <a:gd name="T53" fmla="*/ 1452 h 2498"/>
              <a:gd name="T54" fmla="*/ 3326 w 3794"/>
              <a:gd name="T55" fmla="*/ 1442 h 2498"/>
              <a:gd name="T56" fmla="*/ 3640 w 3794"/>
              <a:gd name="T57" fmla="*/ 1505 h 2498"/>
              <a:gd name="T58" fmla="*/ 3793 w 3794"/>
              <a:gd name="T59" fmla="*/ 1251 h 2498"/>
              <a:gd name="T60" fmla="*/ 3702 w 3794"/>
              <a:gd name="T61" fmla="*/ 1029 h 2498"/>
              <a:gd name="T62" fmla="*/ 3694 w 3794"/>
              <a:gd name="T63" fmla="*/ 1022 h 2498"/>
              <a:gd name="T64" fmla="*/ 3688 w 3794"/>
              <a:gd name="T65" fmla="*/ 1018 h 2498"/>
              <a:gd name="T66" fmla="*/ 3581 w 3794"/>
              <a:gd name="T67" fmla="*/ 986 h 2498"/>
              <a:gd name="T68" fmla="*/ 3325 w 3794"/>
              <a:gd name="T69" fmla="*/ 1056 h 2498"/>
              <a:gd name="T70" fmla="*/ 3154 w 3794"/>
              <a:gd name="T71" fmla="*/ 1022 h 2498"/>
              <a:gd name="T72" fmla="*/ 3148 w 3794"/>
              <a:gd name="T73" fmla="*/ 517 h 2498"/>
              <a:gd name="T74" fmla="*/ 2150 w 3794"/>
              <a:gd name="T75" fmla="*/ 0 h 2498"/>
              <a:gd name="T76" fmla="*/ 2135 w 3794"/>
              <a:gd name="T77" fmla="*/ 104 h 2498"/>
              <a:gd name="T78" fmla="*/ 2210 w 3794"/>
              <a:gd name="T79" fmla="*/ 385 h 2498"/>
              <a:gd name="T80" fmla="*/ 2170 w 3794"/>
              <a:gd name="T81" fmla="*/ 517 h 2498"/>
              <a:gd name="T82" fmla="*/ 2163 w 3794"/>
              <a:gd name="T83" fmla="*/ 526 h 2498"/>
              <a:gd name="T84" fmla="*/ 2157 w 3794"/>
              <a:gd name="T85" fmla="*/ 534 h 2498"/>
              <a:gd name="T86" fmla="*/ 1895 w 3794"/>
              <a:gd name="T87" fmla="*/ 645 h 2498"/>
              <a:gd name="T88" fmla="*/ 1592 w 3794"/>
              <a:gd name="T89" fmla="*/ 457 h 2498"/>
              <a:gd name="T90" fmla="*/ 1659 w 3794"/>
              <a:gd name="T91" fmla="*/ 104 h 2498"/>
              <a:gd name="T92" fmla="*/ 1651 w 3794"/>
              <a:gd name="T93" fmla="*/ 11 h 2498"/>
              <a:gd name="T94" fmla="*/ 1166 w 3794"/>
              <a:gd name="T95" fmla="*/ 0 h 2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794" h="2498">
                <a:moveTo>
                  <a:pt x="652" y="517"/>
                </a:moveTo>
                <a:lnTo>
                  <a:pt x="652" y="997"/>
                </a:lnTo>
                <a:lnTo>
                  <a:pt x="652" y="997"/>
                </a:lnTo>
                <a:cubicBezTo>
                  <a:pt x="652" y="1002"/>
                  <a:pt x="650" y="1007"/>
                  <a:pt x="647" y="1012"/>
                </a:cubicBezTo>
                <a:lnTo>
                  <a:pt x="647" y="1012"/>
                </a:lnTo>
                <a:lnTo>
                  <a:pt x="645" y="1014"/>
                </a:lnTo>
                <a:lnTo>
                  <a:pt x="645" y="1014"/>
                </a:lnTo>
                <a:cubicBezTo>
                  <a:pt x="645" y="1014"/>
                  <a:pt x="645" y="1015"/>
                  <a:pt x="644" y="1015"/>
                </a:cubicBezTo>
                <a:lnTo>
                  <a:pt x="644" y="1015"/>
                </a:lnTo>
                <a:lnTo>
                  <a:pt x="644" y="1015"/>
                </a:lnTo>
                <a:lnTo>
                  <a:pt x="644" y="1015"/>
                </a:lnTo>
                <a:cubicBezTo>
                  <a:pt x="636" y="1027"/>
                  <a:pt x="625" y="1037"/>
                  <a:pt x="614" y="1045"/>
                </a:cubicBezTo>
                <a:lnTo>
                  <a:pt x="612" y="1046"/>
                </a:lnTo>
                <a:lnTo>
                  <a:pt x="612" y="1046"/>
                </a:lnTo>
                <a:cubicBezTo>
                  <a:pt x="610" y="1048"/>
                  <a:pt x="607" y="1049"/>
                  <a:pt x="606" y="1051"/>
                </a:cubicBezTo>
                <a:lnTo>
                  <a:pt x="606" y="1051"/>
                </a:lnTo>
                <a:cubicBezTo>
                  <a:pt x="563" y="1077"/>
                  <a:pt x="511" y="1079"/>
                  <a:pt x="468" y="1057"/>
                </a:cubicBezTo>
                <a:lnTo>
                  <a:pt x="468" y="1057"/>
                </a:lnTo>
                <a:cubicBezTo>
                  <a:pt x="376" y="1010"/>
                  <a:pt x="285" y="982"/>
                  <a:pt x="225" y="982"/>
                </a:cubicBezTo>
                <a:lnTo>
                  <a:pt x="225" y="982"/>
                </a:lnTo>
                <a:cubicBezTo>
                  <a:pt x="200" y="982"/>
                  <a:pt x="175" y="986"/>
                  <a:pt x="153" y="993"/>
                </a:cubicBezTo>
                <a:lnTo>
                  <a:pt x="153" y="993"/>
                </a:lnTo>
                <a:cubicBezTo>
                  <a:pt x="121" y="1003"/>
                  <a:pt x="92" y="1020"/>
                  <a:pt x="69" y="1044"/>
                </a:cubicBezTo>
                <a:lnTo>
                  <a:pt x="69" y="1044"/>
                </a:lnTo>
                <a:cubicBezTo>
                  <a:pt x="24" y="1091"/>
                  <a:pt x="0" y="1162"/>
                  <a:pt x="0" y="1247"/>
                </a:cubicBezTo>
                <a:lnTo>
                  <a:pt x="0" y="1247"/>
                </a:lnTo>
                <a:cubicBezTo>
                  <a:pt x="0" y="1323"/>
                  <a:pt x="21" y="1391"/>
                  <a:pt x="59" y="1438"/>
                </a:cubicBezTo>
                <a:lnTo>
                  <a:pt x="59" y="1438"/>
                </a:lnTo>
                <a:cubicBezTo>
                  <a:pt x="69" y="1450"/>
                  <a:pt x="79" y="1460"/>
                  <a:pt x="91" y="1469"/>
                </a:cubicBezTo>
                <a:lnTo>
                  <a:pt x="91" y="1469"/>
                </a:lnTo>
                <a:lnTo>
                  <a:pt x="91" y="1470"/>
                </a:lnTo>
                <a:lnTo>
                  <a:pt x="92" y="1471"/>
                </a:lnTo>
                <a:lnTo>
                  <a:pt x="92" y="1471"/>
                </a:lnTo>
                <a:cubicBezTo>
                  <a:pt x="94" y="1472"/>
                  <a:pt x="96" y="1473"/>
                  <a:pt x="97" y="1474"/>
                </a:cubicBezTo>
                <a:lnTo>
                  <a:pt x="99" y="1476"/>
                </a:lnTo>
                <a:lnTo>
                  <a:pt x="99" y="1476"/>
                </a:lnTo>
                <a:cubicBezTo>
                  <a:pt x="101" y="1476"/>
                  <a:pt x="101" y="1477"/>
                  <a:pt x="102" y="1478"/>
                </a:cubicBezTo>
                <a:lnTo>
                  <a:pt x="105" y="1480"/>
                </a:lnTo>
                <a:lnTo>
                  <a:pt x="105" y="1480"/>
                </a:lnTo>
                <a:cubicBezTo>
                  <a:pt x="107" y="1481"/>
                  <a:pt x="110" y="1482"/>
                  <a:pt x="112" y="1484"/>
                </a:cubicBezTo>
                <a:lnTo>
                  <a:pt x="112" y="1484"/>
                </a:lnTo>
                <a:lnTo>
                  <a:pt x="113" y="1485"/>
                </a:lnTo>
                <a:lnTo>
                  <a:pt x="113" y="1485"/>
                </a:lnTo>
                <a:cubicBezTo>
                  <a:pt x="142" y="1501"/>
                  <a:pt x="175" y="1510"/>
                  <a:pt x="212" y="1512"/>
                </a:cubicBezTo>
                <a:lnTo>
                  <a:pt x="212" y="1512"/>
                </a:lnTo>
                <a:cubicBezTo>
                  <a:pt x="216" y="1512"/>
                  <a:pt x="220" y="1512"/>
                  <a:pt x="225" y="1512"/>
                </a:cubicBezTo>
                <a:lnTo>
                  <a:pt x="225" y="1512"/>
                </a:lnTo>
                <a:lnTo>
                  <a:pt x="225" y="1512"/>
                </a:lnTo>
                <a:cubicBezTo>
                  <a:pt x="287" y="1512"/>
                  <a:pt x="378" y="1486"/>
                  <a:pt x="468" y="1442"/>
                </a:cubicBezTo>
                <a:lnTo>
                  <a:pt x="468" y="1442"/>
                </a:lnTo>
                <a:cubicBezTo>
                  <a:pt x="513" y="1420"/>
                  <a:pt x="565" y="1423"/>
                  <a:pt x="607" y="1449"/>
                </a:cubicBezTo>
                <a:lnTo>
                  <a:pt x="607" y="1449"/>
                </a:lnTo>
                <a:cubicBezTo>
                  <a:pt x="622" y="1458"/>
                  <a:pt x="634" y="1469"/>
                  <a:pt x="644" y="1483"/>
                </a:cubicBezTo>
                <a:lnTo>
                  <a:pt x="644" y="1483"/>
                </a:lnTo>
                <a:cubicBezTo>
                  <a:pt x="645" y="1484"/>
                  <a:pt x="646" y="1485"/>
                  <a:pt x="647" y="1486"/>
                </a:cubicBezTo>
                <a:lnTo>
                  <a:pt x="647" y="1486"/>
                </a:lnTo>
                <a:cubicBezTo>
                  <a:pt x="650" y="1491"/>
                  <a:pt x="652" y="1495"/>
                  <a:pt x="652" y="1501"/>
                </a:cubicBezTo>
                <a:lnTo>
                  <a:pt x="652" y="1981"/>
                </a:lnTo>
                <a:lnTo>
                  <a:pt x="652" y="1981"/>
                </a:lnTo>
                <a:cubicBezTo>
                  <a:pt x="652" y="2265"/>
                  <a:pt x="884" y="2497"/>
                  <a:pt x="1169" y="2497"/>
                </a:cubicBezTo>
                <a:lnTo>
                  <a:pt x="1577" y="2497"/>
                </a:lnTo>
                <a:lnTo>
                  <a:pt x="1577" y="2497"/>
                </a:lnTo>
                <a:cubicBezTo>
                  <a:pt x="1608" y="2497"/>
                  <a:pt x="1637" y="2482"/>
                  <a:pt x="1654" y="2455"/>
                </a:cubicBezTo>
                <a:lnTo>
                  <a:pt x="1654" y="2455"/>
                </a:lnTo>
                <a:cubicBezTo>
                  <a:pt x="1670" y="2428"/>
                  <a:pt x="1672" y="2395"/>
                  <a:pt x="1658" y="2365"/>
                </a:cubicBezTo>
                <a:lnTo>
                  <a:pt x="1658" y="2365"/>
                </a:lnTo>
                <a:cubicBezTo>
                  <a:pt x="1611" y="2269"/>
                  <a:pt x="1583" y="2169"/>
                  <a:pt x="1583" y="2100"/>
                </a:cubicBezTo>
                <a:lnTo>
                  <a:pt x="1583" y="2100"/>
                </a:lnTo>
                <a:cubicBezTo>
                  <a:pt x="1583" y="2094"/>
                  <a:pt x="1583" y="2090"/>
                  <a:pt x="1583" y="2084"/>
                </a:cubicBezTo>
                <a:lnTo>
                  <a:pt x="1583" y="2084"/>
                </a:lnTo>
                <a:cubicBezTo>
                  <a:pt x="1585" y="2039"/>
                  <a:pt x="1597" y="1998"/>
                  <a:pt x="1618" y="1962"/>
                </a:cubicBezTo>
                <a:lnTo>
                  <a:pt x="1618" y="1962"/>
                </a:lnTo>
                <a:cubicBezTo>
                  <a:pt x="1620" y="1958"/>
                  <a:pt x="1622" y="1955"/>
                  <a:pt x="1623" y="1953"/>
                </a:cubicBezTo>
                <a:lnTo>
                  <a:pt x="1626" y="1949"/>
                </a:lnTo>
                <a:lnTo>
                  <a:pt x="1626" y="1949"/>
                </a:lnTo>
                <a:cubicBezTo>
                  <a:pt x="1627" y="1947"/>
                  <a:pt x="1628" y="1946"/>
                  <a:pt x="1629" y="1944"/>
                </a:cubicBezTo>
                <a:lnTo>
                  <a:pt x="1630" y="1943"/>
                </a:lnTo>
                <a:lnTo>
                  <a:pt x="1630" y="1943"/>
                </a:lnTo>
                <a:cubicBezTo>
                  <a:pt x="1632" y="1940"/>
                  <a:pt x="1633" y="1938"/>
                  <a:pt x="1635" y="1936"/>
                </a:cubicBezTo>
                <a:lnTo>
                  <a:pt x="1636" y="1935"/>
                </a:lnTo>
                <a:lnTo>
                  <a:pt x="1636" y="1935"/>
                </a:lnTo>
                <a:cubicBezTo>
                  <a:pt x="1648" y="1919"/>
                  <a:pt x="1661" y="1906"/>
                  <a:pt x="1675" y="1894"/>
                </a:cubicBezTo>
                <a:lnTo>
                  <a:pt x="1675" y="1894"/>
                </a:lnTo>
                <a:cubicBezTo>
                  <a:pt x="1732" y="1849"/>
                  <a:pt x="1811" y="1823"/>
                  <a:pt x="1899" y="1823"/>
                </a:cubicBezTo>
                <a:lnTo>
                  <a:pt x="1899" y="1823"/>
                </a:lnTo>
                <a:cubicBezTo>
                  <a:pt x="1996" y="1823"/>
                  <a:pt x="2079" y="1853"/>
                  <a:pt x="2136" y="1907"/>
                </a:cubicBezTo>
                <a:lnTo>
                  <a:pt x="2136" y="1907"/>
                </a:lnTo>
                <a:cubicBezTo>
                  <a:pt x="2167" y="1937"/>
                  <a:pt x="2188" y="1972"/>
                  <a:pt x="2201" y="2012"/>
                </a:cubicBezTo>
                <a:lnTo>
                  <a:pt x="2201" y="2012"/>
                </a:lnTo>
                <a:cubicBezTo>
                  <a:pt x="2209" y="2039"/>
                  <a:pt x="2214" y="2069"/>
                  <a:pt x="2214" y="2100"/>
                </a:cubicBezTo>
                <a:lnTo>
                  <a:pt x="2214" y="2100"/>
                </a:lnTo>
                <a:cubicBezTo>
                  <a:pt x="2214" y="2168"/>
                  <a:pt x="2184" y="2267"/>
                  <a:pt x="2134" y="2365"/>
                </a:cubicBezTo>
                <a:lnTo>
                  <a:pt x="2134" y="2365"/>
                </a:lnTo>
                <a:cubicBezTo>
                  <a:pt x="2120" y="2393"/>
                  <a:pt x="2121" y="2426"/>
                  <a:pt x="2138" y="2453"/>
                </a:cubicBezTo>
                <a:lnTo>
                  <a:pt x="2138" y="2453"/>
                </a:lnTo>
                <a:cubicBezTo>
                  <a:pt x="2138" y="2454"/>
                  <a:pt x="2139" y="2455"/>
                  <a:pt x="2140" y="2456"/>
                </a:cubicBezTo>
                <a:lnTo>
                  <a:pt x="2141" y="2459"/>
                </a:lnTo>
                <a:lnTo>
                  <a:pt x="2141" y="2459"/>
                </a:lnTo>
                <a:cubicBezTo>
                  <a:pt x="2159" y="2483"/>
                  <a:pt x="2186" y="2497"/>
                  <a:pt x="2216" y="2497"/>
                </a:cubicBezTo>
                <a:lnTo>
                  <a:pt x="2631" y="2497"/>
                </a:lnTo>
                <a:lnTo>
                  <a:pt x="2631" y="2497"/>
                </a:lnTo>
                <a:cubicBezTo>
                  <a:pt x="2916" y="2497"/>
                  <a:pt x="3148" y="2265"/>
                  <a:pt x="3148" y="1981"/>
                </a:cubicBezTo>
                <a:lnTo>
                  <a:pt x="3148" y="1493"/>
                </a:lnTo>
                <a:lnTo>
                  <a:pt x="3148" y="1493"/>
                </a:lnTo>
                <a:cubicBezTo>
                  <a:pt x="3148" y="1487"/>
                  <a:pt x="3150" y="1480"/>
                  <a:pt x="3154" y="1476"/>
                </a:cubicBezTo>
                <a:lnTo>
                  <a:pt x="3154" y="1476"/>
                </a:lnTo>
                <a:cubicBezTo>
                  <a:pt x="3162" y="1467"/>
                  <a:pt x="3170" y="1460"/>
                  <a:pt x="3180" y="1453"/>
                </a:cubicBezTo>
                <a:lnTo>
                  <a:pt x="3181" y="1452"/>
                </a:lnTo>
                <a:lnTo>
                  <a:pt x="3181" y="1452"/>
                </a:lnTo>
                <a:cubicBezTo>
                  <a:pt x="3183" y="1450"/>
                  <a:pt x="3185" y="1449"/>
                  <a:pt x="3187" y="1447"/>
                </a:cubicBezTo>
                <a:lnTo>
                  <a:pt x="3187" y="1447"/>
                </a:lnTo>
                <a:cubicBezTo>
                  <a:pt x="3230" y="1422"/>
                  <a:pt x="3281" y="1419"/>
                  <a:pt x="3326" y="1442"/>
                </a:cubicBezTo>
                <a:lnTo>
                  <a:pt x="3326" y="1442"/>
                </a:lnTo>
                <a:cubicBezTo>
                  <a:pt x="3417" y="1488"/>
                  <a:pt x="3508" y="1516"/>
                  <a:pt x="3568" y="1516"/>
                </a:cubicBezTo>
                <a:lnTo>
                  <a:pt x="3568" y="1516"/>
                </a:lnTo>
                <a:cubicBezTo>
                  <a:pt x="3593" y="1516"/>
                  <a:pt x="3618" y="1512"/>
                  <a:pt x="3640" y="1505"/>
                </a:cubicBezTo>
                <a:lnTo>
                  <a:pt x="3640" y="1505"/>
                </a:lnTo>
                <a:cubicBezTo>
                  <a:pt x="3672" y="1495"/>
                  <a:pt x="3700" y="1478"/>
                  <a:pt x="3724" y="1454"/>
                </a:cubicBezTo>
                <a:lnTo>
                  <a:pt x="3724" y="1454"/>
                </a:lnTo>
                <a:cubicBezTo>
                  <a:pt x="3769" y="1406"/>
                  <a:pt x="3793" y="1337"/>
                  <a:pt x="3793" y="1251"/>
                </a:cubicBezTo>
                <a:lnTo>
                  <a:pt x="3793" y="1251"/>
                </a:lnTo>
                <a:cubicBezTo>
                  <a:pt x="3793" y="1174"/>
                  <a:pt x="3772" y="1107"/>
                  <a:pt x="3734" y="1059"/>
                </a:cubicBezTo>
                <a:lnTo>
                  <a:pt x="3734" y="1059"/>
                </a:lnTo>
                <a:cubicBezTo>
                  <a:pt x="3724" y="1048"/>
                  <a:pt x="3714" y="1038"/>
                  <a:pt x="3702" y="1029"/>
                </a:cubicBezTo>
                <a:lnTo>
                  <a:pt x="3700" y="1027"/>
                </a:lnTo>
                <a:lnTo>
                  <a:pt x="3700" y="1027"/>
                </a:lnTo>
                <a:cubicBezTo>
                  <a:pt x="3699" y="1026"/>
                  <a:pt x="3697" y="1025"/>
                  <a:pt x="3696" y="1024"/>
                </a:cubicBezTo>
                <a:lnTo>
                  <a:pt x="3694" y="1022"/>
                </a:lnTo>
                <a:lnTo>
                  <a:pt x="3694" y="1022"/>
                </a:lnTo>
                <a:cubicBezTo>
                  <a:pt x="3693" y="1022"/>
                  <a:pt x="3692" y="1021"/>
                  <a:pt x="3690" y="1020"/>
                </a:cubicBezTo>
                <a:lnTo>
                  <a:pt x="3688" y="1018"/>
                </a:lnTo>
                <a:lnTo>
                  <a:pt x="3688" y="1018"/>
                </a:lnTo>
                <a:cubicBezTo>
                  <a:pt x="3685" y="1017"/>
                  <a:pt x="3683" y="1016"/>
                  <a:pt x="3681" y="1014"/>
                </a:cubicBezTo>
                <a:lnTo>
                  <a:pt x="3681" y="1014"/>
                </a:lnTo>
                <a:cubicBezTo>
                  <a:pt x="3651" y="997"/>
                  <a:pt x="3618" y="988"/>
                  <a:pt x="3581" y="986"/>
                </a:cubicBezTo>
                <a:lnTo>
                  <a:pt x="3581" y="986"/>
                </a:lnTo>
                <a:cubicBezTo>
                  <a:pt x="3577" y="986"/>
                  <a:pt x="3573" y="986"/>
                  <a:pt x="3568" y="986"/>
                </a:cubicBezTo>
                <a:lnTo>
                  <a:pt x="3568" y="986"/>
                </a:lnTo>
                <a:lnTo>
                  <a:pt x="3568" y="986"/>
                </a:lnTo>
                <a:cubicBezTo>
                  <a:pt x="3506" y="986"/>
                  <a:pt x="3415" y="1012"/>
                  <a:pt x="3325" y="1056"/>
                </a:cubicBezTo>
                <a:lnTo>
                  <a:pt x="3325" y="1056"/>
                </a:lnTo>
                <a:cubicBezTo>
                  <a:pt x="3280" y="1078"/>
                  <a:pt x="3228" y="1075"/>
                  <a:pt x="3185" y="1049"/>
                </a:cubicBezTo>
                <a:lnTo>
                  <a:pt x="3185" y="1049"/>
                </a:lnTo>
                <a:cubicBezTo>
                  <a:pt x="3174" y="1042"/>
                  <a:pt x="3164" y="1033"/>
                  <a:pt x="3154" y="1022"/>
                </a:cubicBezTo>
                <a:lnTo>
                  <a:pt x="3154" y="1022"/>
                </a:lnTo>
                <a:cubicBezTo>
                  <a:pt x="3150" y="1017"/>
                  <a:pt x="3148" y="1011"/>
                  <a:pt x="3148" y="1005"/>
                </a:cubicBezTo>
                <a:lnTo>
                  <a:pt x="3148" y="517"/>
                </a:lnTo>
                <a:lnTo>
                  <a:pt x="3148" y="517"/>
                </a:lnTo>
                <a:cubicBezTo>
                  <a:pt x="3148" y="232"/>
                  <a:pt x="2916" y="0"/>
                  <a:pt x="2631" y="0"/>
                </a:cubicBezTo>
                <a:lnTo>
                  <a:pt x="2630" y="0"/>
                </a:lnTo>
                <a:lnTo>
                  <a:pt x="2628" y="0"/>
                </a:lnTo>
                <a:lnTo>
                  <a:pt x="2150" y="0"/>
                </a:lnTo>
                <a:lnTo>
                  <a:pt x="2150" y="0"/>
                </a:lnTo>
                <a:cubicBezTo>
                  <a:pt x="2146" y="5"/>
                  <a:pt x="2142" y="10"/>
                  <a:pt x="2140" y="14"/>
                </a:cubicBezTo>
                <a:lnTo>
                  <a:pt x="2140" y="14"/>
                </a:lnTo>
                <a:cubicBezTo>
                  <a:pt x="2122" y="41"/>
                  <a:pt x="2121" y="75"/>
                  <a:pt x="2135" y="104"/>
                </a:cubicBezTo>
                <a:lnTo>
                  <a:pt x="2135" y="104"/>
                </a:lnTo>
                <a:cubicBezTo>
                  <a:pt x="2182" y="201"/>
                  <a:pt x="2210" y="300"/>
                  <a:pt x="2210" y="370"/>
                </a:cubicBezTo>
                <a:lnTo>
                  <a:pt x="2210" y="370"/>
                </a:lnTo>
                <a:cubicBezTo>
                  <a:pt x="2210" y="375"/>
                  <a:pt x="2210" y="380"/>
                  <a:pt x="2210" y="385"/>
                </a:cubicBezTo>
                <a:lnTo>
                  <a:pt x="2210" y="385"/>
                </a:lnTo>
                <a:cubicBezTo>
                  <a:pt x="2208" y="430"/>
                  <a:pt x="2196" y="471"/>
                  <a:pt x="2175" y="507"/>
                </a:cubicBezTo>
                <a:lnTo>
                  <a:pt x="2175" y="507"/>
                </a:lnTo>
                <a:cubicBezTo>
                  <a:pt x="2173" y="511"/>
                  <a:pt x="2172" y="513"/>
                  <a:pt x="2170" y="517"/>
                </a:cubicBezTo>
                <a:lnTo>
                  <a:pt x="2167" y="520"/>
                </a:lnTo>
                <a:lnTo>
                  <a:pt x="2167" y="520"/>
                </a:lnTo>
                <a:cubicBezTo>
                  <a:pt x="2166" y="522"/>
                  <a:pt x="2165" y="523"/>
                  <a:pt x="2164" y="525"/>
                </a:cubicBezTo>
                <a:lnTo>
                  <a:pt x="2163" y="526"/>
                </a:lnTo>
                <a:lnTo>
                  <a:pt x="2163" y="526"/>
                </a:lnTo>
                <a:cubicBezTo>
                  <a:pt x="2161" y="529"/>
                  <a:pt x="2160" y="530"/>
                  <a:pt x="2158" y="533"/>
                </a:cubicBezTo>
                <a:lnTo>
                  <a:pt x="2157" y="534"/>
                </a:lnTo>
                <a:lnTo>
                  <a:pt x="2157" y="534"/>
                </a:lnTo>
                <a:cubicBezTo>
                  <a:pt x="2145" y="550"/>
                  <a:pt x="2132" y="563"/>
                  <a:pt x="2118" y="575"/>
                </a:cubicBezTo>
                <a:lnTo>
                  <a:pt x="2118" y="575"/>
                </a:lnTo>
                <a:cubicBezTo>
                  <a:pt x="2061" y="621"/>
                  <a:pt x="1982" y="645"/>
                  <a:pt x="1895" y="645"/>
                </a:cubicBezTo>
                <a:lnTo>
                  <a:pt x="1895" y="645"/>
                </a:lnTo>
                <a:cubicBezTo>
                  <a:pt x="1796" y="645"/>
                  <a:pt x="1714" y="616"/>
                  <a:pt x="1657" y="562"/>
                </a:cubicBezTo>
                <a:lnTo>
                  <a:pt x="1657" y="562"/>
                </a:lnTo>
                <a:cubicBezTo>
                  <a:pt x="1626" y="533"/>
                  <a:pt x="1605" y="498"/>
                  <a:pt x="1592" y="457"/>
                </a:cubicBezTo>
                <a:lnTo>
                  <a:pt x="1592" y="457"/>
                </a:lnTo>
                <a:cubicBezTo>
                  <a:pt x="1583" y="430"/>
                  <a:pt x="1579" y="400"/>
                  <a:pt x="1579" y="370"/>
                </a:cubicBezTo>
                <a:lnTo>
                  <a:pt x="1579" y="370"/>
                </a:lnTo>
                <a:cubicBezTo>
                  <a:pt x="1579" y="301"/>
                  <a:pt x="1609" y="202"/>
                  <a:pt x="1659" y="104"/>
                </a:cubicBezTo>
                <a:lnTo>
                  <a:pt x="1659" y="104"/>
                </a:lnTo>
                <a:cubicBezTo>
                  <a:pt x="1674" y="76"/>
                  <a:pt x="1672" y="42"/>
                  <a:pt x="1655" y="16"/>
                </a:cubicBezTo>
                <a:lnTo>
                  <a:pt x="1655" y="16"/>
                </a:lnTo>
                <a:cubicBezTo>
                  <a:pt x="1654" y="14"/>
                  <a:pt x="1654" y="14"/>
                  <a:pt x="1653" y="13"/>
                </a:cubicBezTo>
                <a:lnTo>
                  <a:pt x="1651" y="11"/>
                </a:lnTo>
                <a:lnTo>
                  <a:pt x="1651" y="11"/>
                </a:lnTo>
                <a:cubicBezTo>
                  <a:pt x="1649" y="7"/>
                  <a:pt x="1646" y="3"/>
                  <a:pt x="1643" y="0"/>
                </a:cubicBezTo>
                <a:lnTo>
                  <a:pt x="1166" y="0"/>
                </a:lnTo>
                <a:lnTo>
                  <a:pt x="1166" y="0"/>
                </a:lnTo>
                <a:cubicBezTo>
                  <a:pt x="883" y="1"/>
                  <a:pt x="652" y="233"/>
                  <a:pt x="652" y="5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816829F7-81A4-8D4F-942F-EADC00DD9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7653" y="4171620"/>
            <a:ext cx="3109388" cy="4724511"/>
          </a:xfrm>
          <a:custGeom>
            <a:avLst/>
            <a:gdLst>
              <a:gd name="T0" fmla="*/ 1486 w 2497"/>
              <a:gd name="T1" fmla="*/ 647 h 3793"/>
              <a:gd name="T2" fmla="*/ 1451 w 2497"/>
              <a:gd name="T3" fmla="*/ 611 h 3793"/>
              <a:gd name="T4" fmla="*/ 1441 w 2497"/>
              <a:gd name="T5" fmla="*/ 467 h 3793"/>
              <a:gd name="T6" fmla="*/ 1504 w 2497"/>
              <a:gd name="T7" fmla="*/ 153 h 3793"/>
              <a:gd name="T8" fmla="*/ 1251 w 2497"/>
              <a:gd name="T9" fmla="*/ 0 h 3793"/>
              <a:gd name="T10" fmla="*/ 1027 w 2497"/>
              <a:gd name="T11" fmla="*/ 92 h 3793"/>
              <a:gd name="T12" fmla="*/ 1022 w 2497"/>
              <a:gd name="T13" fmla="*/ 99 h 3793"/>
              <a:gd name="T14" fmla="*/ 1015 w 2497"/>
              <a:gd name="T15" fmla="*/ 112 h 3793"/>
              <a:gd name="T16" fmla="*/ 986 w 2497"/>
              <a:gd name="T17" fmla="*/ 224 h 3793"/>
              <a:gd name="T18" fmla="*/ 1049 w 2497"/>
              <a:gd name="T19" fmla="*/ 607 h 3793"/>
              <a:gd name="T20" fmla="*/ 997 w 2497"/>
              <a:gd name="T21" fmla="*/ 651 h 3793"/>
              <a:gd name="T22" fmla="*/ 0 w 2497"/>
              <a:gd name="T23" fmla="*/ 1576 h 3793"/>
              <a:gd name="T24" fmla="*/ 132 w 2497"/>
              <a:gd name="T25" fmla="*/ 1658 h 3793"/>
              <a:gd name="T26" fmla="*/ 414 w 2497"/>
              <a:gd name="T27" fmla="*/ 1582 h 3793"/>
              <a:gd name="T28" fmla="*/ 545 w 2497"/>
              <a:gd name="T29" fmla="*/ 1623 h 3793"/>
              <a:gd name="T30" fmla="*/ 556 w 2497"/>
              <a:gd name="T31" fmla="*/ 1630 h 3793"/>
              <a:gd name="T32" fmla="*/ 564 w 2497"/>
              <a:gd name="T33" fmla="*/ 1636 h 3793"/>
              <a:gd name="T34" fmla="*/ 674 w 2497"/>
              <a:gd name="T35" fmla="*/ 1898 h 3793"/>
              <a:gd name="T36" fmla="*/ 486 w 2497"/>
              <a:gd name="T37" fmla="*/ 2200 h 3793"/>
              <a:gd name="T38" fmla="*/ 132 w 2497"/>
              <a:gd name="T39" fmla="*/ 2135 h 3793"/>
              <a:gd name="T40" fmla="*/ 45 w 2497"/>
              <a:gd name="T41" fmla="*/ 2138 h 3793"/>
              <a:gd name="T42" fmla="*/ 0 w 2497"/>
              <a:gd name="T43" fmla="*/ 2216 h 3793"/>
              <a:gd name="T44" fmla="*/ 518 w 2497"/>
              <a:gd name="T45" fmla="*/ 3148 h 3793"/>
              <a:gd name="T46" fmla="*/ 1022 w 2497"/>
              <a:gd name="T47" fmla="*/ 3154 h 3793"/>
              <a:gd name="T48" fmla="*/ 1050 w 2497"/>
              <a:gd name="T49" fmla="*/ 3187 h 3793"/>
              <a:gd name="T50" fmla="*/ 982 w 2497"/>
              <a:gd name="T51" fmla="*/ 3568 h 3793"/>
              <a:gd name="T52" fmla="*/ 992 w 2497"/>
              <a:gd name="T53" fmla="*/ 3639 h 3793"/>
              <a:gd name="T54" fmla="*/ 1044 w 2497"/>
              <a:gd name="T55" fmla="*/ 3723 h 3793"/>
              <a:gd name="T56" fmla="*/ 1437 w 2497"/>
              <a:gd name="T57" fmla="*/ 3733 h 3793"/>
              <a:gd name="T58" fmla="*/ 1469 w 2497"/>
              <a:gd name="T59" fmla="*/ 3701 h 3793"/>
              <a:gd name="T60" fmla="*/ 1473 w 2497"/>
              <a:gd name="T61" fmla="*/ 3695 h 3793"/>
              <a:gd name="T62" fmla="*/ 1479 w 2497"/>
              <a:gd name="T63" fmla="*/ 3687 h 3793"/>
              <a:gd name="T64" fmla="*/ 1499 w 2497"/>
              <a:gd name="T65" fmla="*/ 3646 h 3793"/>
              <a:gd name="T66" fmla="*/ 1511 w 2497"/>
              <a:gd name="T67" fmla="*/ 3568 h 3793"/>
              <a:gd name="T68" fmla="*/ 1448 w 2497"/>
              <a:gd name="T69" fmla="*/ 3185 h 3793"/>
              <a:gd name="T70" fmla="*/ 1492 w 2497"/>
              <a:gd name="T71" fmla="*/ 3148 h 3793"/>
              <a:gd name="T72" fmla="*/ 2496 w 2497"/>
              <a:gd name="T73" fmla="*/ 2657 h 3793"/>
              <a:gd name="T74" fmla="*/ 2495 w 2497"/>
              <a:gd name="T75" fmla="*/ 2642 h 3793"/>
              <a:gd name="T76" fmla="*/ 2474 w 2497"/>
              <a:gd name="T77" fmla="*/ 2140 h 3793"/>
              <a:gd name="T78" fmla="*/ 2431 w 2497"/>
              <a:gd name="T79" fmla="*/ 2126 h 3793"/>
              <a:gd name="T80" fmla="*/ 2119 w 2497"/>
              <a:gd name="T81" fmla="*/ 2210 h 3793"/>
              <a:gd name="T82" fmla="*/ 1981 w 2497"/>
              <a:gd name="T83" fmla="*/ 2175 h 3793"/>
              <a:gd name="T84" fmla="*/ 1968 w 2497"/>
              <a:gd name="T85" fmla="*/ 2167 h 3793"/>
              <a:gd name="T86" fmla="*/ 1956 w 2497"/>
              <a:gd name="T87" fmla="*/ 2158 h 3793"/>
              <a:gd name="T88" fmla="*/ 1953 w 2497"/>
              <a:gd name="T89" fmla="*/ 2156 h 3793"/>
              <a:gd name="T90" fmla="*/ 1843 w 2497"/>
              <a:gd name="T91" fmla="*/ 1895 h 3793"/>
              <a:gd name="T92" fmla="*/ 2032 w 2497"/>
              <a:gd name="T93" fmla="*/ 1591 h 3793"/>
              <a:gd name="T94" fmla="*/ 2385 w 2497"/>
              <a:gd name="T95" fmla="*/ 1658 h 3793"/>
              <a:gd name="T96" fmla="*/ 2478 w 2497"/>
              <a:gd name="T97" fmla="*/ 1651 h 3793"/>
              <a:gd name="T98" fmla="*/ 2495 w 2497"/>
              <a:gd name="T99" fmla="*/ 1165 h 3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97" h="3793">
                <a:moveTo>
                  <a:pt x="1980" y="651"/>
                </a:moveTo>
                <a:lnTo>
                  <a:pt x="1500" y="651"/>
                </a:lnTo>
                <a:lnTo>
                  <a:pt x="1500" y="651"/>
                </a:lnTo>
                <a:cubicBezTo>
                  <a:pt x="1495" y="651"/>
                  <a:pt x="1490" y="650"/>
                  <a:pt x="1486" y="647"/>
                </a:cubicBezTo>
                <a:lnTo>
                  <a:pt x="1486" y="647"/>
                </a:lnTo>
                <a:cubicBezTo>
                  <a:pt x="1472" y="637"/>
                  <a:pt x="1461" y="626"/>
                  <a:pt x="1452" y="613"/>
                </a:cubicBezTo>
                <a:lnTo>
                  <a:pt x="1451" y="611"/>
                </a:lnTo>
                <a:lnTo>
                  <a:pt x="1451" y="611"/>
                </a:lnTo>
                <a:cubicBezTo>
                  <a:pt x="1450" y="609"/>
                  <a:pt x="1448" y="607"/>
                  <a:pt x="1446" y="605"/>
                </a:cubicBezTo>
                <a:lnTo>
                  <a:pt x="1446" y="605"/>
                </a:lnTo>
                <a:cubicBezTo>
                  <a:pt x="1420" y="562"/>
                  <a:pt x="1418" y="511"/>
                  <a:pt x="1441" y="467"/>
                </a:cubicBezTo>
                <a:lnTo>
                  <a:pt x="1441" y="467"/>
                </a:lnTo>
                <a:cubicBezTo>
                  <a:pt x="1487" y="375"/>
                  <a:pt x="1515" y="285"/>
                  <a:pt x="1515" y="224"/>
                </a:cubicBezTo>
                <a:lnTo>
                  <a:pt x="1515" y="224"/>
                </a:lnTo>
                <a:cubicBezTo>
                  <a:pt x="1515" y="199"/>
                  <a:pt x="1511" y="175"/>
                  <a:pt x="1504" y="153"/>
                </a:cubicBezTo>
                <a:lnTo>
                  <a:pt x="1504" y="153"/>
                </a:lnTo>
                <a:cubicBezTo>
                  <a:pt x="1494" y="120"/>
                  <a:pt x="1477" y="92"/>
                  <a:pt x="1453" y="69"/>
                </a:cubicBezTo>
                <a:lnTo>
                  <a:pt x="1453" y="69"/>
                </a:lnTo>
                <a:cubicBezTo>
                  <a:pt x="1405" y="23"/>
                  <a:pt x="1335" y="0"/>
                  <a:pt x="1251" y="0"/>
                </a:cubicBezTo>
                <a:lnTo>
                  <a:pt x="1251" y="0"/>
                </a:lnTo>
                <a:cubicBezTo>
                  <a:pt x="1175" y="0"/>
                  <a:pt x="1107" y="21"/>
                  <a:pt x="1060" y="58"/>
                </a:cubicBezTo>
                <a:lnTo>
                  <a:pt x="1060" y="58"/>
                </a:lnTo>
                <a:cubicBezTo>
                  <a:pt x="1048" y="68"/>
                  <a:pt x="1038" y="79"/>
                  <a:pt x="1028" y="90"/>
                </a:cubicBezTo>
                <a:lnTo>
                  <a:pt x="1027" y="92"/>
                </a:lnTo>
                <a:lnTo>
                  <a:pt x="1027" y="92"/>
                </a:lnTo>
                <a:cubicBezTo>
                  <a:pt x="1026" y="93"/>
                  <a:pt x="1025" y="95"/>
                  <a:pt x="1024" y="96"/>
                </a:cubicBezTo>
                <a:lnTo>
                  <a:pt x="1022" y="99"/>
                </a:lnTo>
                <a:lnTo>
                  <a:pt x="1022" y="99"/>
                </a:lnTo>
                <a:cubicBezTo>
                  <a:pt x="1022" y="99"/>
                  <a:pt x="1021" y="101"/>
                  <a:pt x="1021" y="102"/>
                </a:cubicBezTo>
                <a:lnTo>
                  <a:pt x="1019" y="105"/>
                </a:lnTo>
                <a:lnTo>
                  <a:pt x="1019" y="105"/>
                </a:lnTo>
                <a:cubicBezTo>
                  <a:pt x="1017" y="107"/>
                  <a:pt x="1016" y="109"/>
                  <a:pt x="1015" y="112"/>
                </a:cubicBezTo>
                <a:lnTo>
                  <a:pt x="1015" y="112"/>
                </a:lnTo>
                <a:cubicBezTo>
                  <a:pt x="997" y="141"/>
                  <a:pt x="987" y="175"/>
                  <a:pt x="986" y="211"/>
                </a:cubicBezTo>
                <a:lnTo>
                  <a:pt x="986" y="211"/>
                </a:lnTo>
                <a:cubicBezTo>
                  <a:pt x="986" y="216"/>
                  <a:pt x="986" y="220"/>
                  <a:pt x="986" y="224"/>
                </a:cubicBezTo>
                <a:lnTo>
                  <a:pt x="986" y="224"/>
                </a:lnTo>
                <a:cubicBezTo>
                  <a:pt x="986" y="286"/>
                  <a:pt x="1012" y="378"/>
                  <a:pt x="1056" y="468"/>
                </a:cubicBezTo>
                <a:lnTo>
                  <a:pt x="1056" y="468"/>
                </a:lnTo>
                <a:cubicBezTo>
                  <a:pt x="1078" y="513"/>
                  <a:pt x="1075" y="565"/>
                  <a:pt x="1049" y="607"/>
                </a:cubicBezTo>
                <a:lnTo>
                  <a:pt x="1049" y="607"/>
                </a:lnTo>
                <a:cubicBezTo>
                  <a:pt x="1039" y="622"/>
                  <a:pt x="1027" y="636"/>
                  <a:pt x="1012" y="647"/>
                </a:cubicBezTo>
                <a:lnTo>
                  <a:pt x="1012" y="647"/>
                </a:lnTo>
                <a:cubicBezTo>
                  <a:pt x="1008" y="650"/>
                  <a:pt x="1002" y="651"/>
                  <a:pt x="997" y="651"/>
                </a:cubicBezTo>
                <a:lnTo>
                  <a:pt x="517" y="651"/>
                </a:lnTo>
                <a:lnTo>
                  <a:pt x="517" y="651"/>
                </a:lnTo>
                <a:cubicBezTo>
                  <a:pt x="232" y="651"/>
                  <a:pt x="0" y="883"/>
                  <a:pt x="0" y="1168"/>
                </a:cubicBezTo>
                <a:lnTo>
                  <a:pt x="0" y="1576"/>
                </a:lnTo>
                <a:lnTo>
                  <a:pt x="0" y="1576"/>
                </a:lnTo>
                <a:cubicBezTo>
                  <a:pt x="0" y="1607"/>
                  <a:pt x="16" y="1636"/>
                  <a:pt x="43" y="1653"/>
                </a:cubicBezTo>
                <a:lnTo>
                  <a:pt x="43" y="1653"/>
                </a:lnTo>
                <a:cubicBezTo>
                  <a:pt x="70" y="1670"/>
                  <a:pt x="104" y="1672"/>
                  <a:pt x="132" y="1658"/>
                </a:cubicBezTo>
                <a:lnTo>
                  <a:pt x="132" y="1658"/>
                </a:lnTo>
                <a:cubicBezTo>
                  <a:pt x="230" y="1611"/>
                  <a:pt x="329" y="1582"/>
                  <a:pt x="399" y="1582"/>
                </a:cubicBezTo>
                <a:lnTo>
                  <a:pt x="399" y="1582"/>
                </a:lnTo>
                <a:cubicBezTo>
                  <a:pt x="403" y="1582"/>
                  <a:pt x="409" y="1582"/>
                  <a:pt x="414" y="1582"/>
                </a:cubicBezTo>
                <a:lnTo>
                  <a:pt x="414" y="1582"/>
                </a:lnTo>
                <a:cubicBezTo>
                  <a:pt x="459" y="1585"/>
                  <a:pt x="500" y="1596"/>
                  <a:pt x="536" y="1617"/>
                </a:cubicBezTo>
                <a:lnTo>
                  <a:pt x="536" y="1617"/>
                </a:lnTo>
                <a:cubicBezTo>
                  <a:pt x="540" y="1619"/>
                  <a:pt x="543" y="1621"/>
                  <a:pt x="545" y="1623"/>
                </a:cubicBezTo>
                <a:lnTo>
                  <a:pt x="550" y="1625"/>
                </a:lnTo>
                <a:lnTo>
                  <a:pt x="550" y="1625"/>
                </a:lnTo>
                <a:cubicBezTo>
                  <a:pt x="551" y="1626"/>
                  <a:pt x="552" y="1627"/>
                  <a:pt x="553" y="1628"/>
                </a:cubicBezTo>
                <a:lnTo>
                  <a:pt x="556" y="1630"/>
                </a:lnTo>
                <a:lnTo>
                  <a:pt x="556" y="1630"/>
                </a:lnTo>
                <a:cubicBezTo>
                  <a:pt x="558" y="1631"/>
                  <a:pt x="560" y="1632"/>
                  <a:pt x="562" y="1634"/>
                </a:cubicBezTo>
                <a:lnTo>
                  <a:pt x="564" y="1636"/>
                </a:lnTo>
                <a:lnTo>
                  <a:pt x="564" y="1636"/>
                </a:lnTo>
                <a:cubicBezTo>
                  <a:pt x="578" y="1647"/>
                  <a:pt x="592" y="1661"/>
                  <a:pt x="603" y="1675"/>
                </a:cubicBezTo>
                <a:lnTo>
                  <a:pt x="603" y="1675"/>
                </a:lnTo>
                <a:cubicBezTo>
                  <a:pt x="649" y="1731"/>
                  <a:pt x="674" y="1810"/>
                  <a:pt x="674" y="1898"/>
                </a:cubicBezTo>
                <a:lnTo>
                  <a:pt x="674" y="1898"/>
                </a:lnTo>
                <a:cubicBezTo>
                  <a:pt x="674" y="1997"/>
                  <a:pt x="645" y="2080"/>
                  <a:pt x="591" y="2136"/>
                </a:cubicBezTo>
                <a:lnTo>
                  <a:pt x="591" y="2136"/>
                </a:lnTo>
                <a:cubicBezTo>
                  <a:pt x="561" y="2166"/>
                  <a:pt x="526" y="2187"/>
                  <a:pt x="486" y="2200"/>
                </a:cubicBezTo>
                <a:lnTo>
                  <a:pt x="486" y="2200"/>
                </a:lnTo>
                <a:cubicBezTo>
                  <a:pt x="459" y="2209"/>
                  <a:pt x="429" y="2213"/>
                  <a:pt x="399" y="2213"/>
                </a:cubicBezTo>
                <a:lnTo>
                  <a:pt x="399" y="2213"/>
                </a:lnTo>
                <a:cubicBezTo>
                  <a:pt x="330" y="2213"/>
                  <a:pt x="231" y="2183"/>
                  <a:pt x="132" y="2135"/>
                </a:cubicBezTo>
                <a:lnTo>
                  <a:pt x="132" y="2135"/>
                </a:lnTo>
                <a:cubicBezTo>
                  <a:pt x="120" y="2128"/>
                  <a:pt x="106" y="2125"/>
                  <a:pt x="92" y="2125"/>
                </a:cubicBezTo>
                <a:lnTo>
                  <a:pt x="92" y="2125"/>
                </a:lnTo>
                <a:cubicBezTo>
                  <a:pt x="76" y="2125"/>
                  <a:pt x="59" y="2129"/>
                  <a:pt x="45" y="2138"/>
                </a:cubicBezTo>
                <a:lnTo>
                  <a:pt x="45" y="2138"/>
                </a:lnTo>
                <a:cubicBezTo>
                  <a:pt x="43" y="2139"/>
                  <a:pt x="43" y="2140"/>
                  <a:pt x="42" y="2140"/>
                </a:cubicBezTo>
                <a:lnTo>
                  <a:pt x="40" y="2142"/>
                </a:lnTo>
                <a:lnTo>
                  <a:pt x="40" y="2142"/>
                </a:lnTo>
                <a:cubicBezTo>
                  <a:pt x="15" y="2158"/>
                  <a:pt x="0" y="2186"/>
                  <a:pt x="0" y="2216"/>
                </a:cubicBezTo>
                <a:lnTo>
                  <a:pt x="0" y="2631"/>
                </a:lnTo>
                <a:lnTo>
                  <a:pt x="0" y="2631"/>
                </a:lnTo>
                <a:cubicBezTo>
                  <a:pt x="0" y="2916"/>
                  <a:pt x="232" y="3148"/>
                  <a:pt x="517" y="3148"/>
                </a:cubicBezTo>
                <a:lnTo>
                  <a:pt x="518" y="3148"/>
                </a:lnTo>
                <a:lnTo>
                  <a:pt x="1006" y="3148"/>
                </a:lnTo>
                <a:lnTo>
                  <a:pt x="1006" y="3148"/>
                </a:lnTo>
                <a:cubicBezTo>
                  <a:pt x="1012" y="3148"/>
                  <a:pt x="1017" y="3149"/>
                  <a:pt x="1022" y="3154"/>
                </a:cubicBezTo>
                <a:lnTo>
                  <a:pt x="1022" y="3154"/>
                </a:lnTo>
                <a:cubicBezTo>
                  <a:pt x="1031" y="3161"/>
                  <a:pt x="1039" y="3170"/>
                  <a:pt x="1045" y="3179"/>
                </a:cubicBezTo>
                <a:lnTo>
                  <a:pt x="1046" y="3181"/>
                </a:lnTo>
                <a:lnTo>
                  <a:pt x="1046" y="3181"/>
                </a:lnTo>
                <a:cubicBezTo>
                  <a:pt x="1048" y="3182"/>
                  <a:pt x="1049" y="3185"/>
                  <a:pt x="1050" y="3187"/>
                </a:cubicBezTo>
                <a:lnTo>
                  <a:pt x="1050" y="3187"/>
                </a:lnTo>
                <a:cubicBezTo>
                  <a:pt x="1077" y="3230"/>
                  <a:pt x="1079" y="3281"/>
                  <a:pt x="1057" y="3325"/>
                </a:cubicBezTo>
                <a:lnTo>
                  <a:pt x="1057" y="3325"/>
                </a:lnTo>
                <a:cubicBezTo>
                  <a:pt x="1010" y="3417"/>
                  <a:pt x="982" y="3507"/>
                  <a:pt x="982" y="3568"/>
                </a:cubicBezTo>
                <a:lnTo>
                  <a:pt x="982" y="3568"/>
                </a:lnTo>
                <a:cubicBezTo>
                  <a:pt x="982" y="3574"/>
                  <a:pt x="982" y="3580"/>
                  <a:pt x="982" y="3586"/>
                </a:cubicBezTo>
                <a:lnTo>
                  <a:pt x="982" y="3586"/>
                </a:lnTo>
                <a:cubicBezTo>
                  <a:pt x="984" y="3605"/>
                  <a:pt x="987" y="3623"/>
                  <a:pt x="992" y="3639"/>
                </a:cubicBezTo>
                <a:lnTo>
                  <a:pt x="992" y="3639"/>
                </a:lnTo>
                <a:cubicBezTo>
                  <a:pt x="1000" y="3664"/>
                  <a:pt x="1012" y="3686"/>
                  <a:pt x="1027" y="3705"/>
                </a:cubicBezTo>
                <a:lnTo>
                  <a:pt x="1027" y="3705"/>
                </a:lnTo>
                <a:cubicBezTo>
                  <a:pt x="1033" y="3711"/>
                  <a:pt x="1038" y="3717"/>
                  <a:pt x="1044" y="3723"/>
                </a:cubicBezTo>
                <a:lnTo>
                  <a:pt x="1044" y="3723"/>
                </a:lnTo>
                <a:cubicBezTo>
                  <a:pt x="1091" y="3768"/>
                  <a:pt x="1162" y="3792"/>
                  <a:pt x="1247" y="3792"/>
                </a:cubicBezTo>
                <a:lnTo>
                  <a:pt x="1247" y="3792"/>
                </a:lnTo>
                <a:cubicBezTo>
                  <a:pt x="1322" y="3792"/>
                  <a:pt x="1390" y="3772"/>
                  <a:pt x="1437" y="3733"/>
                </a:cubicBezTo>
                <a:lnTo>
                  <a:pt x="1437" y="3733"/>
                </a:lnTo>
                <a:cubicBezTo>
                  <a:pt x="1449" y="3724"/>
                  <a:pt x="1459" y="3713"/>
                  <a:pt x="1468" y="3702"/>
                </a:cubicBezTo>
                <a:lnTo>
                  <a:pt x="1468" y="3702"/>
                </a:lnTo>
                <a:lnTo>
                  <a:pt x="1469" y="3701"/>
                </a:lnTo>
                <a:lnTo>
                  <a:pt x="1469" y="3701"/>
                </a:lnTo>
                <a:lnTo>
                  <a:pt x="1470" y="3700"/>
                </a:lnTo>
                <a:lnTo>
                  <a:pt x="1470" y="3700"/>
                </a:lnTo>
                <a:cubicBezTo>
                  <a:pt x="1471" y="3699"/>
                  <a:pt x="1472" y="3697"/>
                  <a:pt x="1473" y="3695"/>
                </a:cubicBezTo>
                <a:lnTo>
                  <a:pt x="1474" y="3694"/>
                </a:lnTo>
                <a:lnTo>
                  <a:pt x="1474" y="3694"/>
                </a:lnTo>
                <a:cubicBezTo>
                  <a:pt x="1475" y="3692"/>
                  <a:pt x="1476" y="3691"/>
                  <a:pt x="1476" y="3690"/>
                </a:cubicBezTo>
                <a:lnTo>
                  <a:pt x="1479" y="3687"/>
                </a:lnTo>
                <a:lnTo>
                  <a:pt x="1479" y="3687"/>
                </a:lnTo>
                <a:cubicBezTo>
                  <a:pt x="1480" y="3685"/>
                  <a:pt x="1481" y="3683"/>
                  <a:pt x="1483" y="3680"/>
                </a:cubicBezTo>
                <a:lnTo>
                  <a:pt x="1483" y="3680"/>
                </a:lnTo>
                <a:cubicBezTo>
                  <a:pt x="1489" y="3669"/>
                  <a:pt x="1495" y="3658"/>
                  <a:pt x="1499" y="3646"/>
                </a:cubicBezTo>
                <a:lnTo>
                  <a:pt x="1499" y="3646"/>
                </a:lnTo>
                <a:cubicBezTo>
                  <a:pt x="1506" y="3625"/>
                  <a:pt x="1510" y="3603"/>
                  <a:pt x="1511" y="3581"/>
                </a:cubicBezTo>
                <a:lnTo>
                  <a:pt x="1511" y="3581"/>
                </a:lnTo>
                <a:cubicBezTo>
                  <a:pt x="1511" y="3576"/>
                  <a:pt x="1511" y="3572"/>
                  <a:pt x="1511" y="3568"/>
                </a:cubicBezTo>
                <a:lnTo>
                  <a:pt x="1511" y="3568"/>
                </a:lnTo>
                <a:cubicBezTo>
                  <a:pt x="1511" y="3505"/>
                  <a:pt x="1485" y="3414"/>
                  <a:pt x="1441" y="3324"/>
                </a:cubicBezTo>
                <a:lnTo>
                  <a:pt x="1441" y="3324"/>
                </a:lnTo>
                <a:cubicBezTo>
                  <a:pt x="1419" y="3279"/>
                  <a:pt x="1422" y="3227"/>
                  <a:pt x="1448" y="3185"/>
                </a:cubicBezTo>
                <a:lnTo>
                  <a:pt x="1448" y="3185"/>
                </a:lnTo>
                <a:cubicBezTo>
                  <a:pt x="1455" y="3174"/>
                  <a:pt x="1464" y="3164"/>
                  <a:pt x="1475" y="3154"/>
                </a:cubicBezTo>
                <a:lnTo>
                  <a:pt x="1475" y="3154"/>
                </a:lnTo>
                <a:cubicBezTo>
                  <a:pt x="1479" y="3150"/>
                  <a:pt x="1486" y="3148"/>
                  <a:pt x="1492" y="3148"/>
                </a:cubicBezTo>
                <a:lnTo>
                  <a:pt x="1982" y="3148"/>
                </a:lnTo>
                <a:lnTo>
                  <a:pt x="1982" y="3148"/>
                </a:lnTo>
                <a:cubicBezTo>
                  <a:pt x="2257" y="3146"/>
                  <a:pt x="2483" y="2930"/>
                  <a:pt x="2496" y="2657"/>
                </a:cubicBezTo>
                <a:lnTo>
                  <a:pt x="2496" y="2657"/>
                </a:lnTo>
                <a:cubicBezTo>
                  <a:pt x="2496" y="2653"/>
                  <a:pt x="2496" y="2649"/>
                  <a:pt x="2495" y="2646"/>
                </a:cubicBezTo>
                <a:lnTo>
                  <a:pt x="2495" y="2646"/>
                </a:lnTo>
                <a:cubicBezTo>
                  <a:pt x="2495" y="2644"/>
                  <a:pt x="2495" y="2643"/>
                  <a:pt x="2495" y="2642"/>
                </a:cubicBezTo>
                <a:lnTo>
                  <a:pt x="2495" y="2642"/>
                </a:lnTo>
                <a:cubicBezTo>
                  <a:pt x="2495" y="2637"/>
                  <a:pt x="2495" y="2632"/>
                  <a:pt x="2495" y="2627"/>
                </a:cubicBezTo>
                <a:lnTo>
                  <a:pt x="2495" y="2156"/>
                </a:lnTo>
                <a:lnTo>
                  <a:pt x="2495" y="2156"/>
                </a:lnTo>
                <a:cubicBezTo>
                  <a:pt x="2489" y="2151"/>
                  <a:pt x="2483" y="2144"/>
                  <a:pt x="2474" y="2140"/>
                </a:cubicBezTo>
                <a:lnTo>
                  <a:pt x="2474" y="2140"/>
                </a:lnTo>
                <a:cubicBezTo>
                  <a:pt x="2472" y="2138"/>
                  <a:pt x="2468" y="2136"/>
                  <a:pt x="2464" y="2134"/>
                </a:cubicBezTo>
                <a:lnTo>
                  <a:pt x="2464" y="2134"/>
                </a:lnTo>
                <a:cubicBezTo>
                  <a:pt x="2454" y="2129"/>
                  <a:pt x="2442" y="2127"/>
                  <a:pt x="2431" y="2126"/>
                </a:cubicBezTo>
                <a:lnTo>
                  <a:pt x="2431" y="2126"/>
                </a:lnTo>
                <a:cubicBezTo>
                  <a:pt x="2415" y="2125"/>
                  <a:pt x="2399" y="2129"/>
                  <a:pt x="2385" y="2135"/>
                </a:cubicBezTo>
                <a:lnTo>
                  <a:pt x="2385" y="2135"/>
                </a:lnTo>
                <a:cubicBezTo>
                  <a:pt x="2288" y="2181"/>
                  <a:pt x="2189" y="2210"/>
                  <a:pt x="2119" y="2210"/>
                </a:cubicBezTo>
                <a:lnTo>
                  <a:pt x="2119" y="2210"/>
                </a:lnTo>
                <a:cubicBezTo>
                  <a:pt x="2114" y="2210"/>
                  <a:pt x="2109" y="2210"/>
                  <a:pt x="2104" y="2210"/>
                </a:cubicBezTo>
                <a:lnTo>
                  <a:pt x="2104" y="2210"/>
                </a:lnTo>
                <a:cubicBezTo>
                  <a:pt x="2059" y="2207"/>
                  <a:pt x="2018" y="2195"/>
                  <a:pt x="1981" y="2175"/>
                </a:cubicBezTo>
                <a:lnTo>
                  <a:pt x="1981" y="2175"/>
                </a:lnTo>
                <a:cubicBezTo>
                  <a:pt x="1978" y="2173"/>
                  <a:pt x="1975" y="2171"/>
                  <a:pt x="1972" y="2169"/>
                </a:cubicBezTo>
                <a:lnTo>
                  <a:pt x="1968" y="2167"/>
                </a:lnTo>
                <a:lnTo>
                  <a:pt x="1968" y="2167"/>
                </a:lnTo>
                <a:cubicBezTo>
                  <a:pt x="1967" y="2165"/>
                  <a:pt x="1966" y="2165"/>
                  <a:pt x="1964" y="2164"/>
                </a:cubicBezTo>
                <a:lnTo>
                  <a:pt x="1963" y="2163"/>
                </a:lnTo>
                <a:lnTo>
                  <a:pt x="1963" y="2163"/>
                </a:lnTo>
                <a:cubicBezTo>
                  <a:pt x="1960" y="2160"/>
                  <a:pt x="1958" y="2159"/>
                  <a:pt x="1956" y="2158"/>
                </a:cubicBezTo>
                <a:lnTo>
                  <a:pt x="1954" y="2156"/>
                </a:lnTo>
                <a:lnTo>
                  <a:pt x="1954" y="2156"/>
                </a:lnTo>
                <a:lnTo>
                  <a:pt x="1953" y="2156"/>
                </a:lnTo>
                <a:lnTo>
                  <a:pt x="1953" y="2156"/>
                </a:lnTo>
                <a:cubicBezTo>
                  <a:pt x="1939" y="2146"/>
                  <a:pt x="1926" y="2132"/>
                  <a:pt x="1914" y="2118"/>
                </a:cubicBezTo>
                <a:lnTo>
                  <a:pt x="1914" y="2118"/>
                </a:lnTo>
                <a:cubicBezTo>
                  <a:pt x="1869" y="2062"/>
                  <a:pt x="1843" y="1982"/>
                  <a:pt x="1843" y="1895"/>
                </a:cubicBezTo>
                <a:lnTo>
                  <a:pt x="1843" y="1895"/>
                </a:lnTo>
                <a:cubicBezTo>
                  <a:pt x="1843" y="1796"/>
                  <a:pt x="1872" y="1713"/>
                  <a:pt x="1927" y="1656"/>
                </a:cubicBezTo>
                <a:lnTo>
                  <a:pt x="1927" y="1656"/>
                </a:lnTo>
                <a:cubicBezTo>
                  <a:pt x="1956" y="1626"/>
                  <a:pt x="1991" y="1604"/>
                  <a:pt x="2032" y="1591"/>
                </a:cubicBezTo>
                <a:lnTo>
                  <a:pt x="2032" y="1591"/>
                </a:lnTo>
                <a:cubicBezTo>
                  <a:pt x="2059" y="1583"/>
                  <a:pt x="2089" y="1579"/>
                  <a:pt x="2119" y="1579"/>
                </a:cubicBezTo>
                <a:lnTo>
                  <a:pt x="2119" y="1579"/>
                </a:lnTo>
                <a:cubicBezTo>
                  <a:pt x="2187" y="1579"/>
                  <a:pt x="2287" y="1609"/>
                  <a:pt x="2385" y="1658"/>
                </a:cubicBezTo>
                <a:lnTo>
                  <a:pt x="2385" y="1658"/>
                </a:lnTo>
                <a:cubicBezTo>
                  <a:pt x="2413" y="1673"/>
                  <a:pt x="2446" y="1671"/>
                  <a:pt x="2473" y="1654"/>
                </a:cubicBezTo>
                <a:lnTo>
                  <a:pt x="2473" y="1654"/>
                </a:lnTo>
                <a:cubicBezTo>
                  <a:pt x="2474" y="1654"/>
                  <a:pt x="2475" y="1653"/>
                  <a:pt x="2476" y="1653"/>
                </a:cubicBezTo>
                <a:lnTo>
                  <a:pt x="2478" y="1651"/>
                </a:lnTo>
                <a:lnTo>
                  <a:pt x="2478" y="1651"/>
                </a:lnTo>
                <a:cubicBezTo>
                  <a:pt x="2484" y="1647"/>
                  <a:pt x="2490" y="1641"/>
                  <a:pt x="2495" y="1636"/>
                </a:cubicBezTo>
                <a:lnTo>
                  <a:pt x="2495" y="1165"/>
                </a:lnTo>
                <a:lnTo>
                  <a:pt x="2495" y="1165"/>
                </a:lnTo>
                <a:cubicBezTo>
                  <a:pt x="2495" y="1156"/>
                  <a:pt x="2495" y="1148"/>
                  <a:pt x="2496" y="1139"/>
                </a:cubicBezTo>
                <a:lnTo>
                  <a:pt x="2496" y="1139"/>
                </a:lnTo>
                <a:cubicBezTo>
                  <a:pt x="2480" y="866"/>
                  <a:pt x="2254" y="651"/>
                  <a:pt x="1980" y="65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9934840C-0127-4147-8158-AC8000269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9910" y="4979187"/>
            <a:ext cx="4730004" cy="3109388"/>
          </a:xfrm>
          <a:custGeom>
            <a:avLst/>
            <a:gdLst>
              <a:gd name="T0" fmla="*/ 1654 w 3795"/>
              <a:gd name="T1" fmla="*/ 2454 h 2497"/>
              <a:gd name="T2" fmla="*/ 1583 w 3795"/>
              <a:gd name="T3" fmla="*/ 2098 h 2497"/>
              <a:gd name="T4" fmla="*/ 1618 w 3795"/>
              <a:gd name="T5" fmla="*/ 1960 h 2497"/>
              <a:gd name="T6" fmla="*/ 1626 w 3795"/>
              <a:gd name="T7" fmla="*/ 1947 h 2497"/>
              <a:gd name="T8" fmla="*/ 1635 w 3795"/>
              <a:gd name="T9" fmla="*/ 1935 h 2497"/>
              <a:gd name="T10" fmla="*/ 1676 w 3795"/>
              <a:gd name="T11" fmla="*/ 1893 h 2497"/>
              <a:gd name="T12" fmla="*/ 2138 w 3795"/>
              <a:gd name="T13" fmla="*/ 1906 h 2497"/>
              <a:gd name="T14" fmla="*/ 2215 w 3795"/>
              <a:gd name="T15" fmla="*/ 2098 h 2497"/>
              <a:gd name="T16" fmla="*/ 2139 w 3795"/>
              <a:gd name="T17" fmla="*/ 2452 h 2497"/>
              <a:gd name="T18" fmla="*/ 2218 w 3795"/>
              <a:gd name="T19" fmla="*/ 2496 h 2497"/>
              <a:gd name="T20" fmla="*/ 2632 w 3795"/>
              <a:gd name="T21" fmla="*/ 2496 h 2497"/>
              <a:gd name="T22" fmla="*/ 3156 w 3795"/>
              <a:gd name="T23" fmla="*/ 1475 h 2497"/>
              <a:gd name="T24" fmla="*/ 3183 w 3795"/>
              <a:gd name="T25" fmla="*/ 1451 h 2497"/>
              <a:gd name="T26" fmla="*/ 3327 w 3795"/>
              <a:gd name="T27" fmla="*/ 1441 h 2497"/>
              <a:gd name="T28" fmla="*/ 3641 w 3795"/>
              <a:gd name="T29" fmla="*/ 1505 h 2497"/>
              <a:gd name="T30" fmla="*/ 3794 w 3795"/>
              <a:gd name="T31" fmla="*/ 1250 h 2497"/>
              <a:gd name="T32" fmla="*/ 3704 w 3795"/>
              <a:gd name="T33" fmla="*/ 1028 h 2497"/>
              <a:gd name="T34" fmla="*/ 3702 w 3795"/>
              <a:gd name="T35" fmla="*/ 1027 h 2497"/>
              <a:gd name="T36" fmla="*/ 3682 w 3795"/>
              <a:gd name="T37" fmla="*/ 1014 h 2497"/>
              <a:gd name="T38" fmla="*/ 3569 w 3795"/>
              <a:gd name="T39" fmla="*/ 985 h 2497"/>
              <a:gd name="T40" fmla="*/ 3187 w 3795"/>
              <a:gd name="T41" fmla="*/ 1048 h 2497"/>
              <a:gd name="T42" fmla="*/ 3150 w 3795"/>
              <a:gd name="T43" fmla="*/ 1005 h 2497"/>
              <a:gd name="T44" fmla="*/ 2156 w 3795"/>
              <a:gd name="T45" fmla="*/ 0 h 2497"/>
              <a:gd name="T46" fmla="*/ 2136 w 3795"/>
              <a:gd name="T47" fmla="*/ 108 h 2497"/>
              <a:gd name="T48" fmla="*/ 2211 w 3795"/>
              <a:gd name="T49" fmla="*/ 389 h 2497"/>
              <a:gd name="T50" fmla="*/ 2175 w 3795"/>
              <a:gd name="T51" fmla="*/ 512 h 2497"/>
              <a:gd name="T52" fmla="*/ 2170 w 3795"/>
              <a:gd name="T53" fmla="*/ 522 h 2497"/>
              <a:gd name="T54" fmla="*/ 2164 w 3795"/>
              <a:gd name="T55" fmla="*/ 531 h 2497"/>
              <a:gd name="T56" fmla="*/ 2158 w 3795"/>
              <a:gd name="T57" fmla="*/ 539 h 2497"/>
              <a:gd name="T58" fmla="*/ 1895 w 3795"/>
              <a:gd name="T59" fmla="*/ 649 h 2497"/>
              <a:gd name="T60" fmla="*/ 1592 w 3795"/>
              <a:gd name="T61" fmla="*/ 461 h 2497"/>
              <a:gd name="T62" fmla="*/ 1659 w 3795"/>
              <a:gd name="T63" fmla="*/ 108 h 2497"/>
              <a:gd name="T64" fmla="*/ 1652 w 3795"/>
              <a:gd name="T65" fmla="*/ 15 h 2497"/>
              <a:gd name="T66" fmla="*/ 1169 w 3795"/>
              <a:gd name="T67" fmla="*/ 0 h 2497"/>
              <a:gd name="T68" fmla="*/ 652 w 3795"/>
              <a:gd name="T69" fmla="*/ 996 h 2497"/>
              <a:gd name="T70" fmla="*/ 647 w 3795"/>
              <a:gd name="T71" fmla="*/ 1011 h 2497"/>
              <a:gd name="T72" fmla="*/ 612 w 3795"/>
              <a:gd name="T73" fmla="*/ 1046 h 2497"/>
              <a:gd name="T74" fmla="*/ 468 w 3795"/>
              <a:gd name="T75" fmla="*/ 1056 h 2497"/>
              <a:gd name="T76" fmla="*/ 153 w 3795"/>
              <a:gd name="T77" fmla="*/ 992 h 2497"/>
              <a:gd name="T78" fmla="*/ 0 w 3795"/>
              <a:gd name="T79" fmla="*/ 1247 h 2497"/>
              <a:gd name="T80" fmla="*/ 92 w 3795"/>
              <a:gd name="T81" fmla="*/ 1470 h 2497"/>
              <a:gd name="T82" fmla="*/ 100 w 3795"/>
              <a:gd name="T83" fmla="*/ 1475 h 2497"/>
              <a:gd name="T84" fmla="*/ 113 w 3795"/>
              <a:gd name="T85" fmla="*/ 1483 h 2497"/>
              <a:gd name="T86" fmla="*/ 212 w 3795"/>
              <a:gd name="T87" fmla="*/ 1510 h 2497"/>
              <a:gd name="T88" fmla="*/ 276 w 3795"/>
              <a:gd name="T89" fmla="*/ 1507 h 2497"/>
              <a:gd name="T90" fmla="*/ 500 w 3795"/>
              <a:gd name="T91" fmla="*/ 1430 h 2497"/>
              <a:gd name="T92" fmla="*/ 579 w 3795"/>
              <a:gd name="T93" fmla="*/ 1435 h 2497"/>
              <a:gd name="T94" fmla="*/ 639 w 3795"/>
              <a:gd name="T95" fmla="*/ 1475 h 2497"/>
              <a:gd name="T96" fmla="*/ 652 w 3795"/>
              <a:gd name="T97" fmla="*/ 1501 h 2497"/>
              <a:gd name="T98" fmla="*/ 653 w 3795"/>
              <a:gd name="T99" fmla="*/ 2007 h 2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95" h="2497">
                <a:moveTo>
                  <a:pt x="1169" y="2496"/>
                </a:moveTo>
                <a:lnTo>
                  <a:pt x="1577" y="2496"/>
                </a:lnTo>
                <a:lnTo>
                  <a:pt x="1577" y="2496"/>
                </a:lnTo>
                <a:cubicBezTo>
                  <a:pt x="1608" y="2496"/>
                  <a:pt x="1637" y="2480"/>
                  <a:pt x="1654" y="2454"/>
                </a:cubicBezTo>
                <a:lnTo>
                  <a:pt x="1654" y="2454"/>
                </a:lnTo>
                <a:cubicBezTo>
                  <a:pt x="1671" y="2426"/>
                  <a:pt x="1673" y="2393"/>
                  <a:pt x="1659" y="2364"/>
                </a:cubicBezTo>
                <a:lnTo>
                  <a:pt x="1659" y="2364"/>
                </a:lnTo>
                <a:cubicBezTo>
                  <a:pt x="1611" y="2267"/>
                  <a:pt x="1583" y="2167"/>
                  <a:pt x="1583" y="2098"/>
                </a:cubicBezTo>
                <a:lnTo>
                  <a:pt x="1583" y="2098"/>
                </a:lnTo>
                <a:cubicBezTo>
                  <a:pt x="1583" y="2093"/>
                  <a:pt x="1583" y="2087"/>
                  <a:pt x="1583" y="2083"/>
                </a:cubicBezTo>
                <a:lnTo>
                  <a:pt x="1583" y="2083"/>
                </a:lnTo>
                <a:cubicBezTo>
                  <a:pt x="1585" y="2038"/>
                  <a:pt x="1597" y="1996"/>
                  <a:pt x="1618" y="1960"/>
                </a:cubicBezTo>
                <a:lnTo>
                  <a:pt x="1618" y="1960"/>
                </a:lnTo>
                <a:cubicBezTo>
                  <a:pt x="1620" y="1957"/>
                  <a:pt x="1622" y="1953"/>
                  <a:pt x="1624" y="1951"/>
                </a:cubicBezTo>
                <a:lnTo>
                  <a:pt x="1626" y="1947"/>
                </a:lnTo>
                <a:lnTo>
                  <a:pt x="1626" y="1947"/>
                </a:lnTo>
                <a:cubicBezTo>
                  <a:pt x="1628" y="1946"/>
                  <a:pt x="1628" y="1944"/>
                  <a:pt x="1629" y="1942"/>
                </a:cubicBezTo>
                <a:lnTo>
                  <a:pt x="1630" y="1941"/>
                </a:lnTo>
                <a:lnTo>
                  <a:pt x="1630" y="1941"/>
                </a:lnTo>
                <a:cubicBezTo>
                  <a:pt x="1632" y="1939"/>
                  <a:pt x="1634" y="1937"/>
                  <a:pt x="1635" y="1935"/>
                </a:cubicBezTo>
                <a:lnTo>
                  <a:pt x="1636" y="1933"/>
                </a:lnTo>
                <a:lnTo>
                  <a:pt x="1636" y="1933"/>
                </a:lnTo>
                <a:cubicBezTo>
                  <a:pt x="1648" y="1918"/>
                  <a:pt x="1662" y="1905"/>
                  <a:pt x="1676" y="1893"/>
                </a:cubicBezTo>
                <a:lnTo>
                  <a:pt x="1676" y="1893"/>
                </a:lnTo>
                <a:cubicBezTo>
                  <a:pt x="1732" y="1847"/>
                  <a:pt x="1811" y="1822"/>
                  <a:pt x="1899" y="1822"/>
                </a:cubicBezTo>
                <a:lnTo>
                  <a:pt x="1899" y="1822"/>
                </a:lnTo>
                <a:cubicBezTo>
                  <a:pt x="1998" y="1822"/>
                  <a:pt x="2081" y="1851"/>
                  <a:pt x="2138" y="1906"/>
                </a:cubicBezTo>
                <a:lnTo>
                  <a:pt x="2138" y="1906"/>
                </a:lnTo>
                <a:cubicBezTo>
                  <a:pt x="2168" y="1935"/>
                  <a:pt x="2190" y="1970"/>
                  <a:pt x="2202" y="2011"/>
                </a:cubicBezTo>
                <a:lnTo>
                  <a:pt x="2202" y="2011"/>
                </a:lnTo>
                <a:cubicBezTo>
                  <a:pt x="2211" y="2038"/>
                  <a:pt x="2215" y="2067"/>
                  <a:pt x="2215" y="2098"/>
                </a:cubicBezTo>
                <a:lnTo>
                  <a:pt x="2215" y="2098"/>
                </a:lnTo>
                <a:cubicBezTo>
                  <a:pt x="2215" y="2166"/>
                  <a:pt x="2185" y="2265"/>
                  <a:pt x="2136" y="2364"/>
                </a:cubicBezTo>
                <a:lnTo>
                  <a:pt x="2136" y="2364"/>
                </a:lnTo>
                <a:cubicBezTo>
                  <a:pt x="2121" y="2392"/>
                  <a:pt x="2122" y="2425"/>
                  <a:pt x="2139" y="2452"/>
                </a:cubicBezTo>
                <a:lnTo>
                  <a:pt x="2139" y="2452"/>
                </a:lnTo>
                <a:cubicBezTo>
                  <a:pt x="2139" y="2453"/>
                  <a:pt x="2141" y="2454"/>
                  <a:pt x="2141" y="2454"/>
                </a:cubicBezTo>
                <a:lnTo>
                  <a:pt x="2143" y="2457"/>
                </a:lnTo>
                <a:lnTo>
                  <a:pt x="2143" y="2457"/>
                </a:lnTo>
                <a:cubicBezTo>
                  <a:pt x="2160" y="2482"/>
                  <a:pt x="2188" y="2496"/>
                  <a:pt x="2218" y="2496"/>
                </a:cubicBezTo>
                <a:lnTo>
                  <a:pt x="2218" y="2496"/>
                </a:lnTo>
                <a:lnTo>
                  <a:pt x="2218" y="2496"/>
                </a:lnTo>
                <a:lnTo>
                  <a:pt x="2632" y="2496"/>
                </a:lnTo>
                <a:lnTo>
                  <a:pt x="2632" y="2496"/>
                </a:lnTo>
                <a:cubicBezTo>
                  <a:pt x="2917" y="2496"/>
                  <a:pt x="3150" y="2264"/>
                  <a:pt x="3150" y="1979"/>
                </a:cubicBezTo>
                <a:lnTo>
                  <a:pt x="3150" y="1492"/>
                </a:lnTo>
                <a:lnTo>
                  <a:pt x="3150" y="1492"/>
                </a:lnTo>
                <a:cubicBezTo>
                  <a:pt x="3150" y="1485"/>
                  <a:pt x="3151" y="1480"/>
                  <a:pt x="3156" y="1475"/>
                </a:cubicBezTo>
                <a:lnTo>
                  <a:pt x="3156" y="1475"/>
                </a:lnTo>
                <a:cubicBezTo>
                  <a:pt x="3163" y="1466"/>
                  <a:pt x="3172" y="1459"/>
                  <a:pt x="3181" y="1453"/>
                </a:cubicBezTo>
                <a:lnTo>
                  <a:pt x="3183" y="1451"/>
                </a:lnTo>
                <a:lnTo>
                  <a:pt x="3183" y="1451"/>
                </a:lnTo>
                <a:cubicBezTo>
                  <a:pt x="3185" y="1449"/>
                  <a:pt x="3186" y="1448"/>
                  <a:pt x="3189" y="1447"/>
                </a:cubicBezTo>
                <a:lnTo>
                  <a:pt x="3189" y="1447"/>
                </a:lnTo>
                <a:cubicBezTo>
                  <a:pt x="3231" y="1420"/>
                  <a:pt x="3283" y="1419"/>
                  <a:pt x="3327" y="1441"/>
                </a:cubicBezTo>
                <a:lnTo>
                  <a:pt x="3327" y="1441"/>
                </a:lnTo>
                <a:cubicBezTo>
                  <a:pt x="3418" y="1488"/>
                  <a:pt x="3509" y="1515"/>
                  <a:pt x="3569" y="1515"/>
                </a:cubicBezTo>
                <a:lnTo>
                  <a:pt x="3569" y="1515"/>
                </a:lnTo>
                <a:cubicBezTo>
                  <a:pt x="3595" y="1515"/>
                  <a:pt x="3619" y="1511"/>
                  <a:pt x="3641" y="1505"/>
                </a:cubicBezTo>
                <a:lnTo>
                  <a:pt x="3641" y="1505"/>
                </a:lnTo>
                <a:cubicBezTo>
                  <a:pt x="3674" y="1495"/>
                  <a:pt x="3702" y="1477"/>
                  <a:pt x="3725" y="1453"/>
                </a:cubicBezTo>
                <a:lnTo>
                  <a:pt x="3725" y="1453"/>
                </a:lnTo>
                <a:cubicBezTo>
                  <a:pt x="3770" y="1406"/>
                  <a:pt x="3794" y="1336"/>
                  <a:pt x="3794" y="1250"/>
                </a:cubicBezTo>
                <a:lnTo>
                  <a:pt x="3794" y="1250"/>
                </a:lnTo>
                <a:cubicBezTo>
                  <a:pt x="3794" y="1174"/>
                  <a:pt x="3773" y="1106"/>
                  <a:pt x="3735" y="1059"/>
                </a:cubicBezTo>
                <a:lnTo>
                  <a:pt x="3735" y="1059"/>
                </a:lnTo>
                <a:cubicBezTo>
                  <a:pt x="3726" y="1047"/>
                  <a:pt x="3715" y="1037"/>
                  <a:pt x="3704" y="1028"/>
                </a:cubicBezTo>
                <a:lnTo>
                  <a:pt x="3704" y="1028"/>
                </a:lnTo>
                <a:lnTo>
                  <a:pt x="3702" y="1027"/>
                </a:lnTo>
                <a:lnTo>
                  <a:pt x="3702" y="1027"/>
                </a:lnTo>
                <a:lnTo>
                  <a:pt x="3702" y="1027"/>
                </a:lnTo>
                <a:lnTo>
                  <a:pt x="3702" y="1027"/>
                </a:lnTo>
                <a:cubicBezTo>
                  <a:pt x="3701" y="1025"/>
                  <a:pt x="3699" y="1025"/>
                  <a:pt x="3697" y="1024"/>
                </a:cubicBezTo>
                <a:lnTo>
                  <a:pt x="3689" y="1018"/>
                </a:lnTo>
                <a:lnTo>
                  <a:pt x="3689" y="1018"/>
                </a:lnTo>
                <a:cubicBezTo>
                  <a:pt x="3687" y="1016"/>
                  <a:pt x="3684" y="1015"/>
                  <a:pt x="3682" y="1014"/>
                </a:cubicBezTo>
                <a:lnTo>
                  <a:pt x="3682" y="1014"/>
                </a:lnTo>
                <a:cubicBezTo>
                  <a:pt x="3652" y="997"/>
                  <a:pt x="3619" y="987"/>
                  <a:pt x="3582" y="985"/>
                </a:cubicBezTo>
                <a:lnTo>
                  <a:pt x="3582" y="985"/>
                </a:lnTo>
                <a:cubicBezTo>
                  <a:pt x="3578" y="985"/>
                  <a:pt x="3574" y="985"/>
                  <a:pt x="3569" y="985"/>
                </a:cubicBezTo>
                <a:lnTo>
                  <a:pt x="3569" y="985"/>
                </a:lnTo>
                <a:cubicBezTo>
                  <a:pt x="3507" y="985"/>
                  <a:pt x="3416" y="1011"/>
                  <a:pt x="3326" y="1056"/>
                </a:cubicBezTo>
                <a:lnTo>
                  <a:pt x="3326" y="1056"/>
                </a:lnTo>
                <a:cubicBezTo>
                  <a:pt x="3281" y="1078"/>
                  <a:pt x="3229" y="1074"/>
                  <a:pt x="3187" y="1048"/>
                </a:cubicBezTo>
                <a:lnTo>
                  <a:pt x="3187" y="1048"/>
                </a:lnTo>
                <a:cubicBezTo>
                  <a:pt x="3175" y="1041"/>
                  <a:pt x="3165" y="1032"/>
                  <a:pt x="3156" y="1021"/>
                </a:cubicBezTo>
                <a:lnTo>
                  <a:pt x="3156" y="1021"/>
                </a:lnTo>
                <a:cubicBezTo>
                  <a:pt x="3151" y="1017"/>
                  <a:pt x="3150" y="1011"/>
                  <a:pt x="3150" y="1005"/>
                </a:cubicBezTo>
                <a:lnTo>
                  <a:pt x="3150" y="517"/>
                </a:lnTo>
                <a:lnTo>
                  <a:pt x="3150" y="517"/>
                </a:lnTo>
                <a:cubicBezTo>
                  <a:pt x="3150" y="232"/>
                  <a:pt x="2917" y="0"/>
                  <a:pt x="2632" y="0"/>
                </a:cubicBezTo>
                <a:lnTo>
                  <a:pt x="2156" y="0"/>
                </a:lnTo>
                <a:lnTo>
                  <a:pt x="2156" y="0"/>
                </a:lnTo>
                <a:cubicBezTo>
                  <a:pt x="2150" y="5"/>
                  <a:pt x="2145" y="12"/>
                  <a:pt x="2141" y="18"/>
                </a:cubicBezTo>
                <a:lnTo>
                  <a:pt x="2141" y="18"/>
                </a:lnTo>
                <a:cubicBezTo>
                  <a:pt x="2123" y="45"/>
                  <a:pt x="2122" y="79"/>
                  <a:pt x="2136" y="108"/>
                </a:cubicBezTo>
                <a:lnTo>
                  <a:pt x="2136" y="108"/>
                </a:lnTo>
                <a:cubicBezTo>
                  <a:pt x="2183" y="205"/>
                  <a:pt x="2211" y="304"/>
                  <a:pt x="2211" y="374"/>
                </a:cubicBezTo>
                <a:lnTo>
                  <a:pt x="2211" y="374"/>
                </a:lnTo>
                <a:cubicBezTo>
                  <a:pt x="2211" y="379"/>
                  <a:pt x="2211" y="384"/>
                  <a:pt x="2211" y="389"/>
                </a:cubicBezTo>
                <a:lnTo>
                  <a:pt x="2211" y="389"/>
                </a:lnTo>
                <a:cubicBezTo>
                  <a:pt x="2209" y="434"/>
                  <a:pt x="2197" y="475"/>
                  <a:pt x="2177" y="511"/>
                </a:cubicBezTo>
                <a:lnTo>
                  <a:pt x="2177" y="511"/>
                </a:lnTo>
                <a:cubicBezTo>
                  <a:pt x="2177" y="511"/>
                  <a:pt x="2176" y="512"/>
                  <a:pt x="2175" y="512"/>
                </a:cubicBezTo>
                <a:lnTo>
                  <a:pt x="2175" y="512"/>
                </a:lnTo>
                <a:cubicBezTo>
                  <a:pt x="2174" y="515"/>
                  <a:pt x="2173" y="518"/>
                  <a:pt x="2171" y="520"/>
                </a:cubicBezTo>
                <a:lnTo>
                  <a:pt x="2170" y="522"/>
                </a:lnTo>
                <a:lnTo>
                  <a:pt x="2170" y="522"/>
                </a:lnTo>
                <a:cubicBezTo>
                  <a:pt x="2169" y="523"/>
                  <a:pt x="2169" y="523"/>
                  <a:pt x="2168" y="525"/>
                </a:cubicBezTo>
                <a:lnTo>
                  <a:pt x="2168" y="525"/>
                </a:lnTo>
                <a:cubicBezTo>
                  <a:pt x="2168" y="526"/>
                  <a:pt x="2166" y="527"/>
                  <a:pt x="2166" y="529"/>
                </a:cubicBezTo>
                <a:lnTo>
                  <a:pt x="2164" y="531"/>
                </a:lnTo>
                <a:lnTo>
                  <a:pt x="2164" y="531"/>
                </a:lnTo>
                <a:cubicBezTo>
                  <a:pt x="2163" y="533"/>
                  <a:pt x="2161" y="535"/>
                  <a:pt x="2159" y="537"/>
                </a:cubicBezTo>
                <a:lnTo>
                  <a:pt x="2158" y="539"/>
                </a:lnTo>
                <a:lnTo>
                  <a:pt x="2158" y="539"/>
                </a:lnTo>
                <a:cubicBezTo>
                  <a:pt x="2146" y="554"/>
                  <a:pt x="2133" y="567"/>
                  <a:pt x="2118" y="579"/>
                </a:cubicBezTo>
                <a:lnTo>
                  <a:pt x="2118" y="579"/>
                </a:lnTo>
                <a:cubicBezTo>
                  <a:pt x="2063" y="624"/>
                  <a:pt x="1984" y="649"/>
                  <a:pt x="1895" y="649"/>
                </a:cubicBezTo>
                <a:lnTo>
                  <a:pt x="1895" y="649"/>
                </a:lnTo>
                <a:cubicBezTo>
                  <a:pt x="1796" y="649"/>
                  <a:pt x="1714" y="621"/>
                  <a:pt x="1657" y="566"/>
                </a:cubicBezTo>
                <a:lnTo>
                  <a:pt x="1657" y="566"/>
                </a:lnTo>
                <a:cubicBezTo>
                  <a:pt x="1627" y="537"/>
                  <a:pt x="1605" y="501"/>
                  <a:pt x="1592" y="461"/>
                </a:cubicBezTo>
                <a:lnTo>
                  <a:pt x="1592" y="461"/>
                </a:lnTo>
                <a:cubicBezTo>
                  <a:pt x="1584" y="433"/>
                  <a:pt x="1579" y="404"/>
                  <a:pt x="1579" y="374"/>
                </a:cubicBezTo>
                <a:lnTo>
                  <a:pt x="1579" y="374"/>
                </a:lnTo>
                <a:cubicBezTo>
                  <a:pt x="1579" y="306"/>
                  <a:pt x="1609" y="206"/>
                  <a:pt x="1659" y="108"/>
                </a:cubicBezTo>
                <a:lnTo>
                  <a:pt x="1659" y="108"/>
                </a:lnTo>
                <a:cubicBezTo>
                  <a:pt x="1673" y="80"/>
                  <a:pt x="1672" y="47"/>
                  <a:pt x="1656" y="19"/>
                </a:cubicBezTo>
                <a:lnTo>
                  <a:pt x="1656" y="19"/>
                </a:lnTo>
                <a:cubicBezTo>
                  <a:pt x="1655" y="19"/>
                  <a:pt x="1654" y="18"/>
                  <a:pt x="1654" y="17"/>
                </a:cubicBezTo>
                <a:lnTo>
                  <a:pt x="1652" y="15"/>
                </a:lnTo>
                <a:lnTo>
                  <a:pt x="1652" y="15"/>
                </a:lnTo>
                <a:cubicBezTo>
                  <a:pt x="1648" y="9"/>
                  <a:pt x="1644" y="4"/>
                  <a:pt x="1639" y="0"/>
                </a:cubicBezTo>
                <a:lnTo>
                  <a:pt x="1169" y="0"/>
                </a:lnTo>
                <a:lnTo>
                  <a:pt x="1169" y="0"/>
                </a:lnTo>
                <a:cubicBezTo>
                  <a:pt x="892" y="0"/>
                  <a:pt x="665" y="217"/>
                  <a:pt x="653" y="492"/>
                </a:cubicBezTo>
                <a:lnTo>
                  <a:pt x="653" y="492"/>
                </a:lnTo>
                <a:cubicBezTo>
                  <a:pt x="653" y="500"/>
                  <a:pt x="652" y="509"/>
                  <a:pt x="652" y="517"/>
                </a:cubicBezTo>
                <a:lnTo>
                  <a:pt x="652" y="996"/>
                </a:lnTo>
                <a:lnTo>
                  <a:pt x="652" y="996"/>
                </a:lnTo>
                <a:cubicBezTo>
                  <a:pt x="652" y="997"/>
                  <a:pt x="652" y="999"/>
                  <a:pt x="652" y="1000"/>
                </a:cubicBezTo>
                <a:lnTo>
                  <a:pt x="652" y="1000"/>
                </a:lnTo>
                <a:cubicBezTo>
                  <a:pt x="652" y="1004"/>
                  <a:pt x="649" y="1008"/>
                  <a:pt x="647" y="1011"/>
                </a:cubicBezTo>
                <a:lnTo>
                  <a:pt x="647" y="1011"/>
                </a:lnTo>
                <a:cubicBezTo>
                  <a:pt x="638" y="1024"/>
                  <a:pt x="626" y="1035"/>
                  <a:pt x="613" y="1045"/>
                </a:cubicBezTo>
                <a:lnTo>
                  <a:pt x="612" y="1046"/>
                </a:lnTo>
                <a:lnTo>
                  <a:pt x="612" y="1046"/>
                </a:lnTo>
                <a:cubicBezTo>
                  <a:pt x="610" y="1047"/>
                  <a:pt x="608" y="1049"/>
                  <a:pt x="606" y="1050"/>
                </a:cubicBezTo>
                <a:lnTo>
                  <a:pt x="606" y="1050"/>
                </a:lnTo>
                <a:cubicBezTo>
                  <a:pt x="563" y="1076"/>
                  <a:pt x="512" y="1078"/>
                  <a:pt x="468" y="1056"/>
                </a:cubicBezTo>
                <a:lnTo>
                  <a:pt x="468" y="1056"/>
                </a:lnTo>
                <a:cubicBezTo>
                  <a:pt x="376" y="1009"/>
                  <a:pt x="286" y="982"/>
                  <a:pt x="225" y="982"/>
                </a:cubicBezTo>
                <a:lnTo>
                  <a:pt x="225" y="982"/>
                </a:lnTo>
                <a:cubicBezTo>
                  <a:pt x="199" y="982"/>
                  <a:pt x="176" y="985"/>
                  <a:pt x="153" y="992"/>
                </a:cubicBezTo>
                <a:lnTo>
                  <a:pt x="153" y="992"/>
                </a:lnTo>
                <a:cubicBezTo>
                  <a:pt x="121" y="1002"/>
                  <a:pt x="93" y="1019"/>
                  <a:pt x="70" y="1044"/>
                </a:cubicBezTo>
                <a:lnTo>
                  <a:pt x="70" y="1044"/>
                </a:lnTo>
                <a:cubicBezTo>
                  <a:pt x="25" y="1091"/>
                  <a:pt x="0" y="1161"/>
                  <a:pt x="0" y="1247"/>
                </a:cubicBezTo>
                <a:lnTo>
                  <a:pt x="0" y="1247"/>
                </a:lnTo>
                <a:cubicBezTo>
                  <a:pt x="0" y="1323"/>
                  <a:pt x="22" y="1391"/>
                  <a:pt x="59" y="1438"/>
                </a:cubicBezTo>
                <a:lnTo>
                  <a:pt x="59" y="1438"/>
                </a:lnTo>
                <a:cubicBezTo>
                  <a:pt x="69" y="1449"/>
                  <a:pt x="80" y="1460"/>
                  <a:pt x="91" y="1469"/>
                </a:cubicBezTo>
                <a:lnTo>
                  <a:pt x="92" y="1470"/>
                </a:lnTo>
                <a:lnTo>
                  <a:pt x="92" y="1470"/>
                </a:lnTo>
                <a:cubicBezTo>
                  <a:pt x="94" y="1471"/>
                  <a:pt x="96" y="1472"/>
                  <a:pt x="98" y="1474"/>
                </a:cubicBezTo>
                <a:lnTo>
                  <a:pt x="100" y="1475"/>
                </a:lnTo>
                <a:lnTo>
                  <a:pt x="100" y="1475"/>
                </a:lnTo>
                <a:cubicBezTo>
                  <a:pt x="101" y="1476"/>
                  <a:pt x="102" y="1476"/>
                  <a:pt x="102" y="1477"/>
                </a:cubicBezTo>
                <a:lnTo>
                  <a:pt x="105" y="1479"/>
                </a:lnTo>
                <a:lnTo>
                  <a:pt x="105" y="1479"/>
                </a:lnTo>
                <a:cubicBezTo>
                  <a:pt x="108" y="1481"/>
                  <a:pt x="110" y="1482"/>
                  <a:pt x="113" y="1483"/>
                </a:cubicBezTo>
                <a:lnTo>
                  <a:pt x="113" y="1483"/>
                </a:lnTo>
                <a:cubicBezTo>
                  <a:pt x="116" y="1485"/>
                  <a:pt x="120" y="1487"/>
                  <a:pt x="124" y="1489"/>
                </a:cubicBezTo>
                <a:lnTo>
                  <a:pt x="124" y="1489"/>
                </a:lnTo>
                <a:cubicBezTo>
                  <a:pt x="150" y="1503"/>
                  <a:pt x="180" y="1509"/>
                  <a:pt x="212" y="1510"/>
                </a:cubicBezTo>
                <a:lnTo>
                  <a:pt x="212" y="1510"/>
                </a:lnTo>
                <a:cubicBezTo>
                  <a:pt x="217" y="1511"/>
                  <a:pt x="221" y="1511"/>
                  <a:pt x="225" y="1511"/>
                </a:cubicBezTo>
                <a:lnTo>
                  <a:pt x="225" y="1511"/>
                </a:lnTo>
                <a:cubicBezTo>
                  <a:pt x="240" y="1511"/>
                  <a:pt x="258" y="1509"/>
                  <a:pt x="276" y="1507"/>
                </a:cubicBezTo>
                <a:lnTo>
                  <a:pt x="276" y="1507"/>
                </a:lnTo>
                <a:cubicBezTo>
                  <a:pt x="333" y="1498"/>
                  <a:pt x="401" y="1474"/>
                  <a:pt x="469" y="1441"/>
                </a:cubicBezTo>
                <a:lnTo>
                  <a:pt x="469" y="1441"/>
                </a:lnTo>
                <a:cubicBezTo>
                  <a:pt x="479" y="1436"/>
                  <a:pt x="490" y="1433"/>
                  <a:pt x="500" y="1430"/>
                </a:cubicBezTo>
                <a:lnTo>
                  <a:pt x="500" y="1430"/>
                </a:lnTo>
                <a:cubicBezTo>
                  <a:pt x="525" y="1425"/>
                  <a:pt x="550" y="1426"/>
                  <a:pt x="574" y="1433"/>
                </a:cubicBezTo>
                <a:lnTo>
                  <a:pt x="574" y="1433"/>
                </a:lnTo>
                <a:cubicBezTo>
                  <a:pt x="576" y="1434"/>
                  <a:pt x="578" y="1435"/>
                  <a:pt x="579" y="1435"/>
                </a:cubicBezTo>
                <a:lnTo>
                  <a:pt x="579" y="1435"/>
                </a:lnTo>
                <a:cubicBezTo>
                  <a:pt x="589" y="1439"/>
                  <a:pt x="599" y="1443"/>
                  <a:pt x="607" y="1449"/>
                </a:cubicBezTo>
                <a:lnTo>
                  <a:pt x="607" y="1449"/>
                </a:lnTo>
                <a:cubicBezTo>
                  <a:pt x="619" y="1456"/>
                  <a:pt x="630" y="1465"/>
                  <a:pt x="639" y="1475"/>
                </a:cubicBezTo>
                <a:lnTo>
                  <a:pt x="639" y="1475"/>
                </a:lnTo>
                <a:cubicBezTo>
                  <a:pt x="642" y="1478"/>
                  <a:pt x="645" y="1482"/>
                  <a:pt x="647" y="1485"/>
                </a:cubicBezTo>
                <a:lnTo>
                  <a:pt x="647" y="1485"/>
                </a:lnTo>
                <a:cubicBezTo>
                  <a:pt x="650" y="1490"/>
                  <a:pt x="652" y="1495"/>
                  <a:pt x="652" y="1501"/>
                </a:cubicBezTo>
                <a:lnTo>
                  <a:pt x="652" y="1979"/>
                </a:lnTo>
                <a:lnTo>
                  <a:pt x="652" y="1979"/>
                </a:lnTo>
                <a:cubicBezTo>
                  <a:pt x="652" y="1988"/>
                  <a:pt x="653" y="1998"/>
                  <a:pt x="653" y="2007"/>
                </a:cubicBezTo>
                <a:lnTo>
                  <a:pt x="653" y="2007"/>
                </a:lnTo>
                <a:cubicBezTo>
                  <a:pt x="667" y="2281"/>
                  <a:pt x="894" y="2496"/>
                  <a:pt x="1169" y="249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0" name="Freeform 44">
            <a:extLst>
              <a:ext uri="{FF2B5EF4-FFF2-40B4-BE49-F238E27FC236}">
                <a16:creationId xmlns:a16="http://schemas.microsoft.com/office/drawing/2014/main" id="{07F8ECBB-2567-E44E-98A8-DDA749D5C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2428" y="9236739"/>
            <a:ext cx="1065762" cy="851513"/>
          </a:xfrm>
          <a:custGeom>
            <a:avLst/>
            <a:gdLst>
              <a:gd name="T0" fmla="*/ 40 w 856"/>
              <a:gd name="T1" fmla="*/ 292 h 682"/>
              <a:gd name="T2" fmla="*/ 816 w 856"/>
              <a:gd name="T3" fmla="*/ 252 h 682"/>
              <a:gd name="T4" fmla="*/ 752 w 856"/>
              <a:gd name="T5" fmla="*/ 408 h 682"/>
              <a:gd name="T6" fmla="*/ 635 w 856"/>
              <a:gd name="T7" fmla="*/ 330 h 682"/>
              <a:gd name="T8" fmla="*/ 752 w 856"/>
              <a:gd name="T9" fmla="*/ 408 h 682"/>
              <a:gd name="T10" fmla="*/ 604 w 856"/>
              <a:gd name="T11" fmla="*/ 525 h 682"/>
              <a:gd name="T12" fmla="*/ 744 w 856"/>
              <a:gd name="T13" fmla="*/ 447 h 682"/>
              <a:gd name="T14" fmla="*/ 703 w 856"/>
              <a:gd name="T15" fmla="*/ 642 h 682"/>
              <a:gd name="T16" fmla="*/ 598 w 856"/>
              <a:gd name="T17" fmla="*/ 564 h 682"/>
              <a:gd name="T18" fmla="*/ 703 w 856"/>
              <a:gd name="T19" fmla="*/ 642 h 682"/>
              <a:gd name="T20" fmla="*/ 446 w 856"/>
              <a:gd name="T21" fmla="*/ 330 h 682"/>
              <a:gd name="T22" fmla="*/ 584 w 856"/>
              <a:gd name="T23" fmla="*/ 408 h 682"/>
              <a:gd name="T24" fmla="*/ 566 w 856"/>
              <a:gd name="T25" fmla="*/ 525 h 682"/>
              <a:gd name="T26" fmla="*/ 446 w 856"/>
              <a:gd name="T27" fmla="*/ 447 h 682"/>
              <a:gd name="T28" fmla="*/ 566 w 856"/>
              <a:gd name="T29" fmla="*/ 525 h 682"/>
              <a:gd name="T30" fmla="*/ 446 w 856"/>
              <a:gd name="T31" fmla="*/ 642 h 682"/>
              <a:gd name="T32" fmla="*/ 559 w 856"/>
              <a:gd name="T33" fmla="*/ 564 h 682"/>
              <a:gd name="T34" fmla="*/ 409 w 856"/>
              <a:gd name="T35" fmla="*/ 408 h 682"/>
              <a:gd name="T36" fmla="*/ 259 w 856"/>
              <a:gd name="T37" fmla="*/ 330 h 682"/>
              <a:gd name="T38" fmla="*/ 409 w 856"/>
              <a:gd name="T39" fmla="*/ 408 h 682"/>
              <a:gd name="T40" fmla="*/ 290 w 856"/>
              <a:gd name="T41" fmla="*/ 525 h 682"/>
              <a:gd name="T42" fmla="*/ 409 w 856"/>
              <a:gd name="T43" fmla="*/ 447 h 682"/>
              <a:gd name="T44" fmla="*/ 409 w 856"/>
              <a:gd name="T45" fmla="*/ 642 h 682"/>
              <a:gd name="T46" fmla="*/ 297 w 856"/>
              <a:gd name="T47" fmla="*/ 564 h 682"/>
              <a:gd name="T48" fmla="*/ 409 w 856"/>
              <a:gd name="T49" fmla="*/ 642 h 682"/>
              <a:gd name="T50" fmla="*/ 136 w 856"/>
              <a:gd name="T51" fmla="*/ 564 h 682"/>
              <a:gd name="T52" fmla="*/ 269 w 856"/>
              <a:gd name="T53" fmla="*/ 642 h 682"/>
              <a:gd name="T54" fmla="*/ 111 w 856"/>
              <a:gd name="T55" fmla="*/ 447 h 682"/>
              <a:gd name="T56" fmla="*/ 251 w 856"/>
              <a:gd name="T57" fmla="*/ 525 h 682"/>
              <a:gd name="T58" fmla="*/ 111 w 856"/>
              <a:gd name="T59" fmla="*/ 447 h 682"/>
              <a:gd name="T60" fmla="*/ 221 w 856"/>
              <a:gd name="T61" fmla="*/ 330 h 682"/>
              <a:gd name="T62" fmla="*/ 103 w 856"/>
              <a:gd name="T63" fmla="*/ 408 h 682"/>
              <a:gd name="T64" fmla="*/ 816 w 856"/>
              <a:gd name="T65" fmla="*/ 213 h 682"/>
              <a:gd name="T66" fmla="*/ 40 w 856"/>
              <a:gd name="T67" fmla="*/ 213 h 682"/>
              <a:gd name="T68" fmla="*/ 0 w 856"/>
              <a:gd name="T69" fmla="*/ 292 h 682"/>
              <a:gd name="T70" fmla="*/ 40 w 856"/>
              <a:gd name="T71" fmla="*/ 330 h 682"/>
              <a:gd name="T72" fmla="*/ 118 w 856"/>
              <a:gd name="T73" fmla="*/ 666 h 682"/>
              <a:gd name="T74" fmla="*/ 118 w 856"/>
              <a:gd name="T75" fmla="*/ 665 h 682"/>
              <a:gd name="T76" fmla="*/ 719 w 856"/>
              <a:gd name="T77" fmla="*/ 681 h 682"/>
              <a:gd name="T78" fmla="*/ 738 w 856"/>
              <a:gd name="T79" fmla="*/ 665 h 682"/>
              <a:gd name="T80" fmla="*/ 808 w 856"/>
              <a:gd name="T81" fmla="*/ 330 h 682"/>
              <a:gd name="T82" fmla="*/ 816 w 856"/>
              <a:gd name="T83" fmla="*/ 330 h 682"/>
              <a:gd name="T84" fmla="*/ 855 w 856"/>
              <a:gd name="T85" fmla="*/ 252 h 682"/>
              <a:gd name="T86" fmla="*/ 816 w 856"/>
              <a:gd name="T87" fmla="*/ 213 h 682"/>
              <a:gd name="T88" fmla="*/ 525 w 856"/>
              <a:gd name="T89" fmla="*/ 38 h 682"/>
              <a:gd name="T90" fmla="*/ 544 w 856"/>
              <a:gd name="T91" fmla="*/ 19 h 682"/>
              <a:gd name="T92" fmla="*/ 525 w 856"/>
              <a:gd name="T93" fmla="*/ 0 h 682"/>
              <a:gd name="T94" fmla="*/ 331 w 856"/>
              <a:gd name="T95" fmla="*/ 0 h 682"/>
              <a:gd name="T96" fmla="*/ 312 w 856"/>
              <a:gd name="T97" fmla="*/ 19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56" h="682">
                <a:moveTo>
                  <a:pt x="816" y="292"/>
                </a:moveTo>
                <a:lnTo>
                  <a:pt x="40" y="292"/>
                </a:lnTo>
                <a:lnTo>
                  <a:pt x="40" y="252"/>
                </a:lnTo>
                <a:lnTo>
                  <a:pt x="816" y="252"/>
                </a:lnTo>
                <a:lnTo>
                  <a:pt x="816" y="292"/>
                </a:lnTo>
                <a:close/>
                <a:moveTo>
                  <a:pt x="752" y="408"/>
                </a:moveTo>
                <a:lnTo>
                  <a:pt x="623" y="408"/>
                </a:lnTo>
                <a:lnTo>
                  <a:pt x="635" y="330"/>
                </a:lnTo>
                <a:lnTo>
                  <a:pt x="769" y="330"/>
                </a:lnTo>
                <a:lnTo>
                  <a:pt x="752" y="408"/>
                </a:lnTo>
                <a:close/>
                <a:moveTo>
                  <a:pt x="728" y="525"/>
                </a:moveTo>
                <a:lnTo>
                  <a:pt x="604" y="525"/>
                </a:lnTo>
                <a:lnTo>
                  <a:pt x="617" y="447"/>
                </a:lnTo>
                <a:lnTo>
                  <a:pt x="744" y="447"/>
                </a:lnTo>
                <a:lnTo>
                  <a:pt x="728" y="525"/>
                </a:lnTo>
                <a:close/>
                <a:moveTo>
                  <a:pt x="703" y="642"/>
                </a:moveTo>
                <a:lnTo>
                  <a:pt x="586" y="642"/>
                </a:lnTo>
                <a:lnTo>
                  <a:pt x="598" y="564"/>
                </a:lnTo>
                <a:lnTo>
                  <a:pt x="720" y="564"/>
                </a:lnTo>
                <a:lnTo>
                  <a:pt x="703" y="642"/>
                </a:lnTo>
                <a:close/>
                <a:moveTo>
                  <a:pt x="446" y="408"/>
                </a:moveTo>
                <a:lnTo>
                  <a:pt x="446" y="330"/>
                </a:lnTo>
                <a:lnTo>
                  <a:pt x="596" y="330"/>
                </a:lnTo>
                <a:lnTo>
                  <a:pt x="584" y="408"/>
                </a:lnTo>
                <a:lnTo>
                  <a:pt x="446" y="408"/>
                </a:lnTo>
                <a:close/>
                <a:moveTo>
                  <a:pt x="566" y="525"/>
                </a:moveTo>
                <a:lnTo>
                  <a:pt x="446" y="525"/>
                </a:lnTo>
                <a:lnTo>
                  <a:pt x="446" y="447"/>
                </a:lnTo>
                <a:lnTo>
                  <a:pt x="578" y="447"/>
                </a:lnTo>
                <a:lnTo>
                  <a:pt x="566" y="525"/>
                </a:lnTo>
                <a:close/>
                <a:moveTo>
                  <a:pt x="547" y="642"/>
                </a:moveTo>
                <a:lnTo>
                  <a:pt x="446" y="642"/>
                </a:lnTo>
                <a:lnTo>
                  <a:pt x="446" y="564"/>
                </a:lnTo>
                <a:lnTo>
                  <a:pt x="559" y="564"/>
                </a:lnTo>
                <a:lnTo>
                  <a:pt x="547" y="642"/>
                </a:lnTo>
                <a:close/>
                <a:moveTo>
                  <a:pt x="409" y="408"/>
                </a:moveTo>
                <a:lnTo>
                  <a:pt x="272" y="408"/>
                </a:lnTo>
                <a:lnTo>
                  <a:pt x="259" y="330"/>
                </a:lnTo>
                <a:lnTo>
                  <a:pt x="409" y="330"/>
                </a:lnTo>
                <a:lnTo>
                  <a:pt x="409" y="408"/>
                </a:lnTo>
                <a:close/>
                <a:moveTo>
                  <a:pt x="409" y="525"/>
                </a:moveTo>
                <a:lnTo>
                  <a:pt x="290" y="525"/>
                </a:lnTo>
                <a:lnTo>
                  <a:pt x="278" y="447"/>
                </a:lnTo>
                <a:lnTo>
                  <a:pt x="409" y="447"/>
                </a:lnTo>
                <a:lnTo>
                  <a:pt x="409" y="525"/>
                </a:lnTo>
                <a:close/>
                <a:moveTo>
                  <a:pt x="409" y="642"/>
                </a:moveTo>
                <a:lnTo>
                  <a:pt x="309" y="642"/>
                </a:lnTo>
                <a:lnTo>
                  <a:pt x="297" y="564"/>
                </a:lnTo>
                <a:lnTo>
                  <a:pt x="409" y="564"/>
                </a:lnTo>
                <a:lnTo>
                  <a:pt x="409" y="642"/>
                </a:lnTo>
                <a:close/>
                <a:moveTo>
                  <a:pt x="152" y="642"/>
                </a:moveTo>
                <a:lnTo>
                  <a:pt x="136" y="564"/>
                </a:lnTo>
                <a:lnTo>
                  <a:pt x="257" y="564"/>
                </a:lnTo>
                <a:lnTo>
                  <a:pt x="269" y="642"/>
                </a:lnTo>
                <a:lnTo>
                  <a:pt x="152" y="642"/>
                </a:lnTo>
                <a:close/>
                <a:moveTo>
                  <a:pt x="111" y="447"/>
                </a:moveTo>
                <a:lnTo>
                  <a:pt x="239" y="447"/>
                </a:lnTo>
                <a:lnTo>
                  <a:pt x="251" y="525"/>
                </a:lnTo>
                <a:lnTo>
                  <a:pt x="128" y="525"/>
                </a:lnTo>
                <a:lnTo>
                  <a:pt x="111" y="447"/>
                </a:lnTo>
                <a:close/>
                <a:moveTo>
                  <a:pt x="87" y="330"/>
                </a:moveTo>
                <a:lnTo>
                  <a:pt x="221" y="330"/>
                </a:lnTo>
                <a:lnTo>
                  <a:pt x="233" y="408"/>
                </a:lnTo>
                <a:lnTo>
                  <a:pt x="103" y="408"/>
                </a:lnTo>
                <a:lnTo>
                  <a:pt x="87" y="330"/>
                </a:lnTo>
                <a:close/>
                <a:moveTo>
                  <a:pt x="816" y="213"/>
                </a:moveTo>
                <a:lnTo>
                  <a:pt x="40" y="213"/>
                </a:lnTo>
                <a:lnTo>
                  <a:pt x="40" y="213"/>
                </a:lnTo>
                <a:cubicBezTo>
                  <a:pt x="18" y="213"/>
                  <a:pt x="0" y="231"/>
                  <a:pt x="0" y="252"/>
                </a:cubicBezTo>
                <a:lnTo>
                  <a:pt x="0" y="292"/>
                </a:lnTo>
                <a:lnTo>
                  <a:pt x="0" y="292"/>
                </a:lnTo>
                <a:cubicBezTo>
                  <a:pt x="0" y="313"/>
                  <a:pt x="18" y="330"/>
                  <a:pt x="40" y="330"/>
                </a:cubicBezTo>
                <a:lnTo>
                  <a:pt x="47" y="330"/>
                </a:lnTo>
                <a:lnTo>
                  <a:pt x="118" y="666"/>
                </a:lnTo>
                <a:lnTo>
                  <a:pt x="118" y="665"/>
                </a:lnTo>
                <a:lnTo>
                  <a:pt x="118" y="665"/>
                </a:lnTo>
                <a:cubicBezTo>
                  <a:pt x="120" y="674"/>
                  <a:pt x="128" y="681"/>
                  <a:pt x="137" y="681"/>
                </a:cubicBezTo>
                <a:lnTo>
                  <a:pt x="719" y="681"/>
                </a:lnTo>
                <a:lnTo>
                  <a:pt x="719" y="681"/>
                </a:lnTo>
                <a:cubicBezTo>
                  <a:pt x="728" y="681"/>
                  <a:pt x="735" y="674"/>
                  <a:pt x="738" y="665"/>
                </a:cubicBezTo>
                <a:lnTo>
                  <a:pt x="738" y="666"/>
                </a:lnTo>
                <a:lnTo>
                  <a:pt x="808" y="330"/>
                </a:lnTo>
                <a:lnTo>
                  <a:pt x="816" y="330"/>
                </a:lnTo>
                <a:lnTo>
                  <a:pt x="816" y="330"/>
                </a:lnTo>
                <a:cubicBezTo>
                  <a:pt x="838" y="330"/>
                  <a:pt x="855" y="313"/>
                  <a:pt x="855" y="292"/>
                </a:cubicBezTo>
                <a:lnTo>
                  <a:pt x="855" y="252"/>
                </a:lnTo>
                <a:lnTo>
                  <a:pt x="855" y="252"/>
                </a:lnTo>
                <a:cubicBezTo>
                  <a:pt x="855" y="231"/>
                  <a:pt x="838" y="213"/>
                  <a:pt x="816" y="213"/>
                </a:cubicBezTo>
                <a:close/>
                <a:moveTo>
                  <a:pt x="331" y="38"/>
                </a:moveTo>
                <a:lnTo>
                  <a:pt x="525" y="38"/>
                </a:lnTo>
                <a:lnTo>
                  <a:pt x="525" y="38"/>
                </a:lnTo>
                <a:cubicBezTo>
                  <a:pt x="535" y="38"/>
                  <a:pt x="544" y="30"/>
                  <a:pt x="544" y="19"/>
                </a:cubicBezTo>
                <a:lnTo>
                  <a:pt x="544" y="19"/>
                </a:lnTo>
                <a:cubicBezTo>
                  <a:pt x="544" y="9"/>
                  <a:pt x="535" y="0"/>
                  <a:pt x="525" y="0"/>
                </a:cubicBezTo>
                <a:lnTo>
                  <a:pt x="331" y="0"/>
                </a:lnTo>
                <a:lnTo>
                  <a:pt x="331" y="0"/>
                </a:lnTo>
                <a:cubicBezTo>
                  <a:pt x="320" y="0"/>
                  <a:pt x="312" y="9"/>
                  <a:pt x="312" y="19"/>
                </a:cubicBezTo>
                <a:lnTo>
                  <a:pt x="312" y="19"/>
                </a:lnTo>
                <a:cubicBezTo>
                  <a:pt x="312" y="30"/>
                  <a:pt x="320" y="38"/>
                  <a:pt x="331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BCE26B14-608C-144C-9034-ED57191DE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5946" y="6050437"/>
            <a:ext cx="1065762" cy="966877"/>
          </a:xfrm>
          <a:custGeom>
            <a:avLst/>
            <a:gdLst>
              <a:gd name="T0" fmla="*/ 39 w 856"/>
              <a:gd name="T1" fmla="*/ 388 h 777"/>
              <a:gd name="T2" fmla="*/ 816 w 856"/>
              <a:gd name="T3" fmla="*/ 350 h 777"/>
              <a:gd name="T4" fmla="*/ 752 w 856"/>
              <a:gd name="T5" fmla="*/ 505 h 777"/>
              <a:gd name="T6" fmla="*/ 635 w 856"/>
              <a:gd name="T7" fmla="*/ 427 h 777"/>
              <a:gd name="T8" fmla="*/ 752 w 856"/>
              <a:gd name="T9" fmla="*/ 505 h 777"/>
              <a:gd name="T10" fmla="*/ 604 w 856"/>
              <a:gd name="T11" fmla="*/ 622 h 777"/>
              <a:gd name="T12" fmla="*/ 744 w 856"/>
              <a:gd name="T13" fmla="*/ 544 h 777"/>
              <a:gd name="T14" fmla="*/ 703 w 856"/>
              <a:gd name="T15" fmla="*/ 737 h 777"/>
              <a:gd name="T16" fmla="*/ 598 w 856"/>
              <a:gd name="T17" fmla="*/ 660 h 777"/>
              <a:gd name="T18" fmla="*/ 703 w 856"/>
              <a:gd name="T19" fmla="*/ 737 h 777"/>
              <a:gd name="T20" fmla="*/ 446 w 856"/>
              <a:gd name="T21" fmla="*/ 427 h 777"/>
              <a:gd name="T22" fmla="*/ 584 w 856"/>
              <a:gd name="T23" fmla="*/ 505 h 777"/>
              <a:gd name="T24" fmla="*/ 565 w 856"/>
              <a:gd name="T25" fmla="*/ 622 h 777"/>
              <a:gd name="T26" fmla="*/ 446 w 856"/>
              <a:gd name="T27" fmla="*/ 544 h 777"/>
              <a:gd name="T28" fmla="*/ 565 w 856"/>
              <a:gd name="T29" fmla="*/ 622 h 777"/>
              <a:gd name="T30" fmla="*/ 446 w 856"/>
              <a:gd name="T31" fmla="*/ 737 h 777"/>
              <a:gd name="T32" fmla="*/ 559 w 856"/>
              <a:gd name="T33" fmla="*/ 660 h 777"/>
              <a:gd name="T34" fmla="*/ 409 w 856"/>
              <a:gd name="T35" fmla="*/ 505 h 777"/>
              <a:gd name="T36" fmla="*/ 259 w 856"/>
              <a:gd name="T37" fmla="*/ 427 h 777"/>
              <a:gd name="T38" fmla="*/ 409 w 856"/>
              <a:gd name="T39" fmla="*/ 505 h 777"/>
              <a:gd name="T40" fmla="*/ 290 w 856"/>
              <a:gd name="T41" fmla="*/ 622 h 777"/>
              <a:gd name="T42" fmla="*/ 409 w 856"/>
              <a:gd name="T43" fmla="*/ 544 h 777"/>
              <a:gd name="T44" fmla="*/ 409 w 856"/>
              <a:gd name="T45" fmla="*/ 737 h 777"/>
              <a:gd name="T46" fmla="*/ 296 w 856"/>
              <a:gd name="T47" fmla="*/ 660 h 777"/>
              <a:gd name="T48" fmla="*/ 409 w 856"/>
              <a:gd name="T49" fmla="*/ 737 h 777"/>
              <a:gd name="T50" fmla="*/ 135 w 856"/>
              <a:gd name="T51" fmla="*/ 660 h 777"/>
              <a:gd name="T52" fmla="*/ 269 w 856"/>
              <a:gd name="T53" fmla="*/ 737 h 777"/>
              <a:gd name="T54" fmla="*/ 111 w 856"/>
              <a:gd name="T55" fmla="*/ 544 h 777"/>
              <a:gd name="T56" fmla="*/ 251 w 856"/>
              <a:gd name="T57" fmla="*/ 622 h 777"/>
              <a:gd name="T58" fmla="*/ 111 w 856"/>
              <a:gd name="T59" fmla="*/ 544 h 777"/>
              <a:gd name="T60" fmla="*/ 220 w 856"/>
              <a:gd name="T61" fmla="*/ 427 h 777"/>
              <a:gd name="T62" fmla="*/ 103 w 856"/>
              <a:gd name="T63" fmla="*/ 505 h 777"/>
              <a:gd name="T64" fmla="*/ 816 w 856"/>
              <a:gd name="T65" fmla="*/ 311 h 777"/>
              <a:gd name="T66" fmla="*/ 39 w 856"/>
              <a:gd name="T67" fmla="*/ 311 h 777"/>
              <a:gd name="T68" fmla="*/ 0 w 856"/>
              <a:gd name="T69" fmla="*/ 388 h 777"/>
              <a:gd name="T70" fmla="*/ 39 w 856"/>
              <a:gd name="T71" fmla="*/ 427 h 777"/>
              <a:gd name="T72" fmla="*/ 118 w 856"/>
              <a:gd name="T73" fmla="*/ 761 h 777"/>
              <a:gd name="T74" fmla="*/ 118 w 856"/>
              <a:gd name="T75" fmla="*/ 761 h 777"/>
              <a:gd name="T76" fmla="*/ 718 w 856"/>
              <a:gd name="T77" fmla="*/ 776 h 777"/>
              <a:gd name="T78" fmla="*/ 737 w 856"/>
              <a:gd name="T79" fmla="*/ 761 h 777"/>
              <a:gd name="T80" fmla="*/ 808 w 856"/>
              <a:gd name="T81" fmla="*/ 427 h 777"/>
              <a:gd name="T82" fmla="*/ 816 w 856"/>
              <a:gd name="T83" fmla="*/ 427 h 777"/>
              <a:gd name="T84" fmla="*/ 855 w 856"/>
              <a:gd name="T85" fmla="*/ 350 h 777"/>
              <a:gd name="T86" fmla="*/ 816 w 856"/>
              <a:gd name="T87" fmla="*/ 311 h 777"/>
              <a:gd name="T88" fmla="*/ 409 w 856"/>
              <a:gd name="T89" fmla="*/ 135 h 777"/>
              <a:gd name="T90" fmla="*/ 409 w 856"/>
              <a:gd name="T91" fmla="*/ 213 h 777"/>
              <a:gd name="T92" fmla="*/ 428 w 856"/>
              <a:gd name="T93" fmla="*/ 233 h 777"/>
              <a:gd name="T94" fmla="*/ 446 w 856"/>
              <a:gd name="T95" fmla="*/ 135 h 777"/>
              <a:gd name="T96" fmla="*/ 524 w 856"/>
              <a:gd name="T97" fmla="*/ 135 h 777"/>
              <a:gd name="T98" fmla="*/ 543 w 856"/>
              <a:gd name="T99" fmla="*/ 116 h 777"/>
              <a:gd name="T100" fmla="*/ 446 w 856"/>
              <a:gd name="T101" fmla="*/ 97 h 777"/>
              <a:gd name="T102" fmla="*/ 446 w 856"/>
              <a:gd name="T103" fmla="*/ 19 h 777"/>
              <a:gd name="T104" fmla="*/ 428 w 856"/>
              <a:gd name="T105" fmla="*/ 0 h 777"/>
              <a:gd name="T106" fmla="*/ 409 w 856"/>
              <a:gd name="T107" fmla="*/ 97 h 777"/>
              <a:gd name="T108" fmla="*/ 330 w 856"/>
              <a:gd name="T109" fmla="*/ 97 h 777"/>
              <a:gd name="T110" fmla="*/ 312 w 856"/>
              <a:gd name="T111" fmla="*/ 116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56" h="777">
                <a:moveTo>
                  <a:pt x="816" y="388"/>
                </a:moveTo>
                <a:lnTo>
                  <a:pt x="39" y="388"/>
                </a:lnTo>
                <a:lnTo>
                  <a:pt x="39" y="350"/>
                </a:lnTo>
                <a:lnTo>
                  <a:pt x="816" y="350"/>
                </a:lnTo>
                <a:lnTo>
                  <a:pt x="816" y="388"/>
                </a:lnTo>
                <a:close/>
                <a:moveTo>
                  <a:pt x="752" y="505"/>
                </a:moveTo>
                <a:lnTo>
                  <a:pt x="622" y="505"/>
                </a:lnTo>
                <a:lnTo>
                  <a:pt x="635" y="427"/>
                </a:lnTo>
                <a:lnTo>
                  <a:pt x="769" y="427"/>
                </a:lnTo>
                <a:lnTo>
                  <a:pt x="752" y="505"/>
                </a:lnTo>
                <a:close/>
                <a:moveTo>
                  <a:pt x="728" y="622"/>
                </a:moveTo>
                <a:lnTo>
                  <a:pt x="604" y="622"/>
                </a:lnTo>
                <a:lnTo>
                  <a:pt x="616" y="544"/>
                </a:lnTo>
                <a:lnTo>
                  <a:pt x="744" y="544"/>
                </a:lnTo>
                <a:lnTo>
                  <a:pt x="728" y="622"/>
                </a:lnTo>
                <a:close/>
                <a:moveTo>
                  <a:pt x="703" y="737"/>
                </a:moveTo>
                <a:lnTo>
                  <a:pt x="586" y="737"/>
                </a:lnTo>
                <a:lnTo>
                  <a:pt x="598" y="660"/>
                </a:lnTo>
                <a:lnTo>
                  <a:pt x="719" y="660"/>
                </a:lnTo>
                <a:lnTo>
                  <a:pt x="703" y="737"/>
                </a:lnTo>
                <a:close/>
                <a:moveTo>
                  <a:pt x="446" y="505"/>
                </a:moveTo>
                <a:lnTo>
                  <a:pt x="446" y="427"/>
                </a:lnTo>
                <a:lnTo>
                  <a:pt x="596" y="427"/>
                </a:lnTo>
                <a:lnTo>
                  <a:pt x="584" y="505"/>
                </a:lnTo>
                <a:lnTo>
                  <a:pt x="446" y="505"/>
                </a:lnTo>
                <a:close/>
                <a:moveTo>
                  <a:pt x="565" y="622"/>
                </a:moveTo>
                <a:lnTo>
                  <a:pt x="446" y="622"/>
                </a:lnTo>
                <a:lnTo>
                  <a:pt x="446" y="544"/>
                </a:lnTo>
                <a:lnTo>
                  <a:pt x="577" y="544"/>
                </a:lnTo>
                <a:lnTo>
                  <a:pt x="565" y="622"/>
                </a:lnTo>
                <a:close/>
                <a:moveTo>
                  <a:pt x="547" y="737"/>
                </a:moveTo>
                <a:lnTo>
                  <a:pt x="446" y="737"/>
                </a:lnTo>
                <a:lnTo>
                  <a:pt x="446" y="660"/>
                </a:lnTo>
                <a:lnTo>
                  <a:pt x="559" y="660"/>
                </a:lnTo>
                <a:lnTo>
                  <a:pt x="547" y="737"/>
                </a:lnTo>
                <a:close/>
                <a:moveTo>
                  <a:pt x="409" y="505"/>
                </a:moveTo>
                <a:lnTo>
                  <a:pt x="271" y="505"/>
                </a:lnTo>
                <a:lnTo>
                  <a:pt x="259" y="427"/>
                </a:lnTo>
                <a:lnTo>
                  <a:pt x="409" y="427"/>
                </a:lnTo>
                <a:lnTo>
                  <a:pt x="409" y="505"/>
                </a:lnTo>
                <a:close/>
                <a:moveTo>
                  <a:pt x="409" y="622"/>
                </a:moveTo>
                <a:lnTo>
                  <a:pt x="290" y="622"/>
                </a:lnTo>
                <a:lnTo>
                  <a:pt x="277" y="544"/>
                </a:lnTo>
                <a:lnTo>
                  <a:pt x="409" y="544"/>
                </a:lnTo>
                <a:lnTo>
                  <a:pt x="409" y="622"/>
                </a:lnTo>
                <a:close/>
                <a:moveTo>
                  <a:pt x="409" y="737"/>
                </a:moveTo>
                <a:lnTo>
                  <a:pt x="308" y="737"/>
                </a:lnTo>
                <a:lnTo>
                  <a:pt x="296" y="660"/>
                </a:lnTo>
                <a:lnTo>
                  <a:pt x="409" y="660"/>
                </a:lnTo>
                <a:lnTo>
                  <a:pt x="409" y="737"/>
                </a:lnTo>
                <a:close/>
                <a:moveTo>
                  <a:pt x="152" y="737"/>
                </a:moveTo>
                <a:lnTo>
                  <a:pt x="135" y="660"/>
                </a:lnTo>
                <a:lnTo>
                  <a:pt x="257" y="660"/>
                </a:lnTo>
                <a:lnTo>
                  <a:pt x="269" y="737"/>
                </a:lnTo>
                <a:lnTo>
                  <a:pt x="152" y="737"/>
                </a:lnTo>
                <a:close/>
                <a:moveTo>
                  <a:pt x="111" y="544"/>
                </a:moveTo>
                <a:lnTo>
                  <a:pt x="239" y="544"/>
                </a:lnTo>
                <a:lnTo>
                  <a:pt x="251" y="622"/>
                </a:lnTo>
                <a:lnTo>
                  <a:pt x="128" y="622"/>
                </a:lnTo>
                <a:lnTo>
                  <a:pt x="111" y="544"/>
                </a:lnTo>
                <a:close/>
                <a:moveTo>
                  <a:pt x="87" y="427"/>
                </a:moveTo>
                <a:lnTo>
                  <a:pt x="220" y="427"/>
                </a:lnTo>
                <a:lnTo>
                  <a:pt x="233" y="505"/>
                </a:lnTo>
                <a:lnTo>
                  <a:pt x="103" y="505"/>
                </a:lnTo>
                <a:lnTo>
                  <a:pt x="87" y="427"/>
                </a:lnTo>
                <a:close/>
                <a:moveTo>
                  <a:pt x="816" y="311"/>
                </a:moveTo>
                <a:lnTo>
                  <a:pt x="39" y="311"/>
                </a:lnTo>
                <a:lnTo>
                  <a:pt x="39" y="311"/>
                </a:lnTo>
                <a:cubicBezTo>
                  <a:pt x="17" y="311"/>
                  <a:pt x="0" y="328"/>
                  <a:pt x="0" y="350"/>
                </a:cubicBezTo>
                <a:lnTo>
                  <a:pt x="0" y="388"/>
                </a:lnTo>
                <a:lnTo>
                  <a:pt x="0" y="388"/>
                </a:lnTo>
                <a:cubicBezTo>
                  <a:pt x="0" y="410"/>
                  <a:pt x="17" y="427"/>
                  <a:pt x="39" y="427"/>
                </a:cubicBezTo>
                <a:lnTo>
                  <a:pt x="47" y="427"/>
                </a:lnTo>
                <a:lnTo>
                  <a:pt x="118" y="761"/>
                </a:lnTo>
                <a:lnTo>
                  <a:pt x="118" y="761"/>
                </a:lnTo>
                <a:lnTo>
                  <a:pt x="118" y="761"/>
                </a:lnTo>
                <a:cubicBezTo>
                  <a:pt x="120" y="770"/>
                  <a:pt x="128" y="776"/>
                  <a:pt x="136" y="776"/>
                </a:cubicBezTo>
                <a:lnTo>
                  <a:pt x="718" y="776"/>
                </a:lnTo>
                <a:lnTo>
                  <a:pt x="718" y="776"/>
                </a:lnTo>
                <a:cubicBezTo>
                  <a:pt x="728" y="776"/>
                  <a:pt x="735" y="770"/>
                  <a:pt x="737" y="761"/>
                </a:cubicBezTo>
                <a:lnTo>
                  <a:pt x="737" y="761"/>
                </a:lnTo>
                <a:lnTo>
                  <a:pt x="808" y="427"/>
                </a:lnTo>
                <a:lnTo>
                  <a:pt x="816" y="427"/>
                </a:lnTo>
                <a:lnTo>
                  <a:pt x="816" y="427"/>
                </a:lnTo>
                <a:cubicBezTo>
                  <a:pt x="838" y="427"/>
                  <a:pt x="855" y="410"/>
                  <a:pt x="855" y="388"/>
                </a:cubicBezTo>
                <a:lnTo>
                  <a:pt x="855" y="350"/>
                </a:lnTo>
                <a:lnTo>
                  <a:pt x="855" y="350"/>
                </a:lnTo>
                <a:cubicBezTo>
                  <a:pt x="855" y="328"/>
                  <a:pt x="838" y="311"/>
                  <a:pt x="816" y="311"/>
                </a:cubicBezTo>
                <a:close/>
                <a:moveTo>
                  <a:pt x="330" y="135"/>
                </a:moveTo>
                <a:lnTo>
                  <a:pt x="409" y="135"/>
                </a:lnTo>
                <a:lnTo>
                  <a:pt x="409" y="213"/>
                </a:lnTo>
                <a:lnTo>
                  <a:pt x="409" y="213"/>
                </a:lnTo>
                <a:cubicBezTo>
                  <a:pt x="409" y="224"/>
                  <a:pt x="417" y="233"/>
                  <a:pt x="428" y="233"/>
                </a:cubicBezTo>
                <a:lnTo>
                  <a:pt x="428" y="233"/>
                </a:lnTo>
                <a:cubicBezTo>
                  <a:pt x="438" y="233"/>
                  <a:pt x="446" y="224"/>
                  <a:pt x="446" y="213"/>
                </a:cubicBezTo>
                <a:lnTo>
                  <a:pt x="446" y="135"/>
                </a:lnTo>
                <a:lnTo>
                  <a:pt x="524" y="135"/>
                </a:lnTo>
                <a:lnTo>
                  <a:pt x="524" y="135"/>
                </a:lnTo>
                <a:cubicBezTo>
                  <a:pt x="535" y="135"/>
                  <a:pt x="543" y="127"/>
                  <a:pt x="543" y="116"/>
                </a:cubicBezTo>
                <a:lnTo>
                  <a:pt x="543" y="116"/>
                </a:lnTo>
                <a:cubicBezTo>
                  <a:pt x="543" y="106"/>
                  <a:pt x="535" y="97"/>
                  <a:pt x="524" y="97"/>
                </a:cubicBezTo>
                <a:lnTo>
                  <a:pt x="446" y="97"/>
                </a:lnTo>
                <a:lnTo>
                  <a:pt x="446" y="19"/>
                </a:lnTo>
                <a:lnTo>
                  <a:pt x="446" y="19"/>
                </a:lnTo>
                <a:cubicBezTo>
                  <a:pt x="446" y="8"/>
                  <a:pt x="438" y="0"/>
                  <a:pt x="428" y="0"/>
                </a:cubicBezTo>
                <a:lnTo>
                  <a:pt x="428" y="0"/>
                </a:lnTo>
                <a:cubicBezTo>
                  <a:pt x="417" y="0"/>
                  <a:pt x="409" y="8"/>
                  <a:pt x="409" y="19"/>
                </a:cubicBezTo>
                <a:lnTo>
                  <a:pt x="409" y="97"/>
                </a:lnTo>
                <a:lnTo>
                  <a:pt x="330" y="97"/>
                </a:lnTo>
                <a:lnTo>
                  <a:pt x="330" y="97"/>
                </a:lnTo>
                <a:cubicBezTo>
                  <a:pt x="320" y="97"/>
                  <a:pt x="312" y="106"/>
                  <a:pt x="312" y="116"/>
                </a:cubicBezTo>
                <a:lnTo>
                  <a:pt x="312" y="116"/>
                </a:lnTo>
                <a:cubicBezTo>
                  <a:pt x="312" y="127"/>
                  <a:pt x="320" y="135"/>
                  <a:pt x="330" y="1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31D92FF4-CEF4-0840-8D30-8DA09F43B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817" y="6193271"/>
            <a:ext cx="1065762" cy="681209"/>
          </a:xfrm>
          <a:custGeom>
            <a:avLst/>
            <a:gdLst>
              <a:gd name="T0" fmla="*/ 366 w 857"/>
              <a:gd name="T1" fmla="*/ 345 h 545"/>
              <a:gd name="T2" fmla="*/ 375 w 857"/>
              <a:gd name="T3" fmla="*/ 386 h 545"/>
              <a:gd name="T4" fmla="*/ 381 w 857"/>
              <a:gd name="T5" fmla="*/ 356 h 545"/>
              <a:gd name="T6" fmla="*/ 405 w 857"/>
              <a:gd name="T7" fmla="*/ 385 h 545"/>
              <a:gd name="T8" fmla="*/ 377 w 857"/>
              <a:gd name="T9" fmla="*/ 409 h 545"/>
              <a:gd name="T10" fmla="*/ 341 w 857"/>
              <a:gd name="T11" fmla="*/ 413 h 545"/>
              <a:gd name="T12" fmla="*/ 307 w 857"/>
              <a:gd name="T13" fmla="*/ 399 h 545"/>
              <a:gd name="T14" fmla="*/ 292 w 857"/>
              <a:gd name="T15" fmla="*/ 361 h 545"/>
              <a:gd name="T16" fmla="*/ 324 w 857"/>
              <a:gd name="T17" fmla="*/ 384 h 545"/>
              <a:gd name="T18" fmla="*/ 328 w 857"/>
              <a:gd name="T19" fmla="*/ 334 h 545"/>
              <a:gd name="T20" fmla="*/ 300 w 857"/>
              <a:gd name="T21" fmla="*/ 311 h 545"/>
              <a:gd name="T22" fmla="*/ 299 w 857"/>
              <a:gd name="T23" fmla="*/ 272 h 545"/>
              <a:gd name="T24" fmla="*/ 327 w 857"/>
              <a:gd name="T25" fmla="*/ 251 h 545"/>
              <a:gd name="T26" fmla="*/ 361 w 857"/>
              <a:gd name="T27" fmla="*/ 233 h 545"/>
              <a:gd name="T28" fmla="*/ 375 w 857"/>
              <a:gd name="T29" fmla="*/ 251 h 545"/>
              <a:gd name="T30" fmla="*/ 401 w 857"/>
              <a:gd name="T31" fmla="*/ 272 h 545"/>
              <a:gd name="T32" fmla="*/ 373 w 857"/>
              <a:gd name="T33" fmla="*/ 274 h 545"/>
              <a:gd name="T34" fmla="*/ 361 w 857"/>
              <a:gd name="T35" fmla="*/ 315 h 545"/>
              <a:gd name="T36" fmla="*/ 392 w 857"/>
              <a:gd name="T37" fmla="*/ 330 h 545"/>
              <a:gd name="T38" fmla="*/ 409 w 857"/>
              <a:gd name="T39" fmla="*/ 363 h 545"/>
              <a:gd name="T40" fmla="*/ 214 w 857"/>
              <a:gd name="T41" fmla="*/ 330 h 545"/>
              <a:gd name="T42" fmla="*/ 487 w 857"/>
              <a:gd name="T43" fmla="*/ 330 h 545"/>
              <a:gd name="T44" fmla="*/ 321 w 857"/>
              <a:gd name="T45" fmla="*/ 289 h 545"/>
              <a:gd name="T46" fmla="*/ 329 w 857"/>
              <a:gd name="T47" fmla="*/ 305 h 545"/>
              <a:gd name="T48" fmla="*/ 341 w 857"/>
              <a:gd name="T49" fmla="*/ 268 h 545"/>
              <a:gd name="T50" fmla="*/ 321 w 857"/>
              <a:gd name="T51" fmla="*/ 289 h 545"/>
              <a:gd name="T52" fmla="*/ 622 w 857"/>
              <a:gd name="T53" fmla="*/ 175 h 545"/>
              <a:gd name="T54" fmla="*/ 661 w 857"/>
              <a:gd name="T55" fmla="*/ 175 h 545"/>
              <a:gd name="T56" fmla="*/ 642 w 857"/>
              <a:gd name="T57" fmla="*/ 428 h 545"/>
              <a:gd name="T58" fmla="*/ 587 w 857"/>
              <a:gd name="T59" fmla="*/ 506 h 545"/>
              <a:gd name="T60" fmla="*/ 117 w 857"/>
              <a:gd name="T61" fmla="*/ 487 h 545"/>
              <a:gd name="T62" fmla="*/ 39 w 857"/>
              <a:gd name="T63" fmla="*/ 230 h 545"/>
              <a:gd name="T64" fmla="*/ 117 w 857"/>
              <a:gd name="T65" fmla="*/ 175 h 545"/>
              <a:gd name="T66" fmla="*/ 587 w 857"/>
              <a:gd name="T67" fmla="*/ 156 h 545"/>
              <a:gd name="T68" fmla="*/ 642 w 857"/>
              <a:gd name="T69" fmla="*/ 233 h 545"/>
              <a:gd name="T70" fmla="*/ 642 w 857"/>
              <a:gd name="T71" fmla="*/ 506 h 545"/>
              <a:gd name="T72" fmla="*/ 642 w 857"/>
              <a:gd name="T73" fmla="*/ 467 h 545"/>
              <a:gd name="T74" fmla="*/ 58 w 857"/>
              <a:gd name="T75" fmla="*/ 506 h 545"/>
              <a:gd name="T76" fmla="*/ 58 w 857"/>
              <a:gd name="T77" fmla="*/ 467 h 545"/>
              <a:gd name="T78" fmla="*/ 58 w 857"/>
              <a:gd name="T79" fmla="*/ 506 h 545"/>
              <a:gd name="T80" fmla="*/ 78 w 857"/>
              <a:gd name="T81" fmla="*/ 175 h 545"/>
              <a:gd name="T82" fmla="*/ 39 w 857"/>
              <a:gd name="T83" fmla="*/ 175 h 545"/>
              <a:gd name="T84" fmla="*/ 39 w 857"/>
              <a:gd name="T85" fmla="*/ 117 h 545"/>
              <a:gd name="T86" fmla="*/ 39 w 857"/>
              <a:gd name="T87" fmla="*/ 544 h 545"/>
              <a:gd name="T88" fmla="*/ 701 w 857"/>
              <a:gd name="T89" fmla="*/ 156 h 545"/>
              <a:gd name="T90" fmla="*/ 525 w 857"/>
              <a:gd name="T91" fmla="*/ 428 h 545"/>
              <a:gd name="T92" fmla="*/ 525 w 857"/>
              <a:gd name="T93" fmla="*/ 467 h 545"/>
              <a:gd name="T94" fmla="*/ 817 w 857"/>
              <a:gd name="T95" fmla="*/ 0 h 545"/>
              <a:gd name="T96" fmla="*/ 156 w 857"/>
              <a:gd name="T97" fmla="*/ 58 h 545"/>
              <a:gd name="T98" fmla="*/ 195 w 857"/>
              <a:gd name="T99" fmla="*/ 58 h 545"/>
              <a:gd name="T100" fmla="*/ 759 w 857"/>
              <a:gd name="T101" fmla="*/ 389 h 545"/>
              <a:gd name="T102" fmla="*/ 759 w 857"/>
              <a:gd name="T103" fmla="*/ 428 h 545"/>
              <a:gd name="T104" fmla="*/ 856 w 857"/>
              <a:gd name="T105" fmla="*/ 39 h 545"/>
              <a:gd name="T106" fmla="*/ 175 w 857"/>
              <a:gd name="T107" fmla="*/ 195 h 545"/>
              <a:gd name="T108" fmla="*/ 175 w 857"/>
              <a:gd name="T109" fmla="*/ 233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57" h="545">
                <a:moveTo>
                  <a:pt x="375" y="349"/>
                </a:moveTo>
                <a:lnTo>
                  <a:pt x="375" y="349"/>
                </a:lnTo>
                <a:cubicBezTo>
                  <a:pt x="372" y="348"/>
                  <a:pt x="369" y="346"/>
                  <a:pt x="366" y="345"/>
                </a:cubicBezTo>
                <a:lnTo>
                  <a:pt x="366" y="345"/>
                </a:lnTo>
                <a:cubicBezTo>
                  <a:pt x="364" y="344"/>
                  <a:pt x="362" y="343"/>
                  <a:pt x="361" y="343"/>
                </a:cubicBezTo>
                <a:lnTo>
                  <a:pt x="361" y="392"/>
                </a:lnTo>
                <a:lnTo>
                  <a:pt x="361" y="392"/>
                </a:lnTo>
                <a:cubicBezTo>
                  <a:pt x="367" y="392"/>
                  <a:pt x="371" y="390"/>
                  <a:pt x="375" y="386"/>
                </a:cubicBezTo>
                <a:lnTo>
                  <a:pt x="375" y="386"/>
                </a:lnTo>
                <a:cubicBezTo>
                  <a:pt x="381" y="382"/>
                  <a:pt x="383" y="376"/>
                  <a:pt x="383" y="367"/>
                </a:cubicBezTo>
                <a:lnTo>
                  <a:pt x="383" y="367"/>
                </a:lnTo>
                <a:cubicBezTo>
                  <a:pt x="383" y="363"/>
                  <a:pt x="383" y="359"/>
                  <a:pt x="381" y="356"/>
                </a:cubicBezTo>
                <a:lnTo>
                  <a:pt x="381" y="356"/>
                </a:lnTo>
                <a:cubicBezTo>
                  <a:pt x="380" y="354"/>
                  <a:pt x="377" y="351"/>
                  <a:pt x="375" y="349"/>
                </a:cubicBezTo>
                <a:close/>
                <a:moveTo>
                  <a:pt x="405" y="385"/>
                </a:moveTo>
                <a:lnTo>
                  <a:pt x="405" y="385"/>
                </a:lnTo>
                <a:cubicBezTo>
                  <a:pt x="402" y="391"/>
                  <a:pt x="398" y="396"/>
                  <a:pt x="394" y="400"/>
                </a:cubicBezTo>
                <a:lnTo>
                  <a:pt x="394" y="400"/>
                </a:lnTo>
                <a:cubicBezTo>
                  <a:pt x="389" y="404"/>
                  <a:pt x="383" y="407"/>
                  <a:pt x="377" y="409"/>
                </a:cubicBezTo>
                <a:lnTo>
                  <a:pt x="377" y="409"/>
                </a:lnTo>
                <a:cubicBezTo>
                  <a:pt x="371" y="411"/>
                  <a:pt x="367" y="412"/>
                  <a:pt x="361" y="413"/>
                </a:cubicBezTo>
                <a:lnTo>
                  <a:pt x="361" y="428"/>
                </a:lnTo>
                <a:lnTo>
                  <a:pt x="341" y="428"/>
                </a:lnTo>
                <a:lnTo>
                  <a:pt x="341" y="413"/>
                </a:lnTo>
                <a:lnTo>
                  <a:pt x="341" y="413"/>
                </a:lnTo>
                <a:cubicBezTo>
                  <a:pt x="335" y="413"/>
                  <a:pt x="330" y="411"/>
                  <a:pt x="324" y="409"/>
                </a:cubicBezTo>
                <a:lnTo>
                  <a:pt x="324" y="409"/>
                </a:lnTo>
                <a:cubicBezTo>
                  <a:pt x="317" y="407"/>
                  <a:pt x="312" y="403"/>
                  <a:pt x="307" y="399"/>
                </a:cubicBezTo>
                <a:lnTo>
                  <a:pt x="307" y="399"/>
                </a:lnTo>
                <a:cubicBezTo>
                  <a:pt x="302" y="395"/>
                  <a:pt x="298" y="389"/>
                  <a:pt x="296" y="383"/>
                </a:cubicBezTo>
                <a:lnTo>
                  <a:pt x="296" y="383"/>
                </a:lnTo>
                <a:cubicBezTo>
                  <a:pt x="293" y="377"/>
                  <a:pt x="292" y="369"/>
                  <a:pt x="292" y="361"/>
                </a:cubicBezTo>
                <a:lnTo>
                  <a:pt x="317" y="361"/>
                </a:lnTo>
                <a:lnTo>
                  <a:pt x="317" y="361"/>
                </a:lnTo>
                <a:cubicBezTo>
                  <a:pt x="317" y="371"/>
                  <a:pt x="320" y="379"/>
                  <a:pt x="324" y="384"/>
                </a:cubicBezTo>
                <a:lnTo>
                  <a:pt x="324" y="384"/>
                </a:lnTo>
                <a:cubicBezTo>
                  <a:pt x="328" y="389"/>
                  <a:pt x="333" y="392"/>
                  <a:pt x="341" y="392"/>
                </a:cubicBezTo>
                <a:lnTo>
                  <a:pt x="341" y="339"/>
                </a:lnTo>
                <a:lnTo>
                  <a:pt x="341" y="339"/>
                </a:lnTo>
                <a:cubicBezTo>
                  <a:pt x="337" y="337"/>
                  <a:pt x="333" y="336"/>
                  <a:pt x="328" y="334"/>
                </a:cubicBezTo>
                <a:lnTo>
                  <a:pt x="328" y="334"/>
                </a:lnTo>
                <a:cubicBezTo>
                  <a:pt x="322" y="332"/>
                  <a:pt x="317" y="329"/>
                  <a:pt x="312" y="325"/>
                </a:cubicBezTo>
                <a:lnTo>
                  <a:pt x="312" y="325"/>
                </a:lnTo>
                <a:cubicBezTo>
                  <a:pt x="307" y="321"/>
                  <a:pt x="303" y="317"/>
                  <a:pt x="300" y="311"/>
                </a:cubicBezTo>
                <a:lnTo>
                  <a:pt x="300" y="311"/>
                </a:lnTo>
                <a:cubicBezTo>
                  <a:pt x="297" y="306"/>
                  <a:pt x="295" y="299"/>
                  <a:pt x="295" y="291"/>
                </a:cubicBezTo>
                <a:lnTo>
                  <a:pt x="295" y="291"/>
                </a:lnTo>
                <a:cubicBezTo>
                  <a:pt x="295" y="284"/>
                  <a:pt x="297" y="278"/>
                  <a:pt x="299" y="272"/>
                </a:cubicBezTo>
                <a:lnTo>
                  <a:pt x="299" y="272"/>
                </a:lnTo>
                <a:cubicBezTo>
                  <a:pt x="303" y="268"/>
                  <a:pt x="306" y="263"/>
                  <a:pt x="310" y="259"/>
                </a:cubicBezTo>
                <a:lnTo>
                  <a:pt x="310" y="259"/>
                </a:lnTo>
                <a:cubicBezTo>
                  <a:pt x="315" y="256"/>
                  <a:pt x="321" y="253"/>
                  <a:pt x="327" y="251"/>
                </a:cubicBezTo>
                <a:lnTo>
                  <a:pt x="327" y="251"/>
                </a:lnTo>
                <a:cubicBezTo>
                  <a:pt x="332" y="249"/>
                  <a:pt x="336" y="248"/>
                  <a:pt x="341" y="248"/>
                </a:cubicBezTo>
                <a:lnTo>
                  <a:pt x="341" y="233"/>
                </a:lnTo>
                <a:lnTo>
                  <a:pt x="361" y="233"/>
                </a:lnTo>
                <a:lnTo>
                  <a:pt x="361" y="248"/>
                </a:lnTo>
                <a:lnTo>
                  <a:pt x="361" y="248"/>
                </a:lnTo>
                <a:cubicBezTo>
                  <a:pt x="366" y="248"/>
                  <a:pt x="370" y="249"/>
                  <a:pt x="375" y="251"/>
                </a:cubicBezTo>
                <a:lnTo>
                  <a:pt x="375" y="251"/>
                </a:lnTo>
                <a:cubicBezTo>
                  <a:pt x="381" y="252"/>
                  <a:pt x="386" y="255"/>
                  <a:pt x="391" y="259"/>
                </a:cubicBezTo>
                <a:lnTo>
                  <a:pt x="391" y="259"/>
                </a:lnTo>
                <a:cubicBezTo>
                  <a:pt x="395" y="262"/>
                  <a:pt x="399" y="267"/>
                  <a:pt x="401" y="272"/>
                </a:cubicBezTo>
                <a:lnTo>
                  <a:pt x="401" y="272"/>
                </a:lnTo>
                <a:cubicBezTo>
                  <a:pt x="403" y="277"/>
                  <a:pt x="405" y="284"/>
                  <a:pt x="405" y="291"/>
                </a:cubicBezTo>
                <a:lnTo>
                  <a:pt x="380" y="291"/>
                </a:lnTo>
                <a:lnTo>
                  <a:pt x="380" y="291"/>
                </a:lnTo>
                <a:cubicBezTo>
                  <a:pt x="379" y="283"/>
                  <a:pt x="377" y="278"/>
                  <a:pt x="373" y="274"/>
                </a:cubicBezTo>
                <a:lnTo>
                  <a:pt x="373" y="274"/>
                </a:lnTo>
                <a:cubicBezTo>
                  <a:pt x="371" y="270"/>
                  <a:pt x="367" y="269"/>
                  <a:pt x="361" y="268"/>
                </a:cubicBezTo>
                <a:lnTo>
                  <a:pt x="361" y="315"/>
                </a:lnTo>
                <a:lnTo>
                  <a:pt x="361" y="315"/>
                </a:lnTo>
                <a:cubicBezTo>
                  <a:pt x="366" y="317"/>
                  <a:pt x="371" y="319"/>
                  <a:pt x="375" y="321"/>
                </a:cubicBezTo>
                <a:lnTo>
                  <a:pt x="375" y="321"/>
                </a:lnTo>
                <a:cubicBezTo>
                  <a:pt x="382" y="323"/>
                  <a:pt x="388" y="326"/>
                  <a:pt x="392" y="330"/>
                </a:cubicBezTo>
                <a:lnTo>
                  <a:pt x="392" y="330"/>
                </a:lnTo>
                <a:cubicBezTo>
                  <a:pt x="397" y="333"/>
                  <a:pt x="402" y="338"/>
                  <a:pt x="404" y="343"/>
                </a:cubicBezTo>
                <a:lnTo>
                  <a:pt x="404" y="343"/>
                </a:lnTo>
                <a:cubicBezTo>
                  <a:pt x="407" y="349"/>
                  <a:pt x="409" y="356"/>
                  <a:pt x="409" y="363"/>
                </a:cubicBezTo>
                <a:lnTo>
                  <a:pt x="409" y="363"/>
                </a:lnTo>
                <a:cubicBezTo>
                  <a:pt x="409" y="372"/>
                  <a:pt x="408" y="379"/>
                  <a:pt x="405" y="385"/>
                </a:cubicBezTo>
                <a:close/>
                <a:moveTo>
                  <a:pt x="350" y="195"/>
                </a:moveTo>
                <a:lnTo>
                  <a:pt x="350" y="195"/>
                </a:lnTo>
                <a:cubicBezTo>
                  <a:pt x="275" y="195"/>
                  <a:pt x="214" y="256"/>
                  <a:pt x="214" y="330"/>
                </a:cubicBezTo>
                <a:lnTo>
                  <a:pt x="214" y="330"/>
                </a:lnTo>
                <a:cubicBezTo>
                  <a:pt x="214" y="406"/>
                  <a:pt x="275" y="467"/>
                  <a:pt x="350" y="467"/>
                </a:cubicBezTo>
                <a:lnTo>
                  <a:pt x="350" y="467"/>
                </a:lnTo>
                <a:cubicBezTo>
                  <a:pt x="425" y="467"/>
                  <a:pt x="487" y="406"/>
                  <a:pt x="487" y="330"/>
                </a:cubicBezTo>
                <a:lnTo>
                  <a:pt x="487" y="330"/>
                </a:lnTo>
                <a:cubicBezTo>
                  <a:pt x="487" y="256"/>
                  <a:pt x="425" y="195"/>
                  <a:pt x="350" y="195"/>
                </a:cubicBezTo>
                <a:close/>
                <a:moveTo>
                  <a:pt x="321" y="289"/>
                </a:moveTo>
                <a:lnTo>
                  <a:pt x="321" y="289"/>
                </a:lnTo>
                <a:cubicBezTo>
                  <a:pt x="321" y="293"/>
                  <a:pt x="321" y="296"/>
                  <a:pt x="323" y="299"/>
                </a:cubicBezTo>
                <a:lnTo>
                  <a:pt x="323" y="299"/>
                </a:lnTo>
                <a:cubicBezTo>
                  <a:pt x="325" y="301"/>
                  <a:pt x="326" y="303"/>
                  <a:pt x="329" y="305"/>
                </a:cubicBezTo>
                <a:lnTo>
                  <a:pt x="329" y="305"/>
                </a:lnTo>
                <a:cubicBezTo>
                  <a:pt x="331" y="307"/>
                  <a:pt x="334" y="308"/>
                  <a:pt x="337" y="309"/>
                </a:cubicBezTo>
                <a:lnTo>
                  <a:pt x="337" y="309"/>
                </a:lnTo>
                <a:cubicBezTo>
                  <a:pt x="339" y="310"/>
                  <a:pt x="340" y="310"/>
                  <a:pt x="341" y="311"/>
                </a:cubicBezTo>
                <a:lnTo>
                  <a:pt x="341" y="268"/>
                </a:lnTo>
                <a:lnTo>
                  <a:pt x="341" y="268"/>
                </a:lnTo>
                <a:cubicBezTo>
                  <a:pt x="336" y="269"/>
                  <a:pt x="331" y="270"/>
                  <a:pt x="328" y="273"/>
                </a:cubicBezTo>
                <a:lnTo>
                  <a:pt x="328" y="273"/>
                </a:lnTo>
                <a:cubicBezTo>
                  <a:pt x="323" y="276"/>
                  <a:pt x="321" y="282"/>
                  <a:pt x="321" y="289"/>
                </a:cubicBezTo>
                <a:close/>
                <a:moveTo>
                  <a:pt x="642" y="195"/>
                </a:moveTo>
                <a:lnTo>
                  <a:pt x="642" y="195"/>
                </a:lnTo>
                <a:cubicBezTo>
                  <a:pt x="632" y="195"/>
                  <a:pt x="622" y="186"/>
                  <a:pt x="622" y="175"/>
                </a:cubicBezTo>
                <a:lnTo>
                  <a:pt x="622" y="175"/>
                </a:lnTo>
                <a:cubicBezTo>
                  <a:pt x="622" y="164"/>
                  <a:pt x="632" y="156"/>
                  <a:pt x="642" y="156"/>
                </a:cubicBezTo>
                <a:lnTo>
                  <a:pt x="642" y="156"/>
                </a:lnTo>
                <a:cubicBezTo>
                  <a:pt x="653" y="156"/>
                  <a:pt x="661" y="164"/>
                  <a:pt x="661" y="175"/>
                </a:cubicBezTo>
                <a:lnTo>
                  <a:pt x="661" y="175"/>
                </a:lnTo>
                <a:cubicBezTo>
                  <a:pt x="661" y="186"/>
                  <a:pt x="653" y="195"/>
                  <a:pt x="642" y="195"/>
                </a:cubicBezTo>
                <a:close/>
                <a:moveTo>
                  <a:pt x="661" y="431"/>
                </a:moveTo>
                <a:lnTo>
                  <a:pt x="661" y="431"/>
                </a:lnTo>
                <a:cubicBezTo>
                  <a:pt x="655" y="430"/>
                  <a:pt x="649" y="428"/>
                  <a:pt x="642" y="428"/>
                </a:cubicBezTo>
                <a:lnTo>
                  <a:pt x="642" y="428"/>
                </a:lnTo>
                <a:cubicBezTo>
                  <a:pt x="609" y="428"/>
                  <a:pt x="584" y="454"/>
                  <a:pt x="584" y="487"/>
                </a:cubicBezTo>
                <a:lnTo>
                  <a:pt x="584" y="487"/>
                </a:lnTo>
                <a:cubicBezTo>
                  <a:pt x="584" y="493"/>
                  <a:pt x="585" y="500"/>
                  <a:pt x="587" y="506"/>
                </a:cubicBezTo>
                <a:lnTo>
                  <a:pt x="114" y="506"/>
                </a:lnTo>
                <a:lnTo>
                  <a:pt x="114" y="506"/>
                </a:lnTo>
                <a:cubicBezTo>
                  <a:pt x="115" y="500"/>
                  <a:pt x="117" y="493"/>
                  <a:pt x="117" y="487"/>
                </a:cubicBezTo>
                <a:lnTo>
                  <a:pt x="117" y="487"/>
                </a:lnTo>
                <a:cubicBezTo>
                  <a:pt x="117" y="454"/>
                  <a:pt x="91" y="428"/>
                  <a:pt x="58" y="428"/>
                </a:cubicBezTo>
                <a:lnTo>
                  <a:pt x="58" y="428"/>
                </a:lnTo>
                <a:cubicBezTo>
                  <a:pt x="52" y="428"/>
                  <a:pt x="45" y="430"/>
                  <a:pt x="39" y="431"/>
                </a:cubicBezTo>
                <a:lnTo>
                  <a:pt x="39" y="230"/>
                </a:lnTo>
                <a:lnTo>
                  <a:pt x="39" y="230"/>
                </a:lnTo>
                <a:cubicBezTo>
                  <a:pt x="45" y="232"/>
                  <a:pt x="52" y="233"/>
                  <a:pt x="58" y="233"/>
                </a:cubicBezTo>
                <a:lnTo>
                  <a:pt x="58" y="233"/>
                </a:lnTo>
                <a:cubicBezTo>
                  <a:pt x="91" y="233"/>
                  <a:pt x="117" y="207"/>
                  <a:pt x="117" y="175"/>
                </a:cubicBezTo>
                <a:lnTo>
                  <a:pt x="117" y="175"/>
                </a:lnTo>
                <a:cubicBezTo>
                  <a:pt x="117" y="168"/>
                  <a:pt x="115" y="162"/>
                  <a:pt x="114" y="156"/>
                </a:cubicBezTo>
                <a:lnTo>
                  <a:pt x="587" y="156"/>
                </a:lnTo>
                <a:lnTo>
                  <a:pt x="587" y="156"/>
                </a:lnTo>
                <a:cubicBezTo>
                  <a:pt x="585" y="162"/>
                  <a:pt x="584" y="168"/>
                  <a:pt x="584" y="175"/>
                </a:cubicBezTo>
                <a:lnTo>
                  <a:pt x="584" y="175"/>
                </a:lnTo>
                <a:cubicBezTo>
                  <a:pt x="584" y="207"/>
                  <a:pt x="609" y="233"/>
                  <a:pt x="642" y="233"/>
                </a:cubicBezTo>
                <a:lnTo>
                  <a:pt x="642" y="233"/>
                </a:lnTo>
                <a:cubicBezTo>
                  <a:pt x="649" y="233"/>
                  <a:pt x="655" y="232"/>
                  <a:pt x="661" y="230"/>
                </a:cubicBezTo>
                <a:lnTo>
                  <a:pt x="661" y="431"/>
                </a:lnTo>
                <a:close/>
                <a:moveTo>
                  <a:pt x="642" y="506"/>
                </a:moveTo>
                <a:lnTo>
                  <a:pt x="642" y="506"/>
                </a:lnTo>
                <a:cubicBezTo>
                  <a:pt x="632" y="506"/>
                  <a:pt x="622" y="497"/>
                  <a:pt x="622" y="487"/>
                </a:cubicBezTo>
                <a:lnTo>
                  <a:pt x="622" y="487"/>
                </a:lnTo>
                <a:cubicBezTo>
                  <a:pt x="622" y="476"/>
                  <a:pt x="632" y="467"/>
                  <a:pt x="642" y="467"/>
                </a:cubicBezTo>
                <a:lnTo>
                  <a:pt x="642" y="467"/>
                </a:lnTo>
                <a:cubicBezTo>
                  <a:pt x="653" y="467"/>
                  <a:pt x="661" y="476"/>
                  <a:pt x="661" y="487"/>
                </a:cubicBezTo>
                <a:lnTo>
                  <a:pt x="661" y="487"/>
                </a:lnTo>
                <a:cubicBezTo>
                  <a:pt x="661" y="497"/>
                  <a:pt x="653" y="506"/>
                  <a:pt x="642" y="506"/>
                </a:cubicBezTo>
                <a:close/>
                <a:moveTo>
                  <a:pt x="58" y="506"/>
                </a:moveTo>
                <a:lnTo>
                  <a:pt x="58" y="506"/>
                </a:lnTo>
                <a:cubicBezTo>
                  <a:pt x="48" y="506"/>
                  <a:pt x="39" y="497"/>
                  <a:pt x="39" y="487"/>
                </a:cubicBezTo>
                <a:lnTo>
                  <a:pt x="39" y="487"/>
                </a:lnTo>
                <a:cubicBezTo>
                  <a:pt x="39" y="476"/>
                  <a:pt x="48" y="467"/>
                  <a:pt x="58" y="467"/>
                </a:cubicBezTo>
                <a:lnTo>
                  <a:pt x="58" y="467"/>
                </a:lnTo>
                <a:cubicBezTo>
                  <a:pt x="69" y="467"/>
                  <a:pt x="78" y="476"/>
                  <a:pt x="78" y="487"/>
                </a:cubicBezTo>
                <a:lnTo>
                  <a:pt x="78" y="487"/>
                </a:lnTo>
                <a:cubicBezTo>
                  <a:pt x="78" y="497"/>
                  <a:pt x="69" y="506"/>
                  <a:pt x="58" y="506"/>
                </a:cubicBezTo>
                <a:close/>
                <a:moveTo>
                  <a:pt x="58" y="156"/>
                </a:moveTo>
                <a:lnTo>
                  <a:pt x="58" y="156"/>
                </a:lnTo>
                <a:cubicBezTo>
                  <a:pt x="69" y="156"/>
                  <a:pt x="78" y="164"/>
                  <a:pt x="78" y="175"/>
                </a:cubicBezTo>
                <a:lnTo>
                  <a:pt x="78" y="175"/>
                </a:lnTo>
                <a:cubicBezTo>
                  <a:pt x="78" y="186"/>
                  <a:pt x="69" y="195"/>
                  <a:pt x="58" y="195"/>
                </a:cubicBezTo>
                <a:lnTo>
                  <a:pt x="58" y="195"/>
                </a:lnTo>
                <a:cubicBezTo>
                  <a:pt x="48" y="195"/>
                  <a:pt x="39" y="186"/>
                  <a:pt x="39" y="175"/>
                </a:cubicBezTo>
                <a:lnTo>
                  <a:pt x="39" y="175"/>
                </a:lnTo>
                <a:cubicBezTo>
                  <a:pt x="39" y="164"/>
                  <a:pt x="48" y="156"/>
                  <a:pt x="58" y="156"/>
                </a:cubicBezTo>
                <a:close/>
                <a:moveTo>
                  <a:pt x="661" y="117"/>
                </a:moveTo>
                <a:lnTo>
                  <a:pt x="39" y="117"/>
                </a:lnTo>
                <a:lnTo>
                  <a:pt x="39" y="117"/>
                </a:lnTo>
                <a:cubicBezTo>
                  <a:pt x="17" y="117"/>
                  <a:pt x="0" y="134"/>
                  <a:pt x="0" y="156"/>
                </a:cubicBezTo>
                <a:lnTo>
                  <a:pt x="0" y="506"/>
                </a:lnTo>
                <a:lnTo>
                  <a:pt x="0" y="506"/>
                </a:lnTo>
                <a:cubicBezTo>
                  <a:pt x="0" y="527"/>
                  <a:pt x="17" y="544"/>
                  <a:pt x="39" y="544"/>
                </a:cubicBezTo>
                <a:lnTo>
                  <a:pt x="661" y="544"/>
                </a:lnTo>
                <a:lnTo>
                  <a:pt x="661" y="544"/>
                </a:lnTo>
                <a:cubicBezTo>
                  <a:pt x="683" y="544"/>
                  <a:pt x="701" y="527"/>
                  <a:pt x="701" y="506"/>
                </a:cubicBezTo>
                <a:lnTo>
                  <a:pt x="701" y="156"/>
                </a:lnTo>
                <a:lnTo>
                  <a:pt x="701" y="156"/>
                </a:lnTo>
                <a:cubicBezTo>
                  <a:pt x="701" y="134"/>
                  <a:pt x="683" y="117"/>
                  <a:pt x="661" y="117"/>
                </a:cubicBezTo>
                <a:close/>
                <a:moveTo>
                  <a:pt x="525" y="428"/>
                </a:moveTo>
                <a:lnTo>
                  <a:pt x="525" y="428"/>
                </a:lnTo>
                <a:cubicBezTo>
                  <a:pt x="515" y="428"/>
                  <a:pt x="506" y="437"/>
                  <a:pt x="506" y="447"/>
                </a:cubicBezTo>
                <a:lnTo>
                  <a:pt x="506" y="447"/>
                </a:lnTo>
                <a:cubicBezTo>
                  <a:pt x="506" y="458"/>
                  <a:pt x="515" y="467"/>
                  <a:pt x="525" y="467"/>
                </a:cubicBezTo>
                <a:lnTo>
                  <a:pt x="525" y="467"/>
                </a:lnTo>
                <a:cubicBezTo>
                  <a:pt x="536" y="467"/>
                  <a:pt x="545" y="458"/>
                  <a:pt x="545" y="447"/>
                </a:cubicBezTo>
                <a:lnTo>
                  <a:pt x="545" y="447"/>
                </a:lnTo>
                <a:cubicBezTo>
                  <a:pt x="545" y="437"/>
                  <a:pt x="536" y="428"/>
                  <a:pt x="525" y="428"/>
                </a:cubicBezTo>
                <a:close/>
                <a:moveTo>
                  <a:pt x="817" y="0"/>
                </a:moveTo>
                <a:lnTo>
                  <a:pt x="195" y="0"/>
                </a:lnTo>
                <a:lnTo>
                  <a:pt x="195" y="0"/>
                </a:lnTo>
                <a:cubicBezTo>
                  <a:pt x="173" y="0"/>
                  <a:pt x="156" y="17"/>
                  <a:pt x="156" y="39"/>
                </a:cubicBezTo>
                <a:lnTo>
                  <a:pt x="156" y="58"/>
                </a:lnTo>
                <a:lnTo>
                  <a:pt x="156" y="58"/>
                </a:lnTo>
                <a:cubicBezTo>
                  <a:pt x="156" y="69"/>
                  <a:pt x="164" y="78"/>
                  <a:pt x="175" y="78"/>
                </a:cubicBezTo>
                <a:lnTo>
                  <a:pt x="175" y="78"/>
                </a:lnTo>
                <a:cubicBezTo>
                  <a:pt x="186" y="78"/>
                  <a:pt x="195" y="69"/>
                  <a:pt x="195" y="58"/>
                </a:cubicBezTo>
                <a:lnTo>
                  <a:pt x="195" y="39"/>
                </a:lnTo>
                <a:lnTo>
                  <a:pt x="817" y="39"/>
                </a:lnTo>
                <a:lnTo>
                  <a:pt x="817" y="389"/>
                </a:lnTo>
                <a:lnTo>
                  <a:pt x="759" y="389"/>
                </a:lnTo>
                <a:lnTo>
                  <a:pt x="759" y="389"/>
                </a:lnTo>
                <a:cubicBezTo>
                  <a:pt x="748" y="389"/>
                  <a:pt x="739" y="398"/>
                  <a:pt x="739" y="409"/>
                </a:cubicBezTo>
                <a:lnTo>
                  <a:pt x="739" y="409"/>
                </a:lnTo>
                <a:cubicBezTo>
                  <a:pt x="739" y="419"/>
                  <a:pt x="748" y="428"/>
                  <a:pt x="759" y="428"/>
                </a:cubicBezTo>
                <a:lnTo>
                  <a:pt x="817" y="428"/>
                </a:lnTo>
                <a:lnTo>
                  <a:pt x="817" y="428"/>
                </a:lnTo>
                <a:cubicBezTo>
                  <a:pt x="838" y="428"/>
                  <a:pt x="856" y="411"/>
                  <a:pt x="856" y="389"/>
                </a:cubicBezTo>
                <a:lnTo>
                  <a:pt x="856" y="39"/>
                </a:lnTo>
                <a:lnTo>
                  <a:pt x="856" y="39"/>
                </a:lnTo>
                <a:cubicBezTo>
                  <a:pt x="856" y="17"/>
                  <a:pt x="838" y="0"/>
                  <a:pt x="817" y="0"/>
                </a:cubicBezTo>
                <a:close/>
                <a:moveTo>
                  <a:pt x="175" y="195"/>
                </a:moveTo>
                <a:lnTo>
                  <a:pt x="175" y="195"/>
                </a:lnTo>
                <a:cubicBezTo>
                  <a:pt x="164" y="195"/>
                  <a:pt x="156" y="203"/>
                  <a:pt x="156" y="214"/>
                </a:cubicBezTo>
                <a:lnTo>
                  <a:pt x="156" y="214"/>
                </a:lnTo>
                <a:cubicBezTo>
                  <a:pt x="156" y="225"/>
                  <a:pt x="164" y="233"/>
                  <a:pt x="175" y="233"/>
                </a:cubicBezTo>
                <a:lnTo>
                  <a:pt x="175" y="233"/>
                </a:lnTo>
                <a:cubicBezTo>
                  <a:pt x="186" y="233"/>
                  <a:pt x="195" y="225"/>
                  <a:pt x="195" y="214"/>
                </a:cubicBezTo>
                <a:lnTo>
                  <a:pt x="195" y="214"/>
                </a:lnTo>
                <a:cubicBezTo>
                  <a:pt x="195" y="203"/>
                  <a:pt x="186" y="195"/>
                  <a:pt x="175" y="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3" name="Freeform 47">
            <a:extLst>
              <a:ext uri="{FF2B5EF4-FFF2-40B4-BE49-F238E27FC236}">
                <a16:creationId xmlns:a16="http://schemas.microsoft.com/office/drawing/2014/main" id="{16EF1847-842A-9549-92C6-0FB6D089C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608" y="9324634"/>
            <a:ext cx="1065762" cy="774602"/>
          </a:xfrm>
          <a:custGeom>
            <a:avLst/>
            <a:gdLst>
              <a:gd name="T0" fmla="*/ 816 w 856"/>
              <a:gd name="T1" fmla="*/ 117 h 623"/>
              <a:gd name="T2" fmla="*/ 38 w 856"/>
              <a:gd name="T3" fmla="*/ 117 h 623"/>
              <a:gd name="T4" fmla="*/ 38 w 856"/>
              <a:gd name="T5" fmla="*/ 39 h 623"/>
              <a:gd name="T6" fmla="*/ 816 w 856"/>
              <a:gd name="T7" fmla="*/ 39 h 623"/>
              <a:gd name="T8" fmla="*/ 816 w 856"/>
              <a:gd name="T9" fmla="*/ 117 h 623"/>
              <a:gd name="T10" fmla="*/ 816 w 856"/>
              <a:gd name="T11" fmla="*/ 583 h 623"/>
              <a:gd name="T12" fmla="*/ 38 w 856"/>
              <a:gd name="T13" fmla="*/ 583 h 623"/>
              <a:gd name="T14" fmla="*/ 38 w 856"/>
              <a:gd name="T15" fmla="*/ 272 h 623"/>
              <a:gd name="T16" fmla="*/ 816 w 856"/>
              <a:gd name="T17" fmla="*/ 272 h 623"/>
              <a:gd name="T18" fmla="*/ 816 w 856"/>
              <a:gd name="T19" fmla="*/ 583 h 623"/>
              <a:gd name="T20" fmla="*/ 816 w 856"/>
              <a:gd name="T21" fmla="*/ 0 h 623"/>
              <a:gd name="T22" fmla="*/ 38 w 856"/>
              <a:gd name="T23" fmla="*/ 0 h 623"/>
              <a:gd name="T24" fmla="*/ 38 w 856"/>
              <a:gd name="T25" fmla="*/ 0 h 623"/>
              <a:gd name="T26" fmla="*/ 0 w 856"/>
              <a:gd name="T27" fmla="*/ 39 h 623"/>
              <a:gd name="T28" fmla="*/ 0 w 856"/>
              <a:gd name="T29" fmla="*/ 583 h 623"/>
              <a:gd name="T30" fmla="*/ 0 w 856"/>
              <a:gd name="T31" fmla="*/ 583 h 623"/>
              <a:gd name="T32" fmla="*/ 38 w 856"/>
              <a:gd name="T33" fmla="*/ 622 h 623"/>
              <a:gd name="T34" fmla="*/ 816 w 856"/>
              <a:gd name="T35" fmla="*/ 622 h 623"/>
              <a:gd name="T36" fmla="*/ 816 w 856"/>
              <a:gd name="T37" fmla="*/ 622 h 623"/>
              <a:gd name="T38" fmla="*/ 855 w 856"/>
              <a:gd name="T39" fmla="*/ 583 h 623"/>
              <a:gd name="T40" fmla="*/ 855 w 856"/>
              <a:gd name="T41" fmla="*/ 39 h 623"/>
              <a:gd name="T42" fmla="*/ 855 w 856"/>
              <a:gd name="T43" fmla="*/ 39 h 623"/>
              <a:gd name="T44" fmla="*/ 816 w 856"/>
              <a:gd name="T45" fmla="*/ 0 h 623"/>
              <a:gd name="T46" fmla="*/ 136 w 856"/>
              <a:gd name="T47" fmla="*/ 506 h 623"/>
              <a:gd name="T48" fmla="*/ 408 w 856"/>
              <a:gd name="T49" fmla="*/ 506 h 623"/>
              <a:gd name="T50" fmla="*/ 408 w 856"/>
              <a:gd name="T51" fmla="*/ 506 h 623"/>
              <a:gd name="T52" fmla="*/ 427 w 856"/>
              <a:gd name="T53" fmla="*/ 486 h 623"/>
              <a:gd name="T54" fmla="*/ 427 w 856"/>
              <a:gd name="T55" fmla="*/ 486 h 623"/>
              <a:gd name="T56" fmla="*/ 408 w 856"/>
              <a:gd name="T57" fmla="*/ 466 h 623"/>
              <a:gd name="T58" fmla="*/ 136 w 856"/>
              <a:gd name="T59" fmla="*/ 466 h 623"/>
              <a:gd name="T60" fmla="*/ 136 w 856"/>
              <a:gd name="T61" fmla="*/ 466 h 623"/>
              <a:gd name="T62" fmla="*/ 116 w 856"/>
              <a:gd name="T63" fmla="*/ 486 h 623"/>
              <a:gd name="T64" fmla="*/ 116 w 856"/>
              <a:gd name="T65" fmla="*/ 486 h 623"/>
              <a:gd name="T66" fmla="*/ 136 w 856"/>
              <a:gd name="T67" fmla="*/ 506 h 623"/>
              <a:gd name="T68" fmla="*/ 816 w 856"/>
              <a:gd name="T69" fmla="*/ 0 h 623"/>
              <a:gd name="T70" fmla="*/ 136 w 856"/>
              <a:gd name="T71" fmla="*/ 428 h 623"/>
              <a:gd name="T72" fmla="*/ 486 w 856"/>
              <a:gd name="T73" fmla="*/ 428 h 623"/>
              <a:gd name="T74" fmla="*/ 486 w 856"/>
              <a:gd name="T75" fmla="*/ 428 h 623"/>
              <a:gd name="T76" fmla="*/ 505 w 856"/>
              <a:gd name="T77" fmla="*/ 408 h 623"/>
              <a:gd name="T78" fmla="*/ 505 w 856"/>
              <a:gd name="T79" fmla="*/ 408 h 623"/>
              <a:gd name="T80" fmla="*/ 486 w 856"/>
              <a:gd name="T81" fmla="*/ 389 h 623"/>
              <a:gd name="T82" fmla="*/ 136 w 856"/>
              <a:gd name="T83" fmla="*/ 389 h 623"/>
              <a:gd name="T84" fmla="*/ 136 w 856"/>
              <a:gd name="T85" fmla="*/ 389 h 623"/>
              <a:gd name="T86" fmla="*/ 116 w 856"/>
              <a:gd name="T87" fmla="*/ 408 h 623"/>
              <a:gd name="T88" fmla="*/ 116 w 856"/>
              <a:gd name="T89" fmla="*/ 408 h 623"/>
              <a:gd name="T90" fmla="*/ 136 w 856"/>
              <a:gd name="T91" fmla="*/ 428 h 623"/>
              <a:gd name="T92" fmla="*/ 641 w 856"/>
              <a:gd name="T93" fmla="*/ 506 h 623"/>
              <a:gd name="T94" fmla="*/ 719 w 856"/>
              <a:gd name="T95" fmla="*/ 506 h 623"/>
              <a:gd name="T96" fmla="*/ 719 w 856"/>
              <a:gd name="T97" fmla="*/ 506 h 623"/>
              <a:gd name="T98" fmla="*/ 739 w 856"/>
              <a:gd name="T99" fmla="*/ 486 h 623"/>
              <a:gd name="T100" fmla="*/ 739 w 856"/>
              <a:gd name="T101" fmla="*/ 408 h 623"/>
              <a:gd name="T102" fmla="*/ 739 w 856"/>
              <a:gd name="T103" fmla="*/ 408 h 623"/>
              <a:gd name="T104" fmla="*/ 719 w 856"/>
              <a:gd name="T105" fmla="*/ 389 h 623"/>
              <a:gd name="T106" fmla="*/ 641 w 856"/>
              <a:gd name="T107" fmla="*/ 389 h 623"/>
              <a:gd name="T108" fmla="*/ 641 w 856"/>
              <a:gd name="T109" fmla="*/ 389 h 623"/>
              <a:gd name="T110" fmla="*/ 622 w 856"/>
              <a:gd name="T111" fmla="*/ 408 h 623"/>
              <a:gd name="T112" fmla="*/ 622 w 856"/>
              <a:gd name="T113" fmla="*/ 486 h 623"/>
              <a:gd name="T114" fmla="*/ 622 w 856"/>
              <a:gd name="T115" fmla="*/ 486 h 623"/>
              <a:gd name="T116" fmla="*/ 641 w 856"/>
              <a:gd name="T117" fmla="*/ 506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56" h="623">
                <a:moveTo>
                  <a:pt x="816" y="117"/>
                </a:moveTo>
                <a:lnTo>
                  <a:pt x="38" y="117"/>
                </a:lnTo>
                <a:lnTo>
                  <a:pt x="38" y="39"/>
                </a:lnTo>
                <a:lnTo>
                  <a:pt x="816" y="39"/>
                </a:lnTo>
                <a:lnTo>
                  <a:pt x="816" y="117"/>
                </a:lnTo>
                <a:close/>
                <a:moveTo>
                  <a:pt x="816" y="583"/>
                </a:moveTo>
                <a:lnTo>
                  <a:pt x="38" y="583"/>
                </a:lnTo>
                <a:lnTo>
                  <a:pt x="38" y="272"/>
                </a:lnTo>
                <a:lnTo>
                  <a:pt x="816" y="272"/>
                </a:lnTo>
                <a:lnTo>
                  <a:pt x="816" y="583"/>
                </a:lnTo>
                <a:close/>
                <a:moveTo>
                  <a:pt x="816" y="0"/>
                </a:moveTo>
                <a:lnTo>
                  <a:pt x="38" y="0"/>
                </a:lnTo>
                <a:lnTo>
                  <a:pt x="38" y="0"/>
                </a:lnTo>
                <a:cubicBezTo>
                  <a:pt x="17" y="0"/>
                  <a:pt x="0" y="17"/>
                  <a:pt x="0" y="39"/>
                </a:cubicBezTo>
                <a:lnTo>
                  <a:pt x="0" y="583"/>
                </a:lnTo>
                <a:lnTo>
                  <a:pt x="0" y="583"/>
                </a:lnTo>
                <a:cubicBezTo>
                  <a:pt x="0" y="605"/>
                  <a:pt x="17" y="622"/>
                  <a:pt x="38" y="622"/>
                </a:cubicBezTo>
                <a:lnTo>
                  <a:pt x="816" y="622"/>
                </a:lnTo>
                <a:lnTo>
                  <a:pt x="816" y="622"/>
                </a:lnTo>
                <a:cubicBezTo>
                  <a:pt x="838" y="622"/>
                  <a:pt x="855" y="605"/>
                  <a:pt x="855" y="583"/>
                </a:cubicBezTo>
                <a:lnTo>
                  <a:pt x="855" y="39"/>
                </a:lnTo>
                <a:lnTo>
                  <a:pt x="855" y="39"/>
                </a:lnTo>
                <a:cubicBezTo>
                  <a:pt x="855" y="17"/>
                  <a:pt x="838" y="0"/>
                  <a:pt x="816" y="0"/>
                </a:cubicBezTo>
                <a:lnTo>
                  <a:pt x="136" y="506"/>
                </a:lnTo>
                <a:lnTo>
                  <a:pt x="408" y="506"/>
                </a:lnTo>
                <a:lnTo>
                  <a:pt x="408" y="506"/>
                </a:lnTo>
                <a:cubicBezTo>
                  <a:pt x="419" y="506"/>
                  <a:pt x="427" y="497"/>
                  <a:pt x="427" y="486"/>
                </a:cubicBezTo>
                <a:lnTo>
                  <a:pt x="427" y="486"/>
                </a:lnTo>
                <a:cubicBezTo>
                  <a:pt x="427" y="475"/>
                  <a:pt x="419" y="466"/>
                  <a:pt x="408" y="466"/>
                </a:cubicBezTo>
                <a:lnTo>
                  <a:pt x="136" y="466"/>
                </a:lnTo>
                <a:lnTo>
                  <a:pt x="136" y="466"/>
                </a:lnTo>
                <a:cubicBezTo>
                  <a:pt x="125" y="466"/>
                  <a:pt x="116" y="475"/>
                  <a:pt x="116" y="486"/>
                </a:cubicBezTo>
                <a:lnTo>
                  <a:pt x="116" y="486"/>
                </a:lnTo>
                <a:cubicBezTo>
                  <a:pt x="116" y="497"/>
                  <a:pt x="125" y="506"/>
                  <a:pt x="136" y="506"/>
                </a:cubicBezTo>
                <a:lnTo>
                  <a:pt x="816" y="0"/>
                </a:lnTo>
                <a:close/>
                <a:moveTo>
                  <a:pt x="136" y="428"/>
                </a:moveTo>
                <a:lnTo>
                  <a:pt x="486" y="428"/>
                </a:lnTo>
                <a:lnTo>
                  <a:pt x="486" y="428"/>
                </a:lnTo>
                <a:cubicBezTo>
                  <a:pt x="497" y="428"/>
                  <a:pt x="505" y="419"/>
                  <a:pt x="505" y="408"/>
                </a:cubicBezTo>
                <a:lnTo>
                  <a:pt x="505" y="408"/>
                </a:lnTo>
                <a:cubicBezTo>
                  <a:pt x="505" y="397"/>
                  <a:pt x="497" y="389"/>
                  <a:pt x="486" y="389"/>
                </a:cubicBezTo>
                <a:lnTo>
                  <a:pt x="136" y="389"/>
                </a:lnTo>
                <a:lnTo>
                  <a:pt x="136" y="389"/>
                </a:lnTo>
                <a:cubicBezTo>
                  <a:pt x="125" y="389"/>
                  <a:pt x="116" y="397"/>
                  <a:pt x="116" y="408"/>
                </a:cubicBezTo>
                <a:lnTo>
                  <a:pt x="116" y="408"/>
                </a:lnTo>
                <a:cubicBezTo>
                  <a:pt x="116" y="419"/>
                  <a:pt x="125" y="428"/>
                  <a:pt x="136" y="428"/>
                </a:cubicBezTo>
                <a:close/>
                <a:moveTo>
                  <a:pt x="641" y="506"/>
                </a:moveTo>
                <a:lnTo>
                  <a:pt x="719" y="506"/>
                </a:lnTo>
                <a:lnTo>
                  <a:pt x="719" y="506"/>
                </a:lnTo>
                <a:cubicBezTo>
                  <a:pt x="730" y="506"/>
                  <a:pt x="739" y="497"/>
                  <a:pt x="739" y="486"/>
                </a:cubicBezTo>
                <a:lnTo>
                  <a:pt x="739" y="408"/>
                </a:lnTo>
                <a:lnTo>
                  <a:pt x="739" y="408"/>
                </a:lnTo>
                <a:cubicBezTo>
                  <a:pt x="739" y="397"/>
                  <a:pt x="730" y="389"/>
                  <a:pt x="719" y="389"/>
                </a:cubicBezTo>
                <a:lnTo>
                  <a:pt x="641" y="389"/>
                </a:lnTo>
                <a:lnTo>
                  <a:pt x="641" y="389"/>
                </a:lnTo>
                <a:cubicBezTo>
                  <a:pt x="630" y="389"/>
                  <a:pt x="622" y="397"/>
                  <a:pt x="622" y="408"/>
                </a:cubicBezTo>
                <a:lnTo>
                  <a:pt x="622" y="486"/>
                </a:lnTo>
                <a:lnTo>
                  <a:pt x="622" y="486"/>
                </a:lnTo>
                <a:cubicBezTo>
                  <a:pt x="622" y="497"/>
                  <a:pt x="630" y="506"/>
                  <a:pt x="641" y="5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83AC58C-A328-FE42-8867-DA3BB275A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735" y="10234976"/>
            <a:ext cx="1668796" cy="64679"/>
          </a:xfrm>
          <a:custGeom>
            <a:avLst/>
            <a:gdLst>
              <a:gd name="connsiteX0" fmla="*/ 1558827 w 1668796"/>
              <a:gd name="connsiteY0" fmla="*/ 0 h 64679"/>
              <a:gd name="connsiteX1" fmla="*/ 1635932 w 1668796"/>
              <a:gd name="connsiteY1" fmla="*/ 0 h 64679"/>
              <a:gd name="connsiteX2" fmla="*/ 1668796 w 1668796"/>
              <a:gd name="connsiteY2" fmla="*/ 32340 h 64679"/>
              <a:gd name="connsiteX3" fmla="*/ 1635932 w 1668796"/>
              <a:gd name="connsiteY3" fmla="*/ 64679 h 64679"/>
              <a:gd name="connsiteX4" fmla="*/ 1558827 w 1668796"/>
              <a:gd name="connsiteY4" fmla="*/ 64679 h 64679"/>
              <a:gd name="connsiteX5" fmla="*/ 1527226 w 1668796"/>
              <a:gd name="connsiteY5" fmla="*/ 32340 h 64679"/>
              <a:gd name="connsiteX6" fmla="*/ 1558827 w 1668796"/>
              <a:gd name="connsiteY6" fmla="*/ 0 h 64679"/>
              <a:gd name="connsiteX7" fmla="*/ 1239507 w 1668796"/>
              <a:gd name="connsiteY7" fmla="*/ 0 h 64679"/>
              <a:gd name="connsiteX8" fmla="*/ 1400200 w 1668796"/>
              <a:gd name="connsiteY8" fmla="*/ 0 h 64679"/>
              <a:gd name="connsiteX9" fmla="*/ 1432588 w 1668796"/>
              <a:gd name="connsiteY9" fmla="*/ 32340 h 64679"/>
              <a:gd name="connsiteX10" fmla="*/ 1400200 w 1668796"/>
              <a:gd name="connsiteY10" fmla="*/ 64679 h 64679"/>
              <a:gd name="connsiteX11" fmla="*/ 1239507 w 1668796"/>
              <a:gd name="connsiteY11" fmla="*/ 64679 h 64679"/>
              <a:gd name="connsiteX12" fmla="*/ 1207119 w 1668796"/>
              <a:gd name="connsiteY12" fmla="*/ 32340 h 64679"/>
              <a:gd name="connsiteX13" fmla="*/ 1239507 w 1668796"/>
              <a:gd name="connsiteY13" fmla="*/ 0 h 64679"/>
              <a:gd name="connsiteX14" fmla="*/ 916875 w 1668796"/>
              <a:gd name="connsiteY14" fmla="*/ 0 h 64679"/>
              <a:gd name="connsiteX15" fmla="*/ 1077568 w 1668796"/>
              <a:gd name="connsiteY15" fmla="*/ 0 h 64679"/>
              <a:gd name="connsiteX16" fmla="*/ 1109956 w 1668796"/>
              <a:gd name="connsiteY16" fmla="*/ 32340 h 64679"/>
              <a:gd name="connsiteX17" fmla="*/ 1077568 w 1668796"/>
              <a:gd name="connsiteY17" fmla="*/ 64679 h 64679"/>
              <a:gd name="connsiteX18" fmla="*/ 916875 w 1668796"/>
              <a:gd name="connsiteY18" fmla="*/ 64679 h 64679"/>
              <a:gd name="connsiteX19" fmla="*/ 885733 w 1668796"/>
              <a:gd name="connsiteY19" fmla="*/ 32340 h 64679"/>
              <a:gd name="connsiteX20" fmla="*/ 916875 w 1668796"/>
              <a:gd name="connsiteY20" fmla="*/ 0 h 64679"/>
              <a:gd name="connsiteX21" fmla="*/ 595490 w 1668796"/>
              <a:gd name="connsiteY21" fmla="*/ 0 h 64679"/>
              <a:gd name="connsiteX22" fmla="*/ 756183 w 1668796"/>
              <a:gd name="connsiteY22" fmla="*/ 0 h 64679"/>
              <a:gd name="connsiteX23" fmla="*/ 788570 w 1668796"/>
              <a:gd name="connsiteY23" fmla="*/ 32340 h 64679"/>
              <a:gd name="connsiteX24" fmla="*/ 756183 w 1668796"/>
              <a:gd name="connsiteY24" fmla="*/ 64679 h 64679"/>
              <a:gd name="connsiteX25" fmla="*/ 595490 w 1668796"/>
              <a:gd name="connsiteY25" fmla="*/ 64679 h 64679"/>
              <a:gd name="connsiteX26" fmla="*/ 563102 w 1668796"/>
              <a:gd name="connsiteY26" fmla="*/ 32340 h 64679"/>
              <a:gd name="connsiteX27" fmla="*/ 595490 w 1668796"/>
              <a:gd name="connsiteY27" fmla="*/ 0 h 64679"/>
              <a:gd name="connsiteX28" fmla="*/ 274104 w 1668796"/>
              <a:gd name="connsiteY28" fmla="*/ 0 h 64679"/>
              <a:gd name="connsiteX29" fmla="*/ 433551 w 1668796"/>
              <a:gd name="connsiteY29" fmla="*/ 0 h 64679"/>
              <a:gd name="connsiteX30" fmla="*/ 465939 w 1668796"/>
              <a:gd name="connsiteY30" fmla="*/ 32340 h 64679"/>
              <a:gd name="connsiteX31" fmla="*/ 433551 w 1668796"/>
              <a:gd name="connsiteY31" fmla="*/ 64679 h 64679"/>
              <a:gd name="connsiteX32" fmla="*/ 274104 w 1668796"/>
              <a:gd name="connsiteY32" fmla="*/ 64679 h 64679"/>
              <a:gd name="connsiteX33" fmla="*/ 241716 w 1668796"/>
              <a:gd name="connsiteY33" fmla="*/ 32340 h 64679"/>
              <a:gd name="connsiteX34" fmla="*/ 274104 w 1668796"/>
              <a:gd name="connsiteY34" fmla="*/ 0 h 64679"/>
              <a:gd name="connsiteX35" fmla="*/ 31601 w 1668796"/>
              <a:gd name="connsiteY35" fmla="*/ 0 h 64679"/>
              <a:gd name="connsiteX36" fmla="*/ 108706 w 1668796"/>
              <a:gd name="connsiteY36" fmla="*/ 0 h 64679"/>
              <a:gd name="connsiteX37" fmla="*/ 141570 w 1668796"/>
              <a:gd name="connsiteY37" fmla="*/ 32340 h 64679"/>
              <a:gd name="connsiteX38" fmla="*/ 108706 w 1668796"/>
              <a:gd name="connsiteY38" fmla="*/ 64679 h 64679"/>
              <a:gd name="connsiteX39" fmla="*/ 31601 w 1668796"/>
              <a:gd name="connsiteY39" fmla="*/ 64679 h 64679"/>
              <a:gd name="connsiteX40" fmla="*/ 0 w 1668796"/>
              <a:gd name="connsiteY40" fmla="*/ 32340 h 64679"/>
              <a:gd name="connsiteX41" fmla="*/ 31601 w 1668796"/>
              <a:gd name="connsiteY41" fmla="*/ 0 h 64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668796" h="64679">
                <a:moveTo>
                  <a:pt x="1558827" y="0"/>
                </a:moveTo>
                <a:lnTo>
                  <a:pt x="1635932" y="0"/>
                </a:lnTo>
                <a:cubicBezTo>
                  <a:pt x="1653628" y="0"/>
                  <a:pt x="1668796" y="14926"/>
                  <a:pt x="1668796" y="32340"/>
                </a:cubicBezTo>
                <a:cubicBezTo>
                  <a:pt x="1668796" y="49753"/>
                  <a:pt x="1653628" y="64679"/>
                  <a:pt x="1635932" y="64679"/>
                </a:cubicBezTo>
                <a:lnTo>
                  <a:pt x="1558827" y="64679"/>
                </a:lnTo>
                <a:cubicBezTo>
                  <a:pt x="1541130" y="64679"/>
                  <a:pt x="1527226" y="49753"/>
                  <a:pt x="1527226" y="32340"/>
                </a:cubicBezTo>
                <a:cubicBezTo>
                  <a:pt x="1527226" y="14926"/>
                  <a:pt x="1541130" y="0"/>
                  <a:pt x="1558827" y="0"/>
                </a:cubicBezTo>
                <a:close/>
                <a:moveTo>
                  <a:pt x="1239507" y="0"/>
                </a:moveTo>
                <a:lnTo>
                  <a:pt x="1400200" y="0"/>
                </a:lnTo>
                <a:cubicBezTo>
                  <a:pt x="1417639" y="0"/>
                  <a:pt x="1432588" y="14926"/>
                  <a:pt x="1432588" y="32340"/>
                </a:cubicBezTo>
                <a:cubicBezTo>
                  <a:pt x="1432588" y="49753"/>
                  <a:pt x="1417639" y="64679"/>
                  <a:pt x="1400200" y="64679"/>
                </a:cubicBezTo>
                <a:lnTo>
                  <a:pt x="1239507" y="64679"/>
                </a:lnTo>
                <a:cubicBezTo>
                  <a:pt x="1222067" y="64679"/>
                  <a:pt x="1207119" y="49753"/>
                  <a:pt x="1207119" y="32340"/>
                </a:cubicBezTo>
                <a:cubicBezTo>
                  <a:pt x="1207119" y="14926"/>
                  <a:pt x="1222067" y="0"/>
                  <a:pt x="1239507" y="0"/>
                </a:cubicBezTo>
                <a:close/>
                <a:moveTo>
                  <a:pt x="916875" y="0"/>
                </a:moveTo>
                <a:lnTo>
                  <a:pt x="1077568" y="0"/>
                </a:lnTo>
                <a:cubicBezTo>
                  <a:pt x="1096254" y="0"/>
                  <a:pt x="1109956" y="14926"/>
                  <a:pt x="1109956" y="32340"/>
                </a:cubicBezTo>
                <a:cubicBezTo>
                  <a:pt x="1109956" y="49753"/>
                  <a:pt x="1096254" y="64679"/>
                  <a:pt x="1077568" y="64679"/>
                </a:cubicBezTo>
                <a:lnTo>
                  <a:pt x="916875" y="64679"/>
                </a:lnTo>
                <a:cubicBezTo>
                  <a:pt x="899436" y="64679"/>
                  <a:pt x="885733" y="49753"/>
                  <a:pt x="885733" y="32340"/>
                </a:cubicBezTo>
                <a:cubicBezTo>
                  <a:pt x="885733" y="14926"/>
                  <a:pt x="899436" y="0"/>
                  <a:pt x="916875" y="0"/>
                </a:cubicBezTo>
                <a:close/>
                <a:moveTo>
                  <a:pt x="595490" y="0"/>
                </a:moveTo>
                <a:lnTo>
                  <a:pt x="756183" y="0"/>
                </a:lnTo>
                <a:cubicBezTo>
                  <a:pt x="773622" y="0"/>
                  <a:pt x="788570" y="14926"/>
                  <a:pt x="788570" y="32340"/>
                </a:cubicBezTo>
                <a:cubicBezTo>
                  <a:pt x="788570" y="49753"/>
                  <a:pt x="773622" y="64679"/>
                  <a:pt x="756183" y="64679"/>
                </a:cubicBezTo>
                <a:lnTo>
                  <a:pt x="595490" y="64679"/>
                </a:lnTo>
                <a:cubicBezTo>
                  <a:pt x="578050" y="64679"/>
                  <a:pt x="563102" y="49753"/>
                  <a:pt x="563102" y="32340"/>
                </a:cubicBezTo>
                <a:cubicBezTo>
                  <a:pt x="563102" y="14926"/>
                  <a:pt x="578050" y="0"/>
                  <a:pt x="595490" y="0"/>
                </a:cubicBezTo>
                <a:close/>
                <a:moveTo>
                  <a:pt x="274104" y="0"/>
                </a:moveTo>
                <a:lnTo>
                  <a:pt x="433551" y="0"/>
                </a:lnTo>
                <a:cubicBezTo>
                  <a:pt x="452236" y="0"/>
                  <a:pt x="465939" y="14926"/>
                  <a:pt x="465939" y="32340"/>
                </a:cubicBezTo>
                <a:cubicBezTo>
                  <a:pt x="465939" y="49753"/>
                  <a:pt x="452236" y="64679"/>
                  <a:pt x="433551" y="64679"/>
                </a:cubicBezTo>
                <a:lnTo>
                  <a:pt x="274104" y="64679"/>
                </a:lnTo>
                <a:cubicBezTo>
                  <a:pt x="255419" y="64679"/>
                  <a:pt x="241716" y="49753"/>
                  <a:pt x="241716" y="32340"/>
                </a:cubicBezTo>
                <a:cubicBezTo>
                  <a:pt x="241716" y="14926"/>
                  <a:pt x="255419" y="0"/>
                  <a:pt x="274104" y="0"/>
                </a:cubicBezTo>
                <a:close/>
                <a:moveTo>
                  <a:pt x="31601" y="0"/>
                </a:moveTo>
                <a:lnTo>
                  <a:pt x="108706" y="0"/>
                </a:lnTo>
                <a:cubicBezTo>
                  <a:pt x="127666" y="0"/>
                  <a:pt x="141570" y="14926"/>
                  <a:pt x="141570" y="32340"/>
                </a:cubicBezTo>
                <a:cubicBezTo>
                  <a:pt x="141570" y="49753"/>
                  <a:pt x="127666" y="64679"/>
                  <a:pt x="108706" y="64679"/>
                </a:cubicBezTo>
                <a:lnTo>
                  <a:pt x="31601" y="64679"/>
                </a:lnTo>
                <a:cubicBezTo>
                  <a:pt x="13904" y="64679"/>
                  <a:pt x="0" y="49753"/>
                  <a:pt x="0" y="32340"/>
                </a:cubicBezTo>
                <a:cubicBezTo>
                  <a:pt x="0" y="14926"/>
                  <a:pt x="13904" y="0"/>
                  <a:pt x="316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C5DC874-5494-0A4C-95CF-742DCA14B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5067" y="10234976"/>
            <a:ext cx="1663301" cy="64679"/>
          </a:xfrm>
          <a:custGeom>
            <a:avLst/>
            <a:gdLst>
              <a:gd name="connsiteX0" fmla="*/ 1554595 w 1663301"/>
              <a:gd name="connsiteY0" fmla="*/ 0 h 64679"/>
              <a:gd name="connsiteX1" fmla="*/ 1631701 w 1663301"/>
              <a:gd name="connsiteY1" fmla="*/ 0 h 64679"/>
              <a:gd name="connsiteX2" fmla="*/ 1663301 w 1663301"/>
              <a:gd name="connsiteY2" fmla="*/ 32340 h 64679"/>
              <a:gd name="connsiteX3" fmla="*/ 1631701 w 1663301"/>
              <a:gd name="connsiteY3" fmla="*/ 64679 h 64679"/>
              <a:gd name="connsiteX4" fmla="*/ 1554595 w 1663301"/>
              <a:gd name="connsiteY4" fmla="*/ 64679 h 64679"/>
              <a:gd name="connsiteX5" fmla="*/ 1521731 w 1663301"/>
              <a:gd name="connsiteY5" fmla="*/ 32340 h 64679"/>
              <a:gd name="connsiteX6" fmla="*/ 1554595 w 1663301"/>
              <a:gd name="connsiteY6" fmla="*/ 0 h 64679"/>
              <a:gd name="connsiteX7" fmla="*/ 1235055 w 1663301"/>
              <a:gd name="connsiteY7" fmla="*/ 0 h 64679"/>
              <a:gd name="connsiteX8" fmla="*/ 1395916 w 1663301"/>
              <a:gd name="connsiteY8" fmla="*/ 0 h 64679"/>
              <a:gd name="connsiteX9" fmla="*/ 1427091 w 1663301"/>
              <a:gd name="connsiteY9" fmla="*/ 32340 h 64679"/>
              <a:gd name="connsiteX10" fmla="*/ 1395916 w 1663301"/>
              <a:gd name="connsiteY10" fmla="*/ 64679 h 64679"/>
              <a:gd name="connsiteX11" fmla="*/ 1235055 w 1663301"/>
              <a:gd name="connsiteY11" fmla="*/ 64679 h 64679"/>
              <a:gd name="connsiteX12" fmla="*/ 1202634 w 1663301"/>
              <a:gd name="connsiteY12" fmla="*/ 32340 h 64679"/>
              <a:gd name="connsiteX13" fmla="*/ 1235055 w 1663301"/>
              <a:gd name="connsiteY13" fmla="*/ 0 h 64679"/>
              <a:gd name="connsiteX14" fmla="*/ 912087 w 1663301"/>
              <a:gd name="connsiteY14" fmla="*/ 0 h 64679"/>
              <a:gd name="connsiteX15" fmla="*/ 1072947 w 1663301"/>
              <a:gd name="connsiteY15" fmla="*/ 0 h 64679"/>
              <a:gd name="connsiteX16" fmla="*/ 1105369 w 1663301"/>
              <a:gd name="connsiteY16" fmla="*/ 32340 h 64679"/>
              <a:gd name="connsiteX17" fmla="*/ 1072947 w 1663301"/>
              <a:gd name="connsiteY17" fmla="*/ 64679 h 64679"/>
              <a:gd name="connsiteX18" fmla="*/ 912087 w 1663301"/>
              <a:gd name="connsiteY18" fmla="*/ 64679 h 64679"/>
              <a:gd name="connsiteX19" fmla="*/ 879665 w 1663301"/>
              <a:gd name="connsiteY19" fmla="*/ 32340 h 64679"/>
              <a:gd name="connsiteX20" fmla="*/ 912087 w 1663301"/>
              <a:gd name="connsiteY20" fmla="*/ 0 h 64679"/>
              <a:gd name="connsiteX21" fmla="*/ 589118 w 1663301"/>
              <a:gd name="connsiteY21" fmla="*/ 0 h 64679"/>
              <a:gd name="connsiteX22" fmla="*/ 751226 w 1663301"/>
              <a:gd name="connsiteY22" fmla="*/ 0 h 64679"/>
              <a:gd name="connsiteX23" fmla="*/ 782400 w 1663301"/>
              <a:gd name="connsiteY23" fmla="*/ 32340 h 64679"/>
              <a:gd name="connsiteX24" fmla="*/ 751226 w 1663301"/>
              <a:gd name="connsiteY24" fmla="*/ 64679 h 64679"/>
              <a:gd name="connsiteX25" fmla="*/ 589118 w 1663301"/>
              <a:gd name="connsiteY25" fmla="*/ 64679 h 64679"/>
              <a:gd name="connsiteX26" fmla="*/ 557943 w 1663301"/>
              <a:gd name="connsiteY26" fmla="*/ 32340 h 64679"/>
              <a:gd name="connsiteX27" fmla="*/ 589118 w 1663301"/>
              <a:gd name="connsiteY27" fmla="*/ 0 h 64679"/>
              <a:gd name="connsiteX28" fmla="*/ 267396 w 1663301"/>
              <a:gd name="connsiteY28" fmla="*/ 0 h 64679"/>
              <a:gd name="connsiteX29" fmla="*/ 428257 w 1663301"/>
              <a:gd name="connsiteY29" fmla="*/ 0 h 64679"/>
              <a:gd name="connsiteX30" fmla="*/ 460678 w 1663301"/>
              <a:gd name="connsiteY30" fmla="*/ 32340 h 64679"/>
              <a:gd name="connsiteX31" fmla="*/ 428257 w 1663301"/>
              <a:gd name="connsiteY31" fmla="*/ 64679 h 64679"/>
              <a:gd name="connsiteX32" fmla="*/ 267396 w 1663301"/>
              <a:gd name="connsiteY32" fmla="*/ 64679 h 64679"/>
              <a:gd name="connsiteX33" fmla="*/ 236221 w 1663301"/>
              <a:gd name="connsiteY33" fmla="*/ 32340 h 64679"/>
              <a:gd name="connsiteX34" fmla="*/ 267396 w 1663301"/>
              <a:gd name="connsiteY34" fmla="*/ 0 h 64679"/>
              <a:gd name="connsiteX35" fmla="*/ 32864 w 1663301"/>
              <a:gd name="connsiteY35" fmla="*/ 0 h 64679"/>
              <a:gd name="connsiteX36" fmla="*/ 109970 w 1663301"/>
              <a:gd name="connsiteY36" fmla="*/ 0 h 64679"/>
              <a:gd name="connsiteX37" fmla="*/ 141570 w 1663301"/>
              <a:gd name="connsiteY37" fmla="*/ 32340 h 64679"/>
              <a:gd name="connsiteX38" fmla="*/ 109970 w 1663301"/>
              <a:gd name="connsiteY38" fmla="*/ 64679 h 64679"/>
              <a:gd name="connsiteX39" fmla="*/ 32864 w 1663301"/>
              <a:gd name="connsiteY39" fmla="*/ 64679 h 64679"/>
              <a:gd name="connsiteX40" fmla="*/ 0 w 1663301"/>
              <a:gd name="connsiteY40" fmla="*/ 32340 h 64679"/>
              <a:gd name="connsiteX41" fmla="*/ 32864 w 1663301"/>
              <a:gd name="connsiteY41" fmla="*/ 0 h 64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663301" h="64679">
                <a:moveTo>
                  <a:pt x="1554595" y="0"/>
                </a:moveTo>
                <a:lnTo>
                  <a:pt x="1631701" y="0"/>
                </a:lnTo>
                <a:cubicBezTo>
                  <a:pt x="1649397" y="0"/>
                  <a:pt x="1663301" y="14926"/>
                  <a:pt x="1663301" y="32340"/>
                </a:cubicBezTo>
                <a:cubicBezTo>
                  <a:pt x="1663301" y="49753"/>
                  <a:pt x="1649397" y="64679"/>
                  <a:pt x="1631701" y="64679"/>
                </a:cubicBezTo>
                <a:lnTo>
                  <a:pt x="1554595" y="64679"/>
                </a:lnTo>
                <a:cubicBezTo>
                  <a:pt x="1536899" y="64679"/>
                  <a:pt x="1521731" y="49753"/>
                  <a:pt x="1521731" y="32340"/>
                </a:cubicBezTo>
                <a:cubicBezTo>
                  <a:pt x="1521731" y="14926"/>
                  <a:pt x="1536899" y="0"/>
                  <a:pt x="1554595" y="0"/>
                </a:cubicBezTo>
                <a:close/>
                <a:moveTo>
                  <a:pt x="1235055" y="0"/>
                </a:moveTo>
                <a:lnTo>
                  <a:pt x="1395916" y="0"/>
                </a:lnTo>
                <a:cubicBezTo>
                  <a:pt x="1413374" y="0"/>
                  <a:pt x="1427091" y="14926"/>
                  <a:pt x="1427091" y="32340"/>
                </a:cubicBezTo>
                <a:cubicBezTo>
                  <a:pt x="1427091" y="49753"/>
                  <a:pt x="1413374" y="64679"/>
                  <a:pt x="1395916" y="64679"/>
                </a:cubicBezTo>
                <a:lnTo>
                  <a:pt x="1235055" y="64679"/>
                </a:lnTo>
                <a:cubicBezTo>
                  <a:pt x="1217598" y="64679"/>
                  <a:pt x="1202634" y="49753"/>
                  <a:pt x="1202634" y="32340"/>
                </a:cubicBezTo>
                <a:cubicBezTo>
                  <a:pt x="1202634" y="14926"/>
                  <a:pt x="1217598" y="0"/>
                  <a:pt x="1235055" y="0"/>
                </a:cubicBezTo>
                <a:close/>
                <a:moveTo>
                  <a:pt x="912087" y="0"/>
                </a:moveTo>
                <a:lnTo>
                  <a:pt x="1072947" y="0"/>
                </a:lnTo>
                <a:cubicBezTo>
                  <a:pt x="1090405" y="0"/>
                  <a:pt x="1105369" y="14926"/>
                  <a:pt x="1105369" y="32340"/>
                </a:cubicBezTo>
                <a:cubicBezTo>
                  <a:pt x="1105369" y="49753"/>
                  <a:pt x="1090405" y="64679"/>
                  <a:pt x="1072947" y="64679"/>
                </a:cubicBezTo>
                <a:lnTo>
                  <a:pt x="912087" y="64679"/>
                </a:lnTo>
                <a:cubicBezTo>
                  <a:pt x="894629" y="64679"/>
                  <a:pt x="879665" y="49753"/>
                  <a:pt x="879665" y="32340"/>
                </a:cubicBezTo>
                <a:cubicBezTo>
                  <a:pt x="879665" y="14926"/>
                  <a:pt x="894629" y="0"/>
                  <a:pt x="912087" y="0"/>
                </a:cubicBezTo>
                <a:close/>
                <a:moveTo>
                  <a:pt x="589118" y="0"/>
                </a:moveTo>
                <a:lnTo>
                  <a:pt x="751226" y="0"/>
                </a:lnTo>
                <a:cubicBezTo>
                  <a:pt x="768683" y="0"/>
                  <a:pt x="782400" y="14926"/>
                  <a:pt x="782400" y="32340"/>
                </a:cubicBezTo>
                <a:cubicBezTo>
                  <a:pt x="782400" y="49753"/>
                  <a:pt x="768683" y="64679"/>
                  <a:pt x="751226" y="64679"/>
                </a:cubicBezTo>
                <a:lnTo>
                  <a:pt x="589118" y="64679"/>
                </a:lnTo>
                <a:cubicBezTo>
                  <a:pt x="571660" y="64679"/>
                  <a:pt x="557943" y="49753"/>
                  <a:pt x="557943" y="32340"/>
                </a:cubicBezTo>
                <a:cubicBezTo>
                  <a:pt x="557943" y="14926"/>
                  <a:pt x="571660" y="0"/>
                  <a:pt x="589118" y="0"/>
                </a:cubicBezTo>
                <a:close/>
                <a:moveTo>
                  <a:pt x="267396" y="0"/>
                </a:moveTo>
                <a:lnTo>
                  <a:pt x="428257" y="0"/>
                </a:lnTo>
                <a:cubicBezTo>
                  <a:pt x="445714" y="0"/>
                  <a:pt x="460678" y="14926"/>
                  <a:pt x="460678" y="32340"/>
                </a:cubicBezTo>
                <a:cubicBezTo>
                  <a:pt x="460678" y="49753"/>
                  <a:pt x="445714" y="64679"/>
                  <a:pt x="428257" y="64679"/>
                </a:cubicBezTo>
                <a:lnTo>
                  <a:pt x="267396" y="64679"/>
                </a:lnTo>
                <a:cubicBezTo>
                  <a:pt x="249938" y="64679"/>
                  <a:pt x="236221" y="49753"/>
                  <a:pt x="236221" y="32340"/>
                </a:cubicBezTo>
                <a:cubicBezTo>
                  <a:pt x="236221" y="14926"/>
                  <a:pt x="249938" y="0"/>
                  <a:pt x="267396" y="0"/>
                </a:cubicBezTo>
                <a:close/>
                <a:moveTo>
                  <a:pt x="32864" y="0"/>
                </a:moveTo>
                <a:lnTo>
                  <a:pt x="109970" y="0"/>
                </a:lnTo>
                <a:cubicBezTo>
                  <a:pt x="127666" y="0"/>
                  <a:pt x="141570" y="14926"/>
                  <a:pt x="141570" y="32340"/>
                </a:cubicBezTo>
                <a:cubicBezTo>
                  <a:pt x="141570" y="49753"/>
                  <a:pt x="127666" y="64679"/>
                  <a:pt x="109970" y="64679"/>
                </a:cubicBezTo>
                <a:lnTo>
                  <a:pt x="32864" y="64679"/>
                </a:lnTo>
                <a:cubicBezTo>
                  <a:pt x="15168" y="64679"/>
                  <a:pt x="0" y="49753"/>
                  <a:pt x="0" y="32340"/>
                </a:cubicBezTo>
                <a:cubicBezTo>
                  <a:pt x="0" y="14926"/>
                  <a:pt x="15168" y="0"/>
                  <a:pt x="328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3D26CB4-4B21-E546-8C35-57C6DE494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9392" y="5643910"/>
            <a:ext cx="1668796" cy="64679"/>
          </a:xfrm>
          <a:custGeom>
            <a:avLst/>
            <a:gdLst>
              <a:gd name="connsiteX0" fmla="*/ 1558826 w 1668796"/>
              <a:gd name="connsiteY0" fmla="*/ 0 h 64679"/>
              <a:gd name="connsiteX1" fmla="*/ 1637196 w 1668796"/>
              <a:gd name="connsiteY1" fmla="*/ 0 h 64679"/>
              <a:gd name="connsiteX2" fmla="*/ 1668796 w 1668796"/>
              <a:gd name="connsiteY2" fmla="*/ 32340 h 64679"/>
              <a:gd name="connsiteX3" fmla="*/ 1637196 w 1668796"/>
              <a:gd name="connsiteY3" fmla="*/ 64679 h 64679"/>
              <a:gd name="connsiteX4" fmla="*/ 1558826 w 1668796"/>
              <a:gd name="connsiteY4" fmla="*/ 64679 h 64679"/>
              <a:gd name="connsiteX5" fmla="*/ 1527226 w 1668796"/>
              <a:gd name="connsiteY5" fmla="*/ 32340 h 64679"/>
              <a:gd name="connsiteX6" fmla="*/ 1558826 w 1668796"/>
              <a:gd name="connsiteY6" fmla="*/ 0 h 64679"/>
              <a:gd name="connsiteX7" fmla="*/ 1235054 w 1668796"/>
              <a:gd name="connsiteY7" fmla="*/ 0 h 64679"/>
              <a:gd name="connsiteX8" fmla="*/ 1395916 w 1668796"/>
              <a:gd name="connsiteY8" fmla="*/ 0 h 64679"/>
              <a:gd name="connsiteX9" fmla="*/ 1427090 w 1668796"/>
              <a:gd name="connsiteY9" fmla="*/ 32340 h 64679"/>
              <a:gd name="connsiteX10" fmla="*/ 1395916 w 1668796"/>
              <a:gd name="connsiteY10" fmla="*/ 64679 h 64679"/>
              <a:gd name="connsiteX11" fmla="*/ 1235054 w 1668796"/>
              <a:gd name="connsiteY11" fmla="*/ 64679 h 64679"/>
              <a:gd name="connsiteX12" fmla="*/ 1203880 w 1668796"/>
              <a:gd name="connsiteY12" fmla="*/ 32340 h 64679"/>
              <a:gd name="connsiteX13" fmla="*/ 1235054 w 1668796"/>
              <a:gd name="connsiteY13" fmla="*/ 0 h 64679"/>
              <a:gd name="connsiteX14" fmla="*/ 913332 w 1668796"/>
              <a:gd name="connsiteY14" fmla="*/ 0 h 64679"/>
              <a:gd name="connsiteX15" fmla="*/ 1074194 w 1668796"/>
              <a:gd name="connsiteY15" fmla="*/ 0 h 64679"/>
              <a:gd name="connsiteX16" fmla="*/ 1105368 w 1668796"/>
              <a:gd name="connsiteY16" fmla="*/ 32340 h 64679"/>
              <a:gd name="connsiteX17" fmla="*/ 1074194 w 1668796"/>
              <a:gd name="connsiteY17" fmla="*/ 64679 h 64679"/>
              <a:gd name="connsiteX18" fmla="*/ 913332 w 1668796"/>
              <a:gd name="connsiteY18" fmla="*/ 64679 h 64679"/>
              <a:gd name="connsiteX19" fmla="*/ 880910 w 1668796"/>
              <a:gd name="connsiteY19" fmla="*/ 32340 h 64679"/>
              <a:gd name="connsiteX20" fmla="*/ 913332 w 1668796"/>
              <a:gd name="connsiteY20" fmla="*/ 0 h 64679"/>
              <a:gd name="connsiteX21" fmla="*/ 590364 w 1668796"/>
              <a:gd name="connsiteY21" fmla="*/ 0 h 64679"/>
              <a:gd name="connsiteX22" fmla="*/ 752472 w 1668796"/>
              <a:gd name="connsiteY22" fmla="*/ 0 h 64679"/>
              <a:gd name="connsiteX23" fmla="*/ 783646 w 1668796"/>
              <a:gd name="connsiteY23" fmla="*/ 32340 h 64679"/>
              <a:gd name="connsiteX24" fmla="*/ 752472 w 1668796"/>
              <a:gd name="connsiteY24" fmla="*/ 64679 h 64679"/>
              <a:gd name="connsiteX25" fmla="*/ 590364 w 1668796"/>
              <a:gd name="connsiteY25" fmla="*/ 64679 h 64679"/>
              <a:gd name="connsiteX26" fmla="*/ 559188 w 1668796"/>
              <a:gd name="connsiteY26" fmla="*/ 32340 h 64679"/>
              <a:gd name="connsiteX27" fmla="*/ 590364 w 1668796"/>
              <a:gd name="connsiteY27" fmla="*/ 0 h 64679"/>
              <a:gd name="connsiteX28" fmla="*/ 268642 w 1668796"/>
              <a:gd name="connsiteY28" fmla="*/ 0 h 64679"/>
              <a:gd name="connsiteX29" fmla="*/ 429502 w 1668796"/>
              <a:gd name="connsiteY29" fmla="*/ 0 h 64679"/>
              <a:gd name="connsiteX30" fmla="*/ 461924 w 1668796"/>
              <a:gd name="connsiteY30" fmla="*/ 32340 h 64679"/>
              <a:gd name="connsiteX31" fmla="*/ 429502 w 1668796"/>
              <a:gd name="connsiteY31" fmla="*/ 64679 h 64679"/>
              <a:gd name="connsiteX32" fmla="*/ 268642 w 1668796"/>
              <a:gd name="connsiteY32" fmla="*/ 64679 h 64679"/>
              <a:gd name="connsiteX33" fmla="*/ 236220 w 1668796"/>
              <a:gd name="connsiteY33" fmla="*/ 32340 h 64679"/>
              <a:gd name="connsiteX34" fmla="*/ 268642 w 1668796"/>
              <a:gd name="connsiteY34" fmla="*/ 0 h 64679"/>
              <a:gd name="connsiteX35" fmla="*/ 31600 w 1668796"/>
              <a:gd name="connsiteY35" fmla="*/ 0 h 64679"/>
              <a:gd name="connsiteX36" fmla="*/ 108706 w 1668796"/>
              <a:gd name="connsiteY36" fmla="*/ 0 h 64679"/>
              <a:gd name="connsiteX37" fmla="*/ 141570 w 1668796"/>
              <a:gd name="connsiteY37" fmla="*/ 32340 h 64679"/>
              <a:gd name="connsiteX38" fmla="*/ 108706 w 1668796"/>
              <a:gd name="connsiteY38" fmla="*/ 64679 h 64679"/>
              <a:gd name="connsiteX39" fmla="*/ 31600 w 1668796"/>
              <a:gd name="connsiteY39" fmla="*/ 64679 h 64679"/>
              <a:gd name="connsiteX40" fmla="*/ 0 w 1668796"/>
              <a:gd name="connsiteY40" fmla="*/ 32340 h 64679"/>
              <a:gd name="connsiteX41" fmla="*/ 31600 w 1668796"/>
              <a:gd name="connsiteY41" fmla="*/ 0 h 64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668796" h="64679">
                <a:moveTo>
                  <a:pt x="1558826" y="0"/>
                </a:moveTo>
                <a:lnTo>
                  <a:pt x="1637196" y="0"/>
                </a:lnTo>
                <a:cubicBezTo>
                  <a:pt x="1654892" y="0"/>
                  <a:pt x="1668796" y="14926"/>
                  <a:pt x="1668796" y="32340"/>
                </a:cubicBezTo>
                <a:cubicBezTo>
                  <a:pt x="1668796" y="49753"/>
                  <a:pt x="1654892" y="64679"/>
                  <a:pt x="1637196" y="64679"/>
                </a:cubicBezTo>
                <a:lnTo>
                  <a:pt x="1558826" y="64679"/>
                </a:lnTo>
                <a:cubicBezTo>
                  <a:pt x="1541130" y="64679"/>
                  <a:pt x="1527226" y="49753"/>
                  <a:pt x="1527226" y="32340"/>
                </a:cubicBezTo>
                <a:cubicBezTo>
                  <a:pt x="1527226" y="14926"/>
                  <a:pt x="1541130" y="0"/>
                  <a:pt x="1558826" y="0"/>
                </a:cubicBezTo>
                <a:close/>
                <a:moveTo>
                  <a:pt x="1235054" y="0"/>
                </a:moveTo>
                <a:lnTo>
                  <a:pt x="1395916" y="0"/>
                </a:lnTo>
                <a:cubicBezTo>
                  <a:pt x="1413374" y="0"/>
                  <a:pt x="1427090" y="14926"/>
                  <a:pt x="1427090" y="32340"/>
                </a:cubicBezTo>
                <a:cubicBezTo>
                  <a:pt x="1427090" y="49753"/>
                  <a:pt x="1413374" y="64679"/>
                  <a:pt x="1395916" y="64679"/>
                </a:cubicBezTo>
                <a:lnTo>
                  <a:pt x="1235054" y="64679"/>
                </a:lnTo>
                <a:cubicBezTo>
                  <a:pt x="1217596" y="64679"/>
                  <a:pt x="1203880" y="49753"/>
                  <a:pt x="1203880" y="32340"/>
                </a:cubicBezTo>
                <a:cubicBezTo>
                  <a:pt x="1203880" y="14926"/>
                  <a:pt x="1217596" y="0"/>
                  <a:pt x="1235054" y="0"/>
                </a:cubicBezTo>
                <a:close/>
                <a:moveTo>
                  <a:pt x="913332" y="0"/>
                </a:moveTo>
                <a:lnTo>
                  <a:pt x="1074194" y="0"/>
                </a:lnTo>
                <a:cubicBezTo>
                  <a:pt x="1091652" y="0"/>
                  <a:pt x="1105368" y="14926"/>
                  <a:pt x="1105368" y="32340"/>
                </a:cubicBezTo>
                <a:cubicBezTo>
                  <a:pt x="1105368" y="49753"/>
                  <a:pt x="1091652" y="64679"/>
                  <a:pt x="1074194" y="64679"/>
                </a:cubicBezTo>
                <a:lnTo>
                  <a:pt x="913332" y="64679"/>
                </a:lnTo>
                <a:cubicBezTo>
                  <a:pt x="895874" y="64679"/>
                  <a:pt x="880910" y="49753"/>
                  <a:pt x="880910" y="32340"/>
                </a:cubicBezTo>
                <a:cubicBezTo>
                  <a:pt x="880910" y="14926"/>
                  <a:pt x="895874" y="0"/>
                  <a:pt x="913332" y="0"/>
                </a:cubicBezTo>
                <a:close/>
                <a:moveTo>
                  <a:pt x="590364" y="0"/>
                </a:moveTo>
                <a:lnTo>
                  <a:pt x="752472" y="0"/>
                </a:lnTo>
                <a:cubicBezTo>
                  <a:pt x="769930" y="0"/>
                  <a:pt x="783646" y="14926"/>
                  <a:pt x="783646" y="32340"/>
                </a:cubicBezTo>
                <a:cubicBezTo>
                  <a:pt x="783646" y="49753"/>
                  <a:pt x="769930" y="64679"/>
                  <a:pt x="752472" y="64679"/>
                </a:cubicBezTo>
                <a:lnTo>
                  <a:pt x="590364" y="64679"/>
                </a:lnTo>
                <a:cubicBezTo>
                  <a:pt x="572906" y="64679"/>
                  <a:pt x="559188" y="49753"/>
                  <a:pt x="559188" y="32340"/>
                </a:cubicBezTo>
                <a:cubicBezTo>
                  <a:pt x="559188" y="14926"/>
                  <a:pt x="572906" y="0"/>
                  <a:pt x="590364" y="0"/>
                </a:cubicBezTo>
                <a:close/>
                <a:moveTo>
                  <a:pt x="268642" y="0"/>
                </a:moveTo>
                <a:lnTo>
                  <a:pt x="429502" y="0"/>
                </a:lnTo>
                <a:cubicBezTo>
                  <a:pt x="446960" y="0"/>
                  <a:pt x="461924" y="14926"/>
                  <a:pt x="461924" y="32340"/>
                </a:cubicBezTo>
                <a:cubicBezTo>
                  <a:pt x="461924" y="49753"/>
                  <a:pt x="446960" y="64679"/>
                  <a:pt x="429502" y="64679"/>
                </a:cubicBezTo>
                <a:lnTo>
                  <a:pt x="268642" y="64679"/>
                </a:lnTo>
                <a:cubicBezTo>
                  <a:pt x="251184" y="64679"/>
                  <a:pt x="236220" y="49753"/>
                  <a:pt x="236220" y="32340"/>
                </a:cubicBezTo>
                <a:cubicBezTo>
                  <a:pt x="236220" y="14926"/>
                  <a:pt x="251184" y="0"/>
                  <a:pt x="268642" y="0"/>
                </a:cubicBezTo>
                <a:close/>
                <a:moveTo>
                  <a:pt x="31600" y="0"/>
                </a:moveTo>
                <a:lnTo>
                  <a:pt x="108706" y="0"/>
                </a:lnTo>
                <a:cubicBezTo>
                  <a:pt x="126402" y="0"/>
                  <a:pt x="141570" y="14926"/>
                  <a:pt x="141570" y="32340"/>
                </a:cubicBezTo>
                <a:cubicBezTo>
                  <a:pt x="141570" y="49753"/>
                  <a:pt x="126402" y="64679"/>
                  <a:pt x="108706" y="64679"/>
                </a:cubicBezTo>
                <a:lnTo>
                  <a:pt x="31600" y="64679"/>
                </a:lnTo>
                <a:cubicBezTo>
                  <a:pt x="13904" y="64679"/>
                  <a:pt x="0" y="49753"/>
                  <a:pt x="0" y="32340"/>
                </a:cubicBezTo>
                <a:cubicBezTo>
                  <a:pt x="0" y="14926"/>
                  <a:pt x="13904" y="0"/>
                  <a:pt x="316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0EE58BF-886C-8944-8CBC-FF702F65F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6047" y="5643910"/>
            <a:ext cx="1668796" cy="64679"/>
          </a:xfrm>
          <a:custGeom>
            <a:avLst/>
            <a:gdLst>
              <a:gd name="connsiteX0" fmla="*/ 1558826 w 1668796"/>
              <a:gd name="connsiteY0" fmla="*/ 0 h 64679"/>
              <a:gd name="connsiteX1" fmla="*/ 1635932 w 1668796"/>
              <a:gd name="connsiteY1" fmla="*/ 0 h 64679"/>
              <a:gd name="connsiteX2" fmla="*/ 1668796 w 1668796"/>
              <a:gd name="connsiteY2" fmla="*/ 32340 h 64679"/>
              <a:gd name="connsiteX3" fmla="*/ 1635932 w 1668796"/>
              <a:gd name="connsiteY3" fmla="*/ 64679 h 64679"/>
              <a:gd name="connsiteX4" fmla="*/ 1558826 w 1668796"/>
              <a:gd name="connsiteY4" fmla="*/ 64679 h 64679"/>
              <a:gd name="connsiteX5" fmla="*/ 1527226 w 1668796"/>
              <a:gd name="connsiteY5" fmla="*/ 32340 h 64679"/>
              <a:gd name="connsiteX6" fmla="*/ 1558826 w 1668796"/>
              <a:gd name="connsiteY6" fmla="*/ 0 h 64679"/>
              <a:gd name="connsiteX7" fmla="*/ 1235059 w 1668796"/>
              <a:gd name="connsiteY7" fmla="*/ 0 h 64679"/>
              <a:gd name="connsiteX8" fmla="*/ 1395919 w 1668796"/>
              <a:gd name="connsiteY8" fmla="*/ 0 h 64679"/>
              <a:gd name="connsiteX9" fmla="*/ 1427094 w 1668796"/>
              <a:gd name="connsiteY9" fmla="*/ 32340 h 64679"/>
              <a:gd name="connsiteX10" fmla="*/ 1395919 w 1668796"/>
              <a:gd name="connsiteY10" fmla="*/ 64679 h 64679"/>
              <a:gd name="connsiteX11" fmla="*/ 1235059 w 1668796"/>
              <a:gd name="connsiteY11" fmla="*/ 64679 h 64679"/>
              <a:gd name="connsiteX12" fmla="*/ 1202637 w 1668796"/>
              <a:gd name="connsiteY12" fmla="*/ 32340 h 64679"/>
              <a:gd name="connsiteX13" fmla="*/ 1235059 w 1668796"/>
              <a:gd name="connsiteY13" fmla="*/ 0 h 64679"/>
              <a:gd name="connsiteX14" fmla="*/ 913338 w 1668796"/>
              <a:gd name="connsiteY14" fmla="*/ 0 h 64679"/>
              <a:gd name="connsiteX15" fmla="*/ 1074198 w 1668796"/>
              <a:gd name="connsiteY15" fmla="*/ 0 h 64679"/>
              <a:gd name="connsiteX16" fmla="*/ 1105373 w 1668796"/>
              <a:gd name="connsiteY16" fmla="*/ 32340 h 64679"/>
              <a:gd name="connsiteX17" fmla="*/ 1074198 w 1668796"/>
              <a:gd name="connsiteY17" fmla="*/ 64679 h 64679"/>
              <a:gd name="connsiteX18" fmla="*/ 913338 w 1668796"/>
              <a:gd name="connsiteY18" fmla="*/ 64679 h 64679"/>
              <a:gd name="connsiteX19" fmla="*/ 880916 w 1668796"/>
              <a:gd name="connsiteY19" fmla="*/ 32340 h 64679"/>
              <a:gd name="connsiteX20" fmla="*/ 913338 w 1668796"/>
              <a:gd name="connsiteY20" fmla="*/ 0 h 64679"/>
              <a:gd name="connsiteX21" fmla="*/ 590370 w 1668796"/>
              <a:gd name="connsiteY21" fmla="*/ 0 h 64679"/>
              <a:gd name="connsiteX22" fmla="*/ 751230 w 1668796"/>
              <a:gd name="connsiteY22" fmla="*/ 0 h 64679"/>
              <a:gd name="connsiteX23" fmla="*/ 782405 w 1668796"/>
              <a:gd name="connsiteY23" fmla="*/ 32340 h 64679"/>
              <a:gd name="connsiteX24" fmla="*/ 751230 w 1668796"/>
              <a:gd name="connsiteY24" fmla="*/ 64679 h 64679"/>
              <a:gd name="connsiteX25" fmla="*/ 590370 w 1668796"/>
              <a:gd name="connsiteY25" fmla="*/ 64679 h 64679"/>
              <a:gd name="connsiteX26" fmla="*/ 559195 w 1668796"/>
              <a:gd name="connsiteY26" fmla="*/ 32340 h 64679"/>
              <a:gd name="connsiteX27" fmla="*/ 590370 w 1668796"/>
              <a:gd name="connsiteY27" fmla="*/ 0 h 64679"/>
              <a:gd name="connsiteX28" fmla="*/ 268649 w 1668796"/>
              <a:gd name="connsiteY28" fmla="*/ 0 h 64679"/>
              <a:gd name="connsiteX29" fmla="*/ 429509 w 1668796"/>
              <a:gd name="connsiteY29" fmla="*/ 0 h 64679"/>
              <a:gd name="connsiteX30" fmla="*/ 460684 w 1668796"/>
              <a:gd name="connsiteY30" fmla="*/ 32340 h 64679"/>
              <a:gd name="connsiteX31" fmla="*/ 429509 w 1668796"/>
              <a:gd name="connsiteY31" fmla="*/ 64679 h 64679"/>
              <a:gd name="connsiteX32" fmla="*/ 268649 w 1668796"/>
              <a:gd name="connsiteY32" fmla="*/ 64679 h 64679"/>
              <a:gd name="connsiteX33" fmla="*/ 236227 w 1668796"/>
              <a:gd name="connsiteY33" fmla="*/ 32340 h 64679"/>
              <a:gd name="connsiteX34" fmla="*/ 268649 w 1668796"/>
              <a:gd name="connsiteY34" fmla="*/ 0 h 64679"/>
              <a:gd name="connsiteX35" fmla="*/ 31600 w 1668796"/>
              <a:gd name="connsiteY35" fmla="*/ 0 h 64679"/>
              <a:gd name="connsiteX36" fmla="*/ 108706 w 1668796"/>
              <a:gd name="connsiteY36" fmla="*/ 0 h 64679"/>
              <a:gd name="connsiteX37" fmla="*/ 141570 w 1668796"/>
              <a:gd name="connsiteY37" fmla="*/ 32340 h 64679"/>
              <a:gd name="connsiteX38" fmla="*/ 108706 w 1668796"/>
              <a:gd name="connsiteY38" fmla="*/ 64679 h 64679"/>
              <a:gd name="connsiteX39" fmla="*/ 31600 w 1668796"/>
              <a:gd name="connsiteY39" fmla="*/ 64679 h 64679"/>
              <a:gd name="connsiteX40" fmla="*/ 0 w 1668796"/>
              <a:gd name="connsiteY40" fmla="*/ 32340 h 64679"/>
              <a:gd name="connsiteX41" fmla="*/ 31600 w 1668796"/>
              <a:gd name="connsiteY41" fmla="*/ 0 h 64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668796" h="64679">
                <a:moveTo>
                  <a:pt x="1558826" y="0"/>
                </a:moveTo>
                <a:lnTo>
                  <a:pt x="1635932" y="0"/>
                </a:lnTo>
                <a:cubicBezTo>
                  <a:pt x="1654892" y="0"/>
                  <a:pt x="1668796" y="14926"/>
                  <a:pt x="1668796" y="32340"/>
                </a:cubicBezTo>
                <a:cubicBezTo>
                  <a:pt x="1668796" y="49753"/>
                  <a:pt x="1654892" y="64679"/>
                  <a:pt x="1635932" y="64679"/>
                </a:cubicBezTo>
                <a:lnTo>
                  <a:pt x="1558826" y="64679"/>
                </a:lnTo>
                <a:cubicBezTo>
                  <a:pt x="1541130" y="64679"/>
                  <a:pt x="1527226" y="49753"/>
                  <a:pt x="1527226" y="32340"/>
                </a:cubicBezTo>
                <a:cubicBezTo>
                  <a:pt x="1527226" y="14926"/>
                  <a:pt x="1541130" y="0"/>
                  <a:pt x="1558826" y="0"/>
                </a:cubicBezTo>
                <a:close/>
                <a:moveTo>
                  <a:pt x="1235059" y="0"/>
                </a:moveTo>
                <a:lnTo>
                  <a:pt x="1395919" y="0"/>
                </a:lnTo>
                <a:cubicBezTo>
                  <a:pt x="1413377" y="0"/>
                  <a:pt x="1427094" y="14926"/>
                  <a:pt x="1427094" y="32340"/>
                </a:cubicBezTo>
                <a:cubicBezTo>
                  <a:pt x="1427094" y="49753"/>
                  <a:pt x="1413377" y="64679"/>
                  <a:pt x="1395919" y="64679"/>
                </a:cubicBezTo>
                <a:lnTo>
                  <a:pt x="1235059" y="64679"/>
                </a:lnTo>
                <a:cubicBezTo>
                  <a:pt x="1217601" y="64679"/>
                  <a:pt x="1202637" y="49753"/>
                  <a:pt x="1202637" y="32340"/>
                </a:cubicBezTo>
                <a:cubicBezTo>
                  <a:pt x="1202637" y="14926"/>
                  <a:pt x="1217601" y="0"/>
                  <a:pt x="1235059" y="0"/>
                </a:cubicBezTo>
                <a:close/>
                <a:moveTo>
                  <a:pt x="913338" y="0"/>
                </a:moveTo>
                <a:lnTo>
                  <a:pt x="1074198" y="0"/>
                </a:lnTo>
                <a:cubicBezTo>
                  <a:pt x="1091656" y="0"/>
                  <a:pt x="1105373" y="14926"/>
                  <a:pt x="1105373" y="32340"/>
                </a:cubicBezTo>
                <a:cubicBezTo>
                  <a:pt x="1105373" y="49753"/>
                  <a:pt x="1091656" y="64679"/>
                  <a:pt x="1074198" y="64679"/>
                </a:cubicBezTo>
                <a:lnTo>
                  <a:pt x="913338" y="64679"/>
                </a:lnTo>
                <a:cubicBezTo>
                  <a:pt x="894633" y="64679"/>
                  <a:pt x="880916" y="49753"/>
                  <a:pt x="880916" y="32340"/>
                </a:cubicBezTo>
                <a:cubicBezTo>
                  <a:pt x="880916" y="14926"/>
                  <a:pt x="894633" y="0"/>
                  <a:pt x="913338" y="0"/>
                </a:cubicBezTo>
                <a:close/>
                <a:moveTo>
                  <a:pt x="590370" y="0"/>
                </a:moveTo>
                <a:lnTo>
                  <a:pt x="751230" y="0"/>
                </a:lnTo>
                <a:cubicBezTo>
                  <a:pt x="769935" y="0"/>
                  <a:pt x="782405" y="14926"/>
                  <a:pt x="782405" y="32340"/>
                </a:cubicBezTo>
                <a:cubicBezTo>
                  <a:pt x="782405" y="49753"/>
                  <a:pt x="769935" y="64679"/>
                  <a:pt x="751230" y="64679"/>
                </a:cubicBezTo>
                <a:lnTo>
                  <a:pt x="590370" y="64679"/>
                </a:lnTo>
                <a:cubicBezTo>
                  <a:pt x="572912" y="64679"/>
                  <a:pt x="559195" y="49753"/>
                  <a:pt x="559195" y="32340"/>
                </a:cubicBezTo>
                <a:cubicBezTo>
                  <a:pt x="559195" y="14926"/>
                  <a:pt x="572912" y="0"/>
                  <a:pt x="590370" y="0"/>
                </a:cubicBezTo>
                <a:close/>
                <a:moveTo>
                  <a:pt x="268649" y="0"/>
                </a:moveTo>
                <a:lnTo>
                  <a:pt x="429509" y="0"/>
                </a:lnTo>
                <a:cubicBezTo>
                  <a:pt x="446967" y="0"/>
                  <a:pt x="460684" y="14926"/>
                  <a:pt x="460684" y="32340"/>
                </a:cubicBezTo>
                <a:cubicBezTo>
                  <a:pt x="460684" y="49753"/>
                  <a:pt x="446967" y="64679"/>
                  <a:pt x="429509" y="64679"/>
                </a:cubicBezTo>
                <a:lnTo>
                  <a:pt x="268649" y="64679"/>
                </a:lnTo>
                <a:cubicBezTo>
                  <a:pt x="251191" y="64679"/>
                  <a:pt x="236227" y="49753"/>
                  <a:pt x="236227" y="32340"/>
                </a:cubicBezTo>
                <a:cubicBezTo>
                  <a:pt x="236227" y="14926"/>
                  <a:pt x="251191" y="0"/>
                  <a:pt x="268649" y="0"/>
                </a:cubicBezTo>
                <a:close/>
                <a:moveTo>
                  <a:pt x="31600" y="0"/>
                </a:moveTo>
                <a:lnTo>
                  <a:pt x="108706" y="0"/>
                </a:lnTo>
                <a:cubicBezTo>
                  <a:pt x="126402" y="0"/>
                  <a:pt x="141570" y="14926"/>
                  <a:pt x="141570" y="32340"/>
                </a:cubicBezTo>
                <a:cubicBezTo>
                  <a:pt x="141570" y="49753"/>
                  <a:pt x="126402" y="64679"/>
                  <a:pt x="108706" y="64679"/>
                </a:cubicBezTo>
                <a:lnTo>
                  <a:pt x="31600" y="64679"/>
                </a:lnTo>
                <a:cubicBezTo>
                  <a:pt x="13904" y="64679"/>
                  <a:pt x="0" y="49753"/>
                  <a:pt x="0" y="32340"/>
                </a:cubicBezTo>
                <a:cubicBezTo>
                  <a:pt x="0" y="14926"/>
                  <a:pt x="13904" y="0"/>
                  <a:pt x="316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2DA8B-2351-6F4B-B746-C0635A0308E2}"/>
              </a:ext>
            </a:extLst>
          </p:cNvPr>
          <p:cNvSpPr txBox="1"/>
          <p:nvPr/>
        </p:nvSpPr>
        <p:spPr>
          <a:xfrm>
            <a:off x="7776109" y="753790"/>
            <a:ext cx="8777403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PUZZLE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56971-D99C-DF49-8397-884B1C2C9482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3B7FC-C365-4946-8204-0F0152CC3194}"/>
              </a:ext>
            </a:extLst>
          </p:cNvPr>
          <p:cNvSpPr txBox="1"/>
          <p:nvPr/>
        </p:nvSpPr>
        <p:spPr>
          <a:xfrm>
            <a:off x="4630664" y="5318819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0E89AD-AABD-EE42-B344-270BC2028985}"/>
              </a:ext>
            </a:extLst>
          </p:cNvPr>
          <p:cNvSpPr txBox="1"/>
          <p:nvPr/>
        </p:nvSpPr>
        <p:spPr>
          <a:xfrm>
            <a:off x="6993617" y="4605443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B60520-712A-9A41-B3F6-063348E57CA0}"/>
              </a:ext>
            </a:extLst>
          </p:cNvPr>
          <p:cNvSpPr txBox="1"/>
          <p:nvPr/>
        </p:nvSpPr>
        <p:spPr>
          <a:xfrm>
            <a:off x="1471823" y="9895406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38007F-8B4B-244B-8F5D-005E2438DB1D}"/>
              </a:ext>
            </a:extLst>
          </p:cNvPr>
          <p:cNvSpPr txBox="1"/>
          <p:nvPr/>
        </p:nvSpPr>
        <p:spPr>
          <a:xfrm>
            <a:off x="3717116" y="9182030"/>
            <a:ext cx="187936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2AF1F6-B7DC-3946-A3A6-19312BDE233C}"/>
              </a:ext>
            </a:extLst>
          </p:cNvPr>
          <p:cNvSpPr txBox="1"/>
          <p:nvPr/>
        </p:nvSpPr>
        <p:spPr>
          <a:xfrm>
            <a:off x="18743202" y="5318819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59FBCC-29D0-4141-A0F2-AA103231AC3E}"/>
              </a:ext>
            </a:extLst>
          </p:cNvPr>
          <p:cNvSpPr txBox="1"/>
          <p:nvPr/>
        </p:nvSpPr>
        <p:spPr>
          <a:xfrm>
            <a:off x="18743202" y="4605443"/>
            <a:ext cx="2380780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31EEE3-1327-0D4B-9D01-6E948758707C}"/>
              </a:ext>
            </a:extLst>
          </p:cNvPr>
          <p:cNvSpPr txBox="1"/>
          <p:nvPr/>
        </p:nvSpPr>
        <p:spPr>
          <a:xfrm>
            <a:off x="15584361" y="9895406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3657E3-6611-7049-B6C3-00E07A3561DA}"/>
              </a:ext>
            </a:extLst>
          </p:cNvPr>
          <p:cNvSpPr txBox="1"/>
          <p:nvPr/>
        </p:nvSpPr>
        <p:spPr>
          <a:xfrm>
            <a:off x="15584361" y="9182030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415673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44">
            <a:extLst>
              <a:ext uri="{FF2B5EF4-FFF2-40B4-BE49-F238E27FC236}">
                <a16:creationId xmlns:a16="http://schemas.microsoft.com/office/drawing/2014/main" id="{47D51AA5-11EE-E54A-B03D-58356B5B0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9211" y="3424494"/>
            <a:ext cx="3449993" cy="5350784"/>
          </a:xfrm>
          <a:custGeom>
            <a:avLst/>
            <a:gdLst>
              <a:gd name="T0" fmla="*/ 1642 w 2771"/>
              <a:gd name="T1" fmla="*/ 4294 h 4295"/>
              <a:gd name="T2" fmla="*/ 1540 w 2771"/>
              <a:gd name="T3" fmla="*/ 4192 h 4295"/>
              <a:gd name="T4" fmla="*/ 1416 w 2771"/>
              <a:gd name="T5" fmla="*/ 3789 h 4295"/>
              <a:gd name="T6" fmla="*/ 1349 w 2771"/>
              <a:gd name="T7" fmla="*/ 3724 h 4295"/>
              <a:gd name="T8" fmla="*/ 1340 w 2771"/>
              <a:gd name="T9" fmla="*/ 3718 h 4295"/>
              <a:gd name="T10" fmla="*/ 1335 w 2771"/>
              <a:gd name="T11" fmla="*/ 3714 h 4295"/>
              <a:gd name="T12" fmla="*/ 1323 w 2771"/>
              <a:gd name="T13" fmla="*/ 3706 h 4295"/>
              <a:gd name="T14" fmla="*/ 1310 w 2771"/>
              <a:gd name="T15" fmla="*/ 3698 h 4295"/>
              <a:gd name="T16" fmla="*/ 1308 w 2771"/>
              <a:gd name="T17" fmla="*/ 3696 h 4295"/>
              <a:gd name="T18" fmla="*/ 1104 w 2771"/>
              <a:gd name="T19" fmla="*/ 3640 h 4295"/>
              <a:gd name="T20" fmla="*/ 1078 w 2771"/>
              <a:gd name="T21" fmla="*/ 3639 h 4295"/>
              <a:gd name="T22" fmla="*/ 1078 w 2771"/>
              <a:gd name="T23" fmla="*/ 3639 h 4295"/>
              <a:gd name="T24" fmla="*/ 548 w 2771"/>
              <a:gd name="T25" fmla="*/ 3793 h 4295"/>
              <a:gd name="T26" fmla="*/ 192 w 2771"/>
              <a:gd name="T27" fmla="*/ 3775 h 4295"/>
              <a:gd name="T28" fmla="*/ 21 w 2771"/>
              <a:gd name="T29" fmla="*/ 1689 h 4295"/>
              <a:gd name="T30" fmla="*/ 0 w 2771"/>
              <a:gd name="T31" fmla="*/ 1627 h 4295"/>
              <a:gd name="T32" fmla="*/ 0 w 2771"/>
              <a:gd name="T33" fmla="*/ 1621 h 4295"/>
              <a:gd name="T34" fmla="*/ 1942 w 2771"/>
              <a:gd name="T35" fmla="*/ 1519 h 4295"/>
              <a:gd name="T36" fmla="*/ 2078 w 2771"/>
              <a:gd name="T37" fmla="*/ 1444 h 4295"/>
              <a:gd name="T38" fmla="*/ 2085 w 2771"/>
              <a:gd name="T39" fmla="*/ 1284 h 4295"/>
              <a:gd name="T40" fmla="*/ 1911 w 2771"/>
              <a:gd name="T41" fmla="*/ 666 h 4295"/>
              <a:gd name="T42" fmla="*/ 1912 w 2771"/>
              <a:gd name="T43" fmla="*/ 629 h 4295"/>
              <a:gd name="T44" fmla="*/ 1996 w 2771"/>
              <a:gd name="T45" fmla="*/ 334 h 4295"/>
              <a:gd name="T46" fmla="*/ 1997 w 2771"/>
              <a:gd name="T47" fmla="*/ 332 h 4295"/>
              <a:gd name="T48" fmla="*/ 2011 w 2771"/>
              <a:gd name="T49" fmla="*/ 308 h 4295"/>
              <a:gd name="T50" fmla="*/ 2016 w 2771"/>
              <a:gd name="T51" fmla="*/ 302 h 4295"/>
              <a:gd name="T52" fmla="*/ 2023 w 2771"/>
              <a:gd name="T53" fmla="*/ 291 h 4295"/>
              <a:gd name="T54" fmla="*/ 2027 w 2771"/>
              <a:gd name="T55" fmla="*/ 286 h 4295"/>
              <a:gd name="T56" fmla="*/ 2038 w 2771"/>
              <a:gd name="T57" fmla="*/ 271 h 4295"/>
              <a:gd name="T58" fmla="*/ 2042 w 2771"/>
              <a:gd name="T59" fmla="*/ 266 h 4295"/>
              <a:gd name="T60" fmla="*/ 2137 w 2771"/>
              <a:gd name="T61" fmla="*/ 169 h 4295"/>
              <a:gd name="T62" fmla="*/ 2668 w 2771"/>
              <a:gd name="T63" fmla="*/ 0 h 4295"/>
              <a:gd name="T64" fmla="*/ 2770 w 2771"/>
              <a:gd name="T65" fmla="*/ 102 h 4295"/>
              <a:gd name="T66" fmla="*/ 2668 w 2771"/>
              <a:gd name="T67" fmla="*/ 204 h 4295"/>
              <a:gd name="T68" fmla="*/ 2265 w 2771"/>
              <a:gd name="T69" fmla="*/ 327 h 4295"/>
              <a:gd name="T70" fmla="*/ 2203 w 2771"/>
              <a:gd name="T71" fmla="*/ 392 h 4295"/>
              <a:gd name="T72" fmla="*/ 2200 w 2771"/>
              <a:gd name="T73" fmla="*/ 394 h 4295"/>
              <a:gd name="T74" fmla="*/ 2190 w 2771"/>
              <a:gd name="T75" fmla="*/ 409 h 4295"/>
              <a:gd name="T76" fmla="*/ 2186 w 2771"/>
              <a:gd name="T77" fmla="*/ 414 h 4295"/>
              <a:gd name="T78" fmla="*/ 2182 w 2771"/>
              <a:gd name="T79" fmla="*/ 421 h 4295"/>
              <a:gd name="T80" fmla="*/ 2172 w 2771"/>
              <a:gd name="T81" fmla="*/ 436 h 4295"/>
              <a:gd name="T82" fmla="*/ 2116 w 2771"/>
              <a:gd name="T83" fmla="*/ 639 h 4295"/>
              <a:gd name="T84" fmla="*/ 2115 w 2771"/>
              <a:gd name="T85" fmla="*/ 666 h 4295"/>
              <a:gd name="T86" fmla="*/ 2269 w 2771"/>
              <a:gd name="T87" fmla="*/ 1195 h 4295"/>
              <a:gd name="T88" fmla="*/ 2251 w 2771"/>
              <a:gd name="T89" fmla="*/ 1552 h 4295"/>
              <a:gd name="T90" fmla="*/ 1942 w 2771"/>
              <a:gd name="T91" fmla="*/ 1723 h 4295"/>
              <a:gd name="T92" fmla="*/ 225 w 2771"/>
              <a:gd name="T93" fmla="*/ 3466 h 4295"/>
              <a:gd name="T94" fmla="*/ 300 w 2771"/>
              <a:gd name="T95" fmla="*/ 3602 h 4295"/>
              <a:gd name="T96" fmla="*/ 459 w 2771"/>
              <a:gd name="T97" fmla="*/ 3610 h 4295"/>
              <a:gd name="T98" fmla="*/ 1078 w 2771"/>
              <a:gd name="T99" fmla="*/ 3436 h 4295"/>
              <a:gd name="T100" fmla="*/ 1078 w 2771"/>
              <a:gd name="T101" fmla="*/ 3436 h 4295"/>
              <a:gd name="T102" fmla="*/ 1114 w 2771"/>
              <a:gd name="T103" fmla="*/ 3436 h 4295"/>
              <a:gd name="T104" fmla="*/ 1410 w 2771"/>
              <a:gd name="T105" fmla="*/ 3520 h 4295"/>
              <a:gd name="T106" fmla="*/ 1412 w 2771"/>
              <a:gd name="T107" fmla="*/ 3521 h 4295"/>
              <a:gd name="T108" fmla="*/ 1435 w 2771"/>
              <a:gd name="T109" fmla="*/ 3536 h 4295"/>
              <a:gd name="T110" fmla="*/ 1443 w 2771"/>
              <a:gd name="T111" fmla="*/ 3540 h 4295"/>
              <a:gd name="T112" fmla="*/ 1454 w 2771"/>
              <a:gd name="T113" fmla="*/ 3547 h 4295"/>
              <a:gd name="T114" fmla="*/ 1458 w 2771"/>
              <a:gd name="T115" fmla="*/ 3551 h 4295"/>
              <a:gd name="T116" fmla="*/ 1472 w 2771"/>
              <a:gd name="T117" fmla="*/ 3562 h 4295"/>
              <a:gd name="T118" fmla="*/ 1478 w 2771"/>
              <a:gd name="T119" fmla="*/ 3566 h 4295"/>
              <a:gd name="T120" fmla="*/ 1575 w 2771"/>
              <a:gd name="T121" fmla="*/ 3661 h 4295"/>
              <a:gd name="T122" fmla="*/ 1744 w 2771"/>
              <a:gd name="T123" fmla="*/ 4192 h 4295"/>
              <a:gd name="T124" fmla="*/ 1642 w 2771"/>
              <a:gd name="T125" fmla="*/ 4294 h 4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71" h="4295">
                <a:moveTo>
                  <a:pt x="1642" y="4294"/>
                </a:moveTo>
                <a:lnTo>
                  <a:pt x="1642" y="4294"/>
                </a:lnTo>
                <a:cubicBezTo>
                  <a:pt x="1586" y="4294"/>
                  <a:pt x="1540" y="4248"/>
                  <a:pt x="1540" y="4192"/>
                </a:cubicBezTo>
                <a:lnTo>
                  <a:pt x="1540" y="4192"/>
                </a:lnTo>
                <a:cubicBezTo>
                  <a:pt x="1540" y="4030"/>
                  <a:pt x="1496" y="3887"/>
                  <a:pt x="1416" y="3789"/>
                </a:cubicBezTo>
                <a:lnTo>
                  <a:pt x="1416" y="3789"/>
                </a:lnTo>
                <a:cubicBezTo>
                  <a:pt x="1397" y="3766"/>
                  <a:pt x="1376" y="3745"/>
                  <a:pt x="1353" y="3726"/>
                </a:cubicBezTo>
                <a:lnTo>
                  <a:pt x="1349" y="3724"/>
                </a:lnTo>
                <a:lnTo>
                  <a:pt x="1349" y="3724"/>
                </a:lnTo>
                <a:cubicBezTo>
                  <a:pt x="1346" y="3722"/>
                  <a:pt x="1343" y="3719"/>
                  <a:pt x="1340" y="3718"/>
                </a:cubicBezTo>
                <a:lnTo>
                  <a:pt x="1335" y="3714"/>
                </a:lnTo>
                <a:lnTo>
                  <a:pt x="1335" y="3714"/>
                </a:lnTo>
                <a:cubicBezTo>
                  <a:pt x="1333" y="3713"/>
                  <a:pt x="1331" y="3711"/>
                  <a:pt x="1329" y="3710"/>
                </a:cubicBezTo>
                <a:lnTo>
                  <a:pt x="1323" y="3706"/>
                </a:lnTo>
                <a:lnTo>
                  <a:pt x="1323" y="3706"/>
                </a:lnTo>
                <a:cubicBezTo>
                  <a:pt x="1319" y="3703"/>
                  <a:pt x="1315" y="3700"/>
                  <a:pt x="1310" y="3698"/>
                </a:cubicBezTo>
                <a:lnTo>
                  <a:pt x="1310" y="3698"/>
                </a:lnTo>
                <a:cubicBezTo>
                  <a:pt x="1309" y="3697"/>
                  <a:pt x="1308" y="3697"/>
                  <a:pt x="1308" y="3696"/>
                </a:cubicBezTo>
                <a:lnTo>
                  <a:pt x="1308" y="3696"/>
                </a:lnTo>
                <a:cubicBezTo>
                  <a:pt x="1249" y="3662"/>
                  <a:pt x="1181" y="3643"/>
                  <a:pt x="1104" y="3640"/>
                </a:cubicBezTo>
                <a:lnTo>
                  <a:pt x="1104" y="3640"/>
                </a:lnTo>
                <a:cubicBezTo>
                  <a:pt x="1096" y="3639"/>
                  <a:pt x="1087" y="3639"/>
                  <a:pt x="1078" y="3639"/>
                </a:cubicBezTo>
                <a:lnTo>
                  <a:pt x="1078" y="3639"/>
                </a:lnTo>
                <a:lnTo>
                  <a:pt x="1078" y="3639"/>
                </a:lnTo>
                <a:cubicBezTo>
                  <a:pt x="946" y="3639"/>
                  <a:pt x="743" y="3698"/>
                  <a:pt x="548" y="3793"/>
                </a:cubicBezTo>
                <a:lnTo>
                  <a:pt x="548" y="3793"/>
                </a:lnTo>
                <a:cubicBezTo>
                  <a:pt x="433" y="3849"/>
                  <a:pt x="300" y="3842"/>
                  <a:pt x="192" y="3775"/>
                </a:cubicBezTo>
                <a:lnTo>
                  <a:pt x="192" y="3775"/>
                </a:lnTo>
                <a:cubicBezTo>
                  <a:pt x="85" y="3708"/>
                  <a:pt x="21" y="3593"/>
                  <a:pt x="21" y="3466"/>
                </a:cubicBezTo>
                <a:lnTo>
                  <a:pt x="21" y="1689"/>
                </a:lnTo>
                <a:lnTo>
                  <a:pt x="21" y="1689"/>
                </a:lnTo>
                <a:cubicBezTo>
                  <a:pt x="8" y="1672"/>
                  <a:pt x="0" y="1650"/>
                  <a:pt x="0" y="1627"/>
                </a:cubicBezTo>
                <a:lnTo>
                  <a:pt x="0" y="1621"/>
                </a:lnTo>
                <a:lnTo>
                  <a:pt x="0" y="1621"/>
                </a:lnTo>
                <a:cubicBezTo>
                  <a:pt x="0" y="1565"/>
                  <a:pt x="45" y="1519"/>
                  <a:pt x="101" y="1519"/>
                </a:cubicBezTo>
                <a:lnTo>
                  <a:pt x="1942" y="1519"/>
                </a:lnTo>
                <a:lnTo>
                  <a:pt x="1942" y="1519"/>
                </a:lnTo>
                <a:cubicBezTo>
                  <a:pt x="1997" y="1519"/>
                  <a:pt x="2048" y="1490"/>
                  <a:pt x="2078" y="1444"/>
                </a:cubicBezTo>
                <a:lnTo>
                  <a:pt x="2078" y="1444"/>
                </a:lnTo>
                <a:cubicBezTo>
                  <a:pt x="2107" y="1396"/>
                  <a:pt x="2110" y="1336"/>
                  <a:pt x="2085" y="1284"/>
                </a:cubicBezTo>
                <a:lnTo>
                  <a:pt x="2085" y="1284"/>
                </a:lnTo>
                <a:cubicBezTo>
                  <a:pt x="1975" y="1057"/>
                  <a:pt x="1911" y="832"/>
                  <a:pt x="1911" y="666"/>
                </a:cubicBezTo>
                <a:lnTo>
                  <a:pt x="1911" y="666"/>
                </a:lnTo>
                <a:cubicBezTo>
                  <a:pt x="1911" y="655"/>
                  <a:pt x="1912" y="642"/>
                  <a:pt x="1912" y="629"/>
                </a:cubicBezTo>
                <a:lnTo>
                  <a:pt x="1912" y="629"/>
                </a:lnTo>
                <a:cubicBezTo>
                  <a:pt x="1917" y="520"/>
                  <a:pt x="1945" y="422"/>
                  <a:pt x="1996" y="334"/>
                </a:cubicBezTo>
                <a:lnTo>
                  <a:pt x="1997" y="332"/>
                </a:lnTo>
                <a:lnTo>
                  <a:pt x="1997" y="332"/>
                </a:lnTo>
                <a:cubicBezTo>
                  <a:pt x="2001" y="325"/>
                  <a:pt x="2006" y="318"/>
                  <a:pt x="2010" y="311"/>
                </a:cubicBezTo>
                <a:lnTo>
                  <a:pt x="2011" y="308"/>
                </a:lnTo>
                <a:lnTo>
                  <a:pt x="2011" y="308"/>
                </a:lnTo>
                <a:cubicBezTo>
                  <a:pt x="2013" y="306"/>
                  <a:pt x="2015" y="303"/>
                  <a:pt x="2016" y="302"/>
                </a:cubicBezTo>
                <a:lnTo>
                  <a:pt x="2016" y="302"/>
                </a:lnTo>
                <a:cubicBezTo>
                  <a:pt x="2019" y="298"/>
                  <a:pt x="2021" y="294"/>
                  <a:pt x="2023" y="291"/>
                </a:cubicBezTo>
                <a:lnTo>
                  <a:pt x="2027" y="286"/>
                </a:lnTo>
                <a:lnTo>
                  <a:pt x="2027" y="286"/>
                </a:lnTo>
                <a:cubicBezTo>
                  <a:pt x="2030" y="281"/>
                  <a:pt x="2034" y="276"/>
                  <a:pt x="2038" y="271"/>
                </a:cubicBezTo>
                <a:lnTo>
                  <a:pt x="2038" y="271"/>
                </a:lnTo>
                <a:cubicBezTo>
                  <a:pt x="2039" y="270"/>
                  <a:pt x="2040" y="268"/>
                  <a:pt x="2041" y="267"/>
                </a:cubicBezTo>
                <a:lnTo>
                  <a:pt x="2042" y="266"/>
                </a:lnTo>
                <a:lnTo>
                  <a:pt x="2042" y="266"/>
                </a:lnTo>
                <a:cubicBezTo>
                  <a:pt x="2070" y="230"/>
                  <a:pt x="2102" y="198"/>
                  <a:pt x="2137" y="169"/>
                </a:cubicBezTo>
                <a:lnTo>
                  <a:pt x="2137" y="169"/>
                </a:lnTo>
                <a:cubicBezTo>
                  <a:pt x="2271" y="60"/>
                  <a:pt x="2460" y="0"/>
                  <a:pt x="2668" y="0"/>
                </a:cubicBezTo>
                <a:lnTo>
                  <a:pt x="2668" y="0"/>
                </a:lnTo>
                <a:cubicBezTo>
                  <a:pt x="2724" y="0"/>
                  <a:pt x="2770" y="46"/>
                  <a:pt x="2770" y="102"/>
                </a:cubicBezTo>
                <a:lnTo>
                  <a:pt x="2770" y="102"/>
                </a:lnTo>
                <a:cubicBezTo>
                  <a:pt x="2770" y="158"/>
                  <a:pt x="2724" y="204"/>
                  <a:pt x="2668" y="204"/>
                </a:cubicBezTo>
                <a:lnTo>
                  <a:pt x="2668" y="204"/>
                </a:lnTo>
                <a:cubicBezTo>
                  <a:pt x="2506" y="204"/>
                  <a:pt x="2363" y="248"/>
                  <a:pt x="2265" y="327"/>
                </a:cubicBezTo>
                <a:lnTo>
                  <a:pt x="2265" y="327"/>
                </a:lnTo>
                <a:cubicBezTo>
                  <a:pt x="2242" y="346"/>
                  <a:pt x="2221" y="368"/>
                  <a:pt x="2203" y="392"/>
                </a:cubicBezTo>
                <a:lnTo>
                  <a:pt x="2200" y="394"/>
                </a:lnTo>
                <a:lnTo>
                  <a:pt x="2200" y="394"/>
                </a:lnTo>
                <a:cubicBezTo>
                  <a:pt x="2197" y="398"/>
                  <a:pt x="2195" y="401"/>
                  <a:pt x="2193" y="404"/>
                </a:cubicBezTo>
                <a:lnTo>
                  <a:pt x="2190" y="409"/>
                </a:lnTo>
                <a:lnTo>
                  <a:pt x="2190" y="409"/>
                </a:lnTo>
                <a:cubicBezTo>
                  <a:pt x="2188" y="410"/>
                  <a:pt x="2187" y="412"/>
                  <a:pt x="2186" y="414"/>
                </a:cubicBezTo>
                <a:lnTo>
                  <a:pt x="2182" y="421"/>
                </a:lnTo>
                <a:lnTo>
                  <a:pt x="2182" y="421"/>
                </a:lnTo>
                <a:cubicBezTo>
                  <a:pt x="2179" y="425"/>
                  <a:pt x="2176" y="429"/>
                  <a:pt x="2173" y="434"/>
                </a:cubicBezTo>
                <a:lnTo>
                  <a:pt x="2172" y="436"/>
                </a:lnTo>
                <a:lnTo>
                  <a:pt x="2172" y="436"/>
                </a:lnTo>
                <a:cubicBezTo>
                  <a:pt x="2138" y="495"/>
                  <a:pt x="2120" y="563"/>
                  <a:pt x="2116" y="639"/>
                </a:cubicBezTo>
                <a:lnTo>
                  <a:pt x="2116" y="639"/>
                </a:lnTo>
                <a:cubicBezTo>
                  <a:pt x="2115" y="648"/>
                  <a:pt x="2115" y="658"/>
                  <a:pt x="2115" y="666"/>
                </a:cubicBezTo>
                <a:lnTo>
                  <a:pt x="2115" y="666"/>
                </a:lnTo>
                <a:cubicBezTo>
                  <a:pt x="2115" y="798"/>
                  <a:pt x="2174" y="1001"/>
                  <a:pt x="2269" y="1195"/>
                </a:cubicBezTo>
                <a:lnTo>
                  <a:pt x="2269" y="1195"/>
                </a:lnTo>
                <a:cubicBezTo>
                  <a:pt x="2325" y="1311"/>
                  <a:pt x="2318" y="1444"/>
                  <a:pt x="2251" y="1552"/>
                </a:cubicBezTo>
                <a:lnTo>
                  <a:pt x="2251" y="1552"/>
                </a:lnTo>
                <a:cubicBezTo>
                  <a:pt x="2184" y="1659"/>
                  <a:pt x="2068" y="1723"/>
                  <a:pt x="1942" y="1723"/>
                </a:cubicBezTo>
                <a:lnTo>
                  <a:pt x="225" y="1723"/>
                </a:lnTo>
                <a:lnTo>
                  <a:pt x="225" y="3466"/>
                </a:lnTo>
                <a:lnTo>
                  <a:pt x="225" y="3466"/>
                </a:lnTo>
                <a:cubicBezTo>
                  <a:pt x="225" y="3522"/>
                  <a:pt x="253" y="3572"/>
                  <a:pt x="300" y="3602"/>
                </a:cubicBezTo>
                <a:lnTo>
                  <a:pt x="300" y="3602"/>
                </a:lnTo>
                <a:cubicBezTo>
                  <a:pt x="349" y="3632"/>
                  <a:pt x="408" y="3635"/>
                  <a:pt x="459" y="3610"/>
                </a:cubicBezTo>
                <a:lnTo>
                  <a:pt x="459" y="3610"/>
                </a:lnTo>
                <a:cubicBezTo>
                  <a:pt x="687" y="3499"/>
                  <a:pt x="912" y="3436"/>
                  <a:pt x="1078" y="3436"/>
                </a:cubicBezTo>
                <a:lnTo>
                  <a:pt x="1078" y="3436"/>
                </a:lnTo>
                <a:lnTo>
                  <a:pt x="1078" y="3436"/>
                </a:lnTo>
                <a:cubicBezTo>
                  <a:pt x="1090" y="3436"/>
                  <a:pt x="1102" y="3436"/>
                  <a:pt x="1114" y="3436"/>
                </a:cubicBezTo>
                <a:lnTo>
                  <a:pt x="1114" y="3436"/>
                </a:lnTo>
                <a:cubicBezTo>
                  <a:pt x="1223" y="3442"/>
                  <a:pt x="1322" y="3470"/>
                  <a:pt x="1410" y="3520"/>
                </a:cubicBezTo>
                <a:lnTo>
                  <a:pt x="1410" y="3520"/>
                </a:lnTo>
                <a:cubicBezTo>
                  <a:pt x="1410" y="3520"/>
                  <a:pt x="1412" y="3520"/>
                  <a:pt x="1412" y="3521"/>
                </a:cubicBezTo>
                <a:lnTo>
                  <a:pt x="1412" y="3521"/>
                </a:lnTo>
                <a:cubicBezTo>
                  <a:pt x="1419" y="3525"/>
                  <a:pt x="1426" y="3530"/>
                  <a:pt x="1433" y="3534"/>
                </a:cubicBezTo>
                <a:lnTo>
                  <a:pt x="1435" y="3536"/>
                </a:lnTo>
                <a:lnTo>
                  <a:pt x="1435" y="3536"/>
                </a:lnTo>
                <a:cubicBezTo>
                  <a:pt x="1438" y="3537"/>
                  <a:pt x="1440" y="3539"/>
                  <a:pt x="1443" y="3540"/>
                </a:cubicBezTo>
                <a:lnTo>
                  <a:pt x="1443" y="3540"/>
                </a:lnTo>
                <a:cubicBezTo>
                  <a:pt x="1446" y="3542"/>
                  <a:pt x="1450" y="3545"/>
                  <a:pt x="1454" y="3547"/>
                </a:cubicBezTo>
                <a:lnTo>
                  <a:pt x="1458" y="3551"/>
                </a:lnTo>
                <a:lnTo>
                  <a:pt x="1458" y="3551"/>
                </a:lnTo>
                <a:cubicBezTo>
                  <a:pt x="1463" y="3555"/>
                  <a:pt x="1468" y="3558"/>
                  <a:pt x="1472" y="3562"/>
                </a:cubicBezTo>
                <a:lnTo>
                  <a:pt x="1472" y="3562"/>
                </a:lnTo>
                <a:cubicBezTo>
                  <a:pt x="1474" y="3563"/>
                  <a:pt x="1476" y="3564"/>
                  <a:pt x="1477" y="3565"/>
                </a:cubicBezTo>
                <a:lnTo>
                  <a:pt x="1478" y="3566"/>
                </a:lnTo>
                <a:lnTo>
                  <a:pt x="1478" y="3566"/>
                </a:lnTo>
                <a:cubicBezTo>
                  <a:pt x="1514" y="3594"/>
                  <a:pt x="1546" y="3626"/>
                  <a:pt x="1575" y="3661"/>
                </a:cubicBezTo>
                <a:lnTo>
                  <a:pt x="1575" y="3661"/>
                </a:lnTo>
                <a:cubicBezTo>
                  <a:pt x="1684" y="3795"/>
                  <a:pt x="1744" y="3983"/>
                  <a:pt x="1744" y="4192"/>
                </a:cubicBezTo>
                <a:lnTo>
                  <a:pt x="1744" y="4192"/>
                </a:lnTo>
                <a:cubicBezTo>
                  <a:pt x="1744" y="4248"/>
                  <a:pt x="1698" y="4294"/>
                  <a:pt x="1642" y="42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81899500-C813-9F4E-B304-D49D078A7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3933" y="3424491"/>
            <a:ext cx="3444497" cy="5334301"/>
          </a:xfrm>
          <a:custGeom>
            <a:avLst/>
            <a:gdLst>
              <a:gd name="T0" fmla="*/ 1142 w 2763"/>
              <a:gd name="T1" fmla="*/ 4280 h 4281"/>
              <a:gd name="T2" fmla="*/ 1040 w 2763"/>
              <a:gd name="T3" fmla="*/ 4178 h 4281"/>
              <a:gd name="T4" fmla="*/ 1249 w 2763"/>
              <a:gd name="T5" fmla="*/ 3563 h 4281"/>
              <a:gd name="T6" fmla="*/ 1807 w 2763"/>
              <a:gd name="T7" fmla="*/ 3321 h 4281"/>
              <a:gd name="T8" fmla="*/ 2471 w 2763"/>
              <a:gd name="T9" fmla="*/ 3516 h 4281"/>
              <a:gd name="T10" fmla="*/ 2529 w 2763"/>
              <a:gd name="T11" fmla="*/ 3513 h 4281"/>
              <a:gd name="T12" fmla="*/ 2559 w 2763"/>
              <a:gd name="T13" fmla="*/ 1723 h 4281"/>
              <a:gd name="T14" fmla="*/ 821 w 2763"/>
              <a:gd name="T15" fmla="*/ 1723 h 4281"/>
              <a:gd name="T16" fmla="*/ 519 w 2763"/>
              <a:gd name="T17" fmla="*/ 1565 h 4281"/>
              <a:gd name="T18" fmla="*/ 507 w 2763"/>
              <a:gd name="T19" fmla="*/ 1547 h 4281"/>
              <a:gd name="T20" fmla="*/ 493 w 2763"/>
              <a:gd name="T21" fmla="*/ 1193 h 4281"/>
              <a:gd name="T22" fmla="*/ 655 w 2763"/>
              <a:gd name="T23" fmla="*/ 666 h 4281"/>
              <a:gd name="T24" fmla="*/ 633 w 2763"/>
              <a:gd name="T25" fmla="*/ 518 h 4281"/>
              <a:gd name="T26" fmla="*/ 529 w 2763"/>
              <a:gd name="T27" fmla="*/ 348 h 4281"/>
              <a:gd name="T28" fmla="*/ 103 w 2763"/>
              <a:gd name="T29" fmla="*/ 204 h 4281"/>
              <a:gd name="T30" fmla="*/ 0 w 2763"/>
              <a:gd name="T31" fmla="*/ 102 h 4281"/>
              <a:gd name="T32" fmla="*/ 103 w 2763"/>
              <a:gd name="T33" fmla="*/ 0 h 4281"/>
              <a:gd name="T34" fmla="*/ 103 w 2763"/>
              <a:gd name="T35" fmla="*/ 0 h 4281"/>
              <a:gd name="T36" fmla="*/ 670 w 2763"/>
              <a:gd name="T37" fmla="*/ 201 h 4281"/>
              <a:gd name="T38" fmla="*/ 828 w 2763"/>
              <a:gd name="T39" fmla="*/ 456 h 4281"/>
              <a:gd name="T40" fmla="*/ 859 w 2763"/>
              <a:gd name="T41" fmla="*/ 666 h 4281"/>
              <a:gd name="T42" fmla="*/ 674 w 2763"/>
              <a:gd name="T43" fmla="*/ 1285 h 4281"/>
              <a:gd name="T44" fmla="*/ 681 w 2763"/>
              <a:gd name="T45" fmla="*/ 1441 h 4281"/>
              <a:gd name="T46" fmla="*/ 684 w 2763"/>
              <a:gd name="T47" fmla="*/ 1444 h 4281"/>
              <a:gd name="T48" fmla="*/ 688 w 2763"/>
              <a:gd name="T49" fmla="*/ 1450 h 4281"/>
              <a:gd name="T50" fmla="*/ 821 w 2763"/>
              <a:gd name="T51" fmla="*/ 1519 h 4281"/>
              <a:gd name="T52" fmla="*/ 2661 w 2763"/>
              <a:gd name="T53" fmla="*/ 1519 h 4281"/>
              <a:gd name="T54" fmla="*/ 2733 w 2763"/>
              <a:gd name="T55" fmla="*/ 1549 h 4281"/>
              <a:gd name="T56" fmla="*/ 2762 w 2763"/>
              <a:gd name="T57" fmla="*/ 1621 h 4281"/>
              <a:gd name="T58" fmla="*/ 2762 w 2763"/>
              <a:gd name="T59" fmla="*/ 3460 h 4281"/>
              <a:gd name="T60" fmla="*/ 2635 w 2763"/>
              <a:gd name="T61" fmla="*/ 3687 h 4281"/>
              <a:gd name="T62" fmla="*/ 2379 w 2763"/>
              <a:gd name="T63" fmla="*/ 3698 h 4281"/>
              <a:gd name="T64" fmla="*/ 1807 w 2763"/>
              <a:gd name="T65" fmla="*/ 3524 h 4281"/>
              <a:gd name="T66" fmla="*/ 1244 w 2763"/>
              <a:gd name="T67" fmla="*/ 4178 h 4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63" h="4281">
                <a:moveTo>
                  <a:pt x="1142" y="4280"/>
                </a:moveTo>
                <a:lnTo>
                  <a:pt x="1142" y="4280"/>
                </a:lnTo>
                <a:cubicBezTo>
                  <a:pt x="1085" y="4280"/>
                  <a:pt x="1040" y="4234"/>
                  <a:pt x="1040" y="4178"/>
                </a:cubicBezTo>
                <a:lnTo>
                  <a:pt x="1040" y="4178"/>
                </a:lnTo>
                <a:cubicBezTo>
                  <a:pt x="1040" y="3931"/>
                  <a:pt x="1112" y="3719"/>
                  <a:pt x="1249" y="3563"/>
                </a:cubicBezTo>
                <a:lnTo>
                  <a:pt x="1249" y="3563"/>
                </a:lnTo>
                <a:cubicBezTo>
                  <a:pt x="1386" y="3407"/>
                  <a:pt x="1585" y="3321"/>
                  <a:pt x="1807" y="3321"/>
                </a:cubicBezTo>
                <a:lnTo>
                  <a:pt x="1807" y="3321"/>
                </a:lnTo>
                <a:cubicBezTo>
                  <a:pt x="1984" y="3321"/>
                  <a:pt x="2227" y="3391"/>
                  <a:pt x="2471" y="3516"/>
                </a:cubicBezTo>
                <a:lnTo>
                  <a:pt x="2471" y="3516"/>
                </a:lnTo>
                <a:cubicBezTo>
                  <a:pt x="2490" y="3525"/>
                  <a:pt x="2510" y="3524"/>
                  <a:pt x="2529" y="3513"/>
                </a:cubicBezTo>
                <a:lnTo>
                  <a:pt x="2529" y="3513"/>
                </a:lnTo>
                <a:cubicBezTo>
                  <a:pt x="2548" y="3501"/>
                  <a:pt x="2559" y="3482"/>
                  <a:pt x="2559" y="3460"/>
                </a:cubicBezTo>
                <a:lnTo>
                  <a:pt x="2559" y="1723"/>
                </a:lnTo>
                <a:lnTo>
                  <a:pt x="821" y="1723"/>
                </a:lnTo>
                <a:lnTo>
                  <a:pt x="821" y="1723"/>
                </a:lnTo>
                <a:cubicBezTo>
                  <a:pt x="702" y="1723"/>
                  <a:pt x="590" y="1665"/>
                  <a:pt x="522" y="1568"/>
                </a:cubicBezTo>
                <a:lnTo>
                  <a:pt x="519" y="1565"/>
                </a:lnTo>
                <a:lnTo>
                  <a:pt x="519" y="1565"/>
                </a:lnTo>
                <a:cubicBezTo>
                  <a:pt x="516" y="1560"/>
                  <a:pt x="512" y="1555"/>
                  <a:pt x="507" y="1547"/>
                </a:cubicBezTo>
                <a:lnTo>
                  <a:pt x="507" y="1547"/>
                </a:lnTo>
                <a:cubicBezTo>
                  <a:pt x="441" y="1439"/>
                  <a:pt x="435" y="1306"/>
                  <a:pt x="493" y="1193"/>
                </a:cubicBezTo>
                <a:lnTo>
                  <a:pt x="493" y="1193"/>
                </a:lnTo>
                <a:cubicBezTo>
                  <a:pt x="593" y="996"/>
                  <a:pt x="655" y="794"/>
                  <a:pt x="655" y="666"/>
                </a:cubicBezTo>
                <a:lnTo>
                  <a:pt x="655" y="666"/>
                </a:lnTo>
                <a:cubicBezTo>
                  <a:pt x="655" y="613"/>
                  <a:pt x="648" y="563"/>
                  <a:pt x="633" y="518"/>
                </a:cubicBezTo>
                <a:lnTo>
                  <a:pt x="633" y="518"/>
                </a:lnTo>
                <a:cubicBezTo>
                  <a:pt x="613" y="452"/>
                  <a:pt x="578" y="394"/>
                  <a:pt x="529" y="348"/>
                </a:cubicBezTo>
                <a:lnTo>
                  <a:pt x="529" y="348"/>
                </a:lnTo>
                <a:cubicBezTo>
                  <a:pt x="431" y="254"/>
                  <a:pt x="283" y="204"/>
                  <a:pt x="103" y="204"/>
                </a:cubicBezTo>
                <a:lnTo>
                  <a:pt x="103" y="204"/>
                </a:lnTo>
                <a:cubicBezTo>
                  <a:pt x="46" y="204"/>
                  <a:pt x="0" y="158"/>
                  <a:pt x="0" y="102"/>
                </a:cubicBezTo>
                <a:lnTo>
                  <a:pt x="0" y="102"/>
                </a:lnTo>
                <a:cubicBezTo>
                  <a:pt x="0" y="46"/>
                  <a:pt x="46" y="0"/>
                  <a:pt x="103" y="0"/>
                </a:cubicBezTo>
                <a:lnTo>
                  <a:pt x="103" y="0"/>
                </a:lnTo>
                <a:lnTo>
                  <a:pt x="103" y="0"/>
                </a:lnTo>
                <a:cubicBezTo>
                  <a:pt x="338" y="0"/>
                  <a:pt x="534" y="70"/>
                  <a:pt x="670" y="201"/>
                </a:cubicBezTo>
                <a:lnTo>
                  <a:pt x="670" y="201"/>
                </a:lnTo>
                <a:cubicBezTo>
                  <a:pt x="744" y="272"/>
                  <a:pt x="797" y="358"/>
                  <a:pt x="828" y="456"/>
                </a:cubicBezTo>
                <a:lnTo>
                  <a:pt x="828" y="456"/>
                </a:lnTo>
                <a:cubicBezTo>
                  <a:pt x="849" y="522"/>
                  <a:pt x="859" y="593"/>
                  <a:pt x="859" y="666"/>
                </a:cubicBezTo>
                <a:lnTo>
                  <a:pt x="859" y="666"/>
                </a:lnTo>
                <a:cubicBezTo>
                  <a:pt x="859" y="829"/>
                  <a:pt x="792" y="1054"/>
                  <a:pt x="674" y="1285"/>
                </a:cubicBezTo>
                <a:lnTo>
                  <a:pt x="674" y="1285"/>
                </a:lnTo>
                <a:cubicBezTo>
                  <a:pt x="649" y="1335"/>
                  <a:pt x="652" y="1393"/>
                  <a:pt x="681" y="1441"/>
                </a:cubicBezTo>
                <a:lnTo>
                  <a:pt x="681" y="1441"/>
                </a:lnTo>
                <a:cubicBezTo>
                  <a:pt x="682" y="1442"/>
                  <a:pt x="682" y="1442"/>
                  <a:pt x="684" y="1444"/>
                </a:cubicBezTo>
                <a:lnTo>
                  <a:pt x="684" y="1444"/>
                </a:lnTo>
                <a:cubicBezTo>
                  <a:pt x="685" y="1446"/>
                  <a:pt x="686" y="1448"/>
                  <a:pt x="688" y="1450"/>
                </a:cubicBezTo>
                <a:lnTo>
                  <a:pt x="688" y="1450"/>
                </a:lnTo>
                <a:cubicBezTo>
                  <a:pt x="719" y="1494"/>
                  <a:pt x="767" y="1519"/>
                  <a:pt x="821" y="1519"/>
                </a:cubicBezTo>
                <a:lnTo>
                  <a:pt x="821" y="1519"/>
                </a:lnTo>
                <a:cubicBezTo>
                  <a:pt x="821" y="1519"/>
                  <a:pt x="821" y="1519"/>
                  <a:pt x="822" y="1519"/>
                </a:cubicBezTo>
                <a:lnTo>
                  <a:pt x="2661" y="1519"/>
                </a:lnTo>
                <a:lnTo>
                  <a:pt x="2661" y="1519"/>
                </a:lnTo>
                <a:cubicBezTo>
                  <a:pt x="2688" y="1519"/>
                  <a:pt x="2713" y="1530"/>
                  <a:pt x="2733" y="1549"/>
                </a:cubicBezTo>
                <a:lnTo>
                  <a:pt x="2733" y="1549"/>
                </a:lnTo>
                <a:cubicBezTo>
                  <a:pt x="2752" y="1568"/>
                  <a:pt x="2762" y="1594"/>
                  <a:pt x="2762" y="1621"/>
                </a:cubicBezTo>
                <a:lnTo>
                  <a:pt x="2762" y="3460"/>
                </a:lnTo>
                <a:lnTo>
                  <a:pt x="2762" y="3460"/>
                </a:lnTo>
                <a:cubicBezTo>
                  <a:pt x="2762" y="3553"/>
                  <a:pt x="2715" y="3638"/>
                  <a:pt x="2635" y="3687"/>
                </a:cubicBezTo>
                <a:lnTo>
                  <a:pt x="2635" y="3687"/>
                </a:lnTo>
                <a:cubicBezTo>
                  <a:pt x="2557" y="3735"/>
                  <a:pt x="2461" y="3739"/>
                  <a:pt x="2379" y="3698"/>
                </a:cubicBezTo>
                <a:lnTo>
                  <a:pt x="2379" y="3698"/>
                </a:lnTo>
                <a:cubicBezTo>
                  <a:pt x="2165" y="3589"/>
                  <a:pt x="1951" y="3524"/>
                  <a:pt x="1807" y="3524"/>
                </a:cubicBezTo>
                <a:lnTo>
                  <a:pt x="1807" y="3524"/>
                </a:lnTo>
                <a:cubicBezTo>
                  <a:pt x="1464" y="3524"/>
                  <a:pt x="1244" y="3781"/>
                  <a:pt x="1244" y="4178"/>
                </a:cubicBezTo>
                <a:lnTo>
                  <a:pt x="1244" y="4178"/>
                </a:lnTo>
                <a:cubicBezTo>
                  <a:pt x="1244" y="4234"/>
                  <a:pt x="1198" y="4280"/>
                  <a:pt x="1142" y="42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8" name="Freeform 46">
            <a:extLst>
              <a:ext uri="{FF2B5EF4-FFF2-40B4-BE49-F238E27FC236}">
                <a16:creationId xmlns:a16="http://schemas.microsoft.com/office/drawing/2014/main" id="{ABD9B8CE-71C8-8F46-98B2-D0C9EA7D4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2946" y="8945575"/>
            <a:ext cx="3444497" cy="3449992"/>
          </a:xfrm>
          <a:custGeom>
            <a:avLst/>
            <a:gdLst>
              <a:gd name="T0" fmla="*/ 2660 w 2763"/>
              <a:gd name="T1" fmla="*/ 2770 h 2771"/>
              <a:gd name="T2" fmla="*/ 820 w 2763"/>
              <a:gd name="T3" fmla="*/ 2762 h 2771"/>
              <a:gd name="T4" fmla="*/ 521 w 2763"/>
              <a:gd name="T5" fmla="*/ 2607 h 2771"/>
              <a:gd name="T6" fmla="*/ 519 w 2763"/>
              <a:gd name="T7" fmla="*/ 2604 h 2771"/>
              <a:gd name="T8" fmla="*/ 507 w 2763"/>
              <a:gd name="T9" fmla="*/ 2587 h 2771"/>
              <a:gd name="T10" fmla="*/ 492 w 2763"/>
              <a:gd name="T11" fmla="*/ 2232 h 2771"/>
              <a:gd name="T12" fmla="*/ 655 w 2763"/>
              <a:gd name="T13" fmla="*/ 1705 h 2771"/>
              <a:gd name="T14" fmla="*/ 633 w 2763"/>
              <a:gd name="T15" fmla="*/ 1557 h 2771"/>
              <a:gd name="T16" fmla="*/ 529 w 2763"/>
              <a:gd name="T17" fmla="*/ 1387 h 2771"/>
              <a:gd name="T18" fmla="*/ 102 w 2763"/>
              <a:gd name="T19" fmla="*/ 1243 h 2771"/>
              <a:gd name="T20" fmla="*/ 0 w 2763"/>
              <a:gd name="T21" fmla="*/ 1141 h 2771"/>
              <a:gd name="T22" fmla="*/ 102 w 2763"/>
              <a:gd name="T23" fmla="*/ 1039 h 2771"/>
              <a:gd name="T24" fmla="*/ 670 w 2763"/>
              <a:gd name="T25" fmla="*/ 1240 h 2771"/>
              <a:gd name="T26" fmla="*/ 828 w 2763"/>
              <a:gd name="T27" fmla="*/ 1496 h 2771"/>
              <a:gd name="T28" fmla="*/ 859 w 2763"/>
              <a:gd name="T29" fmla="*/ 1705 h 2771"/>
              <a:gd name="T30" fmla="*/ 674 w 2763"/>
              <a:gd name="T31" fmla="*/ 2324 h 2771"/>
              <a:gd name="T32" fmla="*/ 681 w 2763"/>
              <a:gd name="T33" fmla="*/ 2480 h 2771"/>
              <a:gd name="T34" fmla="*/ 683 w 2763"/>
              <a:gd name="T35" fmla="*/ 2483 h 2771"/>
              <a:gd name="T36" fmla="*/ 687 w 2763"/>
              <a:gd name="T37" fmla="*/ 2489 h 2771"/>
              <a:gd name="T38" fmla="*/ 820 w 2763"/>
              <a:gd name="T39" fmla="*/ 2558 h 2771"/>
              <a:gd name="T40" fmla="*/ 822 w 2763"/>
              <a:gd name="T41" fmla="*/ 2558 h 2771"/>
              <a:gd name="T42" fmla="*/ 2558 w 2763"/>
              <a:gd name="T43" fmla="*/ 828 h 2771"/>
              <a:gd name="T44" fmla="*/ 2530 w 2763"/>
              <a:gd name="T45" fmla="*/ 778 h 2771"/>
              <a:gd name="T46" fmla="*/ 2468 w 2763"/>
              <a:gd name="T47" fmla="*/ 775 h 2771"/>
              <a:gd name="T48" fmla="*/ 1806 w 2763"/>
              <a:gd name="T49" fmla="*/ 959 h 2771"/>
              <a:gd name="T50" fmla="*/ 1249 w 2763"/>
              <a:gd name="T51" fmla="*/ 716 h 2771"/>
              <a:gd name="T52" fmla="*/ 1039 w 2763"/>
              <a:gd name="T53" fmla="*/ 102 h 2771"/>
              <a:gd name="T54" fmla="*/ 1141 w 2763"/>
              <a:gd name="T55" fmla="*/ 0 h 2771"/>
              <a:gd name="T56" fmla="*/ 1244 w 2763"/>
              <a:gd name="T57" fmla="*/ 102 h 2771"/>
              <a:gd name="T58" fmla="*/ 1806 w 2763"/>
              <a:gd name="T59" fmla="*/ 756 h 2771"/>
              <a:gd name="T60" fmla="*/ 2380 w 2763"/>
              <a:gd name="T61" fmla="*/ 592 h 2771"/>
              <a:gd name="T62" fmla="*/ 2639 w 2763"/>
              <a:gd name="T63" fmla="*/ 605 h 2771"/>
              <a:gd name="T64" fmla="*/ 2762 w 2763"/>
              <a:gd name="T65" fmla="*/ 828 h 2771"/>
              <a:gd name="T66" fmla="*/ 2762 w 2763"/>
              <a:gd name="T67" fmla="*/ 2668 h 2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63" h="2771">
                <a:moveTo>
                  <a:pt x="2660" y="2770"/>
                </a:moveTo>
                <a:lnTo>
                  <a:pt x="2660" y="2770"/>
                </a:lnTo>
                <a:cubicBezTo>
                  <a:pt x="2646" y="2770"/>
                  <a:pt x="2632" y="2767"/>
                  <a:pt x="2620" y="2761"/>
                </a:cubicBezTo>
                <a:lnTo>
                  <a:pt x="820" y="2762"/>
                </a:lnTo>
                <a:lnTo>
                  <a:pt x="820" y="2762"/>
                </a:lnTo>
                <a:cubicBezTo>
                  <a:pt x="701" y="2761"/>
                  <a:pt x="590" y="2704"/>
                  <a:pt x="521" y="2607"/>
                </a:cubicBezTo>
                <a:lnTo>
                  <a:pt x="519" y="2604"/>
                </a:lnTo>
                <a:lnTo>
                  <a:pt x="519" y="2604"/>
                </a:lnTo>
                <a:cubicBezTo>
                  <a:pt x="516" y="2599"/>
                  <a:pt x="512" y="2594"/>
                  <a:pt x="507" y="2587"/>
                </a:cubicBezTo>
                <a:lnTo>
                  <a:pt x="507" y="2587"/>
                </a:lnTo>
                <a:cubicBezTo>
                  <a:pt x="441" y="2478"/>
                  <a:pt x="435" y="2345"/>
                  <a:pt x="492" y="2232"/>
                </a:cubicBezTo>
                <a:lnTo>
                  <a:pt x="492" y="2232"/>
                </a:lnTo>
                <a:cubicBezTo>
                  <a:pt x="592" y="2035"/>
                  <a:pt x="655" y="1833"/>
                  <a:pt x="655" y="1705"/>
                </a:cubicBezTo>
                <a:lnTo>
                  <a:pt x="655" y="1705"/>
                </a:lnTo>
                <a:cubicBezTo>
                  <a:pt x="655" y="1653"/>
                  <a:pt x="647" y="1603"/>
                  <a:pt x="633" y="1557"/>
                </a:cubicBezTo>
                <a:lnTo>
                  <a:pt x="633" y="1557"/>
                </a:lnTo>
                <a:cubicBezTo>
                  <a:pt x="612" y="1491"/>
                  <a:pt x="578" y="1434"/>
                  <a:pt x="529" y="1387"/>
                </a:cubicBezTo>
                <a:lnTo>
                  <a:pt x="529" y="1387"/>
                </a:lnTo>
                <a:cubicBezTo>
                  <a:pt x="431" y="1293"/>
                  <a:pt x="283" y="1243"/>
                  <a:pt x="102" y="1243"/>
                </a:cubicBezTo>
                <a:lnTo>
                  <a:pt x="102" y="1243"/>
                </a:lnTo>
                <a:cubicBezTo>
                  <a:pt x="45" y="1243"/>
                  <a:pt x="0" y="1197"/>
                  <a:pt x="0" y="1141"/>
                </a:cubicBezTo>
                <a:lnTo>
                  <a:pt x="0" y="1141"/>
                </a:lnTo>
                <a:cubicBezTo>
                  <a:pt x="0" y="1085"/>
                  <a:pt x="45" y="1039"/>
                  <a:pt x="102" y="1039"/>
                </a:cubicBezTo>
                <a:lnTo>
                  <a:pt x="102" y="1039"/>
                </a:lnTo>
                <a:lnTo>
                  <a:pt x="102" y="1039"/>
                </a:lnTo>
                <a:cubicBezTo>
                  <a:pt x="337" y="1039"/>
                  <a:pt x="533" y="1109"/>
                  <a:pt x="670" y="1240"/>
                </a:cubicBezTo>
                <a:lnTo>
                  <a:pt x="670" y="1240"/>
                </a:lnTo>
                <a:cubicBezTo>
                  <a:pt x="743" y="1311"/>
                  <a:pt x="796" y="1397"/>
                  <a:pt x="828" y="1496"/>
                </a:cubicBezTo>
                <a:lnTo>
                  <a:pt x="828" y="1496"/>
                </a:lnTo>
                <a:cubicBezTo>
                  <a:pt x="848" y="1561"/>
                  <a:pt x="859" y="1632"/>
                  <a:pt x="859" y="1705"/>
                </a:cubicBezTo>
                <a:lnTo>
                  <a:pt x="859" y="1705"/>
                </a:lnTo>
                <a:cubicBezTo>
                  <a:pt x="859" y="1868"/>
                  <a:pt x="791" y="2094"/>
                  <a:pt x="674" y="2324"/>
                </a:cubicBezTo>
                <a:lnTo>
                  <a:pt x="674" y="2324"/>
                </a:lnTo>
                <a:cubicBezTo>
                  <a:pt x="649" y="2374"/>
                  <a:pt x="652" y="2432"/>
                  <a:pt x="681" y="2480"/>
                </a:cubicBezTo>
                <a:lnTo>
                  <a:pt x="681" y="2480"/>
                </a:lnTo>
                <a:cubicBezTo>
                  <a:pt x="681" y="2480"/>
                  <a:pt x="682" y="2482"/>
                  <a:pt x="683" y="2483"/>
                </a:cubicBezTo>
                <a:lnTo>
                  <a:pt x="683" y="2483"/>
                </a:lnTo>
                <a:cubicBezTo>
                  <a:pt x="685" y="2485"/>
                  <a:pt x="686" y="2487"/>
                  <a:pt x="687" y="2489"/>
                </a:cubicBezTo>
                <a:lnTo>
                  <a:pt x="687" y="2489"/>
                </a:lnTo>
                <a:cubicBezTo>
                  <a:pt x="718" y="2533"/>
                  <a:pt x="767" y="2558"/>
                  <a:pt x="820" y="2558"/>
                </a:cubicBezTo>
                <a:lnTo>
                  <a:pt x="820" y="2558"/>
                </a:lnTo>
                <a:cubicBezTo>
                  <a:pt x="820" y="2558"/>
                  <a:pt x="821" y="2558"/>
                  <a:pt x="822" y="2558"/>
                </a:cubicBezTo>
                <a:lnTo>
                  <a:pt x="2558" y="2558"/>
                </a:lnTo>
                <a:lnTo>
                  <a:pt x="2558" y="828"/>
                </a:lnTo>
                <a:lnTo>
                  <a:pt x="2558" y="828"/>
                </a:lnTo>
                <a:cubicBezTo>
                  <a:pt x="2558" y="806"/>
                  <a:pt x="2549" y="789"/>
                  <a:pt x="2530" y="778"/>
                </a:cubicBezTo>
                <a:lnTo>
                  <a:pt x="2530" y="778"/>
                </a:lnTo>
                <a:cubicBezTo>
                  <a:pt x="2512" y="766"/>
                  <a:pt x="2489" y="765"/>
                  <a:pt x="2468" y="775"/>
                </a:cubicBezTo>
                <a:lnTo>
                  <a:pt x="2468" y="775"/>
                </a:lnTo>
                <a:cubicBezTo>
                  <a:pt x="2228" y="892"/>
                  <a:pt x="1987" y="959"/>
                  <a:pt x="1806" y="959"/>
                </a:cubicBezTo>
                <a:lnTo>
                  <a:pt x="1806" y="959"/>
                </a:lnTo>
                <a:cubicBezTo>
                  <a:pt x="1584" y="959"/>
                  <a:pt x="1386" y="873"/>
                  <a:pt x="1249" y="716"/>
                </a:cubicBezTo>
                <a:lnTo>
                  <a:pt x="1249" y="716"/>
                </a:lnTo>
                <a:cubicBezTo>
                  <a:pt x="1111" y="561"/>
                  <a:pt x="1039" y="349"/>
                  <a:pt x="1039" y="102"/>
                </a:cubicBezTo>
                <a:lnTo>
                  <a:pt x="1039" y="102"/>
                </a:lnTo>
                <a:cubicBezTo>
                  <a:pt x="1039" y="46"/>
                  <a:pt x="1085" y="0"/>
                  <a:pt x="1141" y="0"/>
                </a:cubicBezTo>
                <a:lnTo>
                  <a:pt x="1141" y="0"/>
                </a:lnTo>
                <a:cubicBezTo>
                  <a:pt x="1198" y="0"/>
                  <a:pt x="1244" y="46"/>
                  <a:pt x="1244" y="102"/>
                </a:cubicBezTo>
                <a:lnTo>
                  <a:pt x="1244" y="102"/>
                </a:lnTo>
                <a:cubicBezTo>
                  <a:pt x="1244" y="499"/>
                  <a:pt x="1464" y="756"/>
                  <a:pt x="1806" y="756"/>
                </a:cubicBezTo>
                <a:lnTo>
                  <a:pt x="1806" y="756"/>
                </a:lnTo>
                <a:cubicBezTo>
                  <a:pt x="1957" y="756"/>
                  <a:pt x="2166" y="696"/>
                  <a:pt x="2380" y="592"/>
                </a:cubicBezTo>
                <a:lnTo>
                  <a:pt x="2380" y="592"/>
                </a:lnTo>
                <a:cubicBezTo>
                  <a:pt x="2463" y="551"/>
                  <a:pt x="2560" y="556"/>
                  <a:pt x="2639" y="605"/>
                </a:cubicBezTo>
                <a:lnTo>
                  <a:pt x="2639" y="605"/>
                </a:lnTo>
                <a:cubicBezTo>
                  <a:pt x="2716" y="653"/>
                  <a:pt x="2762" y="737"/>
                  <a:pt x="2762" y="828"/>
                </a:cubicBezTo>
                <a:lnTo>
                  <a:pt x="2762" y="2668"/>
                </a:lnTo>
                <a:lnTo>
                  <a:pt x="2762" y="2668"/>
                </a:lnTo>
                <a:cubicBezTo>
                  <a:pt x="2762" y="2724"/>
                  <a:pt x="2716" y="2770"/>
                  <a:pt x="2660" y="277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9" name="Freeform 47">
            <a:extLst>
              <a:ext uri="{FF2B5EF4-FFF2-40B4-BE49-F238E27FC236}">
                <a16:creationId xmlns:a16="http://schemas.microsoft.com/office/drawing/2014/main" id="{70C506B6-DB79-834B-888A-44CD58C92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6681" y="8978540"/>
            <a:ext cx="3428018" cy="3422526"/>
          </a:xfrm>
          <a:custGeom>
            <a:avLst/>
            <a:gdLst>
              <a:gd name="T0" fmla="*/ 102 w 2750"/>
              <a:gd name="T1" fmla="*/ 2747 h 2748"/>
              <a:gd name="T2" fmla="*/ 0 w 2750"/>
              <a:gd name="T3" fmla="*/ 2645 h 2748"/>
              <a:gd name="T4" fmla="*/ 0 w 2750"/>
              <a:gd name="T5" fmla="*/ 820 h 2748"/>
              <a:gd name="T6" fmla="*/ 158 w 2750"/>
              <a:gd name="T7" fmla="*/ 518 h 2748"/>
              <a:gd name="T8" fmla="*/ 176 w 2750"/>
              <a:gd name="T9" fmla="*/ 507 h 2748"/>
              <a:gd name="T10" fmla="*/ 530 w 2750"/>
              <a:gd name="T11" fmla="*/ 492 h 2748"/>
              <a:gd name="T12" fmla="*/ 1057 w 2750"/>
              <a:gd name="T13" fmla="*/ 655 h 2748"/>
              <a:gd name="T14" fmla="*/ 1205 w 2750"/>
              <a:gd name="T15" fmla="*/ 633 h 2748"/>
              <a:gd name="T16" fmla="*/ 1375 w 2750"/>
              <a:gd name="T17" fmla="*/ 528 h 2748"/>
              <a:gd name="T18" fmla="*/ 1519 w 2750"/>
              <a:gd name="T19" fmla="*/ 102 h 2748"/>
              <a:gd name="T20" fmla="*/ 1621 w 2750"/>
              <a:gd name="T21" fmla="*/ 0 h 2748"/>
              <a:gd name="T22" fmla="*/ 1621 w 2750"/>
              <a:gd name="T23" fmla="*/ 0 h 2748"/>
              <a:gd name="T24" fmla="*/ 1723 w 2750"/>
              <a:gd name="T25" fmla="*/ 102 h 2748"/>
              <a:gd name="T26" fmla="*/ 1522 w 2750"/>
              <a:gd name="T27" fmla="*/ 669 h 2748"/>
              <a:gd name="T28" fmla="*/ 1266 w 2750"/>
              <a:gd name="T29" fmla="*/ 827 h 2748"/>
              <a:gd name="T30" fmla="*/ 1057 w 2750"/>
              <a:gd name="T31" fmla="*/ 858 h 2748"/>
              <a:gd name="T32" fmla="*/ 438 w 2750"/>
              <a:gd name="T33" fmla="*/ 674 h 2748"/>
              <a:gd name="T34" fmla="*/ 282 w 2750"/>
              <a:gd name="T35" fmla="*/ 680 h 2748"/>
              <a:gd name="T36" fmla="*/ 279 w 2750"/>
              <a:gd name="T37" fmla="*/ 683 h 2748"/>
              <a:gd name="T38" fmla="*/ 273 w 2750"/>
              <a:gd name="T39" fmla="*/ 687 h 2748"/>
              <a:gd name="T40" fmla="*/ 204 w 2750"/>
              <a:gd name="T41" fmla="*/ 2544 h 2748"/>
              <a:gd name="T42" fmla="*/ 1921 w 2750"/>
              <a:gd name="T43" fmla="*/ 2544 h 2748"/>
              <a:gd name="T44" fmla="*/ 2057 w 2750"/>
              <a:gd name="T45" fmla="*/ 2468 h 2748"/>
              <a:gd name="T46" fmla="*/ 2064 w 2750"/>
              <a:gd name="T47" fmla="*/ 2310 h 2748"/>
              <a:gd name="T48" fmla="*/ 1890 w 2750"/>
              <a:gd name="T49" fmla="*/ 1691 h 2748"/>
              <a:gd name="T50" fmla="*/ 1891 w 2750"/>
              <a:gd name="T51" fmla="*/ 1655 h 2748"/>
              <a:gd name="T52" fmla="*/ 1974 w 2750"/>
              <a:gd name="T53" fmla="*/ 1359 h 2748"/>
              <a:gd name="T54" fmla="*/ 1976 w 2750"/>
              <a:gd name="T55" fmla="*/ 1357 h 2748"/>
              <a:gd name="T56" fmla="*/ 1990 w 2750"/>
              <a:gd name="T57" fmla="*/ 1333 h 2748"/>
              <a:gd name="T58" fmla="*/ 1995 w 2750"/>
              <a:gd name="T59" fmla="*/ 1326 h 2748"/>
              <a:gd name="T60" fmla="*/ 2002 w 2750"/>
              <a:gd name="T61" fmla="*/ 1315 h 2748"/>
              <a:gd name="T62" fmla="*/ 2006 w 2750"/>
              <a:gd name="T63" fmla="*/ 1311 h 2748"/>
              <a:gd name="T64" fmla="*/ 2017 w 2750"/>
              <a:gd name="T65" fmla="*/ 1295 h 2748"/>
              <a:gd name="T66" fmla="*/ 2021 w 2750"/>
              <a:gd name="T67" fmla="*/ 1291 h 2748"/>
              <a:gd name="T68" fmla="*/ 2116 w 2750"/>
              <a:gd name="T69" fmla="*/ 1194 h 2748"/>
              <a:gd name="T70" fmla="*/ 2647 w 2750"/>
              <a:gd name="T71" fmla="*/ 1025 h 2748"/>
              <a:gd name="T72" fmla="*/ 2749 w 2750"/>
              <a:gd name="T73" fmla="*/ 1127 h 2748"/>
              <a:gd name="T74" fmla="*/ 2647 w 2750"/>
              <a:gd name="T75" fmla="*/ 1229 h 2748"/>
              <a:gd name="T76" fmla="*/ 2244 w 2750"/>
              <a:gd name="T77" fmla="*/ 1352 h 2748"/>
              <a:gd name="T78" fmla="*/ 2182 w 2750"/>
              <a:gd name="T79" fmla="*/ 1416 h 2748"/>
              <a:gd name="T80" fmla="*/ 2179 w 2750"/>
              <a:gd name="T81" fmla="*/ 1420 h 2748"/>
              <a:gd name="T82" fmla="*/ 2169 w 2750"/>
              <a:gd name="T83" fmla="*/ 1434 h 2748"/>
              <a:gd name="T84" fmla="*/ 2165 w 2750"/>
              <a:gd name="T85" fmla="*/ 1439 h 2748"/>
              <a:gd name="T86" fmla="*/ 2161 w 2750"/>
              <a:gd name="T87" fmla="*/ 1445 h 2748"/>
              <a:gd name="T88" fmla="*/ 2152 w 2750"/>
              <a:gd name="T89" fmla="*/ 1458 h 2748"/>
              <a:gd name="T90" fmla="*/ 2151 w 2750"/>
              <a:gd name="T91" fmla="*/ 1461 h 2748"/>
              <a:gd name="T92" fmla="*/ 2095 w 2750"/>
              <a:gd name="T93" fmla="*/ 1664 h 2748"/>
              <a:gd name="T94" fmla="*/ 2094 w 2750"/>
              <a:gd name="T95" fmla="*/ 1691 h 2748"/>
              <a:gd name="T96" fmla="*/ 2248 w 2750"/>
              <a:gd name="T97" fmla="*/ 2220 h 2748"/>
              <a:gd name="T98" fmla="*/ 2230 w 2750"/>
              <a:gd name="T99" fmla="*/ 2577 h 2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750" h="2748">
                <a:moveTo>
                  <a:pt x="1921" y="2747"/>
                </a:moveTo>
                <a:lnTo>
                  <a:pt x="102" y="2747"/>
                </a:lnTo>
                <a:lnTo>
                  <a:pt x="102" y="2747"/>
                </a:lnTo>
                <a:cubicBezTo>
                  <a:pt x="46" y="2747"/>
                  <a:pt x="0" y="2701"/>
                  <a:pt x="0" y="2645"/>
                </a:cubicBezTo>
                <a:lnTo>
                  <a:pt x="0" y="820"/>
                </a:lnTo>
                <a:lnTo>
                  <a:pt x="0" y="820"/>
                </a:lnTo>
                <a:cubicBezTo>
                  <a:pt x="0" y="701"/>
                  <a:pt x="59" y="589"/>
                  <a:pt x="156" y="521"/>
                </a:cubicBezTo>
                <a:lnTo>
                  <a:pt x="158" y="518"/>
                </a:lnTo>
                <a:lnTo>
                  <a:pt x="158" y="518"/>
                </a:lnTo>
                <a:cubicBezTo>
                  <a:pt x="163" y="515"/>
                  <a:pt x="169" y="511"/>
                  <a:pt x="176" y="507"/>
                </a:cubicBezTo>
                <a:lnTo>
                  <a:pt x="176" y="507"/>
                </a:lnTo>
                <a:cubicBezTo>
                  <a:pt x="284" y="440"/>
                  <a:pt x="417" y="434"/>
                  <a:pt x="530" y="492"/>
                </a:cubicBezTo>
                <a:lnTo>
                  <a:pt x="530" y="492"/>
                </a:lnTo>
                <a:cubicBezTo>
                  <a:pt x="727" y="592"/>
                  <a:pt x="929" y="655"/>
                  <a:pt x="1057" y="655"/>
                </a:cubicBezTo>
                <a:lnTo>
                  <a:pt x="1057" y="655"/>
                </a:lnTo>
                <a:cubicBezTo>
                  <a:pt x="1110" y="655"/>
                  <a:pt x="1160" y="647"/>
                  <a:pt x="1205" y="633"/>
                </a:cubicBezTo>
                <a:lnTo>
                  <a:pt x="1205" y="633"/>
                </a:lnTo>
                <a:cubicBezTo>
                  <a:pt x="1271" y="612"/>
                  <a:pt x="1328" y="577"/>
                  <a:pt x="1375" y="528"/>
                </a:cubicBezTo>
                <a:lnTo>
                  <a:pt x="1375" y="528"/>
                </a:lnTo>
                <a:cubicBezTo>
                  <a:pt x="1469" y="430"/>
                  <a:pt x="1519" y="283"/>
                  <a:pt x="1519" y="102"/>
                </a:cubicBezTo>
                <a:lnTo>
                  <a:pt x="1519" y="102"/>
                </a:lnTo>
                <a:cubicBezTo>
                  <a:pt x="1519" y="46"/>
                  <a:pt x="1565" y="0"/>
                  <a:pt x="1621" y="0"/>
                </a:cubicBezTo>
                <a:lnTo>
                  <a:pt x="1621" y="0"/>
                </a:lnTo>
                <a:lnTo>
                  <a:pt x="1621" y="0"/>
                </a:lnTo>
                <a:cubicBezTo>
                  <a:pt x="1677" y="0"/>
                  <a:pt x="1723" y="46"/>
                  <a:pt x="1723" y="102"/>
                </a:cubicBezTo>
                <a:lnTo>
                  <a:pt x="1723" y="102"/>
                </a:lnTo>
                <a:cubicBezTo>
                  <a:pt x="1723" y="337"/>
                  <a:pt x="1653" y="533"/>
                  <a:pt x="1522" y="669"/>
                </a:cubicBezTo>
                <a:lnTo>
                  <a:pt x="1522" y="669"/>
                </a:lnTo>
                <a:cubicBezTo>
                  <a:pt x="1451" y="743"/>
                  <a:pt x="1365" y="796"/>
                  <a:pt x="1266" y="827"/>
                </a:cubicBezTo>
                <a:lnTo>
                  <a:pt x="1266" y="827"/>
                </a:lnTo>
                <a:cubicBezTo>
                  <a:pt x="1201" y="848"/>
                  <a:pt x="1130" y="858"/>
                  <a:pt x="1057" y="858"/>
                </a:cubicBezTo>
                <a:lnTo>
                  <a:pt x="1057" y="858"/>
                </a:lnTo>
                <a:cubicBezTo>
                  <a:pt x="894" y="858"/>
                  <a:pt x="669" y="791"/>
                  <a:pt x="438" y="674"/>
                </a:cubicBezTo>
                <a:lnTo>
                  <a:pt x="438" y="674"/>
                </a:lnTo>
                <a:cubicBezTo>
                  <a:pt x="388" y="649"/>
                  <a:pt x="330" y="651"/>
                  <a:pt x="282" y="680"/>
                </a:cubicBezTo>
                <a:lnTo>
                  <a:pt x="282" y="680"/>
                </a:lnTo>
                <a:cubicBezTo>
                  <a:pt x="282" y="681"/>
                  <a:pt x="280" y="681"/>
                  <a:pt x="279" y="683"/>
                </a:cubicBezTo>
                <a:lnTo>
                  <a:pt x="279" y="683"/>
                </a:lnTo>
                <a:cubicBezTo>
                  <a:pt x="278" y="684"/>
                  <a:pt x="276" y="685"/>
                  <a:pt x="273" y="687"/>
                </a:cubicBezTo>
                <a:lnTo>
                  <a:pt x="273" y="687"/>
                </a:lnTo>
                <a:cubicBezTo>
                  <a:pt x="229" y="718"/>
                  <a:pt x="204" y="766"/>
                  <a:pt x="204" y="820"/>
                </a:cubicBezTo>
                <a:lnTo>
                  <a:pt x="204" y="2544"/>
                </a:lnTo>
                <a:lnTo>
                  <a:pt x="1921" y="2544"/>
                </a:lnTo>
                <a:lnTo>
                  <a:pt x="1921" y="2544"/>
                </a:lnTo>
                <a:cubicBezTo>
                  <a:pt x="1976" y="2544"/>
                  <a:pt x="2027" y="2516"/>
                  <a:pt x="2057" y="2468"/>
                </a:cubicBezTo>
                <a:lnTo>
                  <a:pt x="2057" y="2468"/>
                </a:lnTo>
                <a:cubicBezTo>
                  <a:pt x="2086" y="2420"/>
                  <a:pt x="2089" y="2361"/>
                  <a:pt x="2064" y="2310"/>
                </a:cubicBezTo>
                <a:lnTo>
                  <a:pt x="2064" y="2310"/>
                </a:lnTo>
                <a:cubicBezTo>
                  <a:pt x="1954" y="2082"/>
                  <a:pt x="1890" y="1856"/>
                  <a:pt x="1890" y="1691"/>
                </a:cubicBezTo>
                <a:lnTo>
                  <a:pt x="1890" y="1691"/>
                </a:lnTo>
                <a:cubicBezTo>
                  <a:pt x="1890" y="1679"/>
                  <a:pt x="1891" y="1667"/>
                  <a:pt x="1891" y="1655"/>
                </a:cubicBezTo>
                <a:lnTo>
                  <a:pt x="1891" y="1655"/>
                </a:lnTo>
                <a:cubicBezTo>
                  <a:pt x="1896" y="1546"/>
                  <a:pt x="1924" y="1447"/>
                  <a:pt x="1974" y="1359"/>
                </a:cubicBezTo>
                <a:lnTo>
                  <a:pt x="1974" y="1359"/>
                </a:lnTo>
                <a:cubicBezTo>
                  <a:pt x="1975" y="1358"/>
                  <a:pt x="1976" y="1357"/>
                  <a:pt x="1976" y="1357"/>
                </a:cubicBezTo>
                <a:lnTo>
                  <a:pt x="1976" y="1357"/>
                </a:lnTo>
                <a:cubicBezTo>
                  <a:pt x="1980" y="1349"/>
                  <a:pt x="1985" y="1343"/>
                  <a:pt x="1989" y="1335"/>
                </a:cubicBezTo>
                <a:lnTo>
                  <a:pt x="1990" y="1333"/>
                </a:lnTo>
                <a:lnTo>
                  <a:pt x="1990" y="1333"/>
                </a:lnTo>
                <a:cubicBezTo>
                  <a:pt x="1992" y="1331"/>
                  <a:pt x="1994" y="1329"/>
                  <a:pt x="1995" y="1326"/>
                </a:cubicBezTo>
                <a:lnTo>
                  <a:pt x="1995" y="1326"/>
                </a:lnTo>
                <a:cubicBezTo>
                  <a:pt x="1998" y="1322"/>
                  <a:pt x="2000" y="1319"/>
                  <a:pt x="2002" y="1315"/>
                </a:cubicBezTo>
                <a:lnTo>
                  <a:pt x="2006" y="1311"/>
                </a:lnTo>
                <a:lnTo>
                  <a:pt x="2006" y="1311"/>
                </a:lnTo>
                <a:cubicBezTo>
                  <a:pt x="2009" y="1305"/>
                  <a:pt x="2013" y="1300"/>
                  <a:pt x="2017" y="1295"/>
                </a:cubicBezTo>
                <a:lnTo>
                  <a:pt x="2017" y="1295"/>
                </a:lnTo>
                <a:cubicBezTo>
                  <a:pt x="2018" y="1294"/>
                  <a:pt x="2019" y="1293"/>
                  <a:pt x="2020" y="1291"/>
                </a:cubicBezTo>
                <a:lnTo>
                  <a:pt x="2021" y="1291"/>
                </a:lnTo>
                <a:lnTo>
                  <a:pt x="2021" y="1291"/>
                </a:lnTo>
                <a:cubicBezTo>
                  <a:pt x="2049" y="1254"/>
                  <a:pt x="2081" y="1223"/>
                  <a:pt x="2116" y="1194"/>
                </a:cubicBezTo>
                <a:lnTo>
                  <a:pt x="2116" y="1194"/>
                </a:lnTo>
                <a:cubicBezTo>
                  <a:pt x="2250" y="1085"/>
                  <a:pt x="2439" y="1025"/>
                  <a:pt x="2647" y="1025"/>
                </a:cubicBezTo>
                <a:lnTo>
                  <a:pt x="2647" y="1025"/>
                </a:lnTo>
                <a:cubicBezTo>
                  <a:pt x="2703" y="1025"/>
                  <a:pt x="2749" y="1070"/>
                  <a:pt x="2749" y="1127"/>
                </a:cubicBezTo>
                <a:lnTo>
                  <a:pt x="2749" y="1127"/>
                </a:lnTo>
                <a:cubicBezTo>
                  <a:pt x="2749" y="1183"/>
                  <a:pt x="2703" y="1229"/>
                  <a:pt x="2647" y="1229"/>
                </a:cubicBezTo>
                <a:lnTo>
                  <a:pt x="2647" y="1229"/>
                </a:lnTo>
                <a:cubicBezTo>
                  <a:pt x="2485" y="1229"/>
                  <a:pt x="2342" y="1272"/>
                  <a:pt x="2244" y="1352"/>
                </a:cubicBezTo>
                <a:lnTo>
                  <a:pt x="2244" y="1352"/>
                </a:lnTo>
                <a:cubicBezTo>
                  <a:pt x="2221" y="1371"/>
                  <a:pt x="2200" y="1393"/>
                  <a:pt x="2182" y="1416"/>
                </a:cubicBezTo>
                <a:lnTo>
                  <a:pt x="2179" y="1420"/>
                </a:lnTo>
                <a:lnTo>
                  <a:pt x="2179" y="1420"/>
                </a:lnTo>
                <a:cubicBezTo>
                  <a:pt x="2176" y="1423"/>
                  <a:pt x="2174" y="1426"/>
                  <a:pt x="2172" y="1429"/>
                </a:cubicBezTo>
                <a:lnTo>
                  <a:pt x="2169" y="1434"/>
                </a:lnTo>
                <a:lnTo>
                  <a:pt x="2169" y="1434"/>
                </a:lnTo>
                <a:cubicBezTo>
                  <a:pt x="2167" y="1436"/>
                  <a:pt x="2166" y="1437"/>
                  <a:pt x="2165" y="1439"/>
                </a:cubicBezTo>
                <a:lnTo>
                  <a:pt x="2161" y="1445"/>
                </a:lnTo>
                <a:lnTo>
                  <a:pt x="2161" y="1445"/>
                </a:lnTo>
                <a:cubicBezTo>
                  <a:pt x="2158" y="1450"/>
                  <a:pt x="2156" y="1454"/>
                  <a:pt x="2152" y="1458"/>
                </a:cubicBezTo>
                <a:lnTo>
                  <a:pt x="2152" y="1458"/>
                </a:lnTo>
                <a:cubicBezTo>
                  <a:pt x="2152" y="1460"/>
                  <a:pt x="2152" y="1460"/>
                  <a:pt x="2151" y="1461"/>
                </a:cubicBezTo>
                <a:lnTo>
                  <a:pt x="2151" y="1461"/>
                </a:lnTo>
                <a:cubicBezTo>
                  <a:pt x="2117" y="1519"/>
                  <a:pt x="2099" y="1588"/>
                  <a:pt x="2095" y="1664"/>
                </a:cubicBezTo>
                <a:lnTo>
                  <a:pt x="2095" y="1664"/>
                </a:lnTo>
                <a:cubicBezTo>
                  <a:pt x="2094" y="1673"/>
                  <a:pt x="2094" y="1682"/>
                  <a:pt x="2094" y="1691"/>
                </a:cubicBezTo>
                <a:lnTo>
                  <a:pt x="2094" y="1691"/>
                </a:lnTo>
                <a:cubicBezTo>
                  <a:pt x="2094" y="1823"/>
                  <a:pt x="2153" y="2025"/>
                  <a:pt x="2248" y="2220"/>
                </a:cubicBezTo>
                <a:lnTo>
                  <a:pt x="2248" y="2220"/>
                </a:lnTo>
                <a:cubicBezTo>
                  <a:pt x="2304" y="2335"/>
                  <a:pt x="2297" y="2468"/>
                  <a:pt x="2230" y="2577"/>
                </a:cubicBezTo>
                <a:lnTo>
                  <a:pt x="2230" y="2577"/>
                </a:lnTo>
                <a:cubicBezTo>
                  <a:pt x="2163" y="2683"/>
                  <a:pt x="2047" y="2747"/>
                  <a:pt x="1921" y="274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A48D228-A308-5740-9D61-DEF43FF32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159" y="3682694"/>
            <a:ext cx="5074875" cy="103107"/>
          </a:xfrm>
          <a:custGeom>
            <a:avLst/>
            <a:gdLst>
              <a:gd name="connsiteX0" fmla="*/ 4949482 w 5074875"/>
              <a:gd name="connsiteY0" fmla="*/ 0 h 103107"/>
              <a:gd name="connsiteX1" fmla="*/ 5024472 w 5074875"/>
              <a:gd name="connsiteY1" fmla="*/ 0 h 103107"/>
              <a:gd name="connsiteX2" fmla="*/ 5074875 w 5074875"/>
              <a:gd name="connsiteY2" fmla="*/ 52190 h 103107"/>
              <a:gd name="connsiteX3" fmla="*/ 5024472 w 5074875"/>
              <a:gd name="connsiteY3" fmla="*/ 103107 h 103107"/>
              <a:gd name="connsiteX4" fmla="*/ 4949482 w 5074875"/>
              <a:gd name="connsiteY4" fmla="*/ 103107 h 103107"/>
              <a:gd name="connsiteX5" fmla="*/ 4900308 w 5074875"/>
              <a:gd name="connsiteY5" fmla="*/ 52190 h 103107"/>
              <a:gd name="connsiteX6" fmla="*/ 4949482 w 5074875"/>
              <a:gd name="connsiteY6" fmla="*/ 0 h 103107"/>
              <a:gd name="connsiteX7" fmla="*/ 4637427 w 5074875"/>
              <a:gd name="connsiteY7" fmla="*/ 0 h 103107"/>
              <a:gd name="connsiteX8" fmla="*/ 4793075 w 5074875"/>
              <a:gd name="connsiteY8" fmla="*/ 0 h 103107"/>
              <a:gd name="connsiteX9" fmla="*/ 4844127 w 5074875"/>
              <a:gd name="connsiteY9" fmla="*/ 52190 h 103107"/>
              <a:gd name="connsiteX10" fmla="*/ 4793075 w 5074875"/>
              <a:gd name="connsiteY10" fmla="*/ 103107 h 103107"/>
              <a:gd name="connsiteX11" fmla="*/ 4637427 w 5074875"/>
              <a:gd name="connsiteY11" fmla="*/ 103107 h 103107"/>
              <a:gd name="connsiteX12" fmla="*/ 4586375 w 5074875"/>
              <a:gd name="connsiteY12" fmla="*/ 52190 h 103107"/>
              <a:gd name="connsiteX13" fmla="*/ 4637427 w 5074875"/>
              <a:gd name="connsiteY13" fmla="*/ 0 h 103107"/>
              <a:gd name="connsiteX14" fmla="*/ 4326131 w 5074875"/>
              <a:gd name="connsiteY14" fmla="*/ 0 h 103107"/>
              <a:gd name="connsiteX15" fmla="*/ 4481779 w 5074875"/>
              <a:gd name="connsiteY15" fmla="*/ 0 h 103107"/>
              <a:gd name="connsiteX16" fmla="*/ 4532831 w 5074875"/>
              <a:gd name="connsiteY16" fmla="*/ 52190 h 103107"/>
              <a:gd name="connsiteX17" fmla="*/ 4481779 w 5074875"/>
              <a:gd name="connsiteY17" fmla="*/ 103107 h 103107"/>
              <a:gd name="connsiteX18" fmla="*/ 4326131 w 5074875"/>
              <a:gd name="connsiteY18" fmla="*/ 103107 h 103107"/>
              <a:gd name="connsiteX19" fmla="*/ 4275079 w 5074875"/>
              <a:gd name="connsiteY19" fmla="*/ 52190 h 103107"/>
              <a:gd name="connsiteX20" fmla="*/ 4326131 w 5074875"/>
              <a:gd name="connsiteY20" fmla="*/ 0 h 103107"/>
              <a:gd name="connsiteX21" fmla="*/ 4016081 w 5074875"/>
              <a:gd name="connsiteY21" fmla="*/ 0 h 103107"/>
              <a:gd name="connsiteX22" fmla="*/ 4170484 w 5074875"/>
              <a:gd name="connsiteY22" fmla="*/ 0 h 103107"/>
              <a:gd name="connsiteX23" fmla="*/ 4221537 w 5074875"/>
              <a:gd name="connsiteY23" fmla="*/ 52190 h 103107"/>
              <a:gd name="connsiteX24" fmla="*/ 4170484 w 5074875"/>
              <a:gd name="connsiteY24" fmla="*/ 103107 h 103107"/>
              <a:gd name="connsiteX25" fmla="*/ 4016081 w 5074875"/>
              <a:gd name="connsiteY25" fmla="*/ 103107 h 103107"/>
              <a:gd name="connsiteX26" fmla="*/ 3965029 w 5074875"/>
              <a:gd name="connsiteY26" fmla="*/ 52190 h 103107"/>
              <a:gd name="connsiteX27" fmla="*/ 4016081 w 5074875"/>
              <a:gd name="connsiteY27" fmla="*/ 0 h 103107"/>
              <a:gd name="connsiteX28" fmla="*/ 3704787 w 5074875"/>
              <a:gd name="connsiteY28" fmla="*/ 0 h 103107"/>
              <a:gd name="connsiteX29" fmla="*/ 3859189 w 5074875"/>
              <a:gd name="connsiteY29" fmla="*/ 0 h 103107"/>
              <a:gd name="connsiteX30" fmla="*/ 3910241 w 5074875"/>
              <a:gd name="connsiteY30" fmla="*/ 52190 h 103107"/>
              <a:gd name="connsiteX31" fmla="*/ 3859189 w 5074875"/>
              <a:gd name="connsiteY31" fmla="*/ 103107 h 103107"/>
              <a:gd name="connsiteX32" fmla="*/ 3704787 w 5074875"/>
              <a:gd name="connsiteY32" fmla="*/ 103107 h 103107"/>
              <a:gd name="connsiteX33" fmla="*/ 3653734 w 5074875"/>
              <a:gd name="connsiteY33" fmla="*/ 52190 h 103107"/>
              <a:gd name="connsiteX34" fmla="*/ 3704787 w 5074875"/>
              <a:gd name="connsiteY34" fmla="*/ 0 h 103107"/>
              <a:gd name="connsiteX35" fmla="*/ 3392246 w 5074875"/>
              <a:gd name="connsiteY35" fmla="*/ 0 h 103107"/>
              <a:gd name="connsiteX36" fmla="*/ 3549139 w 5074875"/>
              <a:gd name="connsiteY36" fmla="*/ 0 h 103107"/>
              <a:gd name="connsiteX37" fmla="*/ 3598946 w 5074875"/>
              <a:gd name="connsiteY37" fmla="*/ 52190 h 103107"/>
              <a:gd name="connsiteX38" fmla="*/ 3549139 w 5074875"/>
              <a:gd name="connsiteY38" fmla="*/ 103107 h 103107"/>
              <a:gd name="connsiteX39" fmla="*/ 3392246 w 5074875"/>
              <a:gd name="connsiteY39" fmla="*/ 103107 h 103107"/>
              <a:gd name="connsiteX40" fmla="*/ 3342439 w 5074875"/>
              <a:gd name="connsiteY40" fmla="*/ 52190 h 103107"/>
              <a:gd name="connsiteX41" fmla="*/ 3392246 w 5074875"/>
              <a:gd name="connsiteY41" fmla="*/ 0 h 103107"/>
              <a:gd name="connsiteX42" fmla="*/ 3082196 w 5074875"/>
              <a:gd name="connsiteY42" fmla="*/ 0 h 103107"/>
              <a:gd name="connsiteX43" fmla="*/ 3237843 w 5074875"/>
              <a:gd name="connsiteY43" fmla="*/ 0 h 103107"/>
              <a:gd name="connsiteX44" fmla="*/ 3288896 w 5074875"/>
              <a:gd name="connsiteY44" fmla="*/ 52190 h 103107"/>
              <a:gd name="connsiteX45" fmla="*/ 3237843 w 5074875"/>
              <a:gd name="connsiteY45" fmla="*/ 103107 h 103107"/>
              <a:gd name="connsiteX46" fmla="*/ 3082196 w 5074875"/>
              <a:gd name="connsiteY46" fmla="*/ 103107 h 103107"/>
              <a:gd name="connsiteX47" fmla="*/ 3031143 w 5074875"/>
              <a:gd name="connsiteY47" fmla="*/ 52190 h 103107"/>
              <a:gd name="connsiteX48" fmla="*/ 3082196 w 5074875"/>
              <a:gd name="connsiteY48" fmla="*/ 0 h 103107"/>
              <a:gd name="connsiteX49" fmla="*/ 2770901 w 5074875"/>
              <a:gd name="connsiteY49" fmla="*/ 0 h 103107"/>
              <a:gd name="connsiteX50" fmla="*/ 2926549 w 5074875"/>
              <a:gd name="connsiteY50" fmla="*/ 0 h 103107"/>
              <a:gd name="connsiteX51" fmla="*/ 2977601 w 5074875"/>
              <a:gd name="connsiteY51" fmla="*/ 52190 h 103107"/>
              <a:gd name="connsiteX52" fmla="*/ 2926549 w 5074875"/>
              <a:gd name="connsiteY52" fmla="*/ 103107 h 103107"/>
              <a:gd name="connsiteX53" fmla="*/ 2770901 w 5074875"/>
              <a:gd name="connsiteY53" fmla="*/ 103107 h 103107"/>
              <a:gd name="connsiteX54" fmla="*/ 2719849 w 5074875"/>
              <a:gd name="connsiteY54" fmla="*/ 52190 h 103107"/>
              <a:gd name="connsiteX55" fmla="*/ 2770901 w 5074875"/>
              <a:gd name="connsiteY55" fmla="*/ 0 h 103107"/>
              <a:gd name="connsiteX56" fmla="*/ 2459606 w 5074875"/>
              <a:gd name="connsiteY56" fmla="*/ 0 h 103107"/>
              <a:gd name="connsiteX57" fmla="*/ 2615253 w 5074875"/>
              <a:gd name="connsiteY57" fmla="*/ 0 h 103107"/>
              <a:gd name="connsiteX58" fmla="*/ 2666305 w 5074875"/>
              <a:gd name="connsiteY58" fmla="*/ 52190 h 103107"/>
              <a:gd name="connsiteX59" fmla="*/ 2615253 w 5074875"/>
              <a:gd name="connsiteY59" fmla="*/ 103107 h 103107"/>
              <a:gd name="connsiteX60" fmla="*/ 2459606 w 5074875"/>
              <a:gd name="connsiteY60" fmla="*/ 103107 h 103107"/>
              <a:gd name="connsiteX61" fmla="*/ 2408553 w 5074875"/>
              <a:gd name="connsiteY61" fmla="*/ 52190 h 103107"/>
              <a:gd name="connsiteX62" fmla="*/ 2459606 w 5074875"/>
              <a:gd name="connsiteY62" fmla="*/ 0 h 103107"/>
              <a:gd name="connsiteX63" fmla="*/ 2148311 w 5074875"/>
              <a:gd name="connsiteY63" fmla="*/ 0 h 103107"/>
              <a:gd name="connsiteX64" fmla="*/ 2303958 w 5074875"/>
              <a:gd name="connsiteY64" fmla="*/ 0 h 103107"/>
              <a:gd name="connsiteX65" fmla="*/ 2355011 w 5074875"/>
              <a:gd name="connsiteY65" fmla="*/ 52190 h 103107"/>
              <a:gd name="connsiteX66" fmla="*/ 2303958 w 5074875"/>
              <a:gd name="connsiteY66" fmla="*/ 103107 h 103107"/>
              <a:gd name="connsiteX67" fmla="*/ 2148311 w 5074875"/>
              <a:gd name="connsiteY67" fmla="*/ 103107 h 103107"/>
              <a:gd name="connsiteX68" fmla="*/ 2097258 w 5074875"/>
              <a:gd name="connsiteY68" fmla="*/ 52190 h 103107"/>
              <a:gd name="connsiteX69" fmla="*/ 2148311 w 5074875"/>
              <a:gd name="connsiteY69" fmla="*/ 0 h 103107"/>
              <a:gd name="connsiteX70" fmla="*/ 1838261 w 5074875"/>
              <a:gd name="connsiteY70" fmla="*/ 0 h 103107"/>
              <a:gd name="connsiteX71" fmla="*/ 1992663 w 5074875"/>
              <a:gd name="connsiteY71" fmla="*/ 0 h 103107"/>
              <a:gd name="connsiteX72" fmla="*/ 2043715 w 5074875"/>
              <a:gd name="connsiteY72" fmla="*/ 52190 h 103107"/>
              <a:gd name="connsiteX73" fmla="*/ 1992663 w 5074875"/>
              <a:gd name="connsiteY73" fmla="*/ 103107 h 103107"/>
              <a:gd name="connsiteX74" fmla="*/ 1838261 w 5074875"/>
              <a:gd name="connsiteY74" fmla="*/ 103107 h 103107"/>
              <a:gd name="connsiteX75" fmla="*/ 1787208 w 5074875"/>
              <a:gd name="connsiteY75" fmla="*/ 52190 h 103107"/>
              <a:gd name="connsiteX76" fmla="*/ 1838261 w 5074875"/>
              <a:gd name="connsiteY76" fmla="*/ 0 h 103107"/>
              <a:gd name="connsiteX77" fmla="*/ 1526965 w 5074875"/>
              <a:gd name="connsiteY77" fmla="*/ 0 h 103107"/>
              <a:gd name="connsiteX78" fmla="*/ 1681368 w 5074875"/>
              <a:gd name="connsiteY78" fmla="*/ 0 h 103107"/>
              <a:gd name="connsiteX79" fmla="*/ 1732420 w 5074875"/>
              <a:gd name="connsiteY79" fmla="*/ 52190 h 103107"/>
              <a:gd name="connsiteX80" fmla="*/ 1681368 w 5074875"/>
              <a:gd name="connsiteY80" fmla="*/ 103107 h 103107"/>
              <a:gd name="connsiteX81" fmla="*/ 1526965 w 5074875"/>
              <a:gd name="connsiteY81" fmla="*/ 103107 h 103107"/>
              <a:gd name="connsiteX82" fmla="*/ 1475913 w 5074875"/>
              <a:gd name="connsiteY82" fmla="*/ 52190 h 103107"/>
              <a:gd name="connsiteX83" fmla="*/ 1526965 w 5074875"/>
              <a:gd name="connsiteY83" fmla="*/ 0 h 103107"/>
              <a:gd name="connsiteX84" fmla="*/ 1214425 w 5074875"/>
              <a:gd name="connsiteY84" fmla="*/ 0 h 103107"/>
              <a:gd name="connsiteX85" fmla="*/ 1371318 w 5074875"/>
              <a:gd name="connsiteY85" fmla="*/ 0 h 103107"/>
              <a:gd name="connsiteX86" fmla="*/ 1421125 w 5074875"/>
              <a:gd name="connsiteY86" fmla="*/ 52190 h 103107"/>
              <a:gd name="connsiteX87" fmla="*/ 1371318 w 5074875"/>
              <a:gd name="connsiteY87" fmla="*/ 103107 h 103107"/>
              <a:gd name="connsiteX88" fmla="*/ 1214425 w 5074875"/>
              <a:gd name="connsiteY88" fmla="*/ 103107 h 103107"/>
              <a:gd name="connsiteX89" fmla="*/ 1164618 w 5074875"/>
              <a:gd name="connsiteY89" fmla="*/ 52190 h 103107"/>
              <a:gd name="connsiteX90" fmla="*/ 1214425 w 5074875"/>
              <a:gd name="connsiteY90" fmla="*/ 0 h 103107"/>
              <a:gd name="connsiteX91" fmla="*/ 904375 w 5074875"/>
              <a:gd name="connsiteY91" fmla="*/ 0 h 103107"/>
              <a:gd name="connsiteX92" fmla="*/ 1060023 w 5074875"/>
              <a:gd name="connsiteY92" fmla="*/ 0 h 103107"/>
              <a:gd name="connsiteX93" fmla="*/ 1111075 w 5074875"/>
              <a:gd name="connsiteY93" fmla="*/ 52190 h 103107"/>
              <a:gd name="connsiteX94" fmla="*/ 1060023 w 5074875"/>
              <a:gd name="connsiteY94" fmla="*/ 103107 h 103107"/>
              <a:gd name="connsiteX95" fmla="*/ 904375 w 5074875"/>
              <a:gd name="connsiteY95" fmla="*/ 103107 h 103107"/>
              <a:gd name="connsiteX96" fmla="*/ 853323 w 5074875"/>
              <a:gd name="connsiteY96" fmla="*/ 52190 h 103107"/>
              <a:gd name="connsiteX97" fmla="*/ 904375 w 5074875"/>
              <a:gd name="connsiteY97" fmla="*/ 0 h 103107"/>
              <a:gd name="connsiteX98" fmla="*/ 593080 w 5074875"/>
              <a:gd name="connsiteY98" fmla="*/ 0 h 103107"/>
              <a:gd name="connsiteX99" fmla="*/ 748727 w 5074875"/>
              <a:gd name="connsiteY99" fmla="*/ 0 h 103107"/>
              <a:gd name="connsiteX100" fmla="*/ 798535 w 5074875"/>
              <a:gd name="connsiteY100" fmla="*/ 52190 h 103107"/>
              <a:gd name="connsiteX101" fmla="*/ 748727 w 5074875"/>
              <a:gd name="connsiteY101" fmla="*/ 103107 h 103107"/>
              <a:gd name="connsiteX102" fmla="*/ 593080 w 5074875"/>
              <a:gd name="connsiteY102" fmla="*/ 103107 h 103107"/>
              <a:gd name="connsiteX103" fmla="*/ 542027 w 5074875"/>
              <a:gd name="connsiteY103" fmla="*/ 52190 h 103107"/>
              <a:gd name="connsiteX104" fmla="*/ 593080 w 5074875"/>
              <a:gd name="connsiteY104" fmla="*/ 0 h 103107"/>
              <a:gd name="connsiteX105" fmla="*/ 281785 w 5074875"/>
              <a:gd name="connsiteY105" fmla="*/ 0 h 103107"/>
              <a:gd name="connsiteX106" fmla="*/ 437432 w 5074875"/>
              <a:gd name="connsiteY106" fmla="*/ 0 h 103107"/>
              <a:gd name="connsiteX107" fmla="*/ 488485 w 5074875"/>
              <a:gd name="connsiteY107" fmla="*/ 52190 h 103107"/>
              <a:gd name="connsiteX108" fmla="*/ 437432 w 5074875"/>
              <a:gd name="connsiteY108" fmla="*/ 103107 h 103107"/>
              <a:gd name="connsiteX109" fmla="*/ 281785 w 5074875"/>
              <a:gd name="connsiteY109" fmla="*/ 103107 h 103107"/>
              <a:gd name="connsiteX110" fmla="*/ 230732 w 5074875"/>
              <a:gd name="connsiteY110" fmla="*/ 52190 h 103107"/>
              <a:gd name="connsiteX111" fmla="*/ 281785 w 5074875"/>
              <a:gd name="connsiteY111" fmla="*/ 0 h 103107"/>
              <a:gd name="connsiteX112" fmla="*/ 51618 w 5074875"/>
              <a:gd name="connsiteY112" fmla="*/ 0 h 103107"/>
              <a:gd name="connsiteX113" fmla="*/ 128415 w 5074875"/>
              <a:gd name="connsiteY113" fmla="*/ 0 h 103107"/>
              <a:gd name="connsiteX114" fmla="*/ 180032 w 5074875"/>
              <a:gd name="connsiteY114" fmla="*/ 52190 h 103107"/>
              <a:gd name="connsiteX115" fmla="*/ 128415 w 5074875"/>
              <a:gd name="connsiteY115" fmla="*/ 103107 h 103107"/>
              <a:gd name="connsiteX116" fmla="*/ 51618 w 5074875"/>
              <a:gd name="connsiteY116" fmla="*/ 103107 h 103107"/>
              <a:gd name="connsiteX117" fmla="*/ 0 w 5074875"/>
              <a:gd name="connsiteY117" fmla="*/ 52190 h 103107"/>
              <a:gd name="connsiteX118" fmla="*/ 51618 w 5074875"/>
              <a:gd name="connsiteY118" fmla="*/ 0 h 103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5074875" h="103107">
                <a:moveTo>
                  <a:pt x="4949482" y="0"/>
                </a:moveTo>
                <a:lnTo>
                  <a:pt x="5024472" y="0"/>
                </a:lnTo>
                <a:cubicBezTo>
                  <a:pt x="5052746" y="0"/>
                  <a:pt x="5074875" y="22913"/>
                  <a:pt x="5074875" y="52190"/>
                </a:cubicBezTo>
                <a:cubicBezTo>
                  <a:pt x="5074875" y="80195"/>
                  <a:pt x="5052746" y="103107"/>
                  <a:pt x="5024472" y="103107"/>
                </a:cubicBezTo>
                <a:lnTo>
                  <a:pt x="4949482" y="103107"/>
                </a:lnTo>
                <a:cubicBezTo>
                  <a:pt x="4921207" y="103107"/>
                  <a:pt x="4900308" y="80195"/>
                  <a:pt x="4900308" y="52190"/>
                </a:cubicBezTo>
                <a:cubicBezTo>
                  <a:pt x="4900308" y="22913"/>
                  <a:pt x="4921207" y="0"/>
                  <a:pt x="4949482" y="0"/>
                </a:cubicBezTo>
                <a:close/>
                <a:moveTo>
                  <a:pt x="4637427" y="0"/>
                </a:moveTo>
                <a:lnTo>
                  <a:pt x="4793075" y="0"/>
                </a:lnTo>
                <a:cubicBezTo>
                  <a:pt x="4821713" y="0"/>
                  <a:pt x="4844127" y="22913"/>
                  <a:pt x="4844127" y="52190"/>
                </a:cubicBezTo>
                <a:cubicBezTo>
                  <a:pt x="4844127" y="80195"/>
                  <a:pt x="4821713" y="103107"/>
                  <a:pt x="4793075" y="103107"/>
                </a:cubicBezTo>
                <a:lnTo>
                  <a:pt x="4637427" y="103107"/>
                </a:lnTo>
                <a:cubicBezTo>
                  <a:pt x="4610033" y="103107"/>
                  <a:pt x="4586375" y="80195"/>
                  <a:pt x="4586375" y="52190"/>
                </a:cubicBezTo>
                <a:cubicBezTo>
                  <a:pt x="4586375" y="22913"/>
                  <a:pt x="4610033" y="0"/>
                  <a:pt x="4637427" y="0"/>
                </a:cubicBezTo>
                <a:close/>
                <a:moveTo>
                  <a:pt x="4326131" y="0"/>
                </a:moveTo>
                <a:lnTo>
                  <a:pt x="4481779" y="0"/>
                </a:lnTo>
                <a:cubicBezTo>
                  <a:pt x="4510419" y="0"/>
                  <a:pt x="4532831" y="22913"/>
                  <a:pt x="4532831" y="52190"/>
                </a:cubicBezTo>
                <a:cubicBezTo>
                  <a:pt x="4532831" y="80195"/>
                  <a:pt x="4510419" y="103107"/>
                  <a:pt x="4481779" y="103107"/>
                </a:cubicBezTo>
                <a:lnTo>
                  <a:pt x="4326131" y="103107"/>
                </a:lnTo>
                <a:cubicBezTo>
                  <a:pt x="4298738" y="103107"/>
                  <a:pt x="4275079" y="80195"/>
                  <a:pt x="4275079" y="52190"/>
                </a:cubicBezTo>
                <a:cubicBezTo>
                  <a:pt x="4275079" y="22913"/>
                  <a:pt x="4298738" y="0"/>
                  <a:pt x="4326131" y="0"/>
                </a:cubicBezTo>
                <a:close/>
                <a:moveTo>
                  <a:pt x="4016081" y="0"/>
                </a:moveTo>
                <a:lnTo>
                  <a:pt x="4170484" y="0"/>
                </a:lnTo>
                <a:cubicBezTo>
                  <a:pt x="4199123" y="0"/>
                  <a:pt x="4221537" y="22913"/>
                  <a:pt x="4221537" y="52190"/>
                </a:cubicBezTo>
                <a:cubicBezTo>
                  <a:pt x="4221537" y="80195"/>
                  <a:pt x="4199123" y="103107"/>
                  <a:pt x="4170484" y="103107"/>
                </a:cubicBezTo>
                <a:lnTo>
                  <a:pt x="4016081" y="103107"/>
                </a:lnTo>
                <a:cubicBezTo>
                  <a:pt x="3987443" y="103107"/>
                  <a:pt x="3965029" y="80195"/>
                  <a:pt x="3965029" y="52190"/>
                </a:cubicBezTo>
                <a:cubicBezTo>
                  <a:pt x="3965029" y="22913"/>
                  <a:pt x="3987443" y="0"/>
                  <a:pt x="4016081" y="0"/>
                </a:cubicBezTo>
                <a:close/>
                <a:moveTo>
                  <a:pt x="3704787" y="0"/>
                </a:moveTo>
                <a:lnTo>
                  <a:pt x="3859189" y="0"/>
                </a:lnTo>
                <a:cubicBezTo>
                  <a:pt x="3887828" y="0"/>
                  <a:pt x="3910241" y="22913"/>
                  <a:pt x="3910241" y="52190"/>
                </a:cubicBezTo>
                <a:cubicBezTo>
                  <a:pt x="3910241" y="80195"/>
                  <a:pt x="3887828" y="103107"/>
                  <a:pt x="3859189" y="103107"/>
                </a:cubicBezTo>
                <a:lnTo>
                  <a:pt x="3704787" y="103107"/>
                </a:lnTo>
                <a:cubicBezTo>
                  <a:pt x="3676147" y="103107"/>
                  <a:pt x="3653734" y="80195"/>
                  <a:pt x="3653734" y="52190"/>
                </a:cubicBezTo>
                <a:cubicBezTo>
                  <a:pt x="3653734" y="22913"/>
                  <a:pt x="3676147" y="0"/>
                  <a:pt x="3704787" y="0"/>
                </a:cubicBezTo>
                <a:close/>
                <a:moveTo>
                  <a:pt x="3392246" y="0"/>
                </a:moveTo>
                <a:lnTo>
                  <a:pt x="3549139" y="0"/>
                </a:lnTo>
                <a:cubicBezTo>
                  <a:pt x="3577778" y="0"/>
                  <a:pt x="3598946" y="22913"/>
                  <a:pt x="3598946" y="52190"/>
                </a:cubicBezTo>
                <a:cubicBezTo>
                  <a:pt x="3598946" y="80195"/>
                  <a:pt x="3577778" y="103107"/>
                  <a:pt x="3549139" y="103107"/>
                </a:cubicBezTo>
                <a:lnTo>
                  <a:pt x="3392246" y="103107"/>
                </a:lnTo>
                <a:cubicBezTo>
                  <a:pt x="3364852" y="103107"/>
                  <a:pt x="3342439" y="80195"/>
                  <a:pt x="3342439" y="52190"/>
                </a:cubicBezTo>
                <a:cubicBezTo>
                  <a:pt x="3342439" y="22913"/>
                  <a:pt x="3364852" y="0"/>
                  <a:pt x="3392246" y="0"/>
                </a:cubicBezTo>
                <a:close/>
                <a:moveTo>
                  <a:pt x="3082196" y="0"/>
                </a:moveTo>
                <a:lnTo>
                  <a:pt x="3237843" y="0"/>
                </a:lnTo>
                <a:cubicBezTo>
                  <a:pt x="3265237" y="0"/>
                  <a:pt x="3288896" y="22913"/>
                  <a:pt x="3288896" y="52190"/>
                </a:cubicBezTo>
                <a:cubicBezTo>
                  <a:pt x="3288896" y="80195"/>
                  <a:pt x="3265237" y="103107"/>
                  <a:pt x="3237843" y="103107"/>
                </a:cubicBezTo>
                <a:lnTo>
                  <a:pt x="3082196" y="103107"/>
                </a:lnTo>
                <a:cubicBezTo>
                  <a:pt x="3053557" y="103107"/>
                  <a:pt x="3031143" y="80195"/>
                  <a:pt x="3031143" y="52190"/>
                </a:cubicBezTo>
                <a:cubicBezTo>
                  <a:pt x="3031143" y="22913"/>
                  <a:pt x="3053557" y="0"/>
                  <a:pt x="3082196" y="0"/>
                </a:cubicBezTo>
                <a:close/>
                <a:moveTo>
                  <a:pt x="2770901" y="0"/>
                </a:moveTo>
                <a:lnTo>
                  <a:pt x="2926549" y="0"/>
                </a:lnTo>
                <a:cubicBezTo>
                  <a:pt x="2953943" y="0"/>
                  <a:pt x="2977601" y="22913"/>
                  <a:pt x="2977601" y="52190"/>
                </a:cubicBezTo>
                <a:cubicBezTo>
                  <a:pt x="2977601" y="80195"/>
                  <a:pt x="2953943" y="103107"/>
                  <a:pt x="2926549" y="103107"/>
                </a:cubicBezTo>
                <a:lnTo>
                  <a:pt x="2770901" y="103107"/>
                </a:lnTo>
                <a:cubicBezTo>
                  <a:pt x="2742262" y="103107"/>
                  <a:pt x="2719849" y="80195"/>
                  <a:pt x="2719849" y="52190"/>
                </a:cubicBezTo>
                <a:cubicBezTo>
                  <a:pt x="2719849" y="22913"/>
                  <a:pt x="2742262" y="0"/>
                  <a:pt x="2770901" y="0"/>
                </a:cubicBezTo>
                <a:close/>
                <a:moveTo>
                  <a:pt x="2459606" y="0"/>
                </a:moveTo>
                <a:lnTo>
                  <a:pt x="2615253" y="0"/>
                </a:lnTo>
                <a:cubicBezTo>
                  <a:pt x="2643892" y="0"/>
                  <a:pt x="2666305" y="22913"/>
                  <a:pt x="2666305" y="52190"/>
                </a:cubicBezTo>
                <a:cubicBezTo>
                  <a:pt x="2666305" y="80195"/>
                  <a:pt x="2643892" y="103107"/>
                  <a:pt x="2615253" y="103107"/>
                </a:cubicBezTo>
                <a:lnTo>
                  <a:pt x="2459606" y="103107"/>
                </a:lnTo>
                <a:cubicBezTo>
                  <a:pt x="2432212" y="103107"/>
                  <a:pt x="2408553" y="80195"/>
                  <a:pt x="2408553" y="52190"/>
                </a:cubicBezTo>
                <a:cubicBezTo>
                  <a:pt x="2408553" y="22913"/>
                  <a:pt x="2432212" y="0"/>
                  <a:pt x="2459606" y="0"/>
                </a:cubicBezTo>
                <a:close/>
                <a:moveTo>
                  <a:pt x="2148311" y="0"/>
                </a:moveTo>
                <a:lnTo>
                  <a:pt x="2303958" y="0"/>
                </a:lnTo>
                <a:cubicBezTo>
                  <a:pt x="2332597" y="0"/>
                  <a:pt x="2355011" y="22913"/>
                  <a:pt x="2355011" y="52190"/>
                </a:cubicBezTo>
                <a:cubicBezTo>
                  <a:pt x="2355011" y="80195"/>
                  <a:pt x="2332597" y="103107"/>
                  <a:pt x="2303958" y="103107"/>
                </a:cubicBezTo>
                <a:lnTo>
                  <a:pt x="2148311" y="103107"/>
                </a:lnTo>
                <a:cubicBezTo>
                  <a:pt x="2119671" y="103107"/>
                  <a:pt x="2097258" y="80195"/>
                  <a:pt x="2097258" y="52190"/>
                </a:cubicBezTo>
                <a:cubicBezTo>
                  <a:pt x="2097258" y="22913"/>
                  <a:pt x="2119671" y="0"/>
                  <a:pt x="2148311" y="0"/>
                </a:cubicBezTo>
                <a:close/>
                <a:moveTo>
                  <a:pt x="1838261" y="0"/>
                </a:moveTo>
                <a:lnTo>
                  <a:pt x="1992663" y="0"/>
                </a:lnTo>
                <a:cubicBezTo>
                  <a:pt x="2021302" y="0"/>
                  <a:pt x="2043715" y="22913"/>
                  <a:pt x="2043715" y="52190"/>
                </a:cubicBezTo>
                <a:cubicBezTo>
                  <a:pt x="2043715" y="80195"/>
                  <a:pt x="2021302" y="103107"/>
                  <a:pt x="1992663" y="103107"/>
                </a:cubicBezTo>
                <a:lnTo>
                  <a:pt x="1838261" y="103107"/>
                </a:lnTo>
                <a:cubicBezTo>
                  <a:pt x="1809621" y="103107"/>
                  <a:pt x="1787208" y="80195"/>
                  <a:pt x="1787208" y="52190"/>
                </a:cubicBezTo>
                <a:cubicBezTo>
                  <a:pt x="1787208" y="22913"/>
                  <a:pt x="1809621" y="0"/>
                  <a:pt x="1838261" y="0"/>
                </a:cubicBezTo>
                <a:close/>
                <a:moveTo>
                  <a:pt x="1526965" y="0"/>
                </a:moveTo>
                <a:lnTo>
                  <a:pt x="1681368" y="0"/>
                </a:lnTo>
                <a:cubicBezTo>
                  <a:pt x="1710007" y="0"/>
                  <a:pt x="1732420" y="22913"/>
                  <a:pt x="1732420" y="52190"/>
                </a:cubicBezTo>
                <a:cubicBezTo>
                  <a:pt x="1732420" y="80195"/>
                  <a:pt x="1710007" y="103107"/>
                  <a:pt x="1681368" y="103107"/>
                </a:cubicBezTo>
                <a:lnTo>
                  <a:pt x="1526965" y="103107"/>
                </a:lnTo>
                <a:cubicBezTo>
                  <a:pt x="1498326" y="103107"/>
                  <a:pt x="1475913" y="80195"/>
                  <a:pt x="1475913" y="52190"/>
                </a:cubicBezTo>
                <a:cubicBezTo>
                  <a:pt x="1475913" y="22913"/>
                  <a:pt x="1498326" y="0"/>
                  <a:pt x="1526965" y="0"/>
                </a:cubicBezTo>
                <a:close/>
                <a:moveTo>
                  <a:pt x="1214425" y="0"/>
                </a:moveTo>
                <a:lnTo>
                  <a:pt x="1371318" y="0"/>
                </a:lnTo>
                <a:cubicBezTo>
                  <a:pt x="1398712" y="0"/>
                  <a:pt x="1421125" y="22913"/>
                  <a:pt x="1421125" y="52190"/>
                </a:cubicBezTo>
                <a:cubicBezTo>
                  <a:pt x="1421125" y="80195"/>
                  <a:pt x="1398712" y="103107"/>
                  <a:pt x="1371318" y="103107"/>
                </a:cubicBezTo>
                <a:lnTo>
                  <a:pt x="1214425" y="103107"/>
                </a:lnTo>
                <a:cubicBezTo>
                  <a:pt x="1188276" y="103107"/>
                  <a:pt x="1164618" y="80195"/>
                  <a:pt x="1164618" y="52190"/>
                </a:cubicBezTo>
                <a:cubicBezTo>
                  <a:pt x="1164618" y="22913"/>
                  <a:pt x="1188276" y="0"/>
                  <a:pt x="1214425" y="0"/>
                </a:cubicBezTo>
                <a:close/>
                <a:moveTo>
                  <a:pt x="904375" y="0"/>
                </a:moveTo>
                <a:lnTo>
                  <a:pt x="1060023" y="0"/>
                </a:lnTo>
                <a:cubicBezTo>
                  <a:pt x="1087417" y="0"/>
                  <a:pt x="1111075" y="22913"/>
                  <a:pt x="1111075" y="52190"/>
                </a:cubicBezTo>
                <a:cubicBezTo>
                  <a:pt x="1111075" y="80195"/>
                  <a:pt x="1087417" y="103107"/>
                  <a:pt x="1060023" y="103107"/>
                </a:cubicBezTo>
                <a:lnTo>
                  <a:pt x="904375" y="103107"/>
                </a:lnTo>
                <a:cubicBezTo>
                  <a:pt x="875736" y="103107"/>
                  <a:pt x="853323" y="80195"/>
                  <a:pt x="853323" y="52190"/>
                </a:cubicBezTo>
                <a:cubicBezTo>
                  <a:pt x="853323" y="22913"/>
                  <a:pt x="875736" y="0"/>
                  <a:pt x="904375" y="0"/>
                </a:cubicBezTo>
                <a:close/>
                <a:moveTo>
                  <a:pt x="593080" y="0"/>
                </a:moveTo>
                <a:lnTo>
                  <a:pt x="748727" y="0"/>
                </a:lnTo>
                <a:cubicBezTo>
                  <a:pt x="776121" y="0"/>
                  <a:pt x="798535" y="22913"/>
                  <a:pt x="798535" y="52190"/>
                </a:cubicBezTo>
                <a:cubicBezTo>
                  <a:pt x="798535" y="80195"/>
                  <a:pt x="776121" y="103107"/>
                  <a:pt x="748727" y="103107"/>
                </a:cubicBezTo>
                <a:lnTo>
                  <a:pt x="593080" y="103107"/>
                </a:lnTo>
                <a:cubicBezTo>
                  <a:pt x="564441" y="103107"/>
                  <a:pt x="542027" y="80195"/>
                  <a:pt x="542027" y="52190"/>
                </a:cubicBezTo>
                <a:cubicBezTo>
                  <a:pt x="542027" y="22913"/>
                  <a:pt x="564441" y="0"/>
                  <a:pt x="593080" y="0"/>
                </a:cubicBezTo>
                <a:close/>
                <a:moveTo>
                  <a:pt x="281785" y="0"/>
                </a:moveTo>
                <a:lnTo>
                  <a:pt x="437432" y="0"/>
                </a:lnTo>
                <a:cubicBezTo>
                  <a:pt x="466071" y="0"/>
                  <a:pt x="488485" y="22913"/>
                  <a:pt x="488485" y="52190"/>
                </a:cubicBezTo>
                <a:cubicBezTo>
                  <a:pt x="488485" y="80195"/>
                  <a:pt x="466071" y="103107"/>
                  <a:pt x="437432" y="103107"/>
                </a:cubicBezTo>
                <a:lnTo>
                  <a:pt x="281785" y="103107"/>
                </a:lnTo>
                <a:cubicBezTo>
                  <a:pt x="254391" y="103107"/>
                  <a:pt x="230732" y="80195"/>
                  <a:pt x="230732" y="52190"/>
                </a:cubicBezTo>
                <a:cubicBezTo>
                  <a:pt x="230732" y="22913"/>
                  <a:pt x="254391" y="0"/>
                  <a:pt x="281785" y="0"/>
                </a:cubicBezTo>
                <a:close/>
                <a:moveTo>
                  <a:pt x="51618" y="0"/>
                </a:moveTo>
                <a:lnTo>
                  <a:pt x="128415" y="0"/>
                </a:lnTo>
                <a:cubicBezTo>
                  <a:pt x="156112" y="0"/>
                  <a:pt x="180032" y="22913"/>
                  <a:pt x="180032" y="52190"/>
                </a:cubicBezTo>
                <a:cubicBezTo>
                  <a:pt x="180032" y="80195"/>
                  <a:pt x="156112" y="103107"/>
                  <a:pt x="128415" y="103107"/>
                </a:cubicBezTo>
                <a:lnTo>
                  <a:pt x="51618" y="103107"/>
                </a:lnTo>
                <a:cubicBezTo>
                  <a:pt x="23921" y="103107"/>
                  <a:pt x="0" y="80195"/>
                  <a:pt x="0" y="52190"/>
                </a:cubicBezTo>
                <a:cubicBezTo>
                  <a:pt x="0" y="22913"/>
                  <a:pt x="23921" y="0"/>
                  <a:pt x="516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0FDCB280-4377-1643-894E-991F82DC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875" y="3655223"/>
            <a:ext cx="5085836" cy="103104"/>
          </a:xfrm>
          <a:custGeom>
            <a:avLst/>
            <a:gdLst>
              <a:gd name="connsiteX0" fmla="*/ 4957424 w 5085836"/>
              <a:gd name="connsiteY0" fmla="*/ 0 h 103104"/>
              <a:gd name="connsiteX1" fmla="*/ 5034220 w 5085836"/>
              <a:gd name="connsiteY1" fmla="*/ 0 h 103104"/>
              <a:gd name="connsiteX2" fmla="*/ 5085836 w 5085836"/>
              <a:gd name="connsiteY2" fmla="*/ 52189 h 103104"/>
              <a:gd name="connsiteX3" fmla="*/ 5034220 w 5085836"/>
              <a:gd name="connsiteY3" fmla="*/ 103104 h 103104"/>
              <a:gd name="connsiteX4" fmla="*/ 4957424 w 5085836"/>
              <a:gd name="connsiteY4" fmla="*/ 103104 h 103104"/>
              <a:gd name="connsiteX5" fmla="*/ 4905808 w 5085836"/>
              <a:gd name="connsiteY5" fmla="*/ 52189 h 103104"/>
              <a:gd name="connsiteX6" fmla="*/ 4957424 w 5085836"/>
              <a:gd name="connsiteY6" fmla="*/ 0 h 103104"/>
              <a:gd name="connsiteX7" fmla="*/ 4642866 w 5085836"/>
              <a:gd name="connsiteY7" fmla="*/ 0 h 103104"/>
              <a:gd name="connsiteX8" fmla="*/ 4799802 w 5085836"/>
              <a:gd name="connsiteY8" fmla="*/ 0 h 103104"/>
              <a:gd name="connsiteX9" fmla="*/ 4849622 w 5085836"/>
              <a:gd name="connsiteY9" fmla="*/ 52189 h 103104"/>
              <a:gd name="connsiteX10" fmla="*/ 4799802 w 5085836"/>
              <a:gd name="connsiteY10" fmla="*/ 103104 h 103104"/>
              <a:gd name="connsiteX11" fmla="*/ 4642866 w 5085836"/>
              <a:gd name="connsiteY11" fmla="*/ 103104 h 103104"/>
              <a:gd name="connsiteX12" fmla="*/ 4593046 w 5085836"/>
              <a:gd name="connsiteY12" fmla="*/ 52189 h 103104"/>
              <a:gd name="connsiteX13" fmla="*/ 4642866 w 5085836"/>
              <a:gd name="connsiteY13" fmla="*/ 0 h 103104"/>
              <a:gd name="connsiteX14" fmla="*/ 4332732 w 5085836"/>
              <a:gd name="connsiteY14" fmla="*/ 0 h 103104"/>
              <a:gd name="connsiteX15" fmla="*/ 4488422 w 5085836"/>
              <a:gd name="connsiteY15" fmla="*/ 0 h 103104"/>
              <a:gd name="connsiteX16" fmla="*/ 4539488 w 5085836"/>
              <a:gd name="connsiteY16" fmla="*/ 52189 h 103104"/>
              <a:gd name="connsiteX17" fmla="*/ 4488422 w 5085836"/>
              <a:gd name="connsiteY17" fmla="*/ 103104 h 103104"/>
              <a:gd name="connsiteX18" fmla="*/ 4332732 w 5085836"/>
              <a:gd name="connsiteY18" fmla="*/ 103104 h 103104"/>
              <a:gd name="connsiteX19" fmla="*/ 4281666 w 5085836"/>
              <a:gd name="connsiteY19" fmla="*/ 52189 h 103104"/>
              <a:gd name="connsiteX20" fmla="*/ 4332732 w 5085836"/>
              <a:gd name="connsiteY20" fmla="*/ 0 h 103104"/>
              <a:gd name="connsiteX21" fmla="*/ 4021354 w 5085836"/>
              <a:gd name="connsiteY21" fmla="*/ 0 h 103104"/>
              <a:gd name="connsiteX22" fmla="*/ 4177044 w 5085836"/>
              <a:gd name="connsiteY22" fmla="*/ 0 h 103104"/>
              <a:gd name="connsiteX23" fmla="*/ 4226864 w 5085836"/>
              <a:gd name="connsiteY23" fmla="*/ 52189 h 103104"/>
              <a:gd name="connsiteX24" fmla="*/ 4177044 w 5085836"/>
              <a:gd name="connsiteY24" fmla="*/ 103104 h 103104"/>
              <a:gd name="connsiteX25" fmla="*/ 4021354 w 5085836"/>
              <a:gd name="connsiteY25" fmla="*/ 103104 h 103104"/>
              <a:gd name="connsiteX26" fmla="*/ 3970288 w 5085836"/>
              <a:gd name="connsiteY26" fmla="*/ 52189 h 103104"/>
              <a:gd name="connsiteX27" fmla="*/ 4021354 w 5085836"/>
              <a:gd name="connsiteY27" fmla="*/ 0 h 103104"/>
              <a:gd name="connsiteX28" fmla="*/ 3709974 w 5085836"/>
              <a:gd name="connsiteY28" fmla="*/ 0 h 103104"/>
              <a:gd name="connsiteX29" fmla="*/ 3865664 w 5085836"/>
              <a:gd name="connsiteY29" fmla="*/ 0 h 103104"/>
              <a:gd name="connsiteX30" fmla="*/ 3916730 w 5085836"/>
              <a:gd name="connsiteY30" fmla="*/ 52189 h 103104"/>
              <a:gd name="connsiteX31" fmla="*/ 3865664 w 5085836"/>
              <a:gd name="connsiteY31" fmla="*/ 103104 h 103104"/>
              <a:gd name="connsiteX32" fmla="*/ 3709974 w 5085836"/>
              <a:gd name="connsiteY32" fmla="*/ 103104 h 103104"/>
              <a:gd name="connsiteX33" fmla="*/ 3658908 w 5085836"/>
              <a:gd name="connsiteY33" fmla="*/ 52189 h 103104"/>
              <a:gd name="connsiteX34" fmla="*/ 3709974 w 5085836"/>
              <a:gd name="connsiteY34" fmla="*/ 0 h 103104"/>
              <a:gd name="connsiteX35" fmla="*/ 3398595 w 5085836"/>
              <a:gd name="connsiteY35" fmla="*/ 0 h 103104"/>
              <a:gd name="connsiteX36" fmla="*/ 3554285 w 5085836"/>
              <a:gd name="connsiteY36" fmla="*/ 0 h 103104"/>
              <a:gd name="connsiteX37" fmla="*/ 3605351 w 5085836"/>
              <a:gd name="connsiteY37" fmla="*/ 52189 h 103104"/>
              <a:gd name="connsiteX38" fmla="*/ 3554285 w 5085836"/>
              <a:gd name="connsiteY38" fmla="*/ 103104 h 103104"/>
              <a:gd name="connsiteX39" fmla="*/ 3398595 w 5085836"/>
              <a:gd name="connsiteY39" fmla="*/ 103104 h 103104"/>
              <a:gd name="connsiteX40" fmla="*/ 3347529 w 5085836"/>
              <a:gd name="connsiteY40" fmla="*/ 52189 h 103104"/>
              <a:gd name="connsiteX41" fmla="*/ 3398595 w 5085836"/>
              <a:gd name="connsiteY41" fmla="*/ 0 h 103104"/>
              <a:gd name="connsiteX42" fmla="*/ 3088462 w 5085836"/>
              <a:gd name="connsiteY42" fmla="*/ 0 h 103104"/>
              <a:gd name="connsiteX43" fmla="*/ 3242906 w 5085836"/>
              <a:gd name="connsiteY43" fmla="*/ 0 h 103104"/>
              <a:gd name="connsiteX44" fmla="*/ 3293972 w 5085836"/>
              <a:gd name="connsiteY44" fmla="*/ 52189 h 103104"/>
              <a:gd name="connsiteX45" fmla="*/ 3242906 w 5085836"/>
              <a:gd name="connsiteY45" fmla="*/ 103104 h 103104"/>
              <a:gd name="connsiteX46" fmla="*/ 3088462 w 5085836"/>
              <a:gd name="connsiteY46" fmla="*/ 103104 h 103104"/>
              <a:gd name="connsiteX47" fmla="*/ 3037396 w 5085836"/>
              <a:gd name="connsiteY47" fmla="*/ 52189 h 103104"/>
              <a:gd name="connsiteX48" fmla="*/ 3088462 w 5085836"/>
              <a:gd name="connsiteY48" fmla="*/ 0 h 103104"/>
              <a:gd name="connsiteX49" fmla="*/ 2775837 w 5085836"/>
              <a:gd name="connsiteY49" fmla="*/ 0 h 103104"/>
              <a:gd name="connsiteX50" fmla="*/ 2931526 w 5085836"/>
              <a:gd name="connsiteY50" fmla="*/ 0 h 103104"/>
              <a:gd name="connsiteX51" fmla="*/ 2982593 w 5085836"/>
              <a:gd name="connsiteY51" fmla="*/ 52189 h 103104"/>
              <a:gd name="connsiteX52" fmla="*/ 2931526 w 5085836"/>
              <a:gd name="connsiteY52" fmla="*/ 103104 h 103104"/>
              <a:gd name="connsiteX53" fmla="*/ 2775837 w 5085836"/>
              <a:gd name="connsiteY53" fmla="*/ 103104 h 103104"/>
              <a:gd name="connsiteX54" fmla="*/ 2726016 w 5085836"/>
              <a:gd name="connsiteY54" fmla="*/ 52189 h 103104"/>
              <a:gd name="connsiteX55" fmla="*/ 2775837 w 5085836"/>
              <a:gd name="connsiteY55" fmla="*/ 0 h 103104"/>
              <a:gd name="connsiteX56" fmla="*/ 2464458 w 5085836"/>
              <a:gd name="connsiteY56" fmla="*/ 0 h 103104"/>
              <a:gd name="connsiteX57" fmla="*/ 2621393 w 5085836"/>
              <a:gd name="connsiteY57" fmla="*/ 0 h 103104"/>
              <a:gd name="connsiteX58" fmla="*/ 2671214 w 5085836"/>
              <a:gd name="connsiteY58" fmla="*/ 52189 h 103104"/>
              <a:gd name="connsiteX59" fmla="*/ 2621393 w 5085836"/>
              <a:gd name="connsiteY59" fmla="*/ 103104 h 103104"/>
              <a:gd name="connsiteX60" fmla="*/ 2464458 w 5085836"/>
              <a:gd name="connsiteY60" fmla="*/ 103104 h 103104"/>
              <a:gd name="connsiteX61" fmla="*/ 2414637 w 5085836"/>
              <a:gd name="connsiteY61" fmla="*/ 52189 h 103104"/>
              <a:gd name="connsiteX62" fmla="*/ 2464458 w 5085836"/>
              <a:gd name="connsiteY62" fmla="*/ 0 h 103104"/>
              <a:gd name="connsiteX63" fmla="*/ 2154324 w 5085836"/>
              <a:gd name="connsiteY63" fmla="*/ 0 h 103104"/>
              <a:gd name="connsiteX64" fmla="*/ 2310014 w 5085836"/>
              <a:gd name="connsiteY64" fmla="*/ 0 h 103104"/>
              <a:gd name="connsiteX65" fmla="*/ 2361080 w 5085836"/>
              <a:gd name="connsiteY65" fmla="*/ 52189 h 103104"/>
              <a:gd name="connsiteX66" fmla="*/ 2310014 w 5085836"/>
              <a:gd name="connsiteY66" fmla="*/ 103104 h 103104"/>
              <a:gd name="connsiteX67" fmla="*/ 2154324 w 5085836"/>
              <a:gd name="connsiteY67" fmla="*/ 103104 h 103104"/>
              <a:gd name="connsiteX68" fmla="*/ 2103258 w 5085836"/>
              <a:gd name="connsiteY68" fmla="*/ 52189 h 103104"/>
              <a:gd name="connsiteX69" fmla="*/ 2154324 w 5085836"/>
              <a:gd name="connsiteY69" fmla="*/ 0 h 103104"/>
              <a:gd name="connsiteX70" fmla="*/ 1842945 w 5085836"/>
              <a:gd name="connsiteY70" fmla="*/ 0 h 103104"/>
              <a:gd name="connsiteX71" fmla="*/ 1998634 w 5085836"/>
              <a:gd name="connsiteY71" fmla="*/ 0 h 103104"/>
              <a:gd name="connsiteX72" fmla="*/ 2048455 w 5085836"/>
              <a:gd name="connsiteY72" fmla="*/ 52189 h 103104"/>
              <a:gd name="connsiteX73" fmla="*/ 1998634 w 5085836"/>
              <a:gd name="connsiteY73" fmla="*/ 103104 h 103104"/>
              <a:gd name="connsiteX74" fmla="*/ 1842945 w 5085836"/>
              <a:gd name="connsiteY74" fmla="*/ 103104 h 103104"/>
              <a:gd name="connsiteX75" fmla="*/ 1791879 w 5085836"/>
              <a:gd name="connsiteY75" fmla="*/ 52189 h 103104"/>
              <a:gd name="connsiteX76" fmla="*/ 1842945 w 5085836"/>
              <a:gd name="connsiteY76" fmla="*/ 0 h 103104"/>
              <a:gd name="connsiteX77" fmla="*/ 1531566 w 5085836"/>
              <a:gd name="connsiteY77" fmla="*/ 0 h 103104"/>
              <a:gd name="connsiteX78" fmla="*/ 1687255 w 5085836"/>
              <a:gd name="connsiteY78" fmla="*/ 0 h 103104"/>
              <a:gd name="connsiteX79" fmla="*/ 1738321 w 5085836"/>
              <a:gd name="connsiteY79" fmla="*/ 52189 h 103104"/>
              <a:gd name="connsiteX80" fmla="*/ 1687255 w 5085836"/>
              <a:gd name="connsiteY80" fmla="*/ 103104 h 103104"/>
              <a:gd name="connsiteX81" fmla="*/ 1531566 w 5085836"/>
              <a:gd name="connsiteY81" fmla="*/ 103104 h 103104"/>
              <a:gd name="connsiteX82" fmla="*/ 1480499 w 5085836"/>
              <a:gd name="connsiteY82" fmla="*/ 52189 h 103104"/>
              <a:gd name="connsiteX83" fmla="*/ 1531566 w 5085836"/>
              <a:gd name="connsiteY83" fmla="*/ 0 h 103104"/>
              <a:gd name="connsiteX84" fmla="*/ 1220186 w 5085836"/>
              <a:gd name="connsiteY84" fmla="*/ 0 h 103104"/>
              <a:gd name="connsiteX85" fmla="*/ 1375876 w 5085836"/>
              <a:gd name="connsiteY85" fmla="*/ 0 h 103104"/>
              <a:gd name="connsiteX86" fmla="*/ 1426942 w 5085836"/>
              <a:gd name="connsiteY86" fmla="*/ 52189 h 103104"/>
              <a:gd name="connsiteX87" fmla="*/ 1375876 w 5085836"/>
              <a:gd name="connsiteY87" fmla="*/ 103104 h 103104"/>
              <a:gd name="connsiteX88" fmla="*/ 1220186 w 5085836"/>
              <a:gd name="connsiteY88" fmla="*/ 103104 h 103104"/>
              <a:gd name="connsiteX89" fmla="*/ 1169120 w 5085836"/>
              <a:gd name="connsiteY89" fmla="*/ 52189 h 103104"/>
              <a:gd name="connsiteX90" fmla="*/ 1220186 w 5085836"/>
              <a:gd name="connsiteY90" fmla="*/ 0 h 103104"/>
              <a:gd name="connsiteX91" fmla="*/ 910053 w 5085836"/>
              <a:gd name="connsiteY91" fmla="*/ 0 h 103104"/>
              <a:gd name="connsiteX92" fmla="*/ 1064497 w 5085836"/>
              <a:gd name="connsiteY92" fmla="*/ 0 h 103104"/>
              <a:gd name="connsiteX93" fmla="*/ 1115563 w 5085836"/>
              <a:gd name="connsiteY93" fmla="*/ 52189 h 103104"/>
              <a:gd name="connsiteX94" fmla="*/ 1064497 w 5085836"/>
              <a:gd name="connsiteY94" fmla="*/ 103104 h 103104"/>
              <a:gd name="connsiteX95" fmla="*/ 910053 w 5085836"/>
              <a:gd name="connsiteY95" fmla="*/ 103104 h 103104"/>
              <a:gd name="connsiteX96" fmla="*/ 858986 w 5085836"/>
              <a:gd name="connsiteY96" fmla="*/ 52189 h 103104"/>
              <a:gd name="connsiteX97" fmla="*/ 910053 w 5085836"/>
              <a:gd name="connsiteY97" fmla="*/ 0 h 103104"/>
              <a:gd name="connsiteX98" fmla="*/ 597428 w 5085836"/>
              <a:gd name="connsiteY98" fmla="*/ 0 h 103104"/>
              <a:gd name="connsiteX99" fmla="*/ 753118 w 5085836"/>
              <a:gd name="connsiteY99" fmla="*/ 0 h 103104"/>
              <a:gd name="connsiteX100" fmla="*/ 804184 w 5085836"/>
              <a:gd name="connsiteY100" fmla="*/ 52189 h 103104"/>
              <a:gd name="connsiteX101" fmla="*/ 753118 w 5085836"/>
              <a:gd name="connsiteY101" fmla="*/ 103104 h 103104"/>
              <a:gd name="connsiteX102" fmla="*/ 597428 w 5085836"/>
              <a:gd name="connsiteY102" fmla="*/ 103104 h 103104"/>
              <a:gd name="connsiteX103" fmla="*/ 546362 w 5085836"/>
              <a:gd name="connsiteY103" fmla="*/ 52189 h 103104"/>
              <a:gd name="connsiteX104" fmla="*/ 597428 w 5085836"/>
              <a:gd name="connsiteY104" fmla="*/ 0 h 103104"/>
              <a:gd name="connsiteX105" fmla="*/ 286049 w 5085836"/>
              <a:gd name="connsiteY105" fmla="*/ 0 h 103104"/>
              <a:gd name="connsiteX106" fmla="*/ 442984 w 5085836"/>
              <a:gd name="connsiteY106" fmla="*/ 0 h 103104"/>
              <a:gd name="connsiteX107" fmla="*/ 492804 w 5085836"/>
              <a:gd name="connsiteY107" fmla="*/ 52189 h 103104"/>
              <a:gd name="connsiteX108" fmla="*/ 442984 w 5085836"/>
              <a:gd name="connsiteY108" fmla="*/ 103104 h 103104"/>
              <a:gd name="connsiteX109" fmla="*/ 286049 w 5085836"/>
              <a:gd name="connsiteY109" fmla="*/ 103104 h 103104"/>
              <a:gd name="connsiteX110" fmla="*/ 236228 w 5085836"/>
              <a:gd name="connsiteY110" fmla="*/ 52189 h 103104"/>
              <a:gd name="connsiteX111" fmla="*/ 286049 w 5085836"/>
              <a:gd name="connsiteY111" fmla="*/ 0 h 103104"/>
              <a:gd name="connsiteX112" fmla="*/ 51618 w 5085836"/>
              <a:gd name="connsiteY112" fmla="*/ 0 h 103104"/>
              <a:gd name="connsiteX113" fmla="*/ 128414 w 5085836"/>
              <a:gd name="connsiteY113" fmla="*/ 0 h 103104"/>
              <a:gd name="connsiteX114" fmla="*/ 180032 w 5085836"/>
              <a:gd name="connsiteY114" fmla="*/ 52189 h 103104"/>
              <a:gd name="connsiteX115" fmla="*/ 128414 w 5085836"/>
              <a:gd name="connsiteY115" fmla="*/ 103104 h 103104"/>
              <a:gd name="connsiteX116" fmla="*/ 51618 w 5085836"/>
              <a:gd name="connsiteY116" fmla="*/ 103104 h 103104"/>
              <a:gd name="connsiteX117" fmla="*/ 0 w 5085836"/>
              <a:gd name="connsiteY117" fmla="*/ 52189 h 103104"/>
              <a:gd name="connsiteX118" fmla="*/ 51618 w 5085836"/>
              <a:gd name="connsiteY118" fmla="*/ 0 h 10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5085836" h="103104">
                <a:moveTo>
                  <a:pt x="4957424" y="0"/>
                </a:moveTo>
                <a:lnTo>
                  <a:pt x="5034220" y="0"/>
                </a:lnTo>
                <a:cubicBezTo>
                  <a:pt x="5061916" y="0"/>
                  <a:pt x="5085836" y="24185"/>
                  <a:pt x="5085836" y="52189"/>
                </a:cubicBezTo>
                <a:cubicBezTo>
                  <a:pt x="5085836" y="80192"/>
                  <a:pt x="5061916" y="103104"/>
                  <a:pt x="5034220" y="103104"/>
                </a:cubicBezTo>
                <a:lnTo>
                  <a:pt x="4957424" y="103104"/>
                </a:lnTo>
                <a:cubicBezTo>
                  <a:pt x="4928468" y="103104"/>
                  <a:pt x="4905808" y="80192"/>
                  <a:pt x="4905808" y="52189"/>
                </a:cubicBezTo>
                <a:cubicBezTo>
                  <a:pt x="4905808" y="24185"/>
                  <a:pt x="4928468" y="0"/>
                  <a:pt x="4957424" y="0"/>
                </a:cubicBezTo>
                <a:close/>
                <a:moveTo>
                  <a:pt x="4642866" y="0"/>
                </a:moveTo>
                <a:lnTo>
                  <a:pt x="4799802" y="0"/>
                </a:lnTo>
                <a:cubicBezTo>
                  <a:pt x="4827204" y="0"/>
                  <a:pt x="4849622" y="24185"/>
                  <a:pt x="4849622" y="52189"/>
                </a:cubicBezTo>
                <a:cubicBezTo>
                  <a:pt x="4849622" y="80192"/>
                  <a:pt x="4827204" y="103104"/>
                  <a:pt x="4799802" y="103104"/>
                </a:cubicBezTo>
                <a:lnTo>
                  <a:pt x="4642866" y="103104"/>
                </a:lnTo>
                <a:cubicBezTo>
                  <a:pt x="4615466" y="103104"/>
                  <a:pt x="4593046" y="80192"/>
                  <a:pt x="4593046" y="52189"/>
                </a:cubicBezTo>
                <a:cubicBezTo>
                  <a:pt x="4593046" y="24185"/>
                  <a:pt x="4615466" y="0"/>
                  <a:pt x="4642866" y="0"/>
                </a:cubicBezTo>
                <a:close/>
                <a:moveTo>
                  <a:pt x="4332732" y="0"/>
                </a:moveTo>
                <a:lnTo>
                  <a:pt x="4488422" y="0"/>
                </a:lnTo>
                <a:cubicBezTo>
                  <a:pt x="4515824" y="0"/>
                  <a:pt x="4539488" y="24185"/>
                  <a:pt x="4539488" y="52189"/>
                </a:cubicBezTo>
                <a:cubicBezTo>
                  <a:pt x="4539488" y="80192"/>
                  <a:pt x="4515824" y="103104"/>
                  <a:pt x="4488422" y="103104"/>
                </a:cubicBezTo>
                <a:lnTo>
                  <a:pt x="4332732" y="103104"/>
                </a:lnTo>
                <a:cubicBezTo>
                  <a:pt x="4304086" y="103104"/>
                  <a:pt x="4281666" y="80192"/>
                  <a:pt x="4281666" y="52189"/>
                </a:cubicBezTo>
                <a:cubicBezTo>
                  <a:pt x="4281666" y="24185"/>
                  <a:pt x="4304086" y="0"/>
                  <a:pt x="4332732" y="0"/>
                </a:cubicBezTo>
                <a:close/>
                <a:moveTo>
                  <a:pt x="4021354" y="0"/>
                </a:moveTo>
                <a:lnTo>
                  <a:pt x="4177044" y="0"/>
                </a:lnTo>
                <a:cubicBezTo>
                  <a:pt x="4204444" y="0"/>
                  <a:pt x="4226864" y="24185"/>
                  <a:pt x="4226864" y="52189"/>
                </a:cubicBezTo>
                <a:cubicBezTo>
                  <a:pt x="4226864" y="80192"/>
                  <a:pt x="4204444" y="103104"/>
                  <a:pt x="4177044" y="103104"/>
                </a:cubicBezTo>
                <a:lnTo>
                  <a:pt x="4021354" y="103104"/>
                </a:lnTo>
                <a:cubicBezTo>
                  <a:pt x="3992708" y="103104"/>
                  <a:pt x="3970288" y="80192"/>
                  <a:pt x="3970288" y="52189"/>
                </a:cubicBezTo>
                <a:cubicBezTo>
                  <a:pt x="3970288" y="24185"/>
                  <a:pt x="3992708" y="0"/>
                  <a:pt x="4021354" y="0"/>
                </a:cubicBezTo>
                <a:close/>
                <a:moveTo>
                  <a:pt x="3709974" y="0"/>
                </a:moveTo>
                <a:lnTo>
                  <a:pt x="3865664" y="0"/>
                </a:lnTo>
                <a:cubicBezTo>
                  <a:pt x="3893066" y="0"/>
                  <a:pt x="3916730" y="24185"/>
                  <a:pt x="3916730" y="52189"/>
                </a:cubicBezTo>
                <a:cubicBezTo>
                  <a:pt x="3916730" y="80192"/>
                  <a:pt x="3893066" y="103104"/>
                  <a:pt x="3865664" y="103104"/>
                </a:cubicBezTo>
                <a:lnTo>
                  <a:pt x="3709974" y="103104"/>
                </a:lnTo>
                <a:cubicBezTo>
                  <a:pt x="3682573" y="103104"/>
                  <a:pt x="3658908" y="80192"/>
                  <a:pt x="3658908" y="52189"/>
                </a:cubicBezTo>
                <a:cubicBezTo>
                  <a:pt x="3658908" y="24185"/>
                  <a:pt x="3682573" y="0"/>
                  <a:pt x="3709974" y="0"/>
                </a:cubicBezTo>
                <a:close/>
                <a:moveTo>
                  <a:pt x="3398595" y="0"/>
                </a:moveTo>
                <a:lnTo>
                  <a:pt x="3554285" y="0"/>
                </a:lnTo>
                <a:cubicBezTo>
                  <a:pt x="3582932" y="0"/>
                  <a:pt x="3605351" y="24185"/>
                  <a:pt x="3605351" y="52189"/>
                </a:cubicBezTo>
                <a:cubicBezTo>
                  <a:pt x="3605351" y="80192"/>
                  <a:pt x="3582932" y="103104"/>
                  <a:pt x="3554285" y="103104"/>
                </a:cubicBezTo>
                <a:lnTo>
                  <a:pt x="3398595" y="103104"/>
                </a:lnTo>
                <a:cubicBezTo>
                  <a:pt x="3369948" y="103104"/>
                  <a:pt x="3347529" y="80192"/>
                  <a:pt x="3347529" y="52189"/>
                </a:cubicBezTo>
                <a:cubicBezTo>
                  <a:pt x="3347529" y="24185"/>
                  <a:pt x="3369948" y="0"/>
                  <a:pt x="3398595" y="0"/>
                </a:cubicBezTo>
                <a:close/>
                <a:moveTo>
                  <a:pt x="3088462" y="0"/>
                </a:moveTo>
                <a:lnTo>
                  <a:pt x="3242906" y="0"/>
                </a:lnTo>
                <a:cubicBezTo>
                  <a:pt x="3271552" y="0"/>
                  <a:pt x="3293972" y="24185"/>
                  <a:pt x="3293972" y="52189"/>
                </a:cubicBezTo>
                <a:cubicBezTo>
                  <a:pt x="3293972" y="80192"/>
                  <a:pt x="3271552" y="103104"/>
                  <a:pt x="3242906" y="103104"/>
                </a:cubicBezTo>
                <a:lnTo>
                  <a:pt x="3088462" y="103104"/>
                </a:lnTo>
                <a:cubicBezTo>
                  <a:pt x="3059815" y="103104"/>
                  <a:pt x="3037396" y="80192"/>
                  <a:pt x="3037396" y="52189"/>
                </a:cubicBezTo>
                <a:cubicBezTo>
                  <a:pt x="3037396" y="24185"/>
                  <a:pt x="3059815" y="0"/>
                  <a:pt x="3088462" y="0"/>
                </a:cubicBezTo>
                <a:close/>
                <a:moveTo>
                  <a:pt x="2775837" y="0"/>
                </a:moveTo>
                <a:lnTo>
                  <a:pt x="2931526" y="0"/>
                </a:lnTo>
                <a:cubicBezTo>
                  <a:pt x="2960174" y="0"/>
                  <a:pt x="2982593" y="24185"/>
                  <a:pt x="2982593" y="52189"/>
                </a:cubicBezTo>
                <a:cubicBezTo>
                  <a:pt x="2982593" y="80192"/>
                  <a:pt x="2960174" y="103104"/>
                  <a:pt x="2931526" y="103104"/>
                </a:cubicBezTo>
                <a:lnTo>
                  <a:pt x="2775837" y="103104"/>
                </a:lnTo>
                <a:cubicBezTo>
                  <a:pt x="2748436" y="103104"/>
                  <a:pt x="2726016" y="80192"/>
                  <a:pt x="2726016" y="52189"/>
                </a:cubicBezTo>
                <a:cubicBezTo>
                  <a:pt x="2726016" y="24185"/>
                  <a:pt x="2748436" y="0"/>
                  <a:pt x="2775837" y="0"/>
                </a:cubicBezTo>
                <a:close/>
                <a:moveTo>
                  <a:pt x="2464458" y="0"/>
                </a:moveTo>
                <a:lnTo>
                  <a:pt x="2621393" y="0"/>
                </a:lnTo>
                <a:cubicBezTo>
                  <a:pt x="2648794" y="0"/>
                  <a:pt x="2671214" y="24185"/>
                  <a:pt x="2671214" y="52189"/>
                </a:cubicBezTo>
                <a:cubicBezTo>
                  <a:pt x="2671214" y="80192"/>
                  <a:pt x="2648794" y="103104"/>
                  <a:pt x="2621393" y="103104"/>
                </a:cubicBezTo>
                <a:lnTo>
                  <a:pt x="2464458" y="103104"/>
                </a:lnTo>
                <a:cubicBezTo>
                  <a:pt x="2437056" y="103104"/>
                  <a:pt x="2414637" y="80192"/>
                  <a:pt x="2414637" y="52189"/>
                </a:cubicBezTo>
                <a:cubicBezTo>
                  <a:pt x="2414637" y="24185"/>
                  <a:pt x="2437056" y="0"/>
                  <a:pt x="2464458" y="0"/>
                </a:cubicBezTo>
                <a:close/>
                <a:moveTo>
                  <a:pt x="2154324" y="0"/>
                </a:moveTo>
                <a:lnTo>
                  <a:pt x="2310014" y="0"/>
                </a:lnTo>
                <a:cubicBezTo>
                  <a:pt x="2337415" y="0"/>
                  <a:pt x="2361080" y="24185"/>
                  <a:pt x="2361080" y="52189"/>
                </a:cubicBezTo>
                <a:cubicBezTo>
                  <a:pt x="2361080" y="80192"/>
                  <a:pt x="2337415" y="103104"/>
                  <a:pt x="2310014" y="103104"/>
                </a:cubicBezTo>
                <a:lnTo>
                  <a:pt x="2154324" y="103104"/>
                </a:lnTo>
                <a:cubicBezTo>
                  <a:pt x="2125677" y="103104"/>
                  <a:pt x="2103258" y="80192"/>
                  <a:pt x="2103258" y="52189"/>
                </a:cubicBezTo>
                <a:cubicBezTo>
                  <a:pt x="2103258" y="24185"/>
                  <a:pt x="2125677" y="0"/>
                  <a:pt x="2154324" y="0"/>
                </a:cubicBezTo>
                <a:close/>
                <a:moveTo>
                  <a:pt x="1842945" y="0"/>
                </a:moveTo>
                <a:lnTo>
                  <a:pt x="1998634" y="0"/>
                </a:lnTo>
                <a:cubicBezTo>
                  <a:pt x="2026036" y="0"/>
                  <a:pt x="2048455" y="24185"/>
                  <a:pt x="2048455" y="52189"/>
                </a:cubicBezTo>
                <a:cubicBezTo>
                  <a:pt x="2048455" y="80192"/>
                  <a:pt x="2026036" y="103104"/>
                  <a:pt x="1998634" y="103104"/>
                </a:cubicBezTo>
                <a:lnTo>
                  <a:pt x="1842945" y="103104"/>
                </a:lnTo>
                <a:cubicBezTo>
                  <a:pt x="1814298" y="103104"/>
                  <a:pt x="1791879" y="80192"/>
                  <a:pt x="1791879" y="52189"/>
                </a:cubicBezTo>
                <a:cubicBezTo>
                  <a:pt x="1791879" y="24185"/>
                  <a:pt x="1814298" y="0"/>
                  <a:pt x="1842945" y="0"/>
                </a:cubicBezTo>
                <a:close/>
                <a:moveTo>
                  <a:pt x="1531566" y="0"/>
                </a:moveTo>
                <a:lnTo>
                  <a:pt x="1687255" y="0"/>
                </a:lnTo>
                <a:cubicBezTo>
                  <a:pt x="1715902" y="0"/>
                  <a:pt x="1738321" y="24185"/>
                  <a:pt x="1738321" y="52189"/>
                </a:cubicBezTo>
                <a:cubicBezTo>
                  <a:pt x="1738321" y="80192"/>
                  <a:pt x="1715902" y="103104"/>
                  <a:pt x="1687255" y="103104"/>
                </a:cubicBezTo>
                <a:lnTo>
                  <a:pt x="1531566" y="103104"/>
                </a:lnTo>
                <a:cubicBezTo>
                  <a:pt x="1502919" y="103104"/>
                  <a:pt x="1480499" y="80192"/>
                  <a:pt x="1480499" y="52189"/>
                </a:cubicBezTo>
                <a:cubicBezTo>
                  <a:pt x="1480499" y="24185"/>
                  <a:pt x="1502919" y="0"/>
                  <a:pt x="1531566" y="0"/>
                </a:cubicBezTo>
                <a:close/>
                <a:moveTo>
                  <a:pt x="1220186" y="0"/>
                </a:moveTo>
                <a:lnTo>
                  <a:pt x="1375876" y="0"/>
                </a:lnTo>
                <a:cubicBezTo>
                  <a:pt x="1403277" y="0"/>
                  <a:pt x="1426942" y="24185"/>
                  <a:pt x="1426942" y="52189"/>
                </a:cubicBezTo>
                <a:cubicBezTo>
                  <a:pt x="1426942" y="80192"/>
                  <a:pt x="1403277" y="103104"/>
                  <a:pt x="1375876" y="103104"/>
                </a:cubicBezTo>
                <a:lnTo>
                  <a:pt x="1220186" y="103104"/>
                </a:lnTo>
                <a:cubicBezTo>
                  <a:pt x="1191539" y="103104"/>
                  <a:pt x="1169120" y="80192"/>
                  <a:pt x="1169120" y="52189"/>
                </a:cubicBezTo>
                <a:cubicBezTo>
                  <a:pt x="1169120" y="24185"/>
                  <a:pt x="1191539" y="0"/>
                  <a:pt x="1220186" y="0"/>
                </a:cubicBezTo>
                <a:close/>
                <a:moveTo>
                  <a:pt x="910053" y="0"/>
                </a:moveTo>
                <a:lnTo>
                  <a:pt x="1064497" y="0"/>
                </a:lnTo>
                <a:cubicBezTo>
                  <a:pt x="1093144" y="0"/>
                  <a:pt x="1115563" y="24185"/>
                  <a:pt x="1115563" y="52189"/>
                </a:cubicBezTo>
                <a:cubicBezTo>
                  <a:pt x="1115563" y="80192"/>
                  <a:pt x="1093144" y="103104"/>
                  <a:pt x="1064497" y="103104"/>
                </a:cubicBezTo>
                <a:lnTo>
                  <a:pt x="910053" y="103104"/>
                </a:lnTo>
                <a:cubicBezTo>
                  <a:pt x="881406" y="103104"/>
                  <a:pt x="858986" y="80192"/>
                  <a:pt x="858986" y="52189"/>
                </a:cubicBezTo>
                <a:cubicBezTo>
                  <a:pt x="858986" y="24185"/>
                  <a:pt x="881406" y="0"/>
                  <a:pt x="910053" y="0"/>
                </a:cubicBezTo>
                <a:close/>
                <a:moveTo>
                  <a:pt x="597428" y="0"/>
                </a:moveTo>
                <a:lnTo>
                  <a:pt x="753118" y="0"/>
                </a:lnTo>
                <a:cubicBezTo>
                  <a:pt x="781764" y="0"/>
                  <a:pt x="804184" y="24185"/>
                  <a:pt x="804184" y="52189"/>
                </a:cubicBezTo>
                <a:cubicBezTo>
                  <a:pt x="804184" y="80192"/>
                  <a:pt x="781764" y="103104"/>
                  <a:pt x="753118" y="103104"/>
                </a:cubicBezTo>
                <a:lnTo>
                  <a:pt x="597428" y="103104"/>
                </a:lnTo>
                <a:cubicBezTo>
                  <a:pt x="570027" y="103104"/>
                  <a:pt x="546362" y="80192"/>
                  <a:pt x="546362" y="52189"/>
                </a:cubicBezTo>
                <a:cubicBezTo>
                  <a:pt x="546362" y="24185"/>
                  <a:pt x="570027" y="0"/>
                  <a:pt x="597428" y="0"/>
                </a:cubicBezTo>
                <a:close/>
                <a:moveTo>
                  <a:pt x="286049" y="0"/>
                </a:moveTo>
                <a:lnTo>
                  <a:pt x="442984" y="0"/>
                </a:lnTo>
                <a:cubicBezTo>
                  <a:pt x="470385" y="0"/>
                  <a:pt x="492804" y="24185"/>
                  <a:pt x="492804" y="52189"/>
                </a:cubicBezTo>
                <a:cubicBezTo>
                  <a:pt x="492804" y="80192"/>
                  <a:pt x="470385" y="103104"/>
                  <a:pt x="442984" y="103104"/>
                </a:cubicBezTo>
                <a:lnTo>
                  <a:pt x="286049" y="103104"/>
                </a:lnTo>
                <a:cubicBezTo>
                  <a:pt x="258647" y="103104"/>
                  <a:pt x="236228" y="80192"/>
                  <a:pt x="236228" y="52189"/>
                </a:cubicBezTo>
                <a:cubicBezTo>
                  <a:pt x="236228" y="24185"/>
                  <a:pt x="258647" y="0"/>
                  <a:pt x="286049" y="0"/>
                </a:cubicBezTo>
                <a:close/>
                <a:moveTo>
                  <a:pt x="51618" y="0"/>
                </a:moveTo>
                <a:lnTo>
                  <a:pt x="128414" y="0"/>
                </a:lnTo>
                <a:cubicBezTo>
                  <a:pt x="157371" y="0"/>
                  <a:pt x="180032" y="24185"/>
                  <a:pt x="180032" y="52189"/>
                </a:cubicBezTo>
                <a:cubicBezTo>
                  <a:pt x="180032" y="80192"/>
                  <a:pt x="157371" y="103104"/>
                  <a:pt x="128414" y="103104"/>
                </a:cubicBezTo>
                <a:lnTo>
                  <a:pt x="51618" y="103104"/>
                </a:lnTo>
                <a:cubicBezTo>
                  <a:pt x="23920" y="103104"/>
                  <a:pt x="0" y="80192"/>
                  <a:pt x="0" y="52189"/>
                </a:cubicBezTo>
                <a:cubicBezTo>
                  <a:pt x="0" y="24185"/>
                  <a:pt x="23920" y="0"/>
                  <a:pt x="516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535211DC-13E0-4544-AD99-5FC77CD8F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5427" y="9736660"/>
            <a:ext cx="2542285" cy="103122"/>
          </a:xfrm>
          <a:custGeom>
            <a:avLst/>
            <a:gdLst>
              <a:gd name="connsiteX0" fmla="*/ 2413873 w 2542285"/>
              <a:gd name="connsiteY0" fmla="*/ 0 h 103122"/>
              <a:gd name="connsiteX1" fmla="*/ 2490669 w 2542285"/>
              <a:gd name="connsiteY1" fmla="*/ 0 h 103122"/>
              <a:gd name="connsiteX2" fmla="*/ 2542285 w 2542285"/>
              <a:gd name="connsiteY2" fmla="*/ 51561 h 103122"/>
              <a:gd name="connsiteX3" fmla="*/ 2490669 w 2542285"/>
              <a:gd name="connsiteY3" fmla="*/ 103122 h 103122"/>
              <a:gd name="connsiteX4" fmla="*/ 2413873 w 2542285"/>
              <a:gd name="connsiteY4" fmla="*/ 103122 h 103122"/>
              <a:gd name="connsiteX5" fmla="*/ 2362257 w 2542285"/>
              <a:gd name="connsiteY5" fmla="*/ 51561 h 103122"/>
              <a:gd name="connsiteX6" fmla="*/ 2413873 w 2542285"/>
              <a:gd name="connsiteY6" fmla="*/ 0 h 103122"/>
              <a:gd name="connsiteX7" fmla="*/ 2103097 w 2542285"/>
              <a:gd name="connsiteY7" fmla="*/ 0 h 103122"/>
              <a:gd name="connsiteX8" fmla="*/ 2255019 w 2542285"/>
              <a:gd name="connsiteY8" fmla="*/ 0 h 103122"/>
              <a:gd name="connsiteX9" fmla="*/ 2306075 w 2542285"/>
              <a:gd name="connsiteY9" fmla="*/ 51561 h 103122"/>
              <a:gd name="connsiteX10" fmla="*/ 2255019 w 2542285"/>
              <a:gd name="connsiteY10" fmla="*/ 103122 h 103122"/>
              <a:gd name="connsiteX11" fmla="*/ 2103097 w 2542285"/>
              <a:gd name="connsiteY11" fmla="*/ 103122 h 103122"/>
              <a:gd name="connsiteX12" fmla="*/ 2052041 w 2542285"/>
              <a:gd name="connsiteY12" fmla="*/ 51561 h 103122"/>
              <a:gd name="connsiteX13" fmla="*/ 2103097 w 2542285"/>
              <a:gd name="connsiteY13" fmla="*/ 0 h 103122"/>
              <a:gd name="connsiteX14" fmla="*/ 1798007 w 2542285"/>
              <a:gd name="connsiteY14" fmla="*/ 0 h 103122"/>
              <a:gd name="connsiteX15" fmla="*/ 1951175 w 2542285"/>
              <a:gd name="connsiteY15" fmla="*/ 0 h 103122"/>
              <a:gd name="connsiteX16" fmla="*/ 2002231 w 2542285"/>
              <a:gd name="connsiteY16" fmla="*/ 51561 h 103122"/>
              <a:gd name="connsiteX17" fmla="*/ 1951175 w 2542285"/>
              <a:gd name="connsiteY17" fmla="*/ 103122 h 103122"/>
              <a:gd name="connsiteX18" fmla="*/ 1798007 w 2542285"/>
              <a:gd name="connsiteY18" fmla="*/ 103122 h 103122"/>
              <a:gd name="connsiteX19" fmla="*/ 1746951 w 2542285"/>
              <a:gd name="connsiteY19" fmla="*/ 51561 h 103122"/>
              <a:gd name="connsiteX20" fmla="*/ 1798007 w 2542285"/>
              <a:gd name="connsiteY20" fmla="*/ 0 h 103122"/>
              <a:gd name="connsiteX21" fmla="*/ 1494161 w 2542285"/>
              <a:gd name="connsiteY21" fmla="*/ 0 h 103122"/>
              <a:gd name="connsiteX22" fmla="*/ 1646085 w 2542285"/>
              <a:gd name="connsiteY22" fmla="*/ 0 h 103122"/>
              <a:gd name="connsiteX23" fmla="*/ 1697141 w 2542285"/>
              <a:gd name="connsiteY23" fmla="*/ 51561 h 103122"/>
              <a:gd name="connsiteX24" fmla="*/ 1646085 w 2542285"/>
              <a:gd name="connsiteY24" fmla="*/ 103122 h 103122"/>
              <a:gd name="connsiteX25" fmla="*/ 1494161 w 2542285"/>
              <a:gd name="connsiteY25" fmla="*/ 103122 h 103122"/>
              <a:gd name="connsiteX26" fmla="*/ 1443107 w 2542285"/>
              <a:gd name="connsiteY26" fmla="*/ 51561 h 103122"/>
              <a:gd name="connsiteX27" fmla="*/ 1494161 w 2542285"/>
              <a:gd name="connsiteY27" fmla="*/ 0 h 103122"/>
              <a:gd name="connsiteX28" fmla="*/ 1189072 w 2542285"/>
              <a:gd name="connsiteY28" fmla="*/ 0 h 103122"/>
              <a:gd name="connsiteX29" fmla="*/ 1340995 w 2542285"/>
              <a:gd name="connsiteY29" fmla="*/ 0 h 103122"/>
              <a:gd name="connsiteX30" fmla="*/ 1392051 w 2542285"/>
              <a:gd name="connsiteY30" fmla="*/ 51561 h 103122"/>
              <a:gd name="connsiteX31" fmla="*/ 1340995 w 2542285"/>
              <a:gd name="connsiteY31" fmla="*/ 103122 h 103122"/>
              <a:gd name="connsiteX32" fmla="*/ 1189072 w 2542285"/>
              <a:gd name="connsiteY32" fmla="*/ 103122 h 103122"/>
              <a:gd name="connsiteX33" fmla="*/ 1139261 w 2542285"/>
              <a:gd name="connsiteY33" fmla="*/ 51561 h 103122"/>
              <a:gd name="connsiteX34" fmla="*/ 1189072 w 2542285"/>
              <a:gd name="connsiteY34" fmla="*/ 0 h 103122"/>
              <a:gd name="connsiteX35" fmla="*/ 883982 w 2542285"/>
              <a:gd name="connsiteY35" fmla="*/ 0 h 103122"/>
              <a:gd name="connsiteX36" fmla="*/ 1037150 w 2542285"/>
              <a:gd name="connsiteY36" fmla="*/ 0 h 103122"/>
              <a:gd name="connsiteX37" fmla="*/ 1088206 w 2542285"/>
              <a:gd name="connsiteY37" fmla="*/ 51561 h 103122"/>
              <a:gd name="connsiteX38" fmla="*/ 1037150 w 2542285"/>
              <a:gd name="connsiteY38" fmla="*/ 103122 h 103122"/>
              <a:gd name="connsiteX39" fmla="*/ 883982 w 2542285"/>
              <a:gd name="connsiteY39" fmla="*/ 103122 h 103122"/>
              <a:gd name="connsiteX40" fmla="*/ 834172 w 2542285"/>
              <a:gd name="connsiteY40" fmla="*/ 51561 h 103122"/>
              <a:gd name="connsiteX41" fmla="*/ 883982 w 2542285"/>
              <a:gd name="connsiteY41" fmla="*/ 0 h 103122"/>
              <a:gd name="connsiteX42" fmla="*/ 580137 w 2542285"/>
              <a:gd name="connsiteY42" fmla="*/ 0 h 103122"/>
              <a:gd name="connsiteX43" fmla="*/ 732060 w 2542285"/>
              <a:gd name="connsiteY43" fmla="*/ 0 h 103122"/>
              <a:gd name="connsiteX44" fmla="*/ 783116 w 2542285"/>
              <a:gd name="connsiteY44" fmla="*/ 51561 h 103122"/>
              <a:gd name="connsiteX45" fmla="*/ 732060 w 2542285"/>
              <a:gd name="connsiteY45" fmla="*/ 103122 h 103122"/>
              <a:gd name="connsiteX46" fmla="*/ 580137 w 2542285"/>
              <a:gd name="connsiteY46" fmla="*/ 103122 h 103122"/>
              <a:gd name="connsiteX47" fmla="*/ 529082 w 2542285"/>
              <a:gd name="connsiteY47" fmla="*/ 51561 h 103122"/>
              <a:gd name="connsiteX48" fmla="*/ 580137 w 2542285"/>
              <a:gd name="connsiteY48" fmla="*/ 0 h 103122"/>
              <a:gd name="connsiteX49" fmla="*/ 275048 w 2542285"/>
              <a:gd name="connsiteY49" fmla="*/ 0 h 103122"/>
              <a:gd name="connsiteX50" fmla="*/ 428215 w 2542285"/>
              <a:gd name="connsiteY50" fmla="*/ 0 h 103122"/>
              <a:gd name="connsiteX51" fmla="*/ 478026 w 2542285"/>
              <a:gd name="connsiteY51" fmla="*/ 51561 h 103122"/>
              <a:gd name="connsiteX52" fmla="*/ 428215 w 2542285"/>
              <a:gd name="connsiteY52" fmla="*/ 103122 h 103122"/>
              <a:gd name="connsiteX53" fmla="*/ 275048 w 2542285"/>
              <a:gd name="connsiteY53" fmla="*/ 103122 h 103122"/>
              <a:gd name="connsiteX54" fmla="*/ 225237 w 2542285"/>
              <a:gd name="connsiteY54" fmla="*/ 51561 h 103122"/>
              <a:gd name="connsiteX55" fmla="*/ 275048 w 2542285"/>
              <a:gd name="connsiteY55" fmla="*/ 0 h 103122"/>
              <a:gd name="connsiteX56" fmla="*/ 51617 w 2542285"/>
              <a:gd name="connsiteY56" fmla="*/ 0 h 103122"/>
              <a:gd name="connsiteX57" fmla="*/ 128412 w 2542285"/>
              <a:gd name="connsiteY57" fmla="*/ 0 h 103122"/>
              <a:gd name="connsiteX58" fmla="*/ 180029 w 2542285"/>
              <a:gd name="connsiteY58" fmla="*/ 51561 h 103122"/>
              <a:gd name="connsiteX59" fmla="*/ 128412 w 2542285"/>
              <a:gd name="connsiteY59" fmla="*/ 103122 h 103122"/>
              <a:gd name="connsiteX60" fmla="*/ 51617 w 2542285"/>
              <a:gd name="connsiteY60" fmla="*/ 103122 h 103122"/>
              <a:gd name="connsiteX61" fmla="*/ 0 w 2542285"/>
              <a:gd name="connsiteY61" fmla="*/ 51561 h 103122"/>
              <a:gd name="connsiteX62" fmla="*/ 51617 w 2542285"/>
              <a:gd name="connsiteY62" fmla="*/ 0 h 10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542285" h="103122">
                <a:moveTo>
                  <a:pt x="2413873" y="0"/>
                </a:moveTo>
                <a:lnTo>
                  <a:pt x="2490669" y="0"/>
                </a:lnTo>
                <a:cubicBezTo>
                  <a:pt x="2518365" y="0"/>
                  <a:pt x="2542285" y="23894"/>
                  <a:pt x="2542285" y="51561"/>
                </a:cubicBezTo>
                <a:cubicBezTo>
                  <a:pt x="2542285" y="80486"/>
                  <a:pt x="2518365" y="103122"/>
                  <a:pt x="2490669" y="103122"/>
                </a:cubicBezTo>
                <a:lnTo>
                  <a:pt x="2413873" y="103122"/>
                </a:lnTo>
                <a:cubicBezTo>
                  <a:pt x="2384917" y="103122"/>
                  <a:pt x="2362257" y="80486"/>
                  <a:pt x="2362257" y="51561"/>
                </a:cubicBezTo>
                <a:cubicBezTo>
                  <a:pt x="2362257" y="23894"/>
                  <a:pt x="2384917" y="0"/>
                  <a:pt x="2413873" y="0"/>
                </a:cubicBezTo>
                <a:close/>
                <a:moveTo>
                  <a:pt x="2103097" y="0"/>
                </a:moveTo>
                <a:lnTo>
                  <a:pt x="2255019" y="0"/>
                </a:lnTo>
                <a:cubicBezTo>
                  <a:pt x="2283661" y="0"/>
                  <a:pt x="2306075" y="23894"/>
                  <a:pt x="2306075" y="51561"/>
                </a:cubicBezTo>
                <a:cubicBezTo>
                  <a:pt x="2306075" y="80486"/>
                  <a:pt x="2283661" y="103122"/>
                  <a:pt x="2255019" y="103122"/>
                </a:cubicBezTo>
                <a:lnTo>
                  <a:pt x="2103097" y="103122"/>
                </a:lnTo>
                <a:cubicBezTo>
                  <a:pt x="2074455" y="103122"/>
                  <a:pt x="2052041" y="80486"/>
                  <a:pt x="2052041" y="51561"/>
                </a:cubicBezTo>
                <a:cubicBezTo>
                  <a:pt x="2052041" y="23894"/>
                  <a:pt x="2074455" y="0"/>
                  <a:pt x="2103097" y="0"/>
                </a:cubicBezTo>
                <a:close/>
                <a:moveTo>
                  <a:pt x="1798007" y="0"/>
                </a:moveTo>
                <a:lnTo>
                  <a:pt x="1951175" y="0"/>
                </a:lnTo>
                <a:cubicBezTo>
                  <a:pt x="1978569" y="0"/>
                  <a:pt x="2002231" y="23894"/>
                  <a:pt x="2002231" y="51561"/>
                </a:cubicBezTo>
                <a:cubicBezTo>
                  <a:pt x="2002231" y="80486"/>
                  <a:pt x="1978569" y="103122"/>
                  <a:pt x="1951175" y="103122"/>
                </a:cubicBezTo>
                <a:lnTo>
                  <a:pt x="1798007" y="103122"/>
                </a:lnTo>
                <a:cubicBezTo>
                  <a:pt x="1770611" y="103122"/>
                  <a:pt x="1746951" y="80486"/>
                  <a:pt x="1746951" y="51561"/>
                </a:cubicBezTo>
                <a:cubicBezTo>
                  <a:pt x="1746951" y="23894"/>
                  <a:pt x="1770611" y="0"/>
                  <a:pt x="1798007" y="0"/>
                </a:cubicBezTo>
                <a:close/>
                <a:moveTo>
                  <a:pt x="1494161" y="0"/>
                </a:moveTo>
                <a:lnTo>
                  <a:pt x="1646085" y="0"/>
                </a:lnTo>
                <a:cubicBezTo>
                  <a:pt x="1674725" y="0"/>
                  <a:pt x="1697141" y="23894"/>
                  <a:pt x="1697141" y="51561"/>
                </a:cubicBezTo>
                <a:cubicBezTo>
                  <a:pt x="1697141" y="80486"/>
                  <a:pt x="1674725" y="103122"/>
                  <a:pt x="1646085" y="103122"/>
                </a:cubicBezTo>
                <a:lnTo>
                  <a:pt x="1494161" y="103122"/>
                </a:lnTo>
                <a:cubicBezTo>
                  <a:pt x="1465521" y="103122"/>
                  <a:pt x="1443107" y="80486"/>
                  <a:pt x="1443107" y="51561"/>
                </a:cubicBezTo>
                <a:cubicBezTo>
                  <a:pt x="1443107" y="23894"/>
                  <a:pt x="1465521" y="0"/>
                  <a:pt x="1494161" y="0"/>
                </a:cubicBezTo>
                <a:close/>
                <a:moveTo>
                  <a:pt x="1189072" y="0"/>
                </a:moveTo>
                <a:lnTo>
                  <a:pt x="1340995" y="0"/>
                </a:lnTo>
                <a:cubicBezTo>
                  <a:pt x="1369635" y="0"/>
                  <a:pt x="1392051" y="23894"/>
                  <a:pt x="1392051" y="51561"/>
                </a:cubicBezTo>
                <a:cubicBezTo>
                  <a:pt x="1392051" y="80486"/>
                  <a:pt x="1369635" y="103122"/>
                  <a:pt x="1340995" y="103122"/>
                </a:cubicBezTo>
                <a:lnTo>
                  <a:pt x="1189072" y="103122"/>
                </a:lnTo>
                <a:cubicBezTo>
                  <a:pt x="1160431" y="103122"/>
                  <a:pt x="1139261" y="80486"/>
                  <a:pt x="1139261" y="51561"/>
                </a:cubicBezTo>
                <a:cubicBezTo>
                  <a:pt x="1139261" y="23894"/>
                  <a:pt x="1160431" y="0"/>
                  <a:pt x="1189072" y="0"/>
                </a:cubicBezTo>
                <a:close/>
                <a:moveTo>
                  <a:pt x="883982" y="0"/>
                </a:moveTo>
                <a:lnTo>
                  <a:pt x="1037150" y="0"/>
                </a:lnTo>
                <a:cubicBezTo>
                  <a:pt x="1064546" y="0"/>
                  <a:pt x="1088206" y="23894"/>
                  <a:pt x="1088206" y="51561"/>
                </a:cubicBezTo>
                <a:cubicBezTo>
                  <a:pt x="1088206" y="80486"/>
                  <a:pt x="1064546" y="103122"/>
                  <a:pt x="1037150" y="103122"/>
                </a:cubicBezTo>
                <a:lnTo>
                  <a:pt x="883982" y="103122"/>
                </a:lnTo>
                <a:cubicBezTo>
                  <a:pt x="856586" y="103122"/>
                  <a:pt x="834172" y="80486"/>
                  <a:pt x="834172" y="51561"/>
                </a:cubicBezTo>
                <a:cubicBezTo>
                  <a:pt x="834172" y="23894"/>
                  <a:pt x="856586" y="0"/>
                  <a:pt x="883982" y="0"/>
                </a:cubicBezTo>
                <a:close/>
                <a:moveTo>
                  <a:pt x="580137" y="0"/>
                </a:moveTo>
                <a:lnTo>
                  <a:pt x="732060" y="0"/>
                </a:lnTo>
                <a:cubicBezTo>
                  <a:pt x="760701" y="0"/>
                  <a:pt x="783116" y="23894"/>
                  <a:pt x="783116" y="51561"/>
                </a:cubicBezTo>
                <a:cubicBezTo>
                  <a:pt x="783116" y="80486"/>
                  <a:pt x="760701" y="103122"/>
                  <a:pt x="732060" y="103122"/>
                </a:cubicBezTo>
                <a:lnTo>
                  <a:pt x="580137" y="103122"/>
                </a:lnTo>
                <a:cubicBezTo>
                  <a:pt x="552742" y="103122"/>
                  <a:pt x="529082" y="80486"/>
                  <a:pt x="529082" y="51561"/>
                </a:cubicBezTo>
                <a:cubicBezTo>
                  <a:pt x="529082" y="23894"/>
                  <a:pt x="552742" y="0"/>
                  <a:pt x="580137" y="0"/>
                </a:cubicBezTo>
                <a:close/>
                <a:moveTo>
                  <a:pt x="275048" y="0"/>
                </a:moveTo>
                <a:lnTo>
                  <a:pt x="428215" y="0"/>
                </a:lnTo>
                <a:cubicBezTo>
                  <a:pt x="455611" y="0"/>
                  <a:pt x="478026" y="23894"/>
                  <a:pt x="478026" y="51561"/>
                </a:cubicBezTo>
                <a:cubicBezTo>
                  <a:pt x="478026" y="80486"/>
                  <a:pt x="455611" y="103122"/>
                  <a:pt x="428215" y="103122"/>
                </a:cubicBezTo>
                <a:lnTo>
                  <a:pt x="275048" y="103122"/>
                </a:lnTo>
                <a:cubicBezTo>
                  <a:pt x="247652" y="103122"/>
                  <a:pt x="225237" y="80486"/>
                  <a:pt x="225237" y="51561"/>
                </a:cubicBezTo>
                <a:cubicBezTo>
                  <a:pt x="225237" y="23894"/>
                  <a:pt x="247652" y="0"/>
                  <a:pt x="275048" y="0"/>
                </a:cubicBezTo>
                <a:close/>
                <a:moveTo>
                  <a:pt x="51617" y="0"/>
                </a:moveTo>
                <a:lnTo>
                  <a:pt x="128412" y="0"/>
                </a:lnTo>
                <a:cubicBezTo>
                  <a:pt x="156109" y="0"/>
                  <a:pt x="180029" y="23894"/>
                  <a:pt x="180029" y="51561"/>
                </a:cubicBezTo>
                <a:cubicBezTo>
                  <a:pt x="180029" y="80486"/>
                  <a:pt x="156109" y="103122"/>
                  <a:pt x="128412" y="103122"/>
                </a:cubicBezTo>
                <a:lnTo>
                  <a:pt x="51617" y="103122"/>
                </a:lnTo>
                <a:cubicBezTo>
                  <a:pt x="23920" y="103122"/>
                  <a:pt x="0" y="80486"/>
                  <a:pt x="0" y="51561"/>
                </a:cubicBezTo>
                <a:cubicBezTo>
                  <a:pt x="0" y="23894"/>
                  <a:pt x="23920" y="0"/>
                  <a:pt x="516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CFE54C4-F63A-4F44-B9BE-66BC86E0D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159" y="9736660"/>
            <a:ext cx="2855427" cy="103122"/>
          </a:xfrm>
          <a:custGeom>
            <a:avLst/>
            <a:gdLst>
              <a:gd name="connsiteX0" fmla="*/ 2727015 w 2855427"/>
              <a:gd name="connsiteY0" fmla="*/ 0 h 103122"/>
              <a:gd name="connsiteX1" fmla="*/ 2803810 w 2855427"/>
              <a:gd name="connsiteY1" fmla="*/ 0 h 103122"/>
              <a:gd name="connsiteX2" fmla="*/ 2855427 w 2855427"/>
              <a:gd name="connsiteY2" fmla="*/ 51561 h 103122"/>
              <a:gd name="connsiteX3" fmla="*/ 2803810 w 2855427"/>
              <a:gd name="connsiteY3" fmla="*/ 103122 h 103122"/>
              <a:gd name="connsiteX4" fmla="*/ 2727015 w 2855427"/>
              <a:gd name="connsiteY4" fmla="*/ 103122 h 103122"/>
              <a:gd name="connsiteX5" fmla="*/ 2675398 w 2855427"/>
              <a:gd name="connsiteY5" fmla="*/ 51561 h 103122"/>
              <a:gd name="connsiteX6" fmla="*/ 2727015 w 2855427"/>
              <a:gd name="connsiteY6" fmla="*/ 0 h 103122"/>
              <a:gd name="connsiteX7" fmla="*/ 2420286 w 2855427"/>
              <a:gd name="connsiteY7" fmla="*/ 0 h 103122"/>
              <a:gd name="connsiteX8" fmla="*/ 2573602 w 2855427"/>
              <a:gd name="connsiteY8" fmla="*/ 0 h 103122"/>
              <a:gd name="connsiteX9" fmla="*/ 2624707 w 2855427"/>
              <a:gd name="connsiteY9" fmla="*/ 51561 h 103122"/>
              <a:gd name="connsiteX10" fmla="*/ 2573602 w 2855427"/>
              <a:gd name="connsiteY10" fmla="*/ 103122 h 103122"/>
              <a:gd name="connsiteX11" fmla="*/ 2420286 w 2855427"/>
              <a:gd name="connsiteY11" fmla="*/ 103122 h 103122"/>
              <a:gd name="connsiteX12" fmla="*/ 2369180 w 2855427"/>
              <a:gd name="connsiteY12" fmla="*/ 51561 h 103122"/>
              <a:gd name="connsiteX13" fmla="*/ 2420286 w 2855427"/>
              <a:gd name="connsiteY13" fmla="*/ 0 h 103122"/>
              <a:gd name="connsiteX14" fmla="*/ 2113653 w 2855427"/>
              <a:gd name="connsiteY14" fmla="*/ 0 h 103122"/>
              <a:gd name="connsiteX15" fmla="*/ 2266970 w 2855427"/>
              <a:gd name="connsiteY15" fmla="*/ 0 h 103122"/>
              <a:gd name="connsiteX16" fmla="*/ 2318075 w 2855427"/>
              <a:gd name="connsiteY16" fmla="*/ 51561 h 103122"/>
              <a:gd name="connsiteX17" fmla="*/ 2266970 w 2855427"/>
              <a:gd name="connsiteY17" fmla="*/ 103122 h 103122"/>
              <a:gd name="connsiteX18" fmla="*/ 2113653 w 2855427"/>
              <a:gd name="connsiteY18" fmla="*/ 103122 h 103122"/>
              <a:gd name="connsiteX19" fmla="*/ 2062548 w 2855427"/>
              <a:gd name="connsiteY19" fmla="*/ 51561 h 103122"/>
              <a:gd name="connsiteX20" fmla="*/ 2113653 w 2855427"/>
              <a:gd name="connsiteY20" fmla="*/ 0 h 103122"/>
              <a:gd name="connsiteX21" fmla="*/ 1807020 w 2855427"/>
              <a:gd name="connsiteY21" fmla="*/ 0 h 103122"/>
              <a:gd name="connsiteX22" fmla="*/ 1960337 w 2855427"/>
              <a:gd name="connsiteY22" fmla="*/ 0 h 103122"/>
              <a:gd name="connsiteX23" fmla="*/ 2011442 w 2855427"/>
              <a:gd name="connsiteY23" fmla="*/ 51561 h 103122"/>
              <a:gd name="connsiteX24" fmla="*/ 1960337 w 2855427"/>
              <a:gd name="connsiteY24" fmla="*/ 103122 h 103122"/>
              <a:gd name="connsiteX25" fmla="*/ 1807020 w 2855427"/>
              <a:gd name="connsiteY25" fmla="*/ 103122 h 103122"/>
              <a:gd name="connsiteX26" fmla="*/ 1757161 w 2855427"/>
              <a:gd name="connsiteY26" fmla="*/ 51561 h 103122"/>
              <a:gd name="connsiteX27" fmla="*/ 1807020 w 2855427"/>
              <a:gd name="connsiteY27" fmla="*/ 0 h 103122"/>
              <a:gd name="connsiteX28" fmla="*/ 1500388 w 2855427"/>
              <a:gd name="connsiteY28" fmla="*/ 0 h 103122"/>
              <a:gd name="connsiteX29" fmla="*/ 1653704 w 2855427"/>
              <a:gd name="connsiteY29" fmla="*/ 0 h 103122"/>
              <a:gd name="connsiteX30" fmla="*/ 1704809 w 2855427"/>
              <a:gd name="connsiteY30" fmla="*/ 51561 h 103122"/>
              <a:gd name="connsiteX31" fmla="*/ 1653704 w 2855427"/>
              <a:gd name="connsiteY31" fmla="*/ 103122 h 103122"/>
              <a:gd name="connsiteX32" fmla="*/ 1500388 w 2855427"/>
              <a:gd name="connsiteY32" fmla="*/ 103122 h 103122"/>
              <a:gd name="connsiteX33" fmla="*/ 1450529 w 2855427"/>
              <a:gd name="connsiteY33" fmla="*/ 51561 h 103122"/>
              <a:gd name="connsiteX34" fmla="*/ 1500388 w 2855427"/>
              <a:gd name="connsiteY34" fmla="*/ 0 h 103122"/>
              <a:gd name="connsiteX35" fmla="*/ 1193755 w 2855427"/>
              <a:gd name="connsiteY35" fmla="*/ 0 h 103122"/>
              <a:gd name="connsiteX36" fmla="*/ 1347071 w 2855427"/>
              <a:gd name="connsiteY36" fmla="*/ 0 h 103122"/>
              <a:gd name="connsiteX37" fmla="*/ 1398177 w 2855427"/>
              <a:gd name="connsiteY37" fmla="*/ 51561 h 103122"/>
              <a:gd name="connsiteX38" fmla="*/ 1347071 w 2855427"/>
              <a:gd name="connsiteY38" fmla="*/ 103122 h 103122"/>
              <a:gd name="connsiteX39" fmla="*/ 1193755 w 2855427"/>
              <a:gd name="connsiteY39" fmla="*/ 103122 h 103122"/>
              <a:gd name="connsiteX40" fmla="*/ 1143896 w 2855427"/>
              <a:gd name="connsiteY40" fmla="*/ 51561 h 103122"/>
              <a:gd name="connsiteX41" fmla="*/ 1193755 w 2855427"/>
              <a:gd name="connsiteY41" fmla="*/ 0 h 103122"/>
              <a:gd name="connsiteX42" fmla="*/ 887122 w 2855427"/>
              <a:gd name="connsiteY42" fmla="*/ 0 h 103122"/>
              <a:gd name="connsiteX43" fmla="*/ 1041685 w 2855427"/>
              <a:gd name="connsiteY43" fmla="*/ 0 h 103122"/>
              <a:gd name="connsiteX44" fmla="*/ 1092791 w 2855427"/>
              <a:gd name="connsiteY44" fmla="*/ 51561 h 103122"/>
              <a:gd name="connsiteX45" fmla="*/ 1041685 w 2855427"/>
              <a:gd name="connsiteY45" fmla="*/ 103122 h 103122"/>
              <a:gd name="connsiteX46" fmla="*/ 887122 w 2855427"/>
              <a:gd name="connsiteY46" fmla="*/ 103122 h 103122"/>
              <a:gd name="connsiteX47" fmla="*/ 837263 w 2855427"/>
              <a:gd name="connsiteY47" fmla="*/ 51561 h 103122"/>
              <a:gd name="connsiteX48" fmla="*/ 887122 w 2855427"/>
              <a:gd name="connsiteY48" fmla="*/ 0 h 103122"/>
              <a:gd name="connsiteX49" fmla="*/ 581736 w 2855427"/>
              <a:gd name="connsiteY49" fmla="*/ 0 h 103122"/>
              <a:gd name="connsiteX50" fmla="*/ 735052 w 2855427"/>
              <a:gd name="connsiteY50" fmla="*/ 0 h 103122"/>
              <a:gd name="connsiteX51" fmla="*/ 786158 w 2855427"/>
              <a:gd name="connsiteY51" fmla="*/ 51561 h 103122"/>
              <a:gd name="connsiteX52" fmla="*/ 735052 w 2855427"/>
              <a:gd name="connsiteY52" fmla="*/ 103122 h 103122"/>
              <a:gd name="connsiteX53" fmla="*/ 581736 w 2855427"/>
              <a:gd name="connsiteY53" fmla="*/ 103122 h 103122"/>
              <a:gd name="connsiteX54" fmla="*/ 530631 w 2855427"/>
              <a:gd name="connsiteY54" fmla="*/ 51561 h 103122"/>
              <a:gd name="connsiteX55" fmla="*/ 581736 w 2855427"/>
              <a:gd name="connsiteY55" fmla="*/ 0 h 103122"/>
              <a:gd name="connsiteX56" fmla="*/ 275103 w 2855427"/>
              <a:gd name="connsiteY56" fmla="*/ 0 h 103122"/>
              <a:gd name="connsiteX57" fmla="*/ 428420 w 2855427"/>
              <a:gd name="connsiteY57" fmla="*/ 0 h 103122"/>
              <a:gd name="connsiteX58" fmla="*/ 479525 w 2855427"/>
              <a:gd name="connsiteY58" fmla="*/ 51561 h 103122"/>
              <a:gd name="connsiteX59" fmla="*/ 428420 w 2855427"/>
              <a:gd name="connsiteY59" fmla="*/ 103122 h 103122"/>
              <a:gd name="connsiteX60" fmla="*/ 275103 w 2855427"/>
              <a:gd name="connsiteY60" fmla="*/ 103122 h 103122"/>
              <a:gd name="connsiteX61" fmla="*/ 225244 w 2855427"/>
              <a:gd name="connsiteY61" fmla="*/ 51561 h 103122"/>
              <a:gd name="connsiteX62" fmla="*/ 275103 w 2855427"/>
              <a:gd name="connsiteY62" fmla="*/ 0 h 103122"/>
              <a:gd name="connsiteX63" fmla="*/ 51618 w 2855427"/>
              <a:gd name="connsiteY63" fmla="*/ 0 h 103122"/>
              <a:gd name="connsiteX64" fmla="*/ 128415 w 2855427"/>
              <a:gd name="connsiteY64" fmla="*/ 0 h 103122"/>
              <a:gd name="connsiteX65" fmla="*/ 180032 w 2855427"/>
              <a:gd name="connsiteY65" fmla="*/ 51561 h 103122"/>
              <a:gd name="connsiteX66" fmla="*/ 128415 w 2855427"/>
              <a:gd name="connsiteY66" fmla="*/ 103122 h 103122"/>
              <a:gd name="connsiteX67" fmla="*/ 51618 w 2855427"/>
              <a:gd name="connsiteY67" fmla="*/ 103122 h 103122"/>
              <a:gd name="connsiteX68" fmla="*/ 0 w 2855427"/>
              <a:gd name="connsiteY68" fmla="*/ 51561 h 103122"/>
              <a:gd name="connsiteX69" fmla="*/ 51618 w 2855427"/>
              <a:gd name="connsiteY69" fmla="*/ 0 h 10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855427" h="103122">
                <a:moveTo>
                  <a:pt x="2727015" y="0"/>
                </a:moveTo>
                <a:lnTo>
                  <a:pt x="2803810" y="0"/>
                </a:lnTo>
                <a:cubicBezTo>
                  <a:pt x="2831507" y="0"/>
                  <a:pt x="2855427" y="23894"/>
                  <a:pt x="2855427" y="51561"/>
                </a:cubicBezTo>
                <a:cubicBezTo>
                  <a:pt x="2855427" y="80486"/>
                  <a:pt x="2831507" y="103122"/>
                  <a:pt x="2803810" y="103122"/>
                </a:cubicBezTo>
                <a:lnTo>
                  <a:pt x="2727015" y="103122"/>
                </a:lnTo>
                <a:cubicBezTo>
                  <a:pt x="2698059" y="103122"/>
                  <a:pt x="2675398" y="80486"/>
                  <a:pt x="2675398" y="51561"/>
                </a:cubicBezTo>
                <a:cubicBezTo>
                  <a:pt x="2675398" y="23894"/>
                  <a:pt x="2698059" y="0"/>
                  <a:pt x="2727015" y="0"/>
                </a:cubicBezTo>
                <a:close/>
                <a:moveTo>
                  <a:pt x="2420286" y="0"/>
                </a:moveTo>
                <a:lnTo>
                  <a:pt x="2573602" y="0"/>
                </a:lnTo>
                <a:cubicBezTo>
                  <a:pt x="2601025" y="0"/>
                  <a:pt x="2624707" y="23894"/>
                  <a:pt x="2624707" y="51561"/>
                </a:cubicBezTo>
                <a:cubicBezTo>
                  <a:pt x="2624707" y="80486"/>
                  <a:pt x="2601025" y="103122"/>
                  <a:pt x="2573602" y="103122"/>
                </a:cubicBezTo>
                <a:lnTo>
                  <a:pt x="2420286" y="103122"/>
                </a:lnTo>
                <a:cubicBezTo>
                  <a:pt x="2391617" y="103122"/>
                  <a:pt x="2369180" y="80486"/>
                  <a:pt x="2369180" y="51561"/>
                </a:cubicBezTo>
                <a:cubicBezTo>
                  <a:pt x="2369180" y="23894"/>
                  <a:pt x="2391617" y="0"/>
                  <a:pt x="2420286" y="0"/>
                </a:cubicBezTo>
                <a:close/>
                <a:moveTo>
                  <a:pt x="2113653" y="0"/>
                </a:moveTo>
                <a:lnTo>
                  <a:pt x="2266970" y="0"/>
                </a:lnTo>
                <a:cubicBezTo>
                  <a:pt x="2295638" y="0"/>
                  <a:pt x="2318075" y="23894"/>
                  <a:pt x="2318075" y="51561"/>
                </a:cubicBezTo>
                <a:cubicBezTo>
                  <a:pt x="2318075" y="80486"/>
                  <a:pt x="2295638" y="103122"/>
                  <a:pt x="2266970" y="103122"/>
                </a:cubicBezTo>
                <a:lnTo>
                  <a:pt x="2113653" y="103122"/>
                </a:lnTo>
                <a:cubicBezTo>
                  <a:pt x="2084984" y="103122"/>
                  <a:pt x="2062548" y="80486"/>
                  <a:pt x="2062548" y="51561"/>
                </a:cubicBezTo>
                <a:cubicBezTo>
                  <a:pt x="2062548" y="23894"/>
                  <a:pt x="2084984" y="0"/>
                  <a:pt x="2113653" y="0"/>
                </a:cubicBezTo>
                <a:close/>
                <a:moveTo>
                  <a:pt x="1807020" y="0"/>
                </a:moveTo>
                <a:lnTo>
                  <a:pt x="1960337" y="0"/>
                </a:lnTo>
                <a:cubicBezTo>
                  <a:pt x="1989006" y="0"/>
                  <a:pt x="2011442" y="23894"/>
                  <a:pt x="2011442" y="51561"/>
                </a:cubicBezTo>
                <a:cubicBezTo>
                  <a:pt x="2011442" y="80486"/>
                  <a:pt x="1989006" y="103122"/>
                  <a:pt x="1960337" y="103122"/>
                </a:cubicBezTo>
                <a:lnTo>
                  <a:pt x="1807020" y="103122"/>
                </a:lnTo>
                <a:cubicBezTo>
                  <a:pt x="1779598" y="103122"/>
                  <a:pt x="1757161" y="80486"/>
                  <a:pt x="1757161" y="51561"/>
                </a:cubicBezTo>
                <a:cubicBezTo>
                  <a:pt x="1757161" y="23894"/>
                  <a:pt x="1779598" y="0"/>
                  <a:pt x="1807020" y="0"/>
                </a:cubicBezTo>
                <a:close/>
                <a:moveTo>
                  <a:pt x="1500388" y="0"/>
                </a:moveTo>
                <a:lnTo>
                  <a:pt x="1653704" y="0"/>
                </a:lnTo>
                <a:cubicBezTo>
                  <a:pt x="1682373" y="0"/>
                  <a:pt x="1704809" y="23894"/>
                  <a:pt x="1704809" y="51561"/>
                </a:cubicBezTo>
                <a:cubicBezTo>
                  <a:pt x="1704809" y="80486"/>
                  <a:pt x="1682373" y="103122"/>
                  <a:pt x="1653704" y="103122"/>
                </a:cubicBezTo>
                <a:lnTo>
                  <a:pt x="1500388" y="103122"/>
                </a:lnTo>
                <a:cubicBezTo>
                  <a:pt x="1472965" y="103122"/>
                  <a:pt x="1450529" y="80486"/>
                  <a:pt x="1450529" y="51561"/>
                </a:cubicBezTo>
                <a:cubicBezTo>
                  <a:pt x="1450529" y="23894"/>
                  <a:pt x="1472965" y="0"/>
                  <a:pt x="1500388" y="0"/>
                </a:cubicBezTo>
                <a:close/>
                <a:moveTo>
                  <a:pt x="1193755" y="0"/>
                </a:moveTo>
                <a:lnTo>
                  <a:pt x="1347071" y="0"/>
                </a:lnTo>
                <a:cubicBezTo>
                  <a:pt x="1375740" y="0"/>
                  <a:pt x="1398177" y="23894"/>
                  <a:pt x="1398177" y="51561"/>
                </a:cubicBezTo>
                <a:cubicBezTo>
                  <a:pt x="1398177" y="80486"/>
                  <a:pt x="1375740" y="103122"/>
                  <a:pt x="1347071" y="103122"/>
                </a:cubicBezTo>
                <a:lnTo>
                  <a:pt x="1193755" y="103122"/>
                </a:lnTo>
                <a:cubicBezTo>
                  <a:pt x="1166333" y="103122"/>
                  <a:pt x="1143896" y="80486"/>
                  <a:pt x="1143896" y="51561"/>
                </a:cubicBezTo>
                <a:cubicBezTo>
                  <a:pt x="1143896" y="23894"/>
                  <a:pt x="1166333" y="0"/>
                  <a:pt x="1193755" y="0"/>
                </a:cubicBezTo>
                <a:close/>
                <a:moveTo>
                  <a:pt x="887122" y="0"/>
                </a:moveTo>
                <a:lnTo>
                  <a:pt x="1041685" y="0"/>
                </a:lnTo>
                <a:cubicBezTo>
                  <a:pt x="1069107" y="0"/>
                  <a:pt x="1092791" y="23894"/>
                  <a:pt x="1092791" y="51561"/>
                </a:cubicBezTo>
                <a:cubicBezTo>
                  <a:pt x="1092791" y="80486"/>
                  <a:pt x="1069107" y="103122"/>
                  <a:pt x="1041685" y="103122"/>
                </a:cubicBezTo>
                <a:lnTo>
                  <a:pt x="887122" y="103122"/>
                </a:lnTo>
                <a:cubicBezTo>
                  <a:pt x="859700" y="103122"/>
                  <a:pt x="837263" y="80486"/>
                  <a:pt x="837263" y="51561"/>
                </a:cubicBezTo>
                <a:cubicBezTo>
                  <a:pt x="837263" y="23894"/>
                  <a:pt x="859700" y="0"/>
                  <a:pt x="887122" y="0"/>
                </a:cubicBezTo>
                <a:close/>
                <a:moveTo>
                  <a:pt x="581736" y="0"/>
                </a:moveTo>
                <a:lnTo>
                  <a:pt x="735052" y="0"/>
                </a:lnTo>
                <a:cubicBezTo>
                  <a:pt x="762475" y="0"/>
                  <a:pt x="786158" y="23894"/>
                  <a:pt x="786158" y="51561"/>
                </a:cubicBezTo>
                <a:cubicBezTo>
                  <a:pt x="786158" y="80486"/>
                  <a:pt x="762475" y="103122"/>
                  <a:pt x="735052" y="103122"/>
                </a:cubicBezTo>
                <a:lnTo>
                  <a:pt x="581736" y="103122"/>
                </a:lnTo>
                <a:cubicBezTo>
                  <a:pt x="554314" y="103122"/>
                  <a:pt x="530631" y="80486"/>
                  <a:pt x="530631" y="51561"/>
                </a:cubicBezTo>
                <a:cubicBezTo>
                  <a:pt x="530631" y="23894"/>
                  <a:pt x="554314" y="0"/>
                  <a:pt x="581736" y="0"/>
                </a:cubicBezTo>
                <a:close/>
                <a:moveTo>
                  <a:pt x="275103" y="0"/>
                </a:moveTo>
                <a:lnTo>
                  <a:pt x="428420" y="0"/>
                </a:lnTo>
                <a:cubicBezTo>
                  <a:pt x="455842" y="0"/>
                  <a:pt x="479525" y="23894"/>
                  <a:pt x="479525" y="51561"/>
                </a:cubicBezTo>
                <a:cubicBezTo>
                  <a:pt x="479525" y="80486"/>
                  <a:pt x="455842" y="103122"/>
                  <a:pt x="428420" y="103122"/>
                </a:cubicBezTo>
                <a:lnTo>
                  <a:pt x="275103" y="103122"/>
                </a:lnTo>
                <a:cubicBezTo>
                  <a:pt x="247681" y="103122"/>
                  <a:pt x="225244" y="80486"/>
                  <a:pt x="225244" y="51561"/>
                </a:cubicBezTo>
                <a:cubicBezTo>
                  <a:pt x="225244" y="23894"/>
                  <a:pt x="247681" y="0"/>
                  <a:pt x="275103" y="0"/>
                </a:cubicBezTo>
                <a:close/>
                <a:moveTo>
                  <a:pt x="51618" y="0"/>
                </a:moveTo>
                <a:lnTo>
                  <a:pt x="128415" y="0"/>
                </a:lnTo>
                <a:cubicBezTo>
                  <a:pt x="156112" y="0"/>
                  <a:pt x="180032" y="23894"/>
                  <a:pt x="180032" y="51561"/>
                </a:cubicBezTo>
                <a:cubicBezTo>
                  <a:pt x="180032" y="80486"/>
                  <a:pt x="156112" y="103122"/>
                  <a:pt x="128415" y="103122"/>
                </a:cubicBezTo>
                <a:lnTo>
                  <a:pt x="51618" y="103122"/>
                </a:lnTo>
                <a:cubicBezTo>
                  <a:pt x="23921" y="103122"/>
                  <a:pt x="0" y="80486"/>
                  <a:pt x="0" y="51561"/>
                </a:cubicBezTo>
                <a:cubicBezTo>
                  <a:pt x="0" y="23894"/>
                  <a:pt x="23921" y="0"/>
                  <a:pt x="5161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F0004-EF8B-024E-8746-D42C79FACD40}"/>
              </a:ext>
            </a:extLst>
          </p:cNvPr>
          <p:cNvSpPr txBox="1"/>
          <p:nvPr/>
        </p:nvSpPr>
        <p:spPr>
          <a:xfrm>
            <a:off x="7776109" y="753790"/>
            <a:ext cx="8777403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PUZZLE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A9B7A-496E-1E4C-AC82-DA699255BB81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3F86B-68EB-EA49-B94E-33B552584AF5}"/>
              </a:ext>
            </a:extLst>
          </p:cNvPr>
          <p:cNvSpPr txBox="1"/>
          <p:nvPr/>
        </p:nvSpPr>
        <p:spPr>
          <a:xfrm>
            <a:off x="2632158" y="4077335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ABD49-85D1-214B-8617-B9E632503068}"/>
              </a:ext>
            </a:extLst>
          </p:cNvPr>
          <p:cNvSpPr txBox="1"/>
          <p:nvPr/>
        </p:nvSpPr>
        <p:spPr>
          <a:xfrm>
            <a:off x="2626334" y="3384747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EA1CB-0C5B-DA4E-B34D-F457B076D178}"/>
              </a:ext>
            </a:extLst>
          </p:cNvPr>
          <p:cNvSpPr txBox="1"/>
          <p:nvPr/>
        </p:nvSpPr>
        <p:spPr>
          <a:xfrm>
            <a:off x="1426235" y="3088921"/>
            <a:ext cx="1029128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b="1" spc="-29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9E4D18-EA2B-D644-9648-342B1CECFC62}"/>
              </a:ext>
            </a:extLst>
          </p:cNvPr>
          <p:cNvSpPr txBox="1"/>
          <p:nvPr/>
        </p:nvSpPr>
        <p:spPr>
          <a:xfrm>
            <a:off x="2639778" y="10116905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455A2D-1F79-B744-976E-FC4F61A71C69}"/>
              </a:ext>
            </a:extLst>
          </p:cNvPr>
          <p:cNvSpPr txBox="1"/>
          <p:nvPr/>
        </p:nvSpPr>
        <p:spPr>
          <a:xfrm>
            <a:off x="2633954" y="9424317"/>
            <a:ext cx="187936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BA0EB0-2642-0E4E-BDFD-C7E1D23BBAB4}"/>
              </a:ext>
            </a:extLst>
          </p:cNvPr>
          <p:cNvSpPr txBox="1"/>
          <p:nvPr/>
        </p:nvSpPr>
        <p:spPr>
          <a:xfrm>
            <a:off x="1423865" y="9128491"/>
            <a:ext cx="1125308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b="1" spc="-29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56BDBF-D0CE-4D42-9F5F-80405E09A010}"/>
              </a:ext>
            </a:extLst>
          </p:cNvPr>
          <p:cNvSpPr txBox="1"/>
          <p:nvPr/>
        </p:nvSpPr>
        <p:spPr>
          <a:xfrm>
            <a:off x="17726501" y="4056315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A13374-9BFA-2F4F-9F64-546166AE4366}"/>
              </a:ext>
            </a:extLst>
          </p:cNvPr>
          <p:cNvSpPr txBox="1"/>
          <p:nvPr/>
        </p:nvSpPr>
        <p:spPr>
          <a:xfrm>
            <a:off x="19040770" y="3363727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EC6258-89EA-6046-8CD2-5EAFC7549234}"/>
              </a:ext>
            </a:extLst>
          </p:cNvPr>
          <p:cNvSpPr txBox="1"/>
          <p:nvPr/>
        </p:nvSpPr>
        <p:spPr>
          <a:xfrm>
            <a:off x="17726501" y="10095885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58C3F2-D2A0-1C4F-9DAD-E35AD3492C60}"/>
              </a:ext>
            </a:extLst>
          </p:cNvPr>
          <p:cNvSpPr txBox="1"/>
          <p:nvPr/>
        </p:nvSpPr>
        <p:spPr>
          <a:xfrm>
            <a:off x="19470375" y="9403297"/>
            <a:ext cx="2380780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42DCE5-3062-834E-ACAD-8EBE1402D711}"/>
              </a:ext>
            </a:extLst>
          </p:cNvPr>
          <p:cNvSpPr txBox="1"/>
          <p:nvPr/>
        </p:nvSpPr>
        <p:spPr>
          <a:xfrm>
            <a:off x="21863848" y="3074853"/>
            <a:ext cx="1078821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b="1" spc="-29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82E462-E657-5244-AE0B-3355E2F8F895}"/>
              </a:ext>
            </a:extLst>
          </p:cNvPr>
          <p:cNvSpPr txBox="1"/>
          <p:nvPr/>
        </p:nvSpPr>
        <p:spPr>
          <a:xfrm>
            <a:off x="21899065" y="9114423"/>
            <a:ext cx="1043555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b="1" spc="-290" dirty="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507E6D-433C-2A46-8DCD-B363CE817407}"/>
              </a:ext>
            </a:extLst>
          </p:cNvPr>
          <p:cNvSpPr txBox="1"/>
          <p:nvPr/>
        </p:nvSpPr>
        <p:spPr>
          <a:xfrm>
            <a:off x="10457389" y="6240417"/>
            <a:ext cx="3409866" cy="1910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</p:spTree>
    <p:extLst>
      <p:ext uri="{BB962C8B-B14F-4D97-AF65-F5344CB8AC3E}">
        <p14:creationId xmlns:p14="http://schemas.microsoft.com/office/powerpoint/2010/main" val="1523070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40">
            <a:extLst>
              <a:ext uri="{FF2B5EF4-FFF2-40B4-BE49-F238E27FC236}">
                <a16:creationId xmlns:a16="http://schemas.microsoft.com/office/drawing/2014/main" id="{BEB02149-C8BF-F546-90EB-0E0C6EA65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717" y="8132520"/>
            <a:ext cx="4345523" cy="609790"/>
          </a:xfrm>
          <a:custGeom>
            <a:avLst/>
            <a:gdLst>
              <a:gd name="T0" fmla="*/ 3363 w 3364"/>
              <a:gd name="T1" fmla="*/ 489 h 490"/>
              <a:gd name="T2" fmla="*/ 0 w 3364"/>
              <a:gd name="T3" fmla="*/ 489 h 490"/>
              <a:gd name="T4" fmla="*/ 0 w 3364"/>
              <a:gd name="T5" fmla="*/ 0 h 490"/>
              <a:gd name="T6" fmla="*/ 3363 w 3364"/>
              <a:gd name="T7" fmla="*/ 0 h 490"/>
              <a:gd name="T8" fmla="*/ 3363 w 3364"/>
              <a:gd name="T9" fmla="*/ 489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4" h="490">
                <a:moveTo>
                  <a:pt x="3363" y="489"/>
                </a:moveTo>
                <a:lnTo>
                  <a:pt x="0" y="489"/>
                </a:lnTo>
                <a:lnTo>
                  <a:pt x="0" y="0"/>
                </a:lnTo>
                <a:lnTo>
                  <a:pt x="3363" y="0"/>
                </a:lnTo>
                <a:lnTo>
                  <a:pt x="3363" y="48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1" name="Freeform 41">
            <a:extLst>
              <a:ext uri="{FF2B5EF4-FFF2-40B4-BE49-F238E27FC236}">
                <a16:creationId xmlns:a16="http://schemas.microsoft.com/office/drawing/2014/main" id="{ADFFA63A-F256-ED43-88E8-19F68CCE4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8799" y="8132520"/>
            <a:ext cx="4345523" cy="609790"/>
          </a:xfrm>
          <a:custGeom>
            <a:avLst/>
            <a:gdLst>
              <a:gd name="T0" fmla="*/ 3364 w 3365"/>
              <a:gd name="T1" fmla="*/ 489 h 490"/>
              <a:gd name="T2" fmla="*/ 0 w 3365"/>
              <a:gd name="T3" fmla="*/ 489 h 490"/>
              <a:gd name="T4" fmla="*/ 0 w 3365"/>
              <a:gd name="T5" fmla="*/ 0 h 490"/>
              <a:gd name="T6" fmla="*/ 3364 w 3365"/>
              <a:gd name="T7" fmla="*/ 0 h 490"/>
              <a:gd name="T8" fmla="*/ 3364 w 3365"/>
              <a:gd name="T9" fmla="*/ 489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5" h="490">
                <a:moveTo>
                  <a:pt x="3364" y="489"/>
                </a:moveTo>
                <a:lnTo>
                  <a:pt x="0" y="489"/>
                </a:lnTo>
                <a:lnTo>
                  <a:pt x="0" y="0"/>
                </a:lnTo>
                <a:lnTo>
                  <a:pt x="3364" y="0"/>
                </a:lnTo>
                <a:lnTo>
                  <a:pt x="3364" y="48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2" name="Freeform 42">
            <a:extLst>
              <a:ext uri="{FF2B5EF4-FFF2-40B4-BE49-F238E27FC236}">
                <a16:creationId xmlns:a16="http://schemas.microsoft.com/office/drawing/2014/main" id="{9856EFC4-E83A-864A-8BBF-9A57FB536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5278" y="3287149"/>
            <a:ext cx="4345520" cy="609790"/>
          </a:xfrm>
          <a:custGeom>
            <a:avLst/>
            <a:gdLst>
              <a:gd name="T0" fmla="*/ 3364 w 3365"/>
              <a:gd name="T1" fmla="*/ 489 h 490"/>
              <a:gd name="T2" fmla="*/ 0 w 3365"/>
              <a:gd name="T3" fmla="*/ 489 h 490"/>
              <a:gd name="T4" fmla="*/ 0 w 3365"/>
              <a:gd name="T5" fmla="*/ 0 h 490"/>
              <a:gd name="T6" fmla="*/ 3364 w 3365"/>
              <a:gd name="T7" fmla="*/ 0 h 490"/>
              <a:gd name="T8" fmla="*/ 3364 w 3365"/>
              <a:gd name="T9" fmla="*/ 489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5" h="490">
                <a:moveTo>
                  <a:pt x="3364" y="489"/>
                </a:moveTo>
                <a:lnTo>
                  <a:pt x="0" y="489"/>
                </a:lnTo>
                <a:lnTo>
                  <a:pt x="0" y="0"/>
                </a:lnTo>
                <a:lnTo>
                  <a:pt x="3364" y="0"/>
                </a:lnTo>
                <a:lnTo>
                  <a:pt x="3364" y="48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3" name="Freeform 43">
            <a:extLst>
              <a:ext uri="{FF2B5EF4-FFF2-40B4-BE49-F238E27FC236}">
                <a16:creationId xmlns:a16="http://schemas.microsoft.com/office/drawing/2014/main" id="{B76A6911-99D8-514C-B6AA-8DAC162AB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717" y="3281657"/>
            <a:ext cx="4345523" cy="609793"/>
          </a:xfrm>
          <a:custGeom>
            <a:avLst/>
            <a:gdLst>
              <a:gd name="T0" fmla="*/ 3363 w 3364"/>
              <a:gd name="T1" fmla="*/ 490 h 491"/>
              <a:gd name="T2" fmla="*/ 0 w 3364"/>
              <a:gd name="T3" fmla="*/ 490 h 491"/>
              <a:gd name="T4" fmla="*/ 0 w 3364"/>
              <a:gd name="T5" fmla="*/ 0 h 491"/>
              <a:gd name="T6" fmla="*/ 3363 w 3364"/>
              <a:gd name="T7" fmla="*/ 0 h 491"/>
              <a:gd name="T8" fmla="*/ 3363 w 3364"/>
              <a:gd name="T9" fmla="*/ 49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4" h="491">
                <a:moveTo>
                  <a:pt x="3363" y="490"/>
                </a:moveTo>
                <a:lnTo>
                  <a:pt x="0" y="490"/>
                </a:lnTo>
                <a:lnTo>
                  <a:pt x="0" y="0"/>
                </a:lnTo>
                <a:lnTo>
                  <a:pt x="3363" y="0"/>
                </a:lnTo>
                <a:lnTo>
                  <a:pt x="3363" y="49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8" name="Freeform 112">
            <a:extLst>
              <a:ext uri="{FF2B5EF4-FFF2-40B4-BE49-F238E27FC236}">
                <a16:creationId xmlns:a16="http://schemas.microsoft.com/office/drawing/2014/main" id="{F8B59B6F-96D7-164C-9669-34964CA14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757" y="5748290"/>
            <a:ext cx="2691873" cy="4394894"/>
          </a:xfrm>
          <a:custGeom>
            <a:avLst/>
            <a:gdLst>
              <a:gd name="T0" fmla="*/ 1537 w 2159"/>
              <a:gd name="T1" fmla="*/ 1 h 3527"/>
              <a:gd name="T2" fmla="*/ 1537 w 2159"/>
              <a:gd name="T3" fmla="*/ 1 h 3527"/>
              <a:gd name="T4" fmla="*/ 1280 w 2159"/>
              <a:gd name="T5" fmla="*/ 335 h 3527"/>
              <a:gd name="T6" fmla="*/ 1280 w 2159"/>
              <a:gd name="T7" fmla="*/ 335 h 3527"/>
              <a:gd name="T8" fmla="*/ 1166 w 2159"/>
              <a:gd name="T9" fmla="*/ 442 h 3527"/>
              <a:gd name="T10" fmla="*/ 597 w 2159"/>
              <a:gd name="T11" fmla="*/ 113 h 3527"/>
              <a:gd name="T12" fmla="*/ 592 w 2159"/>
              <a:gd name="T13" fmla="*/ 121 h 3527"/>
              <a:gd name="T14" fmla="*/ 592 w 2159"/>
              <a:gd name="T15" fmla="*/ 122 h 3527"/>
              <a:gd name="T16" fmla="*/ 592 w 2159"/>
              <a:gd name="T17" fmla="*/ 122 h 3527"/>
              <a:gd name="T18" fmla="*/ 595 w 2159"/>
              <a:gd name="T19" fmla="*/ 3526 h 3527"/>
              <a:gd name="T20" fmla="*/ 1074 w 2159"/>
              <a:gd name="T21" fmla="*/ 3250 h 3527"/>
              <a:gd name="T22" fmla="*/ 1074 w 2159"/>
              <a:gd name="T23" fmla="*/ 3250 h 3527"/>
              <a:gd name="T24" fmla="*/ 937 w 2159"/>
              <a:gd name="T25" fmla="*/ 3050 h 3527"/>
              <a:gd name="T26" fmla="*/ 937 w 2159"/>
              <a:gd name="T27" fmla="*/ 3050 h 3527"/>
              <a:gd name="T28" fmla="*/ 974 w 2159"/>
              <a:gd name="T29" fmla="*/ 2773 h 3527"/>
              <a:gd name="T30" fmla="*/ 974 w 2159"/>
              <a:gd name="T31" fmla="*/ 2773 h 3527"/>
              <a:gd name="T32" fmla="*/ 1223 w 2159"/>
              <a:gd name="T33" fmla="*/ 2584 h 3527"/>
              <a:gd name="T34" fmla="*/ 1223 w 2159"/>
              <a:gd name="T35" fmla="*/ 2584 h 3527"/>
              <a:gd name="T36" fmla="*/ 1531 w 2159"/>
              <a:gd name="T37" fmla="*/ 2628 h 3527"/>
              <a:gd name="T38" fmla="*/ 1531 w 2159"/>
              <a:gd name="T39" fmla="*/ 2628 h 3527"/>
              <a:gd name="T40" fmla="*/ 1696 w 2159"/>
              <a:gd name="T41" fmla="*/ 2891 h 3527"/>
              <a:gd name="T42" fmla="*/ 2156 w 2159"/>
              <a:gd name="T43" fmla="*/ 2625 h 3527"/>
              <a:gd name="T44" fmla="*/ 2156 w 2159"/>
              <a:gd name="T45" fmla="*/ 2625 h 3527"/>
              <a:gd name="T46" fmla="*/ 2152 w 2159"/>
              <a:gd name="T47" fmla="*/ 1022 h 3527"/>
              <a:gd name="T48" fmla="*/ 2153 w 2159"/>
              <a:gd name="T49" fmla="*/ 1021 h 3527"/>
              <a:gd name="T50" fmla="*/ 2158 w 2159"/>
              <a:gd name="T51" fmla="*/ 1014 h 3527"/>
              <a:gd name="T52" fmla="*/ 1595 w 2159"/>
              <a:gd name="T53" fmla="*/ 690 h 3527"/>
              <a:gd name="T54" fmla="*/ 1595 w 2159"/>
              <a:gd name="T55" fmla="*/ 690 h 3527"/>
              <a:gd name="T56" fmla="*/ 1627 w 2159"/>
              <a:gd name="T57" fmla="*/ 540 h 3527"/>
              <a:gd name="T58" fmla="*/ 1627 w 2159"/>
              <a:gd name="T59" fmla="*/ 540 h 3527"/>
              <a:gd name="T60" fmla="*/ 1823 w 2159"/>
              <a:gd name="T61" fmla="*/ 293 h 3527"/>
              <a:gd name="T62" fmla="*/ 1823 w 2159"/>
              <a:gd name="T63" fmla="*/ 293 h 3527"/>
              <a:gd name="T64" fmla="*/ 1537 w 2159"/>
              <a:gd name="T65" fmla="*/ 1 h 3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59" h="3527">
                <a:moveTo>
                  <a:pt x="1537" y="1"/>
                </a:moveTo>
                <a:lnTo>
                  <a:pt x="1537" y="1"/>
                </a:lnTo>
                <a:cubicBezTo>
                  <a:pt x="1345" y="3"/>
                  <a:pt x="1274" y="167"/>
                  <a:pt x="1280" y="335"/>
                </a:cubicBezTo>
                <a:lnTo>
                  <a:pt x="1280" y="335"/>
                </a:lnTo>
                <a:cubicBezTo>
                  <a:pt x="1282" y="401"/>
                  <a:pt x="1225" y="448"/>
                  <a:pt x="1166" y="442"/>
                </a:cubicBezTo>
                <a:lnTo>
                  <a:pt x="597" y="113"/>
                </a:lnTo>
                <a:lnTo>
                  <a:pt x="592" y="121"/>
                </a:lnTo>
                <a:lnTo>
                  <a:pt x="592" y="122"/>
                </a:lnTo>
                <a:lnTo>
                  <a:pt x="592" y="122"/>
                </a:lnTo>
                <a:cubicBezTo>
                  <a:pt x="0" y="1218"/>
                  <a:pt x="40" y="2497"/>
                  <a:pt x="595" y="3526"/>
                </a:cubicBezTo>
                <a:lnTo>
                  <a:pt x="1074" y="3250"/>
                </a:lnTo>
                <a:lnTo>
                  <a:pt x="1074" y="3250"/>
                </a:lnTo>
                <a:cubicBezTo>
                  <a:pt x="1006" y="3193"/>
                  <a:pt x="958" y="3124"/>
                  <a:pt x="937" y="3050"/>
                </a:cubicBezTo>
                <a:lnTo>
                  <a:pt x="937" y="3050"/>
                </a:lnTo>
                <a:cubicBezTo>
                  <a:pt x="910" y="2958"/>
                  <a:pt x="923" y="2862"/>
                  <a:pt x="974" y="2773"/>
                </a:cubicBezTo>
                <a:lnTo>
                  <a:pt x="974" y="2773"/>
                </a:lnTo>
                <a:cubicBezTo>
                  <a:pt x="1026" y="2680"/>
                  <a:pt x="1117" y="2612"/>
                  <a:pt x="1223" y="2584"/>
                </a:cubicBezTo>
                <a:lnTo>
                  <a:pt x="1223" y="2584"/>
                </a:lnTo>
                <a:cubicBezTo>
                  <a:pt x="1329" y="2557"/>
                  <a:pt x="1441" y="2573"/>
                  <a:pt x="1531" y="2628"/>
                </a:cubicBezTo>
                <a:lnTo>
                  <a:pt x="1531" y="2628"/>
                </a:lnTo>
                <a:cubicBezTo>
                  <a:pt x="1644" y="2697"/>
                  <a:pt x="1682" y="2798"/>
                  <a:pt x="1696" y="2891"/>
                </a:cubicBezTo>
                <a:lnTo>
                  <a:pt x="2156" y="2625"/>
                </a:lnTo>
                <a:lnTo>
                  <a:pt x="2156" y="2625"/>
                </a:lnTo>
                <a:cubicBezTo>
                  <a:pt x="1909" y="2136"/>
                  <a:pt x="1892" y="1542"/>
                  <a:pt x="2152" y="1022"/>
                </a:cubicBezTo>
                <a:lnTo>
                  <a:pt x="2153" y="1021"/>
                </a:lnTo>
                <a:lnTo>
                  <a:pt x="2158" y="1014"/>
                </a:lnTo>
                <a:lnTo>
                  <a:pt x="1595" y="690"/>
                </a:lnTo>
                <a:lnTo>
                  <a:pt x="1595" y="690"/>
                </a:lnTo>
                <a:cubicBezTo>
                  <a:pt x="1561" y="643"/>
                  <a:pt x="1571" y="572"/>
                  <a:pt x="1627" y="540"/>
                </a:cubicBezTo>
                <a:lnTo>
                  <a:pt x="1627" y="540"/>
                </a:lnTo>
                <a:cubicBezTo>
                  <a:pt x="1727" y="482"/>
                  <a:pt x="1820" y="420"/>
                  <a:pt x="1823" y="293"/>
                </a:cubicBezTo>
                <a:lnTo>
                  <a:pt x="1823" y="293"/>
                </a:lnTo>
                <a:cubicBezTo>
                  <a:pt x="1828" y="137"/>
                  <a:pt x="1693" y="0"/>
                  <a:pt x="1537" y="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9" name="Freeform 113">
            <a:extLst>
              <a:ext uri="{FF2B5EF4-FFF2-40B4-BE49-F238E27FC236}">
                <a16:creationId xmlns:a16="http://schemas.microsoft.com/office/drawing/2014/main" id="{F9A37AF3-63B7-7D45-A754-110B6F466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749" y="9038969"/>
            <a:ext cx="3686220" cy="3444500"/>
          </a:xfrm>
          <a:custGeom>
            <a:avLst/>
            <a:gdLst>
              <a:gd name="T0" fmla="*/ 374 w 2957"/>
              <a:gd name="T1" fmla="*/ 184 h 2764"/>
              <a:gd name="T2" fmla="*/ 374 w 2957"/>
              <a:gd name="T3" fmla="*/ 184 h 2764"/>
              <a:gd name="T4" fmla="*/ 535 w 2957"/>
              <a:gd name="T5" fmla="*/ 574 h 2764"/>
              <a:gd name="T6" fmla="*/ 535 w 2957"/>
              <a:gd name="T7" fmla="*/ 574 h 2764"/>
              <a:gd name="T8" fmla="*/ 570 w 2957"/>
              <a:gd name="T9" fmla="*/ 726 h 2764"/>
              <a:gd name="T10" fmla="*/ 0 w 2957"/>
              <a:gd name="T11" fmla="*/ 1055 h 2764"/>
              <a:gd name="T12" fmla="*/ 5 w 2957"/>
              <a:gd name="T13" fmla="*/ 1062 h 2764"/>
              <a:gd name="T14" fmla="*/ 6 w 2957"/>
              <a:gd name="T15" fmla="*/ 1063 h 2764"/>
              <a:gd name="T16" fmla="*/ 6 w 2957"/>
              <a:gd name="T17" fmla="*/ 1063 h 2764"/>
              <a:gd name="T18" fmla="*/ 2956 w 2957"/>
              <a:gd name="T19" fmla="*/ 2763 h 2764"/>
              <a:gd name="T20" fmla="*/ 2956 w 2957"/>
              <a:gd name="T21" fmla="*/ 2211 h 2764"/>
              <a:gd name="T22" fmla="*/ 2956 w 2957"/>
              <a:gd name="T23" fmla="*/ 2211 h 2764"/>
              <a:gd name="T24" fmla="*/ 2714 w 2957"/>
              <a:gd name="T25" fmla="*/ 2229 h 2764"/>
              <a:gd name="T26" fmla="*/ 2714 w 2957"/>
              <a:gd name="T27" fmla="*/ 2229 h 2764"/>
              <a:gd name="T28" fmla="*/ 2493 w 2957"/>
              <a:gd name="T29" fmla="*/ 2058 h 2764"/>
              <a:gd name="T30" fmla="*/ 2493 w 2957"/>
              <a:gd name="T31" fmla="*/ 2058 h 2764"/>
              <a:gd name="T32" fmla="*/ 2454 w 2957"/>
              <a:gd name="T33" fmla="*/ 1748 h 2764"/>
              <a:gd name="T34" fmla="*/ 2454 w 2957"/>
              <a:gd name="T35" fmla="*/ 1748 h 2764"/>
              <a:gd name="T36" fmla="*/ 2646 w 2957"/>
              <a:gd name="T37" fmla="*/ 1503 h 2764"/>
              <a:gd name="T38" fmla="*/ 2646 w 2957"/>
              <a:gd name="T39" fmla="*/ 1503 h 2764"/>
              <a:gd name="T40" fmla="*/ 2956 w 2957"/>
              <a:gd name="T41" fmla="*/ 1492 h 2764"/>
              <a:gd name="T42" fmla="*/ 2956 w 2957"/>
              <a:gd name="T43" fmla="*/ 961 h 2764"/>
              <a:gd name="T44" fmla="*/ 2956 w 2957"/>
              <a:gd name="T45" fmla="*/ 961 h 2764"/>
              <a:gd name="T46" fmla="*/ 1566 w 2957"/>
              <a:gd name="T47" fmla="*/ 163 h 2764"/>
              <a:gd name="T48" fmla="*/ 1566 w 2957"/>
              <a:gd name="T49" fmla="*/ 161 h 2764"/>
              <a:gd name="T50" fmla="*/ 1561 w 2957"/>
              <a:gd name="T51" fmla="*/ 153 h 2764"/>
              <a:gd name="T52" fmla="*/ 999 w 2957"/>
              <a:gd name="T53" fmla="*/ 478 h 2764"/>
              <a:gd name="T54" fmla="*/ 999 w 2957"/>
              <a:gd name="T55" fmla="*/ 478 h 2764"/>
              <a:gd name="T56" fmla="*/ 885 w 2957"/>
              <a:gd name="T57" fmla="*/ 375 h 2764"/>
              <a:gd name="T58" fmla="*/ 885 w 2957"/>
              <a:gd name="T59" fmla="*/ 375 h 2764"/>
              <a:gd name="T60" fmla="*/ 769 w 2957"/>
              <a:gd name="T61" fmla="*/ 82 h 2764"/>
              <a:gd name="T62" fmla="*/ 769 w 2957"/>
              <a:gd name="T63" fmla="*/ 82 h 2764"/>
              <a:gd name="T64" fmla="*/ 374 w 2957"/>
              <a:gd name="T65" fmla="*/ 184 h 2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57" h="2764">
                <a:moveTo>
                  <a:pt x="374" y="184"/>
                </a:moveTo>
                <a:lnTo>
                  <a:pt x="374" y="184"/>
                </a:lnTo>
                <a:cubicBezTo>
                  <a:pt x="279" y="351"/>
                  <a:pt x="386" y="495"/>
                  <a:pt x="535" y="574"/>
                </a:cubicBezTo>
                <a:lnTo>
                  <a:pt x="535" y="574"/>
                </a:lnTo>
                <a:cubicBezTo>
                  <a:pt x="593" y="605"/>
                  <a:pt x="605" y="677"/>
                  <a:pt x="570" y="726"/>
                </a:cubicBezTo>
                <a:lnTo>
                  <a:pt x="0" y="1055"/>
                </a:lnTo>
                <a:lnTo>
                  <a:pt x="5" y="1062"/>
                </a:lnTo>
                <a:lnTo>
                  <a:pt x="6" y="1063"/>
                </a:lnTo>
                <a:lnTo>
                  <a:pt x="6" y="1063"/>
                </a:lnTo>
                <a:cubicBezTo>
                  <a:pt x="661" y="2125"/>
                  <a:pt x="1787" y="2729"/>
                  <a:pt x="2956" y="2763"/>
                </a:cubicBezTo>
                <a:lnTo>
                  <a:pt x="2956" y="2211"/>
                </a:lnTo>
                <a:lnTo>
                  <a:pt x="2956" y="2211"/>
                </a:lnTo>
                <a:cubicBezTo>
                  <a:pt x="2873" y="2241"/>
                  <a:pt x="2789" y="2247"/>
                  <a:pt x="2714" y="2229"/>
                </a:cubicBezTo>
                <a:lnTo>
                  <a:pt x="2714" y="2229"/>
                </a:lnTo>
                <a:cubicBezTo>
                  <a:pt x="2622" y="2206"/>
                  <a:pt x="2545" y="2147"/>
                  <a:pt x="2493" y="2058"/>
                </a:cubicBezTo>
                <a:lnTo>
                  <a:pt x="2493" y="2058"/>
                </a:lnTo>
                <a:cubicBezTo>
                  <a:pt x="2438" y="1966"/>
                  <a:pt x="2425" y="1854"/>
                  <a:pt x="2454" y="1748"/>
                </a:cubicBezTo>
                <a:lnTo>
                  <a:pt x="2454" y="1748"/>
                </a:lnTo>
                <a:cubicBezTo>
                  <a:pt x="2484" y="1643"/>
                  <a:pt x="2553" y="1553"/>
                  <a:pt x="2646" y="1503"/>
                </a:cubicBezTo>
                <a:lnTo>
                  <a:pt x="2646" y="1503"/>
                </a:lnTo>
                <a:cubicBezTo>
                  <a:pt x="2762" y="1440"/>
                  <a:pt x="2870" y="1458"/>
                  <a:pt x="2956" y="1492"/>
                </a:cubicBezTo>
                <a:lnTo>
                  <a:pt x="2956" y="961"/>
                </a:lnTo>
                <a:lnTo>
                  <a:pt x="2956" y="961"/>
                </a:lnTo>
                <a:cubicBezTo>
                  <a:pt x="2409" y="930"/>
                  <a:pt x="1886" y="648"/>
                  <a:pt x="1566" y="163"/>
                </a:cubicBezTo>
                <a:lnTo>
                  <a:pt x="1566" y="161"/>
                </a:lnTo>
                <a:lnTo>
                  <a:pt x="1561" y="153"/>
                </a:lnTo>
                <a:lnTo>
                  <a:pt x="999" y="478"/>
                </a:lnTo>
                <a:lnTo>
                  <a:pt x="999" y="478"/>
                </a:lnTo>
                <a:cubicBezTo>
                  <a:pt x="941" y="484"/>
                  <a:pt x="885" y="440"/>
                  <a:pt x="885" y="375"/>
                </a:cubicBezTo>
                <a:lnTo>
                  <a:pt x="885" y="375"/>
                </a:lnTo>
                <a:cubicBezTo>
                  <a:pt x="885" y="260"/>
                  <a:pt x="878" y="149"/>
                  <a:pt x="769" y="82"/>
                </a:cubicBezTo>
                <a:lnTo>
                  <a:pt x="769" y="82"/>
                </a:lnTo>
                <a:cubicBezTo>
                  <a:pt x="635" y="0"/>
                  <a:pt x="451" y="49"/>
                  <a:pt x="374" y="1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0" name="Freeform 114">
            <a:extLst>
              <a:ext uri="{FF2B5EF4-FFF2-40B4-BE49-F238E27FC236}">
                <a16:creationId xmlns:a16="http://schemas.microsoft.com/office/drawing/2014/main" id="{49A3BA3D-D650-B54B-ADE6-E13371381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2023" y="5891124"/>
            <a:ext cx="2691873" cy="4394894"/>
          </a:xfrm>
          <a:custGeom>
            <a:avLst/>
            <a:gdLst>
              <a:gd name="T0" fmla="*/ 621 w 2159"/>
              <a:gd name="T1" fmla="*/ 3525 h 3527"/>
              <a:gd name="T2" fmla="*/ 621 w 2159"/>
              <a:gd name="T3" fmla="*/ 3525 h 3527"/>
              <a:gd name="T4" fmla="*/ 878 w 2159"/>
              <a:gd name="T5" fmla="*/ 3191 h 3527"/>
              <a:gd name="T6" fmla="*/ 878 w 2159"/>
              <a:gd name="T7" fmla="*/ 3191 h 3527"/>
              <a:gd name="T8" fmla="*/ 992 w 2159"/>
              <a:gd name="T9" fmla="*/ 3084 h 3527"/>
              <a:gd name="T10" fmla="*/ 1562 w 2159"/>
              <a:gd name="T11" fmla="*/ 3413 h 3527"/>
              <a:gd name="T12" fmla="*/ 1566 w 2159"/>
              <a:gd name="T13" fmla="*/ 3405 h 3527"/>
              <a:gd name="T14" fmla="*/ 1566 w 2159"/>
              <a:gd name="T15" fmla="*/ 3404 h 3527"/>
              <a:gd name="T16" fmla="*/ 1566 w 2159"/>
              <a:gd name="T17" fmla="*/ 3404 h 3527"/>
              <a:gd name="T18" fmla="*/ 1563 w 2159"/>
              <a:gd name="T19" fmla="*/ 0 h 3527"/>
              <a:gd name="T20" fmla="*/ 1084 w 2159"/>
              <a:gd name="T21" fmla="*/ 276 h 3527"/>
              <a:gd name="T22" fmla="*/ 1084 w 2159"/>
              <a:gd name="T23" fmla="*/ 276 h 3527"/>
              <a:gd name="T24" fmla="*/ 1221 w 2159"/>
              <a:gd name="T25" fmla="*/ 476 h 3527"/>
              <a:gd name="T26" fmla="*/ 1221 w 2159"/>
              <a:gd name="T27" fmla="*/ 476 h 3527"/>
              <a:gd name="T28" fmla="*/ 1184 w 2159"/>
              <a:gd name="T29" fmla="*/ 754 h 3527"/>
              <a:gd name="T30" fmla="*/ 1184 w 2159"/>
              <a:gd name="T31" fmla="*/ 754 h 3527"/>
              <a:gd name="T32" fmla="*/ 935 w 2159"/>
              <a:gd name="T33" fmla="*/ 941 h 3527"/>
              <a:gd name="T34" fmla="*/ 935 w 2159"/>
              <a:gd name="T35" fmla="*/ 941 h 3527"/>
              <a:gd name="T36" fmla="*/ 627 w 2159"/>
              <a:gd name="T37" fmla="*/ 897 h 3527"/>
              <a:gd name="T38" fmla="*/ 627 w 2159"/>
              <a:gd name="T39" fmla="*/ 897 h 3527"/>
              <a:gd name="T40" fmla="*/ 463 w 2159"/>
              <a:gd name="T41" fmla="*/ 635 h 3527"/>
              <a:gd name="T42" fmla="*/ 3 w 2159"/>
              <a:gd name="T43" fmla="*/ 900 h 3527"/>
              <a:gd name="T44" fmla="*/ 3 w 2159"/>
              <a:gd name="T45" fmla="*/ 900 h 3527"/>
              <a:gd name="T46" fmla="*/ 6 w 2159"/>
              <a:gd name="T47" fmla="*/ 2503 h 3527"/>
              <a:gd name="T48" fmla="*/ 5 w 2159"/>
              <a:gd name="T49" fmla="*/ 2504 h 3527"/>
              <a:gd name="T50" fmla="*/ 0 w 2159"/>
              <a:gd name="T51" fmla="*/ 2512 h 3527"/>
              <a:gd name="T52" fmla="*/ 563 w 2159"/>
              <a:gd name="T53" fmla="*/ 2837 h 3527"/>
              <a:gd name="T54" fmla="*/ 563 w 2159"/>
              <a:gd name="T55" fmla="*/ 2837 h 3527"/>
              <a:gd name="T56" fmla="*/ 531 w 2159"/>
              <a:gd name="T57" fmla="*/ 2986 h 3527"/>
              <a:gd name="T58" fmla="*/ 531 w 2159"/>
              <a:gd name="T59" fmla="*/ 2986 h 3527"/>
              <a:gd name="T60" fmla="*/ 335 w 2159"/>
              <a:gd name="T61" fmla="*/ 3234 h 3527"/>
              <a:gd name="T62" fmla="*/ 335 w 2159"/>
              <a:gd name="T63" fmla="*/ 3234 h 3527"/>
              <a:gd name="T64" fmla="*/ 621 w 2159"/>
              <a:gd name="T65" fmla="*/ 3525 h 3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59" h="3527">
                <a:moveTo>
                  <a:pt x="621" y="3525"/>
                </a:moveTo>
                <a:lnTo>
                  <a:pt x="621" y="3525"/>
                </a:lnTo>
                <a:cubicBezTo>
                  <a:pt x="813" y="3523"/>
                  <a:pt x="884" y="3360"/>
                  <a:pt x="878" y="3191"/>
                </a:cubicBezTo>
                <a:lnTo>
                  <a:pt x="878" y="3191"/>
                </a:lnTo>
                <a:cubicBezTo>
                  <a:pt x="876" y="3125"/>
                  <a:pt x="933" y="3078"/>
                  <a:pt x="992" y="3084"/>
                </a:cubicBezTo>
                <a:lnTo>
                  <a:pt x="1562" y="3413"/>
                </a:lnTo>
                <a:lnTo>
                  <a:pt x="1566" y="3405"/>
                </a:lnTo>
                <a:lnTo>
                  <a:pt x="1566" y="3404"/>
                </a:lnTo>
                <a:lnTo>
                  <a:pt x="1566" y="3404"/>
                </a:lnTo>
                <a:cubicBezTo>
                  <a:pt x="2158" y="2306"/>
                  <a:pt x="2118" y="1029"/>
                  <a:pt x="1563" y="0"/>
                </a:cubicBezTo>
                <a:lnTo>
                  <a:pt x="1084" y="276"/>
                </a:lnTo>
                <a:lnTo>
                  <a:pt x="1084" y="276"/>
                </a:lnTo>
                <a:cubicBezTo>
                  <a:pt x="1152" y="334"/>
                  <a:pt x="1200" y="402"/>
                  <a:pt x="1221" y="476"/>
                </a:cubicBezTo>
                <a:lnTo>
                  <a:pt x="1221" y="476"/>
                </a:lnTo>
                <a:cubicBezTo>
                  <a:pt x="1248" y="568"/>
                  <a:pt x="1235" y="663"/>
                  <a:pt x="1184" y="754"/>
                </a:cubicBezTo>
                <a:lnTo>
                  <a:pt x="1184" y="754"/>
                </a:lnTo>
                <a:cubicBezTo>
                  <a:pt x="1132" y="845"/>
                  <a:pt x="1041" y="913"/>
                  <a:pt x="935" y="941"/>
                </a:cubicBezTo>
                <a:lnTo>
                  <a:pt x="935" y="941"/>
                </a:lnTo>
                <a:cubicBezTo>
                  <a:pt x="830" y="968"/>
                  <a:pt x="717" y="952"/>
                  <a:pt x="627" y="897"/>
                </a:cubicBezTo>
                <a:lnTo>
                  <a:pt x="627" y="897"/>
                </a:lnTo>
                <a:cubicBezTo>
                  <a:pt x="515" y="828"/>
                  <a:pt x="476" y="728"/>
                  <a:pt x="463" y="635"/>
                </a:cubicBezTo>
                <a:lnTo>
                  <a:pt x="3" y="900"/>
                </a:lnTo>
                <a:lnTo>
                  <a:pt x="3" y="900"/>
                </a:lnTo>
                <a:cubicBezTo>
                  <a:pt x="249" y="1390"/>
                  <a:pt x="266" y="1983"/>
                  <a:pt x="6" y="2503"/>
                </a:cubicBezTo>
                <a:lnTo>
                  <a:pt x="5" y="2504"/>
                </a:lnTo>
                <a:lnTo>
                  <a:pt x="0" y="2512"/>
                </a:lnTo>
                <a:lnTo>
                  <a:pt x="563" y="2837"/>
                </a:lnTo>
                <a:lnTo>
                  <a:pt x="563" y="2837"/>
                </a:lnTo>
                <a:cubicBezTo>
                  <a:pt x="597" y="2883"/>
                  <a:pt x="587" y="2954"/>
                  <a:pt x="531" y="2986"/>
                </a:cubicBezTo>
                <a:lnTo>
                  <a:pt x="531" y="2986"/>
                </a:lnTo>
                <a:cubicBezTo>
                  <a:pt x="431" y="3045"/>
                  <a:pt x="338" y="3106"/>
                  <a:pt x="335" y="3234"/>
                </a:cubicBezTo>
                <a:lnTo>
                  <a:pt x="335" y="3234"/>
                </a:lnTo>
                <a:cubicBezTo>
                  <a:pt x="330" y="3390"/>
                  <a:pt x="465" y="3526"/>
                  <a:pt x="621" y="35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1" name="Freeform 115">
            <a:extLst>
              <a:ext uri="{FF2B5EF4-FFF2-40B4-BE49-F238E27FC236}">
                <a16:creationId xmlns:a16="http://schemas.microsoft.com/office/drawing/2014/main" id="{1AA6DE56-BC1C-3241-945D-7DBCF248A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9685" y="3550846"/>
            <a:ext cx="3686217" cy="3439005"/>
          </a:xfrm>
          <a:custGeom>
            <a:avLst/>
            <a:gdLst>
              <a:gd name="T0" fmla="*/ 2582 w 2957"/>
              <a:gd name="T1" fmla="*/ 2578 h 2762"/>
              <a:gd name="T2" fmla="*/ 2582 w 2957"/>
              <a:gd name="T3" fmla="*/ 2578 h 2762"/>
              <a:gd name="T4" fmla="*/ 2422 w 2957"/>
              <a:gd name="T5" fmla="*/ 2188 h 2762"/>
              <a:gd name="T6" fmla="*/ 2422 w 2957"/>
              <a:gd name="T7" fmla="*/ 2188 h 2762"/>
              <a:gd name="T8" fmla="*/ 2386 w 2957"/>
              <a:gd name="T9" fmla="*/ 2036 h 2762"/>
              <a:gd name="T10" fmla="*/ 2956 w 2957"/>
              <a:gd name="T11" fmla="*/ 1708 h 2762"/>
              <a:gd name="T12" fmla="*/ 2951 w 2957"/>
              <a:gd name="T13" fmla="*/ 1700 h 2762"/>
              <a:gd name="T14" fmla="*/ 2950 w 2957"/>
              <a:gd name="T15" fmla="*/ 1699 h 2762"/>
              <a:gd name="T16" fmla="*/ 2950 w 2957"/>
              <a:gd name="T17" fmla="*/ 1699 h 2762"/>
              <a:gd name="T18" fmla="*/ 0 w 2957"/>
              <a:gd name="T19" fmla="*/ 0 h 2762"/>
              <a:gd name="T20" fmla="*/ 0 w 2957"/>
              <a:gd name="T21" fmla="*/ 552 h 2762"/>
              <a:gd name="T22" fmla="*/ 0 w 2957"/>
              <a:gd name="T23" fmla="*/ 552 h 2762"/>
              <a:gd name="T24" fmla="*/ 242 w 2957"/>
              <a:gd name="T25" fmla="*/ 534 h 2762"/>
              <a:gd name="T26" fmla="*/ 242 w 2957"/>
              <a:gd name="T27" fmla="*/ 534 h 2762"/>
              <a:gd name="T28" fmla="*/ 463 w 2957"/>
              <a:gd name="T29" fmla="*/ 704 h 2762"/>
              <a:gd name="T30" fmla="*/ 463 w 2957"/>
              <a:gd name="T31" fmla="*/ 704 h 2762"/>
              <a:gd name="T32" fmla="*/ 502 w 2957"/>
              <a:gd name="T33" fmla="*/ 1014 h 2762"/>
              <a:gd name="T34" fmla="*/ 502 w 2957"/>
              <a:gd name="T35" fmla="*/ 1014 h 2762"/>
              <a:gd name="T36" fmla="*/ 310 w 2957"/>
              <a:gd name="T37" fmla="*/ 1259 h 2762"/>
              <a:gd name="T38" fmla="*/ 310 w 2957"/>
              <a:gd name="T39" fmla="*/ 1259 h 2762"/>
              <a:gd name="T40" fmla="*/ 0 w 2957"/>
              <a:gd name="T41" fmla="*/ 1270 h 2762"/>
              <a:gd name="T42" fmla="*/ 0 w 2957"/>
              <a:gd name="T43" fmla="*/ 1801 h 2762"/>
              <a:gd name="T44" fmla="*/ 0 w 2957"/>
              <a:gd name="T45" fmla="*/ 1801 h 2762"/>
              <a:gd name="T46" fmla="*/ 1391 w 2957"/>
              <a:gd name="T47" fmla="*/ 2600 h 2762"/>
              <a:gd name="T48" fmla="*/ 1391 w 2957"/>
              <a:gd name="T49" fmla="*/ 2601 h 2762"/>
              <a:gd name="T50" fmla="*/ 1395 w 2957"/>
              <a:gd name="T51" fmla="*/ 2609 h 2762"/>
              <a:gd name="T52" fmla="*/ 1957 w 2957"/>
              <a:gd name="T53" fmla="*/ 2284 h 2762"/>
              <a:gd name="T54" fmla="*/ 1957 w 2957"/>
              <a:gd name="T55" fmla="*/ 2284 h 2762"/>
              <a:gd name="T56" fmla="*/ 2071 w 2957"/>
              <a:gd name="T57" fmla="*/ 2386 h 2762"/>
              <a:gd name="T58" fmla="*/ 2071 w 2957"/>
              <a:gd name="T59" fmla="*/ 2386 h 2762"/>
              <a:gd name="T60" fmla="*/ 2187 w 2957"/>
              <a:gd name="T61" fmla="*/ 2680 h 2762"/>
              <a:gd name="T62" fmla="*/ 2187 w 2957"/>
              <a:gd name="T63" fmla="*/ 2680 h 2762"/>
              <a:gd name="T64" fmla="*/ 2582 w 2957"/>
              <a:gd name="T65" fmla="*/ 2578 h 2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57" h="2762">
                <a:moveTo>
                  <a:pt x="2582" y="2578"/>
                </a:moveTo>
                <a:lnTo>
                  <a:pt x="2582" y="2578"/>
                </a:lnTo>
                <a:cubicBezTo>
                  <a:pt x="2677" y="2411"/>
                  <a:pt x="2571" y="2268"/>
                  <a:pt x="2422" y="2188"/>
                </a:cubicBezTo>
                <a:lnTo>
                  <a:pt x="2422" y="2188"/>
                </a:lnTo>
                <a:cubicBezTo>
                  <a:pt x="2363" y="2157"/>
                  <a:pt x="2351" y="2084"/>
                  <a:pt x="2386" y="2036"/>
                </a:cubicBezTo>
                <a:lnTo>
                  <a:pt x="2956" y="1708"/>
                </a:lnTo>
                <a:lnTo>
                  <a:pt x="2951" y="1700"/>
                </a:lnTo>
                <a:lnTo>
                  <a:pt x="2950" y="1699"/>
                </a:lnTo>
                <a:lnTo>
                  <a:pt x="2950" y="1699"/>
                </a:lnTo>
                <a:cubicBezTo>
                  <a:pt x="2296" y="638"/>
                  <a:pt x="1169" y="33"/>
                  <a:pt x="0" y="0"/>
                </a:cubicBezTo>
                <a:lnTo>
                  <a:pt x="0" y="552"/>
                </a:lnTo>
                <a:lnTo>
                  <a:pt x="0" y="552"/>
                </a:lnTo>
                <a:cubicBezTo>
                  <a:pt x="84" y="521"/>
                  <a:pt x="167" y="514"/>
                  <a:pt x="242" y="534"/>
                </a:cubicBezTo>
                <a:lnTo>
                  <a:pt x="242" y="534"/>
                </a:lnTo>
                <a:cubicBezTo>
                  <a:pt x="334" y="556"/>
                  <a:pt x="411" y="615"/>
                  <a:pt x="463" y="704"/>
                </a:cubicBezTo>
                <a:lnTo>
                  <a:pt x="463" y="704"/>
                </a:lnTo>
                <a:cubicBezTo>
                  <a:pt x="518" y="796"/>
                  <a:pt x="531" y="908"/>
                  <a:pt x="502" y="1014"/>
                </a:cubicBezTo>
                <a:lnTo>
                  <a:pt x="502" y="1014"/>
                </a:lnTo>
                <a:cubicBezTo>
                  <a:pt x="473" y="1119"/>
                  <a:pt x="403" y="1209"/>
                  <a:pt x="310" y="1259"/>
                </a:cubicBezTo>
                <a:lnTo>
                  <a:pt x="310" y="1259"/>
                </a:lnTo>
                <a:cubicBezTo>
                  <a:pt x="194" y="1322"/>
                  <a:pt x="87" y="1305"/>
                  <a:pt x="0" y="1270"/>
                </a:cubicBezTo>
                <a:lnTo>
                  <a:pt x="0" y="1801"/>
                </a:lnTo>
                <a:lnTo>
                  <a:pt x="0" y="1801"/>
                </a:lnTo>
                <a:cubicBezTo>
                  <a:pt x="547" y="1833"/>
                  <a:pt x="1070" y="2114"/>
                  <a:pt x="1391" y="2600"/>
                </a:cubicBezTo>
                <a:lnTo>
                  <a:pt x="1391" y="2601"/>
                </a:lnTo>
                <a:lnTo>
                  <a:pt x="1395" y="2609"/>
                </a:lnTo>
                <a:lnTo>
                  <a:pt x="1957" y="2284"/>
                </a:lnTo>
                <a:lnTo>
                  <a:pt x="1957" y="2284"/>
                </a:lnTo>
                <a:cubicBezTo>
                  <a:pt x="2015" y="2278"/>
                  <a:pt x="2071" y="2322"/>
                  <a:pt x="2071" y="2386"/>
                </a:cubicBezTo>
                <a:lnTo>
                  <a:pt x="2071" y="2386"/>
                </a:lnTo>
                <a:cubicBezTo>
                  <a:pt x="2072" y="2503"/>
                  <a:pt x="2078" y="2614"/>
                  <a:pt x="2187" y="2680"/>
                </a:cubicBezTo>
                <a:lnTo>
                  <a:pt x="2187" y="2680"/>
                </a:lnTo>
                <a:cubicBezTo>
                  <a:pt x="2321" y="2761"/>
                  <a:pt x="2506" y="2713"/>
                  <a:pt x="2582" y="25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6F3B9-A217-B842-A4B2-7DDC957BBFA5}"/>
              </a:ext>
            </a:extLst>
          </p:cNvPr>
          <p:cNvSpPr txBox="1"/>
          <p:nvPr/>
        </p:nvSpPr>
        <p:spPr>
          <a:xfrm>
            <a:off x="7776109" y="753790"/>
            <a:ext cx="8777403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PUZZLE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06B4C-00C6-234C-9926-B7F5A632C853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7066E-972B-DC43-85EF-B10DF5B60062}"/>
              </a:ext>
            </a:extLst>
          </p:cNvPr>
          <p:cNvSpPr txBox="1"/>
          <p:nvPr/>
        </p:nvSpPr>
        <p:spPr>
          <a:xfrm>
            <a:off x="2502983" y="3923331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60D31-9D55-E642-AA6A-6E50C7B01BDB}"/>
              </a:ext>
            </a:extLst>
          </p:cNvPr>
          <p:cNvSpPr txBox="1"/>
          <p:nvPr/>
        </p:nvSpPr>
        <p:spPr>
          <a:xfrm>
            <a:off x="2497159" y="3230743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A4C05-B76B-C943-B2C7-EA633022823E}"/>
              </a:ext>
            </a:extLst>
          </p:cNvPr>
          <p:cNvSpPr txBox="1"/>
          <p:nvPr/>
        </p:nvSpPr>
        <p:spPr>
          <a:xfrm>
            <a:off x="2510603" y="8778994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333C1-EA06-9141-B969-50D39951F33A}"/>
              </a:ext>
            </a:extLst>
          </p:cNvPr>
          <p:cNvSpPr txBox="1"/>
          <p:nvPr/>
        </p:nvSpPr>
        <p:spPr>
          <a:xfrm>
            <a:off x="2504779" y="8086406"/>
            <a:ext cx="187936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FB33A-E6EF-B446-AFCD-69776B841347}"/>
              </a:ext>
            </a:extLst>
          </p:cNvPr>
          <p:cNvSpPr txBox="1"/>
          <p:nvPr/>
        </p:nvSpPr>
        <p:spPr>
          <a:xfrm>
            <a:off x="17884634" y="3923331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C661E-EC03-5249-903A-B6D420560FB0}"/>
              </a:ext>
            </a:extLst>
          </p:cNvPr>
          <p:cNvSpPr txBox="1"/>
          <p:nvPr/>
        </p:nvSpPr>
        <p:spPr>
          <a:xfrm>
            <a:off x="17878810" y="3230743"/>
            <a:ext cx="2380780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C47391-89CC-C84D-A9D2-2D1C2E259699}"/>
              </a:ext>
            </a:extLst>
          </p:cNvPr>
          <p:cNvSpPr txBox="1"/>
          <p:nvPr/>
        </p:nvSpPr>
        <p:spPr>
          <a:xfrm>
            <a:off x="17892254" y="8778994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B21537-2491-8747-9A7C-C9FCBF94686A}"/>
              </a:ext>
            </a:extLst>
          </p:cNvPr>
          <p:cNvSpPr txBox="1"/>
          <p:nvPr/>
        </p:nvSpPr>
        <p:spPr>
          <a:xfrm>
            <a:off x="17886430" y="8086406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B97FD8-BBC4-DA46-94AE-59FF383E52D0}"/>
              </a:ext>
            </a:extLst>
          </p:cNvPr>
          <p:cNvSpPr txBox="1"/>
          <p:nvPr/>
        </p:nvSpPr>
        <p:spPr>
          <a:xfrm>
            <a:off x="13554262" y="4208692"/>
            <a:ext cx="960198" cy="193899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45E522-F0B9-7F4C-AED8-4FBB20585DD7}"/>
              </a:ext>
            </a:extLst>
          </p:cNvPr>
          <p:cNvSpPr txBox="1"/>
          <p:nvPr/>
        </p:nvSpPr>
        <p:spPr>
          <a:xfrm>
            <a:off x="14993593" y="7188959"/>
            <a:ext cx="960198" cy="193899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661F96-ECEB-8744-9965-CA464D6F4DA9}"/>
              </a:ext>
            </a:extLst>
          </p:cNvPr>
          <p:cNvSpPr txBox="1"/>
          <p:nvPr/>
        </p:nvSpPr>
        <p:spPr>
          <a:xfrm>
            <a:off x="8313394" y="6714824"/>
            <a:ext cx="960198" cy="193899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20C6F5-A982-0048-ADCD-46A9F87F104C}"/>
              </a:ext>
            </a:extLst>
          </p:cNvPr>
          <p:cNvSpPr txBox="1"/>
          <p:nvPr/>
        </p:nvSpPr>
        <p:spPr>
          <a:xfrm>
            <a:off x="9752726" y="9805159"/>
            <a:ext cx="960198" cy="193899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  <p:sp>
        <p:nvSpPr>
          <p:cNvPr id="32" name="Shape 2602">
            <a:extLst>
              <a:ext uri="{FF2B5EF4-FFF2-40B4-BE49-F238E27FC236}">
                <a16:creationId xmlns:a16="http://schemas.microsoft.com/office/drawing/2014/main" id="{F4C95B09-38F9-9149-B10C-C55FB50C3E6C}"/>
              </a:ext>
            </a:extLst>
          </p:cNvPr>
          <p:cNvSpPr>
            <a:spLocks noChangeAspect="1"/>
          </p:cNvSpPr>
          <p:nvPr/>
        </p:nvSpPr>
        <p:spPr>
          <a:xfrm>
            <a:off x="11483117" y="7436465"/>
            <a:ext cx="1411416" cy="1154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93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40">
            <a:extLst>
              <a:ext uri="{FF2B5EF4-FFF2-40B4-BE49-F238E27FC236}">
                <a16:creationId xmlns:a16="http://schemas.microsoft.com/office/drawing/2014/main" id="{A17F4EF2-8145-424E-986A-7374A0AAE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858" y="7379891"/>
            <a:ext cx="4889321" cy="5499113"/>
          </a:xfrm>
          <a:custGeom>
            <a:avLst/>
            <a:gdLst>
              <a:gd name="T0" fmla="*/ 3883 w 3925"/>
              <a:gd name="T1" fmla="*/ 3668 h 4413"/>
              <a:gd name="T2" fmla="*/ 3770 w 3925"/>
              <a:gd name="T3" fmla="*/ 3662 h 4413"/>
              <a:gd name="T4" fmla="*/ 3515 w 3925"/>
              <a:gd name="T5" fmla="*/ 3735 h 4413"/>
              <a:gd name="T6" fmla="*/ 3500 w 3925"/>
              <a:gd name="T7" fmla="*/ 3734 h 4413"/>
              <a:gd name="T8" fmla="*/ 3390 w 3925"/>
              <a:gd name="T9" fmla="*/ 3703 h 4413"/>
              <a:gd name="T10" fmla="*/ 3389 w 3925"/>
              <a:gd name="T11" fmla="*/ 3702 h 4413"/>
              <a:gd name="T12" fmla="*/ 3381 w 3925"/>
              <a:gd name="T13" fmla="*/ 3698 h 4413"/>
              <a:gd name="T14" fmla="*/ 3378 w 3925"/>
              <a:gd name="T15" fmla="*/ 3696 h 4413"/>
              <a:gd name="T16" fmla="*/ 3373 w 3925"/>
              <a:gd name="T17" fmla="*/ 3692 h 4413"/>
              <a:gd name="T18" fmla="*/ 3367 w 3925"/>
              <a:gd name="T19" fmla="*/ 3688 h 4413"/>
              <a:gd name="T20" fmla="*/ 3365 w 3925"/>
              <a:gd name="T21" fmla="*/ 3686 h 4413"/>
              <a:gd name="T22" fmla="*/ 3329 w 3925"/>
              <a:gd name="T23" fmla="*/ 3651 h 4413"/>
              <a:gd name="T24" fmla="*/ 3264 w 3925"/>
              <a:gd name="T25" fmla="*/ 3444 h 4413"/>
              <a:gd name="T26" fmla="*/ 3341 w 3925"/>
              <a:gd name="T27" fmla="*/ 3223 h 4413"/>
              <a:gd name="T28" fmla="*/ 3435 w 3925"/>
              <a:gd name="T29" fmla="*/ 3165 h 4413"/>
              <a:gd name="T30" fmla="*/ 3515 w 3925"/>
              <a:gd name="T31" fmla="*/ 3153 h 4413"/>
              <a:gd name="T32" fmla="*/ 3769 w 3925"/>
              <a:gd name="T33" fmla="*/ 3230 h 4413"/>
              <a:gd name="T34" fmla="*/ 3881 w 3925"/>
              <a:gd name="T35" fmla="*/ 3226 h 4413"/>
              <a:gd name="T36" fmla="*/ 3888 w 3925"/>
              <a:gd name="T37" fmla="*/ 3221 h 4413"/>
              <a:gd name="T38" fmla="*/ 3924 w 3925"/>
              <a:gd name="T39" fmla="*/ 2551 h 4413"/>
              <a:gd name="T40" fmla="*/ 2236 w 3925"/>
              <a:gd name="T41" fmla="*/ 2551 h 4413"/>
              <a:gd name="T42" fmla="*/ 1861 w 3925"/>
              <a:gd name="T43" fmla="*/ 635 h 4413"/>
              <a:gd name="T44" fmla="*/ 1156 w 3925"/>
              <a:gd name="T45" fmla="*/ 637 h 4413"/>
              <a:gd name="T46" fmla="*/ 1145 w 3925"/>
              <a:gd name="T47" fmla="*/ 624 h 4413"/>
              <a:gd name="T48" fmla="*/ 1141 w 3925"/>
              <a:gd name="T49" fmla="*/ 618 h 4413"/>
              <a:gd name="T50" fmla="*/ 1136 w 3925"/>
              <a:gd name="T51" fmla="*/ 504 h 4413"/>
              <a:gd name="T52" fmla="*/ 1213 w 3925"/>
              <a:gd name="T53" fmla="*/ 251 h 4413"/>
              <a:gd name="T54" fmla="*/ 1202 w 3925"/>
              <a:gd name="T55" fmla="*/ 171 h 4413"/>
              <a:gd name="T56" fmla="*/ 1143 w 3925"/>
              <a:gd name="T57" fmla="*/ 77 h 4413"/>
              <a:gd name="T58" fmla="*/ 923 w 3925"/>
              <a:gd name="T59" fmla="*/ 0 h 4413"/>
              <a:gd name="T60" fmla="*/ 715 w 3925"/>
              <a:gd name="T61" fmla="*/ 65 h 4413"/>
              <a:gd name="T62" fmla="*/ 681 w 3925"/>
              <a:gd name="T63" fmla="*/ 100 h 4413"/>
              <a:gd name="T64" fmla="*/ 679 w 3925"/>
              <a:gd name="T65" fmla="*/ 103 h 4413"/>
              <a:gd name="T66" fmla="*/ 674 w 3925"/>
              <a:gd name="T67" fmla="*/ 109 h 4413"/>
              <a:gd name="T68" fmla="*/ 671 w 3925"/>
              <a:gd name="T69" fmla="*/ 114 h 4413"/>
              <a:gd name="T70" fmla="*/ 669 w 3925"/>
              <a:gd name="T71" fmla="*/ 117 h 4413"/>
              <a:gd name="T72" fmla="*/ 664 w 3925"/>
              <a:gd name="T73" fmla="*/ 125 h 4413"/>
              <a:gd name="T74" fmla="*/ 663 w 3925"/>
              <a:gd name="T75" fmla="*/ 125 h 4413"/>
              <a:gd name="T76" fmla="*/ 632 w 3925"/>
              <a:gd name="T77" fmla="*/ 236 h 4413"/>
              <a:gd name="T78" fmla="*/ 631 w 3925"/>
              <a:gd name="T79" fmla="*/ 251 h 4413"/>
              <a:gd name="T80" fmla="*/ 705 w 3925"/>
              <a:gd name="T81" fmla="*/ 505 h 4413"/>
              <a:gd name="T82" fmla="*/ 699 w 3925"/>
              <a:gd name="T83" fmla="*/ 619 h 4413"/>
              <a:gd name="T84" fmla="*/ 683 w 3925"/>
              <a:gd name="T85" fmla="*/ 638 h 4413"/>
              <a:gd name="T86" fmla="*/ 0 w 3925"/>
              <a:gd name="T87" fmla="*/ 3679 h 4413"/>
              <a:gd name="T88" fmla="*/ 734 w 3925"/>
              <a:gd name="T89" fmla="*/ 4412 h 4413"/>
              <a:gd name="T90" fmla="*/ 3918 w 3925"/>
              <a:gd name="T91" fmla="*/ 3702 h 4413"/>
              <a:gd name="T92" fmla="*/ 3883 w 3925"/>
              <a:gd name="T93" fmla="*/ 3668 h 4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25" h="4413">
                <a:moveTo>
                  <a:pt x="3883" y="3668"/>
                </a:moveTo>
                <a:lnTo>
                  <a:pt x="3883" y="3668"/>
                </a:lnTo>
                <a:cubicBezTo>
                  <a:pt x="3848" y="3646"/>
                  <a:pt x="3806" y="3644"/>
                  <a:pt x="3770" y="3662"/>
                </a:cubicBezTo>
                <a:lnTo>
                  <a:pt x="3770" y="3662"/>
                </a:lnTo>
                <a:cubicBezTo>
                  <a:pt x="3676" y="3707"/>
                  <a:pt x="3581" y="3735"/>
                  <a:pt x="3515" y="3735"/>
                </a:cubicBezTo>
                <a:lnTo>
                  <a:pt x="3515" y="3735"/>
                </a:lnTo>
                <a:cubicBezTo>
                  <a:pt x="3510" y="3735"/>
                  <a:pt x="3505" y="3734"/>
                  <a:pt x="3500" y="3734"/>
                </a:cubicBezTo>
                <a:lnTo>
                  <a:pt x="3500" y="3734"/>
                </a:lnTo>
                <a:cubicBezTo>
                  <a:pt x="3459" y="3732"/>
                  <a:pt x="3422" y="3721"/>
                  <a:pt x="3390" y="3703"/>
                </a:cubicBezTo>
                <a:lnTo>
                  <a:pt x="3390" y="3703"/>
                </a:lnTo>
                <a:cubicBezTo>
                  <a:pt x="3390" y="3703"/>
                  <a:pt x="3389" y="3703"/>
                  <a:pt x="3389" y="3702"/>
                </a:cubicBezTo>
                <a:lnTo>
                  <a:pt x="3389" y="3702"/>
                </a:lnTo>
                <a:cubicBezTo>
                  <a:pt x="3387" y="3701"/>
                  <a:pt x="3384" y="3699"/>
                  <a:pt x="3381" y="3698"/>
                </a:cubicBezTo>
                <a:lnTo>
                  <a:pt x="3381" y="3698"/>
                </a:lnTo>
                <a:cubicBezTo>
                  <a:pt x="3380" y="3697"/>
                  <a:pt x="3379" y="3696"/>
                  <a:pt x="3378" y="3696"/>
                </a:cubicBezTo>
                <a:lnTo>
                  <a:pt x="3378" y="3696"/>
                </a:lnTo>
                <a:cubicBezTo>
                  <a:pt x="3376" y="3694"/>
                  <a:pt x="3374" y="3693"/>
                  <a:pt x="3373" y="3692"/>
                </a:cubicBezTo>
                <a:lnTo>
                  <a:pt x="3373" y="3692"/>
                </a:lnTo>
                <a:cubicBezTo>
                  <a:pt x="3371" y="3691"/>
                  <a:pt x="3369" y="3689"/>
                  <a:pt x="3367" y="3688"/>
                </a:cubicBezTo>
                <a:lnTo>
                  <a:pt x="3367" y="3688"/>
                </a:lnTo>
                <a:cubicBezTo>
                  <a:pt x="3367" y="3687"/>
                  <a:pt x="3365" y="3686"/>
                  <a:pt x="3365" y="3686"/>
                </a:cubicBezTo>
                <a:lnTo>
                  <a:pt x="3365" y="3686"/>
                </a:lnTo>
                <a:cubicBezTo>
                  <a:pt x="3352" y="3676"/>
                  <a:pt x="3340" y="3664"/>
                  <a:pt x="3329" y="3651"/>
                </a:cubicBezTo>
                <a:lnTo>
                  <a:pt x="3329" y="3651"/>
                </a:lnTo>
                <a:cubicBezTo>
                  <a:pt x="3288" y="3600"/>
                  <a:pt x="3264" y="3526"/>
                  <a:pt x="3264" y="3444"/>
                </a:cubicBezTo>
                <a:lnTo>
                  <a:pt x="3264" y="3444"/>
                </a:lnTo>
                <a:cubicBezTo>
                  <a:pt x="3264" y="3350"/>
                  <a:pt x="3292" y="3274"/>
                  <a:pt x="3341" y="3223"/>
                </a:cubicBezTo>
                <a:lnTo>
                  <a:pt x="3341" y="3223"/>
                </a:lnTo>
                <a:cubicBezTo>
                  <a:pt x="3367" y="3197"/>
                  <a:pt x="3398" y="3176"/>
                  <a:pt x="3435" y="3165"/>
                </a:cubicBezTo>
                <a:lnTo>
                  <a:pt x="3435" y="3165"/>
                </a:lnTo>
                <a:cubicBezTo>
                  <a:pt x="3460" y="3158"/>
                  <a:pt x="3486" y="3153"/>
                  <a:pt x="3515" y="3153"/>
                </a:cubicBezTo>
                <a:lnTo>
                  <a:pt x="3515" y="3153"/>
                </a:lnTo>
                <a:cubicBezTo>
                  <a:pt x="3579" y="3153"/>
                  <a:pt x="3674" y="3182"/>
                  <a:pt x="3769" y="3230"/>
                </a:cubicBezTo>
                <a:lnTo>
                  <a:pt x="3769" y="3230"/>
                </a:lnTo>
                <a:cubicBezTo>
                  <a:pt x="3805" y="3249"/>
                  <a:pt x="3846" y="3247"/>
                  <a:pt x="3881" y="3226"/>
                </a:cubicBezTo>
                <a:lnTo>
                  <a:pt x="3881" y="3226"/>
                </a:lnTo>
                <a:cubicBezTo>
                  <a:pt x="3884" y="3224"/>
                  <a:pt x="3885" y="3223"/>
                  <a:pt x="3888" y="3221"/>
                </a:cubicBezTo>
                <a:lnTo>
                  <a:pt x="3888" y="3221"/>
                </a:lnTo>
                <a:cubicBezTo>
                  <a:pt x="3901" y="3211"/>
                  <a:pt x="3913" y="3199"/>
                  <a:pt x="3921" y="3184"/>
                </a:cubicBezTo>
                <a:lnTo>
                  <a:pt x="3924" y="2551"/>
                </a:lnTo>
                <a:lnTo>
                  <a:pt x="2236" y="2551"/>
                </a:lnTo>
                <a:lnTo>
                  <a:pt x="2236" y="2551"/>
                </a:lnTo>
                <a:cubicBezTo>
                  <a:pt x="2030" y="2551"/>
                  <a:pt x="1861" y="2383"/>
                  <a:pt x="1861" y="2176"/>
                </a:cubicBezTo>
                <a:lnTo>
                  <a:pt x="1861" y="635"/>
                </a:lnTo>
                <a:lnTo>
                  <a:pt x="1156" y="637"/>
                </a:lnTo>
                <a:lnTo>
                  <a:pt x="1156" y="637"/>
                </a:lnTo>
                <a:lnTo>
                  <a:pt x="1156" y="637"/>
                </a:lnTo>
                <a:cubicBezTo>
                  <a:pt x="1152" y="633"/>
                  <a:pt x="1148" y="629"/>
                  <a:pt x="1145" y="624"/>
                </a:cubicBezTo>
                <a:lnTo>
                  <a:pt x="1145" y="624"/>
                </a:lnTo>
                <a:cubicBezTo>
                  <a:pt x="1144" y="622"/>
                  <a:pt x="1142" y="620"/>
                  <a:pt x="1141" y="618"/>
                </a:cubicBezTo>
                <a:lnTo>
                  <a:pt x="1141" y="618"/>
                </a:lnTo>
                <a:cubicBezTo>
                  <a:pt x="1119" y="583"/>
                  <a:pt x="1118" y="541"/>
                  <a:pt x="1136" y="504"/>
                </a:cubicBezTo>
                <a:lnTo>
                  <a:pt x="1136" y="504"/>
                </a:lnTo>
                <a:cubicBezTo>
                  <a:pt x="1184" y="410"/>
                  <a:pt x="1213" y="315"/>
                  <a:pt x="1213" y="251"/>
                </a:cubicBezTo>
                <a:lnTo>
                  <a:pt x="1213" y="251"/>
                </a:lnTo>
                <a:cubicBezTo>
                  <a:pt x="1213" y="222"/>
                  <a:pt x="1209" y="195"/>
                  <a:pt x="1202" y="171"/>
                </a:cubicBezTo>
                <a:lnTo>
                  <a:pt x="1202" y="171"/>
                </a:lnTo>
                <a:cubicBezTo>
                  <a:pt x="1190" y="135"/>
                  <a:pt x="1170" y="103"/>
                  <a:pt x="1143" y="77"/>
                </a:cubicBezTo>
                <a:lnTo>
                  <a:pt x="1143" y="77"/>
                </a:lnTo>
                <a:cubicBezTo>
                  <a:pt x="1092" y="28"/>
                  <a:pt x="1016" y="0"/>
                  <a:pt x="923" y="0"/>
                </a:cubicBezTo>
                <a:lnTo>
                  <a:pt x="923" y="0"/>
                </a:lnTo>
                <a:cubicBezTo>
                  <a:pt x="840" y="0"/>
                  <a:pt x="767" y="23"/>
                  <a:pt x="715" y="65"/>
                </a:cubicBezTo>
                <a:lnTo>
                  <a:pt x="715" y="65"/>
                </a:lnTo>
                <a:cubicBezTo>
                  <a:pt x="702" y="76"/>
                  <a:pt x="690" y="87"/>
                  <a:pt x="681" y="100"/>
                </a:cubicBezTo>
                <a:lnTo>
                  <a:pt x="681" y="100"/>
                </a:lnTo>
                <a:cubicBezTo>
                  <a:pt x="680" y="101"/>
                  <a:pt x="679" y="102"/>
                  <a:pt x="679" y="103"/>
                </a:cubicBezTo>
                <a:lnTo>
                  <a:pt x="679" y="103"/>
                </a:lnTo>
                <a:cubicBezTo>
                  <a:pt x="677" y="105"/>
                  <a:pt x="676" y="106"/>
                  <a:pt x="674" y="109"/>
                </a:cubicBezTo>
                <a:lnTo>
                  <a:pt x="674" y="109"/>
                </a:lnTo>
                <a:cubicBezTo>
                  <a:pt x="673" y="110"/>
                  <a:pt x="672" y="112"/>
                  <a:pt x="671" y="114"/>
                </a:cubicBezTo>
                <a:lnTo>
                  <a:pt x="671" y="114"/>
                </a:lnTo>
                <a:cubicBezTo>
                  <a:pt x="670" y="115"/>
                  <a:pt x="670" y="116"/>
                  <a:pt x="669" y="117"/>
                </a:cubicBezTo>
                <a:lnTo>
                  <a:pt x="669" y="117"/>
                </a:lnTo>
                <a:cubicBezTo>
                  <a:pt x="667" y="120"/>
                  <a:pt x="665" y="122"/>
                  <a:pt x="664" y="125"/>
                </a:cubicBezTo>
                <a:lnTo>
                  <a:pt x="664" y="125"/>
                </a:lnTo>
                <a:cubicBezTo>
                  <a:pt x="663" y="125"/>
                  <a:pt x="663" y="125"/>
                  <a:pt x="663" y="125"/>
                </a:cubicBezTo>
                <a:lnTo>
                  <a:pt x="663" y="125"/>
                </a:lnTo>
                <a:cubicBezTo>
                  <a:pt x="645" y="158"/>
                  <a:pt x="634" y="194"/>
                  <a:pt x="632" y="236"/>
                </a:cubicBezTo>
                <a:lnTo>
                  <a:pt x="632" y="236"/>
                </a:lnTo>
                <a:cubicBezTo>
                  <a:pt x="632" y="241"/>
                  <a:pt x="632" y="246"/>
                  <a:pt x="631" y="251"/>
                </a:cubicBezTo>
                <a:lnTo>
                  <a:pt x="631" y="251"/>
                </a:lnTo>
                <a:cubicBezTo>
                  <a:pt x="631" y="316"/>
                  <a:pt x="659" y="412"/>
                  <a:pt x="705" y="505"/>
                </a:cubicBezTo>
                <a:lnTo>
                  <a:pt x="705" y="505"/>
                </a:lnTo>
                <a:cubicBezTo>
                  <a:pt x="723" y="542"/>
                  <a:pt x="720" y="585"/>
                  <a:pt x="699" y="619"/>
                </a:cubicBezTo>
                <a:lnTo>
                  <a:pt x="699" y="619"/>
                </a:lnTo>
                <a:cubicBezTo>
                  <a:pt x="694" y="626"/>
                  <a:pt x="690" y="632"/>
                  <a:pt x="683" y="638"/>
                </a:cubicBezTo>
                <a:lnTo>
                  <a:pt x="0" y="640"/>
                </a:lnTo>
                <a:lnTo>
                  <a:pt x="0" y="3679"/>
                </a:lnTo>
                <a:lnTo>
                  <a:pt x="0" y="3679"/>
                </a:lnTo>
                <a:cubicBezTo>
                  <a:pt x="0" y="4082"/>
                  <a:pt x="330" y="4412"/>
                  <a:pt x="734" y="4412"/>
                </a:cubicBezTo>
                <a:lnTo>
                  <a:pt x="3913" y="4412"/>
                </a:lnTo>
                <a:lnTo>
                  <a:pt x="3918" y="3702"/>
                </a:lnTo>
                <a:lnTo>
                  <a:pt x="3918" y="3702"/>
                </a:lnTo>
                <a:cubicBezTo>
                  <a:pt x="3909" y="3688"/>
                  <a:pt x="3897" y="3677"/>
                  <a:pt x="3883" y="36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5" name="Freeform 41">
            <a:extLst>
              <a:ext uri="{FF2B5EF4-FFF2-40B4-BE49-F238E27FC236}">
                <a16:creationId xmlns:a16="http://schemas.microsoft.com/office/drawing/2014/main" id="{2C405F28-490C-BD45-87FD-DF4AFBCBD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6628" y="8110544"/>
            <a:ext cx="5444178" cy="4768460"/>
          </a:xfrm>
          <a:custGeom>
            <a:avLst/>
            <a:gdLst>
              <a:gd name="T0" fmla="*/ 3723 w 4370"/>
              <a:gd name="T1" fmla="*/ 0 h 3827"/>
              <a:gd name="T2" fmla="*/ 3698 w 4370"/>
              <a:gd name="T3" fmla="*/ 29 h 3827"/>
              <a:gd name="T4" fmla="*/ 3691 w 4370"/>
              <a:gd name="T5" fmla="*/ 143 h 3827"/>
              <a:gd name="T6" fmla="*/ 3765 w 4370"/>
              <a:gd name="T7" fmla="*/ 398 h 3827"/>
              <a:gd name="T8" fmla="*/ 3764 w 4370"/>
              <a:gd name="T9" fmla="*/ 412 h 3827"/>
              <a:gd name="T10" fmla="*/ 3733 w 4370"/>
              <a:gd name="T11" fmla="*/ 523 h 3827"/>
              <a:gd name="T12" fmla="*/ 3732 w 4370"/>
              <a:gd name="T13" fmla="*/ 524 h 3827"/>
              <a:gd name="T14" fmla="*/ 3727 w 4370"/>
              <a:gd name="T15" fmla="*/ 531 h 3827"/>
              <a:gd name="T16" fmla="*/ 3726 w 4370"/>
              <a:gd name="T17" fmla="*/ 535 h 3827"/>
              <a:gd name="T18" fmla="*/ 3722 w 4370"/>
              <a:gd name="T19" fmla="*/ 540 h 3827"/>
              <a:gd name="T20" fmla="*/ 3718 w 4370"/>
              <a:gd name="T21" fmla="*/ 546 h 3827"/>
              <a:gd name="T22" fmla="*/ 3716 w 4370"/>
              <a:gd name="T23" fmla="*/ 549 h 3827"/>
              <a:gd name="T24" fmla="*/ 3681 w 4370"/>
              <a:gd name="T25" fmla="*/ 584 h 3827"/>
              <a:gd name="T26" fmla="*/ 3474 w 4370"/>
              <a:gd name="T27" fmla="*/ 649 h 3827"/>
              <a:gd name="T28" fmla="*/ 3254 w 4370"/>
              <a:gd name="T29" fmla="*/ 572 h 3827"/>
              <a:gd name="T30" fmla="*/ 3195 w 4370"/>
              <a:gd name="T31" fmla="*/ 477 h 3827"/>
              <a:gd name="T32" fmla="*/ 3183 w 4370"/>
              <a:gd name="T33" fmla="*/ 398 h 3827"/>
              <a:gd name="T34" fmla="*/ 3260 w 4370"/>
              <a:gd name="T35" fmla="*/ 144 h 3827"/>
              <a:gd name="T36" fmla="*/ 3255 w 4370"/>
              <a:gd name="T37" fmla="*/ 31 h 3827"/>
              <a:gd name="T38" fmla="*/ 3251 w 4370"/>
              <a:gd name="T39" fmla="*/ 24 h 3827"/>
              <a:gd name="T40" fmla="*/ 2508 w 4370"/>
              <a:gd name="T41" fmla="*/ 0 h 3827"/>
              <a:gd name="T42" fmla="*/ 2508 w 4370"/>
              <a:gd name="T43" fmla="*/ 1590 h 3827"/>
              <a:gd name="T44" fmla="*/ 651 w 4370"/>
              <a:gd name="T45" fmla="*/ 1965 h 3827"/>
              <a:gd name="T46" fmla="*/ 657 w 4370"/>
              <a:gd name="T47" fmla="*/ 2598 h 3827"/>
              <a:gd name="T48" fmla="*/ 624 w 4370"/>
              <a:gd name="T49" fmla="*/ 2635 h 3827"/>
              <a:gd name="T50" fmla="*/ 617 w 4370"/>
              <a:gd name="T51" fmla="*/ 2640 h 3827"/>
              <a:gd name="T52" fmla="*/ 505 w 4370"/>
              <a:gd name="T53" fmla="*/ 2644 h 3827"/>
              <a:gd name="T54" fmla="*/ 251 w 4370"/>
              <a:gd name="T55" fmla="*/ 2567 h 3827"/>
              <a:gd name="T56" fmla="*/ 171 w 4370"/>
              <a:gd name="T57" fmla="*/ 2579 h 3827"/>
              <a:gd name="T58" fmla="*/ 77 w 4370"/>
              <a:gd name="T59" fmla="*/ 2637 h 3827"/>
              <a:gd name="T60" fmla="*/ 0 w 4370"/>
              <a:gd name="T61" fmla="*/ 2858 h 3827"/>
              <a:gd name="T62" fmla="*/ 65 w 4370"/>
              <a:gd name="T63" fmla="*/ 3065 h 3827"/>
              <a:gd name="T64" fmla="*/ 101 w 4370"/>
              <a:gd name="T65" fmla="*/ 3100 h 3827"/>
              <a:gd name="T66" fmla="*/ 103 w 4370"/>
              <a:gd name="T67" fmla="*/ 3102 h 3827"/>
              <a:gd name="T68" fmla="*/ 109 w 4370"/>
              <a:gd name="T69" fmla="*/ 3106 h 3827"/>
              <a:gd name="T70" fmla="*/ 114 w 4370"/>
              <a:gd name="T71" fmla="*/ 3110 h 3827"/>
              <a:gd name="T72" fmla="*/ 117 w 4370"/>
              <a:gd name="T73" fmla="*/ 3112 h 3827"/>
              <a:gd name="T74" fmla="*/ 125 w 4370"/>
              <a:gd name="T75" fmla="*/ 3116 h 3827"/>
              <a:gd name="T76" fmla="*/ 126 w 4370"/>
              <a:gd name="T77" fmla="*/ 3117 h 3827"/>
              <a:gd name="T78" fmla="*/ 236 w 4370"/>
              <a:gd name="T79" fmla="*/ 3148 h 3827"/>
              <a:gd name="T80" fmla="*/ 251 w 4370"/>
              <a:gd name="T81" fmla="*/ 3149 h 3827"/>
              <a:gd name="T82" fmla="*/ 506 w 4370"/>
              <a:gd name="T83" fmla="*/ 3076 h 3827"/>
              <a:gd name="T84" fmla="*/ 619 w 4370"/>
              <a:gd name="T85" fmla="*/ 3082 h 3827"/>
              <a:gd name="T86" fmla="*/ 649 w 4370"/>
              <a:gd name="T87" fmla="*/ 3826 h 3827"/>
              <a:gd name="T88" fmla="*/ 3635 w 4370"/>
              <a:gd name="T89" fmla="*/ 3826 h 3827"/>
              <a:gd name="T90" fmla="*/ 4369 w 4370"/>
              <a:gd name="T91" fmla="*/ 0 h 3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370" h="3827">
                <a:moveTo>
                  <a:pt x="3723" y="0"/>
                </a:moveTo>
                <a:lnTo>
                  <a:pt x="3723" y="0"/>
                </a:lnTo>
                <a:cubicBezTo>
                  <a:pt x="3714" y="8"/>
                  <a:pt x="3704" y="18"/>
                  <a:pt x="3698" y="29"/>
                </a:cubicBezTo>
                <a:lnTo>
                  <a:pt x="3698" y="29"/>
                </a:lnTo>
                <a:cubicBezTo>
                  <a:pt x="3676" y="64"/>
                  <a:pt x="3674" y="107"/>
                  <a:pt x="3691" y="143"/>
                </a:cubicBezTo>
                <a:lnTo>
                  <a:pt x="3691" y="143"/>
                </a:lnTo>
                <a:cubicBezTo>
                  <a:pt x="3737" y="237"/>
                  <a:pt x="3765" y="332"/>
                  <a:pt x="3765" y="398"/>
                </a:cubicBezTo>
                <a:lnTo>
                  <a:pt x="3765" y="398"/>
                </a:lnTo>
                <a:cubicBezTo>
                  <a:pt x="3765" y="403"/>
                  <a:pt x="3764" y="408"/>
                  <a:pt x="3764" y="412"/>
                </a:cubicBezTo>
                <a:lnTo>
                  <a:pt x="3764" y="412"/>
                </a:lnTo>
                <a:cubicBezTo>
                  <a:pt x="3762" y="453"/>
                  <a:pt x="3751" y="491"/>
                  <a:pt x="3733" y="523"/>
                </a:cubicBezTo>
                <a:lnTo>
                  <a:pt x="3733" y="523"/>
                </a:lnTo>
                <a:cubicBezTo>
                  <a:pt x="3733" y="523"/>
                  <a:pt x="3733" y="523"/>
                  <a:pt x="3732" y="524"/>
                </a:cubicBezTo>
                <a:lnTo>
                  <a:pt x="3732" y="524"/>
                </a:lnTo>
                <a:cubicBezTo>
                  <a:pt x="3731" y="526"/>
                  <a:pt x="3729" y="529"/>
                  <a:pt x="3727" y="531"/>
                </a:cubicBezTo>
                <a:lnTo>
                  <a:pt x="3727" y="531"/>
                </a:lnTo>
                <a:cubicBezTo>
                  <a:pt x="3727" y="532"/>
                  <a:pt x="3726" y="534"/>
                  <a:pt x="3726" y="535"/>
                </a:cubicBezTo>
                <a:lnTo>
                  <a:pt x="3726" y="535"/>
                </a:lnTo>
                <a:cubicBezTo>
                  <a:pt x="3725" y="537"/>
                  <a:pt x="3723" y="538"/>
                  <a:pt x="3722" y="540"/>
                </a:cubicBezTo>
                <a:lnTo>
                  <a:pt x="3722" y="540"/>
                </a:lnTo>
                <a:cubicBezTo>
                  <a:pt x="3721" y="542"/>
                  <a:pt x="3719" y="544"/>
                  <a:pt x="3718" y="546"/>
                </a:cubicBezTo>
                <a:lnTo>
                  <a:pt x="3718" y="546"/>
                </a:lnTo>
                <a:cubicBezTo>
                  <a:pt x="3717" y="547"/>
                  <a:pt x="3716" y="547"/>
                  <a:pt x="3716" y="549"/>
                </a:cubicBezTo>
                <a:lnTo>
                  <a:pt x="3716" y="549"/>
                </a:lnTo>
                <a:cubicBezTo>
                  <a:pt x="3706" y="561"/>
                  <a:pt x="3694" y="573"/>
                  <a:pt x="3681" y="584"/>
                </a:cubicBezTo>
                <a:lnTo>
                  <a:pt x="3681" y="584"/>
                </a:lnTo>
                <a:cubicBezTo>
                  <a:pt x="3630" y="625"/>
                  <a:pt x="3556" y="649"/>
                  <a:pt x="3474" y="649"/>
                </a:cubicBezTo>
                <a:lnTo>
                  <a:pt x="3474" y="649"/>
                </a:lnTo>
                <a:cubicBezTo>
                  <a:pt x="3380" y="649"/>
                  <a:pt x="3304" y="620"/>
                  <a:pt x="3254" y="572"/>
                </a:cubicBezTo>
                <a:lnTo>
                  <a:pt x="3254" y="572"/>
                </a:lnTo>
                <a:cubicBezTo>
                  <a:pt x="3227" y="546"/>
                  <a:pt x="3206" y="514"/>
                  <a:pt x="3195" y="477"/>
                </a:cubicBezTo>
                <a:lnTo>
                  <a:pt x="3195" y="477"/>
                </a:lnTo>
                <a:cubicBezTo>
                  <a:pt x="3187" y="453"/>
                  <a:pt x="3183" y="427"/>
                  <a:pt x="3183" y="398"/>
                </a:cubicBezTo>
                <a:lnTo>
                  <a:pt x="3183" y="398"/>
                </a:lnTo>
                <a:cubicBezTo>
                  <a:pt x="3183" y="334"/>
                  <a:pt x="3212" y="239"/>
                  <a:pt x="3260" y="144"/>
                </a:cubicBezTo>
                <a:lnTo>
                  <a:pt x="3260" y="144"/>
                </a:lnTo>
                <a:cubicBezTo>
                  <a:pt x="3279" y="108"/>
                  <a:pt x="3277" y="66"/>
                  <a:pt x="3255" y="31"/>
                </a:cubicBezTo>
                <a:lnTo>
                  <a:pt x="3255" y="31"/>
                </a:lnTo>
                <a:cubicBezTo>
                  <a:pt x="3254" y="28"/>
                  <a:pt x="3252" y="27"/>
                  <a:pt x="3251" y="24"/>
                </a:cubicBezTo>
                <a:lnTo>
                  <a:pt x="3251" y="24"/>
                </a:lnTo>
                <a:cubicBezTo>
                  <a:pt x="3244" y="15"/>
                  <a:pt x="3237" y="7"/>
                  <a:pt x="3228" y="0"/>
                </a:cubicBezTo>
                <a:lnTo>
                  <a:pt x="2508" y="0"/>
                </a:lnTo>
                <a:lnTo>
                  <a:pt x="2508" y="1590"/>
                </a:lnTo>
                <a:lnTo>
                  <a:pt x="2508" y="1590"/>
                </a:lnTo>
                <a:cubicBezTo>
                  <a:pt x="2508" y="1797"/>
                  <a:pt x="2339" y="1965"/>
                  <a:pt x="2133" y="1965"/>
                </a:cubicBezTo>
                <a:lnTo>
                  <a:pt x="651" y="1965"/>
                </a:lnTo>
                <a:lnTo>
                  <a:pt x="657" y="2598"/>
                </a:lnTo>
                <a:lnTo>
                  <a:pt x="657" y="2598"/>
                </a:lnTo>
                <a:cubicBezTo>
                  <a:pt x="649" y="2613"/>
                  <a:pt x="637" y="2625"/>
                  <a:pt x="624" y="2635"/>
                </a:cubicBezTo>
                <a:lnTo>
                  <a:pt x="624" y="2635"/>
                </a:lnTo>
                <a:cubicBezTo>
                  <a:pt x="621" y="2637"/>
                  <a:pt x="620" y="2638"/>
                  <a:pt x="617" y="2640"/>
                </a:cubicBezTo>
                <a:lnTo>
                  <a:pt x="617" y="2640"/>
                </a:lnTo>
                <a:cubicBezTo>
                  <a:pt x="582" y="2661"/>
                  <a:pt x="541" y="2663"/>
                  <a:pt x="505" y="2644"/>
                </a:cubicBezTo>
                <a:lnTo>
                  <a:pt x="505" y="2644"/>
                </a:lnTo>
                <a:cubicBezTo>
                  <a:pt x="410" y="2596"/>
                  <a:pt x="315" y="2567"/>
                  <a:pt x="251" y="2567"/>
                </a:cubicBezTo>
                <a:lnTo>
                  <a:pt x="251" y="2567"/>
                </a:lnTo>
                <a:cubicBezTo>
                  <a:pt x="222" y="2567"/>
                  <a:pt x="196" y="2572"/>
                  <a:pt x="171" y="2579"/>
                </a:cubicBezTo>
                <a:lnTo>
                  <a:pt x="171" y="2579"/>
                </a:lnTo>
                <a:cubicBezTo>
                  <a:pt x="134" y="2590"/>
                  <a:pt x="103" y="2611"/>
                  <a:pt x="77" y="2637"/>
                </a:cubicBezTo>
                <a:lnTo>
                  <a:pt x="77" y="2637"/>
                </a:lnTo>
                <a:cubicBezTo>
                  <a:pt x="28" y="2688"/>
                  <a:pt x="0" y="2764"/>
                  <a:pt x="0" y="2858"/>
                </a:cubicBezTo>
                <a:lnTo>
                  <a:pt x="0" y="2858"/>
                </a:lnTo>
                <a:cubicBezTo>
                  <a:pt x="0" y="2940"/>
                  <a:pt x="24" y="3014"/>
                  <a:pt x="65" y="3065"/>
                </a:cubicBezTo>
                <a:lnTo>
                  <a:pt x="65" y="3065"/>
                </a:lnTo>
                <a:cubicBezTo>
                  <a:pt x="76" y="3078"/>
                  <a:pt x="88" y="3090"/>
                  <a:pt x="101" y="3100"/>
                </a:cubicBezTo>
                <a:lnTo>
                  <a:pt x="101" y="3100"/>
                </a:lnTo>
                <a:cubicBezTo>
                  <a:pt x="101" y="3100"/>
                  <a:pt x="103" y="3101"/>
                  <a:pt x="103" y="3102"/>
                </a:cubicBezTo>
                <a:lnTo>
                  <a:pt x="103" y="3102"/>
                </a:lnTo>
                <a:cubicBezTo>
                  <a:pt x="105" y="3103"/>
                  <a:pt x="107" y="3105"/>
                  <a:pt x="109" y="3106"/>
                </a:cubicBezTo>
                <a:lnTo>
                  <a:pt x="109" y="3106"/>
                </a:lnTo>
                <a:cubicBezTo>
                  <a:pt x="110" y="3107"/>
                  <a:pt x="112" y="3108"/>
                  <a:pt x="114" y="3110"/>
                </a:cubicBezTo>
                <a:lnTo>
                  <a:pt x="114" y="3110"/>
                </a:lnTo>
                <a:cubicBezTo>
                  <a:pt x="115" y="3110"/>
                  <a:pt x="116" y="3111"/>
                  <a:pt x="117" y="3112"/>
                </a:cubicBezTo>
                <a:lnTo>
                  <a:pt x="117" y="3112"/>
                </a:lnTo>
                <a:cubicBezTo>
                  <a:pt x="120" y="3113"/>
                  <a:pt x="123" y="3115"/>
                  <a:pt x="125" y="3116"/>
                </a:cubicBezTo>
                <a:lnTo>
                  <a:pt x="125" y="3116"/>
                </a:lnTo>
                <a:cubicBezTo>
                  <a:pt x="125" y="3117"/>
                  <a:pt x="126" y="3117"/>
                  <a:pt x="126" y="3117"/>
                </a:cubicBezTo>
                <a:lnTo>
                  <a:pt x="126" y="3117"/>
                </a:lnTo>
                <a:cubicBezTo>
                  <a:pt x="158" y="3135"/>
                  <a:pt x="195" y="3146"/>
                  <a:pt x="236" y="3148"/>
                </a:cubicBezTo>
                <a:lnTo>
                  <a:pt x="236" y="3148"/>
                </a:lnTo>
                <a:cubicBezTo>
                  <a:pt x="241" y="3148"/>
                  <a:pt x="246" y="3149"/>
                  <a:pt x="251" y="3149"/>
                </a:cubicBezTo>
                <a:lnTo>
                  <a:pt x="251" y="3149"/>
                </a:lnTo>
                <a:cubicBezTo>
                  <a:pt x="317" y="3149"/>
                  <a:pt x="412" y="3121"/>
                  <a:pt x="506" y="3076"/>
                </a:cubicBezTo>
                <a:lnTo>
                  <a:pt x="506" y="3076"/>
                </a:lnTo>
                <a:cubicBezTo>
                  <a:pt x="542" y="3058"/>
                  <a:pt x="584" y="3060"/>
                  <a:pt x="619" y="3082"/>
                </a:cubicBezTo>
                <a:lnTo>
                  <a:pt x="619" y="3082"/>
                </a:lnTo>
                <a:cubicBezTo>
                  <a:pt x="633" y="3091"/>
                  <a:pt x="645" y="3102"/>
                  <a:pt x="654" y="3116"/>
                </a:cubicBezTo>
                <a:lnTo>
                  <a:pt x="649" y="3826"/>
                </a:lnTo>
                <a:lnTo>
                  <a:pt x="3635" y="3826"/>
                </a:lnTo>
                <a:lnTo>
                  <a:pt x="3635" y="3826"/>
                </a:lnTo>
                <a:cubicBezTo>
                  <a:pt x="4039" y="3826"/>
                  <a:pt x="4369" y="3496"/>
                  <a:pt x="4369" y="3093"/>
                </a:cubicBezTo>
                <a:lnTo>
                  <a:pt x="4369" y="0"/>
                </a:lnTo>
                <a:lnTo>
                  <a:pt x="372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6" name="Freeform 42">
            <a:extLst>
              <a:ext uri="{FF2B5EF4-FFF2-40B4-BE49-F238E27FC236}">
                <a16:creationId xmlns:a16="http://schemas.microsoft.com/office/drawing/2014/main" id="{1AB76893-F3AA-8A49-83F5-70EC6A1D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0367" y="3402512"/>
            <a:ext cx="4784940" cy="5515592"/>
          </a:xfrm>
          <a:custGeom>
            <a:avLst/>
            <a:gdLst>
              <a:gd name="T0" fmla="*/ 1 w 3842"/>
              <a:gd name="T1" fmla="*/ 0 h 4426"/>
              <a:gd name="T2" fmla="*/ 0 w 3842"/>
              <a:gd name="T3" fmla="*/ 682 h 4426"/>
              <a:gd name="T4" fmla="*/ 6 w 3842"/>
              <a:gd name="T5" fmla="*/ 687 h 4426"/>
              <a:gd name="T6" fmla="*/ 120 w 3842"/>
              <a:gd name="T7" fmla="*/ 693 h 4426"/>
              <a:gd name="T8" fmla="*/ 374 w 3842"/>
              <a:gd name="T9" fmla="*/ 620 h 4426"/>
              <a:gd name="T10" fmla="*/ 388 w 3842"/>
              <a:gd name="T11" fmla="*/ 620 h 4426"/>
              <a:gd name="T12" fmla="*/ 499 w 3842"/>
              <a:gd name="T13" fmla="*/ 651 h 4426"/>
              <a:gd name="T14" fmla="*/ 499 w 3842"/>
              <a:gd name="T15" fmla="*/ 652 h 4426"/>
              <a:gd name="T16" fmla="*/ 507 w 3842"/>
              <a:gd name="T17" fmla="*/ 657 h 4426"/>
              <a:gd name="T18" fmla="*/ 511 w 3842"/>
              <a:gd name="T19" fmla="*/ 659 h 4426"/>
              <a:gd name="T20" fmla="*/ 516 w 3842"/>
              <a:gd name="T21" fmla="*/ 662 h 4426"/>
              <a:gd name="T22" fmla="*/ 522 w 3842"/>
              <a:gd name="T23" fmla="*/ 666 h 4426"/>
              <a:gd name="T24" fmla="*/ 524 w 3842"/>
              <a:gd name="T25" fmla="*/ 668 h 4426"/>
              <a:gd name="T26" fmla="*/ 559 w 3842"/>
              <a:gd name="T27" fmla="*/ 703 h 4426"/>
              <a:gd name="T28" fmla="*/ 624 w 3842"/>
              <a:gd name="T29" fmla="*/ 910 h 4426"/>
              <a:gd name="T30" fmla="*/ 548 w 3842"/>
              <a:gd name="T31" fmla="*/ 1131 h 4426"/>
              <a:gd name="T32" fmla="*/ 454 w 3842"/>
              <a:gd name="T33" fmla="*/ 1189 h 4426"/>
              <a:gd name="T34" fmla="*/ 374 w 3842"/>
              <a:gd name="T35" fmla="*/ 1201 h 4426"/>
              <a:gd name="T36" fmla="*/ 120 w 3842"/>
              <a:gd name="T37" fmla="*/ 1124 h 4426"/>
              <a:gd name="T38" fmla="*/ 7 w 3842"/>
              <a:gd name="T39" fmla="*/ 1129 h 4426"/>
              <a:gd name="T40" fmla="*/ 1 w 3842"/>
              <a:gd name="T41" fmla="*/ 1133 h 4426"/>
              <a:gd name="T42" fmla="*/ 0 w 3842"/>
              <a:gd name="T43" fmla="*/ 1861 h 4426"/>
              <a:gd name="T44" fmla="*/ 1605 w 3842"/>
              <a:gd name="T45" fmla="*/ 1861 h 4426"/>
              <a:gd name="T46" fmla="*/ 1980 w 3842"/>
              <a:gd name="T47" fmla="*/ 3776 h 4426"/>
              <a:gd name="T48" fmla="*/ 2700 w 3842"/>
              <a:gd name="T49" fmla="*/ 3776 h 4426"/>
              <a:gd name="T50" fmla="*/ 2723 w 3842"/>
              <a:gd name="T51" fmla="*/ 3800 h 4426"/>
              <a:gd name="T52" fmla="*/ 2727 w 3842"/>
              <a:gd name="T53" fmla="*/ 3807 h 4426"/>
              <a:gd name="T54" fmla="*/ 2732 w 3842"/>
              <a:gd name="T55" fmla="*/ 3920 h 4426"/>
              <a:gd name="T56" fmla="*/ 2655 w 3842"/>
              <a:gd name="T57" fmla="*/ 4174 h 4426"/>
              <a:gd name="T58" fmla="*/ 2667 w 3842"/>
              <a:gd name="T59" fmla="*/ 4253 h 4426"/>
              <a:gd name="T60" fmla="*/ 2726 w 3842"/>
              <a:gd name="T61" fmla="*/ 4348 h 4426"/>
              <a:gd name="T62" fmla="*/ 2946 w 3842"/>
              <a:gd name="T63" fmla="*/ 4425 h 4426"/>
              <a:gd name="T64" fmla="*/ 3153 w 3842"/>
              <a:gd name="T65" fmla="*/ 4360 h 4426"/>
              <a:gd name="T66" fmla="*/ 3188 w 3842"/>
              <a:gd name="T67" fmla="*/ 4325 h 4426"/>
              <a:gd name="T68" fmla="*/ 3190 w 3842"/>
              <a:gd name="T69" fmla="*/ 4322 h 4426"/>
              <a:gd name="T70" fmla="*/ 3194 w 3842"/>
              <a:gd name="T71" fmla="*/ 4316 h 4426"/>
              <a:gd name="T72" fmla="*/ 3198 w 3842"/>
              <a:gd name="T73" fmla="*/ 4311 h 4426"/>
              <a:gd name="T74" fmla="*/ 3199 w 3842"/>
              <a:gd name="T75" fmla="*/ 4307 h 4426"/>
              <a:gd name="T76" fmla="*/ 3204 w 3842"/>
              <a:gd name="T77" fmla="*/ 4300 h 4426"/>
              <a:gd name="T78" fmla="*/ 3205 w 3842"/>
              <a:gd name="T79" fmla="*/ 4299 h 4426"/>
              <a:gd name="T80" fmla="*/ 3236 w 3842"/>
              <a:gd name="T81" fmla="*/ 4188 h 4426"/>
              <a:gd name="T82" fmla="*/ 3237 w 3842"/>
              <a:gd name="T83" fmla="*/ 4174 h 4426"/>
              <a:gd name="T84" fmla="*/ 3163 w 3842"/>
              <a:gd name="T85" fmla="*/ 3919 h 4426"/>
              <a:gd name="T86" fmla="*/ 3170 w 3842"/>
              <a:gd name="T87" fmla="*/ 3805 h 4426"/>
              <a:gd name="T88" fmla="*/ 3841 w 3842"/>
              <a:gd name="T89" fmla="*/ 3776 h 4426"/>
              <a:gd name="T90" fmla="*/ 3841 w 3842"/>
              <a:gd name="T91" fmla="*/ 734 h 4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842" h="4426">
                <a:moveTo>
                  <a:pt x="3107" y="0"/>
                </a:moveTo>
                <a:lnTo>
                  <a:pt x="1" y="0"/>
                </a:lnTo>
                <a:lnTo>
                  <a:pt x="0" y="682"/>
                </a:lnTo>
                <a:lnTo>
                  <a:pt x="0" y="682"/>
                </a:lnTo>
                <a:cubicBezTo>
                  <a:pt x="2" y="684"/>
                  <a:pt x="4" y="685"/>
                  <a:pt x="6" y="687"/>
                </a:cubicBezTo>
                <a:lnTo>
                  <a:pt x="6" y="687"/>
                </a:lnTo>
                <a:cubicBezTo>
                  <a:pt x="40" y="709"/>
                  <a:pt x="82" y="711"/>
                  <a:pt x="120" y="693"/>
                </a:cubicBezTo>
                <a:lnTo>
                  <a:pt x="120" y="693"/>
                </a:lnTo>
                <a:cubicBezTo>
                  <a:pt x="213" y="647"/>
                  <a:pt x="308" y="620"/>
                  <a:pt x="374" y="620"/>
                </a:cubicBezTo>
                <a:lnTo>
                  <a:pt x="374" y="620"/>
                </a:lnTo>
                <a:cubicBezTo>
                  <a:pt x="379" y="620"/>
                  <a:pt x="383" y="620"/>
                  <a:pt x="388" y="620"/>
                </a:cubicBezTo>
                <a:lnTo>
                  <a:pt x="388" y="620"/>
                </a:lnTo>
                <a:cubicBezTo>
                  <a:pt x="430" y="622"/>
                  <a:pt x="467" y="633"/>
                  <a:pt x="499" y="651"/>
                </a:cubicBezTo>
                <a:lnTo>
                  <a:pt x="499" y="651"/>
                </a:lnTo>
                <a:lnTo>
                  <a:pt x="499" y="652"/>
                </a:lnTo>
                <a:lnTo>
                  <a:pt x="499" y="652"/>
                </a:lnTo>
                <a:cubicBezTo>
                  <a:pt x="502" y="653"/>
                  <a:pt x="505" y="655"/>
                  <a:pt x="507" y="657"/>
                </a:cubicBezTo>
                <a:lnTo>
                  <a:pt x="507" y="657"/>
                </a:lnTo>
                <a:cubicBezTo>
                  <a:pt x="509" y="657"/>
                  <a:pt x="510" y="658"/>
                  <a:pt x="511" y="659"/>
                </a:cubicBezTo>
                <a:lnTo>
                  <a:pt x="511" y="659"/>
                </a:lnTo>
                <a:cubicBezTo>
                  <a:pt x="512" y="660"/>
                  <a:pt x="514" y="661"/>
                  <a:pt x="516" y="662"/>
                </a:cubicBezTo>
                <a:lnTo>
                  <a:pt x="516" y="662"/>
                </a:lnTo>
                <a:cubicBezTo>
                  <a:pt x="518" y="663"/>
                  <a:pt x="520" y="665"/>
                  <a:pt x="522" y="666"/>
                </a:cubicBezTo>
                <a:lnTo>
                  <a:pt x="522" y="666"/>
                </a:lnTo>
                <a:cubicBezTo>
                  <a:pt x="523" y="667"/>
                  <a:pt x="523" y="668"/>
                  <a:pt x="524" y="668"/>
                </a:cubicBezTo>
                <a:lnTo>
                  <a:pt x="524" y="668"/>
                </a:lnTo>
                <a:cubicBezTo>
                  <a:pt x="537" y="678"/>
                  <a:pt x="549" y="690"/>
                  <a:pt x="559" y="703"/>
                </a:cubicBezTo>
                <a:lnTo>
                  <a:pt x="559" y="703"/>
                </a:lnTo>
                <a:cubicBezTo>
                  <a:pt x="602" y="754"/>
                  <a:pt x="624" y="828"/>
                  <a:pt x="624" y="910"/>
                </a:cubicBezTo>
                <a:lnTo>
                  <a:pt x="624" y="910"/>
                </a:lnTo>
                <a:cubicBezTo>
                  <a:pt x="624" y="1004"/>
                  <a:pt x="597" y="1080"/>
                  <a:pt x="548" y="1131"/>
                </a:cubicBezTo>
                <a:lnTo>
                  <a:pt x="548" y="1131"/>
                </a:lnTo>
                <a:cubicBezTo>
                  <a:pt x="522" y="1158"/>
                  <a:pt x="490" y="1178"/>
                  <a:pt x="454" y="1189"/>
                </a:cubicBezTo>
                <a:lnTo>
                  <a:pt x="454" y="1189"/>
                </a:lnTo>
                <a:cubicBezTo>
                  <a:pt x="429" y="1197"/>
                  <a:pt x="402" y="1201"/>
                  <a:pt x="374" y="1201"/>
                </a:cubicBezTo>
                <a:lnTo>
                  <a:pt x="374" y="1201"/>
                </a:lnTo>
                <a:cubicBezTo>
                  <a:pt x="310" y="1201"/>
                  <a:pt x="214" y="1172"/>
                  <a:pt x="120" y="1124"/>
                </a:cubicBezTo>
                <a:lnTo>
                  <a:pt x="120" y="1124"/>
                </a:lnTo>
                <a:cubicBezTo>
                  <a:pt x="83" y="1105"/>
                  <a:pt x="41" y="1108"/>
                  <a:pt x="7" y="1129"/>
                </a:cubicBezTo>
                <a:lnTo>
                  <a:pt x="7" y="1129"/>
                </a:lnTo>
                <a:cubicBezTo>
                  <a:pt x="6" y="1130"/>
                  <a:pt x="3" y="1132"/>
                  <a:pt x="1" y="1133"/>
                </a:cubicBezTo>
                <a:lnTo>
                  <a:pt x="1" y="1133"/>
                </a:lnTo>
                <a:cubicBezTo>
                  <a:pt x="1" y="1134"/>
                  <a:pt x="0" y="1134"/>
                  <a:pt x="0" y="1134"/>
                </a:cubicBezTo>
                <a:lnTo>
                  <a:pt x="0" y="1861"/>
                </a:lnTo>
                <a:lnTo>
                  <a:pt x="1605" y="1861"/>
                </a:lnTo>
                <a:lnTo>
                  <a:pt x="1605" y="1861"/>
                </a:lnTo>
                <a:cubicBezTo>
                  <a:pt x="1811" y="1861"/>
                  <a:pt x="1980" y="2029"/>
                  <a:pt x="1980" y="2236"/>
                </a:cubicBezTo>
                <a:lnTo>
                  <a:pt x="1980" y="3776"/>
                </a:lnTo>
                <a:lnTo>
                  <a:pt x="2700" y="3776"/>
                </a:lnTo>
                <a:lnTo>
                  <a:pt x="2700" y="3776"/>
                </a:lnTo>
                <a:cubicBezTo>
                  <a:pt x="2709" y="3783"/>
                  <a:pt x="2716" y="3791"/>
                  <a:pt x="2723" y="3800"/>
                </a:cubicBezTo>
                <a:lnTo>
                  <a:pt x="2723" y="3800"/>
                </a:lnTo>
                <a:cubicBezTo>
                  <a:pt x="2724" y="3803"/>
                  <a:pt x="2726" y="3804"/>
                  <a:pt x="2727" y="3807"/>
                </a:cubicBezTo>
                <a:lnTo>
                  <a:pt x="2727" y="3807"/>
                </a:lnTo>
                <a:cubicBezTo>
                  <a:pt x="2749" y="3842"/>
                  <a:pt x="2751" y="3884"/>
                  <a:pt x="2732" y="3920"/>
                </a:cubicBezTo>
                <a:lnTo>
                  <a:pt x="2732" y="3920"/>
                </a:lnTo>
                <a:cubicBezTo>
                  <a:pt x="2684" y="4015"/>
                  <a:pt x="2655" y="4110"/>
                  <a:pt x="2655" y="4174"/>
                </a:cubicBezTo>
                <a:lnTo>
                  <a:pt x="2655" y="4174"/>
                </a:lnTo>
                <a:cubicBezTo>
                  <a:pt x="2655" y="4203"/>
                  <a:pt x="2659" y="4229"/>
                  <a:pt x="2667" y="4253"/>
                </a:cubicBezTo>
                <a:lnTo>
                  <a:pt x="2667" y="4253"/>
                </a:lnTo>
                <a:cubicBezTo>
                  <a:pt x="2678" y="4290"/>
                  <a:pt x="2699" y="4322"/>
                  <a:pt x="2726" y="4348"/>
                </a:cubicBezTo>
                <a:lnTo>
                  <a:pt x="2726" y="4348"/>
                </a:lnTo>
                <a:cubicBezTo>
                  <a:pt x="2776" y="4396"/>
                  <a:pt x="2852" y="4425"/>
                  <a:pt x="2946" y="4425"/>
                </a:cubicBezTo>
                <a:lnTo>
                  <a:pt x="2946" y="4425"/>
                </a:lnTo>
                <a:cubicBezTo>
                  <a:pt x="3028" y="4425"/>
                  <a:pt x="3102" y="4401"/>
                  <a:pt x="3153" y="4360"/>
                </a:cubicBezTo>
                <a:lnTo>
                  <a:pt x="3153" y="4360"/>
                </a:lnTo>
                <a:cubicBezTo>
                  <a:pt x="3166" y="4349"/>
                  <a:pt x="3178" y="4337"/>
                  <a:pt x="3188" y="4325"/>
                </a:cubicBezTo>
                <a:lnTo>
                  <a:pt x="3188" y="4325"/>
                </a:lnTo>
                <a:cubicBezTo>
                  <a:pt x="3188" y="4323"/>
                  <a:pt x="3189" y="4323"/>
                  <a:pt x="3190" y="4322"/>
                </a:cubicBezTo>
                <a:lnTo>
                  <a:pt x="3190" y="4322"/>
                </a:lnTo>
                <a:cubicBezTo>
                  <a:pt x="3191" y="4320"/>
                  <a:pt x="3193" y="4318"/>
                  <a:pt x="3194" y="4316"/>
                </a:cubicBezTo>
                <a:lnTo>
                  <a:pt x="3194" y="4316"/>
                </a:lnTo>
                <a:cubicBezTo>
                  <a:pt x="3195" y="4314"/>
                  <a:pt x="3197" y="4313"/>
                  <a:pt x="3198" y="4311"/>
                </a:cubicBezTo>
                <a:lnTo>
                  <a:pt x="3198" y="4311"/>
                </a:lnTo>
                <a:cubicBezTo>
                  <a:pt x="3198" y="4310"/>
                  <a:pt x="3199" y="4308"/>
                  <a:pt x="3199" y="4307"/>
                </a:cubicBezTo>
                <a:lnTo>
                  <a:pt x="3199" y="4307"/>
                </a:lnTo>
                <a:cubicBezTo>
                  <a:pt x="3201" y="4305"/>
                  <a:pt x="3203" y="4302"/>
                  <a:pt x="3204" y="4300"/>
                </a:cubicBezTo>
                <a:lnTo>
                  <a:pt x="3204" y="4300"/>
                </a:lnTo>
                <a:cubicBezTo>
                  <a:pt x="3205" y="4299"/>
                  <a:pt x="3205" y="4299"/>
                  <a:pt x="3205" y="4299"/>
                </a:cubicBezTo>
                <a:lnTo>
                  <a:pt x="3205" y="4299"/>
                </a:lnTo>
                <a:cubicBezTo>
                  <a:pt x="3223" y="4267"/>
                  <a:pt x="3234" y="4229"/>
                  <a:pt x="3236" y="4188"/>
                </a:cubicBezTo>
                <a:lnTo>
                  <a:pt x="3236" y="4188"/>
                </a:lnTo>
                <a:cubicBezTo>
                  <a:pt x="3236" y="4184"/>
                  <a:pt x="3237" y="4179"/>
                  <a:pt x="3237" y="4174"/>
                </a:cubicBezTo>
                <a:lnTo>
                  <a:pt x="3237" y="4174"/>
                </a:lnTo>
                <a:cubicBezTo>
                  <a:pt x="3237" y="4108"/>
                  <a:pt x="3209" y="4013"/>
                  <a:pt x="3163" y="3919"/>
                </a:cubicBezTo>
                <a:lnTo>
                  <a:pt x="3163" y="3919"/>
                </a:lnTo>
                <a:cubicBezTo>
                  <a:pt x="3146" y="3883"/>
                  <a:pt x="3148" y="3840"/>
                  <a:pt x="3170" y="3805"/>
                </a:cubicBezTo>
                <a:lnTo>
                  <a:pt x="3170" y="3805"/>
                </a:lnTo>
                <a:cubicBezTo>
                  <a:pt x="3176" y="3794"/>
                  <a:pt x="3186" y="3784"/>
                  <a:pt x="3195" y="3776"/>
                </a:cubicBezTo>
                <a:lnTo>
                  <a:pt x="3841" y="3776"/>
                </a:lnTo>
                <a:lnTo>
                  <a:pt x="3841" y="734"/>
                </a:lnTo>
                <a:lnTo>
                  <a:pt x="3841" y="734"/>
                </a:lnTo>
                <a:cubicBezTo>
                  <a:pt x="3841" y="330"/>
                  <a:pt x="3511" y="0"/>
                  <a:pt x="310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7" name="Freeform 43">
            <a:extLst>
              <a:ext uri="{FF2B5EF4-FFF2-40B4-BE49-F238E27FC236}">
                <a16:creationId xmlns:a16="http://schemas.microsoft.com/office/drawing/2014/main" id="{DBAF2BDA-E193-F043-A96C-F725ABF02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858" y="3402512"/>
            <a:ext cx="5504606" cy="4773955"/>
          </a:xfrm>
          <a:custGeom>
            <a:avLst/>
            <a:gdLst>
              <a:gd name="T0" fmla="*/ 3793 w 4417"/>
              <a:gd name="T1" fmla="*/ 1133 h 3831"/>
              <a:gd name="T2" fmla="*/ 3799 w 4417"/>
              <a:gd name="T3" fmla="*/ 1129 h 3831"/>
              <a:gd name="T4" fmla="*/ 3912 w 4417"/>
              <a:gd name="T5" fmla="*/ 1124 h 3831"/>
              <a:gd name="T6" fmla="*/ 4166 w 4417"/>
              <a:gd name="T7" fmla="*/ 1201 h 3831"/>
              <a:gd name="T8" fmla="*/ 4246 w 4417"/>
              <a:gd name="T9" fmla="*/ 1189 h 3831"/>
              <a:gd name="T10" fmla="*/ 4340 w 4417"/>
              <a:gd name="T11" fmla="*/ 1131 h 3831"/>
              <a:gd name="T12" fmla="*/ 4416 w 4417"/>
              <a:gd name="T13" fmla="*/ 910 h 3831"/>
              <a:gd name="T14" fmla="*/ 4351 w 4417"/>
              <a:gd name="T15" fmla="*/ 703 h 3831"/>
              <a:gd name="T16" fmla="*/ 4316 w 4417"/>
              <a:gd name="T17" fmla="*/ 668 h 3831"/>
              <a:gd name="T18" fmla="*/ 4314 w 4417"/>
              <a:gd name="T19" fmla="*/ 666 h 3831"/>
              <a:gd name="T20" fmla="*/ 4308 w 4417"/>
              <a:gd name="T21" fmla="*/ 662 h 3831"/>
              <a:gd name="T22" fmla="*/ 4303 w 4417"/>
              <a:gd name="T23" fmla="*/ 659 h 3831"/>
              <a:gd name="T24" fmla="*/ 4299 w 4417"/>
              <a:gd name="T25" fmla="*/ 657 h 3831"/>
              <a:gd name="T26" fmla="*/ 4291 w 4417"/>
              <a:gd name="T27" fmla="*/ 652 h 3831"/>
              <a:gd name="T28" fmla="*/ 4291 w 4417"/>
              <a:gd name="T29" fmla="*/ 651 h 3831"/>
              <a:gd name="T30" fmla="*/ 4180 w 4417"/>
              <a:gd name="T31" fmla="*/ 620 h 3831"/>
              <a:gd name="T32" fmla="*/ 4166 w 4417"/>
              <a:gd name="T33" fmla="*/ 620 h 3831"/>
              <a:gd name="T34" fmla="*/ 3912 w 4417"/>
              <a:gd name="T35" fmla="*/ 693 h 3831"/>
              <a:gd name="T36" fmla="*/ 3798 w 4417"/>
              <a:gd name="T37" fmla="*/ 687 h 3831"/>
              <a:gd name="T38" fmla="*/ 3793 w 4417"/>
              <a:gd name="T39" fmla="*/ 0 h 3831"/>
              <a:gd name="T40" fmla="*/ 734 w 4417"/>
              <a:gd name="T41" fmla="*/ 0 h 3831"/>
              <a:gd name="T42" fmla="*/ 0 w 4417"/>
              <a:gd name="T43" fmla="*/ 734 h 3831"/>
              <a:gd name="T44" fmla="*/ 683 w 4417"/>
              <a:gd name="T45" fmla="*/ 3828 h 3831"/>
              <a:gd name="T46" fmla="*/ 699 w 4417"/>
              <a:gd name="T47" fmla="*/ 3809 h 3831"/>
              <a:gd name="T48" fmla="*/ 705 w 4417"/>
              <a:gd name="T49" fmla="*/ 3695 h 3831"/>
              <a:gd name="T50" fmla="*/ 632 w 4417"/>
              <a:gd name="T51" fmla="*/ 3441 h 3831"/>
              <a:gd name="T52" fmla="*/ 632 w 4417"/>
              <a:gd name="T53" fmla="*/ 3426 h 3831"/>
              <a:gd name="T54" fmla="*/ 663 w 4417"/>
              <a:gd name="T55" fmla="*/ 3315 h 3831"/>
              <a:gd name="T56" fmla="*/ 664 w 4417"/>
              <a:gd name="T57" fmla="*/ 3315 h 3831"/>
              <a:gd name="T58" fmla="*/ 669 w 4417"/>
              <a:gd name="T59" fmla="*/ 3307 h 3831"/>
              <a:gd name="T60" fmla="*/ 671 w 4417"/>
              <a:gd name="T61" fmla="*/ 3304 h 3831"/>
              <a:gd name="T62" fmla="*/ 674 w 4417"/>
              <a:gd name="T63" fmla="*/ 3299 h 3831"/>
              <a:gd name="T64" fmla="*/ 679 w 4417"/>
              <a:gd name="T65" fmla="*/ 3293 h 3831"/>
              <a:gd name="T66" fmla="*/ 681 w 4417"/>
              <a:gd name="T67" fmla="*/ 3290 h 3831"/>
              <a:gd name="T68" fmla="*/ 715 w 4417"/>
              <a:gd name="T69" fmla="*/ 3255 h 3831"/>
              <a:gd name="T70" fmla="*/ 923 w 4417"/>
              <a:gd name="T71" fmla="*/ 3190 h 3831"/>
              <a:gd name="T72" fmla="*/ 1143 w 4417"/>
              <a:gd name="T73" fmla="*/ 3267 h 3831"/>
              <a:gd name="T74" fmla="*/ 1202 w 4417"/>
              <a:gd name="T75" fmla="*/ 3361 h 3831"/>
              <a:gd name="T76" fmla="*/ 1213 w 4417"/>
              <a:gd name="T77" fmla="*/ 3441 h 3831"/>
              <a:gd name="T78" fmla="*/ 1136 w 4417"/>
              <a:gd name="T79" fmla="*/ 3694 h 3831"/>
              <a:gd name="T80" fmla="*/ 1141 w 4417"/>
              <a:gd name="T81" fmla="*/ 3808 h 3831"/>
              <a:gd name="T82" fmla="*/ 1145 w 4417"/>
              <a:gd name="T83" fmla="*/ 3814 h 3831"/>
              <a:gd name="T84" fmla="*/ 1156 w 4417"/>
              <a:gd name="T85" fmla="*/ 3827 h 3831"/>
              <a:gd name="T86" fmla="*/ 1861 w 4417"/>
              <a:gd name="T87" fmla="*/ 2236 h 3831"/>
              <a:gd name="T88" fmla="*/ 2236 w 4417"/>
              <a:gd name="T89" fmla="*/ 1861 h 3831"/>
              <a:gd name="T90" fmla="*/ 3792 w 4417"/>
              <a:gd name="T91" fmla="*/ 1861 h 3831"/>
              <a:gd name="T92" fmla="*/ 3792 w 4417"/>
              <a:gd name="T93" fmla="*/ 1134 h 3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417" h="3831">
                <a:moveTo>
                  <a:pt x="3793" y="1133"/>
                </a:moveTo>
                <a:lnTo>
                  <a:pt x="3793" y="1133"/>
                </a:lnTo>
                <a:cubicBezTo>
                  <a:pt x="3795" y="1132"/>
                  <a:pt x="3798" y="1130"/>
                  <a:pt x="3799" y="1129"/>
                </a:cubicBezTo>
                <a:lnTo>
                  <a:pt x="3799" y="1129"/>
                </a:lnTo>
                <a:cubicBezTo>
                  <a:pt x="3833" y="1108"/>
                  <a:pt x="3875" y="1105"/>
                  <a:pt x="3912" y="1124"/>
                </a:cubicBezTo>
                <a:lnTo>
                  <a:pt x="3912" y="1124"/>
                </a:lnTo>
                <a:cubicBezTo>
                  <a:pt x="4006" y="1172"/>
                  <a:pt x="4102" y="1201"/>
                  <a:pt x="4166" y="1201"/>
                </a:cubicBezTo>
                <a:lnTo>
                  <a:pt x="4166" y="1201"/>
                </a:lnTo>
                <a:cubicBezTo>
                  <a:pt x="4194" y="1201"/>
                  <a:pt x="4221" y="1197"/>
                  <a:pt x="4246" y="1189"/>
                </a:cubicBezTo>
                <a:lnTo>
                  <a:pt x="4246" y="1189"/>
                </a:lnTo>
                <a:cubicBezTo>
                  <a:pt x="4282" y="1178"/>
                  <a:pt x="4314" y="1158"/>
                  <a:pt x="4340" y="1131"/>
                </a:cubicBezTo>
                <a:lnTo>
                  <a:pt x="4340" y="1131"/>
                </a:lnTo>
                <a:cubicBezTo>
                  <a:pt x="4389" y="1080"/>
                  <a:pt x="4416" y="1004"/>
                  <a:pt x="4416" y="910"/>
                </a:cubicBezTo>
                <a:lnTo>
                  <a:pt x="4416" y="910"/>
                </a:lnTo>
                <a:cubicBezTo>
                  <a:pt x="4416" y="828"/>
                  <a:pt x="4394" y="754"/>
                  <a:pt x="4351" y="703"/>
                </a:cubicBezTo>
                <a:lnTo>
                  <a:pt x="4351" y="703"/>
                </a:lnTo>
                <a:cubicBezTo>
                  <a:pt x="4341" y="690"/>
                  <a:pt x="4329" y="678"/>
                  <a:pt x="4316" y="668"/>
                </a:cubicBezTo>
                <a:lnTo>
                  <a:pt x="4316" y="668"/>
                </a:lnTo>
                <a:cubicBezTo>
                  <a:pt x="4315" y="668"/>
                  <a:pt x="4315" y="667"/>
                  <a:pt x="4314" y="666"/>
                </a:cubicBezTo>
                <a:lnTo>
                  <a:pt x="4314" y="666"/>
                </a:lnTo>
                <a:cubicBezTo>
                  <a:pt x="4312" y="665"/>
                  <a:pt x="4310" y="663"/>
                  <a:pt x="4308" y="662"/>
                </a:cubicBezTo>
                <a:lnTo>
                  <a:pt x="4308" y="662"/>
                </a:lnTo>
                <a:cubicBezTo>
                  <a:pt x="4306" y="661"/>
                  <a:pt x="4304" y="660"/>
                  <a:pt x="4303" y="659"/>
                </a:cubicBezTo>
                <a:lnTo>
                  <a:pt x="4303" y="659"/>
                </a:lnTo>
                <a:cubicBezTo>
                  <a:pt x="4302" y="658"/>
                  <a:pt x="4301" y="657"/>
                  <a:pt x="4299" y="657"/>
                </a:cubicBezTo>
                <a:lnTo>
                  <a:pt x="4299" y="657"/>
                </a:lnTo>
                <a:cubicBezTo>
                  <a:pt x="4297" y="655"/>
                  <a:pt x="4294" y="653"/>
                  <a:pt x="4291" y="652"/>
                </a:cubicBezTo>
                <a:lnTo>
                  <a:pt x="4291" y="652"/>
                </a:lnTo>
                <a:lnTo>
                  <a:pt x="4291" y="651"/>
                </a:lnTo>
                <a:lnTo>
                  <a:pt x="4291" y="651"/>
                </a:lnTo>
                <a:cubicBezTo>
                  <a:pt x="4259" y="633"/>
                  <a:pt x="4222" y="622"/>
                  <a:pt x="4180" y="620"/>
                </a:cubicBezTo>
                <a:lnTo>
                  <a:pt x="4180" y="620"/>
                </a:lnTo>
                <a:cubicBezTo>
                  <a:pt x="4175" y="620"/>
                  <a:pt x="4171" y="620"/>
                  <a:pt x="4166" y="620"/>
                </a:cubicBezTo>
                <a:lnTo>
                  <a:pt x="4166" y="620"/>
                </a:lnTo>
                <a:cubicBezTo>
                  <a:pt x="4100" y="620"/>
                  <a:pt x="4005" y="647"/>
                  <a:pt x="3912" y="693"/>
                </a:cubicBezTo>
                <a:lnTo>
                  <a:pt x="3912" y="693"/>
                </a:lnTo>
                <a:cubicBezTo>
                  <a:pt x="3874" y="711"/>
                  <a:pt x="3832" y="709"/>
                  <a:pt x="3798" y="687"/>
                </a:cubicBezTo>
                <a:lnTo>
                  <a:pt x="3798" y="687"/>
                </a:lnTo>
                <a:cubicBezTo>
                  <a:pt x="3796" y="685"/>
                  <a:pt x="3794" y="684"/>
                  <a:pt x="3792" y="682"/>
                </a:cubicBezTo>
                <a:lnTo>
                  <a:pt x="3793" y="0"/>
                </a:lnTo>
                <a:lnTo>
                  <a:pt x="3792" y="0"/>
                </a:lnTo>
                <a:lnTo>
                  <a:pt x="734" y="0"/>
                </a:lnTo>
                <a:lnTo>
                  <a:pt x="734" y="0"/>
                </a:lnTo>
                <a:cubicBezTo>
                  <a:pt x="330" y="0"/>
                  <a:pt x="0" y="330"/>
                  <a:pt x="0" y="734"/>
                </a:cubicBezTo>
                <a:lnTo>
                  <a:pt x="0" y="3830"/>
                </a:lnTo>
                <a:lnTo>
                  <a:pt x="683" y="3828"/>
                </a:lnTo>
                <a:lnTo>
                  <a:pt x="683" y="3828"/>
                </a:lnTo>
                <a:cubicBezTo>
                  <a:pt x="690" y="3822"/>
                  <a:pt x="694" y="3816"/>
                  <a:pt x="699" y="3809"/>
                </a:cubicBezTo>
                <a:lnTo>
                  <a:pt x="699" y="3809"/>
                </a:lnTo>
                <a:cubicBezTo>
                  <a:pt x="720" y="3775"/>
                  <a:pt x="723" y="3732"/>
                  <a:pt x="705" y="3695"/>
                </a:cubicBezTo>
                <a:lnTo>
                  <a:pt x="705" y="3695"/>
                </a:lnTo>
                <a:cubicBezTo>
                  <a:pt x="659" y="3602"/>
                  <a:pt x="632" y="3506"/>
                  <a:pt x="632" y="3441"/>
                </a:cubicBezTo>
                <a:lnTo>
                  <a:pt x="632" y="3441"/>
                </a:lnTo>
                <a:cubicBezTo>
                  <a:pt x="632" y="3436"/>
                  <a:pt x="632" y="3431"/>
                  <a:pt x="632" y="3426"/>
                </a:cubicBezTo>
                <a:lnTo>
                  <a:pt x="632" y="3426"/>
                </a:lnTo>
                <a:cubicBezTo>
                  <a:pt x="634" y="3385"/>
                  <a:pt x="645" y="3348"/>
                  <a:pt x="663" y="3315"/>
                </a:cubicBezTo>
                <a:lnTo>
                  <a:pt x="663" y="3315"/>
                </a:lnTo>
                <a:cubicBezTo>
                  <a:pt x="663" y="3315"/>
                  <a:pt x="663" y="3315"/>
                  <a:pt x="664" y="3315"/>
                </a:cubicBezTo>
                <a:lnTo>
                  <a:pt x="664" y="3315"/>
                </a:lnTo>
                <a:cubicBezTo>
                  <a:pt x="665" y="3312"/>
                  <a:pt x="667" y="3310"/>
                  <a:pt x="669" y="3307"/>
                </a:cubicBezTo>
                <a:lnTo>
                  <a:pt x="669" y="3307"/>
                </a:lnTo>
                <a:cubicBezTo>
                  <a:pt x="670" y="3306"/>
                  <a:pt x="670" y="3305"/>
                  <a:pt x="671" y="3304"/>
                </a:cubicBezTo>
                <a:lnTo>
                  <a:pt x="671" y="3304"/>
                </a:lnTo>
                <a:cubicBezTo>
                  <a:pt x="672" y="3302"/>
                  <a:pt x="673" y="3300"/>
                  <a:pt x="674" y="3299"/>
                </a:cubicBezTo>
                <a:lnTo>
                  <a:pt x="674" y="3299"/>
                </a:lnTo>
                <a:cubicBezTo>
                  <a:pt x="676" y="3296"/>
                  <a:pt x="677" y="3295"/>
                  <a:pt x="679" y="3293"/>
                </a:cubicBezTo>
                <a:lnTo>
                  <a:pt x="679" y="3293"/>
                </a:lnTo>
                <a:cubicBezTo>
                  <a:pt x="679" y="3292"/>
                  <a:pt x="680" y="3291"/>
                  <a:pt x="681" y="3290"/>
                </a:cubicBezTo>
                <a:lnTo>
                  <a:pt x="681" y="3290"/>
                </a:lnTo>
                <a:cubicBezTo>
                  <a:pt x="690" y="3277"/>
                  <a:pt x="702" y="3266"/>
                  <a:pt x="715" y="3255"/>
                </a:cubicBezTo>
                <a:lnTo>
                  <a:pt x="715" y="3255"/>
                </a:lnTo>
                <a:cubicBezTo>
                  <a:pt x="767" y="3213"/>
                  <a:pt x="840" y="3190"/>
                  <a:pt x="923" y="3190"/>
                </a:cubicBezTo>
                <a:lnTo>
                  <a:pt x="923" y="3190"/>
                </a:lnTo>
                <a:cubicBezTo>
                  <a:pt x="1016" y="3190"/>
                  <a:pt x="1092" y="3218"/>
                  <a:pt x="1143" y="3267"/>
                </a:cubicBezTo>
                <a:lnTo>
                  <a:pt x="1143" y="3267"/>
                </a:lnTo>
                <a:cubicBezTo>
                  <a:pt x="1170" y="3293"/>
                  <a:pt x="1190" y="3325"/>
                  <a:pt x="1202" y="3361"/>
                </a:cubicBezTo>
                <a:lnTo>
                  <a:pt x="1202" y="3361"/>
                </a:lnTo>
                <a:cubicBezTo>
                  <a:pt x="1209" y="3385"/>
                  <a:pt x="1213" y="3412"/>
                  <a:pt x="1213" y="3441"/>
                </a:cubicBezTo>
                <a:lnTo>
                  <a:pt x="1213" y="3441"/>
                </a:lnTo>
                <a:cubicBezTo>
                  <a:pt x="1213" y="3505"/>
                  <a:pt x="1184" y="3600"/>
                  <a:pt x="1136" y="3694"/>
                </a:cubicBezTo>
                <a:lnTo>
                  <a:pt x="1136" y="3694"/>
                </a:lnTo>
                <a:cubicBezTo>
                  <a:pt x="1118" y="3731"/>
                  <a:pt x="1119" y="3773"/>
                  <a:pt x="1141" y="3808"/>
                </a:cubicBezTo>
                <a:lnTo>
                  <a:pt x="1141" y="3808"/>
                </a:lnTo>
                <a:cubicBezTo>
                  <a:pt x="1142" y="3810"/>
                  <a:pt x="1144" y="3812"/>
                  <a:pt x="1145" y="3814"/>
                </a:cubicBezTo>
                <a:lnTo>
                  <a:pt x="1145" y="3814"/>
                </a:lnTo>
                <a:cubicBezTo>
                  <a:pt x="1148" y="3819"/>
                  <a:pt x="1152" y="3823"/>
                  <a:pt x="1156" y="3827"/>
                </a:cubicBezTo>
                <a:lnTo>
                  <a:pt x="1861" y="3825"/>
                </a:lnTo>
                <a:lnTo>
                  <a:pt x="1861" y="2236"/>
                </a:lnTo>
                <a:lnTo>
                  <a:pt x="1861" y="2236"/>
                </a:lnTo>
                <a:cubicBezTo>
                  <a:pt x="1861" y="2029"/>
                  <a:pt x="2030" y="1861"/>
                  <a:pt x="2236" y="1861"/>
                </a:cubicBezTo>
                <a:lnTo>
                  <a:pt x="3792" y="1861"/>
                </a:lnTo>
                <a:lnTo>
                  <a:pt x="3792" y="1861"/>
                </a:lnTo>
                <a:lnTo>
                  <a:pt x="3792" y="1134"/>
                </a:lnTo>
                <a:lnTo>
                  <a:pt x="3792" y="1134"/>
                </a:lnTo>
                <a:cubicBezTo>
                  <a:pt x="3792" y="1134"/>
                  <a:pt x="3793" y="1134"/>
                  <a:pt x="3793" y="11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8" name="Freeform 52">
            <a:extLst>
              <a:ext uri="{FF2B5EF4-FFF2-40B4-BE49-F238E27FC236}">
                <a16:creationId xmlns:a16="http://schemas.microsoft.com/office/drawing/2014/main" id="{B59A5BBB-35D9-F94A-89C7-167AE7158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4658" y="11099072"/>
            <a:ext cx="1301989" cy="1181126"/>
          </a:xfrm>
          <a:custGeom>
            <a:avLst/>
            <a:gdLst>
              <a:gd name="T0" fmla="*/ 47 w 1043"/>
              <a:gd name="T1" fmla="*/ 900 h 949"/>
              <a:gd name="T2" fmla="*/ 333 w 1043"/>
              <a:gd name="T3" fmla="*/ 615 h 949"/>
              <a:gd name="T4" fmla="*/ 521 w 1043"/>
              <a:gd name="T5" fmla="*/ 781 h 949"/>
              <a:gd name="T6" fmla="*/ 709 w 1043"/>
              <a:gd name="T7" fmla="*/ 615 h 949"/>
              <a:gd name="T8" fmla="*/ 995 w 1043"/>
              <a:gd name="T9" fmla="*/ 900 h 949"/>
              <a:gd name="T10" fmla="*/ 1040 w 1043"/>
              <a:gd name="T11" fmla="*/ 581 h 949"/>
              <a:gd name="T12" fmla="*/ 802 w 1043"/>
              <a:gd name="T13" fmla="*/ 108 h 949"/>
              <a:gd name="T14" fmla="*/ 782 w 1043"/>
              <a:gd name="T15" fmla="*/ 94 h 949"/>
              <a:gd name="T16" fmla="*/ 758 w 1043"/>
              <a:gd name="T17" fmla="*/ 94 h 949"/>
              <a:gd name="T18" fmla="*/ 734 w 1043"/>
              <a:gd name="T19" fmla="*/ 118 h 949"/>
              <a:gd name="T20" fmla="*/ 767 w 1043"/>
              <a:gd name="T21" fmla="*/ 142 h 949"/>
              <a:gd name="T22" fmla="*/ 687 w 1043"/>
              <a:gd name="T23" fmla="*/ 568 h 949"/>
              <a:gd name="T24" fmla="*/ 663 w 1043"/>
              <a:gd name="T25" fmla="*/ 592 h 949"/>
              <a:gd name="T26" fmla="*/ 521 w 1043"/>
              <a:gd name="T27" fmla="*/ 734 h 949"/>
              <a:gd name="T28" fmla="*/ 379 w 1043"/>
              <a:gd name="T29" fmla="*/ 592 h 949"/>
              <a:gd name="T30" fmla="*/ 355 w 1043"/>
              <a:gd name="T31" fmla="*/ 568 h 949"/>
              <a:gd name="T32" fmla="*/ 275 w 1043"/>
              <a:gd name="T33" fmla="*/ 142 h 949"/>
              <a:gd name="T34" fmla="*/ 284 w 1043"/>
              <a:gd name="T35" fmla="*/ 142 h 949"/>
              <a:gd name="T36" fmla="*/ 308 w 1043"/>
              <a:gd name="T37" fmla="*/ 118 h 949"/>
              <a:gd name="T38" fmla="*/ 261 w 1043"/>
              <a:gd name="T39" fmla="*/ 94 h 949"/>
              <a:gd name="T40" fmla="*/ 240 w 1043"/>
              <a:gd name="T41" fmla="*/ 108 h 949"/>
              <a:gd name="T42" fmla="*/ 3 w 1043"/>
              <a:gd name="T43" fmla="*/ 581 h 949"/>
              <a:gd name="T44" fmla="*/ 3 w 1043"/>
              <a:gd name="T45" fmla="*/ 581 h 949"/>
              <a:gd name="T46" fmla="*/ 0 w 1043"/>
              <a:gd name="T47" fmla="*/ 924 h 949"/>
              <a:gd name="T48" fmla="*/ 24 w 1043"/>
              <a:gd name="T49" fmla="*/ 948 h 949"/>
              <a:gd name="T50" fmla="*/ 1019 w 1043"/>
              <a:gd name="T51" fmla="*/ 948 h 949"/>
              <a:gd name="T52" fmla="*/ 1042 w 1043"/>
              <a:gd name="T53" fmla="*/ 592 h 949"/>
              <a:gd name="T54" fmla="*/ 1040 w 1043"/>
              <a:gd name="T55" fmla="*/ 581 h 949"/>
              <a:gd name="T56" fmla="*/ 379 w 1043"/>
              <a:gd name="T57" fmla="*/ 189 h 949"/>
              <a:gd name="T58" fmla="*/ 497 w 1043"/>
              <a:gd name="T59" fmla="*/ 80 h 949"/>
              <a:gd name="T60" fmla="*/ 497 w 1043"/>
              <a:gd name="T61" fmla="*/ 545 h 949"/>
              <a:gd name="T62" fmla="*/ 521 w 1043"/>
              <a:gd name="T63" fmla="*/ 568 h 949"/>
              <a:gd name="T64" fmla="*/ 545 w 1043"/>
              <a:gd name="T65" fmla="*/ 80 h 949"/>
              <a:gd name="T66" fmla="*/ 646 w 1043"/>
              <a:gd name="T67" fmla="*/ 183 h 949"/>
              <a:gd name="T68" fmla="*/ 663 w 1043"/>
              <a:gd name="T69" fmla="*/ 189 h 949"/>
              <a:gd name="T70" fmla="*/ 687 w 1043"/>
              <a:gd name="T71" fmla="*/ 165 h 949"/>
              <a:gd name="T72" fmla="*/ 538 w 1043"/>
              <a:gd name="T73" fmla="*/ 6 h 949"/>
              <a:gd name="T74" fmla="*/ 521 w 1043"/>
              <a:gd name="T75" fmla="*/ 0 h 949"/>
              <a:gd name="T76" fmla="*/ 504 w 1043"/>
              <a:gd name="T77" fmla="*/ 6 h 949"/>
              <a:gd name="T78" fmla="*/ 362 w 1043"/>
              <a:gd name="T79" fmla="*/ 149 h 949"/>
              <a:gd name="T80" fmla="*/ 355 w 1043"/>
              <a:gd name="T81" fmla="*/ 165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43" h="949">
                <a:moveTo>
                  <a:pt x="995" y="900"/>
                </a:moveTo>
                <a:lnTo>
                  <a:pt x="47" y="900"/>
                </a:lnTo>
                <a:lnTo>
                  <a:pt x="47" y="615"/>
                </a:lnTo>
                <a:lnTo>
                  <a:pt x="333" y="615"/>
                </a:lnTo>
                <a:lnTo>
                  <a:pt x="333" y="615"/>
                </a:lnTo>
                <a:cubicBezTo>
                  <a:pt x="345" y="709"/>
                  <a:pt x="424" y="781"/>
                  <a:pt x="521" y="781"/>
                </a:cubicBezTo>
                <a:lnTo>
                  <a:pt x="521" y="781"/>
                </a:lnTo>
                <a:cubicBezTo>
                  <a:pt x="618" y="781"/>
                  <a:pt x="697" y="709"/>
                  <a:pt x="709" y="615"/>
                </a:cubicBezTo>
                <a:lnTo>
                  <a:pt x="995" y="615"/>
                </a:lnTo>
                <a:lnTo>
                  <a:pt x="995" y="900"/>
                </a:lnTo>
                <a:close/>
                <a:moveTo>
                  <a:pt x="1040" y="581"/>
                </a:moveTo>
                <a:lnTo>
                  <a:pt x="1040" y="581"/>
                </a:lnTo>
                <a:lnTo>
                  <a:pt x="803" y="107"/>
                </a:lnTo>
                <a:lnTo>
                  <a:pt x="802" y="108"/>
                </a:lnTo>
                <a:lnTo>
                  <a:pt x="802" y="108"/>
                </a:lnTo>
                <a:cubicBezTo>
                  <a:pt x="799" y="100"/>
                  <a:pt x="791" y="94"/>
                  <a:pt x="782" y="94"/>
                </a:cubicBezTo>
                <a:lnTo>
                  <a:pt x="758" y="94"/>
                </a:lnTo>
                <a:lnTo>
                  <a:pt x="758" y="94"/>
                </a:lnTo>
                <a:cubicBezTo>
                  <a:pt x="745" y="94"/>
                  <a:pt x="734" y="105"/>
                  <a:pt x="734" y="118"/>
                </a:cubicBezTo>
                <a:lnTo>
                  <a:pt x="734" y="118"/>
                </a:lnTo>
                <a:cubicBezTo>
                  <a:pt x="734" y="131"/>
                  <a:pt x="745" y="142"/>
                  <a:pt x="758" y="142"/>
                </a:cubicBezTo>
                <a:lnTo>
                  <a:pt x="767" y="142"/>
                </a:lnTo>
                <a:lnTo>
                  <a:pt x="980" y="568"/>
                </a:lnTo>
                <a:lnTo>
                  <a:pt x="687" y="568"/>
                </a:lnTo>
                <a:lnTo>
                  <a:pt x="687" y="568"/>
                </a:lnTo>
                <a:cubicBezTo>
                  <a:pt x="674" y="568"/>
                  <a:pt x="663" y="579"/>
                  <a:pt x="663" y="592"/>
                </a:cubicBezTo>
                <a:lnTo>
                  <a:pt x="663" y="592"/>
                </a:lnTo>
                <a:cubicBezTo>
                  <a:pt x="663" y="671"/>
                  <a:pt x="599" y="734"/>
                  <a:pt x="521" y="734"/>
                </a:cubicBezTo>
                <a:lnTo>
                  <a:pt x="521" y="734"/>
                </a:lnTo>
                <a:cubicBezTo>
                  <a:pt x="443" y="734"/>
                  <a:pt x="379" y="671"/>
                  <a:pt x="379" y="592"/>
                </a:cubicBezTo>
                <a:lnTo>
                  <a:pt x="379" y="592"/>
                </a:lnTo>
                <a:cubicBezTo>
                  <a:pt x="379" y="579"/>
                  <a:pt x="368" y="568"/>
                  <a:pt x="355" y="568"/>
                </a:cubicBezTo>
                <a:lnTo>
                  <a:pt x="62" y="568"/>
                </a:lnTo>
                <a:lnTo>
                  <a:pt x="275" y="142"/>
                </a:lnTo>
                <a:lnTo>
                  <a:pt x="284" y="142"/>
                </a:lnTo>
                <a:lnTo>
                  <a:pt x="284" y="142"/>
                </a:lnTo>
                <a:cubicBezTo>
                  <a:pt x="297" y="142"/>
                  <a:pt x="308" y="131"/>
                  <a:pt x="308" y="118"/>
                </a:cubicBezTo>
                <a:lnTo>
                  <a:pt x="308" y="118"/>
                </a:lnTo>
                <a:cubicBezTo>
                  <a:pt x="308" y="105"/>
                  <a:pt x="297" y="94"/>
                  <a:pt x="284" y="94"/>
                </a:cubicBezTo>
                <a:lnTo>
                  <a:pt x="261" y="94"/>
                </a:lnTo>
                <a:lnTo>
                  <a:pt x="261" y="94"/>
                </a:lnTo>
                <a:cubicBezTo>
                  <a:pt x="251" y="94"/>
                  <a:pt x="244" y="100"/>
                  <a:pt x="240" y="108"/>
                </a:cubicBezTo>
                <a:lnTo>
                  <a:pt x="239" y="107"/>
                </a:lnTo>
                <a:lnTo>
                  <a:pt x="3" y="581"/>
                </a:lnTo>
                <a:lnTo>
                  <a:pt x="3" y="581"/>
                </a:lnTo>
                <a:lnTo>
                  <a:pt x="3" y="581"/>
                </a:lnTo>
                <a:cubicBezTo>
                  <a:pt x="1" y="585"/>
                  <a:pt x="0" y="588"/>
                  <a:pt x="0" y="592"/>
                </a:cubicBezTo>
                <a:lnTo>
                  <a:pt x="0" y="924"/>
                </a:lnTo>
                <a:lnTo>
                  <a:pt x="0" y="924"/>
                </a:lnTo>
                <a:cubicBezTo>
                  <a:pt x="0" y="936"/>
                  <a:pt x="10" y="948"/>
                  <a:pt x="24" y="948"/>
                </a:cubicBezTo>
                <a:lnTo>
                  <a:pt x="1019" y="948"/>
                </a:lnTo>
                <a:lnTo>
                  <a:pt x="1019" y="948"/>
                </a:lnTo>
                <a:cubicBezTo>
                  <a:pt x="1032" y="948"/>
                  <a:pt x="1042" y="936"/>
                  <a:pt x="1042" y="924"/>
                </a:cubicBezTo>
                <a:lnTo>
                  <a:pt x="1042" y="592"/>
                </a:lnTo>
                <a:lnTo>
                  <a:pt x="1042" y="592"/>
                </a:lnTo>
                <a:cubicBezTo>
                  <a:pt x="1042" y="588"/>
                  <a:pt x="1041" y="585"/>
                  <a:pt x="1040" y="581"/>
                </a:cubicBezTo>
                <a:close/>
                <a:moveTo>
                  <a:pt x="379" y="189"/>
                </a:moveTo>
                <a:lnTo>
                  <a:pt x="379" y="189"/>
                </a:lnTo>
                <a:cubicBezTo>
                  <a:pt x="385" y="189"/>
                  <a:pt x="392" y="187"/>
                  <a:pt x="396" y="183"/>
                </a:cubicBezTo>
                <a:lnTo>
                  <a:pt x="497" y="80"/>
                </a:lnTo>
                <a:lnTo>
                  <a:pt x="497" y="545"/>
                </a:lnTo>
                <a:lnTo>
                  <a:pt x="497" y="545"/>
                </a:lnTo>
                <a:cubicBezTo>
                  <a:pt x="497" y="558"/>
                  <a:pt x="508" y="568"/>
                  <a:pt x="521" y="568"/>
                </a:cubicBezTo>
                <a:lnTo>
                  <a:pt x="521" y="568"/>
                </a:lnTo>
                <a:cubicBezTo>
                  <a:pt x="534" y="568"/>
                  <a:pt x="545" y="558"/>
                  <a:pt x="545" y="545"/>
                </a:cubicBezTo>
                <a:lnTo>
                  <a:pt x="545" y="80"/>
                </a:lnTo>
                <a:lnTo>
                  <a:pt x="646" y="183"/>
                </a:lnTo>
                <a:lnTo>
                  <a:pt x="646" y="183"/>
                </a:lnTo>
                <a:cubicBezTo>
                  <a:pt x="651" y="187"/>
                  <a:pt x="657" y="189"/>
                  <a:pt x="663" y="189"/>
                </a:cubicBezTo>
                <a:lnTo>
                  <a:pt x="663" y="189"/>
                </a:lnTo>
                <a:cubicBezTo>
                  <a:pt x="676" y="189"/>
                  <a:pt x="687" y="179"/>
                  <a:pt x="687" y="165"/>
                </a:cubicBezTo>
                <a:lnTo>
                  <a:pt x="687" y="165"/>
                </a:lnTo>
                <a:cubicBezTo>
                  <a:pt x="687" y="159"/>
                  <a:pt x="685" y="153"/>
                  <a:pt x="680" y="149"/>
                </a:cubicBezTo>
                <a:lnTo>
                  <a:pt x="538" y="6"/>
                </a:lnTo>
                <a:lnTo>
                  <a:pt x="538" y="6"/>
                </a:lnTo>
                <a:cubicBezTo>
                  <a:pt x="533" y="2"/>
                  <a:pt x="528" y="0"/>
                  <a:pt x="521" y="0"/>
                </a:cubicBezTo>
                <a:lnTo>
                  <a:pt x="521" y="0"/>
                </a:lnTo>
                <a:cubicBezTo>
                  <a:pt x="514" y="0"/>
                  <a:pt x="509" y="2"/>
                  <a:pt x="504" y="6"/>
                </a:cubicBezTo>
                <a:lnTo>
                  <a:pt x="362" y="149"/>
                </a:lnTo>
                <a:lnTo>
                  <a:pt x="362" y="149"/>
                </a:lnTo>
                <a:cubicBezTo>
                  <a:pt x="358" y="153"/>
                  <a:pt x="355" y="159"/>
                  <a:pt x="355" y="165"/>
                </a:cubicBezTo>
                <a:lnTo>
                  <a:pt x="355" y="165"/>
                </a:lnTo>
                <a:cubicBezTo>
                  <a:pt x="355" y="179"/>
                  <a:pt x="366" y="189"/>
                  <a:pt x="379" y="1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9" name="Freeform 53">
            <a:extLst>
              <a:ext uri="{FF2B5EF4-FFF2-40B4-BE49-F238E27FC236}">
                <a16:creationId xmlns:a16="http://schemas.microsoft.com/office/drawing/2014/main" id="{75D89B22-51FA-6F49-8618-C7E93AE14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870" y="10978216"/>
            <a:ext cx="1181126" cy="1301986"/>
          </a:xfrm>
          <a:custGeom>
            <a:avLst/>
            <a:gdLst>
              <a:gd name="T0" fmla="*/ 829 w 949"/>
              <a:gd name="T1" fmla="*/ 995 h 1044"/>
              <a:gd name="T2" fmla="*/ 758 w 949"/>
              <a:gd name="T3" fmla="*/ 924 h 1044"/>
              <a:gd name="T4" fmla="*/ 829 w 949"/>
              <a:gd name="T5" fmla="*/ 853 h 1044"/>
              <a:gd name="T6" fmla="*/ 900 w 949"/>
              <a:gd name="T7" fmla="*/ 924 h 1044"/>
              <a:gd name="T8" fmla="*/ 118 w 949"/>
              <a:gd name="T9" fmla="*/ 592 h 1044"/>
              <a:gd name="T10" fmla="*/ 47 w 949"/>
              <a:gd name="T11" fmla="*/ 521 h 1044"/>
              <a:gd name="T12" fmla="*/ 118 w 949"/>
              <a:gd name="T13" fmla="*/ 450 h 1044"/>
              <a:gd name="T14" fmla="*/ 189 w 949"/>
              <a:gd name="T15" fmla="*/ 521 h 1044"/>
              <a:gd name="T16" fmla="*/ 118 w 949"/>
              <a:gd name="T17" fmla="*/ 592 h 1044"/>
              <a:gd name="T18" fmla="*/ 829 w 949"/>
              <a:gd name="T19" fmla="*/ 47 h 1044"/>
              <a:gd name="T20" fmla="*/ 900 w 949"/>
              <a:gd name="T21" fmla="*/ 118 h 1044"/>
              <a:gd name="T22" fmla="*/ 829 w 949"/>
              <a:gd name="T23" fmla="*/ 189 h 1044"/>
              <a:gd name="T24" fmla="*/ 758 w 949"/>
              <a:gd name="T25" fmla="*/ 118 h 1044"/>
              <a:gd name="T26" fmla="*/ 829 w 949"/>
              <a:gd name="T27" fmla="*/ 806 h 1044"/>
              <a:gd name="T28" fmla="*/ 740 w 949"/>
              <a:gd name="T29" fmla="*/ 846 h 1044"/>
              <a:gd name="T30" fmla="*/ 230 w 949"/>
              <a:gd name="T31" fmla="*/ 558 h 1044"/>
              <a:gd name="T32" fmla="*/ 236 w 949"/>
              <a:gd name="T33" fmla="*/ 521 h 1044"/>
              <a:gd name="T34" fmla="*/ 740 w 949"/>
              <a:gd name="T35" fmla="*/ 196 h 1044"/>
              <a:gd name="T36" fmla="*/ 829 w 949"/>
              <a:gd name="T37" fmla="*/ 237 h 1044"/>
              <a:gd name="T38" fmla="*/ 948 w 949"/>
              <a:gd name="T39" fmla="*/ 118 h 1044"/>
              <a:gd name="T40" fmla="*/ 829 w 949"/>
              <a:gd name="T41" fmla="*/ 0 h 1044"/>
              <a:gd name="T42" fmla="*/ 711 w 949"/>
              <a:gd name="T43" fmla="*/ 118 h 1044"/>
              <a:gd name="T44" fmla="*/ 717 w 949"/>
              <a:gd name="T45" fmla="*/ 154 h 1044"/>
              <a:gd name="T46" fmla="*/ 207 w 949"/>
              <a:gd name="T47" fmla="*/ 444 h 1044"/>
              <a:gd name="T48" fmla="*/ 118 w 949"/>
              <a:gd name="T49" fmla="*/ 403 h 1044"/>
              <a:gd name="T50" fmla="*/ 0 w 949"/>
              <a:gd name="T51" fmla="*/ 521 h 1044"/>
              <a:gd name="T52" fmla="*/ 118 w 949"/>
              <a:gd name="T53" fmla="*/ 640 h 1044"/>
              <a:gd name="T54" fmla="*/ 717 w 949"/>
              <a:gd name="T55" fmla="*/ 888 h 1044"/>
              <a:gd name="T56" fmla="*/ 711 w 949"/>
              <a:gd name="T57" fmla="*/ 924 h 1044"/>
              <a:gd name="T58" fmla="*/ 829 w 949"/>
              <a:gd name="T59" fmla="*/ 1043 h 1044"/>
              <a:gd name="T60" fmla="*/ 948 w 949"/>
              <a:gd name="T61" fmla="*/ 924 h 1044"/>
              <a:gd name="T62" fmla="*/ 829 w 949"/>
              <a:gd name="T63" fmla="*/ 806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49" h="1044">
                <a:moveTo>
                  <a:pt x="829" y="995"/>
                </a:moveTo>
                <a:lnTo>
                  <a:pt x="829" y="995"/>
                </a:lnTo>
                <a:cubicBezTo>
                  <a:pt x="789" y="995"/>
                  <a:pt x="758" y="963"/>
                  <a:pt x="758" y="924"/>
                </a:cubicBezTo>
                <a:lnTo>
                  <a:pt x="758" y="924"/>
                </a:lnTo>
                <a:cubicBezTo>
                  <a:pt x="758" y="885"/>
                  <a:pt x="789" y="853"/>
                  <a:pt x="829" y="853"/>
                </a:cubicBezTo>
                <a:lnTo>
                  <a:pt x="829" y="853"/>
                </a:lnTo>
                <a:cubicBezTo>
                  <a:pt x="868" y="853"/>
                  <a:pt x="900" y="885"/>
                  <a:pt x="900" y="924"/>
                </a:cubicBezTo>
                <a:lnTo>
                  <a:pt x="900" y="924"/>
                </a:lnTo>
                <a:cubicBezTo>
                  <a:pt x="900" y="963"/>
                  <a:pt x="868" y="995"/>
                  <a:pt x="829" y="995"/>
                </a:cubicBezTo>
                <a:close/>
                <a:moveTo>
                  <a:pt x="118" y="592"/>
                </a:moveTo>
                <a:lnTo>
                  <a:pt x="118" y="592"/>
                </a:lnTo>
                <a:cubicBezTo>
                  <a:pt x="79" y="592"/>
                  <a:pt x="47" y="560"/>
                  <a:pt x="47" y="521"/>
                </a:cubicBezTo>
                <a:lnTo>
                  <a:pt x="47" y="521"/>
                </a:lnTo>
                <a:cubicBezTo>
                  <a:pt x="47" y="482"/>
                  <a:pt x="79" y="450"/>
                  <a:pt x="118" y="450"/>
                </a:cubicBezTo>
                <a:lnTo>
                  <a:pt x="118" y="450"/>
                </a:lnTo>
                <a:cubicBezTo>
                  <a:pt x="157" y="450"/>
                  <a:pt x="189" y="482"/>
                  <a:pt x="189" y="521"/>
                </a:cubicBezTo>
                <a:lnTo>
                  <a:pt x="189" y="521"/>
                </a:lnTo>
                <a:cubicBezTo>
                  <a:pt x="189" y="560"/>
                  <a:pt x="157" y="592"/>
                  <a:pt x="118" y="592"/>
                </a:cubicBezTo>
                <a:close/>
                <a:moveTo>
                  <a:pt x="829" y="47"/>
                </a:moveTo>
                <a:lnTo>
                  <a:pt x="829" y="47"/>
                </a:lnTo>
                <a:cubicBezTo>
                  <a:pt x="868" y="47"/>
                  <a:pt x="900" y="79"/>
                  <a:pt x="900" y="118"/>
                </a:cubicBezTo>
                <a:lnTo>
                  <a:pt x="900" y="118"/>
                </a:lnTo>
                <a:cubicBezTo>
                  <a:pt x="900" y="158"/>
                  <a:pt x="868" y="189"/>
                  <a:pt x="829" y="189"/>
                </a:cubicBezTo>
                <a:lnTo>
                  <a:pt x="829" y="189"/>
                </a:lnTo>
                <a:cubicBezTo>
                  <a:pt x="789" y="189"/>
                  <a:pt x="758" y="158"/>
                  <a:pt x="758" y="118"/>
                </a:cubicBezTo>
                <a:lnTo>
                  <a:pt x="758" y="118"/>
                </a:lnTo>
                <a:cubicBezTo>
                  <a:pt x="758" y="79"/>
                  <a:pt x="789" y="47"/>
                  <a:pt x="829" y="47"/>
                </a:cubicBezTo>
                <a:close/>
                <a:moveTo>
                  <a:pt x="829" y="806"/>
                </a:moveTo>
                <a:lnTo>
                  <a:pt x="829" y="806"/>
                </a:lnTo>
                <a:cubicBezTo>
                  <a:pt x="793" y="806"/>
                  <a:pt x="761" y="822"/>
                  <a:pt x="740" y="846"/>
                </a:cubicBezTo>
                <a:lnTo>
                  <a:pt x="230" y="558"/>
                </a:lnTo>
                <a:lnTo>
                  <a:pt x="230" y="558"/>
                </a:lnTo>
                <a:cubicBezTo>
                  <a:pt x="234" y="546"/>
                  <a:pt x="236" y="534"/>
                  <a:pt x="236" y="521"/>
                </a:cubicBezTo>
                <a:lnTo>
                  <a:pt x="236" y="521"/>
                </a:lnTo>
                <a:cubicBezTo>
                  <a:pt x="236" y="509"/>
                  <a:pt x="234" y="496"/>
                  <a:pt x="230" y="485"/>
                </a:cubicBezTo>
                <a:lnTo>
                  <a:pt x="740" y="196"/>
                </a:lnTo>
                <a:lnTo>
                  <a:pt x="740" y="196"/>
                </a:lnTo>
                <a:cubicBezTo>
                  <a:pt x="761" y="221"/>
                  <a:pt x="793" y="237"/>
                  <a:pt x="829" y="237"/>
                </a:cubicBezTo>
                <a:lnTo>
                  <a:pt x="829" y="237"/>
                </a:lnTo>
                <a:cubicBezTo>
                  <a:pt x="894" y="237"/>
                  <a:pt x="948" y="184"/>
                  <a:pt x="948" y="118"/>
                </a:cubicBezTo>
                <a:lnTo>
                  <a:pt x="948" y="118"/>
                </a:lnTo>
                <a:cubicBezTo>
                  <a:pt x="948" y="53"/>
                  <a:pt x="894" y="0"/>
                  <a:pt x="829" y="0"/>
                </a:cubicBezTo>
                <a:lnTo>
                  <a:pt x="829" y="0"/>
                </a:lnTo>
                <a:cubicBezTo>
                  <a:pt x="763" y="0"/>
                  <a:pt x="711" y="53"/>
                  <a:pt x="711" y="118"/>
                </a:cubicBezTo>
                <a:lnTo>
                  <a:pt x="711" y="118"/>
                </a:lnTo>
                <a:cubicBezTo>
                  <a:pt x="711" y="131"/>
                  <a:pt x="713" y="144"/>
                  <a:pt x="717" y="154"/>
                </a:cubicBezTo>
                <a:lnTo>
                  <a:pt x="207" y="444"/>
                </a:lnTo>
                <a:lnTo>
                  <a:pt x="207" y="444"/>
                </a:lnTo>
                <a:cubicBezTo>
                  <a:pt x="185" y="419"/>
                  <a:pt x="154" y="403"/>
                  <a:pt x="118" y="403"/>
                </a:cubicBezTo>
                <a:lnTo>
                  <a:pt x="118" y="403"/>
                </a:lnTo>
                <a:cubicBezTo>
                  <a:pt x="53" y="403"/>
                  <a:pt x="0" y="456"/>
                  <a:pt x="0" y="521"/>
                </a:cubicBezTo>
                <a:lnTo>
                  <a:pt x="0" y="521"/>
                </a:lnTo>
                <a:cubicBezTo>
                  <a:pt x="0" y="586"/>
                  <a:pt x="53" y="640"/>
                  <a:pt x="118" y="640"/>
                </a:cubicBezTo>
                <a:lnTo>
                  <a:pt x="118" y="640"/>
                </a:lnTo>
                <a:cubicBezTo>
                  <a:pt x="154" y="640"/>
                  <a:pt x="185" y="624"/>
                  <a:pt x="207" y="599"/>
                </a:cubicBezTo>
                <a:lnTo>
                  <a:pt x="717" y="888"/>
                </a:lnTo>
                <a:lnTo>
                  <a:pt x="717" y="888"/>
                </a:lnTo>
                <a:cubicBezTo>
                  <a:pt x="713" y="899"/>
                  <a:pt x="711" y="911"/>
                  <a:pt x="711" y="924"/>
                </a:cubicBezTo>
                <a:lnTo>
                  <a:pt x="711" y="924"/>
                </a:lnTo>
                <a:cubicBezTo>
                  <a:pt x="711" y="989"/>
                  <a:pt x="763" y="1043"/>
                  <a:pt x="829" y="1043"/>
                </a:cubicBezTo>
                <a:lnTo>
                  <a:pt x="829" y="1043"/>
                </a:lnTo>
                <a:cubicBezTo>
                  <a:pt x="894" y="1043"/>
                  <a:pt x="948" y="989"/>
                  <a:pt x="948" y="924"/>
                </a:cubicBezTo>
                <a:lnTo>
                  <a:pt x="948" y="924"/>
                </a:lnTo>
                <a:cubicBezTo>
                  <a:pt x="948" y="858"/>
                  <a:pt x="894" y="806"/>
                  <a:pt x="829" y="8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0" name="Freeform 54">
            <a:extLst>
              <a:ext uri="{FF2B5EF4-FFF2-40B4-BE49-F238E27FC236}">
                <a16:creationId xmlns:a16="http://schemas.microsoft.com/office/drawing/2014/main" id="{BA83D7A7-9CC8-7440-A278-9622308E3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734" y="3968356"/>
            <a:ext cx="1301989" cy="1181126"/>
          </a:xfrm>
          <a:custGeom>
            <a:avLst/>
            <a:gdLst>
              <a:gd name="T0" fmla="*/ 47 w 1043"/>
              <a:gd name="T1" fmla="*/ 900 h 948"/>
              <a:gd name="T2" fmla="*/ 333 w 1043"/>
              <a:gd name="T3" fmla="*/ 616 h 948"/>
              <a:gd name="T4" fmla="*/ 521 w 1043"/>
              <a:gd name="T5" fmla="*/ 781 h 948"/>
              <a:gd name="T6" fmla="*/ 709 w 1043"/>
              <a:gd name="T7" fmla="*/ 616 h 948"/>
              <a:gd name="T8" fmla="*/ 995 w 1043"/>
              <a:gd name="T9" fmla="*/ 900 h 948"/>
              <a:gd name="T10" fmla="*/ 1040 w 1043"/>
              <a:gd name="T11" fmla="*/ 581 h 948"/>
              <a:gd name="T12" fmla="*/ 803 w 1043"/>
              <a:gd name="T13" fmla="*/ 107 h 948"/>
              <a:gd name="T14" fmla="*/ 782 w 1043"/>
              <a:gd name="T15" fmla="*/ 95 h 948"/>
              <a:gd name="T16" fmla="*/ 616 w 1043"/>
              <a:gd name="T17" fmla="*/ 95 h 948"/>
              <a:gd name="T18" fmla="*/ 592 w 1043"/>
              <a:gd name="T19" fmla="*/ 118 h 948"/>
              <a:gd name="T20" fmla="*/ 767 w 1043"/>
              <a:gd name="T21" fmla="*/ 142 h 948"/>
              <a:gd name="T22" fmla="*/ 687 w 1043"/>
              <a:gd name="T23" fmla="*/ 568 h 948"/>
              <a:gd name="T24" fmla="*/ 663 w 1043"/>
              <a:gd name="T25" fmla="*/ 592 h 948"/>
              <a:gd name="T26" fmla="*/ 521 w 1043"/>
              <a:gd name="T27" fmla="*/ 734 h 948"/>
              <a:gd name="T28" fmla="*/ 379 w 1043"/>
              <a:gd name="T29" fmla="*/ 592 h 948"/>
              <a:gd name="T30" fmla="*/ 355 w 1043"/>
              <a:gd name="T31" fmla="*/ 568 h 948"/>
              <a:gd name="T32" fmla="*/ 275 w 1043"/>
              <a:gd name="T33" fmla="*/ 142 h 948"/>
              <a:gd name="T34" fmla="*/ 426 w 1043"/>
              <a:gd name="T35" fmla="*/ 142 h 948"/>
              <a:gd name="T36" fmla="*/ 450 w 1043"/>
              <a:gd name="T37" fmla="*/ 118 h 948"/>
              <a:gd name="T38" fmla="*/ 260 w 1043"/>
              <a:gd name="T39" fmla="*/ 95 h 948"/>
              <a:gd name="T40" fmla="*/ 239 w 1043"/>
              <a:gd name="T41" fmla="*/ 107 h 948"/>
              <a:gd name="T42" fmla="*/ 2 w 1043"/>
              <a:gd name="T43" fmla="*/ 581 h 948"/>
              <a:gd name="T44" fmla="*/ 3 w 1043"/>
              <a:gd name="T45" fmla="*/ 581 h 948"/>
              <a:gd name="T46" fmla="*/ 0 w 1043"/>
              <a:gd name="T47" fmla="*/ 923 h 948"/>
              <a:gd name="T48" fmla="*/ 23 w 1043"/>
              <a:gd name="T49" fmla="*/ 947 h 948"/>
              <a:gd name="T50" fmla="*/ 1018 w 1043"/>
              <a:gd name="T51" fmla="*/ 947 h 948"/>
              <a:gd name="T52" fmla="*/ 1042 w 1043"/>
              <a:gd name="T53" fmla="*/ 592 h 948"/>
              <a:gd name="T54" fmla="*/ 1039 w 1043"/>
              <a:gd name="T55" fmla="*/ 581 h 948"/>
              <a:gd name="T56" fmla="*/ 379 w 1043"/>
              <a:gd name="T57" fmla="*/ 378 h 948"/>
              <a:gd name="T58" fmla="*/ 355 w 1043"/>
              <a:gd name="T59" fmla="*/ 402 h 948"/>
              <a:gd name="T60" fmla="*/ 504 w 1043"/>
              <a:gd name="T61" fmla="*/ 561 h 948"/>
              <a:gd name="T62" fmla="*/ 521 w 1043"/>
              <a:gd name="T63" fmla="*/ 568 h 948"/>
              <a:gd name="T64" fmla="*/ 538 w 1043"/>
              <a:gd name="T65" fmla="*/ 561 h 948"/>
              <a:gd name="T66" fmla="*/ 680 w 1043"/>
              <a:gd name="T67" fmla="*/ 419 h 948"/>
              <a:gd name="T68" fmla="*/ 687 w 1043"/>
              <a:gd name="T69" fmla="*/ 402 h 948"/>
              <a:gd name="T70" fmla="*/ 663 w 1043"/>
              <a:gd name="T71" fmla="*/ 378 h 948"/>
              <a:gd name="T72" fmla="*/ 545 w 1043"/>
              <a:gd name="T73" fmla="*/ 487 h 948"/>
              <a:gd name="T74" fmla="*/ 545 w 1043"/>
              <a:gd name="T75" fmla="*/ 23 h 948"/>
              <a:gd name="T76" fmla="*/ 521 w 1043"/>
              <a:gd name="T77" fmla="*/ 0 h 948"/>
              <a:gd name="T78" fmla="*/ 498 w 1043"/>
              <a:gd name="T79" fmla="*/ 487 h 948"/>
              <a:gd name="T80" fmla="*/ 396 w 1043"/>
              <a:gd name="T81" fmla="*/ 386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43" h="948">
                <a:moveTo>
                  <a:pt x="995" y="900"/>
                </a:moveTo>
                <a:lnTo>
                  <a:pt x="47" y="900"/>
                </a:lnTo>
                <a:lnTo>
                  <a:pt x="47" y="616"/>
                </a:lnTo>
                <a:lnTo>
                  <a:pt x="333" y="616"/>
                </a:lnTo>
                <a:lnTo>
                  <a:pt x="333" y="616"/>
                </a:lnTo>
                <a:cubicBezTo>
                  <a:pt x="345" y="709"/>
                  <a:pt x="425" y="781"/>
                  <a:pt x="521" y="781"/>
                </a:cubicBezTo>
                <a:lnTo>
                  <a:pt x="521" y="781"/>
                </a:lnTo>
                <a:cubicBezTo>
                  <a:pt x="618" y="781"/>
                  <a:pt x="697" y="709"/>
                  <a:pt x="709" y="616"/>
                </a:cubicBezTo>
                <a:lnTo>
                  <a:pt x="995" y="616"/>
                </a:lnTo>
                <a:lnTo>
                  <a:pt x="995" y="900"/>
                </a:lnTo>
                <a:close/>
                <a:moveTo>
                  <a:pt x="1039" y="581"/>
                </a:moveTo>
                <a:lnTo>
                  <a:pt x="1040" y="581"/>
                </a:lnTo>
                <a:lnTo>
                  <a:pt x="803" y="107"/>
                </a:lnTo>
                <a:lnTo>
                  <a:pt x="803" y="107"/>
                </a:lnTo>
                <a:lnTo>
                  <a:pt x="803" y="107"/>
                </a:lnTo>
                <a:cubicBezTo>
                  <a:pt x="799" y="100"/>
                  <a:pt x="791" y="95"/>
                  <a:pt x="782" y="95"/>
                </a:cubicBezTo>
                <a:lnTo>
                  <a:pt x="616" y="95"/>
                </a:lnTo>
                <a:lnTo>
                  <a:pt x="616" y="95"/>
                </a:lnTo>
                <a:cubicBezTo>
                  <a:pt x="603" y="95"/>
                  <a:pt x="592" y="105"/>
                  <a:pt x="592" y="118"/>
                </a:cubicBezTo>
                <a:lnTo>
                  <a:pt x="592" y="118"/>
                </a:lnTo>
                <a:cubicBezTo>
                  <a:pt x="592" y="131"/>
                  <a:pt x="603" y="142"/>
                  <a:pt x="616" y="142"/>
                </a:cubicBezTo>
                <a:lnTo>
                  <a:pt x="767" y="142"/>
                </a:lnTo>
                <a:lnTo>
                  <a:pt x="980" y="568"/>
                </a:lnTo>
                <a:lnTo>
                  <a:pt x="687" y="568"/>
                </a:lnTo>
                <a:lnTo>
                  <a:pt x="687" y="568"/>
                </a:lnTo>
                <a:cubicBezTo>
                  <a:pt x="673" y="568"/>
                  <a:pt x="663" y="579"/>
                  <a:pt x="663" y="592"/>
                </a:cubicBezTo>
                <a:lnTo>
                  <a:pt x="663" y="592"/>
                </a:lnTo>
                <a:cubicBezTo>
                  <a:pt x="663" y="671"/>
                  <a:pt x="600" y="734"/>
                  <a:pt x="521" y="734"/>
                </a:cubicBezTo>
                <a:lnTo>
                  <a:pt x="521" y="734"/>
                </a:lnTo>
                <a:cubicBezTo>
                  <a:pt x="442" y="734"/>
                  <a:pt x="379" y="671"/>
                  <a:pt x="379" y="592"/>
                </a:cubicBezTo>
                <a:lnTo>
                  <a:pt x="379" y="592"/>
                </a:lnTo>
                <a:cubicBezTo>
                  <a:pt x="379" y="579"/>
                  <a:pt x="368" y="568"/>
                  <a:pt x="355" y="568"/>
                </a:cubicBezTo>
                <a:lnTo>
                  <a:pt x="62" y="568"/>
                </a:lnTo>
                <a:lnTo>
                  <a:pt x="275" y="142"/>
                </a:lnTo>
                <a:lnTo>
                  <a:pt x="426" y="142"/>
                </a:lnTo>
                <a:lnTo>
                  <a:pt x="426" y="142"/>
                </a:lnTo>
                <a:cubicBezTo>
                  <a:pt x="439" y="142"/>
                  <a:pt x="450" y="131"/>
                  <a:pt x="450" y="118"/>
                </a:cubicBezTo>
                <a:lnTo>
                  <a:pt x="450" y="118"/>
                </a:lnTo>
                <a:cubicBezTo>
                  <a:pt x="450" y="105"/>
                  <a:pt x="439" y="95"/>
                  <a:pt x="426" y="95"/>
                </a:cubicBezTo>
                <a:lnTo>
                  <a:pt x="260" y="95"/>
                </a:lnTo>
                <a:lnTo>
                  <a:pt x="260" y="95"/>
                </a:lnTo>
                <a:cubicBezTo>
                  <a:pt x="251" y="95"/>
                  <a:pt x="244" y="100"/>
                  <a:pt x="239" y="107"/>
                </a:cubicBezTo>
                <a:lnTo>
                  <a:pt x="239" y="107"/>
                </a:lnTo>
                <a:lnTo>
                  <a:pt x="2" y="581"/>
                </a:lnTo>
                <a:lnTo>
                  <a:pt x="3" y="581"/>
                </a:lnTo>
                <a:lnTo>
                  <a:pt x="3" y="581"/>
                </a:lnTo>
                <a:cubicBezTo>
                  <a:pt x="1" y="584"/>
                  <a:pt x="0" y="588"/>
                  <a:pt x="0" y="592"/>
                </a:cubicBezTo>
                <a:lnTo>
                  <a:pt x="0" y="923"/>
                </a:lnTo>
                <a:lnTo>
                  <a:pt x="0" y="923"/>
                </a:lnTo>
                <a:cubicBezTo>
                  <a:pt x="0" y="937"/>
                  <a:pt x="11" y="947"/>
                  <a:pt x="23" y="947"/>
                </a:cubicBezTo>
                <a:lnTo>
                  <a:pt x="1018" y="947"/>
                </a:lnTo>
                <a:lnTo>
                  <a:pt x="1018" y="947"/>
                </a:lnTo>
                <a:cubicBezTo>
                  <a:pt x="1031" y="947"/>
                  <a:pt x="1042" y="937"/>
                  <a:pt x="1042" y="923"/>
                </a:cubicBezTo>
                <a:lnTo>
                  <a:pt x="1042" y="592"/>
                </a:lnTo>
                <a:lnTo>
                  <a:pt x="1042" y="592"/>
                </a:lnTo>
                <a:cubicBezTo>
                  <a:pt x="1042" y="588"/>
                  <a:pt x="1041" y="584"/>
                  <a:pt x="1039" y="581"/>
                </a:cubicBezTo>
                <a:close/>
                <a:moveTo>
                  <a:pt x="379" y="378"/>
                </a:moveTo>
                <a:lnTo>
                  <a:pt x="379" y="378"/>
                </a:lnTo>
                <a:cubicBezTo>
                  <a:pt x="366" y="378"/>
                  <a:pt x="355" y="389"/>
                  <a:pt x="355" y="402"/>
                </a:cubicBezTo>
                <a:lnTo>
                  <a:pt x="355" y="402"/>
                </a:lnTo>
                <a:cubicBezTo>
                  <a:pt x="355" y="409"/>
                  <a:pt x="358" y="415"/>
                  <a:pt x="362" y="419"/>
                </a:cubicBezTo>
                <a:lnTo>
                  <a:pt x="504" y="561"/>
                </a:lnTo>
                <a:lnTo>
                  <a:pt x="504" y="561"/>
                </a:lnTo>
                <a:cubicBezTo>
                  <a:pt x="509" y="565"/>
                  <a:pt x="515" y="568"/>
                  <a:pt x="521" y="568"/>
                </a:cubicBezTo>
                <a:lnTo>
                  <a:pt x="521" y="568"/>
                </a:lnTo>
                <a:cubicBezTo>
                  <a:pt x="527" y="568"/>
                  <a:pt x="534" y="565"/>
                  <a:pt x="538" y="561"/>
                </a:cubicBezTo>
                <a:lnTo>
                  <a:pt x="680" y="419"/>
                </a:lnTo>
                <a:lnTo>
                  <a:pt x="680" y="419"/>
                </a:lnTo>
                <a:cubicBezTo>
                  <a:pt x="684" y="415"/>
                  <a:pt x="687" y="409"/>
                  <a:pt x="687" y="402"/>
                </a:cubicBezTo>
                <a:lnTo>
                  <a:pt x="687" y="402"/>
                </a:lnTo>
                <a:cubicBezTo>
                  <a:pt x="687" y="389"/>
                  <a:pt x="676" y="378"/>
                  <a:pt x="663" y="378"/>
                </a:cubicBezTo>
                <a:lnTo>
                  <a:pt x="663" y="378"/>
                </a:lnTo>
                <a:cubicBezTo>
                  <a:pt x="656" y="378"/>
                  <a:pt x="651" y="381"/>
                  <a:pt x="647" y="386"/>
                </a:cubicBezTo>
                <a:lnTo>
                  <a:pt x="545" y="487"/>
                </a:lnTo>
                <a:lnTo>
                  <a:pt x="545" y="23"/>
                </a:lnTo>
                <a:lnTo>
                  <a:pt x="545" y="23"/>
                </a:lnTo>
                <a:cubicBezTo>
                  <a:pt x="545" y="10"/>
                  <a:pt x="534" y="0"/>
                  <a:pt x="521" y="0"/>
                </a:cubicBezTo>
                <a:lnTo>
                  <a:pt x="521" y="0"/>
                </a:lnTo>
                <a:cubicBezTo>
                  <a:pt x="508" y="0"/>
                  <a:pt x="498" y="10"/>
                  <a:pt x="498" y="23"/>
                </a:cubicBezTo>
                <a:lnTo>
                  <a:pt x="498" y="487"/>
                </a:lnTo>
                <a:lnTo>
                  <a:pt x="396" y="386"/>
                </a:lnTo>
                <a:lnTo>
                  <a:pt x="396" y="386"/>
                </a:lnTo>
                <a:cubicBezTo>
                  <a:pt x="391" y="381"/>
                  <a:pt x="385" y="378"/>
                  <a:pt x="379" y="3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1" name="Freeform 55">
            <a:extLst>
              <a:ext uri="{FF2B5EF4-FFF2-40B4-BE49-F238E27FC236}">
                <a16:creationId xmlns:a16="http://schemas.microsoft.com/office/drawing/2014/main" id="{B60C1381-6EAB-5640-8091-2C3A74D54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7657" y="3968360"/>
            <a:ext cx="1065762" cy="1301986"/>
          </a:xfrm>
          <a:custGeom>
            <a:avLst/>
            <a:gdLst>
              <a:gd name="T0" fmla="*/ 427 w 854"/>
              <a:gd name="T1" fmla="*/ 237 h 1043"/>
              <a:gd name="T2" fmla="*/ 48 w 854"/>
              <a:gd name="T3" fmla="*/ 142 h 1043"/>
              <a:gd name="T4" fmla="*/ 427 w 854"/>
              <a:gd name="T5" fmla="*/ 47 h 1043"/>
              <a:gd name="T6" fmla="*/ 806 w 854"/>
              <a:gd name="T7" fmla="*/ 142 h 1043"/>
              <a:gd name="T8" fmla="*/ 806 w 854"/>
              <a:gd name="T9" fmla="*/ 331 h 1043"/>
              <a:gd name="T10" fmla="*/ 427 w 854"/>
              <a:gd name="T11" fmla="*/ 426 h 1043"/>
              <a:gd name="T12" fmla="*/ 48 w 854"/>
              <a:gd name="T13" fmla="*/ 331 h 1043"/>
              <a:gd name="T14" fmla="*/ 48 w 854"/>
              <a:gd name="T15" fmla="*/ 207 h 1043"/>
              <a:gd name="T16" fmla="*/ 427 w 854"/>
              <a:gd name="T17" fmla="*/ 284 h 1043"/>
              <a:gd name="T18" fmla="*/ 806 w 854"/>
              <a:gd name="T19" fmla="*/ 331 h 1043"/>
              <a:gd name="T20" fmla="*/ 427 w 854"/>
              <a:gd name="T21" fmla="*/ 521 h 1043"/>
              <a:gd name="T22" fmla="*/ 48 w 854"/>
              <a:gd name="T23" fmla="*/ 426 h 1043"/>
              <a:gd name="T24" fmla="*/ 59 w 854"/>
              <a:gd name="T25" fmla="*/ 403 h 1043"/>
              <a:gd name="T26" fmla="*/ 427 w 854"/>
              <a:gd name="T27" fmla="*/ 473 h 1043"/>
              <a:gd name="T28" fmla="*/ 795 w 854"/>
              <a:gd name="T29" fmla="*/ 403 h 1043"/>
              <a:gd name="T30" fmla="*/ 806 w 854"/>
              <a:gd name="T31" fmla="*/ 426 h 1043"/>
              <a:gd name="T32" fmla="*/ 806 w 854"/>
              <a:gd name="T33" fmla="*/ 616 h 1043"/>
              <a:gd name="T34" fmla="*/ 427 w 854"/>
              <a:gd name="T35" fmla="*/ 710 h 1043"/>
              <a:gd name="T36" fmla="*/ 48 w 854"/>
              <a:gd name="T37" fmla="*/ 616 h 1043"/>
              <a:gd name="T38" fmla="*/ 48 w 854"/>
              <a:gd name="T39" fmla="*/ 491 h 1043"/>
              <a:gd name="T40" fmla="*/ 427 w 854"/>
              <a:gd name="T41" fmla="*/ 568 h 1043"/>
              <a:gd name="T42" fmla="*/ 806 w 854"/>
              <a:gd name="T43" fmla="*/ 616 h 1043"/>
              <a:gd name="T44" fmla="*/ 427 w 854"/>
              <a:gd name="T45" fmla="*/ 805 h 1043"/>
              <a:gd name="T46" fmla="*/ 48 w 854"/>
              <a:gd name="T47" fmla="*/ 710 h 1043"/>
              <a:gd name="T48" fmla="*/ 59 w 854"/>
              <a:gd name="T49" fmla="*/ 687 h 1043"/>
              <a:gd name="T50" fmla="*/ 427 w 854"/>
              <a:gd name="T51" fmla="*/ 757 h 1043"/>
              <a:gd name="T52" fmla="*/ 795 w 854"/>
              <a:gd name="T53" fmla="*/ 687 h 1043"/>
              <a:gd name="T54" fmla="*/ 806 w 854"/>
              <a:gd name="T55" fmla="*/ 710 h 1043"/>
              <a:gd name="T56" fmla="*/ 806 w 854"/>
              <a:gd name="T57" fmla="*/ 900 h 1043"/>
              <a:gd name="T58" fmla="*/ 427 w 854"/>
              <a:gd name="T59" fmla="*/ 995 h 1043"/>
              <a:gd name="T60" fmla="*/ 48 w 854"/>
              <a:gd name="T61" fmla="*/ 900 h 1043"/>
              <a:gd name="T62" fmla="*/ 48 w 854"/>
              <a:gd name="T63" fmla="*/ 775 h 1043"/>
              <a:gd name="T64" fmla="*/ 427 w 854"/>
              <a:gd name="T65" fmla="*/ 852 h 1043"/>
              <a:gd name="T66" fmla="*/ 806 w 854"/>
              <a:gd name="T67" fmla="*/ 900 h 1043"/>
              <a:gd name="T68" fmla="*/ 853 w 854"/>
              <a:gd name="T69" fmla="*/ 142 h 1043"/>
              <a:gd name="T70" fmla="*/ 427 w 854"/>
              <a:gd name="T71" fmla="*/ 0 h 1043"/>
              <a:gd name="T72" fmla="*/ 0 w 854"/>
              <a:gd name="T73" fmla="*/ 331 h 1043"/>
              <a:gd name="T74" fmla="*/ 25 w 854"/>
              <a:gd name="T75" fmla="*/ 378 h 1043"/>
              <a:gd name="T76" fmla="*/ 0 w 854"/>
              <a:gd name="T77" fmla="*/ 426 h 1043"/>
              <a:gd name="T78" fmla="*/ 0 w 854"/>
              <a:gd name="T79" fmla="*/ 616 h 1043"/>
              <a:gd name="T80" fmla="*/ 25 w 854"/>
              <a:gd name="T81" fmla="*/ 663 h 1043"/>
              <a:gd name="T82" fmla="*/ 0 w 854"/>
              <a:gd name="T83" fmla="*/ 900 h 1043"/>
              <a:gd name="T84" fmla="*/ 427 w 854"/>
              <a:gd name="T85" fmla="*/ 1042 h 1043"/>
              <a:gd name="T86" fmla="*/ 853 w 854"/>
              <a:gd name="T87" fmla="*/ 900 h 1043"/>
              <a:gd name="T88" fmla="*/ 853 w 854"/>
              <a:gd name="T89" fmla="*/ 710 h 1043"/>
              <a:gd name="T90" fmla="*/ 829 w 854"/>
              <a:gd name="T91" fmla="*/ 663 h 1043"/>
              <a:gd name="T92" fmla="*/ 853 w 854"/>
              <a:gd name="T93" fmla="*/ 426 h 1043"/>
              <a:gd name="T94" fmla="*/ 829 w 854"/>
              <a:gd name="T95" fmla="*/ 378 h 1043"/>
              <a:gd name="T96" fmla="*/ 853 w 854"/>
              <a:gd name="T97" fmla="*/ 331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54" h="1043">
                <a:moveTo>
                  <a:pt x="427" y="237"/>
                </a:moveTo>
                <a:lnTo>
                  <a:pt x="427" y="237"/>
                </a:lnTo>
                <a:cubicBezTo>
                  <a:pt x="217" y="237"/>
                  <a:pt x="48" y="194"/>
                  <a:pt x="48" y="142"/>
                </a:cubicBezTo>
                <a:lnTo>
                  <a:pt x="48" y="142"/>
                </a:lnTo>
                <a:cubicBezTo>
                  <a:pt x="48" y="90"/>
                  <a:pt x="217" y="47"/>
                  <a:pt x="427" y="47"/>
                </a:cubicBezTo>
                <a:lnTo>
                  <a:pt x="427" y="47"/>
                </a:lnTo>
                <a:cubicBezTo>
                  <a:pt x="636" y="47"/>
                  <a:pt x="806" y="90"/>
                  <a:pt x="806" y="142"/>
                </a:cubicBezTo>
                <a:lnTo>
                  <a:pt x="806" y="142"/>
                </a:lnTo>
                <a:cubicBezTo>
                  <a:pt x="806" y="194"/>
                  <a:pt x="636" y="237"/>
                  <a:pt x="427" y="237"/>
                </a:cubicBezTo>
                <a:close/>
                <a:moveTo>
                  <a:pt x="806" y="331"/>
                </a:moveTo>
                <a:lnTo>
                  <a:pt x="806" y="331"/>
                </a:lnTo>
                <a:cubicBezTo>
                  <a:pt x="806" y="384"/>
                  <a:pt x="636" y="426"/>
                  <a:pt x="427" y="426"/>
                </a:cubicBezTo>
                <a:lnTo>
                  <a:pt x="427" y="426"/>
                </a:lnTo>
                <a:cubicBezTo>
                  <a:pt x="217" y="426"/>
                  <a:pt x="48" y="384"/>
                  <a:pt x="48" y="331"/>
                </a:cubicBezTo>
                <a:lnTo>
                  <a:pt x="48" y="207"/>
                </a:lnTo>
                <a:lnTo>
                  <a:pt x="48" y="207"/>
                </a:lnTo>
                <a:cubicBezTo>
                  <a:pt x="119" y="252"/>
                  <a:pt x="262" y="284"/>
                  <a:pt x="427" y="284"/>
                </a:cubicBezTo>
                <a:lnTo>
                  <a:pt x="427" y="284"/>
                </a:lnTo>
                <a:cubicBezTo>
                  <a:pt x="592" y="284"/>
                  <a:pt x="735" y="252"/>
                  <a:pt x="806" y="207"/>
                </a:cubicBezTo>
                <a:lnTo>
                  <a:pt x="806" y="331"/>
                </a:lnTo>
                <a:close/>
                <a:moveTo>
                  <a:pt x="427" y="521"/>
                </a:moveTo>
                <a:lnTo>
                  <a:pt x="427" y="521"/>
                </a:lnTo>
                <a:cubicBezTo>
                  <a:pt x="217" y="521"/>
                  <a:pt x="48" y="479"/>
                  <a:pt x="48" y="426"/>
                </a:cubicBezTo>
                <a:lnTo>
                  <a:pt x="48" y="426"/>
                </a:lnTo>
                <a:cubicBezTo>
                  <a:pt x="48" y="418"/>
                  <a:pt x="52" y="411"/>
                  <a:pt x="59" y="403"/>
                </a:cubicBezTo>
                <a:lnTo>
                  <a:pt x="59" y="403"/>
                </a:lnTo>
                <a:cubicBezTo>
                  <a:pt x="134" y="445"/>
                  <a:pt x="270" y="473"/>
                  <a:pt x="427" y="473"/>
                </a:cubicBezTo>
                <a:lnTo>
                  <a:pt x="427" y="473"/>
                </a:lnTo>
                <a:cubicBezTo>
                  <a:pt x="583" y="473"/>
                  <a:pt x="720" y="445"/>
                  <a:pt x="795" y="403"/>
                </a:cubicBezTo>
                <a:lnTo>
                  <a:pt x="795" y="403"/>
                </a:lnTo>
                <a:cubicBezTo>
                  <a:pt x="802" y="411"/>
                  <a:pt x="806" y="418"/>
                  <a:pt x="806" y="426"/>
                </a:cubicBezTo>
                <a:lnTo>
                  <a:pt x="806" y="426"/>
                </a:lnTo>
                <a:cubicBezTo>
                  <a:pt x="806" y="479"/>
                  <a:pt x="636" y="521"/>
                  <a:pt x="427" y="521"/>
                </a:cubicBezTo>
                <a:close/>
                <a:moveTo>
                  <a:pt x="806" y="616"/>
                </a:moveTo>
                <a:lnTo>
                  <a:pt x="806" y="616"/>
                </a:lnTo>
                <a:cubicBezTo>
                  <a:pt x="806" y="668"/>
                  <a:pt x="636" y="710"/>
                  <a:pt x="427" y="710"/>
                </a:cubicBezTo>
                <a:lnTo>
                  <a:pt x="427" y="710"/>
                </a:lnTo>
                <a:cubicBezTo>
                  <a:pt x="217" y="710"/>
                  <a:pt x="48" y="668"/>
                  <a:pt x="48" y="616"/>
                </a:cubicBezTo>
                <a:lnTo>
                  <a:pt x="48" y="491"/>
                </a:lnTo>
                <a:lnTo>
                  <a:pt x="48" y="491"/>
                </a:lnTo>
                <a:cubicBezTo>
                  <a:pt x="119" y="537"/>
                  <a:pt x="262" y="568"/>
                  <a:pt x="427" y="568"/>
                </a:cubicBezTo>
                <a:lnTo>
                  <a:pt x="427" y="568"/>
                </a:lnTo>
                <a:cubicBezTo>
                  <a:pt x="592" y="568"/>
                  <a:pt x="735" y="537"/>
                  <a:pt x="806" y="491"/>
                </a:cubicBezTo>
                <a:lnTo>
                  <a:pt x="806" y="616"/>
                </a:lnTo>
                <a:close/>
                <a:moveTo>
                  <a:pt x="427" y="805"/>
                </a:moveTo>
                <a:lnTo>
                  <a:pt x="427" y="805"/>
                </a:lnTo>
                <a:cubicBezTo>
                  <a:pt x="217" y="805"/>
                  <a:pt x="48" y="762"/>
                  <a:pt x="48" y="710"/>
                </a:cubicBezTo>
                <a:lnTo>
                  <a:pt x="48" y="710"/>
                </a:lnTo>
                <a:cubicBezTo>
                  <a:pt x="48" y="703"/>
                  <a:pt x="52" y="695"/>
                  <a:pt x="59" y="687"/>
                </a:cubicBezTo>
                <a:lnTo>
                  <a:pt x="59" y="687"/>
                </a:lnTo>
                <a:cubicBezTo>
                  <a:pt x="134" y="729"/>
                  <a:pt x="270" y="757"/>
                  <a:pt x="427" y="757"/>
                </a:cubicBezTo>
                <a:lnTo>
                  <a:pt x="427" y="757"/>
                </a:lnTo>
                <a:cubicBezTo>
                  <a:pt x="583" y="757"/>
                  <a:pt x="720" y="729"/>
                  <a:pt x="795" y="687"/>
                </a:cubicBezTo>
                <a:lnTo>
                  <a:pt x="795" y="687"/>
                </a:lnTo>
                <a:cubicBezTo>
                  <a:pt x="802" y="695"/>
                  <a:pt x="806" y="703"/>
                  <a:pt x="806" y="710"/>
                </a:cubicBezTo>
                <a:lnTo>
                  <a:pt x="806" y="710"/>
                </a:lnTo>
                <a:cubicBezTo>
                  <a:pt x="806" y="762"/>
                  <a:pt x="636" y="805"/>
                  <a:pt x="427" y="805"/>
                </a:cubicBezTo>
                <a:close/>
                <a:moveTo>
                  <a:pt x="806" y="900"/>
                </a:moveTo>
                <a:lnTo>
                  <a:pt x="806" y="900"/>
                </a:lnTo>
                <a:cubicBezTo>
                  <a:pt x="806" y="952"/>
                  <a:pt x="636" y="995"/>
                  <a:pt x="427" y="995"/>
                </a:cubicBezTo>
                <a:lnTo>
                  <a:pt x="427" y="995"/>
                </a:lnTo>
                <a:cubicBezTo>
                  <a:pt x="217" y="995"/>
                  <a:pt x="48" y="952"/>
                  <a:pt x="48" y="900"/>
                </a:cubicBezTo>
                <a:lnTo>
                  <a:pt x="48" y="775"/>
                </a:lnTo>
                <a:lnTo>
                  <a:pt x="48" y="775"/>
                </a:lnTo>
                <a:cubicBezTo>
                  <a:pt x="119" y="821"/>
                  <a:pt x="262" y="852"/>
                  <a:pt x="427" y="852"/>
                </a:cubicBezTo>
                <a:lnTo>
                  <a:pt x="427" y="852"/>
                </a:lnTo>
                <a:cubicBezTo>
                  <a:pt x="592" y="852"/>
                  <a:pt x="735" y="821"/>
                  <a:pt x="806" y="775"/>
                </a:cubicBezTo>
                <a:lnTo>
                  <a:pt x="806" y="900"/>
                </a:lnTo>
                <a:close/>
                <a:moveTo>
                  <a:pt x="853" y="142"/>
                </a:moveTo>
                <a:lnTo>
                  <a:pt x="853" y="142"/>
                </a:lnTo>
                <a:cubicBezTo>
                  <a:pt x="853" y="64"/>
                  <a:pt x="662" y="0"/>
                  <a:pt x="427" y="0"/>
                </a:cubicBezTo>
                <a:lnTo>
                  <a:pt x="427" y="0"/>
                </a:lnTo>
                <a:cubicBezTo>
                  <a:pt x="192" y="0"/>
                  <a:pt x="0" y="64"/>
                  <a:pt x="0" y="142"/>
                </a:cubicBezTo>
                <a:lnTo>
                  <a:pt x="0" y="331"/>
                </a:lnTo>
                <a:lnTo>
                  <a:pt x="0" y="331"/>
                </a:lnTo>
                <a:cubicBezTo>
                  <a:pt x="0" y="348"/>
                  <a:pt x="9" y="364"/>
                  <a:pt x="25" y="378"/>
                </a:cubicBezTo>
                <a:lnTo>
                  <a:pt x="25" y="378"/>
                </a:lnTo>
                <a:cubicBezTo>
                  <a:pt x="9" y="394"/>
                  <a:pt x="0" y="410"/>
                  <a:pt x="0" y="426"/>
                </a:cubicBezTo>
                <a:lnTo>
                  <a:pt x="0" y="616"/>
                </a:lnTo>
                <a:lnTo>
                  <a:pt x="0" y="616"/>
                </a:lnTo>
                <a:cubicBezTo>
                  <a:pt x="0" y="632"/>
                  <a:pt x="9" y="648"/>
                  <a:pt x="25" y="663"/>
                </a:cubicBezTo>
                <a:lnTo>
                  <a:pt x="25" y="663"/>
                </a:lnTo>
                <a:cubicBezTo>
                  <a:pt x="9" y="678"/>
                  <a:pt x="0" y="694"/>
                  <a:pt x="0" y="710"/>
                </a:cubicBezTo>
                <a:lnTo>
                  <a:pt x="0" y="900"/>
                </a:lnTo>
                <a:lnTo>
                  <a:pt x="0" y="900"/>
                </a:lnTo>
                <a:cubicBezTo>
                  <a:pt x="0" y="978"/>
                  <a:pt x="192" y="1042"/>
                  <a:pt x="427" y="1042"/>
                </a:cubicBezTo>
                <a:lnTo>
                  <a:pt x="427" y="1042"/>
                </a:lnTo>
                <a:cubicBezTo>
                  <a:pt x="662" y="1042"/>
                  <a:pt x="853" y="978"/>
                  <a:pt x="853" y="900"/>
                </a:cubicBezTo>
                <a:lnTo>
                  <a:pt x="853" y="710"/>
                </a:lnTo>
                <a:lnTo>
                  <a:pt x="853" y="710"/>
                </a:lnTo>
                <a:cubicBezTo>
                  <a:pt x="853" y="694"/>
                  <a:pt x="844" y="678"/>
                  <a:pt x="829" y="663"/>
                </a:cubicBezTo>
                <a:lnTo>
                  <a:pt x="829" y="663"/>
                </a:lnTo>
                <a:cubicBezTo>
                  <a:pt x="844" y="648"/>
                  <a:pt x="853" y="632"/>
                  <a:pt x="853" y="616"/>
                </a:cubicBezTo>
                <a:lnTo>
                  <a:pt x="853" y="426"/>
                </a:lnTo>
                <a:lnTo>
                  <a:pt x="853" y="426"/>
                </a:lnTo>
                <a:cubicBezTo>
                  <a:pt x="853" y="410"/>
                  <a:pt x="844" y="394"/>
                  <a:pt x="829" y="378"/>
                </a:cubicBezTo>
                <a:lnTo>
                  <a:pt x="829" y="378"/>
                </a:lnTo>
                <a:cubicBezTo>
                  <a:pt x="844" y="364"/>
                  <a:pt x="853" y="348"/>
                  <a:pt x="853" y="331"/>
                </a:cubicBezTo>
                <a:lnTo>
                  <a:pt x="853" y="1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2" name="Freeform 56">
            <a:extLst>
              <a:ext uri="{FF2B5EF4-FFF2-40B4-BE49-F238E27FC236}">
                <a16:creationId xmlns:a16="http://schemas.microsoft.com/office/drawing/2014/main" id="{1C86E260-B933-864D-8D98-45B0E617B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261" y="3929899"/>
            <a:ext cx="1692035" cy="357087"/>
          </a:xfrm>
          <a:custGeom>
            <a:avLst/>
            <a:gdLst>
              <a:gd name="T0" fmla="*/ 1355 w 1356"/>
              <a:gd name="T1" fmla="*/ 112 h 286"/>
              <a:gd name="T2" fmla="*/ 282 w 1356"/>
              <a:gd name="T3" fmla="*/ 112 h 286"/>
              <a:gd name="T4" fmla="*/ 282 w 1356"/>
              <a:gd name="T5" fmla="*/ 112 h 286"/>
              <a:gd name="T6" fmla="*/ 142 w 1356"/>
              <a:gd name="T7" fmla="*/ 0 h 286"/>
              <a:gd name="T8" fmla="*/ 142 w 1356"/>
              <a:gd name="T9" fmla="*/ 0 h 286"/>
              <a:gd name="T10" fmla="*/ 0 w 1356"/>
              <a:gd name="T11" fmla="*/ 143 h 286"/>
              <a:gd name="T12" fmla="*/ 0 w 1356"/>
              <a:gd name="T13" fmla="*/ 143 h 286"/>
              <a:gd name="T14" fmla="*/ 142 w 1356"/>
              <a:gd name="T15" fmla="*/ 285 h 286"/>
              <a:gd name="T16" fmla="*/ 142 w 1356"/>
              <a:gd name="T17" fmla="*/ 285 h 286"/>
              <a:gd name="T18" fmla="*/ 276 w 1356"/>
              <a:gd name="T19" fmla="*/ 193 h 286"/>
              <a:gd name="T20" fmla="*/ 1355 w 1356"/>
              <a:gd name="T21" fmla="*/ 193 h 286"/>
              <a:gd name="T22" fmla="*/ 1355 w 1356"/>
              <a:gd name="T23" fmla="*/ 112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6" h="286">
                <a:moveTo>
                  <a:pt x="1355" y="112"/>
                </a:moveTo>
                <a:lnTo>
                  <a:pt x="282" y="112"/>
                </a:lnTo>
                <a:lnTo>
                  <a:pt x="282" y="112"/>
                </a:lnTo>
                <a:cubicBezTo>
                  <a:pt x="268" y="48"/>
                  <a:pt x="211" y="0"/>
                  <a:pt x="142" y="0"/>
                </a:cubicBezTo>
                <a:lnTo>
                  <a:pt x="142" y="0"/>
                </a:lnTo>
                <a:cubicBezTo>
                  <a:pt x="64" y="0"/>
                  <a:pt x="0" y="64"/>
                  <a:pt x="0" y="143"/>
                </a:cubicBezTo>
                <a:lnTo>
                  <a:pt x="0" y="143"/>
                </a:lnTo>
                <a:cubicBezTo>
                  <a:pt x="0" y="222"/>
                  <a:pt x="64" y="285"/>
                  <a:pt x="142" y="285"/>
                </a:cubicBezTo>
                <a:lnTo>
                  <a:pt x="142" y="285"/>
                </a:lnTo>
                <a:cubicBezTo>
                  <a:pt x="203" y="285"/>
                  <a:pt x="255" y="247"/>
                  <a:pt x="276" y="193"/>
                </a:cubicBezTo>
                <a:lnTo>
                  <a:pt x="1355" y="193"/>
                </a:lnTo>
                <a:lnTo>
                  <a:pt x="1355" y="11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3" name="Freeform 57">
            <a:extLst>
              <a:ext uri="{FF2B5EF4-FFF2-40B4-BE49-F238E27FC236}">
                <a16:creationId xmlns:a16="http://schemas.microsoft.com/office/drawing/2014/main" id="{77A175EF-2C42-1244-97BC-74DE5522A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261" y="8385228"/>
            <a:ext cx="1653581" cy="357083"/>
          </a:xfrm>
          <a:custGeom>
            <a:avLst/>
            <a:gdLst>
              <a:gd name="T0" fmla="*/ 1325 w 1326"/>
              <a:gd name="T1" fmla="*/ 112 h 286"/>
              <a:gd name="T2" fmla="*/ 282 w 1326"/>
              <a:gd name="T3" fmla="*/ 112 h 286"/>
              <a:gd name="T4" fmla="*/ 282 w 1326"/>
              <a:gd name="T5" fmla="*/ 112 h 286"/>
              <a:gd name="T6" fmla="*/ 142 w 1326"/>
              <a:gd name="T7" fmla="*/ 0 h 286"/>
              <a:gd name="T8" fmla="*/ 142 w 1326"/>
              <a:gd name="T9" fmla="*/ 0 h 286"/>
              <a:gd name="T10" fmla="*/ 0 w 1326"/>
              <a:gd name="T11" fmla="*/ 142 h 286"/>
              <a:gd name="T12" fmla="*/ 0 w 1326"/>
              <a:gd name="T13" fmla="*/ 142 h 286"/>
              <a:gd name="T14" fmla="*/ 142 w 1326"/>
              <a:gd name="T15" fmla="*/ 285 h 286"/>
              <a:gd name="T16" fmla="*/ 142 w 1326"/>
              <a:gd name="T17" fmla="*/ 285 h 286"/>
              <a:gd name="T18" fmla="*/ 276 w 1326"/>
              <a:gd name="T19" fmla="*/ 193 h 286"/>
              <a:gd name="T20" fmla="*/ 1325 w 1326"/>
              <a:gd name="T21" fmla="*/ 193 h 286"/>
              <a:gd name="T22" fmla="*/ 1325 w 1326"/>
              <a:gd name="T23" fmla="*/ 112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26" h="286">
                <a:moveTo>
                  <a:pt x="1325" y="112"/>
                </a:moveTo>
                <a:lnTo>
                  <a:pt x="282" y="112"/>
                </a:lnTo>
                <a:lnTo>
                  <a:pt x="282" y="112"/>
                </a:lnTo>
                <a:cubicBezTo>
                  <a:pt x="268" y="47"/>
                  <a:pt x="211" y="0"/>
                  <a:pt x="142" y="0"/>
                </a:cubicBezTo>
                <a:lnTo>
                  <a:pt x="142" y="0"/>
                </a:lnTo>
                <a:cubicBezTo>
                  <a:pt x="64" y="0"/>
                  <a:pt x="0" y="63"/>
                  <a:pt x="0" y="142"/>
                </a:cubicBezTo>
                <a:lnTo>
                  <a:pt x="0" y="142"/>
                </a:lnTo>
                <a:cubicBezTo>
                  <a:pt x="0" y="221"/>
                  <a:pt x="64" y="285"/>
                  <a:pt x="142" y="285"/>
                </a:cubicBezTo>
                <a:lnTo>
                  <a:pt x="142" y="285"/>
                </a:lnTo>
                <a:cubicBezTo>
                  <a:pt x="203" y="285"/>
                  <a:pt x="255" y="247"/>
                  <a:pt x="276" y="193"/>
                </a:cubicBezTo>
                <a:lnTo>
                  <a:pt x="1325" y="193"/>
                </a:lnTo>
                <a:lnTo>
                  <a:pt x="1325" y="11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4" name="Freeform 58">
            <a:extLst>
              <a:ext uri="{FF2B5EF4-FFF2-40B4-BE49-F238E27FC236}">
                <a16:creationId xmlns:a16="http://schemas.microsoft.com/office/drawing/2014/main" id="{AAE2378D-F402-3743-BEB6-A491B8B2C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358" y="3968360"/>
            <a:ext cx="1714009" cy="357083"/>
          </a:xfrm>
          <a:custGeom>
            <a:avLst/>
            <a:gdLst>
              <a:gd name="T0" fmla="*/ 0 w 1377"/>
              <a:gd name="T1" fmla="*/ 173 h 286"/>
              <a:gd name="T2" fmla="*/ 1094 w 1377"/>
              <a:gd name="T3" fmla="*/ 173 h 286"/>
              <a:gd name="T4" fmla="*/ 1094 w 1377"/>
              <a:gd name="T5" fmla="*/ 173 h 286"/>
              <a:gd name="T6" fmla="*/ 1233 w 1377"/>
              <a:gd name="T7" fmla="*/ 285 h 286"/>
              <a:gd name="T8" fmla="*/ 1233 w 1377"/>
              <a:gd name="T9" fmla="*/ 285 h 286"/>
              <a:gd name="T10" fmla="*/ 1376 w 1377"/>
              <a:gd name="T11" fmla="*/ 142 h 286"/>
              <a:gd name="T12" fmla="*/ 1376 w 1377"/>
              <a:gd name="T13" fmla="*/ 142 h 286"/>
              <a:gd name="T14" fmla="*/ 1233 w 1377"/>
              <a:gd name="T15" fmla="*/ 0 h 286"/>
              <a:gd name="T16" fmla="*/ 1233 w 1377"/>
              <a:gd name="T17" fmla="*/ 0 h 286"/>
              <a:gd name="T18" fmla="*/ 1100 w 1377"/>
              <a:gd name="T19" fmla="*/ 92 h 286"/>
              <a:gd name="T20" fmla="*/ 0 w 1377"/>
              <a:gd name="T21" fmla="*/ 92 h 286"/>
              <a:gd name="T22" fmla="*/ 0 w 1377"/>
              <a:gd name="T23" fmla="*/ 173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7" h="286">
                <a:moveTo>
                  <a:pt x="0" y="173"/>
                </a:moveTo>
                <a:lnTo>
                  <a:pt x="1094" y="173"/>
                </a:lnTo>
                <a:lnTo>
                  <a:pt x="1094" y="173"/>
                </a:lnTo>
                <a:cubicBezTo>
                  <a:pt x="1108" y="237"/>
                  <a:pt x="1165" y="285"/>
                  <a:pt x="1233" y="285"/>
                </a:cubicBezTo>
                <a:lnTo>
                  <a:pt x="1233" y="285"/>
                </a:lnTo>
                <a:cubicBezTo>
                  <a:pt x="1312" y="285"/>
                  <a:pt x="1376" y="221"/>
                  <a:pt x="1376" y="142"/>
                </a:cubicBezTo>
                <a:lnTo>
                  <a:pt x="1376" y="142"/>
                </a:lnTo>
                <a:cubicBezTo>
                  <a:pt x="1376" y="64"/>
                  <a:pt x="1312" y="0"/>
                  <a:pt x="1233" y="0"/>
                </a:cubicBezTo>
                <a:lnTo>
                  <a:pt x="1233" y="0"/>
                </a:lnTo>
                <a:cubicBezTo>
                  <a:pt x="1172" y="0"/>
                  <a:pt x="1120" y="38"/>
                  <a:pt x="1100" y="92"/>
                </a:cubicBezTo>
                <a:lnTo>
                  <a:pt x="0" y="92"/>
                </a:lnTo>
                <a:lnTo>
                  <a:pt x="0" y="17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5" name="Freeform 59">
            <a:extLst>
              <a:ext uri="{FF2B5EF4-FFF2-40B4-BE49-F238E27FC236}">
                <a16:creationId xmlns:a16="http://schemas.microsoft.com/office/drawing/2014/main" id="{ACB1D2B4-25D1-A74B-9C8D-7780BBC20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9819" y="8412691"/>
            <a:ext cx="1675552" cy="357087"/>
          </a:xfrm>
          <a:custGeom>
            <a:avLst/>
            <a:gdLst>
              <a:gd name="T0" fmla="*/ 0 w 1347"/>
              <a:gd name="T1" fmla="*/ 173 h 287"/>
              <a:gd name="T2" fmla="*/ 1064 w 1347"/>
              <a:gd name="T3" fmla="*/ 173 h 287"/>
              <a:gd name="T4" fmla="*/ 1064 w 1347"/>
              <a:gd name="T5" fmla="*/ 173 h 287"/>
              <a:gd name="T6" fmla="*/ 1203 w 1347"/>
              <a:gd name="T7" fmla="*/ 286 h 287"/>
              <a:gd name="T8" fmla="*/ 1203 w 1347"/>
              <a:gd name="T9" fmla="*/ 286 h 287"/>
              <a:gd name="T10" fmla="*/ 1346 w 1347"/>
              <a:gd name="T11" fmla="*/ 142 h 287"/>
              <a:gd name="T12" fmla="*/ 1346 w 1347"/>
              <a:gd name="T13" fmla="*/ 142 h 287"/>
              <a:gd name="T14" fmla="*/ 1203 w 1347"/>
              <a:gd name="T15" fmla="*/ 0 h 287"/>
              <a:gd name="T16" fmla="*/ 1203 w 1347"/>
              <a:gd name="T17" fmla="*/ 0 h 287"/>
              <a:gd name="T18" fmla="*/ 1070 w 1347"/>
              <a:gd name="T19" fmla="*/ 92 h 287"/>
              <a:gd name="T20" fmla="*/ 0 w 1347"/>
              <a:gd name="T21" fmla="*/ 92 h 287"/>
              <a:gd name="T22" fmla="*/ 0 w 1347"/>
              <a:gd name="T23" fmla="*/ 173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7" h="287">
                <a:moveTo>
                  <a:pt x="0" y="173"/>
                </a:moveTo>
                <a:lnTo>
                  <a:pt x="1064" y="173"/>
                </a:lnTo>
                <a:lnTo>
                  <a:pt x="1064" y="173"/>
                </a:lnTo>
                <a:cubicBezTo>
                  <a:pt x="1078" y="237"/>
                  <a:pt x="1135" y="286"/>
                  <a:pt x="1203" y="286"/>
                </a:cubicBezTo>
                <a:lnTo>
                  <a:pt x="1203" y="286"/>
                </a:lnTo>
                <a:cubicBezTo>
                  <a:pt x="1282" y="286"/>
                  <a:pt x="1346" y="221"/>
                  <a:pt x="1346" y="142"/>
                </a:cubicBezTo>
                <a:lnTo>
                  <a:pt x="1346" y="142"/>
                </a:lnTo>
                <a:cubicBezTo>
                  <a:pt x="1346" y="64"/>
                  <a:pt x="1282" y="0"/>
                  <a:pt x="1203" y="0"/>
                </a:cubicBezTo>
                <a:lnTo>
                  <a:pt x="1203" y="0"/>
                </a:lnTo>
                <a:cubicBezTo>
                  <a:pt x="1142" y="0"/>
                  <a:pt x="1090" y="38"/>
                  <a:pt x="1070" y="92"/>
                </a:cubicBezTo>
                <a:lnTo>
                  <a:pt x="0" y="92"/>
                </a:lnTo>
                <a:lnTo>
                  <a:pt x="0" y="17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1F106-068F-FF47-847A-846E0AE47845}"/>
              </a:ext>
            </a:extLst>
          </p:cNvPr>
          <p:cNvSpPr txBox="1"/>
          <p:nvPr/>
        </p:nvSpPr>
        <p:spPr>
          <a:xfrm>
            <a:off x="7776109" y="753790"/>
            <a:ext cx="8777403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PUZZLE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A0BB9-C285-C84C-9D18-1FC5E9C5485B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B88A2-C213-1842-91BD-F835AEF75369}"/>
              </a:ext>
            </a:extLst>
          </p:cNvPr>
          <p:cNvSpPr txBox="1"/>
          <p:nvPr/>
        </p:nvSpPr>
        <p:spPr>
          <a:xfrm>
            <a:off x="1426466" y="3821458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AB530-FDBC-114F-BFA5-62379C30A762}"/>
              </a:ext>
            </a:extLst>
          </p:cNvPr>
          <p:cNvSpPr txBox="1"/>
          <p:nvPr/>
        </p:nvSpPr>
        <p:spPr>
          <a:xfrm>
            <a:off x="3671759" y="3125179"/>
            <a:ext cx="187936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F4A9A-B30C-2748-B9A1-33D66E231A00}"/>
              </a:ext>
            </a:extLst>
          </p:cNvPr>
          <p:cNvSpPr txBox="1"/>
          <p:nvPr/>
        </p:nvSpPr>
        <p:spPr>
          <a:xfrm>
            <a:off x="1426466" y="8680260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B6140B-C71B-0C4A-B909-79913A9E92B1}"/>
              </a:ext>
            </a:extLst>
          </p:cNvPr>
          <p:cNvSpPr txBox="1"/>
          <p:nvPr/>
        </p:nvSpPr>
        <p:spPr>
          <a:xfrm>
            <a:off x="3789419" y="7983981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3C9156-CA2B-4F4B-BF3A-16366E14AE97}"/>
              </a:ext>
            </a:extLst>
          </p:cNvPr>
          <p:cNvSpPr txBox="1"/>
          <p:nvPr/>
        </p:nvSpPr>
        <p:spPr>
          <a:xfrm>
            <a:off x="18826530" y="3837360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5AF1E8-37B7-6D4C-BB67-934AED53A2D1}"/>
              </a:ext>
            </a:extLst>
          </p:cNvPr>
          <p:cNvSpPr txBox="1"/>
          <p:nvPr/>
        </p:nvSpPr>
        <p:spPr>
          <a:xfrm>
            <a:off x="18820706" y="3125179"/>
            <a:ext cx="2380780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D5DE2-7DFA-5E4C-99B4-EB3F7495B109}"/>
              </a:ext>
            </a:extLst>
          </p:cNvPr>
          <p:cNvSpPr txBox="1"/>
          <p:nvPr/>
        </p:nvSpPr>
        <p:spPr>
          <a:xfrm>
            <a:off x="18826530" y="8672309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1115D0-480E-3D4D-9E83-D1004741CF96}"/>
              </a:ext>
            </a:extLst>
          </p:cNvPr>
          <p:cNvSpPr txBox="1"/>
          <p:nvPr/>
        </p:nvSpPr>
        <p:spPr>
          <a:xfrm>
            <a:off x="18820706" y="7960128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991581-0A49-204B-B2B6-17BB47189138}"/>
              </a:ext>
            </a:extLst>
          </p:cNvPr>
          <p:cNvSpPr txBox="1"/>
          <p:nvPr/>
        </p:nvSpPr>
        <p:spPr>
          <a:xfrm>
            <a:off x="10633822" y="3580559"/>
            <a:ext cx="960198" cy="193899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8ADA81-CADE-0045-B45B-49AAE324341C}"/>
              </a:ext>
            </a:extLst>
          </p:cNvPr>
          <p:cNvSpPr txBox="1"/>
          <p:nvPr/>
        </p:nvSpPr>
        <p:spPr>
          <a:xfrm>
            <a:off x="15322756" y="5928639"/>
            <a:ext cx="960198" cy="193899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2AD0D6-CBA0-A446-A85A-7CBDBA61F92B}"/>
              </a:ext>
            </a:extLst>
          </p:cNvPr>
          <p:cNvSpPr txBox="1"/>
          <p:nvPr/>
        </p:nvSpPr>
        <p:spPr>
          <a:xfrm>
            <a:off x="8183790" y="8250768"/>
            <a:ext cx="960198" cy="193899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9E6857-ADB5-494D-AD88-E5B611A68CA4}"/>
              </a:ext>
            </a:extLst>
          </p:cNvPr>
          <p:cNvSpPr txBox="1"/>
          <p:nvPr/>
        </p:nvSpPr>
        <p:spPr>
          <a:xfrm>
            <a:off x="12789637" y="10738813"/>
            <a:ext cx="960198" cy="193899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274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40">
            <a:extLst>
              <a:ext uri="{FF2B5EF4-FFF2-40B4-BE49-F238E27FC236}">
                <a16:creationId xmlns:a16="http://schemas.microsoft.com/office/drawing/2014/main" id="{6B0838DC-AFAE-DB4E-B72A-90B6E8FEC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020" y="5726315"/>
            <a:ext cx="2988529" cy="2301824"/>
          </a:xfrm>
          <a:custGeom>
            <a:avLst/>
            <a:gdLst>
              <a:gd name="T0" fmla="*/ 1735 w 2401"/>
              <a:gd name="T1" fmla="*/ 0 h 1847"/>
              <a:gd name="T2" fmla="*/ 1686 w 2401"/>
              <a:gd name="T3" fmla="*/ 28 h 1847"/>
              <a:gd name="T4" fmla="*/ 1683 w 2401"/>
              <a:gd name="T5" fmla="*/ 85 h 1847"/>
              <a:gd name="T6" fmla="*/ 1745 w 2401"/>
              <a:gd name="T7" fmla="*/ 293 h 1847"/>
              <a:gd name="T8" fmla="*/ 1745 w 2401"/>
              <a:gd name="T9" fmla="*/ 309 h 1847"/>
              <a:gd name="T10" fmla="*/ 1664 w 2401"/>
              <a:gd name="T11" fmla="*/ 488 h 1847"/>
              <a:gd name="T12" fmla="*/ 1662 w 2401"/>
              <a:gd name="T13" fmla="*/ 490 h 1847"/>
              <a:gd name="T14" fmla="*/ 1660 w 2401"/>
              <a:gd name="T15" fmla="*/ 492 h 1847"/>
              <a:gd name="T16" fmla="*/ 1654 w 2401"/>
              <a:gd name="T17" fmla="*/ 497 h 1847"/>
              <a:gd name="T18" fmla="*/ 1646 w 2401"/>
              <a:gd name="T19" fmla="*/ 501 h 1847"/>
              <a:gd name="T20" fmla="*/ 1645 w 2401"/>
              <a:gd name="T21" fmla="*/ 503 h 1847"/>
              <a:gd name="T22" fmla="*/ 1487 w 2401"/>
              <a:gd name="T23" fmla="*/ 549 h 1847"/>
              <a:gd name="T24" fmla="*/ 1473 w 2401"/>
              <a:gd name="T25" fmla="*/ 549 h 1847"/>
              <a:gd name="T26" fmla="*/ 1201 w 2401"/>
              <a:gd name="T27" fmla="*/ 335 h 1847"/>
              <a:gd name="T28" fmla="*/ 1200 w 2401"/>
              <a:gd name="T29" fmla="*/ 309 h 1847"/>
              <a:gd name="T30" fmla="*/ 1267 w 2401"/>
              <a:gd name="T31" fmla="*/ 85 h 1847"/>
              <a:gd name="T32" fmla="*/ 1264 w 2401"/>
              <a:gd name="T33" fmla="*/ 29 h 1847"/>
              <a:gd name="T34" fmla="*/ 549 w 2401"/>
              <a:gd name="T35" fmla="*/ 0 h 1847"/>
              <a:gd name="T36" fmla="*/ 549 w 2401"/>
              <a:gd name="T37" fmla="*/ 665 h 1847"/>
              <a:gd name="T38" fmla="*/ 548 w 2401"/>
              <a:gd name="T39" fmla="*/ 677 h 1847"/>
              <a:gd name="T40" fmla="*/ 503 w 2401"/>
              <a:gd name="T41" fmla="*/ 746 h 1847"/>
              <a:gd name="T42" fmla="*/ 422 w 2401"/>
              <a:gd name="T43" fmla="*/ 756 h 1847"/>
              <a:gd name="T44" fmla="*/ 411 w 2401"/>
              <a:gd name="T45" fmla="*/ 751 h 1847"/>
              <a:gd name="T46" fmla="*/ 382 w 2401"/>
              <a:gd name="T47" fmla="*/ 737 h 1847"/>
              <a:gd name="T48" fmla="*/ 204 w 2401"/>
              <a:gd name="T49" fmla="*/ 688 h 1847"/>
              <a:gd name="T50" fmla="*/ 53 w 2401"/>
              <a:gd name="T51" fmla="*/ 756 h 1847"/>
              <a:gd name="T52" fmla="*/ 0 w 2401"/>
              <a:gd name="T53" fmla="*/ 923 h 1847"/>
              <a:gd name="T54" fmla="*/ 53 w 2401"/>
              <a:gd name="T55" fmla="*/ 1092 h 1847"/>
              <a:gd name="T56" fmla="*/ 204 w 2401"/>
              <a:gd name="T57" fmla="*/ 1160 h 1847"/>
              <a:gd name="T58" fmla="*/ 411 w 2401"/>
              <a:gd name="T59" fmla="*/ 1101 h 1847"/>
              <a:gd name="T60" fmla="*/ 505 w 2401"/>
              <a:gd name="T61" fmla="*/ 1106 h 1847"/>
              <a:gd name="T62" fmla="*/ 523 w 2401"/>
              <a:gd name="T63" fmla="*/ 1121 h 1847"/>
              <a:gd name="T64" fmla="*/ 549 w 2401"/>
              <a:gd name="T65" fmla="*/ 1186 h 1847"/>
              <a:gd name="T66" fmla="*/ 551 w 2401"/>
              <a:gd name="T67" fmla="*/ 1846 h 1847"/>
              <a:gd name="T68" fmla="*/ 1216 w 2401"/>
              <a:gd name="T69" fmla="*/ 1846 h 1847"/>
              <a:gd name="T70" fmla="*/ 1281 w 2401"/>
              <a:gd name="T71" fmla="*/ 1821 h 1847"/>
              <a:gd name="T72" fmla="*/ 1296 w 2401"/>
              <a:gd name="T73" fmla="*/ 1802 h 1847"/>
              <a:gd name="T74" fmla="*/ 1301 w 2401"/>
              <a:gd name="T75" fmla="*/ 1709 h 1847"/>
              <a:gd name="T76" fmla="*/ 1241 w 2401"/>
              <a:gd name="T77" fmla="*/ 1502 h 1847"/>
              <a:gd name="T78" fmla="*/ 1309 w 2401"/>
              <a:gd name="T79" fmla="*/ 1351 h 1847"/>
              <a:gd name="T80" fmla="*/ 1478 w 2401"/>
              <a:gd name="T81" fmla="*/ 1298 h 1847"/>
              <a:gd name="T82" fmla="*/ 1646 w 2401"/>
              <a:gd name="T83" fmla="*/ 1351 h 1847"/>
              <a:gd name="T84" fmla="*/ 1714 w 2401"/>
              <a:gd name="T85" fmla="*/ 1502 h 1847"/>
              <a:gd name="T86" fmla="*/ 1666 w 2401"/>
              <a:gd name="T87" fmla="*/ 1680 h 1847"/>
              <a:gd name="T88" fmla="*/ 1652 w 2401"/>
              <a:gd name="T89" fmla="*/ 1709 h 1847"/>
              <a:gd name="T90" fmla="*/ 1647 w 2401"/>
              <a:gd name="T91" fmla="*/ 1720 h 1847"/>
              <a:gd name="T92" fmla="*/ 1655 w 2401"/>
              <a:gd name="T93" fmla="*/ 1801 h 1847"/>
              <a:gd name="T94" fmla="*/ 1725 w 2401"/>
              <a:gd name="T95" fmla="*/ 1846 h 1847"/>
              <a:gd name="T96" fmla="*/ 1738 w 2401"/>
              <a:gd name="T97" fmla="*/ 1846 h 1847"/>
              <a:gd name="T98" fmla="*/ 2400 w 2401"/>
              <a:gd name="T99" fmla="*/ 0 h 1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01" h="1847">
                <a:moveTo>
                  <a:pt x="1735" y="0"/>
                </a:moveTo>
                <a:lnTo>
                  <a:pt x="1735" y="0"/>
                </a:lnTo>
                <a:cubicBezTo>
                  <a:pt x="1714" y="0"/>
                  <a:pt x="1696" y="10"/>
                  <a:pt x="1686" y="28"/>
                </a:cubicBezTo>
                <a:lnTo>
                  <a:pt x="1686" y="28"/>
                </a:lnTo>
                <a:cubicBezTo>
                  <a:pt x="1675" y="45"/>
                  <a:pt x="1674" y="67"/>
                  <a:pt x="1683" y="85"/>
                </a:cubicBezTo>
                <a:lnTo>
                  <a:pt x="1683" y="85"/>
                </a:lnTo>
                <a:cubicBezTo>
                  <a:pt x="1719" y="161"/>
                  <a:pt x="1742" y="235"/>
                  <a:pt x="1745" y="293"/>
                </a:cubicBezTo>
                <a:lnTo>
                  <a:pt x="1745" y="293"/>
                </a:lnTo>
                <a:cubicBezTo>
                  <a:pt x="1745" y="298"/>
                  <a:pt x="1745" y="304"/>
                  <a:pt x="1745" y="309"/>
                </a:cubicBezTo>
                <a:lnTo>
                  <a:pt x="1745" y="309"/>
                </a:lnTo>
                <a:cubicBezTo>
                  <a:pt x="1745" y="383"/>
                  <a:pt x="1717" y="445"/>
                  <a:pt x="1664" y="488"/>
                </a:cubicBezTo>
                <a:lnTo>
                  <a:pt x="1664" y="488"/>
                </a:lnTo>
                <a:cubicBezTo>
                  <a:pt x="1664" y="488"/>
                  <a:pt x="1663" y="489"/>
                  <a:pt x="1662" y="490"/>
                </a:cubicBezTo>
                <a:lnTo>
                  <a:pt x="1662" y="490"/>
                </a:lnTo>
                <a:cubicBezTo>
                  <a:pt x="1661" y="491"/>
                  <a:pt x="1660" y="491"/>
                  <a:pt x="1660" y="492"/>
                </a:cubicBezTo>
                <a:lnTo>
                  <a:pt x="1660" y="492"/>
                </a:lnTo>
                <a:cubicBezTo>
                  <a:pt x="1657" y="493"/>
                  <a:pt x="1655" y="495"/>
                  <a:pt x="1654" y="497"/>
                </a:cubicBezTo>
                <a:lnTo>
                  <a:pt x="1654" y="497"/>
                </a:lnTo>
                <a:cubicBezTo>
                  <a:pt x="1651" y="498"/>
                  <a:pt x="1649" y="499"/>
                  <a:pt x="1646" y="501"/>
                </a:cubicBezTo>
                <a:lnTo>
                  <a:pt x="1646" y="501"/>
                </a:lnTo>
                <a:cubicBezTo>
                  <a:pt x="1646" y="501"/>
                  <a:pt x="1645" y="502"/>
                  <a:pt x="1645" y="503"/>
                </a:cubicBezTo>
                <a:lnTo>
                  <a:pt x="1645" y="503"/>
                </a:lnTo>
                <a:cubicBezTo>
                  <a:pt x="1603" y="530"/>
                  <a:pt x="1549" y="547"/>
                  <a:pt x="1487" y="549"/>
                </a:cubicBezTo>
                <a:lnTo>
                  <a:pt x="1487" y="549"/>
                </a:lnTo>
                <a:cubicBezTo>
                  <a:pt x="1482" y="549"/>
                  <a:pt x="1477" y="549"/>
                  <a:pt x="1473" y="549"/>
                </a:cubicBezTo>
                <a:lnTo>
                  <a:pt x="1473" y="549"/>
                </a:lnTo>
                <a:cubicBezTo>
                  <a:pt x="1320" y="549"/>
                  <a:pt x="1214" y="464"/>
                  <a:pt x="1201" y="335"/>
                </a:cubicBezTo>
                <a:lnTo>
                  <a:pt x="1201" y="335"/>
                </a:lnTo>
                <a:cubicBezTo>
                  <a:pt x="1200" y="326"/>
                  <a:pt x="1200" y="318"/>
                  <a:pt x="1200" y="309"/>
                </a:cubicBezTo>
                <a:lnTo>
                  <a:pt x="1200" y="309"/>
                </a:lnTo>
                <a:cubicBezTo>
                  <a:pt x="1200" y="250"/>
                  <a:pt x="1224" y="169"/>
                  <a:pt x="1267" y="85"/>
                </a:cubicBezTo>
                <a:lnTo>
                  <a:pt x="1267" y="85"/>
                </a:lnTo>
                <a:cubicBezTo>
                  <a:pt x="1276" y="68"/>
                  <a:pt x="1275" y="46"/>
                  <a:pt x="1264" y="29"/>
                </a:cubicBezTo>
                <a:lnTo>
                  <a:pt x="1264" y="29"/>
                </a:lnTo>
                <a:cubicBezTo>
                  <a:pt x="1253" y="11"/>
                  <a:pt x="1234" y="0"/>
                  <a:pt x="1213" y="0"/>
                </a:cubicBezTo>
                <a:lnTo>
                  <a:pt x="549" y="0"/>
                </a:lnTo>
                <a:lnTo>
                  <a:pt x="549" y="665"/>
                </a:lnTo>
                <a:lnTo>
                  <a:pt x="549" y="665"/>
                </a:lnTo>
                <a:cubicBezTo>
                  <a:pt x="549" y="670"/>
                  <a:pt x="549" y="674"/>
                  <a:pt x="548" y="677"/>
                </a:cubicBezTo>
                <a:lnTo>
                  <a:pt x="548" y="677"/>
                </a:lnTo>
                <a:cubicBezTo>
                  <a:pt x="544" y="706"/>
                  <a:pt x="528" y="731"/>
                  <a:pt x="503" y="746"/>
                </a:cubicBezTo>
                <a:lnTo>
                  <a:pt x="503" y="746"/>
                </a:lnTo>
                <a:cubicBezTo>
                  <a:pt x="478" y="762"/>
                  <a:pt x="449" y="765"/>
                  <a:pt x="422" y="756"/>
                </a:cubicBezTo>
                <a:lnTo>
                  <a:pt x="422" y="756"/>
                </a:lnTo>
                <a:cubicBezTo>
                  <a:pt x="418" y="754"/>
                  <a:pt x="415" y="753"/>
                  <a:pt x="411" y="751"/>
                </a:cubicBezTo>
                <a:lnTo>
                  <a:pt x="411" y="751"/>
                </a:lnTo>
                <a:cubicBezTo>
                  <a:pt x="401" y="746"/>
                  <a:pt x="391" y="741"/>
                  <a:pt x="382" y="737"/>
                </a:cubicBezTo>
                <a:lnTo>
                  <a:pt x="382" y="737"/>
                </a:lnTo>
                <a:cubicBezTo>
                  <a:pt x="315" y="706"/>
                  <a:pt x="249" y="688"/>
                  <a:pt x="204" y="688"/>
                </a:cubicBezTo>
                <a:lnTo>
                  <a:pt x="204" y="688"/>
                </a:lnTo>
                <a:cubicBezTo>
                  <a:pt x="141" y="688"/>
                  <a:pt x="89" y="712"/>
                  <a:pt x="53" y="756"/>
                </a:cubicBezTo>
                <a:lnTo>
                  <a:pt x="53" y="756"/>
                </a:lnTo>
                <a:cubicBezTo>
                  <a:pt x="19" y="798"/>
                  <a:pt x="0" y="858"/>
                  <a:pt x="0" y="923"/>
                </a:cubicBezTo>
                <a:lnTo>
                  <a:pt x="0" y="923"/>
                </a:lnTo>
                <a:cubicBezTo>
                  <a:pt x="0" y="990"/>
                  <a:pt x="19" y="1050"/>
                  <a:pt x="53" y="1092"/>
                </a:cubicBezTo>
                <a:lnTo>
                  <a:pt x="53" y="1092"/>
                </a:lnTo>
                <a:cubicBezTo>
                  <a:pt x="89" y="1136"/>
                  <a:pt x="141" y="1160"/>
                  <a:pt x="204" y="1160"/>
                </a:cubicBezTo>
                <a:lnTo>
                  <a:pt x="204" y="1160"/>
                </a:lnTo>
                <a:cubicBezTo>
                  <a:pt x="258" y="1160"/>
                  <a:pt x="335" y="1138"/>
                  <a:pt x="411" y="1101"/>
                </a:cubicBezTo>
                <a:lnTo>
                  <a:pt x="411" y="1101"/>
                </a:lnTo>
                <a:cubicBezTo>
                  <a:pt x="442" y="1086"/>
                  <a:pt x="476" y="1088"/>
                  <a:pt x="505" y="1106"/>
                </a:cubicBezTo>
                <a:lnTo>
                  <a:pt x="505" y="1106"/>
                </a:lnTo>
                <a:cubicBezTo>
                  <a:pt x="511" y="1110"/>
                  <a:pt x="517" y="1115"/>
                  <a:pt x="523" y="1121"/>
                </a:cubicBezTo>
                <a:lnTo>
                  <a:pt x="523" y="1121"/>
                </a:lnTo>
                <a:cubicBezTo>
                  <a:pt x="539" y="1138"/>
                  <a:pt x="549" y="1162"/>
                  <a:pt x="549" y="1186"/>
                </a:cubicBezTo>
                <a:lnTo>
                  <a:pt x="549" y="1186"/>
                </a:lnTo>
                <a:lnTo>
                  <a:pt x="549" y="1846"/>
                </a:lnTo>
                <a:lnTo>
                  <a:pt x="551" y="1846"/>
                </a:lnTo>
                <a:lnTo>
                  <a:pt x="1216" y="1846"/>
                </a:lnTo>
                <a:lnTo>
                  <a:pt x="1216" y="1846"/>
                </a:lnTo>
                <a:lnTo>
                  <a:pt x="1216" y="1846"/>
                </a:lnTo>
                <a:cubicBezTo>
                  <a:pt x="1240" y="1846"/>
                  <a:pt x="1263" y="1837"/>
                  <a:pt x="1281" y="1821"/>
                </a:cubicBezTo>
                <a:lnTo>
                  <a:pt x="1281" y="1821"/>
                </a:lnTo>
                <a:cubicBezTo>
                  <a:pt x="1286" y="1815"/>
                  <a:pt x="1292" y="1809"/>
                  <a:pt x="1296" y="1802"/>
                </a:cubicBezTo>
                <a:lnTo>
                  <a:pt x="1296" y="1802"/>
                </a:lnTo>
                <a:cubicBezTo>
                  <a:pt x="1314" y="1774"/>
                  <a:pt x="1315" y="1739"/>
                  <a:pt x="1301" y="1709"/>
                </a:cubicBezTo>
                <a:lnTo>
                  <a:pt x="1301" y="1709"/>
                </a:lnTo>
                <a:cubicBezTo>
                  <a:pt x="1263" y="1633"/>
                  <a:pt x="1241" y="1555"/>
                  <a:pt x="1241" y="1502"/>
                </a:cubicBezTo>
                <a:lnTo>
                  <a:pt x="1241" y="1502"/>
                </a:lnTo>
                <a:cubicBezTo>
                  <a:pt x="1241" y="1439"/>
                  <a:pt x="1265" y="1387"/>
                  <a:pt x="1309" y="1351"/>
                </a:cubicBezTo>
                <a:lnTo>
                  <a:pt x="1309" y="1351"/>
                </a:lnTo>
                <a:cubicBezTo>
                  <a:pt x="1351" y="1317"/>
                  <a:pt x="1411" y="1298"/>
                  <a:pt x="1478" y="1298"/>
                </a:cubicBezTo>
                <a:lnTo>
                  <a:pt x="1478" y="1298"/>
                </a:lnTo>
                <a:cubicBezTo>
                  <a:pt x="1545" y="1298"/>
                  <a:pt x="1605" y="1317"/>
                  <a:pt x="1646" y="1351"/>
                </a:cubicBezTo>
                <a:lnTo>
                  <a:pt x="1646" y="1351"/>
                </a:lnTo>
                <a:cubicBezTo>
                  <a:pt x="1691" y="1387"/>
                  <a:pt x="1714" y="1439"/>
                  <a:pt x="1714" y="1502"/>
                </a:cubicBezTo>
                <a:lnTo>
                  <a:pt x="1714" y="1502"/>
                </a:lnTo>
                <a:cubicBezTo>
                  <a:pt x="1714" y="1548"/>
                  <a:pt x="1696" y="1613"/>
                  <a:pt x="1666" y="1680"/>
                </a:cubicBezTo>
                <a:lnTo>
                  <a:pt x="1666" y="1680"/>
                </a:lnTo>
                <a:cubicBezTo>
                  <a:pt x="1661" y="1690"/>
                  <a:pt x="1657" y="1699"/>
                  <a:pt x="1652" y="1709"/>
                </a:cubicBezTo>
                <a:lnTo>
                  <a:pt x="1652" y="1709"/>
                </a:lnTo>
                <a:cubicBezTo>
                  <a:pt x="1650" y="1713"/>
                  <a:pt x="1648" y="1716"/>
                  <a:pt x="1647" y="1720"/>
                </a:cubicBezTo>
                <a:lnTo>
                  <a:pt x="1647" y="1720"/>
                </a:lnTo>
                <a:cubicBezTo>
                  <a:pt x="1637" y="1747"/>
                  <a:pt x="1640" y="1776"/>
                  <a:pt x="1655" y="1801"/>
                </a:cubicBezTo>
                <a:lnTo>
                  <a:pt x="1655" y="1801"/>
                </a:lnTo>
                <a:cubicBezTo>
                  <a:pt x="1671" y="1826"/>
                  <a:pt x="1696" y="1842"/>
                  <a:pt x="1725" y="1846"/>
                </a:cubicBezTo>
                <a:lnTo>
                  <a:pt x="1725" y="1846"/>
                </a:lnTo>
                <a:cubicBezTo>
                  <a:pt x="1729" y="1846"/>
                  <a:pt x="1733" y="1846"/>
                  <a:pt x="1738" y="1846"/>
                </a:cubicBezTo>
                <a:lnTo>
                  <a:pt x="2400" y="1846"/>
                </a:lnTo>
                <a:lnTo>
                  <a:pt x="2400" y="0"/>
                </a:lnTo>
                <a:lnTo>
                  <a:pt x="173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6" name="Freeform 41">
            <a:extLst>
              <a:ext uri="{FF2B5EF4-FFF2-40B4-BE49-F238E27FC236}">
                <a16:creationId xmlns:a16="http://schemas.microsoft.com/office/drawing/2014/main" id="{E7703E92-6A27-EB4D-B4B7-D0D217391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020" y="8181964"/>
            <a:ext cx="2988529" cy="2301828"/>
          </a:xfrm>
          <a:custGeom>
            <a:avLst/>
            <a:gdLst>
              <a:gd name="T0" fmla="*/ 1735 w 2401"/>
              <a:gd name="T1" fmla="*/ 0 h 1848"/>
              <a:gd name="T2" fmla="*/ 1686 w 2401"/>
              <a:gd name="T3" fmla="*/ 27 h 1848"/>
              <a:gd name="T4" fmla="*/ 1683 w 2401"/>
              <a:gd name="T5" fmla="*/ 85 h 1848"/>
              <a:gd name="T6" fmla="*/ 1745 w 2401"/>
              <a:gd name="T7" fmla="*/ 292 h 1848"/>
              <a:gd name="T8" fmla="*/ 1745 w 2401"/>
              <a:gd name="T9" fmla="*/ 309 h 1848"/>
              <a:gd name="T10" fmla="*/ 1664 w 2401"/>
              <a:gd name="T11" fmla="*/ 488 h 1848"/>
              <a:gd name="T12" fmla="*/ 1662 w 2401"/>
              <a:gd name="T13" fmla="*/ 490 h 1848"/>
              <a:gd name="T14" fmla="*/ 1660 w 2401"/>
              <a:gd name="T15" fmla="*/ 491 h 1848"/>
              <a:gd name="T16" fmla="*/ 1654 w 2401"/>
              <a:gd name="T17" fmla="*/ 496 h 1848"/>
              <a:gd name="T18" fmla="*/ 1646 w 2401"/>
              <a:gd name="T19" fmla="*/ 501 h 1848"/>
              <a:gd name="T20" fmla="*/ 1645 w 2401"/>
              <a:gd name="T21" fmla="*/ 502 h 1848"/>
              <a:gd name="T22" fmla="*/ 1487 w 2401"/>
              <a:gd name="T23" fmla="*/ 548 h 1848"/>
              <a:gd name="T24" fmla="*/ 1473 w 2401"/>
              <a:gd name="T25" fmla="*/ 549 h 1848"/>
              <a:gd name="T26" fmla="*/ 1201 w 2401"/>
              <a:gd name="T27" fmla="*/ 335 h 1848"/>
              <a:gd name="T28" fmla="*/ 1200 w 2401"/>
              <a:gd name="T29" fmla="*/ 309 h 1848"/>
              <a:gd name="T30" fmla="*/ 1267 w 2401"/>
              <a:gd name="T31" fmla="*/ 85 h 1848"/>
              <a:gd name="T32" fmla="*/ 1264 w 2401"/>
              <a:gd name="T33" fmla="*/ 29 h 1848"/>
              <a:gd name="T34" fmla="*/ 549 w 2401"/>
              <a:gd name="T35" fmla="*/ 0 h 1848"/>
              <a:gd name="T36" fmla="*/ 549 w 2401"/>
              <a:gd name="T37" fmla="*/ 665 h 1848"/>
              <a:gd name="T38" fmla="*/ 548 w 2401"/>
              <a:gd name="T39" fmla="*/ 677 h 1848"/>
              <a:gd name="T40" fmla="*/ 503 w 2401"/>
              <a:gd name="T41" fmla="*/ 747 h 1848"/>
              <a:gd name="T42" fmla="*/ 422 w 2401"/>
              <a:gd name="T43" fmla="*/ 755 h 1848"/>
              <a:gd name="T44" fmla="*/ 411 w 2401"/>
              <a:gd name="T45" fmla="*/ 750 h 1848"/>
              <a:gd name="T46" fmla="*/ 382 w 2401"/>
              <a:gd name="T47" fmla="*/ 737 h 1848"/>
              <a:gd name="T48" fmla="*/ 204 w 2401"/>
              <a:gd name="T49" fmla="*/ 688 h 1848"/>
              <a:gd name="T50" fmla="*/ 53 w 2401"/>
              <a:gd name="T51" fmla="*/ 756 h 1848"/>
              <a:gd name="T52" fmla="*/ 0 w 2401"/>
              <a:gd name="T53" fmla="*/ 925 h 1848"/>
              <a:gd name="T54" fmla="*/ 53 w 2401"/>
              <a:gd name="T55" fmla="*/ 1093 h 1848"/>
              <a:gd name="T56" fmla="*/ 204 w 2401"/>
              <a:gd name="T57" fmla="*/ 1161 h 1848"/>
              <a:gd name="T58" fmla="*/ 411 w 2401"/>
              <a:gd name="T59" fmla="*/ 1102 h 1848"/>
              <a:gd name="T60" fmla="*/ 505 w 2401"/>
              <a:gd name="T61" fmla="*/ 1106 h 1848"/>
              <a:gd name="T62" fmla="*/ 523 w 2401"/>
              <a:gd name="T63" fmla="*/ 1121 h 1848"/>
              <a:gd name="T64" fmla="*/ 549 w 2401"/>
              <a:gd name="T65" fmla="*/ 1187 h 1848"/>
              <a:gd name="T66" fmla="*/ 551 w 2401"/>
              <a:gd name="T67" fmla="*/ 1847 h 1848"/>
              <a:gd name="T68" fmla="*/ 1216 w 2401"/>
              <a:gd name="T69" fmla="*/ 1847 h 1848"/>
              <a:gd name="T70" fmla="*/ 1281 w 2401"/>
              <a:gd name="T71" fmla="*/ 1822 h 1848"/>
              <a:gd name="T72" fmla="*/ 1296 w 2401"/>
              <a:gd name="T73" fmla="*/ 1803 h 1848"/>
              <a:gd name="T74" fmla="*/ 1301 w 2401"/>
              <a:gd name="T75" fmla="*/ 1710 h 1848"/>
              <a:gd name="T76" fmla="*/ 1241 w 2401"/>
              <a:gd name="T77" fmla="*/ 1503 h 1848"/>
              <a:gd name="T78" fmla="*/ 1309 w 2401"/>
              <a:gd name="T79" fmla="*/ 1352 h 1848"/>
              <a:gd name="T80" fmla="*/ 1478 w 2401"/>
              <a:gd name="T81" fmla="*/ 1299 h 1848"/>
              <a:gd name="T82" fmla="*/ 1646 w 2401"/>
              <a:gd name="T83" fmla="*/ 1352 h 1848"/>
              <a:gd name="T84" fmla="*/ 1714 w 2401"/>
              <a:gd name="T85" fmla="*/ 1503 h 1848"/>
              <a:gd name="T86" fmla="*/ 1666 w 2401"/>
              <a:gd name="T87" fmla="*/ 1681 h 1848"/>
              <a:gd name="T88" fmla="*/ 1652 w 2401"/>
              <a:gd name="T89" fmla="*/ 1710 h 1848"/>
              <a:gd name="T90" fmla="*/ 1647 w 2401"/>
              <a:gd name="T91" fmla="*/ 1721 h 1848"/>
              <a:gd name="T92" fmla="*/ 1655 w 2401"/>
              <a:gd name="T93" fmla="*/ 1801 h 1848"/>
              <a:gd name="T94" fmla="*/ 1725 w 2401"/>
              <a:gd name="T95" fmla="*/ 1847 h 1848"/>
              <a:gd name="T96" fmla="*/ 1738 w 2401"/>
              <a:gd name="T97" fmla="*/ 1847 h 1848"/>
              <a:gd name="T98" fmla="*/ 2400 w 2401"/>
              <a:gd name="T99" fmla="*/ 0 h 1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01" h="1848">
                <a:moveTo>
                  <a:pt x="1735" y="0"/>
                </a:moveTo>
                <a:lnTo>
                  <a:pt x="1735" y="0"/>
                </a:lnTo>
                <a:cubicBezTo>
                  <a:pt x="1714" y="0"/>
                  <a:pt x="1696" y="10"/>
                  <a:pt x="1686" y="27"/>
                </a:cubicBezTo>
                <a:lnTo>
                  <a:pt x="1686" y="27"/>
                </a:lnTo>
                <a:cubicBezTo>
                  <a:pt x="1675" y="45"/>
                  <a:pt x="1674" y="66"/>
                  <a:pt x="1683" y="85"/>
                </a:cubicBezTo>
                <a:lnTo>
                  <a:pt x="1683" y="85"/>
                </a:lnTo>
                <a:cubicBezTo>
                  <a:pt x="1719" y="161"/>
                  <a:pt x="1742" y="235"/>
                  <a:pt x="1745" y="292"/>
                </a:cubicBezTo>
                <a:lnTo>
                  <a:pt x="1745" y="292"/>
                </a:lnTo>
                <a:cubicBezTo>
                  <a:pt x="1745" y="298"/>
                  <a:pt x="1745" y="303"/>
                  <a:pt x="1745" y="309"/>
                </a:cubicBezTo>
                <a:lnTo>
                  <a:pt x="1745" y="309"/>
                </a:lnTo>
                <a:cubicBezTo>
                  <a:pt x="1745" y="383"/>
                  <a:pt x="1717" y="444"/>
                  <a:pt x="1664" y="488"/>
                </a:cubicBezTo>
                <a:lnTo>
                  <a:pt x="1664" y="488"/>
                </a:lnTo>
                <a:cubicBezTo>
                  <a:pt x="1664" y="489"/>
                  <a:pt x="1663" y="489"/>
                  <a:pt x="1662" y="490"/>
                </a:cubicBezTo>
                <a:lnTo>
                  <a:pt x="1662" y="490"/>
                </a:lnTo>
                <a:cubicBezTo>
                  <a:pt x="1661" y="490"/>
                  <a:pt x="1660" y="491"/>
                  <a:pt x="1660" y="491"/>
                </a:cubicBezTo>
                <a:lnTo>
                  <a:pt x="1660" y="491"/>
                </a:lnTo>
                <a:cubicBezTo>
                  <a:pt x="1657" y="493"/>
                  <a:pt x="1655" y="495"/>
                  <a:pt x="1654" y="496"/>
                </a:cubicBezTo>
                <a:lnTo>
                  <a:pt x="1654" y="496"/>
                </a:lnTo>
                <a:cubicBezTo>
                  <a:pt x="1651" y="498"/>
                  <a:pt x="1649" y="500"/>
                  <a:pt x="1646" y="501"/>
                </a:cubicBezTo>
                <a:lnTo>
                  <a:pt x="1646" y="501"/>
                </a:lnTo>
                <a:lnTo>
                  <a:pt x="1645" y="502"/>
                </a:lnTo>
                <a:lnTo>
                  <a:pt x="1645" y="502"/>
                </a:lnTo>
                <a:cubicBezTo>
                  <a:pt x="1603" y="530"/>
                  <a:pt x="1549" y="547"/>
                  <a:pt x="1487" y="548"/>
                </a:cubicBezTo>
                <a:lnTo>
                  <a:pt x="1487" y="548"/>
                </a:lnTo>
                <a:cubicBezTo>
                  <a:pt x="1482" y="549"/>
                  <a:pt x="1477" y="549"/>
                  <a:pt x="1473" y="549"/>
                </a:cubicBezTo>
                <a:lnTo>
                  <a:pt x="1473" y="549"/>
                </a:lnTo>
                <a:cubicBezTo>
                  <a:pt x="1320" y="549"/>
                  <a:pt x="1214" y="464"/>
                  <a:pt x="1201" y="335"/>
                </a:cubicBezTo>
                <a:lnTo>
                  <a:pt x="1201" y="335"/>
                </a:lnTo>
                <a:cubicBezTo>
                  <a:pt x="1200" y="326"/>
                  <a:pt x="1200" y="318"/>
                  <a:pt x="1200" y="309"/>
                </a:cubicBezTo>
                <a:lnTo>
                  <a:pt x="1200" y="309"/>
                </a:lnTo>
                <a:cubicBezTo>
                  <a:pt x="1200" y="250"/>
                  <a:pt x="1224" y="168"/>
                  <a:pt x="1267" y="85"/>
                </a:cubicBezTo>
                <a:lnTo>
                  <a:pt x="1267" y="85"/>
                </a:lnTo>
                <a:cubicBezTo>
                  <a:pt x="1276" y="67"/>
                  <a:pt x="1275" y="46"/>
                  <a:pt x="1264" y="29"/>
                </a:cubicBezTo>
                <a:lnTo>
                  <a:pt x="1264" y="29"/>
                </a:lnTo>
                <a:cubicBezTo>
                  <a:pt x="1253" y="11"/>
                  <a:pt x="1234" y="0"/>
                  <a:pt x="1213" y="0"/>
                </a:cubicBezTo>
                <a:lnTo>
                  <a:pt x="549" y="0"/>
                </a:lnTo>
                <a:lnTo>
                  <a:pt x="549" y="665"/>
                </a:lnTo>
                <a:lnTo>
                  <a:pt x="549" y="665"/>
                </a:lnTo>
                <a:cubicBezTo>
                  <a:pt x="549" y="669"/>
                  <a:pt x="549" y="673"/>
                  <a:pt x="548" y="677"/>
                </a:cubicBezTo>
                <a:lnTo>
                  <a:pt x="548" y="677"/>
                </a:lnTo>
                <a:cubicBezTo>
                  <a:pt x="544" y="706"/>
                  <a:pt x="528" y="731"/>
                  <a:pt x="503" y="747"/>
                </a:cubicBezTo>
                <a:lnTo>
                  <a:pt x="503" y="747"/>
                </a:lnTo>
                <a:cubicBezTo>
                  <a:pt x="478" y="762"/>
                  <a:pt x="449" y="765"/>
                  <a:pt x="422" y="755"/>
                </a:cubicBezTo>
                <a:lnTo>
                  <a:pt x="422" y="755"/>
                </a:lnTo>
                <a:cubicBezTo>
                  <a:pt x="418" y="754"/>
                  <a:pt x="415" y="752"/>
                  <a:pt x="411" y="750"/>
                </a:cubicBezTo>
                <a:lnTo>
                  <a:pt x="411" y="750"/>
                </a:lnTo>
                <a:cubicBezTo>
                  <a:pt x="401" y="745"/>
                  <a:pt x="391" y="741"/>
                  <a:pt x="382" y="737"/>
                </a:cubicBezTo>
                <a:lnTo>
                  <a:pt x="382" y="737"/>
                </a:lnTo>
                <a:cubicBezTo>
                  <a:pt x="315" y="706"/>
                  <a:pt x="249" y="688"/>
                  <a:pt x="204" y="688"/>
                </a:cubicBezTo>
                <a:lnTo>
                  <a:pt x="204" y="688"/>
                </a:lnTo>
                <a:cubicBezTo>
                  <a:pt x="141" y="688"/>
                  <a:pt x="89" y="711"/>
                  <a:pt x="53" y="756"/>
                </a:cubicBezTo>
                <a:lnTo>
                  <a:pt x="53" y="756"/>
                </a:lnTo>
                <a:cubicBezTo>
                  <a:pt x="19" y="797"/>
                  <a:pt x="0" y="857"/>
                  <a:pt x="0" y="925"/>
                </a:cubicBezTo>
                <a:lnTo>
                  <a:pt x="0" y="925"/>
                </a:lnTo>
                <a:cubicBezTo>
                  <a:pt x="0" y="991"/>
                  <a:pt x="19" y="1051"/>
                  <a:pt x="53" y="1093"/>
                </a:cubicBezTo>
                <a:lnTo>
                  <a:pt x="53" y="1093"/>
                </a:lnTo>
                <a:cubicBezTo>
                  <a:pt x="89" y="1137"/>
                  <a:pt x="141" y="1161"/>
                  <a:pt x="204" y="1161"/>
                </a:cubicBezTo>
                <a:lnTo>
                  <a:pt x="204" y="1161"/>
                </a:lnTo>
                <a:cubicBezTo>
                  <a:pt x="258" y="1161"/>
                  <a:pt x="335" y="1139"/>
                  <a:pt x="411" y="1102"/>
                </a:cubicBezTo>
                <a:lnTo>
                  <a:pt x="411" y="1102"/>
                </a:lnTo>
                <a:cubicBezTo>
                  <a:pt x="442" y="1087"/>
                  <a:pt x="476" y="1088"/>
                  <a:pt x="505" y="1106"/>
                </a:cubicBezTo>
                <a:lnTo>
                  <a:pt x="505" y="1106"/>
                </a:lnTo>
                <a:cubicBezTo>
                  <a:pt x="511" y="1110"/>
                  <a:pt x="517" y="1116"/>
                  <a:pt x="523" y="1121"/>
                </a:cubicBezTo>
                <a:lnTo>
                  <a:pt x="523" y="1121"/>
                </a:lnTo>
                <a:cubicBezTo>
                  <a:pt x="539" y="1139"/>
                  <a:pt x="549" y="1162"/>
                  <a:pt x="549" y="1187"/>
                </a:cubicBezTo>
                <a:lnTo>
                  <a:pt x="549" y="1187"/>
                </a:lnTo>
                <a:lnTo>
                  <a:pt x="549" y="1847"/>
                </a:lnTo>
                <a:lnTo>
                  <a:pt x="551" y="1847"/>
                </a:lnTo>
                <a:lnTo>
                  <a:pt x="1216" y="1847"/>
                </a:lnTo>
                <a:lnTo>
                  <a:pt x="1216" y="1847"/>
                </a:lnTo>
                <a:lnTo>
                  <a:pt x="1216" y="1847"/>
                </a:lnTo>
                <a:cubicBezTo>
                  <a:pt x="1240" y="1847"/>
                  <a:pt x="1263" y="1838"/>
                  <a:pt x="1281" y="1822"/>
                </a:cubicBezTo>
                <a:lnTo>
                  <a:pt x="1281" y="1822"/>
                </a:lnTo>
                <a:cubicBezTo>
                  <a:pt x="1286" y="1816"/>
                  <a:pt x="1292" y="1810"/>
                  <a:pt x="1296" y="1803"/>
                </a:cubicBezTo>
                <a:lnTo>
                  <a:pt x="1296" y="1803"/>
                </a:lnTo>
                <a:cubicBezTo>
                  <a:pt x="1314" y="1775"/>
                  <a:pt x="1315" y="1740"/>
                  <a:pt x="1301" y="1710"/>
                </a:cubicBezTo>
                <a:lnTo>
                  <a:pt x="1301" y="1710"/>
                </a:lnTo>
                <a:cubicBezTo>
                  <a:pt x="1263" y="1634"/>
                  <a:pt x="1241" y="1556"/>
                  <a:pt x="1241" y="1503"/>
                </a:cubicBezTo>
                <a:lnTo>
                  <a:pt x="1241" y="1503"/>
                </a:lnTo>
                <a:cubicBezTo>
                  <a:pt x="1241" y="1440"/>
                  <a:pt x="1265" y="1388"/>
                  <a:pt x="1309" y="1352"/>
                </a:cubicBezTo>
                <a:lnTo>
                  <a:pt x="1309" y="1352"/>
                </a:lnTo>
                <a:cubicBezTo>
                  <a:pt x="1351" y="1318"/>
                  <a:pt x="1411" y="1299"/>
                  <a:pt x="1478" y="1299"/>
                </a:cubicBezTo>
                <a:lnTo>
                  <a:pt x="1478" y="1299"/>
                </a:lnTo>
                <a:cubicBezTo>
                  <a:pt x="1545" y="1299"/>
                  <a:pt x="1605" y="1318"/>
                  <a:pt x="1646" y="1352"/>
                </a:cubicBezTo>
                <a:lnTo>
                  <a:pt x="1646" y="1352"/>
                </a:lnTo>
                <a:cubicBezTo>
                  <a:pt x="1691" y="1388"/>
                  <a:pt x="1714" y="1440"/>
                  <a:pt x="1714" y="1503"/>
                </a:cubicBezTo>
                <a:lnTo>
                  <a:pt x="1714" y="1503"/>
                </a:lnTo>
                <a:cubicBezTo>
                  <a:pt x="1714" y="1548"/>
                  <a:pt x="1696" y="1613"/>
                  <a:pt x="1666" y="1681"/>
                </a:cubicBezTo>
                <a:lnTo>
                  <a:pt x="1666" y="1681"/>
                </a:lnTo>
                <a:cubicBezTo>
                  <a:pt x="1661" y="1690"/>
                  <a:pt x="1657" y="1700"/>
                  <a:pt x="1652" y="1710"/>
                </a:cubicBezTo>
                <a:lnTo>
                  <a:pt x="1652" y="1710"/>
                </a:lnTo>
                <a:cubicBezTo>
                  <a:pt x="1650" y="1713"/>
                  <a:pt x="1648" y="1717"/>
                  <a:pt x="1647" y="1721"/>
                </a:cubicBezTo>
                <a:lnTo>
                  <a:pt x="1647" y="1721"/>
                </a:lnTo>
                <a:cubicBezTo>
                  <a:pt x="1637" y="1748"/>
                  <a:pt x="1640" y="1777"/>
                  <a:pt x="1655" y="1801"/>
                </a:cubicBezTo>
                <a:lnTo>
                  <a:pt x="1655" y="1801"/>
                </a:lnTo>
                <a:cubicBezTo>
                  <a:pt x="1671" y="1827"/>
                  <a:pt x="1696" y="1843"/>
                  <a:pt x="1725" y="1847"/>
                </a:cubicBezTo>
                <a:lnTo>
                  <a:pt x="1725" y="1847"/>
                </a:lnTo>
                <a:cubicBezTo>
                  <a:pt x="1729" y="1847"/>
                  <a:pt x="1733" y="1847"/>
                  <a:pt x="1738" y="1847"/>
                </a:cubicBezTo>
                <a:lnTo>
                  <a:pt x="2400" y="1847"/>
                </a:lnTo>
                <a:lnTo>
                  <a:pt x="2400" y="0"/>
                </a:lnTo>
                <a:lnTo>
                  <a:pt x="173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7" name="Freeform 42">
            <a:extLst>
              <a:ext uri="{FF2B5EF4-FFF2-40B4-BE49-F238E27FC236}">
                <a16:creationId xmlns:a16="http://schemas.microsoft.com/office/drawing/2014/main" id="{DC4C3946-9628-3B40-A76B-0BA1FEE5E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020" y="10637610"/>
            <a:ext cx="2988529" cy="2301824"/>
          </a:xfrm>
          <a:custGeom>
            <a:avLst/>
            <a:gdLst>
              <a:gd name="T0" fmla="*/ 1735 w 2401"/>
              <a:gd name="T1" fmla="*/ 0 h 1848"/>
              <a:gd name="T2" fmla="*/ 1686 w 2401"/>
              <a:gd name="T3" fmla="*/ 27 h 1848"/>
              <a:gd name="T4" fmla="*/ 1683 w 2401"/>
              <a:gd name="T5" fmla="*/ 85 h 1848"/>
              <a:gd name="T6" fmla="*/ 1745 w 2401"/>
              <a:gd name="T7" fmla="*/ 292 h 1848"/>
              <a:gd name="T8" fmla="*/ 1745 w 2401"/>
              <a:gd name="T9" fmla="*/ 308 h 1848"/>
              <a:gd name="T10" fmla="*/ 1664 w 2401"/>
              <a:gd name="T11" fmla="*/ 487 h 1848"/>
              <a:gd name="T12" fmla="*/ 1662 w 2401"/>
              <a:gd name="T13" fmla="*/ 489 h 1848"/>
              <a:gd name="T14" fmla="*/ 1660 w 2401"/>
              <a:gd name="T15" fmla="*/ 491 h 1848"/>
              <a:gd name="T16" fmla="*/ 1654 w 2401"/>
              <a:gd name="T17" fmla="*/ 496 h 1848"/>
              <a:gd name="T18" fmla="*/ 1646 w 2401"/>
              <a:gd name="T19" fmla="*/ 501 h 1848"/>
              <a:gd name="T20" fmla="*/ 1645 w 2401"/>
              <a:gd name="T21" fmla="*/ 501 h 1848"/>
              <a:gd name="T22" fmla="*/ 1487 w 2401"/>
              <a:gd name="T23" fmla="*/ 548 h 1848"/>
              <a:gd name="T24" fmla="*/ 1473 w 2401"/>
              <a:gd name="T25" fmla="*/ 548 h 1848"/>
              <a:gd name="T26" fmla="*/ 1201 w 2401"/>
              <a:gd name="T27" fmla="*/ 334 h 1848"/>
              <a:gd name="T28" fmla="*/ 1200 w 2401"/>
              <a:gd name="T29" fmla="*/ 308 h 1848"/>
              <a:gd name="T30" fmla="*/ 1267 w 2401"/>
              <a:gd name="T31" fmla="*/ 85 h 1848"/>
              <a:gd name="T32" fmla="*/ 1264 w 2401"/>
              <a:gd name="T33" fmla="*/ 28 h 1848"/>
              <a:gd name="T34" fmla="*/ 549 w 2401"/>
              <a:gd name="T35" fmla="*/ 0 h 1848"/>
              <a:gd name="T36" fmla="*/ 549 w 2401"/>
              <a:gd name="T37" fmla="*/ 664 h 1848"/>
              <a:gd name="T38" fmla="*/ 548 w 2401"/>
              <a:gd name="T39" fmla="*/ 677 h 1848"/>
              <a:gd name="T40" fmla="*/ 503 w 2401"/>
              <a:gd name="T41" fmla="*/ 746 h 1848"/>
              <a:gd name="T42" fmla="*/ 422 w 2401"/>
              <a:gd name="T43" fmla="*/ 755 h 1848"/>
              <a:gd name="T44" fmla="*/ 411 w 2401"/>
              <a:gd name="T45" fmla="*/ 750 h 1848"/>
              <a:gd name="T46" fmla="*/ 382 w 2401"/>
              <a:gd name="T47" fmla="*/ 736 h 1848"/>
              <a:gd name="T48" fmla="*/ 204 w 2401"/>
              <a:gd name="T49" fmla="*/ 687 h 1848"/>
              <a:gd name="T50" fmla="*/ 53 w 2401"/>
              <a:gd name="T51" fmla="*/ 755 h 1848"/>
              <a:gd name="T52" fmla="*/ 0 w 2401"/>
              <a:gd name="T53" fmla="*/ 924 h 1848"/>
              <a:gd name="T54" fmla="*/ 53 w 2401"/>
              <a:gd name="T55" fmla="*/ 1093 h 1848"/>
              <a:gd name="T56" fmla="*/ 204 w 2401"/>
              <a:gd name="T57" fmla="*/ 1160 h 1848"/>
              <a:gd name="T58" fmla="*/ 411 w 2401"/>
              <a:gd name="T59" fmla="*/ 1101 h 1848"/>
              <a:gd name="T60" fmla="*/ 505 w 2401"/>
              <a:gd name="T61" fmla="*/ 1106 h 1848"/>
              <a:gd name="T62" fmla="*/ 523 w 2401"/>
              <a:gd name="T63" fmla="*/ 1121 h 1848"/>
              <a:gd name="T64" fmla="*/ 549 w 2401"/>
              <a:gd name="T65" fmla="*/ 1186 h 1848"/>
              <a:gd name="T66" fmla="*/ 551 w 2401"/>
              <a:gd name="T67" fmla="*/ 1847 h 1848"/>
              <a:gd name="T68" fmla="*/ 1216 w 2401"/>
              <a:gd name="T69" fmla="*/ 1847 h 1848"/>
              <a:gd name="T70" fmla="*/ 1281 w 2401"/>
              <a:gd name="T71" fmla="*/ 1821 h 1848"/>
              <a:gd name="T72" fmla="*/ 1296 w 2401"/>
              <a:gd name="T73" fmla="*/ 1802 h 1848"/>
              <a:gd name="T74" fmla="*/ 1301 w 2401"/>
              <a:gd name="T75" fmla="*/ 1709 h 1848"/>
              <a:gd name="T76" fmla="*/ 1241 w 2401"/>
              <a:gd name="T77" fmla="*/ 1502 h 1848"/>
              <a:gd name="T78" fmla="*/ 1309 w 2401"/>
              <a:gd name="T79" fmla="*/ 1351 h 1848"/>
              <a:gd name="T80" fmla="*/ 1478 w 2401"/>
              <a:gd name="T81" fmla="*/ 1298 h 1848"/>
              <a:gd name="T82" fmla="*/ 1646 w 2401"/>
              <a:gd name="T83" fmla="*/ 1351 h 1848"/>
              <a:gd name="T84" fmla="*/ 1714 w 2401"/>
              <a:gd name="T85" fmla="*/ 1502 h 1848"/>
              <a:gd name="T86" fmla="*/ 1666 w 2401"/>
              <a:gd name="T87" fmla="*/ 1680 h 1848"/>
              <a:gd name="T88" fmla="*/ 1652 w 2401"/>
              <a:gd name="T89" fmla="*/ 1709 h 1848"/>
              <a:gd name="T90" fmla="*/ 1647 w 2401"/>
              <a:gd name="T91" fmla="*/ 1720 h 1848"/>
              <a:gd name="T92" fmla="*/ 1655 w 2401"/>
              <a:gd name="T93" fmla="*/ 1801 h 1848"/>
              <a:gd name="T94" fmla="*/ 1725 w 2401"/>
              <a:gd name="T95" fmla="*/ 1846 h 1848"/>
              <a:gd name="T96" fmla="*/ 1738 w 2401"/>
              <a:gd name="T97" fmla="*/ 1847 h 1848"/>
              <a:gd name="T98" fmla="*/ 2400 w 2401"/>
              <a:gd name="T99" fmla="*/ 0 h 1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01" h="1848">
                <a:moveTo>
                  <a:pt x="1735" y="0"/>
                </a:moveTo>
                <a:lnTo>
                  <a:pt x="1735" y="0"/>
                </a:lnTo>
                <a:cubicBezTo>
                  <a:pt x="1714" y="0"/>
                  <a:pt x="1696" y="9"/>
                  <a:pt x="1686" y="27"/>
                </a:cubicBezTo>
                <a:lnTo>
                  <a:pt x="1686" y="27"/>
                </a:lnTo>
                <a:cubicBezTo>
                  <a:pt x="1675" y="44"/>
                  <a:pt x="1674" y="66"/>
                  <a:pt x="1683" y="85"/>
                </a:cubicBezTo>
                <a:lnTo>
                  <a:pt x="1683" y="85"/>
                </a:lnTo>
                <a:cubicBezTo>
                  <a:pt x="1719" y="160"/>
                  <a:pt x="1742" y="234"/>
                  <a:pt x="1745" y="292"/>
                </a:cubicBezTo>
                <a:lnTo>
                  <a:pt x="1745" y="292"/>
                </a:lnTo>
                <a:cubicBezTo>
                  <a:pt x="1745" y="297"/>
                  <a:pt x="1745" y="303"/>
                  <a:pt x="1745" y="308"/>
                </a:cubicBezTo>
                <a:lnTo>
                  <a:pt x="1745" y="308"/>
                </a:lnTo>
                <a:cubicBezTo>
                  <a:pt x="1745" y="382"/>
                  <a:pt x="1717" y="444"/>
                  <a:pt x="1664" y="487"/>
                </a:cubicBezTo>
                <a:lnTo>
                  <a:pt x="1664" y="487"/>
                </a:lnTo>
                <a:cubicBezTo>
                  <a:pt x="1664" y="488"/>
                  <a:pt x="1663" y="488"/>
                  <a:pt x="1662" y="489"/>
                </a:cubicBezTo>
                <a:lnTo>
                  <a:pt x="1662" y="489"/>
                </a:lnTo>
                <a:cubicBezTo>
                  <a:pt x="1661" y="490"/>
                  <a:pt x="1660" y="490"/>
                  <a:pt x="1660" y="491"/>
                </a:cubicBezTo>
                <a:lnTo>
                  <a:pt x="1660" y="491"/>
                </a:lnTo>
                <a:cubicBezTo>
                  <a:pt x="1657" y="492"/>
                  <a:pt x="1655" y="494"/>
                  <a:pt x="1654" y="496"/>
                </a:cubicBezTo>
                <a:lnTo>
                  <a:pt x="1654" y="496"/>
                </a:lnTo>
                <a:cubicBezTo>
                  <a:pt x="1651" y="497"/>
                  <a:pt x="1649" y="499"/>
                  <a:pt x="1646" y="501"/>
                </a:cubicBezTo>
                <a:lnTo>
                  <a:pt x="1646" y="501"/>
                </a:lnTo>
                <a:lnTo>
                  <a:pt x="1645" y="501"/>
                </a:lnTo>
                <a:lnTo>
                  <a:pt x="1645" y="501"/>
                </a:lnTo>
                <a:cubicBezTo>
                  <a:pt x="1603" y="529"/>
                  <a:pt x="1549" y="546"/>
                  <a:pt x="1487" y="548"/>
                </a:cubicBezTo>
                <a:lnTo>
                  <a:pt x="1487" y="548"/>
                </a:lnTo>
                <a:cubicBezTo>
                  <a:pt x="1482" y="548"/>
                  <a:pt x="1477" y="548"/>
                  <a:pt x="1473" y="548"/>
                </a:cubicBezTo>
                <a:lnTo>
                  <a:pt x="1473" y="548"/>
                </a:lnTo>
                <a:cubicBezTo>
                  <a:pt x="1320" y="548"/>
                  <a:pt x="1214" y="463"/>
                  <a:pt x="1201" y="334"/>
                </a:cubicBezTo>
                <a:lnTo>
                  <a:pt x="1201" y="334"/>
                </a:lnTo>
                <a:cubicBezTo>
                  <a:pt x="1200" y="325"/>
                  <a:pt x="1200" y="317"/>
                  <a:pt x="1200" y="308"/>
                </a:cubicBezTo>
                <a:lnTo>
                  <a:pt x="1200" y="308"/>
                </a:lnTo>
                <a:cubicBezTo>
                  <a:pt x="1200" y="249"/>
                  <a:pt x="1224" y="168"/>
                  <a:pt x="1267" y="85"/>
                </a:cubicBezTo>
                <a:lnTo>
                  <a:pt x="1267" y="85"/>
                </a:lnTo>
                <a:cubicBezTo>
                  <a:pt x="1276" y="66"/>
                  <a:pt x="1275" y="46"/>
                  <a:pt x="1264" y="28"/>
                </a:cubicBezTo>
                <a:lnTo>
                  <a:pt x="1264" y="28"/>
                </a:lnTo>
                <a:cubicBezTo>
                  <a:pt x="1253" y="10"/>
                  <a:pt x="1234" y="0"/>
                  <a:pt x="1213" y="0"/>
                </a:cubicBezTo>
                <a:lnTo>
                  <a:pt x="549" y="0"/>
                </a:lnTo>
                <a:lnTo>
                  <a:pt x="549" y="664"/>
                </a:lnTo>
                <a:lnTo>
                  <a:pt x="549" y="664"/>
                </a:lnTo>
                <a:cubicBezTo>
                  <a:pt x="549" y="669"/>
                  <a:pt x="549" y="672"/>
                  <a:pt x="548" y="677"/>
                </a:cubicBezTo>
                <a:lnTo>
                  <a:pt x="548" y="677"/>
                </a:lnTo>
                <a:cubicBezTo>
                  <a:pt x="544" y="705"/>
                  <a:pt x="528" y="731"/>
                  <a:pt x="503" y="746"/>
                </a:cubicBezTo>
                <a:lnTo>
                  <a:pt x="503" y="746"/>
                </a:lnTo>
                <a:cubicBezTo>
                  <a:pt x="478" y="761"/>
                  <a:pt x="449" y="764"/>
                  <a:pt x="422" y="755"/>
                </a:cubicBezTo>
                <a:lnTo>
                  <a:pt x="422" y="755"/>
                </a:lnTo>
                <a:cubicBezTo>
                  <a:pt x="418" y="753"/>
                  <a:pt x="415" y="752"/>
                  <a:pt x="411" y="750"/>
                </a:cubicBezTo>
                <a:lnTo>
                  <a:pt x="411" y="750"/>
                </a:lnTo>
                <a:cubicBezTo>
                  <a:pt x="401" y="745"/>
                  <a:pt x="391" y="740"/>
                  <a:pt x="382" y="736"/>
                </a:cubicBezTo>
                <a:lnTo>
                  <a:pt x="382" y="736"/>
                </a:lnTo>
                <a:cubicBezTo>
                  <a:pt x="315" y="705"/>
                  <a:pt x="249" y="687"/>
                  <a:pt x="204" y="687"/>
                </a:cubicBezTo>
                <a:lnTo>
                  <a:pt x="204" y="687"/>
                </a:lnTo>
                <a:cubicBezTo>
                  <a:pt x="141" y="687"/>
                  <a:pt x="89" y="711"/>
                  <a:pt x="53" y="755"/>
                </a:cubicBezTo>
                <a:lnTo>
                  <a:pt x="53" y="755"/>
                </a:lnTo>
                <a:cubicBezTo>
                  <a:pt x="19" y="797"/>
                  <a:pt x="0" y="857"/>
                  <a:pt x="0" y="924"/>
                </a:cubicBezTo>
                <a:lnTo>
                  <a:pt x="0" y="924"/>
                </a:lnTo>
                <a:cubicBezTo>
                  <a:pt x="0" y="990"/>
                  <a:pt x="19" y="1050"/>
                  <a:pt x="53" y="1093"/>
                </a:cubicBezTo>
                <a:lnTo>
                  <a:pt x="53" y="1093"/>
                </a:lnTo>
                <a:cubicBezTo>
                  <a:pt x="89" y="1136"/>
                  <a:pt x="141" y="1160"/>
                  <a:pt x="204" y="1160"/>
                </a:cubicBezTo>
                <a:lnTo>
                  <a:pt x="204" y="1160"/>
                </a:lnTo>
                <a:cubicBezTo>
                  <a:pt x="258" y="1160"/>
                  <a:pt x="335" y="1138"/>
                  <a:pt x="411" y="1101"/>
                </a:cubicBezTo>
                <a:lnTo>
                  <a:pt x="411" y="1101"/>
                </a:lnTo>
                <a:cubicBezTo>
                  <a:pt x="442" y="1086"/>
                  <a:pt x="476" y="1088"/>
                  <a:pt x="505" y="1106"/>
                </a:cubicBezTo>
                <a:lnTo>
                  <a:pt x="505" y="1106"/>
                </a:lnTo>
                <a:cubicBezTo>
                  <a:pt x="511" y="1110"/>
                  <a:pt x="517" y="1115"/>
                  <a:pt x="523" y="1121"/>
                </a:cubicBezTo>
                <a:lnTo>
                  <a:pt x="523" y="1121"/>
                </a:lnTo>
                <a:cubicBezTo>
                  <a:pt x="539" y="1138"/>
                  <a:pt x="549" y="1161"/>
                  <a:pt x="549" y="1186"/>
                </a:cubicBezTo>
                <a:lnTo>
                  <a:pt x="549" y="1186"/>
                </a:lnTo>
                <a:lnTo>
                  <a:pt x="549" y="1847"/>
                </a:lnTo>
                <a:lnTo>
                  <a:pt x="551" y="1847"/>
                </a:lnTo>
                <a:lnTo>
                  <a:pt x="1216" y="1847"/>
                </a:lnTo>
                <a:lnTo>
                  <a:pt x="1216" y="1847"/>
                </a:lnTo>
                <a:lnTo>
                  <a:pt x="1216" y="1847"/>
                </a:lnTo>
                <a:cubicBezTo>
                  <a:pt x="1240" y="1847"/>
                  <a:pt x="1263" y="1837"/>
                  <a:pt x="1281" y="1821"/>
                </a:cubicBezTo>
                <a:lnTo>
                  <a:pt x="1281" y="1821"/>
                </a:lnTo>
                <a:cubicBezTo>
                  <a:pt x="1286" y="1815"/>
                  <a:pt x="1292" y="1809"/>
                  <a:pt x="1296" y="1802"/>
                </a:cubicBezTo>
                <a:lnTo>
                  <a:pt x="1296" y="1802"/>
                </a:lnTo>
                <a:cubicBezTo>
                  <a:pt x="1314" y="1774"/>
                  <a:pt x="1315" y="1739"/>
                  <a:pt x="1301" y="1709"/>
                </a:cubicBezTo>
                <a:lnTo>
                  <a:pt x="1301" y="1709"/>
                </a:lnTo>
                <a:cubicBezTo>
                  <a:pt x="1263" y="1633"/>
                  <a:pt x="1241" y="1555"/>
                  <a:pt x="1241" y="1502"/>
                </a:cubicBezTo>
                <a:lnTo>
                  <a:pt x="1241" y="1502"/>
                </a:lnTo>
                <a:cubicBezTo>
                  <a:pt x="1241" y="1439"/>
                  <a:pt x="1265" y="1387"/>
                  <a:pt x="1309" y="1351"/>
                </a:cubicBezTo>
                <a:lnTo>
                  <a:pt x="1309" y="1351"/>
                </a:lnTo>
                <a:cubicBezTo>
                  <a:pt x="1351" y="1317"/>
                  <a:pt x="1411" y="1298"/>
                  <a:pt x="1478" y="1298"/>
                </a:cubicBezTo>
                <a:lnTo>
                  <a:pt x="1478" y="1298"/>
                </a:lnTo>
                <a:cubicBezTo>
                  <a:pt x="1545" y="1298"/>
                  <a:pt x="1605" y="1317"/>
                  <a:pt x="1646" y="1351"/>
                </a:cubicBezTo>
                <a:lnTo>
                  <a:pt x="1646" y="1351"/>
                </a:lnTo>
                <a:cubicBezTo>
                  <a:pt x="1691" y="1387"/>
                  <a:pt x="1714" y="1439"/>
                  <a:pt x="1714" y="1502"/>
                </a:cubicBezTo>
                <a:lnTo>
                  <a:pt x="1714" y="1502"/>
                </a:lnTo>
                <a:cubicBezTo>
                  <a:pt x="1714" y="1548"/>
                  <a:pt x="1696" y="1613"/>
                  <a:pt x="1666" y="1680"/>
                </a:cubicBezTo>
                <a:lnTo>
                  <a:pt x="1666" y="1680"/>
                </a:lnTo>
                <a:cubicBezTo>
                  <a:pt x="1661" y="1689"/>
                  <a:pt x="1657" y="1699"/>
                  <a:pt x="1652" y="1709"/>
                </a:cubicBezTo>
                <a:lnTo>
                  <a:pt x="1652" y="1709"/>
                </a:lnTo>
                <a:cubicBezTo>
                  <a:pt x="1650" y="1713"/>
                  <a:pt x="1648" y="1716"/>
                  <a:pt x="1647" y="1720"/>
                </a:cubicBezTo>
                <a:lnTo>
                  <a:pt x="1647" y="1720"/>
                </a:lnTo>
                <a:cubicBezTo>
                  <a:pt x="1637" y="1747"/>
                  <a:pt x="1640" y="1776"/>
                  <a:pt x="1655" y="1801"/>
                </a:cubicBezTo>
                <a:lnTo>
                  <a:pt x="1655" y="1801"/>
                </a:lnTo>
                <a:cubicBezTo>
                  <a:pt x="1671" y="1826"/>
                  <a:pt x="1696" y="1842"/>
                  <a:pt x="1725" y="1846"/>
                </a:cubicBezTo>
                <a:lnTo>
                  <a:pt x="1725" y="1846"/>
                </a:lnTo>
                <a:cubicBezTo>
                  <a:pt x="1729" y="1847"/>
                  <a:pt x="1733" y="1847"/>
                  <a:pt x="1738" y="1847"/>
                </a:cubicBezTo>
                <a:lnTo>
                  <a:pt x="2400" y="1847"/>
                </a:lnTo>
                <a:lnTo>
                  <a:pt x="2400" y="0"/>
                </a:lnTo>
                <a:lnTo>
                  <a:pt x="173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8" name="Freeform 43">
            <a:extLst>
              <a:ext uri="{FF2B5EF4-FFF2-40B4-BE49-F238E27FC236}">
                <a16:creationId xmlns:a16="http://schemas.microsoft.com/office/drawing/2014/main" id="{A3B5B9FC-563B-4747-9232-54166ED07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9396" y="5726315"/>
            <a:ext cx="17733402" cy="2285345"/>
          </a:xfrm>
          <a:custGeom>
            <a:avLst/>
            <a:gdLst>
              <a:gd name="T0" fmla="*/ 0 w 14233"/>
              <a:gd name="T1" fmla="*/ 158 h 1835"/>
              <a:gd name="T2" fmla="*/ 0 w 14233"/>
              <a:gd name="T3" fmla="*/ 1676 h 1835"/>
              <a:gd name="T4" fmla="*/ 0 w 14233"/>
              <a:gd name="T5" fmla="*/ 1676 h 1835"/>
              <a:gd name="T6" fmla="*/ 158 w 14233"/>
              <a:gd name="T7" fmla="*/ 1834 h 1835"/>
              <a:gd name="T8" fmla="*/ 13016 w 14233"/>
              <a:gd name="T9" fmla="*/ 1834 h 1835"/>
              <a:gd name="T10" fmla="*/ 13016 w 14233"/>
              <a:gd name="T11" fmla="*/ 1834 h 1835"/>
              <a:gd name="T12" fmla="*/ 13194 w 14233"/>
              <a:gd name="T13" fmla="*/ 1777 h 1835"/>
              <a:gd name="T14" fmla="*/ 14077 w 14233"/>
              <a:gd name="T15" fmla="*/ 1143 h 1835"/>
              <a:gd name="T16" fmla="*/ 14077 w 14233"/>
              <a:gd name="T17" fmla="*/ 1143 h 1835"/>
              <a:gd name="T18" fmla="*/ 14077 w 14233"/>
              <a:gd name="T19" fmla="*/ 692 h 1835"/>
              <a:gd name="T20" fmla="*/ 13191 w 14233"/>
              <a:gd name="T21" fmla="*/ 57 h 1835"/>
              <a:gd name="T22" fmla="*/ 13191 w 14233"/>
              <a:gd name="T23" fmla="*/ 57 h 1835"/>
              <a:gd name="T24" fmla="*/ 13014 w 14233"/>
              <a:gd name="T25" fmla="*/ 0 h 1835"/>
              <a:gd name="T26" fmla="*/ 158 w 14233"/>
              <a:gd name="T27" fmla="*/ 0 h 1835"/>
              <a:gd name="T28" fmla="*/ 158 w 14233"/>
              <a:gd name="T29" fmla="*/ 0 h 1835"/>
              <a:gd name="T30" fmla="*/ 0 w 14233"/>
              <a:gd name="T31" fmla="*/ 158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233" h="1835">
                <a:moveTo>
                  <a:pt x="0" y="158"/>
                </a:moveTo>
                <a:lnTo>
                  <a:pt x="0" y="1676"/>
                </a:lnTo>
                <a:lnTo>
                  <a:pt x="0" y="1676"/>
                </a:lnTo>
                <a:cubicBezTo>
                  <a:pt x="0" y="1763"/>
                  <a:pt x="70" y="1834"/>
                  <a:pt x="158" y="1834"/>
                </a:cubicBezTo>
                <a:lnTo>
                  <a:pt x="13016" y="1834"/>
                </a:lnTo>
                <a:lnTo>
                  <a:pt x="13016" y="1834"/>
                </a:lnTo>
                <a:cubicBezTo>
                  <a:pt x="13080" y="1834"/>
                  <a:pt x="13142" y="1814"/>
                  <a:pt x="13194" y="1777"/>
                </a:cubicBezTo>
                <a:lnTo>
                  <a:pt x="14077" y="1143"/>
                </a:lnTo>
                <a:lnTo>
                  <a:pt x="14077" y="1143"/>
                </a:lnTo>
                <a:cubicBezTo>
                  <a:pt x="14232" y="1032"/>
                  <a:pt x="14232" y="803"/>
                  <a:pt x="14077" y="692"/>
                </a:cubicBezTo>
                <a:lnTo>
                  <a:pt x="13191" y="57"/>
                </a:lnTo>
                <a:lnTo>
                  <a:pt x="13191" y="57"/>
                </a:lnTo>
                <a:cubicBezTo>
                  <a:pt x="13139" y="21"/>
                  <a:pt x="13077" y="0"/>
                  <a:pt x="13014" y="0"/>
                </a:cubicBezTo>
                <a:lnTo>
                  <a:pt x="158" y="0"/>
                </a:lnTo>
                <a:lnTo>
                  <a:pt x="158" y="0"/>
                </a:lnTo>
                <a:cubicBezTo>
                  <a:pt x="70" y="0"/>
                  <a:pt x="0" y="72"/>
                  <a:pt x="0" y="158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175D2D7B-5394-774C-A17A-28440B4F0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9396" y="3309123"/>
            <a:ext cx="17733402" cy="2285345"/>
          </a:xfrm>
          <a:custGeom>
            <a:avLst/>
            <a:gdLst>
              <a:gd name="T0" fmla="*/ 0 w 14233"/>
              <a:gd name="T1" fmla="*/ 158 h 1836"/>
              <a:gd name="T2" fmla="*/ 0 w 14233"/>
              <a:gd name="T3" fmla="*/ 1677 h 1836"/>
              <a:gd name="T4" fmla="*/ 0 w 14233"/>
              <a:gd name="T5" fmla="*/ 1677 h 1836"/>
              <a:gd name="T6" fmla="*/ 157 w 14233"/>
              <a:gd name="T7" fmla="*/ 1835 h 1836"/>
              <a:gd name="T8" fmla="*/ 13016 w 14233"/>
              <a:gd name="T9" fmla="*/ 1835 h 1836"/>
              <a:gd name="T10" fmla="*/ 13016 w 14233"/>
              <a:gd name="T11" fmla="*/ 1835 h 1836"/>
              <a:gd name="T12" fmla="*/ 13194 w 14233"/>
              <a:gd name="T13" fmla="*/ 1778 h 1836"/>
              <a:gd name="T14" fmla="*/ 14077 w 14233"/>
              <a:gd name="T15" fmla="*/ 1143 h 1836"/>
              <a:gd name="T16" fmla="*/ 14077 w 14233"/>
              <a:gd name="T17" fmla="*/ 1143 h 1836"/>
              <a:gd name="T18" fmla="*/ 14077 w 14233"/>
              <a:gd name="T19" fmla="*/ 691 h 1836"/>
              <a:gd name="T20" fmla="*/ 13191 w 14233"/>
              <a:gd name="T21" fmla="*/ 57 h 1836"/>
              <a:gd name="T22" fmla="*/ 13191 w 14233"/>
              <a:gd name="T23" fmla="*/ 57 h 1836"/>
              <a:gd name="T24" fmla="*/ 13013 w 14233"/>
              <a:gd name="T25" fmla="*/ 0 h 1836"/>
              <a:gd name="T26" fmla="*/ 157 w 14233"/>
              <a:gd name="T27" fmla="*/ 0 h 1836"/>
              <a:gd name="T28" fmla="*/ 157 w 14233"/>
              <a:gd name="T29" fmla="*/ 0 h 1836"/>
              <a:gd name="T30" fmla="*/ 0 w 14233"/>
              <a:gd name="T31" fmla="*/ 158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233" h="1836">
                <a:moveTo>
                  <a:pt x="0" y="158"/>
                </a:moveTo>
                <a:lnTo>
                  <a:pt x="0" y="1677"/>
                </a:lnTo>
                <a:lnTo>
                  <a:pt x="0" y="1677"/>
                </a:lnTo>
                <a:cubicBezTo>
                  <a:pt x="0" y="1764"/>
                  <a:pt x="70" y="1835"/>
                  <a:pt x="157" y="1835"/>
                </a:cubicBezTo>
                <a:lnTo>
                  <a:pt x="13016" y="1835"/>
                </a:lnTo>
                <a:lnTo>
                  <a:pt x="13016" y="1835"/>
                </a:lnTo>
                <a:cubicBezTo>
                  <a:pt x="13080" y="1835"/>
                  <a:pt x="13142" y="1814"/>
                  <a:pt x="13194" y="1778"/>
                </a:cubicBezTo>
                <a:lnTo>
                  <a:pt x="14077" y="1143"/>
                </a:lnTo>
                <a:lnTo>
                  <a:pt x="14077" y="1143"/>
                </a:lnTo>
                <a:cubicBezTo>
                  <a:pt x="14232" y="1033"/>
                  <a:pt x="14232" y="802"/>
                  <a:pt x="14077" y="691"/>
                </a:cubicBezTo>
                <a:lnTo>
                  <a:pt x="13191" y="57"/>
                </a:lnTo>
                <a:lnTo>
                  <a:pt x="13191" y="57"/>
                </a:lnTo>
                <a:cubicBezTo>
                  <a:pt x="13139" y="20"/>
                  <a:pt x="13077" y="0"/>
                  <a:pt x="13013" y="0"/>
                </a:cubicBezTo>
                <a:lnTo>
                  <a:pt x="157" y="0"/>
                </a:lnTo>
                <a:lnTo>
                  <a:pt x="157" y="0"/>
                </a:lnTo>
                <a:cubicBezTo>
                  <a:pt x="70" y="0"/>
                  <a:pt x="0" y="71"/>
                  <a:pt x="0" y="158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D3C9887C-F864-0641-8FE6-5A12D58C3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9396" y="8203935"/>
            <a:ext cx="17733402" cy="2285345"/>
          </a:xfrm>
          <a:custGeom>
            <a:avLst/>
            <a:gdLst>
              <a:gd name="T0" fmla="*/ 0 w 14233"/>
              <a:gd name="T1" fmla="*/ 158 h 1836"/>
              <a:gd name="T2" fmla="*/ 0 w 14233"/>
              <a:gd name="T3" fmla="*/ 1677 h 1836"/>
              <a:gd name="T4" fmla="*/ 0 w 14233"/>
              <a:gd name="T5" fmla="*/ 1677 h 1836"/>
              <a:gd name="T6" fmla="*/ 158 w 14233"/>
              <a:gd name="T7" fmla="*/ 1835 h 1836"/>
              <a:gd name="T8" fmla="*/ 13016 w 14233"/>
              <a:gd name="T9" fmla="*/ 1835 h 1836"/>
              <a:gd name="T10" fmla="*/ 13016 w 14233"/>
              <a:gd name="T11" fmla="*/ 1835 h 1836"/>
              <a:gd name="T12" fmla="*/ 13194 w 14233"/>
              <a:gd name="T13" fmla="*/ 1777 h 1836"/>
              <a:gd name="T14" fmla="*/ 14077 w 14233"/>
              <a:gd name="T15" fmla="*/ 1144 h 1836"/>
              <a:gd name="T16" fmla="*/ 14077 w 14233"/>
              <a:gd name="T17" fmla="*/ 1144 h 1836"/>
              <a:gd name="T18" fmla="*/ 14077 w 14233"/>
              <a:gd name="T19" fmla="*/ 691 h 1836"/>
              <a:gd name="T20" fmla="*/ 13191 w 14233"/>
              <a:gd name="T21" fmla="*/ 57 h 1836"/>
              <a:gd name="T22" fmla="*/ 13191 w 14233"/>
              <a:gd name="T23" fmla="*/ 57 h 1836"/>
              <a:gd name="T24" fmla="*/ 13014 w 14233"/>
              <a:gd name="T25" fmla="*/ 0 h 1836"/>
              <a:gd name="T26" fmla="*/ 158 w 14233"/>
              <a:gd name="T27" fmla="*/ 0 h 1836"/>
              <a:gd name="T28" fmla="*/ 158 w 14233"/>
              <a:gd name="T29" fmla="*/ 0 h 1836"/>
              <a:gd name="T30" fmla="*/ 0 w 14233"/>
              <a:gd name="T31" fmla="*/ 158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233" h="1836">
                <a:moveTo>
                  <a:pt x="0" y="158"/>
                </a:moveTo>
                <a:lnTo>
                  <a:pt x="0" y="1677"/>
                </a:lnTo>
                <a:lnTo>
                  <a:pt x="0" y="1677"/>
                </a:lnTo>
                <a:cubicBezTo>
                  <a:pt x="0" y="1764"/>
                  <a:pt x="70" y="1835"/>
                  <a:pt x="158" y="1835"/>
                </a:cubicBezTo>
                <a:lnTo>
                  <a:pt x="13016" y="1835"/>
                </a:lnTo>
                <a:lnTo>
                  <a:pt x="13016" y="1835"/>
                </a:lnTo>
                <a:cubicBezTo>
                  <a:pt x="13080" y="1835"/>
                  <a:pt x="13142" y="1814"/>
                  <a:pt x="13194" y="1777"/>
                </a:cubicBezTo>
                <a:lnTo>
                  <a:pt x="14077" y="1144"/>
                </a:lnTo>
                <a:lnTo>
                  <a:pt x="14077" y="1144"/>
                </a:lnTo>
                <a:cubicBezTo>
                  <a:pt x="14232" y="1032"/>
                  <a:pt x="14232" y="802"/>
                  <a:pt x="14077" y="691"/>
                </a:cubicBezTo>
                <a:lnTo>
                  <a:pt x="13191" y="57"/>
                </a:lnTo>
                <a:lnTo>
                  <a:pt x="13191" y="57"/>
                </a:lnTo>
                <a:cubicBezTo>
                  <a:pt x="13139" y="20"/>
                  <a:pt x="13077" y="0"/>
                  <a:pt x="13014" y="0"/>
                </a:cubicBezTo>
                <a:lnTo>
                  <a:pt x="158" y="0"/>
                </a:lnTo>
                <a:lnTo>
                  <a:pt x="158" y="0"/>
                </a:lnTo>
                <a:cubicBezTo>
                  <a:pt x="70" y="0"/>
                  <a:pt x="0" y="70"/>
                  <a:pt x="0" y="158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1" name="Freeform 46">
            <a:extLst>
              <a:ext uri="{FF2B5EF4-FFF2-40B4-BE49-F238E27FC236}">
                <a16:creationId xmlns:a16="http://schemas.microsoft.com/office/drawing/2014/main" id="{26290888-6420-244E-ABBA-89BFCE6CD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9396" y="10632114"/>
            <a:ext cx="17733402" cy="2285345"/>
          </a:xfrm>
          <a:custGeom>
            <a:avLst/>
            <a:gdLst>
              <a:gd name="T0" fmla="*/ 0 w 14233"/>
              <a:gd name="T1" fmla="*/ 158 h 1835"/>
              <a:gd name="T2" fmla="*/ 0 w 14233"/>
              <a:gd name="T3" fmla="*/ 1676 h 1835"/>
              <a:gd name="T4" fmla="*/ 0 w 14233"/>
              <a:gd name="T5" fmla="*/ 1676 h 1835"/>
              <a:gd name="T6" fmla="*/ 158 w 14233"/>
              <a:gd name="T7" fmla="*/ 1834 h 1835"/>
              <a:gd name="T8" fmla="*/ 13016 w 14233"/>
              <a:gd name="T9" fmla="*/ 1834 h 1835"/>
              <a:gd name="T10" fmla="*/ 13016 w 14233"/>
              <a:gd name="T11" fmla="*/ 1834 h 1835"/>
              <a:gd name="T12" fmla="*/ 13194 w 14233"/>
              <a:gd name="T13" fmla="*/ 1777 h 1835"/>
              <a:gd name="T14" fmla="*/ 14077 w 14233"/>
              <a:gd name="T15" fmla="*/ 1143 h 1835"/>
              <a:gd name="T16" fmla="*/ 14077 w 14233"/>
              <a:gd name="T17" fmla="*/ 1143 h 1835"/>
              <a:gd name="T18" fmla="*/ 14077 w 14233"/>
              <a:gd name="T19" fmla="*/ 691 h 1835"/>
              <a:gd name="T20" fmla="*/ 13191 w 14233"/>
              <a:gd name="T21" fmla="*/ 57 h 1835"/>
              <a:gd name="T22" fmla="*/ 13191 w 14233"/>
              <a:gd name="T23" fmla="*/ 57 h 1835"/>
              <a:gd name="T24" fmla="*/ 13014 w 14233"/>
              <a:gd name="T25" fmla="*/ 0 h 1835"/>
              <a:gd name="T26" fmla="*/ 158 w 14233"/>
              <a:gd name="T27" fmla="*/ 0 h 1835"/>
              <a:gd name="T28" fmla="*/ 158 w 14233"/>
              <a:gd name="T29" fmla="*/ 0 h 1835"/>
              <a:gd name="T30" fmla="*/ 0 w 14233"/>
              <a:gd name="T31" fmla="*/ 158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233" h="1835">
                <a:moveTo>
                  <a:pt x="0" y="158"/>
                </a:moveTo>
                <a:lnTo>
                  <a:pt x="0" y="1676"/>
                </a:lnTo>
                <a:lnTo>
                  <a:pt x="0" y="1676"/>
                </a:lnTo>
                <a:cubicBezTo>
                  <a:pt x="0" y="1764"/>
                  <a:pt x="70" y="1834"/>
                  <a:pt x="158" y="1834"/>
                </a:cubicBezTo>
                <a:lnTo>
                  <a:pt x="13016" y="1834"/>
                </a:lnTo>
                <a:lnTo>
                  <a:pt x="13016" y="1834"/>
                </a:lnTo>
                <a:cubicBezTo>
                  <a:pt x="13081" y="1834"/>
                  <a:pt x="13142" y="1815"/>
                  <a:pt x="13194" y="1777"/>
                </a:cubicBezTo>
                <a:lnTo>
                  <a:pt x="14077" y="1143"/>
                </a:lnTo>
                <a:lnTo>
                  <a:pt x="14077" y="1143"/>
                </a:lnTo>
                <a:cubicBezTo>
                  <a:pt x="14232" y="1033"/>
                  <a:pt x="14232" y="802"/>
                  <a:pt x="14077" y="691"/>
                </a:cubicBezTo>
                <a:lnTo>
                  <a:pt x="13191" y="57"/>
                </a:lnTo>
                <a:lnTo>
                  <a:pt x="13191" y="57"/>
                </a:lnTo>
                <a:cubicBezTo>
                  <a:pt x="13140" y="20"/>
                  <a:pt x="13078" y="0"/>
                  <a:pt x="13014" y="0"/>
                </a:cubicBezTo>
                <a:lnTo>
                  <a:pt x="158" y="0"/>
                </a:lnTo>
                <a:lnTo>
                  <a:pt x="158" y="0"/>
                </a:lnTo>
                <a:cubicBezTo>
                  <a:pt x="70" y="0"/>
                  <a:pt x="0" y="70"/>
                  <a:pt x="0" y="158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2" name="Freeform 447">
            <a:extLst>
              <a:ext uri="{FF2B5EF4-FFF2-40B4-BE49-F238E27FC236}">
                <a16:creationId xmlns:a16="http://schemas.microsoft.com/office/drawing/2014/main" id="{00DB158C-2646-F947-A7EF-F09482E19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020" y="3281657"/>
            <a:ext cx="2988529" cy="2301828"/>
          </a:xfrm>
          <a:custGeom>
            <a:avLst/>
            <a:gdLst>
              <a:gd name="T0" fmla="*/ 1735 w 2401"/>
              <a:gd name="T1" fmla="*/ 0 h 1849"/>
              <a:gd name="T2" fmla="*/ 1686 w 2401"/>
              <a:gd name="T3" fmla="*/ 28 h 1849"/>
              <a:gd name="T4" fmla="*/ 1683 w 2401"/>
              <a:gd name="T5" fmla="*/ 86 h 1849"/>
              <a:gd name="T6" fmla="*/ 1745 w 2401"/>
              <a:gd name="T7" fmla="*/ 293 h 1849"/>
              <a:gd name="T8" fmla="*/ 1745 w 2401"/>
              <a:gd name="T9" fmla="*/ 309 h 1849"/>
              <a:gd name="T10" fmla="*/ 1664 w 2401"/>
              <a:gd name="T11" fmla="*/ 489 h 1849"/>
              <a:gd name="T12" fmla="*/ 1662 w 2401"/>
              <a:gd name="T13" fmla="*/ 490 h 1849"/>
              <a:gd name="T14" fmla="*/ 1660 w 2401"/>
              <a:gd name="T15" fmla="*/ 492 h 1849"/>
              <a:gd name="T16" fmla="*/ 1654 w 2401"/>
              <a:gd name="T17" fmla="*/ 496 h 1849"/>
              <a:gd name="T18" fmla="*/ 1646 w 2401"/>
              <a:gd name="T19" fmla="*/ 501 h 1849"/>
              <a:gd name="T20" fmla="*/ 1645 w 2401"/>
              <a:gd name="T21" fmla="*/ 502 h 1849"/>
              <a:gd name="T22" fmla="*/ 1487 w 2401"/>
              <a:gd name="T23" fmla="*/ 549 h 1849"/>
              <a:gd name="T24" fmla="*/ 1473 w 2401"/>
              <a:gd name="T25" fmla="*/ 549 h 1849"/>
              <a:gd name="T26" fmla="*/ 1201 w 2401"/>
              <a:gd name="T27" fmla="*/ 335 h 1849"/>
              <a:gd name="T28" fmla="*/ 1200 w 2401"/>
              <a:gd name="T29" fmla="*/ 309 h 1849"/>
              <a:gd name="T30" fmla="*/ 1267 w 2401"/>
              <a:gd name="T31" fmla="*/ 85 h 1849"/>
              <a:gd name="T32" fmla="*/ 1264 w 2401"/>
              <a:gd name="T33" fmla="*/ 29 h 1849"/>
              <a:gd name="T34" fmla="*/ 549 w 2401"/>
              <a:gd name="T35" fmla="*/ 0 h 1849"/>
              <a:gd name="T36" fmla="*/ 549 w 2401"/>
              <a:gd name="T37" fmla="*/ 665 h 1849"/>
              <a:gd name="T38" fmla="*/ 548 w 2401"/>
              <a:gd name="T39" fmla="*/ 678 h 1849"/>
              <a:gd name="T40" fmla="*/ 503 w 2401"/>
              <a:gd name="T41" fmla="*/ 747 h 1849"/>
              <a:gd name="T42" fmla="*/ 422 w 2401"/>
              <a:gd name="T43" fmla="*/ 756 h 1849"/>
              <a:gd name="T44" fmla="*/ 411 w 2401"/>
              <a:gd name="T45" fmla="*/ 751 h 1849"/>
              <a:gd name="T46" fmla="*/ 382 w 2401"/>
              <a:gd name="T47" fmla="*/ 737 h 1849"/>
              <a:gd name="T48" fmla="*/ 204 w 2401"/>
              <a:gd name="T49" fmla="*/ 688 h 1849"/>
              <a:gd name="T50" fmla="*/ 53 w 2401"/>
              <a:gd name="T51" fmla="*/ 756 h 1849"/>
              <a:gd name="T52" fmla="*/ 0 w 2401"/>
              <a:gd name="T53" fmla="*/ 925 h 1849"/>
              <a:gd name="T54" fmla="*/ 53 w 2401"/>
              <a:gd name="T55" fmla="*/ 1093 h 1849"/>
              <a:gd name="T56" fmla="*/ 204 w 2401"/>
              <a:gd name="T57" fmla="*/ 1161 h 1849"/>
              <a:gd name="T58" fmla="*/ 411 w 2401"/>
              <a:gd name="T59" fmla="*/ 1102 h 1849"/>
              <a:gd name="T60" fmla="*/ 505 w 2401"/>
              <a:gd name="T61" fmla="*/ 1107 h 1849"/>
              <a:gd name="T62" fmla="*/ 523 w 2401"/>
              <a:gd name="T63" fmla="*/ 1122 h 1849"/>
              <a:gd name="T64" fmla="*/ 549 w 2401"/>
              <a:gd name="T65" fmla="*/ 1187 h 1849"/>
              <a:gd name="T66" fmla="*/ 551 w 2401"/>
              <a:gd name="T67" fmla="*/ 1848 h 1849"/>
              <a:gd name="T68" fmla="*/ 1216 w 2401"/>
              <a:gd name="T69" fmla="*/ 1848 h 1849"/>
              <a:gd name="T70" fmla="*/ 1281 w 2401"/>
              <a:gd name="T71" fmla="*/ 1822 h 1849"/>
              <a:gd name="T72" fmla="*/ 1296 w 2401"/>
              <a:gd name="T73" fmla="*/ 1803 h 1849"/>
              <a:gd name="T74" fmla="*/ 1301 w 2401"/>
              <a:gd name="T75" fmla="*/ 1710 h 1849"/>
              <a:gd name="T76" fmla="*/ 1241 w 2401"/>
              <a:gd name="T77" fmla="*/ 1503 h 1849"/>
              <a:gd name="T78" fmla="*/ 1309 w 2401"/>
              <a:gd name="T79" fmla="*/ 1352 h 1849"/>
              <a:gd name="T80" fmla="*/ 1478 w 2401"/>
              <a:gd name="T81" fmla="*/ 1299 h 1849"/>
              <a:gd name="T82" fmla="*/ 1646 w 2401"/>
              <a:gd name="T83" fmla="*/ 1352 h 1849"/>
              <a:gd name="T84" fmla="*/ 1714 w 2401"/>
              <a:gd name="T85" fmla="*/ 1503 h 1849"/>
              <a:gd name="T86" fmla="*/ 1666 w 2401"/>
              <a:gd name="T87" fmla="*/ 1681 h 1849"/>
              <a:gd name="T88" fmla="*/ 1652 w 2401"/>
              <a:gd name="T89" fmla="*/ 1710 h 1849"/>
              <a:gd name="T90" fmla="*/ 1647 w 2401"/>
              <a:gd name="T91" fmla="*/ 1721 h 1849"/>
              <a:gd name="T92" fmla="*/ 1655 w 2401"/>
              <a:gd name="T93" fmla="*/ 1802 h 1849"/>
              <a:gd name="T94" fmla="*/ 1725 w 2401"/>
              <a:gd name="T95" fmla="*/ 1847 h 1849"/>
              <a:gd name="T96" fmla="*/ 1738 w 2401"/>
              <a:gd name="T97" fmla="*/ 1848 h 1849"/>
              <a:gd name="T98" fmla="*/ 2400 w 2401"/>
              <a:gd name="T99" fmla="*/ 0 h 1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01" h="1849">
                <a:moveTo>
                  <a:pt x="1735" y="0"/>
                </a:moveTo>
                <a:lnTo>
                  <a:pt x="1735" y="0"/>
                </a:lnTo>
                <a:cubicBezTo>
                  <a:pt x="1714" y="0"/>
                  <a:pt x="1696" y="11"/>
                  <a:pt x="1686" y="28"/>
                </a:cubicBezTo>
                <a:lnTo>
                  <a:pt x="1686" y="28"/>
                </a:lnTo>
                <a:cubicBezTo>
                  <a:pt x="1675" y="46"/>
                  <a:pt x="1674" y="67"/>
                  <a:pt x="1683" y="86"/>
                </a:cubicBezTo>
                <a:lnTo>
                  <a:pt x="1683" y="86"/>
                </a:lnTo>
                <a:cubicBezTo>
                  <a:pt x="1719" y="161"/>
                  <a:pt x="1742" y="235"/>
                  <a:pt x="1745" y="293"/>
                </a:cubicBezTo>
                <a:lnTo>
                  <a:pt x="1745" y="293"/>
                </a:lnTo>
                <a:cubicBezTo>
                  <a:pt x="1745" y="298"/>
                  <a:pt x="1745" y="304"/>
                  <a:pt x="1745" y="309"/>
                </a:cubicBezTo>
                <a:lnTo>
                  <a:pt x="1745" y="309"/>
                </a:lnTo>
                <a:cubicBezTo>
                  <a:pt x="1745" y="383"/>
                  <a:pt x="1717" y="445"/>
                  <a:pt x="1664" y="489"/>
                </a:cubicBezTo>
                <a:lnTo>
                  <a:pt x="1664" y="489"/>
                </a:lnTo>
                <a:cubicBezTo>
                  <a:pt x="1664" y="489"/>
                  <a:pt x="1663" y="490"/>
                  <a:pt x="1662" y="490"/>
                </a:cubicBezTo>
                <a:lnTo>
                  <a:pt x="1662" y="490"/>
                </a:lnTo>
                <a:cubicBezTo>
                  <a:pt x="1661" y="491"/>
                  <a:pt x="1660" y="491"/>
                  <a:pt x="1660" y="492"/>
                </a:cubicBezTo>
                <a:lnTo>
                  <a:pt x="1660" y="492"/>
                </a:lnTo>
                <a:cubicBezTo>
                  <a:pt x="1657" y="493"/>
                  <a:pt x="1655" y="495"/>
                  <a:pt x="1654" y="496"/>
                </a:cubicBezTo>
                <a:lnTo>
                  <a:pt x="1654" y="496"/>
                </a:lnTo>
                <a:cubicBezTo>
                  <a:pt x="1651" y="498"/>
                  <a:pt x="1649" y="500"/>
                  <a:pt x="1646" y="501"/>
                </a:cubicBezTo>
                <a:lnTo>
                  <a:pt x="1646" y="501"/>
                </a:lnTo>
                <a:cubicBezTo>
                  <a:pt x="1646" y="502"/>
                  <a:pt x="1645" y="502"/>
                  <a:pt x="1645" y="502"/>
                </a:cubicBezTo>
                <a:lnTo>
                  <a:pt x="1645" y="502"/>
                </a:lnTo>
                <a:cubicBezTo>
                  <a:pt x="1603" y="530"/>
                  <a:pt x="1549" y="547"/>
                  <a:pt x="1487" y="549"/>
                </a:cubicBezTo>
                <a:lnTo>
                  <a:pt x="1487" y="549"/>
                </a:lnTo>
                <a:cubicBezTo>
                  <a:pt x="1482" y="549"/>
                  <a:pt x="1477" y="549"/>
                  <a:pt x="1473" y="549"/>
                </a:cubicBezTo>
                <a:lnTo>
                  <a:pt x="1473" y="549"/>
                </a:lnTo>
                <a:cubicBezTo>
                  <a:pt x="1320" y="549"/>
                  <a:pt x="1214" y="465"/>
                  <a:pt x="1201" y="335"/>
                </a:cubicBezTo>
                <a:lnTo>
                  <a:pt x="1201" y="335"/>
                </a:lnTo>
                <a:cubicBezTo>
                  <a:pt x="1200" y="327"/>
                  <a:pt x="1200" y="318"/>
                  <a:pt x="1200" y="309"/>
                </a:cubicBezTo>
                <a:lnTo>
                  <a:pt x="1200" y="309"/>
                </a:lnTo>
                <a:cubicBezTo>
                  <a:pt x="1200" y="250"/>
                  <a:pt x="1224" y="169"/>
                  <a:pt x="1267" y="85"/>
                </a:cubicBezTo>
                <a:lnTo>
                  <a:pt x="1267" y="85"/>
                </a:lnTo>
                <a:cubicBezTo>
                  <a:pt x="1276" y="68"/>
                  <a:pt x="1275" y="46"/>
                  <a:pt x="1264" y="29"/>
                </a:cubicBezTo>
                <a:lnTo>
                  <a:pt x="1264" y="29"/>
                </a:lnTo>
                <a:cubicBezTo>
                  <a:pt x="1253" y="12"/>
                  <a:pt x="1234" y="0"/>
                  <a:pt x="1213" y="0"/>
                </a:cubicBezTo>
                <a:lnTo>
                  <a:pt x="549" y="0"/>
                </a:lnTo>
                <a:lnTo>
                  <a:pt x="549" y="665"/>
                </a:lnTo>
                <a:lnTo>
                  <a:pt x="549" y="665"/>
                </a:lnTo>
                <a:cubicBezTo>
                  <a:pt x="549" y="669"/>
                  <a:pt x="549" y="674"/>
                  <a:pt x="548" y="678"/>
                </a:cubicBezTo>
                <a:lnTo>
                  <a:pt x="548" y="678"/>
                </a:lnTo>
                <a:cubicBezTo>
                  <a:pt x="544" y="706"/>
                  <a:pt x="528" y="732"/>
                  <a:pt x="503" y="747"/>
                </a:cubicBezTo>
                <a:lnTo>
                  <a:pt x="503" y="747"/>
                </a:lnTo>
                <a:cubicBezTo>
                  <a:pt x="478" y="762"/>
                  <a:pt x="449" y="765"/>
                  <a:pt x="422" y="756"/>
                </a:cubicBezTo>
                <a:lnTo>
                  <a:pt x="422" y="756"/>
                </a:lnTo>
                <a:cubicBezTo>
                  <a:pt x="418" y="754"/>
                  <a:pt x="415" y="753"/>
                  <a:pt x="411" y="751"/>
                </a:cubicBezTo>
                <a:lnTo>
                  <a:pt x="411" y="751"/>
                </a:lnTo>
                <a:cubicBezTo>
                  <a:pt x="401" y="746"/>
                  <a:pt x="391" y="741"/>
                  <a:pt x="382" y="737"/>
                </a:cubicBezTo>
                <a:lnTo>
                  <a:pt x="382" y="737"/>
                </a:lnTo>
                <a:cubicBezTo>
                  <a:pt x="315" y="706"/>
                  <a:pt x="249" y="688"/>
                  <a:pt x="204" y="688"/>
                </a:cubicBezTo>
                <a:lnTo>
                  <a:pt x="204" y="688"/>
                </a:lnTo>
                <a:cubicBezTo>
                  <a:pt x="141" y="688"/>
                  <a:pt x="89" y="712"/>
                  <a:pt x="53" y="756"/>
                </a:cubicBezTo>
                <a:lnTo>
                  <a:pt x="53" y="756"/>
                </a:lnTo>
                <a:cubicBezTo>
                  <a:pt x="19" y="798"/>
                  <a:pt x="0" y="858"/>
                  <a:pt x="0" y="925"/>
                </a:cubicBezTo>
                <a:lnTo>
                  <a:pt x="0" y="925"/>
                </a:lnTo>
                <a:cubicBezTo>
                  <a:pt x="0" y="992"/>
                  <a:pt x="19" y="1052"/>
                  <a:pt x="53" y="1093"/>
                </a:cubicBezTo>
                <a:lnTo>
                  <a:pt x="53" y="1093"/>
                </a:lnTo>
                <a:cubicBezTo>
                  <a:pt x="89" y="1138"/>
                  <a:pt x="141" y="1161"/>
                  <a:pt x="204" y="1161"/>
                </a:cubicBezTo>
                <a:lnTo>
                  <a:pt x="204" y="1161"/>
                </a:lnTo>
                <a:cubicBezTo>
                  <a:pt x="258" y="1161"/>
                  <a:pt x="335" y="1139"/>
                  <a:pt x="411" y="1102"/>
                </a:cubicBezTo>
                <a:lnTo>
                  <a:pt x="411" y="1102"/>
                </a:lnTo>
                <a:cubicBezTo>
                  <a:pt x="442" y="1087"/>
                  <a:pt x="476" y="1089"/>
                  <a:pt x="505" y="1107"/>
                </a:cubicBezTo>
                <a:lnTo>
                  <a:pt x="505" y="1107"/>
                </a:lnTo>
                <a:cubicBezTo>
                  <a:pt x="511" y="1111"/>
                  <a:pt x="517" y="1116"/>
                  <a:pt x="523" y="1122"/>
                </a:cubicBezTo>
                <a:lnTo>
                  <a:pt x="523" y="1122"/>
                </a:lnTo>
                <a:cubicBezTo>
                  <a:pt x="539" y="1139"/>
                  <a:pt x="549" y="1162"/>
                  <a:pt x="549" y="1187"/>
                </a:cubicBezTo>
                <a:lnTo>
                  <a:pt x="549" y="1187"/>
                </a:lnTo>
                <a:lnTo>
                  <a:pt x="549" y="1848"/>
                </a:lnTo>
                <a:lnTo>
                  <a:pt x="551" y="1848"/>
                </a:lnTo>
                <a:lnTo>
                  <a:pt x="1216" y="1848"/>
                </a:lnTo>
                <a:lnTo>
                  <a:pt x="1216" y="1848"/>
                </a:lnTo>
                <a:lnTo>
                  <a:pt x="1216" y="1848"/>
                </a:lnTo>
                <a:cubicBezTo>
                  <a:pt x="1240" y="1848"/>
                  <a:pt x="1263" y="1839"/>
                  <a:pt x="1281" y="1822"/>
                </a:cubicBezTo>
                <a:lnTo>
                  <a:pt x="1281" y="1822"/>
                </a:lnTo>
                <a:cubicBezTo>
                  <a:pt x="1286" y="1817"/>
                  <a:pt x="1292" y="1811"/>
                  <a:pt x="1296" y="1803"/>
                </a:cubicBezTo>
                <a:lnTo>
                  <a:pt x="1296" y="1803"/>
                </a:lnTo>
                <a:cubicBezTo>
                  <a:pt x="1314" y="1775"/>
                  <a:pt x="1315" y="1740"/>
                  <a:pt x="1301" y="1710"/>
                </a:cubicBezTo>
                <a:lnTo>
                  <a:pt x="1301" y="1710"/>
                </a:lnTo>
                <a:cubicBezTo>
                  <a:pt x="1263" y="1634"/>
                  <a:pt x="1241" y="1557"/>
                  <a:pt x="1241" y="1503"/>
                </a:cubicBezTo>
                <a:lnTo>
                  <a:pt x="1241" y="1503"/>
                </a:lnTo>
                <a:cubicBezTo>
                  <a:pt x="1241" y="1441"/>
                  <a:pt x="1265" y="1388"/>
                  <a:pt x="1309" y="1352"/>
                </a:cubicBezTo>
                <a:lnTo>
                  <a:pt x="1309" y="1352"/>
                </a:lnTo>
                <a:cubicBezTo>
                  <a:pt x="1351" y="1318"/>
                  <a:pt x="1411" y="1299"/>
                  <a:pt x="1478" y="1299"/>
                </a:cubicBezTo>
                <a:lnTo>
                  <a:pt x="1478" y="1299"/>
                </a:lnTo>
                <a:cubicBezTo>
                  <a:pt x="1545" y="1299"/>
                  <a:pt x="1605" y="1318"/>
                  <a:pt x="1646" y="1352"/>
                </a:cubicBezTo>
                <a:lnTo>
                  <a:pt x="1646" y="1352"/>
                </a:lnTo>
                <a:cubicBezTo>
                  <a:pt x="1691" y="1388"/>
                  <a:pt x="1714" y="1441"/>
                  <a:pt x="1714" y="1503"/>
                </a:cubicBezTo>
                <a:lnTo>
                  <a:pt x="1714" y="1503"/>
                </a:lnTo>
                <a:cubicBezTo>
                  <a:pt x="1714" y="1549"/>
                  <a:pt x="1696" y="1614"/>
                  <a:pt x="1666" y="1681"/>
                </a:cubicBezTo>
                <a:lnTo>
                  <a:pt x="1666" y="1681"/>
                </a:lnTo>
                <a:cubicBezTo>
                  <a:pt x="1661" y="1691"/>
                  <a:pt x="1657" y="1701"/>
                  <a:pt x="1652" y="1710"/>
                </a:cubicBezTo>
                <a:lnTo>
                  <a:pt x="1652" y="1710"/>
                </a:lnTo>
                <a:cubicBezTo>
                  <a:pt x="1650" y="1713"/>
                  <a:pt x="1648" y="1718"/>
                  <a:pt x="1647" y="1721"/>
                </a:cubicBezTo>
                <a:lnTo>
                  <a:pt x="1647" y="1721"/>
                </a:lnTo>
                <a:cubicBezTo>
                  <a:pt x="1637" y="1748"/>
                  <a:pt x="1640" y="1778"/>
                  <a:pt x="1655" y="1802"/>
                </a:cubicBezTo>
                <a:lnTo>
                  <a:pt x="1655" y="1802"/>
                </a:lnTo>
                <a:cubicBezTo>
                  <a:pt x="1671" y="1827"/>
                  <a:pt x="1696" y="1844"/>
                  <a:pt x="1725" y="1847"/>
                </a:cubicBezTo>
                <a:lnTo>
                  <a:pt x="1725" y="1847"/>
                </a:lnTo>
                <a:cubicBezTo>
                  <a:pt x="1729" y="1847"/>
                  <a:pt x="1733" y="1848"/>
                  <a:pt x="1738" y="1848"/>
                </a:cubicBezTo>
                <a:lnTo>
                  <a:pt x="2400" y="1848"/>
                </a:lnTo>
                <a:lnTo>
                  <a:pt x="2400" y="0"/>
                </a:lnTo>
                <a:lnTo>
                  <a:pt x="173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B0E12-1C79-734F-98A5-45EC38DF263D}"/>
              </a:ext>
            </a:extLst>
          </p:cNvPr>
          <p:cNvSpPr txBox="1"/>
          <p:nvPr/>
        </p:nvSpPr>
        <p:spPr>
          <a:xfrm>
            <a:off x="7776109" y="753790"/>
            <a:ext cx="8777403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PUZZLE INFOGRAPHIC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B6A95-97FC-6549-9323-E407D4E7CDA0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42A06-D4FA-924C-A580-91E2C3CF5F97}"/>
              </a:ext>
            </a:extLst>
          </p:cNvPr>
          <p:cNvSpPr txBox="1"/>
          <p:nvPr/>
        </p:nvSpPr>
        <p:spPr>
          <a:xfrm>
            <a:off x="20108096" y="3457048"/>
            <a:ext cx="1029128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b="1" spc="-29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9E9F61-333D-774C-8D2D-C7185A70724C}"/>
              </a:ext>
            </a:extLst>
          </p:cNvPr>
          <p:cNvSpPr txBox="1"/>
          <p:nvPr/>
        </p:nvSpPr>
        <p:spPr>
          <a:xfrm>
            <a:off x="19966780" y="5888504"/>
            <a:ext cx="1078821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b="1" spc="-29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8853A5-BF3F-3A44-B947-A997FD9D8E8B}"/>
              </a:ext>
            </a:extLst>
          </p:cNvPr>
          <p:cNvSpPr txBox="1"/>
          <p:nvPr/>
        </p:nvSpPr>
        <p:spPr>
          <a:xfrm>
            <a:off x="19992658" y="8373696"/>
            <a:ext cx="1043555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b="1" spc="-29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82A64-8CAA-684C-B2A2-D89DCCAE6260}"/>
              </a:ext>
            </a:extLst>
          </p:cNvPr>
          <p:cNvSpPr txBox="1"/>
          <p:nvPr/>
        </p:nvSpPr>
        <p:spPr>
          <a:xfrm>
            <a:off x="19984032" y="10797719"/>
            <a:ext cx="1125308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b="1" spc="-29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01C401-EA41-5542-B994-62A0275A5643}"/>
              </a:ext>
            </a:extLst>
          </p:cNvPr>
          <p:cNvSpPr txBox="1"/>
          <p:nvPr/>
        </p:nvSpPr>
        <p:spPr>
          <a:xfrm>
            <a:off x="5726714" y="3944511"/>
            <a:ext cx="11901328" cy="9871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 than it could keep up with the orders coming in.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657AF-4EE7-1C4F-B563-26164EE09A82}"/>
              </a:ext>
            </a:extLst>
          </p:cNvPr>
          <p:cNvSpPr txBox="1"/>
          <p:nvPr/>
        </p:nvSpPr>
        <p:spPr>
          <a:xfrm>
            <a:off x="5726714" y="6292120"/>
            <a:ext cx="11901328" cy="9871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 than it could keep up with the orders coming in.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D4E4E-3915-9D4F-A7B6-854635A0C8CB}"/>
              </a:ext>
            </a:extLst>
          </p:cNvPr>
          <p:cNvSpPr txBox="1"/>
          <p:nvPr/>
        </p:nvSpPr>
        <p:spPr>
          <a:xfrm>
            <a:off x="5726714" y="8790845"/>
            <a:ext cx="11901328" cy="9871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 than it could keep up with the orders coming in.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4F0C22-CAB3-BD46-B62C-08E6451B69F0}"/>
              </a:ext>
            </a:extLst>
          </p:cNvPr>
          <p:cNvSpPr txBox="1"/>
          <p:nvPr/>
        </p:nvSpPr>
        <p:spPr>
          <a:xfrm>
            <a:off x="5726714" y="11125483"/>
            <a:ext cx="11901328" cy="9871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 than it could keep up with the orders coming in.</a:t>
            </a:r>
          </a:p>
        </p:txBody>
      </p:sp>
    </p:spTree>
    <p:extLst>
      <p:ext uri="{BB962C8B-B14F-4D97-AF65-F5344CB8AC3E}">
        <p14:creationId xmlns:p14="http://schemas.microsoft.com/office/powerpoint/2010/main" val="349870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A4238DDA-DA6B-BF4B-8909-1DF37184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647" y="3578312"/>
            <a:ext cx="5460657" cy="9069961"/>
          </a:xfrm>
          <a:custGeom>
            <a:avLst/>
            <a:gdLst>
              <a:gd name="T0" fmla="*/ 3739 w 4383"/>
              <a:gd name="T1" fmla="*/ 5396 h 7282"/>
              <a:gd name="T2" fmla="*/ 3715 w 4383"/>
              <a:gd name="T3" fmla="*/ 5375 h 7282"/>
              <a:gd name="T4" fmla="*/ 3601 w 4383"/>
              <a:gd name="T5" fmla="*/ 5370 h 7282"/>
              <a:gd name="T6" fmla="*/ 3346 w 4383"/>
              <a:gd name="T7" fmla="*/ 5443 h 7282"/>
              <a:gd name="T8" fmla="*/ 3332 w 4383"/>
              <a:gd name="T9" fmla="*/ 5442 h 7282"/>
              <a:gd name="T10" fmla="*/ 3221 w 4383"/>
              <a:gd name="T11" fmla="*/ 5410 h 7282"/>
              <a:gd name="T12" fmla="*/ 3220 w 4383"/>
              <a:gd name="T13" fmla="*/ 5410 h 7282"/>
              <a:gd name="T14" fmla="*/ 3212 w 4383"/>
              <a:gd name="T15" fmla="*/ 5406 h 7282"/>
              <a:gd name="T16" fmla="*/ 3209 w 4383"/>
              <a:gd name="T17" fmla="*/ 5403 h 7282"/>
              <a:gd name="T18" fmla="*/ 3204 w 4383"/>
              <a:gd name="T19" fmla="*/ 5399 h 7282"/>
              <a:gd name="T20" fmla="*/ 3198 w 4383"/>
              <a:gd name="T21" fmla="*/ 5395 h 7282"/>
              <a:gd name="T22" fmla="*/ 3196 w 4383"/>
              <a:gd name="T23" fmla="*/ 5393 h 7282"/>
              <a:gd name="T24" fmla="*/ 3160 w 4383"/>
              <a:gd name="T25" fmla="*/ 5359 h 7282"/>
              <a:gd name="T26" fmla="*/ 3096 w 4383"/>
              <a:gd name="T27" fmla="*/ 5152 h 7282"/>
              <a:gd name="T28" fmla="*/ 3172 w 4383"/>
              <a:gd name="T29" fmla="*/ 4931 h 7282"/>
              <a:gd name="T30" fmla="*/ 3266 w 4383"/>
              <a:gd name="T31" fmla="*/ 4873 h 7282"/>
              <a:gd name="T32" fmla="*/ 3346 w 4383"/>
              <a:gd name="T33" fmla="*/ 4861 h 7282"/>
              <a:gd name="T34" fmla="*/ 3600 w 4383"/>
              <a:gd name="T35" fmla="*/ 4938 h 7282"/>
              <a:gd name="T36" fmla="*/ 3713 w 4383"/>
              <a:gd name="T37" fmla="*/ 4933 h 7282"/>
              <a:gd name="T38" fmla="*/ 3719 w 4383"/>
              <a:gd name="T39" fmla="*/ 4929 h 7282"/>
              <a:gd name="T40" fmla="*/ 3739 w 4383"/>
              <a:gd name="T41" fmla="*/ 2354 h 7282"/>
              <a:gd name="T42" fmla="*/ 3759 w 4383"/>
              <a:gd name="T43" fmla="*/ 2337 h 7282"/>
              <a:gd name="T44" fmla="*/ 3765 w 4383"/>
              <a:gd name="T45" fmla="*/ 2332 h 7282"/>
              <a:gd name="T46" fmla="*/ 3878 w 4383"/>
              <a:gd name="T47" fmla="*/ 2328 h 7282"/>
              <a:gd name="T48" fmla="*/ 4132 w 4383"/>
              <a:gd name="T49" fmla="*/ 2405 h 7282"/>
              <a:gd name="T50" fmla="*/ 4212 w 4383"/>
              <a:gd name="T51" fmla="*/ 2393 h 7282"/>
              <a:gd name="T52" fmla="*/ 4306 w 4383"/>
              <a:gd name="T53" fmla="*/ 2335 h 7282"/>
              <a:gd name="T54" fmla="*/ 4382 w 4383"/>
              <a:gd name="T55" fmla="*/ 2114 h 7282"/>
              <a:gd name="T56" fmla="*/ 4317 w 4383"/>
              <a:gd name="T57" fmla="*/ 1907 h 7282"/>
              <a:gd name="T58" fmla="*/ 4282 w 4383"/>
              <a:gd name="T59" fmla="*/ 1872 h 7282"/>
              <a:gd name="T60" fmla="*/ 4280 w 4383"/>
              <a:gd name="T61" fmla="*/ 1871 h 7282"/>
              <a:gd name="T62" fmla="*/ 4274 w 4383"/>
              <a:gd name="T63" fmla="*/ 1866 h 7282"/>
              <a:gd name="T64" fmla="*/ 4269 w 4383"/>
              <a:gd name="T65" fmla="*/ 1863 h 7282"/>
              <a:gd name="T66" fmla="*/ 4265 w 4383"/>
              <a:gd name="T67" fmla="*/ 1860 h 7282"/>
              <a:gd name="T68" fmla="*/ 4258 w 4383"/>
              <a:gd name="T69" fmla="*/ 1855 h 7282"/>
              <a:gd name="T70" fmla="*/ 4257 w 4383"/>
              <a:gd name="T71" fmla="*/ 1855 h 7282"/>
              <a:gd name="T72" fmla="*/ 4146 w 4383"/>
              <a:gd name="T73" fmla="*/ 1824 h 7282"/>
              <a:gd name="T74" fmla="*/ 4132 w 4383"/>
              <a:gd name="T75" fmla="*/ 1824 h 7282"/>
              <a:gd name="T76" fmla="*/ 3878 w 4383"/>
              <a:gd name="T77" fmla="*/ 1896 h 7282"/>
              <a:gd name="T78" fmla="*/ 3763 w 4383"/>
              <a:gd name="T79" fmla="*/ 1891 h 7282"/>
              <a:gd name="T80" fmla="*/ 3739 w 4383"/>
              <a:gd name="T81" fmla="*/ 1871 h 7282"/>
              <a:gd name="T82" fmla="*/ 3739 w 4383"/>
              <a:gd name="T83" fmla="*/ 1870 h 7282"/>
              <a:gd name="T84" fmla="*/ 1870 w 4383"/>
              <a:gd name="T85" fmla="*/ 0 h 7282"/>
              <a:gd name="T86" fmla="*/ 0 w 4383"/>
              <a:gd name="T87" fmla="*/ 1870 h 7282"/>
              <a:gd name="T88" fmla="*/ 0 w 4383"/>
              <a:gd name="T89" fmla="*/ 5411 h 7282"/>
              <a:gd name="T90" fmla="*/ 1870 w 4383"/>
              <a:gd name="T91" fmla="*/ 7281 h 7282"/>
              <a:gd name="T92" fmla="*/ 3739 w 4383"/>
              <a:gd name="T93" fmla="*/ 5445 h 7282"/>
              <a:gd name="T94" fmla="*/ 3739 w 4383"/>
              <a:gd name="T95" fmla="*/ 5411 h 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383" h="7282">
                <a:moveTo>
                  <a:pt x="3739" y="5396"/>
                </a:moveTo>
                <a:lnTo>
                  <a:pt x="3739" y="5396"/>
                </a:lnTo>
                <a:cubicBezTo>
                  <a:pt x="3732" y="5388"/>
                  <a:pt x="3724" y="5381"/>
                  <a:pt x="3715" y="5375"/>
                </a:cubicBezTo>
                <a:lnTo>
                  <a:pt x="3715" y="5375"/>
                </a:lnTo>
                <a:cubicBezTo>
                  <a:pt x="3680" y="5354"/>
                  <a:pt x="3637" y="5351"/>
                  <a:pt x="3601" y="5370"/>
                </a:cubicBezTo>
                <a:lnTo>
                  <a:pt x="3601" y="5370"/>
                </a:lnTo>
                <a:cubicBezTo>
                  <a:pt x="3507" y="5415"/>
                  <a:pt x="3412" y="5443"/>
                  <a:pt x="3346" y="5443"/>
                </a:cubicBezTo>
                <a:lnTo>
                  <a:pt x="3346" y="5443"/>
                </a:lnTo>
                <a:cubicBezTo>
                  <a:pt x="3341" y="5443"/>
                  <a:pt x="3337" y="5443"/>
                  <a:pt x="3332" y="5442"/>
                </a:cubicBezTo>
                <a:lnTo>
                  <a:pt x="3332" y="5442"/>
                </a:lnTo>
                <a:cubicBezTo>
                  <a:pt x="3290" y="5440"/>
                  <a:pt x="3253" y="5429"/>
                  <a:pt x="3221" y="5410"/>
                </a:cubicBezTo>
                <a:lnTo>
                  <a:pt x="3221" y="5410"/>
                </a:lnTo>
                <a:lnTo>
                  <a:pt x="3220" y="5410"/>
                </a:lnTo>
                <a:lnTo>
                  <a:pt x="3220" y="5410"/>
                </a:lnTo>
                <a:cubicBezTo>
                  <a:pt x="3218" y="5409"/>
                  <a:pt x="3215" y="5407"/>
                  <a:pt x="3212" y="5406"/>
                </a:cubicBezTo>
                <a:lnTo>
                  <a:pt x="3212" y="5406"/>
                </a:lnTo>
                <a:cubicBezTo>
                  <a:pt x="3211" y="5404"/>
                  <a:pt x="3210" y="5404"/>
                  <a:pt x="3209" y="5403"/>
                </a:cubicBezTo>
                <a:lnTo>
                  <a:pt x="3209" y="5403"/>
                </a:lnTo>
                <a:cubicBezTo>
                  <a:pt x="3207" y="5402"/>
                  <a:pt x="3206" y="5401"/>
                  <a:pt x="3204" y="5399"/>
                </a:cubicBezTo>
                <a:lnTo>
                  <a:pt x="3204" y="5399"/>
                </a:lnTo>
                <a:cubicBezTo>
                  <a:pt x="3202" y="5398"/>
                  <a:pt x="3200" y="5397"/>
                  <a:pt x="3198" y="5395"/>
                </a:cubicBezTo>
                <a:lnTo>
                  <a:pt x="3198" y="5395"/>
                </a:lnTo>
                <a:cubicBezTo>
                  <a:pt x="3197" y="5395"/>
                  <a:pt x="3196" y="5394"/>
                  <a:pt x="3196" y="5393"/>
                </a:cubicBezTo>
                <a:lnTo>
                  <a:pt x="3196" y="5393"/>
                </a:lnTo>
                <a:cubicBezTo>
                  <a:pt x="3183" y="5384"/>
                  <a:pt x="3171" y="5372"/>
                  <a:pt x="3160" y="5359"/>
                </a:cubicBezTo>
                <a:lnTo>
                  <a:pt x="3160" y="5359"/>
                </a:lnTo>
                <a:cubicBezTo>
                  <a:pt x="3119" y="5307"/>
                  <a:pt x="3096" y="5234"/>
                  <a:pt x="3096" y="5152"/>
                </a:cubicBezTo>
                <a:lnTo>
                  <a:pt x="3096" y="5152"/>
                </a:lnTo>
                <a:cubicBezTo>
                  <a:pt x="3096" y="5058"/>
                  <a:pt x="3123" y="4982"/>
                  <a:pt x="3172" y="4931"/>
                </a:cubicBezTo>
                <a:lnTo>
                  <a:pt x="3172" y="4931"/>
                </a:lnTo>
                <a:cubicBezTo>
                  <a:pt x="3198" y="4904"/>
                  <a:pt x="3230" y="4884"/>
                  <a:pt x="3266" y="4873"/>
                </a:cubicBezTo>
                <a:lnTo>
                  <a:pt x="3266" y="4873"/>
                </a:lnTo>
                <a:cubicBezTo>
                  <a:pt x="3291" y="4865"/>
                  <a:pt x="3317" y="4861"/>
                  <a:pt x="3346" y="4861"/>
                </a:cubicBezTo>
                <a:lnTo>
                  <a:pt x="3346" y="4861"/>
                </a:lnTo>
                <a:cubicBezTo>
                  <a:pt x="3410" y="4861"/>
                  <a:pt x="3505" y="4890"/>
                  <a:pt x="3600" y="4938"/>
                </a:cubicBezTo>
                <a:lnTo>
                  <a:pt x="3600" y="4938"/>
                </a:lnTo>
                <a:cubicBezTo>
                  <a:pt x="3636" y="4956"/>
                  <a:pt x="3678" y="4955"/>
                  <a:pt x="3713" y="4933"/>
                </a:cubicBezTo>
                <a:lnTo>
                  <a:pt x="3713" y="4933"/>
                </a:lnTo>
                <a:cubicBezTo>
                  <a:pt x="3716" y="4932"/>
                  <a:pt x="3718" y="4931"/>
                  <a:pt x="3719" y="4929"/>
                </a:cubicBezTo>
                <a:lnTo>
                  <a:pt x="3719" y="4929"/>
                </a:lnTo>
                <a:cubicBezTo>
                  <a:pt x="3727" y="4924"/>
                  <a:pt x="3734" y="4918"/>
                  <a:pt x="3739" y="4911"/>
                </a:cubicBezTo>
                <a:lnTo>
                  <a:pt x="3739" y="2354"/>
                </a:lnTo>
                <a:lnTo>
                  <a:pt x="3739" y="2354"/>
                </a:lnTo>
                <a:cubicBezTo>
                  <a:pt x="3745" y="2348"/>
                  <a:pt x="3751" y="2342"/>
                  <a:pt x="3759" y="2337"/>
                </a:cubicBezTo>
                <a:lnTo>
                  <a:pt x="3759" y="2337"/>
                </a:lnTo>
                <a:cubicBezTo>
                  <a:pt x="3760" y="2336"/>
                  <a:pt x="3763" y="2334"/>
                  <a:pt x="3765" y="2332"/>
                </a:cubicBezTo>
                <a:lnTo>
                  <a:pt x="3765" y="2332"/>
                </a:lnTo>
                <a:cubicBezTo>
                  <a:pt x="3799" y="2311"/>
                  <a:pt x="3842" y="2310"/>
                  <a:pt x="3878" y="2328"/>
                </a:cubicBezTo>
                <a:lnTo>
                  <a:pt x="3878" y="2328"/>
                </a:lnTo>
                <a:cubicBezTo>
                  <a:pt x="3973" y="2376"/>
                  <a:pt x="4068" y="2405"/>
                  <a:pt x="4132" y="2405"/>
                </a:cubicBezTo>
                <a:lnTo>
                  <a:pt x="4132" y="2405"/>
                </a:lnTo>
                <a:cubicBezTo>
                  <a:pt x="4161" y="2405"/>
                  <a:pt x="4187" y="2401"/>
                  <a:pt x="4212" y="2393"/>
                </a:cubicBezTo>
                <a:lnTo>
                  <a:pt x="4212" y="2393"/>
                </a:lnTo>
                <a:cubicBezTo>
                  <a:pt x="4248" y="2381"/>
                  <a:pt x="4280" y="2362"/>
                  <a:pt x="4306" y="2335"/>
                </a:cubicBezTo>
                <a:lnTo>
                  <a:pt x="4306" y="2335"/>
                </a:lnTo>
                <a:cubicBezTo>
                  <a:pt x="4355" y="2284"/>
                  <a:pt x="4382" y="2208"/>
                  <a:pt x="4382" y="2114"/>
                </a:cubicBezTo>
                <a:lnTo>
                  <a:pt x="4382" y="2114"/>
                </a:lnTo>
                <a:cubicBezTo>
                  <a:pt x="4382" y="2032"/>
                  <a:pt x="4360" y="1959"/>
                  <a:pt x="4317" y="1907"/>
                </a:cubicBezTo>
                <a:lnTo>
                  <a:pt x="4317" y="1907"/>
                </a:lnTo>
                <a:cubicBezTo>
                  <a:pt x="4307" y="1894"/>
                  <a:pt x="4295" y="1882"/>
                  <a:pt x="4282" y="1872"/>
                </a:cubicBezTo>
                <a:lnTo>
                  <a:pt x="4282" y="1872"/>
                </a:lnTo>
                <a:cubicBezTo>
                  <a:pt x="4281" y="1872"/>
                  <a:pt x="4281" y="1871"/>
                  <a:pt x="4280" y="1871"/>
                </a:cubicBezTo>
                <a:lnTo>
                  <a:pt x="4280" y="1871"/>
                </a:lnTo>
                <a:cubicBezTo>
                  <a:pt x="4278" y="1869"/>
                  <a:pt x="4276" y="1868"/>
                  <a:pt x="4274" y="1866"/>
                </a:cubicBezTo>
                <a:lnTo>
                  <a:pt x="4274" y="1866"/>
                </a:lnTo>
                <a:cubicBezTo>
                  <a:pt x="4272" y="1865"/>
                  <a:pt x="4270" y="1864"/>
                  <a:pt x="4269" y="1863"/>
                </a:cubicBezTo>
                <a:lnTo>
                  <a:pt x="4269" y="1863"/>
                </a:lnTo>
                <a:cubicBezTo>
                  <a:pt x="4268" y="1862"/>
                  <a:pt x="4267" y="1861"/>
                  <a:pt x="4265" y="1860"/>
                </a:cubicBezTo>
                <a:lnTo>
                  <a:pt x="4265" y="1860"/>
                </a:lnTo>
                <a:cubicBezTo>
                  <a:pt x="4263" y="1859"/>
                  <a:pt x="4261" y="1857"/>
                  <a:pt x="4258" y="1855"/>
                </a:cubicBezTo>
                <a:lnTo>
                  <a:pt x="4258" y="1855"/>
                </a:lnTo>
                <a:cubicBezTo>
                  <a:pt x="4258" y="1855"/>
                  <a:pt x="4258" y="1855"/>
                  <a:pt x="4257" y="1855"/>
                </a:cubicBezTo>
                <a:lnTo>
                  <a:pt x="4257" y="1855"/>
                </a:lnTo>
                <a:cubicBezTo>
                  <a:pt x="4225" y="1837"/>
                  <a:pt x="4188" y="1826"/>
                  <a:pt x="4146" y="1824"/>
                </a:cubicBezTo>
                <a:lnTo>
                  <a:pt x="4146" y="1824"/>
                </a:lnTo>
                <a:cubicBezTo>
                  <a:pt x="4142" y="1824"/>
                  <a:pt x="4137" y="1824"/>
                  <a:pt x="4132" y="1824"/>
                </a:cubicBezTo>
                <a:lnTo>
                  <a:pt x="4132" y="1824"/>
                </a:lnTo>
                <a:cubicBezTo>
                  <a:pt x="4066" y="1824"/>
                  <a:pt x="3971" y="1851"/>
                  <a:pt x="3878" y="1896"/>
                </a:cubicBezTo>
                <a:lnTo>
                  <a:pt x="3878" y="1896"/>
                </a:lnTo>
                <a:cubicBezTo>
                  <a:pt x="3840" y="1915"/>
                  <a:pt x="3798" y="1912"/>
                  <a:pt x="3763" y="1891"/>
                </a:cubicBezTo>
                <a:lnTo>
                  <a:pt x="3763" y="1891"/>
                </a:lnTo>
                <a:cubicBezTo>
                  <a:pt x="3754" y="1885"/>
                  <a:pt x="3746" y="1878"/>
                  <a:pt x="3739" y="1871"/>
                </a:cubicBezTo>
                <a:lnTo>
                  <a:pt x="3739" y="1870"/>
                </a:lnTo>
                <a:lnTo>
                  <a:pt x="3739" y="1870"/>
                </a:lnTo>
                <a:cubicBezTo>
                  <a:pt x="3739" y="841"/>
                  <a:pt x="2898" y="0"/>
                  <a:pt x="1870" y="0"/>
                </a:cubicBezTo>
                <a:lnTo>
                  <a:pt x="1870" y="0"/>
                </a:lnTo>
                <a:lnTo>
                  <a:pt x="1870" y="0"/>
                </a:lnTo>
                <a:cubicBezTo>
                  <a:pt x="841" y="0"/>
                  <a:pt x="0" y="841"/>
                  <a:pt x="0" y="1870"/>
                </a:cubicBezTo>
                <a:lnTo>
                  <a:pt x="0" y="5411"/>
                </a:lnTo>
                <a:lnTo>
                  <a:pt x="0" y="5411"/>
                </a:lnTo>
                <a:cubicBezTo>
                  <a:pt x="0" y="6440"/>
                  <a:pt x="841" y="7281"/>
                  <a:pt x="1870" y="7281"/>
                </a:cubicBezTo>
                <a:lnTo>
                  <a:pt x="1870" y="7281"/>
                </a:lnTo>
                <a:lnTo>
                  <a:pt x="1870" y="7281"/>
                </a:lnTo>
                <a:cubicBezTo>
                  <a:pt x="2887" y="7281"/>
                  <a:pt x="3721" y="6458"/>
                  <a:pt x="3739" y="5445"/>
                </a:cubicBezTo>
                <a:lnTo>
                  <a:pt x="3739" y="5445"/>
                </a:lnTo>
                <a:cubicBezTo>
                  <a:pt x="3739" y="5434"/>
                  <a:pt x="3739" y="5423"/>
                  <a:pt x="3739" y="5411"/>
                </a:cubicBezTo>
                <a:lnTo>
                  <a:pt x="3739" y="53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8DD3F45A-DB25-1B42-97EB-516489D86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8168" y="3578312"/>
            <a:ext cx="6257234" cy="9069961"/>
          </a:xfrm>
          <a:custGeom>
            <a:avLst/>
            <a:gdLst>
              <a:gd name="T0" fmla="*/ 4223 w 5024"/>
              <a:gd name="T1" fmla="*/ 5370 h 7282"/>
              <a:gd name="T2" fmla="*/ 3969 w 5024"/>
              <a:gd name="T3" fmla="*/ 5443 h 7282"/>
              <a:gd name="T4" fmla="*/ 3844 w 5024"/>
              <a:gd name="T5" fmla="*/ 5410 h 7282"/>
              <a:gd name="T6" fmla="*/ 3843 w 5024"/>
              <a:gd name="T7" fmla="*/ 5410 h 7282"/>
              <a:gd name="T8" fmla="*/ 3832 w 5024"/>
              <a:gd name="T9" fmla="*/ 5403 h 7282"/>
              <a:gd name="T10" fmla="*/ 3827 w 5024"/>
              <a:gd name="T11" fmla="*/ 5399 h 7282"/>
              <a:gd name="T12" fmla="*/ 3819 w 5024"/>
              <a:gd name="T13" fmla="*/ 5393 h 7282"/>
              <a:gd name="T14" fmla="*/ 3783 w 5024"/>
              <a:gd name="T15" fmla="*/ 5359 h 7282"/>
              <a:gd name="T16" fmla="*/ 3795 w 5024"/>
              <a:gd name="T17" fmla="*/ 4931 h 7282"/>
              <a:gd name="T18" fmla="*/ 3889 w 5024"/>
              <a:gd name="T19" fmla="*/ 4873 h 7282"/>
              <a:gd name="T20" fmla="*/ 4223 w 5024"/>
              <a:gd name="T21" fmla="*/ 4938 h 7282"/>
              <a:gd name="T22" fmla="*/ 4336 w 5024"/>
              <a:gd name="T23" fmla="*/ 4933 h 7282"/>
              <a:gd name="T24" fmla="*/ 4382 w 5024"/>
              <a:gd name="T25" fmla="*/ 4880 h 7282"/>
              <a:gd name="T26" fmla="*/ 4398 w 5024"/>
              <a:gd name="T27" fmla="*/ 2356 h 7282"/>
              <a:gd name="T28" fmla="*/ 4405 w 5024"/>
              <a:gd name="T29" fmla="*/ 2352 h 7282"/>
              <a:gd name="T30" fmla="*/ 4772 w 5024"/>
              <a:gd name="T31" fmla="*/ 2424 h 7282"/>
              <a:gd name="T32" fmla="*/ 4851 w 5024"/>
              <a:gd name="T33" fmla="*/ 2412 h 7282"/>
              <a:gd name="T34" fmla="*/ 5023 w 5024"/>
              <a:gd name="T35" fmla="*/ 2134 h 7282"/>
              <a:gd name="T36" fmla="*/ 4958 w 5024"/>
              <a:gd name="T37" fmla="*/ 1926 h 7282"/>
              <a:gd name="T38" fmla="*/ 4920 w 5024"/>
              <a:gd name="T39" fmla="*/ 1889 h 7282"/>
              <a:gd name="T40" fmla="*/ 4914 w 5024"/>
              <a:gd name="T41" fmla="*/ 1885 h 7282"/>
              <a:gd name="T42" fmla="*/ 4905 w 5024"/>
              <a:gd name="T43" fmla="*/ 1880 h 7282"/>
              <a:gd name="T44" fmla="*/ 4898 w 5024"/>
              <a:gd name="T45" fmla="*/ 1875 h 7282"/>
              <a:gd name="T46" fmla="*/ 4786 w 5024"/>
              <a:gd name="T47" fmla="*/ 1843 h 7282"/>
              <a:gd name="T48" fmla="*/ 4772 w 5024"/>
              <a:gd name="T49" fmla="*/ 1843 h 7282"/>
              <a:gd name="T50" fmla="*/ 4403 w 5024"/>
              <a:gd name="T51" fmla="*/ 1910 h 7282"/>
              <a:gd name="T52" fmla="*/ 4382 w 5024"/>
              <a:gd name="T53" fmla="*/ 1870 h 7282"/>
              <a:gd name="T54" fmla="*/ 2512 w 5024"/>
              <a:gd name="T55" fmla="*/ 0 h 7282"/>
              <a:gd name="T56" fmla="*/ 643 w 5024"/>
              <a:gd name="T57" fmla="*/ 1871 h 7282"/>
              <a:gd name="T58" fmla="*/ 667 w 5024"/>
              <a:gd name="T59" fmla="*/ 1891 h 7282"/>
              <a:gd name="T60" fmla="*/ 1036 w 5024"/>
              <a:gd name="T61" fmla="*/ 1824 h 7282"/>
              <a:gd name="T62" fmla="*/ 1050 w 5024"/>
              <a:gd name="T63" fmla="*/ 1824 h 7282"/>
              <a:gd name="T64" fmla="*/ 1162 w 5024"/>
              <a:gd name="T65" fmla="*/ 1855 h 7282"/>
              <a:gd name="T66" fmla="*/ 1169 w 5024"/>
              <a:gd name="T67" fmla="*/ 1860 h 7282"/>
              <a:gd name="T68" fmla="*/ 1178 w 5024"/>
              <a:gd name="T69" fmla="*/ 1866 h 7282"/>
              <a:gd name="T70" fmla="*/ 1184 w 5024"/>
              <a:gd name="T71" fmla="*/ 1871 h 7282"/>
              <a:gd name="T72" fmla="*/ 1221 w 5024"/>
              <a:gd name="T73" fmla="*/ 1907 h 7282"/>
              <a:gd name="T74" fmla="*/ 1286 w 5024"/>
              <a:gd name="T75" fmla="*/ 2114 h 7282"/>
              <a:gd name="T76" fmla="*/ 1116 w 5024"/>
              <a:gd name="T77" fmla="*/ 2393 h 7282"/>
              <a:gd name="T78" fmla="*/ 1036 w 5024"/>
              <a:gd name="T79" fmla="*/ 2405 h 7282"/>
              <a:gd name="T80" fmla="*/ 669 w 5024"/>
              <a:gd name="T81" fmla="*/ 2332 h 7282"/>
              <a:gd name="T82" fmla="*/ 663 w 5024"/>
              <a:gd name="T83" fmla="*/ 2337 h 7282"/>
              <a:gd name="T84" fmla="*/ 643 w 5024"/>
              <a:gd name="T85" fmla="*/ 4911 h 7282"/>
              <a:gd name="T86" fmla="*/ 617 w 5024"/>
              <a:gd name="T87" fmla="*/ 4933 h 7282"/>
              <a:gd name="T88" fmla="*/ 504 w 5024"/>
              <a:gd name="T89" fmla="*/ 4938 h 7282"/>
              <a:gd name="T90" fmla="*/ 170 w 5024"/>
              <a:gd name="T91" fmla="*/ 4873 h 7282"/>
              <a:gd name="T92" fmla="*/ 76 w 5024"/>
              <a:gd name="T93" fmla="*/ 4931 h 7282"/>
              <a:gd name="T94" fmla="*/ 64 w 5024"/>
              <a:gd name="T95" fmla="*/ 5359 h 7282"/>
              <a:gd name="T96" fmla="*/ 100 w 5024"/>
              <a:gd name="T97" fmla="*/ 5393 h 7282"/>
              <a:gd name="T98" fmla="*/ 108 w 5024"/>
              <a:gd name="T99" fmla="*/ 5399 h 7282"/>
              <a:gd name="T100" fmla="*/ 113 w 5024"/>
              <a:gd name="T101" fmla="*/ 5403 h 7282"/>
              <a:gd name="T102" fmla="*/ 124 w 5024"/>
              <a:gd name="T103" fmla="*/ 5410 h 7282"/>
              <a:gd name="T104" fmla="*/ 125 w 5024"/>
              <a:gd name="T105" fmla="*/ 5410 h 7282"/>
              <a:gd name="T106" fmla="*/ 250 w 5024"/>
              <a:gd name="T107" fmla="*/ 5443 h 7282"/>
              <a:gd name="T108" fmla="*/ 505 w 5024"/>
              <a:gd name="T109" fmla="*/ 5370 h 7282"/>
              <a:gd name="T110" fmla="*/ 643 w 5024"/>
              <a:gd name="T111" fmla="*/ 5396 h 7282"/>
              <a:gd name="T112" fmla="*/ 643 w 5024"/>
              <a:gd name="T113" fmla="*/ 5445 h 7282"/>
              <a:gd name="T114" fmla="*/ 644 w 5024"/>
              <a:gd name="T115" fmla="*/ 5446 h 7282"/>
              <a:gd name="T116" fmla="*/ 2512 w 5024"/>
              <a:gd name="T117" fmla="*/ 7281 h 7282"/>
              <a:gd name="T118" fmla="*/ 4337 w 5024"/>
              <a:gd name="T119" fmla="*/ 5375 h 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024" h="7282">
                <a:moveTo>
                  <a:pt x="4337" y="5375"/>
                </a:moveTo>
                <a:lnTo>
                  <a:pt x="4337" y="5375"/>
                </a:lnTo>
                <a:cubicBezTo>
                  <a:pt x="4303" y="5354"/>
                  <a:pt x="4261" y="5351"/>
                  <a:pt x="4223" y="5370"/>
                </a:cubicBezTo>
                <a:lnTo>
                  <a:pt x="4223" y="5370"/>
                </a:lnTo>
                <a:cubicBezTo>
                  <a:pt x="4130" y="5415"/>
                  <a:pt x="4035" y="5443"/>
                  <a:pt x="3969" y="5443"/>
                </a:cubicBezTo>
                <a:lnTo>
                  <a:pt x="3969" y="5443"/>
                </a:lnTo>
                <a:cubicBezTo>
                  <a:pt x="3964" y="5443"/>
                  <a:pt x="3959" y="5443"/>
                  <a:pt x="3955" y="5442"/>
                </a:cubicBezTo>
                <a:lnTo>
                  <a:pt x="3955" y="5442"/>
                </a:lnTo>
                <a:cubicBezTo>
                  <a:pt x="3913" y="5440"/>
                  <a:pt x="3876" y="5429"/>
                  <a:pt x="3844" y="5410"/>
                </a:cubicBezTo>
                <a:lnTo>
                  <a:pt x="3844" y="5410"/>
                </a:lnTo>
                <a:lnTo>
                  <a:pt x="3843" y="5410"/>
                </a:lnTo>
                <a:lnTo>
                  <a:pt x="3843" y="5410"/>
                </a:lnTo>
                <a:cubicBezTo>
                  <a:pt x="3840" y="5409"/>
                  <a:pt x="3838" y="5407"/>
                  <a:pt x="3836" y="5406"/>
                </a:cubicBezTo>
                <a:lnTo>
                  <a:pt x="3836" y="5406"/>
                </a:lnTo>
                <a:cubicBezTo>
                  <a:pt x="3834" y="5404"/>
                  <a:pt x="3833" y="5404"/>
                  <a:pt x="3832" y="5403"/>
                </a:cubicBezTo>
                <a:lnTo>
                  <a:pt x="3832" y="5403"/>
                </a:lnTo>
                <a:cubicBezTo>
                  <a:pt x="3831" y="5402"/>
                  <a:pt x="3829" y="5401"/>
                  <a:pt x="3827" y="5399"/>
                </a:cubicBezTo>
                <a:lnTo>
                  <a:pt x="3827" y="5399"/>
                </a:lnTo>
                <a:cubicBezTo>
                  <a:pt x="3825" y="5398"/>
                  <a:pt x="3823" y="5397"/>
                  <a:pt x="3821" y="5395"/>
                </a:cubicBezTo>
                <a:lnTo>
                  <a:pt x="3821" y="5395"/>
                </a:lnTo>
                <a:cubicBezTo>
                  <a:pt x="3820" y="5395"/>
                  <a:pt x="3819" y="5394"/>
                  <a:pt x="3819" y="5393"/>
                </a:cubicBezTo>
                <a:lnTo>
                  <a:pt x="3819" y="5393"/>
                </a:lnTo>
                <a:cubicBezTo>
                  <a:pt x="3806" y="5384"/>
                  <a:pt x="3794" y="5372"/>
                  <a:pt x="3783" y="5359"/>
                </a:cubicBezTo>
                <a:lnTo>
                  <a:pt x="3783" y="5359"/>
                </a:lnTo>
                <a:cubicBezTo>
                  <a:pt x="3741" y="5307"/>
                  <a:pt x="3718" y="5234"/>
                  <a:pt x="3718" y="5152"/>
                </a:cubicBezTo>
                <a:lnTo>
                  <a:pt x="3718" y="5152"/>
                </a:lnTo>
                <a:cubicBezTo>
                  <a:pt x="3718" y="5058"/>
                  <a:pt x="3746" y="4982"/>
                  <a:pt x="3795" y="4931"/>
                </a:cubicBezTo>
                <a:lnTo>
                  <a:pt x="3795" y="4931"/>
                </a:lnTo>
                <a:cubicBezTo>
                  <a:pt x="3821" y="4904"/>
                  <a:pt x="3853" y="4884"/>
                  <a:pt x="3889" y="4873"/>
                </a:cubicBezTo>
                <a:lnTo>
                  <a:pt x="3889" y="4873"/>
                </a:lnTo>
                <a:cubicBezTo>
                  <a:pt x="3914" y="4865"/>
                  <a:pt x="3941" y="4861"/>
                  <a:pt x="3969" y="4861"/>
                </a:cubicBezTo>
                <a:lnTo>
                  <a:pt x="3969" y="4861"/>
                </a:lnTo>
                <a:cubicBezTo>
                  <a:pt x="4033" y="4861"/>
                  <a:pt x="4128" y="4890"/>
                  <a:pt x="4223" y="4938"/>
                </a:cubicBezTo>
                <a:lnTo>
                  <a:pt x="4223" y="4938"/>
                </a:lnTo>
                <a:cubicBezTo>
                  <a:pt x="4259" y="4956"/>
                  <a:pt x="4301" y="4954"/>
                  <a:pt x="4336" y="4933"/>
                </a:cubicBezTo>
                <a:lnTo>
                  <a:pt x="4336" y="4933"/>
                </a:lnTo>
                <a:cubicBezTo>
                  <a:pt x="4338" y="4932"/>
                  <a:pt x="4341" y="4931"/>
                  <a:pt x="4342" y="4929"/>
                </a:cubicBezTo>
                <a:lnTo>
                  <a:pt x="4342" y="4929"/>
                </a:lnTo>
                <a:cubicBezTo>
                  <a:pt x="4360" y="4916"/>
                  <a:pt x="4374" y="4899"/>
                  <a:pt x="4382" y="4880"/>
                </a:cubicBezTo>
                <a:lnTo>
                  <a:pt x="4382" y="2371"/>
                </a:lnTo>
                <a:lnTo>
                  <a:pt x="4382" y="2371"/>
                </a:lnTo>
                <a:cubicBezTo>
                  <a:pt x="4388" y="2366"/>
                  <a:pt x="4392" y="2361"/>
                  <a:pt x="4398" y="2356"/>
                </a:cubicBezTo>
                <a:lnTo>
                  <a:pt x="4398" y="2356"/>
                </a:lnTo>
                <a:cubicBezTo>
                  <a:pt x="4401" y="2355"/>
                  <a:pt x="4403" y="2353"/>
                  <a:pt x="4405" y="2352"/>
                </a:cubicBezTo>
                <a:lnTo>
                  <a:pt x="4405" y="2352"/>
                </a:lnTo>
                <a:cubicBezTo>
                  <a:pt x="4440" y="2331"/>
                  <a:pt x="4482" y="2329"/>
                  <a:pt x="4518" y="2347"/>
                </a:cubicBezTo>
                <a:lnTo>
                  <a:pt x="4518" y="2347"/>
                </a:lnTo>
                <a:cubicBezTo>
                  <a:pt x="4613" y="2395"/>
                  <a:pt x="4708" y="2424"/>
                  <a:pt x="4772" y="2424"/>
                </a:cubicBezTo>
                <a:lnTo>
                  <a:pt x="4772" y="2424"/>
                </a:lnTo>
                <a:cubicBezTo>
                  <a:pt x="4801" y="2424"/>
                  <a:pt x="4827" y="2421"/>
                  <a:pt x="4851" y="2412"/>
                </a:cubicBezTo>
                <a:lnTo>
                  <a:pt x="4851" y="2412"/>
                </a:lnTo>
                <a:cubicBezTo>
                  <a:pt x="4888" y="2401"/>
                  <a:pt x="4920" y="2381"/>
                  <a:pt x="4946" y="2354"/>
                </a:cubicBezTo>
                <a:lnTo>
                  <a:pt x="4946" y="2354"/>
                </a:lnTo>
                <a:cubicBezTo>
                  <a:pt x="4995" y="2303"/>
                  <a:pt x="5023" y="2227"/>
                  <a:pt x="5023" y="2134"/>
                </a:cubicBezTo>
                <a:lnTo>
                  <a:pt x="5023" y="2134"/>
                </a:lnTo>
                <a:cubicBezTo>
                  <a:pt x="5023" y="2052"/>
                  <a:pt x="5000" y="1978"/>
                  <a:pt x="4958" y="1926"/>
                </a:cubicBezTo>
                <a:lnTo>
                  <a:pt x="4958" y="1926"/>
                </a:lnTo>
                <a:cubicBezTo>
                  <a:pt x="4947" y="1913"/>
                  <a:pt x="4935" y="1902"/>
                  <a:pt x="4922" y="1891"/>
                </a:cubicBezTo>
                <a:lnTo>
                  <a:pt x="4922" y="1891"/>
                </a:lnTo>
                <a:cubicBezTo>
                  <a:pt x="4921" y="1891"/>
                  <a:pt x="4921" y="1890"/>
                  <a:pt x="4920" y="1889"/>
                </a:cubicBezTo>
                <a:lnTo>
                  <a:pt x="4920" y="1889"/>
                </a:lnTo>
                <a:cubicBezTo>
                  <a:pt x="4918" y="1888"/>
                  <a:pt x="4916" y="1887"/>
                  <a:pt x="4914" y="1885"/>
                </a:cubicBezTo>
                <a:lnTo>
                  <a:pt x="4914" y="1885"/>
                </a:lnTo>
                <a:cubicBezTo>
                  <a:pt x="4912" y="1884"/>
                  <a:pt x="4911" y="1883"/>
                  <a:pt x="4909" y="1882"/>
                </a:cubicBezTo>
                <a:lnTo>
                  <a:pt x="4909" y="1882"/>
                </a:lnTo>
                <a:cubicBezTo>
                  <a:pt x="4908" y="1881"/>
                  <a:pt x="4906" y="1881"/>
                  <a:pt x="4905" y="1880"/>
                </a:cubicBezTo>
                <a:lnTo>
                  <a:pt x="4905" y="1880"/>
                </a:lnTo>
                <a:cubicBezTo>
                  <a:pt x="4903" y="1878"/>
                  <a:pt x="4900" y="1877"/>
                  <a:pt x="4898" y="1875"/>
                </a:cubicBezTo>
                <a:lnTo>
                  <a:pt x="4898" y="1875"/>
                </a:lnTo>
                <a:cubicBezTo>
                  <a:pt x="4897" y="1875"/>
                  <a:pt x="4897" y="1875"/>
                  <a:pt x="4897" y="1874"/>
                </a:cubicBezTo>
                <a:lnTo>
                  <a:pt x="4897" y="1874"/>
                </a:lnTo>
                <a:cubicBezTo>
                  <a:pt x="4865" y="1856"/>
                  <a:pt x="4828" y="1846"/>
                  <a:pt x="4786" y="1843"/>
                </a:cubicBezTo>
                <a:lnTo>
                  <a:pt x="4786" y="1843"/>
                </a:lnTo>
                <a:cubicBezTo>
                  <a:pt x="4782" y="1843"/>
                  <a:pt x="4777" y="1843"/>
                  <a:pt x="4772" y="1843"/>
                </a:cubicBezTo>
                <a:lnTo>
                  <a:pt x="4772" y="1843"/>
                </a:lnTo>
                <a:cubicBezTo>
                  <a:pt x="4707" y="1843"/>
                  <a:pt x="4611" y="1870"/>
                  <a:pt x="4518" y="1916"/>
                </a:cubicBezTo>
                <a:lnTo>
                  <a:pt x="4518" y="1916"/>
                </a:lnTo>
                <a:cubicBezTo>
                  <a:pt x="4481" y="1934"/>
                  <a:pt x="4438" y="1932"/>
                  <a:pt x="4403" y="1910"/>
                </a:cubicBezTo>
                <a:lnTo>
                  <a:pt x="4403" y="1910"/>
                </a:lnTo>
                <a:cubicBezTo>
                  <a:pt x="4395" y="1905"/>
                  <a:pt x="4389" y="1899"/>
                  <a:pt x="4382" y="1892"/>
                </a:cubicBezTo>
                <a:lnTo>
                  <a:pt x="4382" y="1870"/>
                </a:lnTo>
                <a:lnTo>
                  <a:pt x="4382" y="1870"/>
                </a:lnTo>
                <a:cubicBezTo>
                  <a:pt x="4382" y="841"/>
                  <a:pt x="3540" y="0"/>
                  <a:pt x="2512" y="0"/>
                </a:cubicBezTo>
                <a:lnTo>
                  <a:pt x="2512" y="0"/>
                </a:lnTo>
                <a:lnTo>
                  <a:pt x="2512" y="0"/>
                </a:lnTo>
                <a:cubicBezTo>
                  <a:pt x="1484" y="0"/>
                  <a:pt x="643" y="841"/>
                  <a:pt x="643" y="1870"/>
                </a:cubicBezTo>
                <a:lnTo>
                  <a:pt x="643" y="1871"/>
                </a:lnTo>
                <a:lnTo>
                  <a:pt x="643" y="1871"/>
                </a:lnTo>
                <a:cubicBezTo>
                  <a:pt x="650" y="1878"/>
                  <a:pt x="658" y="1885"/>
                  <a:pt x="667" y="1891"/>
                </a:cubicBezTo>
                <a:lnTo>
                  <a:pt x="667" y="1891"/>
                </a:lnTo>
                <a:cubicBezTo>
                  <a:pt x="702" y="1912"/>
                  <a:pt x="744" y="1915"/>
                  <a:pt x="782" y="1896"/>
                </a:cubicBezTo>
                <a:lnTo>
                  <a:pt x="782" y="1896"/>
                </a:lnTo>
                <a:cubicBezTo>
                  <a:pt x="875" y="1851"/>
                  <a:pt x="970" y="1824"/>
                  <a:pt x="1036" y="1824"/>
                </a:cubicBezTo>
                <a:lnTo>
                  <a:pt x="1036" y="1824"/>
                </a:lnTo>
                <a:cubicBezTo>
                  <a:pt x="1041" y="1824"/>
                  <a:pt x="1046" y="1824"/>
                  <a:pt x="1050" y="1824"/>
                </a:cubicBezTo>
                <a:lnTo>
                  <a:pt x="1050" y="1824"/>
                </a:lnTo>
                <a:cubicBezTo>
                  <a:pt x="1092" y="1826"/>
                  <a:pt x="1129" y="1837"/>
                  <a:pt x="1161" y="1855"/>
                </a:cubicBezTo>
                <a:lnTo>
                  <a:pt x="1161" y="1855"/>
                </a:lnTo>
                <a:cubicBezTo>
                  <a:pt x="1162" y="1855"/>
                  <a:pt x="1162" y="1855"/>
                  <a:pt x="1162" y="1855"/>
                </a:cubicBezTo>
                <a:lnTo>
                  <a:pt x="1162" y="1855"/>
                </a:lnTo>
                <a:cubicBezTo>
                  <a:pt x="1165" y="1857"/>
                  <a:pt x="1167" y="1859"/>
                  <a:pt x="1169" y="1860"/>
                </a:cubicBezTo>
                <a:lnTo>
                  <a:pt x="1169" y="1860"/>
                </a:lnTo>
                <a:cubicBezTo>
                  <a:pt x="1171" y="1861"/>
                  <a:pt x="1172" y="1862"/>
                  <a:pt x="1173" y="1863"/>
                </a:cubicBezTo>
                <a:lnTo>
                  <a:pt x="1173" y="1863"/>
                </a:lnTo>
                <a:cubicBezTo>
                  <a:pt x="1174" y="1864"/>
                  <a:pt x="1176" y="1865"/>
                  <a:pt x="1178" y="1866"/>
                </a:cubicBezTo>
                <a:lnTo>
                  <a:pt x="1178" y="1866"/>
                </a:lnTo>
                <a:cubicBezTo>
                  <a:pt x="1180" y="1868"/>
                  <a:pt x="1182" y="1869"/>
                  <a:pt x="1184" y="1871"/>
                </a:cubicBezTo>
                <a:lnTo>
                  <a:pt x="1184" y="1871"/>
                </a:lnTo>
                <a:cubicBezTo>
                  <a:pt x="1185" y="1871"/>
                  <a:pt x="1185" y="1872"/>
                  <a:pt x="1186" y="1872"/>
                </a:cubicBezTo>
                <a:lnTo>
                  <a:pt x="1186" y="1872"/>
                </a:lnTo>
                <a:cubicBezTo>
                  <a:pt x="1199" y="1882"/>
                  <a:pt x="1211" y="1894"/>
                  <a:pt x="1221" y="1907"/>
                </a:cubicBezTo>
                <a:lnTo>
                  <a:pt x="1221" y="1907"/>
                </a:lnTo>
                <a:cubicBezTo>
                  <a:pt x="1264" y="1959"/>
                  <a:pt x="1286" y="2032"/>
                  <a:pt x="1286" y="2114"/>
                </a:cubicBezTo>
                <a:lnTo>
                  <a:pt x="1286" y="2114"/>
                </a:lnTo>
                <a:cubicBezTo>
                  <a:pt x="1286" y="2208"/>
                  <a:pt x="1259" y="2284"/>
                  <a:pt x="1210" y="2335"/>
                </a:cubicBezTo>
                <a:lnTo>
                  <a:pt x="1210" y="2335"/>
                </a:lnTo>
                <a:cubicBezTo>
                  <a:pt x="1184" y="2362"/>
                  <a:pt x="1152" y="2381"/>
                  <a:pt x="1116" y="2393"/>
                </a:cubicBezTo>
                <a:lnTo>
                  <a:pt x="1116" y="2393"/>
                </a:lnTo>
                <a:cubicBezTo>
                  <a:pt x="1091" y="2401"/>
                  <a:pt x="1065" y="2405"/>
                  <a:pt x="1036" y="2405"/>
                </a:cubicBezTo>
                <a:lnTo>
                  <a:pt x="1036" y="2405"/>
                </a:lnTo>
                <a:cubicBezTo>
                  <a:pt x="972" y="2405"/>
                  <a:pt x="877" y="2376"/>
                  <a:pt x="782" y="2328"/>
                </a:cubicBezTo>
                <a:lnTo>
                  <a:pt x="782" y="2328"/>
                </a:lnTo>
                <a:cubicBezTo>
                  <a:pt x="746" y="2310"/>
                  <a:pt x="703" y="2311"/>
                  <a:pt x="669" y="2332"/>
                </a:cubicBezTo>
                <a:lnTo>
                  <a:pt x="669" y="2332"/>
                </a:lnTo>
                <a:cubicBezTo>
                  <a:pt x="667" y="2334"/>
                  <a:pt x="664" y="2336"/>
                  <a:pt x="663" y="2337"/>
                </a:cubicBezTo>
                <a:lnTo>
                  <a:pt x="663" y="2337"/>
                </a:lnTo>
                <a:cubicBezTo>
                  <a:pt x="655" y="2342"/>
                  <a:pt x="649" y="2348"/>
                  <a:pt x="643" y="2354"/>
                </a:cubicBezTo>
                <a:lnTo>
                  <a:pt x="643" y="4911"/>
                </a:lnTo>
                <a:lnTo>
                  <a:pt x="643" y="4911"/>
                </a:lnTo>
                <a:cubicBezTo>
                  <a:pt x="638" y="4918"/>
                  <a:pt x="631" y="4924"/>
                  <a:pt x="623" y="4929"/>
                </a:cubicBezTo>
                <a:lnTo>
                  <a:pt x="623" y="4929"/>
                </a:lnTo>
                <a:cubicBezTo>
                  <a:pt x="622" y="4931"/>
                  <a:pt x="620" y="4932"/>
                  <a:pt x="617" y="4933"/>
                </a:cubicBezTo>
                <a:lnTo>
                  <a:pt x="617" y="4933"/>
                </a:lnTo>
                <a:cubicBezTo>
                  <a:pt x="582" y="4954"/>
                  <a:pt x="540" y="4956"/>
                  <a:pt x="504" y="4938"/>
                </a:cubicBezTo>
                <a:lnTo>
                  <a:pt x="504" y="4938"/>
                </a:lnTo>
                <a:cubicBezTo>
                  <a:pt x="409" y="4890"/>
                  <a:pt x="314" y="4861"/>
                  <a:pt x="250" y="4861"/>
                </a:cubicBezTo>
                <a:lnTo>
                  <a:pt x="250" y="4861"/>
                </a:lnTo>
                <a:cubicBezTo>
                  <a:pt x="221" y="4861"/>
                  <a:pt x="195" y="4865"/>
                  <a:pt x="170" y="4873"/>
                </a:cubicBezTo>
                <a:lnTo>
                  <a:pt x="170" y="4873"/>
                </a:lnTo>
                <a:cubicBezTo>
                  <a:pt x="134" y="4884"/>
                  <a:pt x="102" y="4904"/>
                  <a:pt x="76" y="4931"/>
                </a:cubicBezTo>
                <a:lnTo>
                  <a:pt x="76" y="4931"/>
                </a:lnTo>
                <a:cubicBezTo>
                  <a:pt x="27" y="4982"/>
                  <a:pt x="0" y="5058"/>
                  <a:pt x="0" y="5152"/>
                </a:cubicBezTo>
                <a:lnTo>
                  <a:pt x="0" y="5152"/>
                </a:lnTo>
                <a:cubicBezTo>
                  <a:pt x="0" y="5234"/>
                  <a:pt x="23" y="5307"/>
                  <a:pt x="64" y="5359"/>
                </a:cubicBezTo>
                <a:lnTo>
                  <a:pt x="64" y="5359"/>
                </a:lnTo>
                <a:cubicBezTo>
                  <a:pt x="75" y="5372"/>
                  <a:pt x="87" y="5384"/>
                  <a:pt x="100" y="5393"/>
                </a:cubicBezTo>
                <a:lnTo>
                  <a:pt x="100" y="5393"/>
                </a:lnTo>
                <a:cubicBezTo>
                  <a:pt x="100" y="5394"/>
                  <a:pt x="101" y="5395"/>
                  <a:pt x="102" y="5395"/>
                </a:cubicBezTo>
                <a:lnTo>
                  <a:pt x="102" y="5395"/>
                </a:lnTo>
                <a:cubicBezTo>
                  <a:pt x="104" y="5397"/>
                  <a:pt x="106" y="5398"/>
                  <a:pt x="108" y="5399"/>
                </a:cubicBezTo>
                <a:lnTo>
                  <a:pt x="108" y="5399"/>
                </a:lnTo>
                <a:cubicBezTo>
                  <a:pt x="110" y="5401"/>
                  <a:pt x="111" y="5402"/>
                  <a:pt x="113" y="5403"/>
                </a:cubicBezTo>
                <a:lnTo>
                  <a:pt x="113" y="5403"/>
                </a:lnTo>
                <a:cubicBezTo>
                  <a:pt x="114" y="5404"/>
                  <a:pt x="115" y="5404"/>
                  <a:pt x="116" y="5406"/>
                </a:cubicBezTo>
                <a:lnTo>
                  <a:pt x="116" y="5406"/>
                </a:lnTo>
                <a:cubicBezTo>
                  <a:pt x="119" y="5407"/>
                  <a:pt x="122" y="5409"/>
                  <a:pt x="124" y="5410"/>
                </a:cubicBezTo>
                <a:lnTo>
                  <a:pt x="124" y="5410"/>
                </a:lnTo>
                <a:lnTo>
                  <a:pt x="125" y="5410"/>
                </a:lnTo>
                <a:lnTo>
                  <a:pt x="125" y="5410"/>
                </a:lnTo>
                <a:cubicBezTo>
                  <a:pt x="157" y="5429"/>
                  <a:pt x="194" y="5440"/>
                  <a:pt x="236" y="5442"/>
                </a:cubicBezTo>
                <a:lnTo>
                  <a:pt x="236" y="5442"/>
                </a:lnTo>
                <a:cubicBezTo>
                  <a:pt x="241" y="5443"/>
                  <a:pt x="245" y="5443"/>
                  <a:pt x="250" y="5443"/>
                </a:cubicBezTo>
                <a:lnTo>
                  <a:pt x="250" y="5443"/>
                </a:lnTo>
                <a:cubicBezTo>
                  <a:pt x="316" y="5443"/>
                  <a:pt x="411" y="5415"/>
                  <a:pt x="505" y="5370"/>
                </a:cubicBezTo>
                <a:lnTo>
                  <a:pt x="505" y="5370"/>
                </a:lnTo>
                <a:cubicBezTo>
                  <a:pt x="541" y="5351"/>
                  <a:pt x="584" y="5354"/>
                  <a:pt x="619" y="5375"/>
                </a:cubicBezTo>
                <a:lnTo>
                  <a:pt x="619" y="5375"/>
                </a:lnTo>
                <a:cubicBezTo>
                  <a:pt x="628" y="5381"/>
                  <a:pt x="636" y="5388"/>
                  <a:pt x="643" y="5396"/>
                </a:cubicBezTo>
                <a:lnTo>
                  <a:pt x="643" y="5411"/>
                </a:lnTo>
                <a:lnTo>
                  <a:pt x="643" y="5411"/>
                </a:lnTo>
                <a:cubicBezTo>
                  <a:pt x="643" y="5423"/>
                  <a:pt x="643" y="5434"/>
                  <a:pt x="643" y="5445"/>
                </a:cubicBezTo>
                <a:lnTo>
                  <a:pt x="643" y="5445"/>
                </a:lnTo>
                <a:cubicBezTo>
                  <a:pt x="643" y="5445"/>
                  <a:pt x="644" y="5445"/>
                  <a:pt x="644" y="5446"/>
                </a:cubicBezTo>
                <a:lnTo>
                  <a:pt x="644" y="5446"/>
                </a:lnTo>
                <a:cubicBezTo>
                  <a:pt x="663" y="6458"/>
                  <a:pt x="1496" y="7281"/>
                  <a:pt x="2512" y="7281"/>
                </a:cubicBezTo>
                <a:lnTo>
                  <a:pt x="2512" y="7281"/>
                </a:lnTo>
                <a:lnTo>
                  <a:pt x="2512" y="7281"/>
                </a:lnTo>
                <a:cubicBezTo>
                  <a:pt x="3536" y="7281"/>
                  <a:pt x="4374" y="6448"/>
                  <a:pt x="4382" y="5426"/>
                </a:cubicBezTo>
                <a:lnTo>
                  <a:pt x="4382" y="5426"/>
                </a:lnTo>
                <a:cubicBezTo>
                  <a:pt x="4373" y="5406"/>
                  <a:pt x="4358" y="5388"/>
                  <a:pt x="4337" y="537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63C35320-9271-2E46-A193-73E9AE95F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9290" y="3578312"/>
            <a:ext cx="6290192" cy="9069961"/>
          </a:xfrm>
          <a:custGeom>
            <a:avLst/>
            <a:gdLst>
              <a:gd name="T0" fmla="*/ 4279 w 5049"/>
              <a:gd name="T1" fmla="*/ 5367 h 7282"/>
              <a:gd name="T2" fmla="*/ 4025 w 5049"/>
              <a:gd name="T3" fmla="*/ 5439 h 7282"/>
              <a:gd name="T4" fmla="*/ 3900 w 5049"/>
              <a:gd name="T5" fmla="*/ 5408 h 7282"/>
              <a:gd name="T6" fmla="*/ 3900 w 5049"/>
              <a:gd name="T7" fmla="*/ 5408 h 7282"/>
              <a:gd name="T8" fmla="*/ 3888 w 5049"/>
              <a:gd name="T9" fmla="*/ 5401 h 7282"/>
              <a:gd name="T10" fmla="*/ 3883 w 5049"/>
              <a:gd name="T11" fmla="*/ 5397 h 7282"/>
              <a:gd name="T12" fmla="*/ 3875 w 5049"/>
              <a:gd name="T13" fmla="*/ 5391 h 7282"/>
              <a:gd name="T14" fmla="*/ 3839 w 5049"/>
              <a:gd name="T15" fmla="*/ 5356 h 7282"/>
              <a:gd name="T16" fmla="*/ 3851 w 5049"/>
              <a:gd name="T17" fmla="*/ 4928 h 7282"/>
              <a:gd name="T18" fmla="*/ 3946 w 5049"/>
              <a:gd name="T19" fmla="*/ 4870 h 7282"/>
              <a:gd name="T20" fmla="*/ 4279 w 5049"/>
              <a:gd name="T21" fmla="*/ 4935 h 7282"/>
              <a:gd name="T22" fmla="*/ 4392 w 5049"/>
              <a:gd name="T23" fmla="*/ 4931 h 7282"/>
              <a:gd name="T24" fmla="*/ 4402 w 5049"/>
              <a:gd name="T25" fmla="*/ 4924 h 7282"/>
              <a:gd name="T26" fmla="*/ 4424 w 5049"/>
              <a:gd name="T27" fmla="*/ 2337 h 7282"/>
              <a:gd name="T28" fmla="*/ 4430 w 5049"/>
              <a:gd name="T29" fmla="*/ 2333 h 7282"/>
              <a:gd name="T30" fmla="*/ 4798 w 5049"/>
              <a:gd name="T31" fmla="*/ 2405 h 7282"/>
              <a:gd name="T32" fmla="*/ 4877 w 5049"/>
              <a:gd name="T33" fmla="*/ 2394 h 7282"/>
              <a:gd name="T34" fmla="*/ 5048 w 5049"/>
              <a:gd name="T35" fmla="*/ 2115 h 7282"/>
              <a:gd name="T36" fmla="*/ 4983 w 5049"/>
              <a:gd name="T37" fmla="*/ 1907 h 7282"/>
              <a:gd name="T38" fmla="*/ 4946 w 5049"/>
              <a:gd name="T39" fmla="*/ 1871 h 7282"/>
              <a:gd name="T40" fmla="*/ 4940 w 5049"/>
              <a:gd name="T41" fmla="*/ 1866 h 7282"/>
              <a:gd name="T42" fmla="*/ 4931 w 5049"/>
              <a:gd name="T43" fmla="*/ 1861 h 7282"/>
              <a:gd name="T44" fmla="*/ 4923 w 5049"/>
              <a:gd name="T45" fmla="*/ 1856 h 7282"/>
              <a:gd name="T46" fmla="*/ 4812 w 5049"/>
              <a:gd name="T47" fmla="*/ 1824 h 7282"/>
              <a:gd name="T48" fmla="*/ 4798 w 5049"/>
              <a:gd name="T49" fmla="*/ 1824 h 7282"/>
              <a:gd name="T50" fmla="*/ 4429 w 5049"/>
              <a:gd name="T51" fmla="*/ 1891 h 7282"/>
              <a:gd name="T52" fmla="*/ 4402 w 5049"/>
              <a:gd name="T53" fmla="*/ 1868 h 7282"/>
              <a:gd name="T54" fmla="*/ 2533 w 5049"/>
              <a:gd name="T55" fmla="*/ 0 h 7282"/>
              <a:gd name="T56" fmla="*/ 664 w 5049"/>
              <a:gd name="T57" fmla="*/ 1892 h 7282"/>
              <a:gd name="T58" fmla="*/ 685 w 5049"/>
              <a:gd name="T59" fmla="*/ 1910 h 7282"/>
              <a:gd name="T60" fmla="*/ 1054 w 5049"/>
              <a:gd name="T61" fmla="*/ 1843 h 7282"/>
              <a:gd name="T62" fmla="*/ 1068 w 5049"/>
              <a:gd name="T63" fmla="*/ 1843 h 7282"/>
              <a:gd name="T64" fmla="*/ 1180 w 5049"/>
              <a:gd name="T65" fmla="*/ 1875 h 7282"/>
              <a:gd name="T66" fmla="*/ 1187 w 5049"/>
              <a:gd name="T67" fmla="*/ 1880 h 7282"/>
              <a:gd name="T68" fmla="*/ 1196 w 5049"/>
              <a:gd name="T69" fmla="*/ 1885 h 7282"/>
              <a:gd name="T70" fmla="*/ 1202 w 5049"/>
              <a:gd name="T71" fmla="*/ 1889 h 7282"/>
              <a:gd name="T72" fmla="*/ 1240 w 5049"/>
              <a:gd name="T73" fmla="*/ 1926 h 7282"/>
              <a:gd name="T74" fmla="*/ 1305 w 5049"/>
              <a:gd name="T75" fmla="*/ 2134 h 7282"/>
              <a:gd name="T76" fmla="*/ 1133 w 5049"/>
              <a:gd name="T77" fmla="*/ 2412 h 7282"/>
              <a:gd name="T78" fmla="*/ 1054 w 5049"/>
              <a:gd name="T79" fmla="*/ 2424 h 7282"/>
              <a:gd name="T80" fmla="*/ 687 w 5049"/>
              <a:gd name="T81" fmla="*/ 2352 h 7282"/>
              <a:gd name="T82" fmla="*/ 680 w 5049"/>
              <a:gd name="T83" fmla="*/ 2356 h 7282"/>
              <a:gd name="T84" fmla="*/ 664 w 5049"/>
              <a:gd name="T85" fmla="*/ 4880 h 7282"/>
              <a:gd name="T86" fmla="*/ 618 w 5049"/>
              <a:gd name="T87" fmla="*/ 4933 h 7282"/>
              <a:gd name="T88" fmla="*/ 505 w 5049"/>
              <a:gd name="T89" fmla="*/ 4938 h 7282"/>
              <a:gd name="T90" fmla="*/ 171 w 5049"/>
              <a:gd name="T91" fmla="*/ 4873 h 7282"/>
              <a:gd name="T92" fmla="*/ 77 w 5049"/>
              <a:gd name="T93" fmla="*/ 4931 h 7282"/>
              <a:gd name="T94" fmla="*/ 65 w 5049"/>
              <a:gd name="T95" fmla="*/ 5359 h 7282"/>
              <a:gd name="T96" fmla="*/ 101 w 5049"/>
              <a:gd name="T97" fmla="*/ 5393 h 7282"/>
              <a:gd name="T98" fmla="*/ 109 w 5049"/>
              <a:gd name="T99" fmla="*/ 5399 h 7282"/>
              <a:gd name="T100" fmla="*/ 114 w 5049"/>
              <a:gd name="T101" fmla="*/ 5403 h 7282"/>
              <a:gd name="T102" fmla="*/ 125 w 5049"/>
              <a:gd name="T103" fmla="*/ 5410 h 7282"/>
              <a:gd name="T104" fmla="*/ 126 w 5049"/>
              <a:gd name="T105" fmla="*/ 5410 h 7282"/>
              <a:gd name="T106" fmla="*/ 251 w 5049"/>
              <a:gd name="T107" fmla="*/ 5443 h 7282"/>
              <a:gd name="T108" fmla="*/ 505 w 5049"/>
              <a:gd name="T109" fmla="*/ 5370 h 7282"/>
              <a:gd name="T110" fmla="*/ 664 w 5049"/>
              <a:gd name="T111" fmla="*/ 5426 h 7282"/>
              <a:gd name="T112" fmla="*/ 664 w 5049"/>
              <a:gd name="T113" fmla="*/ 5427 h 7282"/>
              <a:gd name="T114" fmla="*/ 2533 w 5049"/>
              <a:gd name="T115" fmla="*/ 7281 h 7282"/>
              <a:gd name="T116" fmla="*/ 4402 w 5049"/>
              <a:gd name="T117" fmla="*/ 5378 h 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49" h="7282">
                <a:moveTo>
                  <a:pt x="4394" y="5373"/>
                </a:moveTo>
                <a:lnTo>
                  <a:pt x="4394" y="5373"/>
                </a:lnTo>
                <a:cubicBezTo>
                  <a:pt x="4360" y="5351"/>
                  <a:pt x="4317" y="5349"/>
                  <a:pt x="4279" y="5367"/>
                </a:cubicBezTo>
                <a:lnTo>
                  <a:pt x="4279" y="5367"/>
                </a:lnTo>
                <a:cubicBezTo>
                  <a:pt x="4186" y="5412"/>
                  <a:pt x="4091" y="5439"/>
                  <a:pt x="4025" y="5439"/>
                </a:cubicBezTo>
                <a:lnTo>
                  <a:pt x="4025" y="5439"/>
                </a:lnTo>
                <a:cubicBezTo>
                  <a:pt x="4020" y="5439"/>
                  <a:pt x="4016" y="5439"/>
                  <a:pt x="4011" y="5439"/>
                </a:cubicBezTo>
                <a:lnTo>
                  <a:pt x="4011" y="5439"/>
                </a:lnTo>
                <a:cubicBezTo>
                  <a:pt x="3969" y="5438"/>
                  <a:pt x="3932" y="5427"/>
                  <a:pt x="3900" y="5408"/>
                </a:cubicBezTo>
                <a:lnTo>
                  <a:pt x="3900" y="5408"/>
                </a:lnTo>
                <a:lnTo>
                  <a:pt x="3900" y="5408"/>
                </a:lnTo>
                <a:lnTo>
                  <a:pt x="3900" y="5408"/>
                </a:lnTo>
                <a:cubicBezTo>
                  <a:pt x="3896" y="5406"/>
                  <a:pt x="3894" y="5404"/>
                  <a:pt x="3891" y="5403"/>
                </a:cubicBezTo>
                <a:lnTo>
                  <a:pt x="3891" y="5403"/>
                </a:lnTo>
                <a:cubicBezTo>
                  <a:pt x="3890" y="5402"/>
                  <a:pt x="3889" y="5401"/>
                  <a:pt x="3888" y="5401"/>
                </a:cubicBezTo>
                <a:lnTo>
                  <a:pt x="3888" y="5401"/>
                </a:lnTo>
                <a:cubicBezTo>
                  <a:pt x="3887" y="5399"/>
                  <a:pt x="3885" y="5398"/>
                  <a:pt x="3883" y="5397"/>
                </a:cubicBezTo>
                <a:lnTo>
                  <a:pt x="3883" y="5397"/>
                </a:lnTo>
                <a:cubicBezTo>
                  <a:pt x="3881" y="5396"/>
                  <a:pt x="3879" y="5394"/>
                  <a:pt x="3877" y="5393"/>
                </a:cubicBezTo>
                <a:lnTo>
                  <a:pt x="3877" y="5393"/>
                </a:lnTo>
                <a:cubicBezTo>
                  <a:pt x="3876" y="5392"/>
                  <a:pt x="3876" y="5392"/>
                  <a:pt x="3875" y="5391"/>
                </a:cubicBezTo>
                <a:lnTo>
                  <a:pt x="3875" y="5391"/>
                </a:lnTo>
                <a:cubicBezTo>
                  <a:pt x="3862" y="5381"/>
                  <a:pt x="3850" y="5370"/>
                  <a:pt x="3839" y="5356"/>
                </a:cubicBezTo>
                <a:lnTo>
                  <a:pt x="3839" y="5356"/>
                </a:lnTo>
                <a:cubicBezTo>
                  <a:pt x="3797" y="5305"/>
                  <a:pt x="3775" y="5231"/>
                  <a:pt x="3775" y="5149"/>
                </a:cubicBezTo>
                <a:lnTo>
                  <a:pt x="3775" y="5149"/>
                </a:lnTo>
                <a:cubicBezTo>
                  <a:pt x="3775" y="5055"/>
                  <a:pt x="3802" y="4979"/>
                  <a:pt x="3851" y="4928"/>
                </a:cubicBezTo>
                <a:lnTo>
                  <a:pt x="3851" y="4928"/>
                </a:lnTo>
                <a:cubicBezTo>
                  <a:pt x="3877" y="4901"/>
                  <a:pt x="3909" y="4882"/>
                  <a:pt x="3946" y="4870"/>
                </a:cubicBezTo>
                <a:lnTo>
                  <a:pt x="3946" y="4870"/>
                </a:lnTo>
                <a:cubicBezTo>
                  <a:pt x="3970" y="4863"/>
                  <a:pt x="3996" y="4858"/>
                  <a:pt x="4025" y="4858"/>
                </a:cubicBezTo>
                <a:lnTo>
                  <a:pt x="4025" y="4858"/>
                </a:lnTo>
                <a:cubicBezTo>
                  <a:pt x="4089" y="4858"/>
                  <a:pt x="4184" y="4887"/>
                  <a:pt x="4279" y="4935"/>
                </a:cubicBezTo>
                <a:lnTo>
                  <a:pt x="4279" y="4935"/>
                </a:lnTo>
                <a:cubicBezTo>
                  <a:pt x="4315" y="4954"/>
                  <a:pt x="4358" y="4952"/>
                  <a:pt x="4392" y="4931"/>
                </a:cubicBezTo>
                <a:lnTo>
                  <a:pt x="4392" y="4931"/>
                </a:lnTo>
                <a:cubicBezTo>
                  <a:pt x="4394" y="4929"/>
                  <a:pt x="4397" y="4927"/>
                  <a:pt x="4399" y="4926"/>
                </a:cubicBezTo>
                <a:lnTo>
                  <a:pt x="4399" y="4926"/>
                </a:lnTo>
                <a:cubicBezTo>
                  <a:pt x="4400" y="4926"/>
                  <a:pt x="4401" y="4924"/>
                  <a:pt x="4402" y="4924"/>
                </a:cubicBezTo>
                <a:lnTo>
                  <a:pt x="4402" y="2358"/>
                </a:lnTo>
                <a:lnTo>
                  <a:pt x="4402" y="2358"/>
                </a:lnTo>
                <a:cubicBezTo>
                  <a:pt x="4408" y="2350"/>
                  <a:pt x="4416" y="2343"/>
                  <a:pt x="4424" y="2337"/>
                </a:cubicBezTo>
                <a:lnTo>
                  <a:pt x="4424" y="2337"/>
                </a:lnTo>
                <a:cubicBezTo>
                  <a:pt x="4426" y="2336"/>
                  <a:pt x="4429" y="2334"/>
                  <a:pt x="4430" y="2333"/>
                </a:cubicBezTo>
                <a:lnTo>
                  <a:pt x="4430" y="2333"/>
                </a:lnTo>
                <a:cubicBezTo>
                  <a:pt x="4465" y="2312"/>
                  <a:pt x="4507" y="2310"/>
                  <a:pt x="4544" y="2328"/>
                </a:cubicBezTo>
                <a:lnTo>
                  <a:pt x="4544" y="2328"/>
                </a:lnTo>
                <a:cubicBezTo>
                  <a:pt x="4638" y="2376"/>
                  <a:pt x="4734" y="2405"/>
                  <a:pt x="4798" y="2405"/>
                </a:cubicBezTo>
                <a:lnTo>
                  <a:pt x="4798" y="2405"/>
                </a:lnTo>
                <a:cubicBezTo>
                  <a:pt x="4826" y="2405"/>
                  <a:pt x="4853" y="2401"/>
                  <a:pt x="4877" y="2394"/>
                </a:cubicBezTo>
                <a:lnTo>
                  <a:pt x="4877" y="2394"/>
                </a:lnTo>
                <a:cubicBezTo>
                  <a:pt x="4914" y="2382"/>
                  <a:pt x="4946" y="2362"/>
                  <a:pt x="4972" y="2336"/>
                </a:cubicBezTo>
                <a:lnTo>
                  <a:pt x="4972" y="2336"/>
                </a:lnTo>
                <a:cubicBezTo>
                  <a:pt x="5021" y="2285"/>
                  <a:pt x="5048" y="2208"/>
                  <a:pt x="5048" y="2115"/>
                </a:cubicBezTo>
                <a:lnTo>
                  <a:pt x="5048" y="2115"/>
                </a:lnTo>
                <a:cubicBezTo>
                  <a:pt x="5048" y="2033"/>
                  <a:pt x="5026" y="1959"/>
                  <a:pt x="4983" y="1907"/>
                </a:cubicBezTo>
                <a:lnTo>
                  <a:pt x="4983" y="1907"/>
                </a:lnTo>
                <a:cubicBezTo>
                  <a:pt x="4973" y="1894"/>
                  <a:pt x="4961" y="1882"/>
                  <a:pt x="4948" y="1872"/>
                </a:cubicBezTo>
                <a:lnTo>
                  <a:pt x="4948" y="1872"/>
                </a:lnTo>
                <a:cubicBezTo>
                  <a:pt x="4947" y="1872"/>
                  <a:pt x="4946" y="1871"/>
                  <a:pt x="4946" y="1871"/>
                </a:cubicBezTo>
                <a:lnTo>
                  <a:pt x="4946" y="1871"/>
                </a:lnTo>
                <a:cubicBezTo>
                  <a:pt x="4944" y="1870"/>
                  <a:pt x="4942" y="1868"/>
                  <a:pt x="4940" y="1866"/>
                </a:cubicBezTo>
                <a:lnTo>
                  <a:pt x="4940" y="1866"/>
                </a:lnTo>
                <a:cubicBezTo>
                  <a:pt x="4938" y="1865"/>
                  <a:pt x="4936" y="1864"/>
                  <a:pt x="4935" y="1863"/>
                </a:cubicBezTo>
                <a:lnTo>
                  <a:pt x="4935" y="1863"/>
                </a:lnTo>
                <a:cubicBezTo>
                  <a:pt x="4934" y="1862"/>
                  <a:pt x="4933" y="1861"/>
                  <a:pt x="4931" y="1861"/>
                </a:cubicBezTo>
                <a:lnTo>
                  <a:pt x="4931" y="1861"/>
                </a:lnTo>
                <a:cubicBezTo>
                  <a:pt x="4929" y="1859"/>
                  <a:pt x="4926" y="1857"/>
                  <a:pt x="4923" y="1856"/>
                </a:cubicBezTo>
                <a:lnTo>
                  <a:pt x="4923" y="1856"/>
                </a:lnTo>
                <a:lnTo>
                  <a:pt x="4923" y="1855"/>
                </a:lnTo>
                <a:lnTo>
                  <a:pt x="4923" y="1855"/>
                </a:lnTo>
                <a:cubicBezTo>
                  <a:pt x="4891" y="1837"/>
                  <a:pt x="4854" y="1826"/>
                  <a:pt x="4812" y="1824"/>
                </a:cubicBezTo>
                <a:lnTo>
                  <a:pt x="4812" y="1824"/>
                </a:lnTo>
                <a:cubicBezTo>
                  <a:pt x="4807" y="1824"/>
                  <a:pt x="4803" y="1824"/>
                  <a:pt x="4798" y="1824"/>
                </a:cubicBezTo>
                <a:lnTo>
                  <a:pt x="4798" y="1824"/>
                </a:lnTo>
                <a:cubicBezTo>
                  <a:pt x="4732" y="1824"/>
                  <a:pt x="4637" y="1851"/>
                  <a:pt x="4544" y="1897"/>
                </a:cubicBezTo>
                <a:lnTo>
                  <a:pt x="4544" y="1897"/>
                </a:lnTo>
                <a:cubicBezTo>
                  <a:pt x="4506" y="1915"/>
                  <a:pt x="4463" y="1913"/>
                  <a:pt x="4429" y="1891"/>
                </a:cubicBezTo>
                <a:lnTo>
                  <a:pt x="4429" y="1891"/>
                </a:lnTo>
                <a:cubicBezTo>
                  <a:pt x="4419" y="1885"/>
                  <a:pt x="4410" y="1876"/>
                  <a:pt x="4402" y="1868"/>
                </a:cubicBezTo>
                <a:lnTo>
                  <a:pt x="4402" y="1868"/>
                </a:lnTo>
                <a:lnTo>
                  <a:pt x="4402" y="1868"/>
                </a:lnTo>
                <a:cubicBezTo>
                  <a:pt x="4400" y="840"/>
                  <a:pt x="3560" y="0"/>
                  <a:pt x="2533" y="0"/>
                </a:cubicBezTo>
                <a:lnTo>
                  <a:pt x="2533" y="0"/>
                </a:lnTo>
                <a:lnTo>
                  <a:pt x="2533" y="0"/>
                </a:lnTo>
                <a:cubicBezTo>
                  <a:pt x="1505" y="0"/>
                  <a:pt x="664" y="841"/>
                  <a:pt x="664" y="1870"/>
                </a:cubicBezTo>
                <a:lnTo>
                  <a:pt x="664" y="1892"/>
                </a:lnTo>
                <a:lnTo>
                  <a:pt x="664" y="1892"/>
                </a:lnTo>
                <a:cubicBezTo>
                  <a:pt x="671" y="1899"/>
                  <a:pt x="677" y="1905"/>
                  <a:pt x="685" y="1910"/>
                </a:cubicBezTo>
                <a:lnTo>
                  <a:pt x="685" y="1910"/>
                </a:lnTo>
                <a:cubicBezTo>
                  <a:pt x="720" y="1932"/>
                  <a:pt x="763" y="1934"/>
                  <a:pt x="800" y="1916"/>
                </a:cubicBezTo>
                <a:lnTo>
                  <a:pt x="800" y="1916"/>
                </a:lnTo>
                <a:cubicBezTo>
                  <a:pt x="893" y="1870"/>
                  <a:pt x="989" y="1843"/>
                  <a:pt x="1054" y="1843"/>
                </a:cubicBezTo>
                <a:lnTo>
                  <a:pt x="1054" y="1843"/>
                </a:lnTo>
                <a:cubicBezTo>
                  <a:pt x="1059" y="1843"/>
                  <a:pt x="1064" y="1843"/>
                  <a:pt x="1068" y="1843"/>
                </a:cubicBezTo>
                <a:lnTo>
                  <a:pt x="1068" y="1843"/>
                </a:lnTo>
                <a:cubicBezTo>
                  <a:pt x="1110" y="1846"/>
                  <a:pt x="1147" y="1856"/>
                  <a:pt x="1179" y="1874"/>
                </a:cubicBezTo>
                <a:lnTo>
                  <a:pt x="1179" y="1874"/>
                </a:lnTo>
                <a:cubicBezTo>
                  <a:pt x="1179" y="1875"/>
                  <a:pt x="1179" y="1875"/>
                  <a:pt x="1180" y="1875"/>
                </a:cubicBezTo>
                <a:lnTo>
                  <a:pt x="1180" y="1875"/>
                </a:lnTo>
                <a:cubicBezTo>
                  <a:pt x="1182" y="1877"/>
                  <a:pt x="1185" y="1878"/>
                  <a:pt x="1187" y="1880"/>
                </a:cubicBezTo>
                <a:lnTo>
                  <a:pt x="1187" y="1880"/>
                </a:lnTo>
                <a:cubicBezTo>
                  <a:pt x="1188" y="1881"/>
                  <a:pt x="1190" y="1881"/>
                  <a:pt x="1191" y="1882"/>
                </a:cubicBezTo>
                <a:lnTo>
                  <a:pt x="1191" y="1882"/>
                </a:lnTo>
                <a:cubicBezTo>
                  <a:pt x="1193" y="1883"/>
                  <a:pt x="1194" y="1884"/>
                  <a:pt x="1196" y="1885"/>
                </a:cubicBezTo>
                <a:lnTo>
                  <a:pt x="1196" y="1885"/>
                </a:lnTo>
                <a:cubicBezTo>
                  <a:pt x="1198" y="1887"/>
                  <a:pt x="1200" y="1888"/>
                  <a:pt x="1202" y="1889"/>
                </a:cubicBezTo>
                <a:lnTo>
                  <a:pt x="1202" y="1889"/>
                </a:lnTo>
                <a:cubicBezTo>
                  <a:pt x="1203" y="1890"/>
                  <a:pt x="1203" y="1891"/>
                  <a:pt x="1204" y="1891"/>
                </a:cubicBezTo>
                <a:lnTo>
                  <a:pt x="1204" y="1891"/>
                </a:lnTo>
                <a:cubicBezTo>
                  <a:pt x="1217" y="1902"/>
                  <a:pt x="1229" y="1913"/>
                  <a:pt x="1240" y="1926"/>
                </a:cubicBezTo>
                <a:lnTo>
                  <a:pt x="1240" y="1926"/>
                </a:lnTo>
                <a:cubicBezTo>
                  <a:pt x="1282" y="1978"/>
                  <a:pt x="1305" y="2052"/>
                  <a:pt x="1305" y="2134"/>
                </a:cubicBezTo>
                <a:lnTo>
                  <a:pt x="1305" y="2134"/>
                </a:lnTo>
                <a:cubicBezTo>
                  <a:pt x="1305" y="2227"/>
                  <a:pt x="1277" y="2303"/>
                  <a:pt x="1228" y="2354"/>
                </a:cubicBezTo>
                <a:lnTo>
                  <a:pt x="1228" y="2354"/>
                </a:lnTo>
                <a:cubicBezTo>
                  <a:pt x="1202" y="2381"/>
                  <a:pt x="1170" y="2401"/>
                  <a:pt x="1133" y="2412"/>
                </a:cubicBezTo>
                <a:lnTo>
                  <a:pt x="1133" y="2412"/>
                </a:lnTo>
                <a:cubicBezTo>
                  <a:pt x="1109" y="2421"/>
                  <a:pt x="1083" y="2424"/>
                  <a:pt x="1054" y="2424"/>
                </a:cubicBezTo>
                <a:lnTo>
                  <a:pt x="1054" y="2424"/>
                </a:lnTo>
                <a:cubicBezTo>
                  <a:pt x="990" y="2424"/>
                  <a:pt x="895" y="2395"/>
                  <a:pt x="800" y="2347"/>
                </a:cubicBezTo>
                <a:lnTo>
                  <a:pt x="800" y="2347"/>
                </a:lnTo>
                <a:cubicBezTo>
                  <a:pt x="764" y="2329"/>
                  <a:pt x="722" y="2331"/>
                  <a:pt x="687" y="2352"/>
                </a:cubicBezTo>
                <a:lnTo>
                  <a:pt x="687" y="2352"/>
                </a:lnTo>
                <a:cubicBezTo>
                  <a:pt x="685" y="2353"/>
                  <a:pt x="683" y="2355"/>
                  <a:pt x="680" y="2356"/>
                </a:cubicBezTo>
                <a:lnTo>
                  <a:pt x="680" y="2356"/>
                </a:lnTo>
                <a:cubicBezTo>
                  <a:pt x="674" y="2361"/>
                  <a:pt x="670" y="2366"/>
                  <a:pt x="664" y="2371"/>
                </a:cubicBezTo>
                <a:lnTo>
                  <a:pt x="664" y="4880"/>
                </a:lnTo>
                <a:lnTo>
                  <a:pt x="664" y="4880"/>
                </a:lnTo>
                <a:cubicBezTo>
                  <a:pt x="656" y="4899"/>
                  <a:pt x="642" y="4916"/>
                  <a:pt x="624" y="4929"/>
                </a:cubicBezTo>
                <a:lnTo>
                  <a:pt x="624" y="4929"/>
                </a:lnTo>
                <a:cubicBezTo>
                  <a:pt x="623" y="4931"/>
                  <a:pt x="620" y="4932"/>
                  <a:pt x="618" y="4933"/>
                </a:cubicBezTo>
                <a:lnTo>
                  <a:pt x="618" y="4933"/>
                </a:lnTo>
                <a:cubicBezTo>
                  <a:pt x="583" y="4954"/>
                  <a:pt x="541" y="4956"/>
                  <a:pt x="505" y="4938"/>
                </a:cubicBezTo>
                <a:lnTo>
                  <a:pt x="505" y="4938"/>
                </a:lnTo>
                <a:cubicBezTo>
                  <a:pt x="410" y="4890"/>
                  <a:pt x="315" y="4861"/>
                  <a:pt x="251" y="4861"/>
                </a:cubicBezTo>
                <a:lnTo>
                  <a:pt x="251" y="4861"/>
                </a:lnTo>
                <a:cubicBezTo>
                  <a:pt x="223" y="4861"/>
                  <a:pt x="196" y="4865"/>
                  <a:pt x="171" y="4873"/>
                </a:cubicBezTo>
                <a:lnTo>
                  <a:pt x="171" y="4873"/>
                </a:lnTo>
                <a:cubicBezTo>
                  <a:pt x="135" y="4884"/>
                  <a:pt x="103" y="4904"/>
                  <a:pt x="77" y="4931"/>
                </a:cubicBezTo>
                <a:lnTo>
                  <a:pt x="77" y="4931"/>
                </a:lnTo>
                <a:cubicBezTo>
                  <a:pt x="28" y="4982"/>
                  <a:pt x="0" y="5058"/>
                  <a:pt x="0" y="5152"/>
                </a:cubicBezTo>
                <a:lnTo>
                  <a:pt x="0" y="5152"/>
                </a:lnTo>
                <a:cubicBezTo>
                  <a:pt x="0" y="5234"/>
                  <a:pt x="23" y="5307"/>
                  <a:pt x="65" y="5359"/>
                </a:cubicBezTo>
                <a:lnTo>
                  <a:pt x="65" y="5359"/>
                </a:lnTo>
                <a:cubicBezTo>
                  <a:pt x="76" y="5372"/>
                  <a:pt x="88" y="5384"/>
                  <a:pt x="101" y="5393"/>
                </a:cubicBezTo>
                <a:lnTo>
                  <a:pt x="101" y="5393"/>
                </a:lnTo>
                <a:cubicBezTo>
                  <a:pt x="101" y="5394"/>
                  <a:pt x="102" y="5395"/>
                  <a:pt x="103" y="5395"/>
                </a:cubicBezTo>
                <a:lnTo>
                  <a:pt x="103" y="5395"/>
                </a:lnTo>
                <a:cubicBezTo>
                  <a:pt x="105" y="5397"/>
                  <a:pt x="107" y="5398"/>
                  <a:pt x="109" y="5399"/>
                </a:cubicBezTo>
                <a:lnTo>
                  <a:pt x="109" y="5399"/>
                </a:lnTo>
                <a:cubicBezTo>
                  <a:pt x="111" y="5401"/>
                  <a:pt x="113" y="5402"/>
                  <a:pt x="114" y="5403"/>
                </a:cubicBezTo>
                <a:lnTo>
                  <a:pt x="114" y="5403"/>
                </a:lnTo>
                <a:cubicBezTo>
                  <a:pt x="115" y="5404"/>
                  <a:pt x="116" y="5404"/>
                  <a:pt x="118" y="5406"/>
                </a:cubicBezTo>
                <a:lnTo>
                  <a:pt x="118" y="5406"/>
                </a:lnTo>
                <a:cubicBezTo>
                  <a:pt x="120" y="5407"/>
                  <a:pt x="122" y="5409"/>
                  <a:pt x="125" y="5410"/>
                </a:cubicBezTo>
                <a:lnTo>
                  <a:pt x="125" y="5410"/>
                </a:lnTo>
                <a:lnTo>
                  <a:pt x="126" y="5410"/>
                </a:lnTo>
                <a:lnTo>
                  <a:pt x="126" y="5410"/>
                </a:lnTo>
                <a:cubicBezTo>
                  <a:pt x="158" y="5429"/>
                  <a:pt x="195" y="5440"/>
                  <a:pt x="237" y="5442"/>
                </a:cubicBezTo>
                <a:lnTo>
                  <a:pt x="237" y="5442"/>
                </a:lnTo>
                <a:cubicBezTo>
                  <a:pt x="241" y="5443"/>
                  <a:pt x="246" y="5443"/>
                  <a:pt x="251" y="5443"/>
                </a:cubicBezTo>
                <a:lnTo>
                  <a:pt x="251" y="5443"/>
                </a:lnTo>
                <a:cubicBezTo>
                  <a:pt x="317" y="5443"/>
                  <a:pt x="412" y="5415"/>
                  <a:pt x="505" y="5370"/>
                </a:cubicBezTo>
                <a:lnTo>
                  <a:pt x="505" y="5370"/>
                </a:lnTo>
                <a:cubicBezTo>
                  <a:pt x="543" y="5351"/>
                  <a:pt x="585" y="5354"/>
                  <a:pt x="619" y="5375"/>
                </a:cubicBezTo>
                <a:lnTo>
                  <a:pt x="619" y="5375"/>
                </a:lnTo>
                <a:cubicBezTo>
                  <a:pt x="640" y="5388"/>
                  <a:pt x="655" y="5406"/>
                  <a:pt x="664" y="5426"/>
                </a:cubicBezTo>
                <a:lnTo>
                  <a:pt x="664" y="5426"/>
                </a:lnTo>
                <a:cubicBezTo>
                  <a:pt x="664" y="5427"/>
                  <a:pt x="664" y="5427"/>
                  <a:pt x="664" y="5427"/>
                </a:cubicBezTo>
                <a:lnTo>
                  <a:pt x="664" y="5427"/>
                </a:lnTo>
                <a:cubicBezTo>
                  <a:pt x="673" y="6448"/>
                  <a:pt x="1509" y="7281"/>
                  <a:pt x="2533" y="7281"/>
                </a:cubicBezTo>
                <a:lnTo>
                  <a:pt x="2533" y="7281"/>
                </a:lnTo>
                <a:lnTo>
                  <a:pt x="2533" y="7281"/>
                </a:lnTo>
                <a:cubicBezTo>
                  <a:pt x="3561" y="7281"/>
                  <a:pt x="4402" y="6440"/>
                  <a:pt x="4402" y="5411"/>
                </a:cubicBezTo>
                <a:lnTo>
                  <a:pt x="4402" y="5378"/>
                </a:lnTo>
                <a:lnTo>
                  <a:pt x="4402" y="5378"/>
                </a:lnTo>
                <a:cubicBezTo>
                  <a:pt x="4399" y="5376"/>
                  <a:pt x="4397" y="5375"/>
                  <a:pt x="4394" y="53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74C450D2-CA17-2B4E-A33F-0DFB3ED6E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1828" y="3578312"/>
            <a:ext cx="5438683" cy="9069961"/>
          </a:xfrm>
          <a:custGeom>
            <a:avLst/>
            <a:gdLst>
              <a:gd name="T0" fmla="*/ 2496 w 4367"/>
              <a:gd name="T1" fmla="*/ 0 h 7282"/>
              <a:gd name="T2" fmla="*/ 627 w 4367"/>
              <a:gd name="T3" fmla="*/ 1868 h 7282"/>
              <a:gd name="T4" fmla="*/ 654 w 4367"/>
              <a:gd name="T5" fmla="*/ 1891 h 7282"/>
              <a:gd name="T6" fmla="*/ 769 w 4367"/>
              <a:gd name="T7" fmla="*/ 1897 h 7282"/>
              <a:gd name="T8" fmla="*/ 1023 w 4367"/>
              <a:gd name="T9" fmla="*/ 1824 h 7282"/>
              <a:gd name="T10" fmla="*/ 1037 w 4367"/>
              <a:gd name="T11" fmla="*/ 1824 h 7282"/>
              <a:gd name="T12" fmla="*/ 1148 w 4367"/>
              <a:gd name="T13" fmla="*/ 1855 h 7282"/>
              <a:gd name="T14" fmla="*/ 1148 w 4367"/>
              <a:gd name="T15" fmla="*/ 1856 h 7282"/>
              <a:gd name="T16" fmla="*/ 1156 w 4367"/>
              <a:gd name="T17" fmla="*/ 1861 h 7282"/>
              <a:gd name="T18" fmla="*/ 1160 w 4367"/>
              <a:gd name="T19" fmla="*/ 1863 h 7282"/>
              <a:gd name="T20" fmla="*/ 1165 w 4367"/>
              <a:gd name="T21" fmla="*/ 1866 h 7282"/>
              <a:gd name="T22" fmla="*/ 1171 w 4367"/>
              <a:gd name="T23" fmla="*/ 1871 h 7282"/>
              <a:gd name="T24" fmla="*/ 1173 w 4367"/>
              <a:gd name="T25" fmla="*/ 1872 h 7282"/>
              <a:gd name="T26" fmla="*/ 1208 w 4367"/>
              <a:gd name="T27" fmla="*/ 1907 h 7282"/>
              <a:gd name="T28" fmla="*/ 1273 w 4367"/>
              <a:gd name="T29" fmla="*/ 2115 h 7282"/>
              <a:gd name="T30" fmla="*/ 1197 w 4367"/>
              <a:gd name="T31" fmla="*/ 2336 h 7282"/>
              <a:gd name="T32" fmla="*/ 1102 w 4367"/>
              <a:gd name="T33" fmla="*/ 2394 h 7282"/>
              <a:gd name="T34" fmla="*/ 1023 w 4367"/>
              <a:gd name="T35" fmla="*/ 2405 h 7282"/>
              <a:gd name="T36" fmla="*/ 769 w 4367"/>
              <a:gd name="T37" fmla="*/ 2328 h 7282"/>
              <a:gd name="T38" fmla="*/ 655 w 4367"/>
              <a:gd name="T39" fmla="*/ 2333 h 7282"/>
              <a:gd name="T40" fmla="*/ 649 w 4367"/>
              <a:gd name="T41" fmla="*/ 2337 h 7282"/>
              <a:gd name="T42" fmla="*/ 627 w 4367"/>
              <a:gd name="T43" fmla="*/ 2358 h 7282"/>
              <a:gd name="T44" fmla="*/ 627 w 4367"/>
              <a:gd name="T45" fmla="*/ 4924 h 7282"/>
              <a:gd name="T46" fmla="*/ 624 w 4367"/>
              <a:gd name="T47" fmla="*/ 4926 h 7282"/>
              <a:gd name="T48" fmla="*/ 617 w 4367"/>
              <a:gd name="T49" fmla="*/ 4931 h 7282"/>
              <a:gd name="T50" fmla="*/ 504 w 4367"/>
              <a:gd name="T51" fmla="*/ 4935 h 7282"/>
              <a:gd name="T52" fmla="*/ 250 w 4367"/>
              <a:gd name="T53" fmla="*/ 4858 h 7282"/>
              <a:gd name="T54" fmla="*/ 171 w 4367"/>
              <a:gd name="T55" fmla="*/ 4870 h 7282"/>
              <a:gd name="T56" fmla="*/ 76 w 4367"/>
              <a:gd name="T57" fmla="*/ 4928 h 7282"/>
              <a:gd name="T58" fmla="*/ 0 w 4367"/>
              <a:gd name="T59" fmla="*/ 5149 h 7282"/>
              <a:gd name="T60" fmla="*/ 64 w 4367"/>
              <a:gd name="T61" fmla="*/ 5356 h 7282"/>
              <a:gd name="T62" fmla="*/ 100 w 4367"/>
              <a:gd name="T63" fmla="*/ 5391 h 7282"/>
              <a:gd name="T64" fmla="*/ 102 w 4367"/>
              <a:gd name="T65" fmla="*/ 5393 h 7282"/>
              <a:gd name="T66" fmla="*/ 108 w 4367"/>
              <a:gd name="T67" fmla="*/ 5397 h 7282"/>
              <a:gd name="T68" fmla="*/ 113 w 4367"/>
              <a:gd name="T69" fmla="*/ 5401 h 7282"/>
              <a:gd name="T70" fmla="*/ 116 w 4367"/>
              <a:gd name="T71" fmla="*/ 5403 h 7282"/>
              <a:gd name="T72" fmla="*/ 125 w 4367"/>
              <a:gd name="T73" fmla="*/ 5408 h 7282"/>
              <a:gd name="T74" fmla="*/ 125 w 4367"/>
              <a:gd name="T75" fmla="*/ 5408 h 7282"/>
              <a:gd name="T76" fmla="*/ 236 w 4367"/>
              <a:gd name="T77" fmla="*/ 5439 h 7282"/>
              <a:gd name="T78" fmla="*/ 250 w 4367"/>
              <a:gd name="T79" fmla="*/ 5439 h 7282"/>
              <a:gd name="T80" fmla="*/ 504 w 4367"/>
              <a:gd name="T81" fmla="*/ 5367 h 7282"/>
              <a:gd name="T82" fmla="*/ 619 w 4367"/>
              <a:gd name="T83" fmla="*/ 5373 h 7282"/>
              <a:gd name="T84" fmla="*/ 627 w 4367"/>
              <a:gd name="T85" fmla="*/ 5411 h 7282"/>
              <a:gd name="T86" fmla="*/ 2496 w 4367"/>
              <a:gd name="T87" fmla="*/ 7281 h 7282"/>
              <a:gd name="T88" fmla="*/ 4366 w 4367"/>
              <a:gd name="T89" fmla="*/ 5411 h 7282"/>
              <a:gd name="T90" fmla="*/ 4366 w 4367"/>
              <a:gd name="T91" fmla="*/ 1870 h 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367" h="7282">
                <a:moveTo>
                  <a:pt x="2496" y="0"/>
                </a:moveTo>
                <a:lnTo>
                  <a:pt x="2496" y="0"/>
                </a:lnTo>
                <a:lnTo>
                  <a:pt x="2496" y="0"/>
                </a:lnTo>
                <a:cubicBezTo>
                  <a:pt x="1469" y="0"/>
                  <a:pt x="628" y="840"/>
                  <a:pt x="627" y="1868"/>
                </a:cubicBezTo>
                <a:lnTo>
                  <a:pt x="627" y="1868"/>
                </a:lnTo>
                <a:cubicBezTo>
                  <a:pt x="635" y="1876"/>
                  <a:pt x="644" y="1885"/>
                  <a:pt x="654" y="1891"/>
                </a:cubicBezTo>
                <a:lnTo>
                  <a:pt x="654" y="1891"/>
                </a:lnTo>
                <a:cubicBezTo>
                  <a:pt x="688" y="1913"/>
                  <a:pt x="731" y="1915"/>
                  <a:pt x="769" y="1897"/>
                </a:cubicBezTo>
                <a:lnTo>
                  <a:pt x="769" y="1897"/>
                </a:lnTo>
                <a:cubicBezTo>
                  <a:pt x="862" y="1851"/>
                  <a:pt x="957" y="1824"/>
                  <a:pt x="1023" y="1824"/>
                </a:cubicBezTo>
                <a:lnTo>
                  <a:pt x="1023" y="1824"/>
                </a:lnTo>
                <a:cubicBezTo>
                  <a:pt x="1028" y="1824"/>
                  <a:pt x="1032" y="1824"/>
                  <a:pt x="1037" y="1824"/>
                </a:cubicBezTo>
                <a:lnTo>
                  <a:pt x="1037" y="1824"/>
                </a:lnTo>
                <a:cubicBezTo>
                  <a:pt x="1079" y="1826"/>
                  <a:pt x="1116" y="1837"/>
                  <a:pt x="1148" y="1855"/>
                </a:cubicBezTo>
                <a:lnTo>
                  <a:pt x="1148" y="1855"/>
                </a:lnTo>
                <a:lnTo>
                  <a:pt x="1148" y="1856"/>
                </a:lnTo>
                <a:lnTo>
                  <a:pt x="1148" y="1856"/>
                </a:lnTo>
                <a:cubicBezTo>
                  <a:pt x="1151" y="1857"/>
                  <a:pt x="1154" y="1859"/>
                  <a:pt x="1156" y="1861"/>
                </a:cubicBezTo>
                <a:lnTo>
                  <a:pt x="1156" y="1861"/>
                </a:lnTo>
                <a:cubicBezTo>
                  <a:pt x="1158" y="1861"/>
                  <a:pt x="1159" y="1862"/>
                  <a:pt x="1160" y="1863"/>
                </a:cubicBezTo>
                <a:lnTo>
                  <a:pt x="1160" y="1863"/>
                </a:lnTo>
                <a:cubicBezTo>
                  <a:pt x="1161" y="1864"/>
                  <a:pt x="1163" y="1865"/>
                  <a:pt x="1165" y="1866"/>
                </a:cubicBezTo>
                <a:lnTo>
                  <a:pt x="1165" y="1866"/>
                </a:lnTo>
                <a:cubicBezTo>
                  <a:pt x="1167" y="1868"/>
                  <a:pt x="1169" y="1870"/>
                  <a:pt x="1171" y="1871"/>
                </a:cubicBezTo>
                <a:lnTo>
                  <a:pt x="1171" y="1871"/>
                </a:lnTo>
                <a:cubicBezTo>
                  <a:pt x="1171" y="1871"/>
                  <a:pt x="1172" y="1872"/>
                  <a:pt x="1173" y="1872"/>
                </a:cubicBezTo>
                <a:lnTo>
                  <a:pt x="1173" y="1872"/>
                </a:lnTo>
                <a:cubicBezTo>
                  <a:pt x="1186" y="1882"/>
                  <a:pt x="1198" y="1894"/>
                  <a:pt x="1208" y="1907"/>
                </a:cubicBezTo>
                <a:lnTo>
                  <a:pt x="1208" y="1907"/>
                </a:lnTo>
                <a:cubicBezTo>
                  <a:pt x="1251" y="1959"/>
                  <a:pt x="1273" y="2033"/>
                  <a:pt x="1273" y="2115"/>
                </a:cubicBezTo>
                <a:lnTo>
                  <a:pt x="1273" y="2115"/>
                </a:lnTo>
                <a:cubicBezTo>
                  <a:pt x="1273" y="2208"/>
                  <a:pt x="1246" y="2285"/>
                  <a:pt x="1197" y="2336"/>
                </a:cubicBezTo>
                <a:lnTo>
                  <a:pt x="1197" y="2336"/>
                </a:lnTo>
                <a:cubicBezTo>
                  <a:pt x="1171" y="2362"/>
                  <a:pt x="1139" y="2382"/>
                  <a:pt x="1102" y="2394"/>
                </a:cubicBezTo>
                <a:lnTo>
                  <a:pt x="1102" y="2394"/>
                </a:lnTo>
                <a:cubicBezTo>
                  <a:pt x="1078" y="2401"/>
                  <a:pt x="1051" y="2405"/>
                  <a:pt x="1023" y="2405"/>
                </a:cubicBezTo>
                <a:lnTo>
                  <a:pt x="1023" y="2405"/>
                </a:lnTo>
                <a:cubicBezTo>
                  <a:pt x="959" y="2405"/>
                  <a:pt x="863" y="2376"/>
                  <a:pt x="769" y="2328"/>
                </a:cubicBezTo>
                <a:lnTo>
                  <a:pt x="769" y="2328"/>
                </a:lnTo>
                <a:cubicBezTo>
                  <a:pt x="732" y="2310"/>
                  <a:pt x="690" y="2312"/>
                  <a:pt x="655" y="2333"/>
                </a:cubicBezTo>
                <a:lnTo>
                  <a:pt x="655" y="2333"/>
                </a:lnTo>
                <a:cubicBezTo>
                  <a:pt x="654" y="2334"/>
                  <a:pt x="651" y="2336"/>
                  <a:pt x="649" y="2337"/>
                </a:cubicBezTo>
                <a:lnTo>
                  <a:pt x="649" y="2337"/>
                </a:lnTo>
                <a:cubicBezTo>
                  <a:pt x="641" y="2343"/>
                  <a:pt x="633" y="2350"/>
                  <a:pt x="627" y="2358"/>
                </a:cubicBezTo>
                <a:lnTo>
                  <a:pt x="627" y="4924"/>
                </a:lnTo>
                <a:lnTo>
                  <a:pt x="627" y="4924"/>
                </a:lnTo>
                <a:cubicBezTo>
                  <a:pt x="626" y="4924"/>
                  <a:pt x="625" y="4926"/>
                  <a:pt x="624" y="4926"/>
                </a:cubicBezTo>
                <a:lnTo>
                  <a:pt x="624" y="4926"/>
                </a:lnTo>
                <a:cubicBezTo>
                  <a:pt x="622" y="4927"/>
                  <a:pt x="619" y="4929"/>
                  <a:pt x="617" y="4931"/>
                </a:cubicBezTo>
                <a:lnTo>
                  <a:pt x="617" y="4931"/>
                </a:lnTo>
                <a:cubicBezTo>
                  <a:pt x="583" y="4952"/>
                  <a:pt x="540" y="4954"/>
                  <a:pt x="504" y="4935"/>
                </a:cubicBezTo>
                <a:lnTo>
                  <a:pt x="504" y="4935"/>
                </a:lnTo>
                <a:cubicBezTo>
                  <a:pt x="409" y="4887"/>
                  <a:pt x="314" y="4858"/>
                  <a:pt x="250" y="4858"/>
                </a:cubicBezTo>
                <a:lnTo>
                  <a:pt x="250" y="4858"/>
                </a:lnTo>
                <a:cubicBezTo>
                  <a:pt x="221" y="4858"/>
                  <a:pt x="195" y="4863"/>
                  <a:pt x="171" y="4870"/>
                </a:cubicBezTo>
                <a:lnTo>
                  <a:pt x="171" y="4870"/>
                </a:lnTo>
                <a:cubicBezTo>
                  <a:pt x="134" y="4882"/>
                  <a:pt x="102" y="4901"/>
                  <a:pt x="76" y="4928"/>
                </a:cubicBezTo>
                <a:lnTo>
                  <a:pt x="76" y="4928"/>
                </a:lnTo>
                <a:cubicBezTo>
                  <a:pt x="27" y="4979"/>
                  <a:pt x="0" y="5055"/>
                  <a:pt x="0" y="5149"/>
                </a:cubicBezTo>
                <a:lnTo>
                  <a:pt x="0" y="5149"/>
                </a:lnTo>
                <a:cubicBezTo>
                  <a:pt x="0" y="5231"/>
                  <a:pt x="22" y="5305"/>
                  <a:pt x="64" y="5356"/>
                </a:cubicBezTo>
                <a:lnTo>
                  <a:pt x="64" y="5356"/>
                </a:lnTo>
                <a:cubicBezTo>
                  <a:pt x="75" y="5370"/>
                  <a:pt x="87" y="5381"/>
                  <a:pt x="100" y="5391"/>
                </a:cubicBezTo>
                <a:lnTo>
                  <a:pt x="100" y="5391"/>
                </a:lnTo>
                <a:cubicBezTo>
                  <a:pt x="101" y="5392"/>
                  <a:pt x="101" y="5392"/>
                  <a:pt x="102" y="5393"/>
                </a:cubicBezTo>
                <a:lnTo>
                  <a:pt x="102" y="5393"/>
                </a:lnTo>
                <a:cubicBezTo>
                  <a:pt x="104" y="5394"/>
                  <a:pt x="106" y="5396"/>
                  <a:pt x="108" y="5397"/>
                </a:cubicBezTo>
                <a:lnTo>
                  <a:pt x="108" y="5397"/>
                </a:lnTo>
                <a:cubicBezTo>
                  <a:pt x="110" y="5398"/>
                  <a:pt x="112" y="5399"/>
                  <a:pt x="113" y="5401"/>
                </a:cubicBezTo>
                <a:lnTo>
                  <a:pt x="113" y="5401"/>
                </a:lnTo>
                <a:cubicBezTo>
                  <a:pt x="114" y="5401"/>
                  <a:pt x="115" y="5402"/>
                  <a:pt x="116" y="5403"/>
                </a:cubicBezTo>
                <a:lnTo>
                  <a:pt x="116" y="5403"/>
                </a:lnTo>
                <a:cubicBezTo>
                  <a:pt x="119" y="5404"/>
                  <a:pt x="121" y="5406"/>
                  <a:pt x="125" y="5408"/>
                </a:cubicBezTo>
                <a:lnTo>
                  <a:pt x="125" y="5408"/>
                </a:lnTo>
                <a:lnTo>
                  <a:pt x="125" y="5408"/>
                </a:lnTo>
                <a:lnTo>
                  <a:pt x="125" y="5408"/>
                </a:lnTo>
                <a:cubicBezTo>
                  <a:pt x="157" y="5427"/>
                  <a:pt x="194" y="5438"/>
                  <a:pt x="236" y="5439"/>
                </a:cubicBezTo>
                <a:lnTo>
                  <a:pt x="236" y="5439"/>
                </a:lnTo>
                <a:cubicBezTo>
                  <a:pt x="241" y="5439"/>
                  <a:pt x="245" y="5439"/>
                  <a:pt x="250" y="5439"/>
                </a:cubicBezTo>
                <a:lnTo>
                  <a:pt x="250" y="5439"/>
                </a:lnTo>
                <a:cubicBezTo>
                  <a:pt x="316" y="5439"/>
                  <a:pt x="411" y="5412"/>
                  <a:pt x="504" y="5367"/>
                </a:cubicBezTo>
                <a:lnTo>
                  <a:pt x="504" y="5367"/>
                </a:lnTo>
                <a:cubicBezTo>
                  <a:pt x="542" y="5349"/>
                  <a:pt x="585" y="5351"/>
                  <a:pt x="619" y="5373"/>
                </a:cubicBezTo>
                <a:lnTo>
                  <a:pt x="619" y="5373"/>
                </a:lnTo>
                <a:cubicBezTo>
                  <a:pt x="622" y="5375"/>
                  <a:pt x="624" y="5376"/>
                  <a:pt x="627" y="5378"/>
                </a:cubicBezTo>
                <a:lnTo>
                  <a:pt x="627" y="5411"/>
                </a:lnTo>
                <a:lnTo>
                  <a:pt x="627" y="5411"/>
                </a:lnTo>
                <a:cubicBezTo>
                  <a:pt x="627" y="6440"/>
                  <a:pt x="1468" y="7281"/>
                  <a:pt x="2496" y="7281"/>
                </a:cubicBezTo>
                <a:lnTo>
                  <a:pt x="2496" y="7281"/>
                </a:lnTo>
                <a:cubicBezTo>
                  <a:pt x="3525" y="7281"/>
                  <a:pt x="4366" y="6440"/>
                  <a:pt x="4366" y="5411"/>
                </a:cubicBezTo>
                <a:lnTo>
                  <a:pt x="4366" y="1870"/>
                </a:lnTo>
                <a:lnTo>
                  <a:pt x="4366" y="1870"/>
                </a:lnTo>
                <a:cubicBezTo>
                  <a:pt x="4366" y="841"/>
                  <a:pt x="3525" y="0"/>
                  <a:pt x="249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F0A0018B-FD9B-534C-825C-7B466B78C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2278" y="10220097"/>
            <a:ext cx="1367909" cy="1241558"/>
          </a:xfrm>
          <a:custGeom>
            <a:avLst/>
            <a:gdLst>
              <a:gd name="T0" fmla="*/ 50 w 1097"/>
              <a:gd name="T1" fmla="*/ 948 h 998"/>
              <a:gd name="T2" fmla="*/ 350 w 1097"/>
              <a:gd name="T3" fmla="*/ 649 h 998"/>
              <a:gd name="T4" fmla="*/ 548 w 1097"/>
              <a:gd name="T5" fmla="*/ 823 h 998"/>
              <a:gd name="T6" fmla="*/ 745 w 1097"/>
              <a:gd name="T7" fmla="*/ 649 h 998"/>
              <a:gd name="T8" fmla="*/ 1046 w 1097"/>
              <a:gd name="T9" fmla="*/ 948 h 998"/>
              <a:gd name="T10" fmla="*/ 1093 w 1097"/>
              <a:gd name="T11" fmla="*/ 612 h 998"/>
              <a:gd name="T12" fmla="*/ 844 w 1097"/>
              <a:gd name="T13" fmla="*/ 114 h 998"/>
              <a:gd name="T14" fmla="*/ 822 w 1097"/>
              <a:gd name="T15" fmla="*/ 100 h 998"/>
              <a:gd name="T16" fmla="*/ 648 w 1097"/>
              <a:gd name="T17" fmla="*/ 100 h 998"/>
              <a:gd name="T18" fmla="*/ 623 w 1097"/>
              <a:gd name="T19" fmla="*/ 125 h 998"/>
              <a:gd name="T20" fmla="*/ 807 w 1097"/>
              <a:gd name="T21" fmla="*/ 150 h 998"/>
              <a:gd name="T22" fmla="*/ 722 w 1097"/>
              <a:gd name="T23" fmla="*/ 598 h 998"/>
              <a:gd name="T24" fmla="*/ 698 w 1097"/>
              <a:gd name="T25" fmla="*/ 623 h 998"/>
              <a:gd name="T26" fmla="*/ 548 w 1097"/>
              <a:gd name="T27" fmla="*/ 772 h 998"/>
              <a:gd name="T28" fmla="*/ 399 w 1097"/>
              <a:gd name="T29" fmla="*/ 623 h 998"/>
              <a:gd name="T30" fmla="*/ 374 w 1097"/>
              <a:gd name="T31" fmla="*/ 598 h 998"/>
              <a:gd name="T32" fmla="*/ 289 w 1097"/>
              <a:gd name="T33" fmla="*/ 150 h 998"/>
              <a:gd name="T34" fmla="*/ 448 w 1097"/>
              <a:gd name="T35" fmla="*/ 150 h 998"/>
              <a:gd name="T36" fmla="*/ 473 w 1097"/>
              <a:gd name="T37" fmla="*/ 125 h 998"/>
              <a:gd name="T38" fmla="*/ 274 w 1097"/>
              <a:gd name="T39" fmla="*/ 100 h 998"/>
              <a:gd name="T40" fmla="*/ 252 w 1097"/>
              <a:gd name="T41" fmla="*/ 114 h 998"/>
              <a:gd name="T42" fmla="*/ 2 w 1097"/>
              <a:gd name="T43" fmla="*/ 612 h 998"/>
              <a:gd name="T44" fmla="*/ 3 w 1097"/>
              <a:gd name="T45" fmla="*/ 612 h 998"/>
              <a:gd name="T46" fmla="*/ 0 w 1097"/>
              <a:gd name="T47" fmla="*/ 972 h 998"/>
              <a:gd name="T48" fmla="*/ 25 w 1097"/>
              <a:gd name="T49" fmla="*/ 997 h 998"/>
              <a:gd name="T50" fmla="*/ 1072 w 1097"/>
              <a:gd name="T51" fmla="*/ 997 h 998"/>
              <a:gd name="T52" fmla="*/ 1096 w 1097"/>
              <a:gd name="T53" fmla="*/ 623 h 998"/>
              <a:gd name="T54" fmla="*/ 1093 w 1097"/>
              <a:gd name="T55" fmla="*/ 612 h 998"/>
              <a:gd name="T56" fmla="*/ 399 w 1097"/>
              <a:gd name="T57" fmla="*/ 399 h 998"/>
              <a:gd name="T58" fmla="*/ 374 w 1097"/>
              <a:gd name="T59" fmla="*/ 424 h 998"/>
              <a:gd name="T60" fmla="*/ 530 w 1097"/>
              <a:gd name="T61" fmla="*/ 591 h 998"/>
              <a:gd name="T62" fmla="*/ 548 w 1097"/>
              <a:gd name="T63" fmla="*/ 598 h 998"/>
              <a:gd name="T64" fmla="*/ 566 w 1097"/>
              <a:gd name="T65" fmla="*/ 591 h 998"/>
              <a:gd name="T66" fmla="*/ 715 w 1097"/>
              <a:gd name="T67" fmla="*/ 442 h 998"/>
              <a:gd name="T68" fmla="*/ 722 w 1097"/>
              <a:gd name="T69" fmla="*/ 424 h 998"/>
              <a:gd name="T70" fmla="*/ 698 w 1097"/>
              <a:gd name="T71" fmla="*/ 399 h 998"/>
              <a:gd name="T72" fmla="*/ 573 w 1097"/>
              <a:gd name="T73" fmla="*/ 513 h 998"/>
              <a:gd name="T74" fmla="*/ 573 w 1097"/>
              <a:gd name="T75" fmla="*/ 25 h 998"/>
              <a:gd name="T76" fmla="*/ 548 w 1097"/>
              <a:gd name="T77" fmla="*/ 0 h 998"/>
              <a:gd name="T78" fmla="*/ 523 w 1097"/>
              <a:gd name="T79" fmla="*/ 513 h 998"/>
              <a:gd name="T80" fmla="*/ 417 w 1097"/>
              <a:gd name="T81" fmla="*/ 406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97" h="998">
                <a:moveTo>
                  <a:pt x="1046" y="948"/>
                </a:moveTo>
                <a:lnTo>
                  <a:pt x="50" y="948"/>
                </a:lnTo>
                <a:lnTo>
                  <a:pt x="50" y="649"/>
                </a:lnTo>
                <a:lnTo>
                  <a:pt x="350" y="649"/>
                </a:lnTo>
                <a:lnTo>
                  <a:pt x="350" y="649"/>
                </a:lnTo>
                <a:cubicBezTo>
                  <a:pt x="362" y="746"/>
                  <a:pt x="446" y="823"/>
                  <a:pt x="548" y="823"/>
                </a:cubicBezTo>
                <a:lnTo>
                  <a:pt x="548" y="823"/>
                </a:lnTo>
                <a:cubicBezTo>
                  <a:pt x="649" y="823"/>
                  <a:pt x="733" y="746"/>
                  <a:pt x="745" y="649"/>
                </a:cubicBezTo>
                <a:lnTo>
                  <a:pt x="1046" y="649"/>
                </a:lnTo>
                <a:lnTo>
                  <a:pt x="1046" y="948"/>
                </a:lnTo>
                <a:close/>
                <a:moveTo>
                  <a:pt x="1093" y="612"/>
                </a:moveTo>
                <a:lnTo>
                  <a:pt x="1093" y="612"/>
                </a:lnTo>
                <a:lnTo>
                  <a:pt x="844" y="114"/>
                </a:lnTo>
                <a:lnTo>
                  <a:pt x="844" y="114"/>
                </a:lnTo>
                <a:lnTo>
                  <a:pt x="844" y="114"/>
                </a:lnTo>
                <a:cubicBezTo>
                  <a:pt x="840" y="106"/>
                  <a:pt x="832" y="100"/>
                  <a:pt x="822" y="100"/>
                </a:cubicBezTo>
                <a:lnTo>
                  <a:pt x="648" y="100"/>
                </a:lnTo>
                <a:lnTo>
                  <a:pt x="648" y="100"/>
                </a:lnTo>
                <a:cubicBezTo>
                  <a:pt x="634" y="100"/>
                  <a:pt x="623" y="111"/>
                  <a:pt x="623" y="125"/>
                </a:cubicBezTo>
                <a:lnTo>
                  <a:pt x="623" y="125"/>
                </a:lnTo>
                <a:cubicBezTo>
                  <a:pt x="623" y="139"/>
                  <a:pt x="634" y="150"/>
                  <a:pt x="648" y="150"/>
                </a:cubicBezTo>
                <a:lnTo>
                  <a:pt x="807" y="150"/>
                </a:lnTo>
                <a:lnTo>
                  <a:pt x="1031" y="598"/>
                </a:lnTo>
                <a:lnTo>
                  <a:pt x="722" y="598"/>
                </a:lnTo>
                <a:lnTo>
                  <a:pt x="722" y="598"/>
                </a:lnTo>
                <a:cubicBezTo>
                  <a:pt x="709" y="598"/>
                  <a:pt x="698" y="609"/>
                  <a:pt x="698" y="623"/>
                </a:cubicBezTo>
                <a:lnTo>
                  <a:pt x="698" y="623"/>
                </a:lnTo>
                <a:cubicBezTo>
                  <a:pt x="698" y="706"/>
                  <a:pt x="631" y="772"/>
                  <a:pt x="548" y="772"/>
                </a:cubicBezTo>
                <a:lnTo>
                  <a:pt x="548" y="772"/>
                </a:lnTo>
                <a:cubicBezTo>
                  <a:pt x="465" y="772"/>
                  <a:pt x="399" y="706"/>
                  <a:pt x="399" y="623"/>
                </a:cubicBezTo>
                <a:lnTo>
                  <a:pt x="399" y="623"/>
                </a:lnTo>
                <a:cubicBezTo>
                  <a:pt x="399" y="609"/>
                  <a:pt x="388" y="598"/>
                  <a:pt x="374" y="598"/>
                </a:cubicBezTo>
                <a:lnTo>
                  <a:pt x="65" y="598"/>
                </a:lnTo>
                <a:lnTo>
                  <a:pt x="289" y="150"/>
                </a:lnTo>
                <a:lnTo>
                  <a:pt x="448" y="150"/>
                </a:lnTo>
                <a:lnTo>
                  <a:pt x="448" y="150"/>
                </a:lnTo>
                <a:cubicBezTo>
                  <a:pt x="462" y="150"/>
                  <a:pt x="473" y="139"/>
                  <a:pt x="473" y="125"/>
                </a:cubicBezTo>
                <a:lnTo>
                  <a:pt x="473" y="125"/>
                </a:lnTo>
                <a:cubicBezTo>
                  <a:pt x="473" y="111"/>
                  <a:pt x="462" y="100"/>
                  <a:pt x="448" y="100"/>
                </a:cubicBezTo>
                <a:lnTo>
                  <a:pt x="274" y="100"/>
                </a:lnTo>
                <a:lnTo>
                  <a:pt x="274" y="100"/>
                </a:lnTo>
                <a:cubicBezTo>
                  <a:pt x="264" y="100"/>
                  <a:pt x="256" y="106"/>
                  <a:pt x="252" y="114"/>
                </a:cubicBezTo>
                <a:lnTo>
                  <a:pt x="252" y="114"/>
                </a:lnTo>
                <a:lnTo>
                  <a:pt x="2" y="612"/>
                </a:lnTo>
                <a:lnTo>
                  <a:pt x="3" y="612"/>
                </a:lnTo>
                <a:lnTo>
                  <a:pt x="3" y="612"/>
                </a:lnTo>
                <a:cubicBezTo>
                  <a:pt x="1" y="615"/>
                  <a:pt x="0" y="619"/>
                  <a:pt x="0" y="623"/>
                </a:cubicBezTo>
                <a:lnTo>
                  <a:pt x="0" y="972"/>
                </a:lnTo>
                <a:lnTo>
                  <a:pt x="0" y="972"/>
                </a:lnTo>
                <a:cubicBezTo>
                  <a:pt x="0" y="986"/>
                  <a:pt x="11" y="997"/>
                  <a:pt x="25" y="997"/>
                </a:cubicBezTo>
                <a:lnTo>
                  <a:pt x="1072" y="997"/>
                </a:lnTo>
                <a:lnTo>
                  <a:pt x="1072" y="997"/>
                </a:lnTo>
                <a:cubicBezTo>
                  <a:pt x="1085" y="997"/>
                  <a:pt x="1096" y="986"/>
                  <a:pt x="1096" y="972"/>
                </a:cubicBezTo>
                <a:lnTo>
                  <a:pt x="1096" y="623"/>
                </a:lnTo>
                <a:lnTo>
                  <a:pt x="1096" y="623"/>
                </a:lnTo>
                <a:cubicBezTo>
                  <a:pt x="1096" y="619"/>
                  <a:pt x="1095" y="615"/>
                  <a:pt x="1093" y="612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385" y="399"/>
                  <a:pt x="374" y="410"/>
                  <a:pt x="374" y="424"/>
                </a:cubicBezTo>
                <a:lnTo>
                  <a:pt x="374" y="424"/>
                </a:lnTo>
                <a:cubicBezTo>
                  <a:pt x="374" y="431"/>
                  <a:pt x="377" y="437"/>
                  <a:pt x="381" y="442"/>
                </a:cubicBezTo>
                <a:lnTo>
                  <a:pt x="530" y="591"/>
                </a:lnTo>
                <a:lnTo>
                  <a:pt x="530" y="591"/>
                </a:lnTo>
                <a:cubicBezTo>
                  <a:pt x="535" y="596"/>
                  <a:pt x="541" y="598"/>
                  <a:pt x="548" y="598"/>
                </a:cubicBezTo>
                <a:lnTo>
                  <a:pt x="548" y="598"/>
                </a:lnTo>
                <a:cubicBezTo>
                  <a:pt x="555" y="598"/>
                  <a:pt x="561" y="596"/>
                  <a:pt x="566" y="591"/>
                </a:cubicBezTo>
                <a:lnTo>
                  <a:pt x="715" y="442"/>
                </a:lnTo>
                <a:lnTo>
                  <a:pt x="715" y="442"/>
                </a:lnTo>
                <a:cubicBezTo>
                  <a:pt x="720" y="437"/>
                  <a:pt x="722" y="431"/>
                  <a:pt x="722" y="424"/>
                </a:cubicBezTo>
                <a:lnTo>
                  <a:pt x="722" y="424"/>
                </a:lnTo>
                <a:cubicBezTo>
                  <a:pt x="722" y="410"/>
                  <a:pt x="711" y="399"/>
                  <a:pt x="698" y="399"/>
                </a:cubicBezTo>
                <a:lnTo>
                  <a:pt x="698" y="399"/>
                </a:lnTo>
                <a:cubicBezTo>
                  <a:pt x="690" y="399"/>
                  <a:pt x="684" y="402"/>
                  <a:pt x="680" y="406"/>
                </a:cubicBezTo>
                <a:lnTo>
                  <a:pt x="573" y="513"/>
                </a:lnTo>
                <a:lnTo>
                  <a:pt x="573" y="25"/>
                </a:lnTo>
                <a:lnTo>
                  <a:pt x="573" y="25"/>
                </a:lnTo>
                <a:cubicBezTo>
                  <a:pt x="573" y="12"/>
                  <a:pt x="562" y="0"/>
                  <a:pt x="548" y="0"/>
                </a:cubicBezTo>
                <a:lnTo>
                  <a:pt x="548" y="0"/>
                </a:lnTo>
                <a:cubicBezTo>
                  <a:pt x="534" y="0"/>
                  <a:pt x="523" y="12"/>
                  <a:pt x="523" y="25"/>
                </a:cubicBezTo>
                <a:lnTo>
                  <a:pt x="523" y="513"/>
                </a:lnTo>
                <a:lnTo>
                  <a:pt x="417" y="406"/>
                </a:lnTo>
                <a:lnTo>
                  <a:pt x="417" y="406"/>
                </a:lnTo>
                <a:cubicBezTo>
                  <a:pt x="412" y="402"/>
                  <a:pt x="406" y="399"/>
                  <a:pt x="399" y="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9" name="Freeform 45">
            <a:extLst>
              <a:ext uri="{FF2B5EF4-FFF2-40B4-BE49-F238E27FC236}">
                <a16:creationId xmlns:a16="http://schemas.microsoft.com/office/drawing/2014/main" id="{E6701425-B3FD-234B-A6A4-EDCFA9954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882" y="10220097"/>
            <a:ext cx="1367913" cy="1241558"/>
          </a:xfrm>
          <a:custGeom>
            <a:avLst/>
            <a:gdLst>
              <a:gd name="T0" fmla="*/ 49 w 1097"/>
              <a:gd name="T1" fmla="*/ 948 h 998"/>
              <a:gd name="T2" fmla="*/ 350 w 1097"/>
              <a:gd name="T3" fmla="*/ 649 h 998"/>
              <a:gd name="T4" fmla="*/ 548 w 1097"/>
              <a:gd name="T5" fmla="*/ 823 h 998"/>
              <a:gd name="T6" fmla="*/ 745 w 1097"/>
              <a:gd name="T7" fmla="*/ 649 h 998"/>
              <a:gd name="T8" fmla="*/ 1046 w 1097"/>
              <a:gd name="T9" fmla="*/ 948 h 998"/>
              <a:gd name="T10" fmla="*/ 1093 w 1097"/>
              <a:gd name="T11" fmla="*/ 612 h 998"/>
              <a:gd name="T12" fmla="*/ 844 w 1097"/>
              <a:gd name="T13" fmla="*/ 114 h 998"/>
              <a:gd name="T14" fmla="*/ 821 w 1097"/>
              <a:gd name="T15" fmla="*/ 100 h 998"/>
              <a:gd name="T16" fmla="*/ 797 w 1097"/>
              <a:gd name="T17" fmla="*/ 100 h 998"/>
              <a:gd name="T18" fmla="*/ 772 w 1097"/>
              <a:gd name="T19" fmla="*/ 125 h 998"/>
              <a:gd name="T20" fmla="*/ 806 w 1097"/>
              <a:gd name="T21" fmla="*/ 150 h 998"/>
              <a:gd name="T22" fmla="*/ 722 w 1097"/>
              <a:gd name="T23" fmla="*/ 598 h 998"/>
              <a:gd name="T24" fmla="*/ 698 w 1097"/>
              <a:gd name="T25" fmla="*/ 623 h 998"/>
              <a:gd name="T26" fmla="*/ 548 w 1097"/>
              <a:gd name="T27" fmla="*/ 772 h 998"/>
              <a:gd name="T28" fmla="*/ 398 w 1097"/>
              <a:gd name="T29" fmla="*/ 623 h 998"/>
              <a:gd name="T30" fmla="*/ 373 w 1097"/>
              <a:gd name="T31" fmla="*/ 598 h 998"/>
              <a:gd name="T32" fmla="*/ 289 w 1097"/>
              <a:gd name="T33" fmla="*/ 150 h 998"/>
              <a:gd name="T34" fmla="*/ 299 w 1097"/>
              <a:gd name="T35" fmla="*/ 150 h 998"/>
              <a:gd name="T36" fmla="*/ 324 w 1097"/>
              <a:gd name="T37" fmla="*/ 125 h 998"/>
              <a:gd name="T38" fmla="*/ 274 w 1097"/>
              <a:gd name="T39" fmla="*/ 100 h 998"/>
              <a:gd name="T40" fmla="*/ 252 w 1097"/>
              <a:gd name="T41" fmla="*/ 114 h 998"/>
              <a:gd name="T42" fmla="*/ 2 w 1097"/>
              <a:gd name="T43" fmla="*/ 612 h 998"/>
              <a:gd name="T44" fmla="*/ 3 w 1097"/>
              <a:gd name="T45" fmla="*/ 612 h 998"/>
              <a:gd name="T46" fmla="*/ 0 w 1097"/>
              <a:gd name="T47" fmla="*/ 972 h 998"/>
              <a:gd name="T48" fmla="*/ 25 w 1097"/>
              <a:gd name="T49" fmla="*/ 997 h 998"/>
              <a:gd name="T50" fmla="*/ 1071 w 1097"/>
              <a:gd name="T51" fmla="*/ 997 h 998"/>
              <a:gd name="T52" fmla="*/ 1096 w 1097"/>
              <a:gd name="T53" fmla="*/ 623 h 998"/>
              <a:gd name="T54" fmla="*/ 1093 w 1097"/>
              <a:gd name="T55" fmla="*/ 612 h 998"/>
              <a:gd name="T56" fmla="*/ 398 w 1097"/>
              <a:gd name="T57" fmla="*/ 200 h 998"/>
              <a:gd name="T58" fmla="*/ 522 w 1097"/>
              <a:gd name="T59" fmla="*/ 86 h 998"/>
              <a:gd name="T60" fmla="*/ 522 w 1097"/>
              <a:gd name="T61" fmla="*/ 573 h 998"/>
              <a:gd name="T62" fmla="*/ 548 w 1097"/>
              <a:gd name="T63" fmla="*/ 598 h 998"/>
              <a:gd name="T64" fmla="*/ 573 w 1097"/>
              <a:gd name="T65" fmla="*/ 86 h 998"/>
              <a:gd name="T66" fmla="*/ 680 w 1097"/>
              <a:gd name="T67" fmla="*/ 192 h 998"/>
              <a:gd name="T68" fmla="*/ 698 w 1097"/>
              <a:gd name="T69" fmla="*/ 200 h 998"/>
              <a:gd name="T70" fmla="*/ 722 w 1097"/>
              <a:gd name="T71" fmla="*/ 175 h 998"/>
              <a:gd name="T72" fmla="*/ 565 w 1097"/>
              <a:gd name="T73" fmla="*/ 7 h 998"/>
              <a:gd name="T74" fmla="*/ 548 w 1097"/>
              <a:gd name="T75" fmla="*/ 0 h 998"/>
              <a:gd name="T76" fmla="*/ 530 w 1097"/>
              <a:gd name="T77" fmla="*/ 7 h 998"/>
              <a:gd name="T78" fmla="*/ 381 w 1097"/>
              <a:gd name="T79" fmla="*/ 157 h 998"/>
              <a:gd name="T80" fmla="*/ 373 w 1097"/>
              <a:gd name="T81" fmla="*/ 175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97" h="998">
                <a:moveTo>
                  <a:pt x="1046" y="948"/>
                </a:moveTo>
                <a:lnTo>
                  <a:pt x="49" y="948"/>
                </a:lnTo>
                <a:lnTo>
                  <a:pt x="49" y="649"/>
                </a:lnTo>
                <a:lnTo>
                  <a:pt x="350" y="649"/>
                </a:lnTo>
                <a:lnTo>
                  <a:pt x="350" y="649"/>
                </a:lnTo>
                <a:cubicBezTo>
                  <a:pt x="362" y="746"/>
                  <a:pt x="446" y="823"/>
                  <a:pt x="548" y="823"/>
                </a:cubicBezTo>
                <a:lnTo>
                  <a:pt x="548" y="823"/>
                </a:lnTo>
                <a:cubicBezTo>
                  <a:pt x="649" y="823"/>
                  <a:pt x="733" y="746"/>
                  <a:pt x="745" y="649"/>
                </a:cubicBezTo>
                <a:lnTo>
                  <a:pt x="1046" y="649"/>
                </a:lnTo>
                <a:lnTo>
                  <a:pt x="1046" y="948"/>
                </a:lnTo>
                <a:close/>
                <a:moveTo>
                  <a:pt x="1093" y="612"/>
                </a:moveTo>
                <a:lnTo>
                  <a:pt x="1093" y="612"/>
                </a:lnTo>
                <a:lnTo>
                  <a:pt x="844" y="114"/>
                </a:lnTo>
                <a:lnTo>
                  <a:pt x="844" y="114"/>
                </a:lnTo>
                <a:lnTo>
                  <a:pt x="844" y="114"/>
                </a:lnTo>
                <a:cubicBezTo>
                  <a:pt x="840" y="106"/>
                  <a:pt x="831" y="100"/>
                  <a:pt x="821" y="100"/>
                </a:cubicBezTo>
                <a:lnTo>
                  <a:pt x="797" y="100"/>
                </a:lnTo>
                <a:lnTo>
                  <a:pt x="797" y="100"/>
                </a:lnTo>
                <a:cubicBezTo>
                  <a:pt x="783" y="100"/>
                  <a:pt x="772" y="111"/>
                  <a:pt x="772" y="125"/>
                </a:cubicBezTo>
                <a:lnTo>
                  <a:pt x="772" y="125"/>
                </a:lnTo>
                <a:cubicBezTo>
                  <a:pt x="772" y="139"/>
                  <a:pt x="783" y="150"/>
                  <a:pt x="797" y="150"/>
                </a:cubicBezTo>
                <a:lnTo>
                  <a:pt x="806" y="150"/>
                </a:lnTo>
                <a:lnTo>
                  <a:pt x="1031" y="598"/>
                </a:lnTo>
                <a:lnTo>
                  <a:pt x="722" y="598"/>
                </a:lnTo>
                <a:lnTo>
                  <a:pt x="722" y="598"/>
                </a:lnTo>
                <a:cubicBezTo>
                  <a:pt x="708" y="598"/>
                  <a:pt x="698" y="609"/>
                  <a:pt x="698" y="623"/>
                </a:cubicBezTo>
                <a:lnTo>
                  <a:pt x="698" y="623"/>
                </a:lnTo>
                <a:cubicBezTo>
                  <a:pt x="698" y="706"/>
                  <a:pt x="630" y="772"/>
                  <a:pt x="548" y="772"/>
                </a:cubicBezTo>
                <a:lnTo>
                  <a:pt x="548" y="772"/>
                </a:lnTo>
                <a:cubicBezTo>
                  <a:pt x="465" y="772"/>
                  <a:pt x="398" y="706"/>
                  <a:pt x="398" y="623"/>
                </a:cubicBezTo>
                <a:lnTo>
                  <a:pt x="398" y="623"/>
                </a:lnTo>
                <a:cubicBezTo>
                  <a:pt x="398" y="609"/>
                  <a:pt x="387" y="598"/>
                  <a:pt x="373" y="598"/>
                </a:cubicBezTo>
                <a:lnTo>
                  <a:pt x="65" y="598"/>
                </a:lnTo>
                <a:lnTo>
                  <a:pt x="289" y="150"/>
                </a:lnTo>
                <a:lnTo>
                  <a:pt x="299" y="150"/>
                </a:lnTo>
                <a:lnTo>
                  <a:pt x="299" y="150"/>
                </a:lnTo>
                <a:cubicBezTo>
                  <a:pt x="312" y="150"/>
                  <a:pt x="324" y="139"/>
                  <a:pt x="324" y="125"/>
                </a:cubicBezTo>
                <a:lnTo>
                  <a:pt x="324" y="125"/>
                </a:lnTo>
                <a:cubicBezTo>
                  <a:pt x="324" y="111"/>
                  <a:pt x="312" y="100"/>
                  <a:pt x="299" y="100"/>
                </a:cubicBezTo>
                <a:lnTo>
                  <a:pt x="274" y="100"/>
                </a:lnTo>
                <a:lnTo>
                  <a:pt x="274" y="100"/>
                </a:lnTo>
                <a:cubicBezTo>
                  <a:pt x="264" y="100"/>
                  <a:pt x="256" y="106"/>
                  <a:pt x="252" y="114"/>
                </a:cubicBezTo>
                <a:lnTo>
                  <a:pt x="252" y="114"/>
                </a:lnTo>
                <a:lnTo>
                  <a:pt x="2" y="612"/>
                </a:lnTo>
                <a:lnTo>
                  <a:pt x="3" y="612"/>
                </a:lnTo>
                <a:lnTo>
                  <a:pt x="3" y="612"/>
                </a:lnTo>
                <a:cubicBezTo>
                  <a:pt x="1" y="615"/>
                  <a:pt x="0" y="619"/>
                  <a:pt x="0" y="623"/>
                </a:cubicBezTo>
                <a:lnTo>
                  <a:pt x="0" y="972"/>
                </a:lnTo>
                <a:lnTo>
                  <a:pt x="0" y="972"/>
                </a:lnTo>
                <a:cubicBezTo>
                  <a:pt x="0" y="986"/>
                  <a:pt x="11" y="997"/>
                  <a:pt x="25" y="997"/>
                </a:cubicBezTo>
                <a:lnTo>
                  <a:pt x="1071" y="997"/>
                </a:lnTo>
                <a:lnTo>
                  <a:pt x="1071" y="997"/>
                </a:lnTo>
                <a:cubicBezTo>
                  <a:pt x="1085" y="997"/>
                  <a:pt x="1096" y="986"/>
                  <a:pt x="1096" y="972"/>
                </a:cubicBezTo>
                <a:lnTo>
                  <a:pt x="1096" y="623"/>
                </a:lnTo>
                <a:lnTo>
                  <a:pt x="1096" y="623"/>
                </a:lnTo>
                <a:cubicBezTo>
                  <a:pt x="1096" y="619"/>
                  <a:pt x="1095" y="615"/>
                  <a:pt x="1093" y="612"/>
                </a:cubicBezTo>
                <a:close/>
                <a:moveTo>
                  <a:pt x="398" y="200"/>
                </a:moveTo>
                <a:lnTo>
                  <a:pt x="398" y="200"/>
                </a:lnTo>
                <a:cubicBezTo>
                  <a:pt x="405" y="200"/>
                  <a:pt x="411" y="197"/>
                  <a:pt x="416" y="192"/>
                </a:cubicBezTo>
                <a:lnTo>
                  <a:pt x="522" y="86"/>
                </a:lnTo>
                <a:lnTo>
                  <a:pt x="522" y="573"/>
                </a:lnTo>
                <a:lnTo>
                  <a:pt x="522" y="573"/>
                </a:lnTo>
                <a:cubicBezTo>
                  <a:pt x="522" y="587"/>
                  <a:pt x="534" y="598"/>
                  <a:pt x="548" y="598"/>
                </a:cubicBezTo>
                <a:lnTo>
                  <a:pt x="548" y="598"/>
                </a:lnTo>
                <a:cubicBezTo>
                  <a:pt x="562" y="598"/>
                  <a:pt x="573" y="587"/>
                  <a:pt x="573" y="573"/>
                </a:cubicBezTo>
                <a:lnTo>
                  <a:pt x="573" y="86"/>
                </a:lnTo>
                <a:lnTo>
                  <a:pt x="680" y="192"/>
                </a:lnTo>
                <a:lnTo>
                  <a:pt x="680" y="192"/>
                </a:lnTo>
                <a:cubicBezTo>
                  <a:pt x="684" y="197"/>
                  <a:pt x="690" y="200"/>
                  <a:pt x="698" y="200"/>
                </a:cubicBezTo>
                <a:lnTo>
                  <a:pt x="698" y="200"/>
                </a:lnTo>
                <a:cubicBezTo>
                  <a:pt x="711" y="200"/>
                  <a:pt x="722" y="189"/>
                  <a:pt x="722" y="175"/>
                </a:cubicBezTo>
                <a:lnTo>
                  <a:pt x="722" y="175"/>
                </a:lnTo>
                <a:cubicBezTo>
                  <a:pt x="722" y="168"/>
                  <a:pt x="719" y="162"/>
                  <a:pt x="715" y="157"/>
                </a:cubicBezTo>
                <a:lnTo>
                  <a:pt x="565" y="7"/>
                </a:lnTo>
                <a:lnTo>
                  <a:pt x="565" y="7"/>
                </a:lnTo>
                <a:cubicBezTo>
                  <a:pt x="561" y="3"/>
                  <a:pt x="554" y="0"/>
                  <a:pt x="548" y="0"/>
                </a:cubicBezTo>
                <a:lnTo>
                  <a:pt x="548" y="0"/>
                </a:lnTo>
                <a:cubicBezTo>
                  <a:pt x="541" y="0"/>
                  <a:pt x="535" y="3"/>
                  <a:pt x="530" y="7"/>
                </a:cubicBezTo>
                <a:lnTo>
                  <a:pt x="381" y="157"/>
                </a:lnTo>
                <a:lnTo>
                  <a:pt x="381" y="157"/>
                </a:lnTo>
                <a:cubicBezTo>
                  <a:pt x="377" y="162"/>
                  <a:pt x="373" y="168"/>
                  <a:pt x="373" y="175"/>
                </a:cubicBezTo>
                <a:lnTo>
                  <a:pt x="373" y="175"/>
                </a:lnTo>
                <a:cubicBezTo>
                  <a:pt x="373" y="189"/>
                  <a:pt x="384" y="200"/>
                  <a:pt x="398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0" name="Freeform 46">
            <a:extLst>
              <a:ext uri="{FF2B5EF4-FFF2-40B4-BE49-F238E27FC236}">
                <a16:creationId xmlns:a16="http://schemas.microsoft.com/office/drawing/2014/main" id="{578C3173-8450-754B-B815-0A975182D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7778" y="10099234"/>
            <a:ext cx="1241558" cy="1367913"/>
          </a:xfrm>
          <a:custGeom>
            <a:avLst/>
            <a:gdLst>
              <a:gd name="T0" fmla="*/ 872 w 997"/>
              <a:gd name="T1" fmla="*/ 1046 h 1097"/>
              <a:gd name="T2" fmla="*/ 797 w 997"/>
              <a:gd name="T3" fmla="*/ 971 h 1097"/>
              <a:gd name="T4" fmla="*/ 872 w 997"/>
              <a:gd name="T5" fmla="*/ 897 h 1097"/>
              <a:gd name="T6" fmla="*/ 947 w 997"/>
              <a:gd name="T7" fmla="*/ 971 h 1097"/>
              <a:gd name="T8" fmla="*/ 124 w 997"/>
              <a:gd name="T9" fmla="*/ 623 h 1097"/>
              <a:gd name="T10" fmla="*/ 50 w 997"/>
              <a:gd name="T11" fmla="*/ 548 h 1097"/>
              <a:gd name="T12" fmla="*/ 124 w 997"/>
              <a:gd name="T13" fmla="*/ 473 h 1097"/>
              <a:gd name="T14" fmla="*/ 199 w 997"/>
              <a:gd name="T15" fmla="*/ 548 h 1097"/>
              <a:gd name="T16" fmla="*/ 124 w 997"/>
              <a:gd name="T17" fmla="*/ 623 h 1097"/>
              <a:gd name="T18" fmla="*/ 872 w 997"/>
              <a:gd name="T19" fmla="*/ 49 h 1097"/>
              <a:gd name="T20" fmla="*/ 947 w 997"/>
              <a:gd name="T21" fmla="*/ 124 h 1097"/>
              <a:gd name="T22" fmla="*/ 872 w 997"/>
              <a:gd name="T23" fmla="*/ 199 h 1097"/>
              <a:gd name="T24" fmla="*/ 797 w 997"/>
              <a:gd name="T25" fmla="*/ 124 h 1097"/>
              <a:gd name="T26" fmla="*/ 872 w 997"/>
              <a:gd name="T27" fmla="*/ 847 h 1097"/>
              <a:gd name="T28" fmla="*/ 779 w 997"/>
              <a:gd name="T29" fmla="*/ 890 h 1097"/>
              <a:gd name="T30" fmla="*/ 242 w 997"/>
              <a:gd name="T31" fmla="*/ 586 h 1097"/>
              <a:gd name="T32" fmla="*/ 248 w 997"/>
              <a:gd name="T33" fmla="*/ 548 h 1097"/>
              <a:gd name="T34" fmla="*/ 779 w 997"/>
              <a:gd name="T35" fmla="*/ 206 h 1097"/>
              <a:gd name="T36" fmla="*/ 872 w 997"/>
              <a:gd name="T37" fmla="*/ 249 h 1097"/>
              <a:gd name="T38" fmla="*/ 996 w 997"/>
              <a:gd name="T39" fmla="*/ 124 h 1097"/>
              <a:gd name="T40" fmla="*/ 872 w 997"/>
              <a:gd name="T41" fmla="*/ 0 h 1097"/>
              <a:gd name="T42" fmla="*/ 747 w 997"/>
              <a:gd name="T43" fmla="*/ 124 h 1097"/>
              <a:gd name="T44" fmla="*/ 753 w 997"/>
              <a:gd name="T45" fmla="*/ 163 h 1097"/>
              <a:gd name="T46" fmla="*/ 218 w 997"/>
              <a:gd name="T47" fmla="*/ 467 h 1097"/>
              <a:gd name="T48" fmla="*/ 124 w 997"/>
              <a:gd name="T49" fmla="*/ 423 h 1097"/>
              <a:gd name="T50" fmla="*/ 0 w 997"/>
              <a:gd name="T51" fmla="*/ 548 h 1097"/>
              <a:gd name="T52" fmla="*/ 124 w 997"/>
              <a:gd name="T53" fmla="*/ 672 h 1097"/>
              <a:gd name="T54" fmla="*/ 753 w 997"/>
              <a:gd name="T55" fmla="*/ 933 h 1097"/>
              <a:gd name="T56" fmla="*/ 747 w 997"/>
              <a:gd name="T57" fmla="*/ 971 h 1097"/>
              <a:gd name="T58" fmla="*/ 872 w 997"/>
              <a:gd name="T59" fmla="*/ 1096 h 1097"/>
              <a:gd name="T60" fmla="*/ 996 w 997"/>
              <a:gd name="T61" fmla="*/ 971 h 1097"/>
              <a:gd name="T62" fmla="*/ 872 w 997"/>
              <a:gd name="T63" fmla="*/ 847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97" h="1097">
                <a:moveTo>
                  <a:pt x="872" y="1046"/>
                </a:moveTo>
                <a:lnTo>
                  <a:pt x="872" y="1046"/>
                </a:lnTo>
                <a:cubicBezTo>
                  <a:pt x="831" y="1046"/>
                  <a:pt x="797" y="1013"/>
                  <a:pt x="797" y="971"/>
                </a:cubicBezTo>
                <a:lnTo>
                  <a:pt x="797" y="971"/>
                </a:lnTo>
                <a:cubicBezTo>
                  <a:pt x="797" y="930"/>
                  <a:pt x="831" y="897"/>
                  <a:pt x="872" y="897"/>
                </a:cubicBezTo>
                <a:lnTo>
                  <a:pt x="872" y="897"/>
                </a:lnTo>
                <a:cubicBezTo>
                  <a:pt x="913" y="897"/>
                  <a:pt x="947" y="930"/>
                  <a:pt x="947" y="971"/>
                </a:cubicBezTo>
                <a:lnTo>
                  <a:pt x="947" y="971"/>
                </a:lnTo>
                <a:cubicBezTo>
                  <a:pt x="947" y="1013"/>
                  <a:pt x="913" y="1046"/>
                  <a:pt x="872" y="1046"/>
                </a:cubicBezTo>
                <a:close/>
                <a:moveTo>
                  <a:pt x="124" y="623"/>
                </a:moveTo>
                <a:lnTo>
                  <a:pt x="124" y="623"/>
                </a:lnTo>
                <a:cubicBezTo>
                  <a:pt x="83" y="623"/>
                  <a:pt x="50" y="589"/>
                  <a:pt x="50" y="548"/>
                </a:cubicBezTo>
                <a:lnTo>
                  <a:pt x="50" y="548"/>
                </a:lnTo>
                <a:cubicBezTo>
                  <a:pt x="50" y="507"/>
                  <a:pt x="83" y="473"/>
                  <a:pt x="124" y="473"/>
                </a:cubicBezTo>
                <a:lnTo>
                  <a:pt x="124" y="473"/>
                </a:lnTo>
                <a:cubicBezTo>
                  <a:pt x="166" y="473"/>
                  <a:pt x="199" y="507"/>
                  <a:pt x="199" y="548"/>
                </a:cubicBezTo>
                <a:lnTo>
                  <a:pt x="199" y="548"/>
                </a:lnTo>
                <a:cubicBezTo>
                  <a:pt x="199" y="589"/>
                  <a:pt x="166" y="623"/>
                  <a:pt x="124" y="623"/>
                </a:cubicBezTo>
                <a:close/>
                <a:moveTo>
                  <a:pt x="872" y="49"/>
                </a:moveTo>
                <a:lnTo>
                  <a:pt x="872" y="49"/>
                </a:lnTo>
                <a:cubicBezTo>
                  <a:pt x="913" y="49"/>
                  <a:pt x="947" y="83"/>
                  <a:pt x="947" y="124"/>
                </a:cubicBezTo>
                <a:lnTo>
                  <a:pt x="947" y="124"/>
                </a:lnTo>
                <a:cubicBezTo>
                  <a:pt x="947" y="165"/>
                  <a:pt x="913" y="199"/>
                  <a:pt x="872" y="199"/>
                </a:cubicBezTo>
                <a:lnTo>
                  <a:pt x="872" y="199"/>
                </a:lnTo>
                <a:cubicBezTo>
                  <a:pt x="831" y="199"/>
                  <a:pt x="797" y="165"/>
                  <a:pt x="797" y="124"/>
                </a:cubicBezTo>
                <a:lnTo>
                  <a:pt x="797" y="124"/>
                </a:lnTo>
                <a:cubicBezTo>
                  <a:pt x="797" y="83"/>
                  <a:pt x="831" y="49"/>
                  <a:pt x="872" y="49"/>
                </a:cubicBezTo>
                <a:close/>
                <a:moveTo>
                  <a:pt x="872" y="847"/>
                </a:moveTo>
                <a:lnTo>
                  <a:pt x="872" y="847"/>
                </a:lnTo>
                <a:cubicBezTo>
                  <a:pt x="834" y="847"/>
                  <a:pt x="801" y="864"/>
                  <a:pt x="779" y="890"/>
                </a:cubicBezTo>
                <a:lnTo>
                  <a:pt x="242" y="586"/>
                </a:lnTo>
                <a:lnTo>
                  <a:pt x="242" y="586"/>
                </a:lnTo>
                <a:cubicBezTo>
                  <a:pt x="246" y="574"/>
                  <a:pt x="248" y="561"/>
                  <a:pt x="248" y="548"/>
                </a:cubicBezTo>
                <a:lnTo>
                  <a:pt x="248" y="548"/>
                </a:lnTo>
                <a:cubicBezTo>
                  <a:pt x="248" y="535"/>
                  <a:pt x="246" y="522"/>
                  <a:pt x="242" y="510"/>
                </a:cubicBezTo>
                <a:lnTo>
                  <a:pt x="779" y="206"/>
                </a:lnTo>
                <a:lnTo>
                  <a:pt x="779" y="206"/>
                </a:lnTo>
                <a:cubicBezTo>
                  <a:pt x="801" y="232"/>
                  <a:pt x="834" y="249"/>
                  <a:pt x="872" y="249"/>
                </a:cubicBezTo>
                <a:lnTo>
                  <a:pt x="872" y="249"/>
                </a:lnTo>
                <a:cubicBezTo>
                  <a:pt x="941" y="249"/>
                  <a:pt x="996" y="193"/>
                  <a:pt x="996" y="124"/>
                </a:cubicBezTo>
                <a:lnTo>
                  <a:pt x="996" y="124"/>
                </a:lnTo>
                <a:cubicBezTo>
                  <a:pt x="996" y="56"/>
                  <a:pt x="941" y="0"/>
                  <a:pt x="872" y="0"/>
                </a:cubicBezTo>
                <a:lnTo>
                  <a:pt x="872" y="0"/>
                </a:lnTo>
                <a:cubicBezTo>
                  <a:pt x="803" y="0"/>
                  <a:pt x="747" y="56"/>
                  <a:pt x="747" y="124"/>
                </a:cubicBezTo>
                <a:lnTo>
                  <a:pt x="747" y="124"/>
                </a:lnTo>
                <a:cubicBezTo>
                  <a:pt x="747" y="138"/>
                  <a:pt x="750" y="151"/>
                  <a:pt x="753" y="163"/>
                </a:cubicBezTo>
                <a:lnTo>
                  <a:pt x="218" y="467"/>
                </a:lnTo>
                <a:lnTo>
                  <a:pt x="218" y="467"/>
                </a:lnTo>
                <a:cubicBezTo>
                  <a:pt x="195" y="440"/>
                  <a:pt x="161" y="423"/>
                  <a:pt x="124" y="423"/>
                </a:cubicBezTo>
                <a:lnTo>
                  <a:pt x="124" y="423"/>
                </a:lnTo>
                <a:cubicBezTo>
                  <a:pt x="56" y="423"/>
                  <a:pt x="0" y="479"/>
                  <a:pt x="0" y="548"/>
                </a:cubicBezTo>
                <a:lnTo>
                  <a:pt x="0" y="548"/>
                </a:lnTo>
                <a:cubicBezTo>
                  <a:pt x="0" y="617"/>
                  <a:pt x="56" y="672"/>
                  <a:pt x="124" y="672"/>
                </a:cubicBezTo>
                <a:lnTo>
                  <a:pt x="124" y="672"/>
                </a:lnTo>
                <a:cubicBezTo>
                  <a:pt x="161" y="672"/>
                  <a:pt x="195" y="656"/>
                  <a:pt x="218" y="629"/>
                </a:cubicBezTo>
                <a:lnTo>
                  <a:pt x="753" y="933"/>
                </a:lnTo>
                <a:lnTo>
                  <a:pt x="753" y="933"/>
                </a:lnTo>
                <a:cubicBezTo>
                  <a:pt x="750" y="945"/>
                  <a:pt x="747" y="958"/>
                  <a:pt x="747" y="971"/>
                </a:cubicBezTo>
                <a:lnTo>
                  <a:pt x="747" y="971"/>
                </a:lnTo>
                <a:cubicBezTo>
                  <a:pt x="747" y="1040"/>
                  <a:pt x="803" y="1096"/>
                  <a:pt x="872" y="1096"/>
                </a:cubicBezTo>
                <a:lnTo>
                  <a:pt x="872" y="1096"/>
                </a:lnTo>
                <a:cubicBezTo>
                  <a:pt x="941" y="1096"/>
                  <a:pt x="996" y="1040"/>
                  <a:pt x="996" y="971"/>
                </a:cubicBezTo>
                <a:lnTo>
                  <a:pt x="996" y="971"/>
                </a:lnTo>
                <a:cubicBezTo>
                  <a:pt x="996" y="903"/>
                  <a:pt x="941" y="847"/>
                  <a:pt x="872" y="8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1" name="Freeform 47">
            <a:extLst>
              <a:ext uri="{FF2B5EF4-FFF2-40B4-BE49-F238E27FC236}">
                <a16:creationId xmlns:a16="http://schemas.microsoft.com/office/drawing/2014/main" id="{DBDF46D9-24F0-724F-933F-E66B31332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2699" y="10099234"/>
            <a:ext cx="1115203" cy="1367913"/>
          </a:xfrm>
          <a:custGeom>
            <a:avLst/>
            <a:gdLst>
              <a:gd name="T0" fmla="*/ 448 w 897"/>
              <a:gd name="T1" fmla="*/ 250 h 1098"/>
              <a:gd name="T2" fmla="*/ 49 w 897"/>
              <a:gd name="T3" fmla="*/ 150 h 1098"/>
              <a:gd name="T4" fmla="*/ 448 w 897"/>
              <a:gd name="T5" fmla="*/ 50 h 1098"/>
              <a:gd name="T6" fmla="*/ 847 w 897"/>
              <a:gd name="T7" fmla="*/ 150 h 1098"/>
              <a:gd name="T8" fmla="*/ 847 w 897"/>
              <a:gd name="T9" fmla="*/ 350 h 1098"/>
              <a:gd name="T10" fmla="*/ 448 w 897"/>
              <a:gd name="T11" fmla="*/ 449 h 1098"/>
              <a:gd name="T12" fmla="*/ 49 w 897"/>
              <a:gd name="T13" fmla="*/ 350 h 1098"/>
              <a:gd name="T14" fmla="*/ 49 w 897"/>
              <a:gd name="T15" fmla="*/ 219 h 1098"/>
              <a:gd name="T16" fmla="*/ 448 w 897"/>
              <a:gd name="T17" fmla="*/ 300 h 1098"/>
              <a:gd name="T18" fmla="*/ 847 w 897"/>
              <a:gd name="T19" fmla="*/ 350 h 1098"/>
              <a:gd name="T20" fmla="*/ 448 w 897"/>
              <a:gd name="T21" fmla="*/ 549 h 1098"/>
              <a:gd name="T22" fmla="*/ 49 w 897"/>
              <a:gd name="T23" fmla="*/ 449 h 1098"/>
              <a:gd name="T24" fmla="*/ 62 w 897"/>
              <a:gd name="T25" fmla="*/ 425 h 1098"/>
              <a:gd name="T26" fmla="*/ 448 w 897"/>
              <a:gd name="T27" fmla="*/ 499 h 1098"/>
              <a:gd name="T28" fmla="*/ 834 w 897"/>
              <a:gd name="T29" fmla="*/ 425 h 1098"/>
              <a:gd name="T30" fmla="*/ 847 w 897"/>
              <a:gd name="T31" fmla="*/ 449 h 1098"/>
              <a:gd name="T32" fmla="*/ 847 w 897"/>
              <a:gd name="T33" fmla="*/ 649 h 1098"/>
              <a:gd name="T34" fmla="*/ 448 w 897"/>
              <a:gd name="T35" fmla="*/ 749 h 1098"/>
              <a:gd name="T36" fmla="*/ 49 w 897"/>
              <a:gd name="T37" fmla="*/ 649 h 1098"/>
              <a:gd name="T38" fmla="*/ 49 w 897"/>
              <a:gd name="T39" fmla="*/ 517 h 1098"/>
              <a:gd name="T40" fmla="*/ 448 w 897"/>
              <a:gd name="T41" fmla="*/ 599 h 1098"/>
              <a:gd name="T42" fmla="*/ 847 w 897"/>
              <a:gd name="T43" fmla="*/ 649 h 1098"/>
              <a:gd name="T44" fmla="*/ 448 w 897"/>
              <a:gd name="T45" fmla="*/ 848 h 1098"/>
              <a:gd name="T46" fmla="*/ 49 w 897"/>
              <a:gd name="T47" fmla="*/ 749 h 1098"/>
              <a:gd name="T48" fmla="*/ 62 w 897"/>
              <a:gd name="T49" fmla="*/ 724 h 1098"/>
              <a:gd name="T50" fmla="*/ 448 w 897"/>
              <a:gd name="T51" fmla="*/ 798 h 1098"/>
              <a:gd name="T52" fmla="*/ 834 w 897"/>
              <a:gd name="T53" fmla="*/ 724 h 1098"/>
              <a:gd name="T54" fmla="*/ 847 w 897"/>
              <a:gd name="T55" fmla="*/ 749 h 1098"/>
              <a:gd name="T56" fmla="*/ 847 w 897"/>
              <a:gd name="T57" fmla="*/ 948 h 1098"/>
              <a:gd name="T58" fmla="*/ 448 w 897"/>
              <a:gd name="T59" fmla="*/ 1048 h 1098"/>
              <a:gd name="T60" fmla="*/ 49 w 897"/>
              <a:gd name="T61" fmla="*/ 948 h 1098"/>
              <a:gd name="T62" fmla="*/ 49 w 897"/>
              <a:gd name="T63" fmla="*/ 816 h 1098"/>
              <a:gd name="T64" fmla="*/ 448 w 897"/>
              <a:gd name="T65" fmla="*/ 898 h 1098"/>
              <a:gd name="T66" fmla="*/ 847 w 897"/>
              <a:gd name="T67" fmla="*/ 948 h 1098"/>
              <a:gd name="T68" fmla="*/ 896 w 897"/>
              <a:gd name="T69" fmla="*/ 150 h 1098"/>
              <a:gd name="T70" fmla="*/ 448 w 897"/>
              <a:gd name="T71" fmla="*/ 0 h 1098"/>
              <a:gd name="T72" fmla="*/ 0 w 897"/>
              <a:gd name="T73" fmla="*/ 350 h 1098"/>
              <a:gd name="T74" fmla="*/ 25 w 897"/>
              <a:gd name="T75" fmla="*/ 399 h 1098"/>
              <a:gd name="T76" fmla="*/ 0 w 897"/>
              <a:gd name="T77" fmla="*/ 449 h 1098"/>
              <a:gd name="T78" fmla="*/ 0 w 897"/>
              <a:gd name="T79" fmla="*/ 649 h 1098"/>
              <a:gd name="T80" fmla="*/ 25 w 897"/>
              <a:gd name="T81" fmla="*/ 698 h 1098"/>
              <a:gd name="T82" fmla="*/ 0 w 897"/>
              <a:gd name="T83" fmla="*/ 948 h 1098"/>
              <a:gd name="T84" fmla="*/ 448 w 897"/>
              <a:gd name="T85" fmla="*/ 1097 h 1098"/>
              <a:gd name="T86" fmla="*/ 896 w 897"/>
              <a:gd name="T87" fmla="*/ 948 h 1098"/>
              <a:gd name="T88" fmla="*/ 896 w 897"/>
              <a:gd name="T89" fmla="*/ 749 h 1098"/>
              <a:gd name="T90" fmla="*/ 871 w 897"/>
              <a:gd name="T91" fmla="*/ 698 h 1098"/>
              <a:gd name="T92" fmla="*/ 896 w 897"/>
              <a:gd name="T93" fmla="*/ 449 h 1098"/>
              <a:gd name="T94" fmla="*/ 871 w 897"/>
              <a:gd name="T95" fmla="*/ 399 h 1098"/>
              <a:gd name="T96" fmla="*/ 896 w 897"/>
              <a:gd name="T97" fmla="*/ 350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97" h="1098">
                <a:moveTo>
                  <a:pt x="448" y="250"/>
                </a:moveTo>
                <a:lnTo>
                  <a:pt x="448" y="250"/>
                </a:lnTo>
                <a:cubicBezTo>
                  <a:pt x="228" y="250"/>
                  <a:pt x="49" y="205"/>
                  <a:pt x="49" y="150"/>
                </a:cubicBezTo>
                <a:lnTo>
                  <a:pt x="49" y="150"/>
                </a:lnTo>
                <a:cubicBezTo>
                  <a:pt x="49" y="95"/>
                  <a:pt x="228" y="50"/>
                  <a:pt x="448" y="50"/>
                </a:cubicBezTo>
                <a:lnTo>
                  <a:pt x="448" y="50"/>
                </a:lnTo>
                <a:cubicBezTo>
                  <a:pt x="668" y="50"/>
                  <a:pt x="847" y="95"/>
                  <a:pt x="847" y="150"/>
                </a:cubicBezTo>
                <a:lnTo>
                  <a:pt x="847" y="150"/>
                </a:lnTo>
                <a:cubicBezTo>
                  <a:pt x="847" y="205"/>
                  <a:pt x="668" y="250"/>
                  <a:pt x="448" y="250"/>
                </a:cubicBezTo>
                <a:close/>
                <a:moveTo>
                  <a:pt x="847" y="350"/>
                </a:moveTo>
                <a:lnTo>
                  <a:pt x="847" y="350"/>
                </a:lnTo>
                <a:cubicBezTo>
                  <a:pt x="847" y="405"/>
                  <a:pt x="668" y="449"/>
                  <a:pt x="448" y="449"/>
                </a:cubicBezTo>
                <a:lnTo>
                  <a:pt x="448" y="449"/>
                </a:lnTo>
                <a:cubicBezTo>
                  <a:pt x="228" y="449"/>
                  <a:pt x="49" y="405"/>
                  <a:pt x="49" y="350"/>
                </a:cubicBezTo>
                <a:lnTo>
                  <a:pt x="49" y="219"/>
                </a:lnTo>
                <a:lnTo>
                  <a:pt x="49" y="219"/>
                </a:lnTo>
                <a:cubicBezTo>
                  <a:pt x="124" y="267"/>
                  <a:pt x="275" y="300"/>
                  <a:pt x="448" y="300"/>
                </a:cubicBezTo>
                <a:lnTo>
                  <a:pt x="448" y="300"/>
                </a:lnTo>
                <a:cubicBezTo>
                  <a:pt x="622" y="300"/>
                  <a:pt x="772" y="267"/>
                  <a:pt x="847" y="219"/>
                </a:cubicBezTo>
                <a:lnTo>
                  <a:pt x="847" y="350"/>
                </a:lnTo>
                <a:close/>
                <a:moveTo>
                  <a:pt x="448" y="549"/>
                </a:moveTo>
                <a:lnTo>
                  <a:pt x="448" y="549"/>
                </a:lnTo>
                <a:cubicBezTo>
                  <a:pt x="228" y="549"/>
                  <a:pt x="49" y="504"/>
                  <a:pt x="49" y="449"/>
                </a:cubicBezTo>
                <a:lnTo>
                  <a:pt x="49" y="449"/>
                </a:lnTo>
                <a:cubicBezTo>
                  <a:pt x="49" y="441"/>
                  <a:pt x="53" y="433"/>
                  <a:pt x="62" y="425"/>
                </a:cubicBezTo>
                <a:lnTo>
                  <a:pt x="62" y="425"/>
                </a:lnTo>
                <a:cubicBezTo>
                  <a:pt x="139" y="469"/>
                  <a:pt x="283" y="499"/>
                  <a:pt x="448" y="499"/>
                </a:cubicBezTo>
                <a:lnTo>
                  <a:pt x="448" y="499"/>
                </a:lnTo>
                <a:cubicBezTo>
                  <a:pt x="613" y="499"/>
                  <a:pt x="756" y="469"/>
                  <a:pt x="834" y="425"/>
                </a:cubicBezTo>
                <a:lnTo>
                  <a:pt x="834" y="425"/>
                </a:lnTo>
                <a:cubicBezTo>
                  <a:pt x="842" y="433"/>
                  <a:pt x="847" y="441"/>
                  <a:pt x="847" y="449"/>
                </a:cubicBezTo>
                <a:lnTo>
                  <a:pt x="847" y="449"/>
                </a:lnTo>
                <a:cubicBezTo>
                  <a:pt x="847" y="504"/>
                  <a:pt x="668" y="549"/>
                  <a:pt x="448" y="549"/>
                </a:cubicBezTo>
                <a:close/>
                <a:moveTo>
                  <a:pt x="847" y="649"/>
                </a:moveTo>
                <a:lnTo>
                  <a:pt x="847" y="649"/>
                </a:lnTo>
                <a:cubicBezTo>
                  <a:pt x="847" y="704"/>
                  <a:pt x="668" y="749"/>
                  <a:pt x="448" y="749"/>
                </a:cubicBezTo>
                <a:lnTo>
                  <a:pt x="448" y="749"/>
                </a:lnTo>
                <a:cubicBezTo>
                  <a:pt x="228" y="749"/>
                  <a:pt x="49" y="704"/>
                  <a:pt x="49" y="649"/>
                </a:cubicBezTo>
                <a:lnTo>
                  <a:pt x="49" y="517"/>
                </a:lnTo>
                <a:lnTo>
                  <a:pt x="49" y="517"/>
                </a:lnTo>
                <a:cubicBezTo>
                  <a:pt x="124" y="566"/>
                  <a:pt x="275" y="599"/>
                  <a:pt x="448" y="599"/>
                </a:cubicBezTo>
                <a:lnTo>
                  <a:pt x="448" y="599"/>
                </a:lnTo>
                <a:cubicBezTo>
                  <a:pt x="622" y="599"/>
                  <a:pt x="772" y="566"/>
                  <a:pt x="847" y="517"/>
                </a:cubicBezTo>
                <a:lnTo>
                  <a:pt x="847" y="649"/>
                </a:lnTo>
                <a:close/>
                <a:moveTo>
                  <a:pt x="448" y="848"/>
                </a:moveTo>
                <a:lnTo>
                  <a:pt x="448" y="848"/>
                </a:lnTo>
                <a:cubicBezTo>
                  <a:pt x="228" y="848"/>
                  <a:pt x="49" y="803"/>
                  <a:pt x="49" y="749"/>
                </a:cubicBezTo>
                <a:lnTo>
                  <a:pt x="49" y="749"/>
                </a:lnTo>
                <a:cubicBezTo>
                  <a:pt x="49" y="740"/>
                  <a:pt x="53" y="732"/>
                  <a:pt x="62" y="724"/>
                </a:cubicBezTo>
                <a:lnTo>
                  <a:pt x="62" y="724"/>
                </a:lnTo>
                <a:cubicBezTo>
                  <a:pt x="139" y="768"/>
                  <a:pt x="283" y="798"/>
                  <a:pt x="448" y="798"/>
                </a:cubicBezTo>
                <a:lnTo>
                  <a:pt x="448" y="798"/>
                </a:lnTo>
                <a:cubicBezTo>
                  <a:pt x="613" y="798"/>
                  <a:pt x="756" y="768"/>
                  <a:pt x="834" y="724"/>
                </a:cubicBezTo>
                <a:lnTo>
                  <a:pt x="834" y="724"/>
                </a:lnTo>
                <a:cubicBezTo>
                  <a:pt x="842" y="732"/>
                  <a:pt x="847" y="740"/>
                  <a:pt x="847" y="749"/>
                </a:cubicBezTo>
                <a:lnTo>
                  <a:pt x="847" y="749"/>
                </a:lnTo>
                <a:cubicBezTo>
                  <a:pt x="847" y="803"/>
                  <a:pt x="668" y="848"/>
                  <a:pt x="448" y="848"/>
                </a:cubicBezTo>
                <a:close/>
                <a:moveTo>
                  <a:pt x="847" y="948"/>
                </a:moveTo>
                <a:lnTo>
                  <a:pt x="847" y="948"/>
                </a:lnTo>
                <a:cubicBezTo>
                  <a:pt x="847" y="1003"/>
                  <a:pt x="668" y="1048"/>
                  <a:pt x="448" y="1048"/>
                </a:cubicBezTo>
                <a:lnTo>
                  <a:pt x="448" y="1048"/>
                </a:lnTo>
                <a:cubicBezTo>
                  <a:pt x="228" y="1048"/>
                  <a:pt x="49" y="1003"/>
                  <a:pt x="49" y="948"/>
                </a:cubicBezTo>
                <a:lnTo>
                  <a:pt x="49" y="816"/>
                </a:lnTo>
                <a:lnTo>
                  <a:pt x="49" y="816"/>
                </a:lnTo>
                <a:cubicBezTo>
                  <a:pt x="124" y="865"/>
                  <a:pt x="275" y="898"/>
                  <a:pt x="448" y="898"/>
                </a:cubicBezTo>
                <a:lnTo>
                  <a:pt x="448" y="898"/>
                </a:lnTo>
                <a:cubicBezTo>
                  <a:pt x="622" y="898"/>
                  <a:pt x="772" y="865"/>
                  <a:pt x="847" y="816"/>
                </a:cubicBezTo>
                <a:lnTo>
                  <a:pt x="847" y="948"/>
                </a:lnTo>
                <a:close/>
                <a:moveTo>
                  <a:pt x="896" y="150"/>
                </a:moveTo>
                <a:lnTo>
                  <a:pt x="896" y="150"/>
                </a:lnTo>
                <a:cubicBezTo>
                  <a:pt x="896" y="68"/>
                  <a:pt x="696" y="0"/>
                  <a:pt x="448" y="0"/>
                </a:cubicBezTo>
                <a:lnTo>
                  <a:pt x="448" y="0"/>
                </a:lnTo>
                <a:cubicBezTo>
                  <a:pt x="200" y="0"/>
                  <a:pt x="0" y="68"/>
                  <a:pt x="0" y="150"/>
                </a:cubicBezTo>
                <a:lnTo>
                  <a:pt x="0" y="350"/>
                </a:lnTo>
                <a:lnTo>
                  <a:pt x="0" y="350"/>
                </a:lnTo>
                <a:cubicBezTo>
                  <a:pt x="0" y="367"/>
                  <a:pt x="9" y="384"/>
                  <a:pt x="25" y="399"/>
                </a:cubicBezTo>
                <a:lnTo>
                  <a:pt x="25" y="399"/>
                </a:lnTo>
                <a:cubicBezTo>
                  <a:pt x="9" y="415"/>
                  <a:pt x="0" y="432"/>
                  <a:pt x="0" y="449"/>
                </a:cubicBezTo>
                <a:lnTo>
                  <a:pt x="0" y="649"/>
                </a:lnTo>
                <a:lnTo>
                  <a:pt x="0" y="649"/>
                </a:lnTo>
                <a:cubicBezTo>
                  <a:pt x="0" y="666"/>
                  <a:pt x="9" y="683"/>
                  <a:pt x="25" y="698"/>
                </a:cubicBezTo>
                <a:lnTo>
                  <a:pt x="25" y="698"/>
                </a:lnTo>
                <a:cubicBezTo>
                  <a:pt x="9" y="714"/>
                  <a:pt x="0" y="731"/>
                  <a:pt x="0" y="749"/>
                </a:cubicBezTo>
                <a:lnTo>
                  <a:pt x="0" y="948"/>
                </a:lnTo>
                <a:lnTo>
                  <a:pt x="0" y="948"/>
                </a:lnTo>
                <a:cubicBezTo>
                  <a:pt x="0" y="1030"/>
                  <a:pt x="200" y="1097"/>
                  <a:pt x="448" y="1097"/>
                </a:cubicBezTo>
                <a:lnTo>
                  <a:pt x="448" y="1097"/>
                </a:lnTo>
                <a:cubicBezTo>
                  <a:pt x="696" y="1097"/>
                  <a:pt x="896" y="1030"/>
                  <a:pt x="896" y="948"/>
                </a:cubicBezTo>
                <a:lnTo>
                  <a:pt x="896" y="749"/>
                </a:lnTo>
                <a:lnTo>
                  <a:pt x="896" y="749"/>
                </a:lnTo>
                <a:cubicBezTo>
                  <a:pt x="896" y="731"/>
                  <a:pt x="887" y="714"/>
                  <a:pt x="871" y="698"/>
                </a:cubicBezTo>
                <a:lnTo>
                  <a:pt x="871" y="698"/>
                </a:lnTo>
                <a:cubicBezTo>
                  <a:pt x="887" y="683"/>
                  <a:pt x="896" y="666"/>
                  <a:pt x="896" y="649"/>
                </a:cubicBezTo>
                <a:lnTo>
                  <a:pt x="896" y="449"/>
                </a:lnTo>
                <a:lnTo>
                  <a:pt x="896" y="449"/>
                </a:lnTo>
                <a:cubicBezTo>
                  <a:pt x="896" y="432"/>
                  <a:pt x="887" y="415"/>
                  <a:pt x="871" y="399"/>
                </a:cubicBezTo>
                <a:lnTo>
                  <a:pt x="871" y="399"/>
                </a:lnTo>
                <a:cubicBezTo>
                  <a:pt x="887" y="384"/>
                  <a:pt x="896" y="367"/>
                  <a:pt x="896" y="350"/>
                </a:cubicBezTo>
                <a:lnTo>
                  <a:pt x="896" y="1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C0C19-0FAF-0041-A8FC-680885887AEA}"/>
              </a:ext>
            </a:extLst>
          </p:cNvPr>
          <p:cNvSpPr txBox="1"/>
          <p:nvPr/>
        </p:nvSpPr>
        <p:spPr>
          <a:xfrm>
            <a:off x="7776109" y="753790"/>
            <a:ext cx="8777403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PUZZLE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93D23-38D3-3843-9668-88D9622E1CF8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42C5A-07A8-0D4E-9F7C-C8FD0CB1D7B0}"/>
              </a:ext>
            </a:extLst>
          </p:cNvPr>
          <p:cNvSpPr txBox="1"/>
          <p:nvPr/>
        </p:nvSpPr>
        <p:spPr>
          <a:xfrm>
            <a:off x="3692087" y="6243760"/>
            <a:ext cx="2923516" cy="28337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600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 than it could keep up with the orders.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A2B3B-66CF-7149-BBFB-AFDCC2446B5F}"/>
              </a:ext>
            </a:extLst>
          </p:cNvPr>
          <p:cNvSpPr txBox="1"/>
          <p:nvPr/>
        </p:nvSpPr>
        <p:spPr>
          <a:xfrm>
            <a:off x="4272995" y="5551172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1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7472B-F290-2D4B-9B21-95ABBEA7378C}"/>
              </a:ext>
            </a:extLst>
          </p:cNvPr>
          <p:cNvSpPr txBox="1"/>
          <p:nvPr/>
        </p:nvSpPr>
        <p:spPr>
          <a:xfrm>
            <a:off x="8383829" y="6243760"/>
            <a:ext cx="2923516" cy="28337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600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 than it could keep up with the orders.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824889-5D72-7A44-94FC-8DCD9EB4B8FA}"/>
              </a:ext>
            </a:extLst>
          </p:cNvPr>
          <p:cNvSpPr txBox="1"/>
          <p:nvPr/>
        </p:nvSpPr>
        <p:spPr>
          <a:xfrm>
            <a:off x="8905909" y="5551172"/>
            <a:ext cx="187936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1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EF7529-874F-4841-A46B-57B177D8F74E}"/>
              </a:ext>
            </a:extLst>
          </p:cNvPr>
          <p:cNvSpPr txBox="1"/>
          <p:nvPr/>
        </p:nvSpPr>
        <p:spPr>
          <a:xfrm>
            <a:off x="13064686" y="6243760"/>
            <a:ext cx="2923516" cy="28337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600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 than it could keep up with the orders.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88C833-A66A-CC45-A0DE-95A4E9FBA063}"/>
              </a:ext>
            </a:extLst>
          </p:cNvPr>
          <p:cNvSpPr txBox="1"/>
          <p:nvPr/>
        </p:nvSpPr>
        <p:spPr>
          <a:xfrm>
            <a:off x="13336056" y="5551172"/>
            <a:ext cx="238078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1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6AAFC4-08E3-D940-92A1-EB0B684D818F}"/>
              </a:ext>
            </a:extLst>
          </p:cNvPr>
          <p:cNvSpPr txBox="1"/>
          <p:nvPr/>
        </p:nvSpPr>
        <p:spPr>
          <a:xfrm>
            <a:off x="17762047" y="6243760"/>
            <a:ext cx="2923516" cy="28337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600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 than it could keep up with the orders.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26270-6490-5748-8162-C0ECE6F58C99}"/>
              </a:ext>
            </a:extLst>
          </p:cNvPr>
          <p:cNvSpPr txBox="1"/>
          <p:nvPr/>
        </p:nvSpPr>
        <p:spPr>
          <a:xfrm>
            <a:off x="17818615" y="5551172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1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43027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40">
            <a:extLst>
              <a:ext uri="{FF2B5EF4-FFF2-40B4-BE49-F238E27FC236}">
                <a16:creationId xmlns:a16="http://schemas.microsoft.com/office/drawing/2014/main" id="{BB7E8CD7-56CB-7A42-BF62-18FBCE349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4418" y="7429336"/>
            <a:ext cx="6773634" cy="4043303"/>
          </a:xfrm>
          <a:custGeom>
            <a:avLst/>
            <a:gdLst>
              <a:gd name="T0" fmla="*/ 1383 w 5438"/>
              <a:gd name="T1" fmla="*/ 678 h 3247"/>
              <a:gd name="T2" fmla="*/ 1383 w 5438"/>
              <a:gd name="T3" fmla="*/ 678 h 3247"/>
              <a:gd name="T4" fmla="*/ 1223 w 5438"/>
              <a:gd name="T5" fmla="*/ 728 h 3247"/>
              <a:gd name="T6" fmla="*/ 1209 w 5438"/>
              <a:gd name="T7" fmla="*/ 728 h 3247"/>
              <a:gd name="T8" fmla="*/ 1040 w 5438"/>
              <a:gd name="T9" fmla="*/ 665 h 3247"/>
              <a:gd name="T10" fmla="*/ 743 w 5438"/>
              <a:gd name="T11" fmla="*/ 449 h 3247"/>
              <a:gd name="T12" fmla="*/ 616 w 5438"/>
              <a:gd name="T13" fmla="*/ 412 h 3247"/>
              <a:gd name="T14" fmla="*/ 426 w 5438"/>
              <a:gd name="T15" fmla="*/ 403 h 3247"/>
              <a:gd name="T16" fmla="*/ 111 w 5438"/>
              <a:gd name="T17" fmla="*/ 541 h 3247"/>
              <a:gd name="T18" fmla="*/ 13 w 5438"/>
              <a:gd name="T19" fmla="*/ 752 h 3247"/>
              <a:gd name="T20" fmla="*/ 33 w 5438"/>
              <a:gd name="T21" fmla="*/ 802 h 3247"/>
              <a:gd name="T22" fmla="*/ 34 w 5438"/>
              <a:gd name="T23" fmla="*/ 805 h 3247"/>
              <a:gd name="T24" fmla="*/ 39 w 5438"/>
              <a:gd name="T25" fmla="*/ 812 h 3247"/>
              <a:gd name="T26" fmla="*/ 43 w 5438"/>
              <a:gd name="T27" fmla="*/ 818 h 3247"/>
              <a:gd name="T28" fmla="*/ 46 w 5438"/>
              <a:gd name="T29" fmla="*/ 822 h 3247"/>
              <a:gd name="T30" fmla="*/ 53 w 5438"/>
              <a:gd name="T31" fmla="*/ 830 h 3247"/>
              <a:gd name="T32" fmla="*/ 53 w 5438"/>
              <a:gd name="T33" fmla="*/ 831 h 3247"/>
              <a:gd name="T34" fmla="*/ 185 w 5438"/>
              <a:gd name="T35" fmla="*/ 923 h 3247"/>
              <a:gd name="T36" fmla="*/ 206 w 5438"/>
              <a:gd name="T37" fmla="*/ 932 h 3247"/>
              <a:gd name="T38" fmla="*/ 642 w 5438"/>
              <a:gd name="T39" fmla="*/ 1023 h 3247"/>
              <a:gd name="T40" fmla="*/ 802 w 5438"/>
              <a:gd name="T41" fmla="*/ 1097 h 3247"/>
              <a:gd name="T42" fmla="*/ 35 w 5438"/>
              <a:gd name="T43" fmla="*/ 1890 h 3247"/>
              <a:gd name="T44" fmla="*/ 5437 w 5438"/>
              <a:gd name="T45" fmla="*/ 1357 h 3247"/>
              <a:gd name="T46" fmla="*/ 4253 w 5438"/>
              <a:gd name="T47" fmla="*/ 869 h 3247"/>
              <a:gd name="T48" fmla="*/ 4133 w 5438"/>
              <a:gd name="T49" fmla="*/ 861 h 3247"/>
              <a:gd name="T50" fmla="*/ 4062 w 5438"/>
              <a:gd name="T51" fmla="*/ 918 h 3247"/>
              <a:gd name="T52" fmla="*/ 3921 w 5438"/>
              <a:gd name="T53" fmla="*/ 1192 h 3247"/>
              <a:gd name="T54" fmla="*/ 3161 w 5438"/>
              <a:gd name="T55" fmla="*/ 1237 h 3247"/>
              <a:gd name="T56" fmla="*/ 2948 w 5438"/>
              <a:gd name="T57" fmla="*/ 792 h 3247"/>
              <a:gd name="T58" fmla="*/ 3320 w 5438"/>
              <a:gd name="T59" fmla="*/ 613 h 3247"/>
              <a:gd name="T60" fmla="*/ 3380 w 5438"/>
              <a:gd name="T61" fmla="*/ 553 h 3247"/>
              <a:gd name="T62" fmla="*/ 2139 w 5438"/>
              <a:gd name="T63" fmla="*/ 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38" h="3247">
                <a:moveTo>
                  <a:pt x="1383" y="678"/>
                </a:moveTo>
                <a:lnTo>
                  <a:pt x="1383" y="678"/>
                </a:lnTo>
                <a:lnTo>
                  <a:pt x="1383" y="678"/>
                </a:lnTo>
                <a:lnTo>
                  <a:pt x="1383" y="678"/>
                </a:lnTo>
                <a:cubicBezTo>
                  <a:pt x="1348" y="711"/>
                  <a:pt x="1289" y="728"/>
                  <a:pt x="1223" y="728"/>
                </a:cubicBezTo>
                <a:lnTo>
                  <a:pt x="1223" y="728"/>
                </a:lnTo>
                <a:cubicBezTo>
                  <a:pt x="1218" y="728"/>
                  <a:pt x="1213" y="728"/>
                  <a:pt x="1209" y="728"/>
                </a:cubicBezTo>
                <a:lnTo>
                  <a:pt x="1209" y="728"/>
                </a:lnTo>
                <a:cubicBezTo>
                  <a:pt x="1139" y="725"/>
                  <a:pt x="1076" y="701"/>
                  <a:pt x="1040" y="665"/>
                </a:cubicBezTo>
                <a:lnTo>
                  <a:pt x="1040" y="665"/>
                </a:lnTo>
                <a:cubicBezTo>
                  <a:pt x="947" y="568"/>
                  <a:pt x="836" y="487"/>
                  <a:pt x="743" y="449"/>
                </a:cubicBezTo>
                <a:lnTo>
                  <a:pt x="743" y="449"/>
                </a:lnTo>
                <a:cubicBezTo>
                  <a:pt x="701" y="432"/>
                  <a:pt x="659" y="419"/>
                  <a:pt x="616" y="412"/>
                </a:cubicBezTo>
                <a:lnTo>
                  <a:pt x="616" y="412"/>
                </a:lnTo>
                <a:cubicBezTo>
                  <a:pt x="553" y="399"/>
                  <a:pt x="489" y="396"/>
                  <a:pt x="426" y="403"/>
                </a:cubicBezTo>
                <a:lnTo>
                  <a:pt x="426" y="403"/>
                </a:lnTo>
                <a:cubicBezTo>
                  <a:pt x="308" y="416"/>
                  <a:pt x="197" y="463"/>
                  <a:pt x="111" y="541"/>
                </a:cubicBezTo>
                <a:lnTo>
                  <a:pt x="111" y="541"/>
                </a:lnTo>
                <a:cubicBezTo>
                  <a:pt x="35" y="609"/>
                  <a:pt x="0" y="684"/>
                  <a:pt x="13" y="752"/>
                </a:cubicBezTo>
                <a:lnTo>
                  <a:pt x="13" y="752"/>
                </a:lnTo>
                <a:cubicBezTo>
                  <a:pt x="17" y="769"/>
                  <a:pt x="23" y="786"/>
                  <a:pt x="33" y="802"/>
                </a:cubicBezTo>
                <a:lnTo>
                  <a:pt x="33" y="802"/>
                </a:lnTo>
                <a:cubicBezTo>
                  <a:pt x="33" y="803"/>
                  <a:pt x="34" y="804"/>
                  <a:pt x="34" y="805"/>
                </a:cubicBezTo>
                <a:lnTo>
                  <a:pt x="34" y="805"/>
                </a:lnTo>
                <a:cubicBezTo>
                  <a:pt x="35" y="807"/>
                  <a:pt x="37" y="810"/>
                  <a:pt x="39" y="812"/>
                </a:cubicBezTo>
                <a:lnTo>
                  <a:pt x="39" y="812"/>
                </a:lnTo>
                <a:cubicBezTo>
                  <a:pt x="40" y="814"/>
                  <a:pt x="41" y="816"/>
                  <a:pt x="43" y="818"/>
                </a:cubicBezTo>
                <a:lnTo>
                  <a:pt x="43" y="818"/>
                </a:lnTo>
                <a:cubicBezTo>
                  <a:pt x="44" y="819"/>
                  <a:pt x="45" y="821"/>
                  <a:pt x="46" y="822"/>
                </a:cubicBezTo>
                <a:lnTo>
                  <a:pt x="46" y="822"/>
                </a:lnTo>
                <a:cubicBezTo>
                  <a:pt x="48" y="825"/>
                  <a:pt x="50" y="827"/>
                  <a:pt x="53" y="830"/>
                </a:cubicBezTo>
                <a:lnTo>
                  <a:pt x="53" y="830"/>
                </a:lnTo>
                <a:lnTo>
                  <a:pt x="53" y="831"/>
                </a:lnTo>
                <a:lnTo>
                  <a:pt x="53" y="831"/>
                </a:lnTo>
                <a:cubicBezTo>
                  <a:pt x="82" y="866"/>
                  <a:pt x="127" y="896"/>
                  <a:pt x="185" y="923"/>
                </a:cubicBezTo>
                <a:lnTo>
                  <a:pt x="185" y="923"/>
                </a:lnTo>
                <a:cubicBezTo>
                  <a:pt x="191" y="926"/>
                  <a:pt x="199" y="929"/>
                  <a:pt x="206" y="932"/>
                </a:cubicBezTo>
                <a:lnTo>
                  <a:pt x="206" y="932"/>
                </a:lnTo>
                <a:cubicBezTo>
                  <a:pt x="301" y="971"/>
                  <a:pt x="464" y="1005"/>
                  <a:pt x="642" y="1023"/>
                </a:cubicBezTo>
                <a:lnTo>
                  <a:pt x="642" y="1023"/>
                </a:lnTo>
                <a:cubicBezTo>
                  <a:pt x="712" y="1030"/>
                  <a:pt x="772" y="1058"/>
                  <a:pt x="802" y="1097"/>
                </a:cubicBezTo>
                <a:lnTo>
                  <a:pt x="802" y="1097"/>
                </a:lnTo>
                <a:cubicBezTo>
                  <a:pt x="832" y="1134"/>
                  <a:pt x="828" y="1177"/>
                  <a:pt x="791" y="1211"/>
                </a:cubicBezTo>
                <a:lnTo>
                  <a:pt x="35" y="1890"/>
                </a:lnTo>
                <a:lnTo>
                  <a:pt x="3338" y="3246"/>
                </a:lnTo>
                <a:lnTo>
                  <a:pt x="5437" y="1357"/>
                </a:lnTo>
                <a:lnTo>
                  <a:pt x="4253" y="869"/>
                </a:lnTo>
                <a:lnTo>
                  <a:pt x="4253" y="869"/>
                </a:lnTo>
                <a:cubicBezTo>
                  <a:pt x="4216" y="854"/>
                  <a:pt x="4172" y="851"/>
                  <a:pt x="4133" y="861"/>
                </a:cubicBezTo>
                <a:lnTo>
                  <a:pt x="4133" y="861"/>
                </a:lnTo>
                <a:cubicBezTo>
                  <a:pt x="4093" y="871"/>
                  <a:pt x="4067" y="892"/>
                  <a:pt x="4062" y="918"/>
                </a:cubicBezTo>
                <a:lnTo>
                  <a:pt x="4062" y="918"/>
                </a:lnTo>
                <a:cubicBezTo>
                  <a:pt x="4040" y="1031"/>
                  <a:pt x="3989" y="1131"/>
                  <a:pt x="3921" y="1192"/>
                </a:cubicBezTo>
                <a:lnTo>
                  <a:pt x="3921" y="1192"/>
                </a:lnTo>
                <a:cubicBezTo>
                  <a:pt x="3758" y="1339"/>
                  <a:pt x="3453" y="1357"/>
                  <a:pt x="3161" y="1237"/>
                </a:cubicBezTo>
                <a:lnTo>
                  <a:pt x="3161" y="1237"/>
                </a:lnTo>
                <a:cubicBezTo>
                  <a:pt x="2870" y="1118"/>
                  <a:pt x="2785" y="939"/>
                  <a:pt x="2948" y="792"/>
                </a:cubicBezTo>
                <a:lnTo>
                  <a:pt x="2948" y="792"/>
                </a:lnTo>
                <a:cubicBezTo>
                  <a:pt x="3015" y="732"/>
                  <a:pt x="3150" y="667"/>
                  <a:pt x="3320" y="613"/>
                </a:cubicBezTo>
                <a:lnTo>
                  <a:pt x="3320" y="613"/>
                </a:lnTo>
                <a:cubicBezTo>
                  <a:pt x="3357" y="601"/>
                  <a:pt x="3380" y="579"/>
                  <a:pt x="3380" y="553"/>
                </a:cubicBezTo>
                <a:lnTo>
                  <a:pt x="3380" y="553"/>
                </a:lnTo>
                <a:cubicBezTo>
                  <a:pt x="3381" y="527"/>
                  <a:pt x="3359" y="503"/>
                  <a:pt x="3322" y="487"/>
                </a:cubicBezTo>
                <a:lnTo>
                  <a:pt x="2139" y="0"/>
                </a:lnTo>
                <a:lnTo>
                  <a:pt x="1383" y="67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9" name="Freeform 41">
            <a:extLst>
              <a:ext uri="{FF2B5EF4-FFF2-40B4-BE49-F238E27FC236}">
                <a16:creationId xmlns:a16="http://schemas.microsoft.com/office/drawing/2014/main" id="{32E52FFA-1665-BE4C-B0F1-FDF9F3014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8266" y="5028627"/>
            <a:ext cx="6729685" cy="4043303"/>
          </a:xfrm>
          <a:custGeom>
            <a:avLst/>
            <a:gdLst>
              <a:gd name="T0" fmla="*/ 1185 w 5404"/>
              <a:gd name="T1" fmla="*/ 2376 h 3247"/>
              <a:gd name="T2" fmla="*/ 1278 w 5404"/>
              <a:gd name="T3" fmla="*/ 2482 h 3247"/>
              <a:gd name="T4" fmla="*/ 1180 w 5404"/>
              <a:gd name="T5" fmla="*/ 2579 h 3247"/>
              <a:gd name="T6" fmla="*/ 834 w 5404"/>
              <a:gd name="T7" fmla="*/ 2745 h 3247"/>
              <a:gd name="T8" fmla="*/ 1023 w 5404"/>
              <a:gd name="T9" fmla="*/ 3126 h 3247"/>
              <a:gd name="T10" fmla="*/ 1677 w 5404"/>
              <a:gd name="T11" fmla="*/ 3092 h 3247"/>
              <a:gd name="T12" fmla="*/ 1807 w 5404"/>
              <a:gd name="T13" fmla="*/ 2836 h 3247"/>
              <a:gd name="T14" fmla="*/ 1921 w 5404"/>
              <a:gd name="T15" fmla="*/ 2745 h 3247"/>
              <a:gd name="T16" fmla="*/ 1944 w 5404"/>
              <a:gd name="T17" fmla="*/ 2740 h 3247"/>
              <a:gd name="T18" fmla="*/ 1951 w 5404"/>
              <a:gd name="T19" fmla="*/ 2739 h 3247"/>
              <a:gd name="T20" fmla="*/ 1964 w 5404"/>
              <a:gd name="T21" fmla="*/ 2737 h 3247"/>
              <a:gd name="T22" fmla="*/ 1967 w 5404"/>
              <a:gd name="T23" fmla="*/ 2737 h 3247"/>
              <a:gd name="T24" fmla="*/ 1974 w 5404"/>
              <a:gd name="T25" fmla="*/ 2737 h 3247"/>
              <a:gd name="T26" fmla="*/ 1990 w 5404"/>
              <a:gd name="T27" fmla="*/ 2736 h 3247"/>
              <a:gd name="T28" fmla="*/ 1998 w 5404"/>
              <a:gd name="T29" fmla="*/ 2736 h 3247"/>
              <a:gd name="T30" fmla="*/ 2015 w 5404"/>
              <a:gd name="T31" fmla="*/ 2737 h 3247"/>
              <a:gd name="T32" fmla="*/ 2020 w 5404"/>
              <a:gd name="T33" fmla="*/ 2737 h 3247"/>
              <a:gd name="T34" fmla="*/ 2043 w 5404"/>
              <a:gd name="T35" fmla="*/ 2739 h 3247"/>
              <a:gd name="T36" fmla="*/ 2048 w 5404"/>
              <a:gd name="T37" fmla="*/ 2740 h 3247"/>
              <a:gd name="T38" fmla="*/ 2065 w 5404"/>
              <a:gd name="T39" fmla="*/ 2743 h 3247"/>
              <a:gd name="T40" fmla="*/ 2072 w 5404"/>
              <a:gd name="T41" fmla="*/ 2745 h 3247"/>
              <a:gd name="T42" fmla="*/ 2087 w 5404"/>
              <a:gd name="T43" fmla="*/ 2749 h 3247"/>
              <a:gd name="T44" fmla="*/ 2094 w 5404"/>
              <a:gd name="T45" fmla="*/ 2751 h 3247"/>
              <a:gd name="T46" fmla="*/ 3299 w 5404"/>
              <a:gd name="T47" fmla="*/ 3246 h 3247"/>
              <a:gd name="T48" fmla="*/ 2103 w 5404"/>
              <a:gd name="T49" fmla="*/ 0 h 3247"/>
              <a:gd name="T50" fmla="*/ 1348 w 5404"/>
              <a:gd name="T51" fmla="*/ 679 h 3247"/>
              <a:gd name="T52" fmla="*/ 1328 w 5404"/>
              <a:gd name="T53" fmla="*/ 711 h 3247"/>
              <a:gd name="T54" fmla="*/ 1340 w 5404"/>
              <a:gd name="T55" fmla="*/ 749 h 3247"/>
              <a:gd name="T56" fmla="*/ 1381 w 5404"/>
              <a:gd name="T57" fmla="*/ 779 h 3247"/>
              <a:gd name="T58" fmla="*/ 1441 w 5404"/>
              <a:gd name="T59" fmla="*/ 794 h 3247"/>
              <a:gd name="T60" fmla="*/ 1909 w 5404"/>
              <a:gd name="T61" fmla="*/ 894 h 3247"/>
              <a:gd name="T62" fmla="*/ 2031 w 5404"/>
              <a:gd name="T63" fmla="*/ 961 h 3247"/>
              <a:gd name="T64" fmla="*/ 2062 w 5404"/>
              <a:gd name="T65" fmla="*/ 986 h 3247"/>
              <a:gd name="T66" fmla="*/ 2028 w 5404"/>
              <a:gd name="T67" fmla="*/ 1348 h 3247"/>
              <a:gd name="T68" fmla="*/ 1701 w 5404"/>
              <a:gd name="T69" fmla="*/ 1498 h 3247"/>
              <a:gd name="T70" fmla="*/ 1623 w 5404"/>
              <a:gd name="T71" fmla="*/ 1507 h 3247"/>
              <a:gd name="T72" fmla="*/ 1604 w 5404"/>
              <a:gd name="T73" fmla="*/ 1507 h 3247"/>
              <a:gd name="T74" fmla="*/ 1598 w 5404"/>
              <a:gd name="T75" fmla="*/ 1508 h 3247"/>
              <a:gd name="T76" fmla="*/ 1289 w 5404"/>
              <a:gd name="T77" fmla="*/ 1451 h 3247"/>
              <a:gd name="T78" fmla="*/ 1193 w 5404"/>
              <a:gd name="T79" fmla="*/ 1402 h 3247"/>
              <a:gd name="T80" fmla="*/ 967 w 5404"/>
              <a:gd name="T81" fmla="*/ 1219 h 3247"/>
              <a:gd name="T82" fmla="*/ 938 w 5404"/>
              <a:gd name="T83" fmla="*/ 1199 h 3247"/>
              <a:gd name="T84" fmla="*/ 936 w 5404"/>
              <a:gd name="T85" fmla="*/ 1197 h 3247"/>
              <a:gd name="T86" fmla="*/ 933 w 5404"/>
              <a:gd name="T87" fmla="*/ 1196 h 3247"/>
              <a:gd name="T88" fmla="*/ 863 w 5404"/>
              <a:gd name="T89" fmla="*/ 1180 h 3247"/>
              <a:gd name="T90" fmla="*/ 0 w 5404"/>
              <a:gd name="T91" fmla="*/ 1889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404" h="3247">
                <a:moveTo>
                  <a:pt x="1185" y="2376"/>
                </a:moveTo>
                <a:lnTo>
                  <a:pt x="1185" y="2376"/>
                </a:lnTo>
                <a:cubicBezTo>
                  <a:pt x="1245" y="2400"/>
                  <a:pt x="1280" y="2440"/>
                  <a:pt x="1278" y="2482"/>
                </a:cubicBezTo>
                <a:lnTo>
                  <a:pt x="1278" y="2482"/>
                </a:lnTo>
                <a:cubicBezTo>
                  <a:pt x="1277" y="2524"/>
                  <a:pt x="1241" y="2560"/>
                  <a:pt x="1180" y="2579"/>
                </a:cubicBezTo>
                <a:lnTo>
                  <a:pt x="1180" y="2579"/>
                </a:lnTo>
                <a:cubicBezTo>
                  <a:pt x="1023" y="2629"/>
                  <a:pt x="893" y="2691"/>
                  <a:pt x="834" y="2745"/>
                </a:cubicBezTo>
                <a:lnTo>
                  <a:pt x="834" y="2745"/>
                </a:lnTo>
                <a:cubicBezTo>
                  <a:pt x="693" y="2871"/>
                  <a:pt x="768" y="3021"/>
                  <a:pt x="1023" y="3126"/>
                </a:cubicBezTo>
                <a:lnTo>
                  <a:pt x="1023" y="3126"/>
                </a:lnTo>
                <a:cubicBezTo>
                  <a:pt x="1280" y="3231"/>
                  <a:pt x="1536" y="3218"/>
                  <a:pt x="1677" y="3092"/>
                </a:cubicBezTo>
                <a:lnTo>
                  <a:pt x="1677" y="3092"/>
                </a:lnTo>
                <a:cubicBezTo>
                  <a:pt x="1738" y="3036"/>
                  <a:pt x="1787" y="2941"/>
                  <a:pt x="1807" y="2836"/>
                </a:cubicBezTo>
                <a:lnTo>
                  <a:pt x="1807" y="2836"/>
                </a:lnTo>
                <a:cubicBezTo>
                  <a:pt x="1815" y="2795"/>
                  <a:pt x="1857" y="2761"/>
                  <a:pt x="1921" y="2745"/>
                </a:cubicBezTo>
                <a:lnTo>
                  <a:pt x="1921" y="2745"/>
                </a:lnTo>
                <a:cubicBezTo>
                  <a:pt x="1929" y="2743"/>
                  <a:pt x="1936" y="2742"/>
                  <a:pt x="1944" y="2740"/>
                </a:cubicBezTo>
                <a:lnTo>
                  <a:pt x="1944" y="2740"/>
                </a:lnTo>
                <a:cubicBezTo>
                  <a:pt x="1946" y="2740"/>
                  <a:pt x="1949" y="2739"/>
                  <a:pt x="1951" y="2739"/>
                </a:cubicBezTo>
                <a:lnTo>
                  <a:pt x="1951" y="2739"/>
                </a:lnTo>
                <a:cubicBezTo>
                  <a:pt x="1955" y="2739"/>
                  <a:pt x="1960" y="2738"/>
                  <a:pt x="1964" y="2737"/>
                </a:cubicBezTo>
                <a:lnTo>
                  <a:pt x="1964" y="2737"/>
                </a:lnTo>
                <a:cubicBezTo>
                  <a:pt x="1965" y="2737"/>
                  <a:pt x="1966" y="2737"/>
                  <a:pt x="1967" y="2737"/>
                </a:cubicBezTo>
                <a:lnTo>
                  <a:pt x="1967" y="2737"/>
                </a:lnTo>
                <a:cubicBezTo>
                  <a:pt x="1970" y="2737"/>
                  <a:pt x="1972" y="2737"/>
                  <a:pt x="1974" y="2737"/>
                </a:cubicBezTo>
                <a:lnTo>
                  <a:pt x="1974" y="2737"/>
                </a:lnTo>
                <a:cubicBezTo>
                  <a:pt x="1979" y="2736"/>
                  <a:pt x="1985" y="2736"/>
                  <a:pt x="1990" y="2736"/>
                </a:cubicBezTo>
                <a:lnTo>
                  <a:pt x="1990" y="2736"/>
                </a:lnTo>
                <a:cubicBezTo>
                  <a:pt x="1993" y="2736"/>
                  <a:pt x="1995" y="2736"/>
                  <a:pt x="1998" y="2736"/>
                </a:cubicBezTo>
                <a:lnTo>
                  <a:pt x="1998" y="2736"/>
                </a:lnTo>
                <a:cubicBezTo>
                  <a:pt x="2004" y="2736"/>
                  <a:pt x="2009" y="2736"/>
                  <a:pt x="2015" y="2737"/>
                </a:cubicBezTo>
                <a:lnTo>
                  <a:pt x="2015" y="2737"/>
                </a:lnTo>
                <a:cubicBezTo>
                  <a:pt x="2017" y="2737"/>
                  <a:pt x="2019" y="2737"/>
                  <a:pt x="2020" y="2737"/>
                </a:cubicBezTo>
                <a:lnTo>
                  <a:pt x="2020" y="2737"/>
                </a:lnTo>
                <a:cubicBezTo>
                  <a:pt x="2028" y="2737"/>
                  <a:pt x="2035" y="2738"/>
                  <a:pt x="2043" y="2739"/>
                </a:cubicBezTo>
                <a:lnTo>
                  <a:pt x="2043" y="2739"/>
                </a:lnTo>
                <a:cubicBezTo>
                  <a:pt x="2045" y="2739"/>
                  <a:pt x="2046" y="2740"/>
                  <a:pt x="2048" y="2740"/>
                </a:cubicBezTo>
                <a:lnTo>
                  <a:pt x="2048" y="2740"/>
                </a:lnTo>
                <a:cubicBezTo>
                  <a:pt x="2054" y="2741"/>
                  <a:pt x="2059" y="2742"/>
                  <a:pt x="2065" y="2743"/>
                </a:cubicBezTo>
                <a:lnTo>
                  <a:pt x="2065" y="2743"/>
                </a:lnTo>
                <a:cubicBezTo>
                  <a:pt x="2067" y="2743"/>
                  <a:pt x="2070" y="2744"/>
                  <a:pt x="2072" y="2745"/>
                </a:cubicBezTo>
                <a:lnTo>
                  <a:pt x="2072" y="2745"/>
                </a:lnTo>
                <a:cubicBezTo>
                  <a:pt x="2078" y="2746"/>
                  <a:pt x="2083" y="2747"/>
                  <a:pt x="2087" y="2749"/>
                </a:cubicBezTo>
                <a:lnTo>
                  <a:pt x="2087" y="2749"/>
                </a:lnTo>
                <a:cubicBezTo>
                  <a:pt x="2090" y="2750"/>
                  <a:pt x="2092" y="2750"/>
                  <a:pt x="2094" y="2751"/>
                </a:cubicBezTo>
                <a:lnTo>
                  <a:pt x="2094" y="2751"/>
                </a:lnTo>
                <a:cubicBezTo>
                  <a:pt x="2101" y="2753"/>
                  <a:pt x="2108" y="2756"/>
                  <a:pt x="2114" y="2758"/>
                </a:cubicBezTo>
                <a:lnTo>
                  <a:pt x="3299" y="3246"/>
                </a:lnTo>
                <a:lnTo>
                  <a:pt x="5403" y="1357"/>
                </a:lnTo>
                <a:lnTo>
                  <a:pt x="2103" y="0"/>
                </a:lnTo>
                <a:lnTo>
                  <a:pt x="1348" y="679"/>
                </a:lnTo>
                <a:lnTo>
                  <a:pt x="1348" y="679"/>
                </a:lnTo>
                <a:cubicBezTo>
                  <a:pt x="1337" y="688"/>
                  <a:pt x="1330" y="699"/>
                  <a:pt x="1328" y="711"/>
                </a:cubicBezTo>
                <a:lnTo>
                  <a:pt x="1328" y="711"/>
                </a:lnTo>
                <a:cubicBezTo>
                  <a:pt x="1327" y="723"/>
                  <a:pt x="1330" y="737"/>
                  <a:pt x="1340" y="749"/>
                </a:cubicBezTo>
                <a:lnTo>
                  <a:pt x="1340" y="749"/>
                </a:lnTo>
                <a:cubicBezTo>
                  <a:pt x="1350" y="761"/>
                  <a:pt x="1364" y="772"/>
                  <a:pt x="1381" y="779"/>
                </a:cubicBezTo>
                <a:lnTo>
                  <a:pt x="1381" y="779"/>
                </a:lnTo>
                <a:cubicBezTo>
                  <a:pt x="1398" y="787"/>
                  <a:pt x="1419" y="792"/>
                  <a:pt x="1441" y="794"/>
                </a:cubicBezTo>
                <a:lnTo>
                  <a:pt x="1441" y="794"/>
                </a:lnTo>
                <a:cubicBezTo>
                  <a:pt x="1632" y="814"/>
                  <a:pt x="1803" y="850"/>
                  <a:pt x="1909" y="894"/>
                </a:cubicBezTo>
                <a:lnTo>
                  <a:pt x="1909" y="894"/>
                </a:lnTo>
                <a:cubicBezTo>
                  <a:pt x="1958" y="914"/>
                  <a:pt x="1998" y="936"/>
                  <a:pt x="2031" y="961"/>
                </a:cubicBezTo>
                <a:lnTo>
                  <a:pt x="2031" y="961"/>
                </a:lnTo>
                <a:cubicBezTo>
                  <a:pt x="2043" y="968"/>
                  <a:pt x="2053" y="977"/>
                  <a:pt x="2062" y="986"/>
                </a:cubicBezTo>
                <a:lnTo>
                  <a:pt x="2062" y="986"/>
                </a:lnTo>
                <a:cubicBezTo>
                  <a:pt x="2175" y="1090"/>
                  <a:pt x="2167" y="1224"/>
                  <a:pt x="2028" y="1348"/>
                </a:cubicBezTo>
                <a:lnTo>
                  <a:pt x="2028" y="1348"/>
                </a:lnTo>
                <a:cubicBezTo>
                  <a:pt x="1943" y="1426"/>
                  <a:pt x="1826" y="1478"/>
                  <a:pt x="1701" y="1498"/>
                </a:cubicBezTo>
                <a:lnTo>
                  <a:pt x="1701" y="1498"/>
                </a:lnTo>
                <a:cubicBezTo>
                  <a:pt x="1675" y="1503"/>
                  <a:pt x="1650" y="1506"/>
                  <a:pt x="1623" y="1507"/>
                </a:cubicBezTo>
                <a:lnTo>
                  <a:pt x="1623" y="1507"/>
                </a:lnTo>
                <a:cubicBezTo>
                  <a:pt x="1617" y="1507"/>
                  <a:pt x="1610" y="1507"/>
                  <a:pt x="1604" y="1507"/>
                </a:cubicBezTo>
                <a:lnTo>
                  <a:pt x="1604" y="1507"/>
                </a:lnTo>
                <a:cubicBezTo>
                  <a:pt x="1602" y="1507"/>
                  <a:pt x="1599" y="1508"/>
                  <a:pt x="1598" y="1508"/>
                </a:cubicBezTo>
                <a:lnTo>
                  <a:pt x="1598" y="1508"/>
                </a:lnTo>
                <a:cubicBezTo>
                  <a:pt x="1493" y="1510"/>
                  <a:pt x="1389" y="1490"/>
                  <a:pt x="1289" y="1451"/>
                </a:cubicBezTo>
                <a:lnTo>
                  <a:pt x="1289" y="1451"/>
                </a:lnTo>
                <a:cubicBezTo>
                  <a:pt x="1258" y="1438"/>
                  <a:pt x="1226" y="1422"/>
                  <a:pt x="1193" y="1402"/>
                </a:cubicBezTo>
                <a:lnTo>
                  <a:pt x="1193" y="1402"/>
                </a:lnTo>
                <a:cubicBezTo>
                  <a:pt x="1116" y="1356"/>
                  <a:pt x="1037" y="1293"/>
                  <a:pt x="967" y="1219"/>
                </a:cubicBezTo>
                <a:lnTo>
                  <a:pt x="967" y="1219"/>
                </a:lnTo>
                <a:cubicBezTo>
                  <a:pt x="959" y="1211"/>
                  <a:pt x="949" y="1205"/>
                  <a:pt x="938" y="1199"/>
                </a:cubicBezTo>
                <a:lnTo>
                  <a:pt x="938" y="1199"/>
                </a:lnTo>
                <a:cubicBezTo>
                  <a:pt x="938" y="1198"/>
                  <a:pt x="937" y="1198"/>
                  <a:pt x="936" y="1197"/>
                </a:cubicBezTo>
                <a:lnTo>
                  <a:pt x="936" y="1197"/>
                </a:lnTo>
                <a:cubicBezTo>
                  <a:pt x="935" y="1197"/>
                  <a:pt x="934" y="1197"/>
                  <a:pt x="933" y="1196"/>
                </a:cubicBezTo>
                <a:lnTo>
                  <a:pt x="933" y="1196"/>
                </a:lnTo>
                <a:cubicBezTo>
                  <a:pt x="913" y="1187"/>
                  <a:pt x="889" y="1181"/>
                  <a:pt x="863" y="1180"/>
                </a:cubicBezTo>
                <a:lnTo>
                  <a:pt x="863" y="1180"/>
                </a:lnTo>
                <a:cubicBezTo>
                  <a:pt x="819" y="1178"/>
                  <a:pt x="779" y="1190"/>
                  <a:pt x="755" y="1211"/>
                </a:cubicBezTo>
                <a:lnTo>
                  <a:pt x="0" y="1889"/>
                </a:lnTo>
                <a:lnTo>
                  <a:pt x="1185" y="237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0" name="Freeform 42">
            <a:extLst>
              <a:ext uri="{FF2B5EF4-FFF2-40B4-BE49-F238E27FC236}">
                <a16:creationId xmlns:a16="http://schemas.microsoft.com/office/drawing/2014/main" id="{CAEE3A50-5531-A84C-B5DF-FAAB48381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640" y="3309123"/>
            <a:ext cx="6773630" cy="4043303"/>
          </a:xfrm>
          <a:custGeom>
            <a:avLst/>
            <a:gdLst>
              <a:gd name="T0" fmla="*/ 4054 w 5439"/>
              <a:gd name="T1" fmla="*/ 2568 h 3246"/>
              <a:gd name="T2" fmla="*/ 4088 w 5439"/>
              <a:gd name="T3" fmla="*/ 2545 h 3246"/>
              <a:gd name="T4" fmla="*/ 4090 w 5439"/>
              <a:gd name="T5" fmla="*/ 2544 h 3246"/>
              <a:gd name="T6" fmla="*/ 4153 w 5439"/>
              <a:gd name="T7" fmla="*/ 2523 h 3246"/>
              <a:gd name="T8" fmla="*/ 4177 w 5439"/>
              <a:gd name="T9" fmla="*/ 2519 h 3246"/>
              <a:gd name="T10" fmla="*/ 4203 w 5439"/>
              <a:gd name="T11" fmla="*/ 2517 h 3246"/>
              <a:gd name="T12" fmla="*/ 4204 w 5439"/>
              <a:gd name="T13" fmla="*/ 2517 h 3246"/>
              <a:gd name="T14" fmla="*/ 4304 w 5439"/>
              <a:gd name="T15" fmla="*/ 2529 h 3246"/>
              <a:gd name="T16" fmla="*/ 4379 w 5439"/>
              <a:gd name="T17" fmla="*/ 2566 h 3246"/>
              <a:gd name="T18" fmla="*/ 4603 w 5439"/>
              <a:gd name="T19" fmla="*/ 2749 h 3246"/>
              <a:gd name="T20" fmla="*/ 4695 w 5439"/>
              <a:gd name="T21" fmla="*/ 2797 h 3246"/>
              <a:gd name="T22" fmla="*/ 5327 w 5439"/>
              <a:gd name="T23" fmla="*/ 2705 h 3246"/>
              <a:gd name="T24" fmla="*/ 5425 w 5439"/>
              <a:gd name="T25" fmla="*/ 2494 h 3246"/>
              <a:gd name="T26" fmla="*/ 5404 w 5439"/>
              <a:gd name="T27" fmla="*/ 2441 h 3246"/>
              <a:gd name="T28" fmla="*/ 5399 w 5439"/>
              <a:gd name="T29" fmla="*/ 2434 h 3246"/>
              <a:gd name="T30" fmla="*/ 5392 w 5439"/>
              <a:gd name="T31" fmla="*/ 2424 h 3246"/>
              <a:gd name="T32" fmla="*/ 5385 w 5439"/>
              <a:gd name="T33" fmla="*/ 2415 h 3246"/>
              <a:gd name="T34" fmla="*/ 5253 w 5439"/>
              <a:gd name="T35" fmla="*/ 2323 h 3246"/>
              <a:gd name="T36" fmla="*/ 5232 w 5439"/>
              <a:gd name="T37" fmla="*/ 2314 h 3246"/>
              <a:gd name="T38" fmla="*/ 4745 w 5439"/>
              <a:gd name="T39" fmla="*/ 2213 h 3246"/>
              <a:gd name="T40" fmla="*/ 4701 w 5439"/>
              <a:gd name="T41" fmla="*/ 2198 h 3246"/>
              <a:gd name="T42" fmla="*/ 4618 w 5439"/>
              <a:gd name="T43" fmla="*/ 2080 h 3246"/>
              <a:gd name="T44" fmla="*/ 4619 w 5439"/>
              <a:gd name="T45" fmla="*/ 2076 h 3246"/>
              <a:gd name="T46" fmla="*/ 4647 w 5439"/>
              <a:gd name="T47" fmla="*/ 2035 h 3246"/>
              <a:gd name="T48" fmla="*/ 0 w 5439"/>
              <a:gd name="T49" fmla="*/ 1889 h 3246"/>
              <a:gd name="T50" fmla="*/ 1186 w 5439"/>
              <a:gd name="T51" fmla="*/ 2377 h 3246"/>
              <a:gd name="T52" fmla="*/ 1229 w 5439"/>
              <a:gd name="T53" fmla="*/ 2388 h 3246"/>
              <a:gd name="T54" fmla="*/ 1242 w 5439"/>
              <a:gd name="T55" fmla="*/ 2390 h 3246"/>
              <a:gd name="T56" fmla="*/ 1302 w 5439"/>
              <a:gd name="T57" fmla="*/ 2385 h 3246"/>
              <a:gd name="T58" fmla="*/ 1305 w 5439"/>
              <a:gd name="T59" fmla="*/ 2385 h 3246"/>
              <a:gd name="T60" fmla="*/ 1376 w 5439"/>
              <a:gd name="T61" fmla="*/ 2328 h 3246"/>
              <a:gd name="T62" fmla="*/ 1480 w 5439"/>
              <a:gd name="T63" fmla="*/ 2092 h 3246"/>
              <a:gd name="T64" fmla="*/ 1532 w 5439"/>
              <a:gd name="T65" fmla="*/ 2041 h 3246"/>
              <a:gd name="T66" fmla="*/ 1537 w 5439"/>
              <a:gd name="T67" fmla="*/ 2037 h 3246"/>
              <a:gd name="T68" fmla="*/ 1554 w 5439"/>
              <a:gd name="T69" fmla="*/ 2024 h 3246"/>
              <a:gd name="T70" fmla="*/ 1565 w 5439"/>
              <a:gd name="T71" fmla="*/ 2017 h 3246"/>
              <a:gd name="T72" fmla="*/ 1583 w 5439"/>
              <a:gd name="T73" fmla="*/ 2005 h 3246"/>
              <a:gd name="T74" fmla="*/ 1590 w 5439"/>
              <a:gd name="T75" fmla="*/ 2002 h 3246"/>
              <a:gd name="T76" fmla="*/ 1609 w 5439"/>
              <a:gd name="T77" fmla="*/ 1991 h 3246"/>
              <a:gd name="T78" fmla="*/ 1621 w 5439"/>
              <a:gd name="T79" fmla="*/ 1985 h 3246"/>
              <a:gd name="T80" fmla="*/ 1643 w 5439"/>
              <a:gd name="T81" fmla="*/ 1976 h 3246"/>
              <a:gd name="T82" fmla="*/ 1648 w 5439"/>
              <a:gd name="T83" fmla="*/ 1974 h 3246"/>
              <a:gd name="T84" fmla="*/ 1671 w 5439"/>
              <a:gd name="T85" fmla="*/ 1965 h 3246"/>
              <a:gd name="T86" fmla="*/ 1690 w 5439"/>
              <a:gd name="T87" fmla="*/ 1959 h 3246"/>
              <a:gd name="T88" fmla="*/ 1712 w 5439"/>
              <a:gd name="T89" fmla="*/ 1953 h 3246"/>
              <a:gd name="T90" fmla="*/ 1720 w 5439"/>
              <a:gd name="T91" fmla="*/ 1950 h 3246"/>
              <a:gd name="T92" fmla="*/ 1743 w 5439"/>
              <a:gd name="T93" fmla="*/ 1945 h 3246"/>
              <a:gd name="T94" fmla="*/ 1757 w 5439"/>
              <a:gd name="T95" fmla="*/ 1942 h 3246"/>
              <a:gd name="T96" fmla="*/ 1781 w 5439"/>
              <a:gd name="T97" fmla="*/ 1938 h 3246"/>
              <a:gd name="T98" fmla="*/ 1790 w 5439"/>
              <a:gd name="T99" fmla="*/ 1937 h 3246"/>
              <a:gd name="T100" fmla="*/ 1815 w 5439"/>
              <a:gd name="T101" fmla="*/ 1934 h 3246"/>
              <a:gd name="T102" fmla="*/ 1817 w 5439"/>
              <a:gd name="T103" fmla="*/ 1934 h 3246"/>
              <a:gd name="T104" fmla="*/ 1840 w 5439"/>
              <a:gd name="T105" fmla="*/ 1932 h 3246"/>
              <a:gd name="T106" fmla="*/ 1866 w 5439"/>
              <a:gd name="T107" fmla="*/ 1930 h 3246"/>
              <a:gd name="T108" fmla="*/ 2276 w 5439"/>
              <a:gd name="T109" fmla="*/ 2008 h 3246"/>
              <a:gd name="T110" fmla="*/ 2549 w 5439"/>
              <a:gd name="T111" fmla="*/ 2212 h 3246"/>
              <a:gd name="T112" fmla="*/ 2445 w 5439"/>
              <a:gd name="T113" fmla="*/ 2488 h 3246"/>
              <a:gd name="T114" fmla="*/ 2117 w 5439"/>
              <a:gd name="T115" fmla="*/ 2633 h 3246"/>
              <a:gd name="T116" fmla="*/ 2115 w 5439"/>
              <a:gd name="T117" fmla="*/ 2759 h 3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439" h="3246">
                <a:moveTo>
                  <a:pt x="3523" y="3044"/>
                </a:moveTo>
                <a:lnTo>
                  <a:pt x="4054" y="2568"/>
                </a:lnTo>
                <a:lnTo>
                  <a:pt x="4054" y="2568"/>
                </a:lnTo>
                <a:cubicBezTo>
                  <a:pt x="4064" y="2559"/>
                  <a:pt x="4075" y="2552"/>
                  <a:pt x="4088" y="2545"/>
                </a:cubicBezTo>
                <a:lnTo>
                  <a:pt x="4088" y="2545"/>
                </a:lnTo>
                <a:lnTo>
                  <a:pt x="4088" y="2545"/>
                </a:lnTo>
                <a:lnTo>
                  <a:pt x="4088" y="2545"/>
                </a:lnTo>
                <a:cubicBezTo>
                  <a:pt x="4088" y="2544"/>
                  <a:pt x="4089" y="2544"/>
                  <a:pt x="4090" y="2544"/>
                </a:cubicBezTo>
                <a:lnTo>
                  <a:pt x="4090" y="2544"/>
                </a:lnTo>
                <a:cubicBezTo>
                  <a:pt x="4108" y="2534"/>
                  <a:pt x="4129" y="2528"/>
                  <a:pt x="4153" y="2523"/>
                </a:cubicBezTo>
                <a:lnTo>
                  <a:pt x="4153" y="2523"/>
                </a:lnTo>
                <a:lnTo>
                  <a:pt x="4153" y="2523"/>
                </a:lnTo>
                <a:lnTo>
                  <a:pt x="4153" y="2523"/>
                </a:lnTo>
                <a:cubicBezTo>
                  <a:pt x="4160" y="2522"/>
                  <a:pt x="4169" y="2520"/>
                  <a:pt x="4177" y="2519"/>
                </a:cubicBezTo>
                <a:lnTo>
                  <a:pt x="4177" y="2519"/>
                </a:lnTo>
                <a:cubicBezTo>
                  <a:pt x="4180" y="2519"/>
                  <a:pt x="4182" y="2519"/>
                  <a:pt x="4184" y="2518"/>
                </a:cubicBezTo>
                <a:lnTo>
                  <a:pt x="4184" y="2518"/>
                </a:lnTo>
                <a:cubicBezTo>
                  <a:pt x="4191" y="2518"/>
                  <a:pt x="4197" y="2518"/>
                  <a:pt x="4203" y="2517"/>
                </a:cubicBezTo>
                <a:lnTo>
                  <a:pt x="4203" y="2517"/>
                </a:lnTo>
                <a:lnTo>
                  <a:pt x="4204" y="2517"/>
                </a:lnTo>
                <a:lnTo>
                  <a:pt x="4204" y="2517"/>
                </a:lnTo>
                <a:cubicBezTo>
                  <a:pt x="4213" y="2517"/>
                  <a:pt x="4220" y="2517"/>
                  <a:pt x="4229" y="2518"/>
                </a:cubicBezTo>
                <a:lnTo>
                  <a:pt x="4229" y="2518"/>
                </a:lnTo>
                <a:cubicBezTo>
                  <a:pt x="4255" y="2518"/>
                  <a:pt x="4280" y="2523"/>
                  <a:pt x="4304" y="2529"/>
                </a:cubicBezTo>
                <a:lnTo>
                  <a:pt x="4304" y="2529"/>
                </a:lnTo>
                <a:cubicBezTo>
                  <a:pt x="4332" y="2537"/>
                  <a:pt x="4359" y="2550"/>
                  <a:pt x="4379" y="2566"/>
                </a:cubicBezTo>
                <a:lnTo>
                  <a:pt x="4379" y="2566"/>
                </a:lnTo>
                <a:cubicBezTo>
                  <a:pt x="4386" y="2570"/>
                  <a:pt x="4392" y="2575"/>
                  <a:pt x="4397" y="2581"/>
                </a:cubicBezTo>
                <a:lnTo>
                  <a:pt x="4397" y="2581"/>
                </a:lnTo>
                <a:cubicBezTo>
                  <a:pt x="4461" y="2648"/>
                  <a:pt x="4534" y="2707"/>
                  <a:pt x="4603" y="2749"/>
                </a:cubicBezTo>
                <a:lnTo>
                  <a:pt x="4603" y="2749"/>
                </a:lnTo>
                <a:cubicBezTo>
                  <a:pt x="4634" y="2769"/>
                  <a:pt x="4666" y="2785"/>
                  <a:pt x="4695" y="2797"/>
                </a:cubicBezTo>
                <a:lnTo>
                  <a:pt x="4695" y="2797"/>
                </a:lnTo>
                <a:cubicBezTo>
                  <a:pt x="4806" y="2843"/>
                  <a:pt x="4926" y="2856"/>
                  <a:pt x="5041" y="2838"/>
                </a:cubicBezTo>
                <a:lnTo>
                  <a:pt x="5041" y="2838"/>
                </a:lnTo>
                <a:cubicBezTo>
                  <a:pt x="5150" y="2821"/>
                  <a:pt x="5251" y="2773"/>
                  <a:pt x="5327" y="2705"/>
                </a:cubicBezTo>
                <a:lnTo>
                  <a:pt x="5327" y="2705"/>
                </a:lnTo>
                <a:cubicBezTo>
                  <a:pt x="5403" y="2637"/>
                  <a:pt x="5438" y="2562"/>
                  <a:pt x="5425" y="2494"/>
                </a:cubicBezTo>
                <a:lnTo>
                  <a:pt x="5425" y="2494"/>
                </a:lnTo>
                <a:cubicBezTo>
                  <a:pt x="5421" y="2477"/>
                  <a:pt x="5414" y="2460"/>
                  <a:pt x="5405" y="2444"/>
                </a:cubicBezTo>
                <a:lnTo>
                  <a:pt x="5405" y="2444"/>
                </a:lnTo>
                <a:cubicBezTo>
                  <a:pt x="5404" y="2443"/>
                  <a:pt x="5404" y="2442"/>
                  <a:pt x="5404" y="2441"/>
                </a:cubicBezTo>
                <a:lnTo>
                  <a:pt x="5404" y="2441"/>
                </a:lnTo>
                <a:cubicBezTo>
                  <a:pt x="5402" y="2438"/>
                  <a:pt x="5400" y="2436"/>
                  <a:pt x="5399" y="2434"/>
                </a:cubicBezTo>
                <a:lnTo>
                  <a:pt x="5399" y="2434"/>
                </a:lnTo>
                <a:cubicBezTo>
                  <a:pt x="5398" y="2432"/>
                  <a:pt x="5397" y="2430"/>
                  <a:pt x="5395" y="2428"/>
                </a:cubicBezTo>
                <a:lnTo>
                  <a:pt x="5395" y="2428"/>
                </a:lnTo>
                <a:cubicBezTo>
                  <a:pt x="5394" y="2427"/>
                  <a:pt x="5393" y="2426"/>
                  <a:pt x="5392" y="2424"/>
                </a:cubicBezTo>
                <a:lnTo>
                  <a:pt x="5392" y="2424"/>
                </a:lnTo>
                <a:cubicBezTo>
                  <a:pt x="5390" y="2421"/>
                  <a:pt x="5387" y="2418"/>
                  <a:pt x="5385" y="2415"/>
                </a:cubicBezTo>
                <a:lnTo>
                  <a:pt x="5385" y="2415"/>
                </a:lnTo>
                <a:cubicBezTo>
                  <a:pt x="5385" y="2415"/>
                  <a:pt x="5385" y="2415"/>
                  <a:pt x="5384" y="2414"/>
                </a:cubicBezTo>
                <a:lnTo>
                  <a:pt x="5384" y="2414"/>
                </a:lnTo>
                <a:cubicBezTo>
                  <a:pt x="5355" y="2380"/>
                  <a:pt x="5311" y="2349"/>
                  <a:pt x="5253" y="2323"/>
                </a:cubicBezTo>
                <a:lnTo>
                  <a:pt x="5253" y="2323"/>
                </a:lnTo>
                <a:cubicBezTo>
                  <a:pt x="5246" y="2320"/>
                  <a:pt x="5239" y="2317"/>
                  <a:pt x="5232" y="2314"/>
                </a:cubicBezTo>
                <a:lnTo>
                  <a:pt x="5232" y="2314"/>
                </a:lnTo>
                <a:cubicBezTo>
                  <a:pt x="5137" y="2275"/>
                  <a:pt x="4973" y="2240"/>
                  <a:pt x="4795" y="2223"/>
                </a:cubicBezTo>
                <a:lnTo>
                  <a:pt x="4795" y="2223"/>
                </a:lnTo>
                <a:cubicBezTo>
                  <a:pt x="4778" y="2221"/>
                  <a:pt x="4761" y="2218"/>
                  <a:pt x="4745" y="2213"/>
                </a:cubicBezTo>
                <a:lnTo>
                  <a:pt x="4745" y="2213"/>
                </a:lnTo>
                <a:cubicBezTo>
                  <a:pt x="4729" y="2210"/>
                  <a:pt x="4714" y="2204"/>
                  <a:pt x="4701" y="2198"/>
                </a:cubicBezTo>
                <a:lnTo>
                  <a:pt x="4701" y="2198"/>
                </a:lnTo>
                <a:cubicBezTo>
                  <a:pt x="4673" y="2185"/>
                  <a:pt x="4650" y="2169"/>
                  <a:pt x="4635" y="2150"/>
                </a:cubicBezTo>
                <a:lnTo>
                  <a:pt x="4635" y="2150"/>
                </a:lnTo>
                <a:cubicBezTo>
                  <a:pt x="4617" y="2127"/>
                  <a:pt x="4612" y="2103"/>
                  <a:pt x="4618" y="2080"/>
                </a:cubicBezTo>
                <a:lnTo>
                  <a:pt x="4618" y="2080"/>
                </a:lnTo>
                <a:cubicBezTo>
                  <a:pt x="4618" y="2078"/>
                  <a:pt x="4618" y="2077"/>
                  <a:pt x="4619" y="2076"/>
                </a:cubicBezTo>
                <a:lnTo>
                  <a:pt x="4619" y="2076"/>
                </a:lnTo>
                <a:cubicBezTo>
                  <a:pt x="4619" y="2075"/>
                  <a:pt x="4620" y="2074"/>
                  <a:pt x="4620" y="2073"/>
                </a:cubicBezTo>
                <a:lnTo>
                  <a:pt x="4620" y="2073"/>
                </a:lnTo>
                <a:cubicBezTo>
                  <a:pt x="4625" y="2060"/>
                  <a:pt x="4634" y="2047"/>
                  <a:pt x="4647" y="2035"/>
                </a:cubicBezTo>
                <a:lnTo>
                  <a:pt x="5403" y="1357"/>
                </a:lnTo>
                <a:lnTo>
                  <a:pt x="2104" y="0"/>
                </a:lnTo>
                <a:lnTo>
                  <a:pt x="0" y="1889"/>
                </a:lnTo>
                <a:lnTo>
                  <a:pt x="1186" y="2377"/>
                </a:lnTo>
                <a:lnTo>
                  <a:pt x="1186" y="2377"/>
                </a:lnTo>
                <a:lnTo>
                  <a:pt x="1186" y="2377"/>
                </a:lnTo>
                <a:cubicBezTo>
                  <a:pt x="1199" y="2382"/>
                  <a:pt x="1214" y="2386"/>
                  <a:pt x="1228" y="2388"/>
                </a:cubicBezTo>
                <a:lnTo>
                  <a:pt x="1228" y="2388"/>
                </a:lnTo>
                <a:lnTo>
                  <a:pt x="1229" y="2388"/>
                </a:lnTo>
                <a:lnTo>
                  <a:pt x="1229" y="2388"/>
                </a:lnTo>
                <a:cubicBezTo>
                  <a:pt x="1233" y="2389"/>
                  <a:pt x="1238" y="2390"/>
                  <a:pt x="1242" y="2390"/>
                </a:cubicBezTo>
                <a:lnTo>
                  <a:pt x="1242" y="2390"/>
                </a:lnTo>
                <a:cubicBezTo>
                  <a:pt x="1243" y="2390"/>
                  <a:pt x="1244" y="2390"/>
                  <a:pt x="1244" y="2390"/>
                </a:cubicBezTo>
                <a:lnTo>
                  <a:pt x="1244" y="2390"/>
                </a:lnTo>
                <a:cubicBezTo>
                  <a:pt x="1264" y="2391"/>
                  <a:pt x="1283" y="2390"/>
                  <a:pt x="1302" y="2385"/>
                </a:cubicBezTo>
                <a:lnTo>
                  <a:pt x="1302" y="2385"/>
                </a:lnTo>
                <a:cubicBezTo>
                  <a:pt x="1303" y="2385"/>
                  <a:pt x="1304" y="2385"/>
                  <a:pt x="1305" y="2385"/>
                </a:cubicBezTo>
                <a:lnTo>
                  <a:pt x="1305" y="2385"/>
                </a:lnTo>
                <a:cubicBezTo>
                  <a:pt x="1329" y="2379"/>
                  <a:pt x="1349" y="2368"/>
                  <a:pt x="1361" y="2355"/>
                </a:cubicBezTo>
                <a:lnTo>
                  <a:pt x="1361" y="2355"/>
                </a:lnTo>
                <a:cubicBezTo>
                  <a:pt x="1368" y="2347"/>
                  <a:pt x="1373" y="2338"/>
                  <a:pt x="1376" y="2328"/>
                </a:cubicBezTo>
                <a:lnTo>
                  <a:pt x="1376" y="2328"/>
                </a:lnTo>
                <a:cubicBezTo>
                  <a:pt x="1393" y="2236"/>
                  <a:pt x="1431" y="2153"/>
                  <a:pt x="1480" y="2092"/>
                </a:cubicBezTo>
                <a:lnTo>
                  <a:pt x="1480" y="2092"/>
                </a:lnTo>
                <a:cubicBezTo>
                  <a:pt x="1492" y="2078"/>
                  <a:pt x="1504" y="2065"/>
                  <a:pt x="1517" y="2054"/>
                </a:cubicBezTo>
                <a:lnTo>
                  <a:pt x="1517" y="2054"/>
                </a:lnTo>
                <a:cubicBezTo>
                  <a:pt x="1522" y="2050"/>
                  <a:pt x="1527" y="2045"/>
                  <a:pt x="1532" y="2041"/>
                </a:cubicBezTo>
                <a:lnTo>
                  <a:pt x="1532" y="2041"/>
                </a:lnTo>
                <a:cubicBezTo>
                  <a:pt x="1534" y="2040"/>
                  <a:pt x="1535" y="2039"/>
                  <a:pt x="1537" y="2037"/>
                </a:cubicBezTo>
                <a:lnTo>
                  <a:pt x="1537" y="2037"/>
                </a:lnTo>
                <a:cubicBezTo>
                  <a:pt x="1541" y="2034"/>
                  <a:pt x="1545" y="2031"/>
                  <a:pt x="1548" y="2029"/>
                </a:cubicBezTo>
                <a:lnTo>
                  <a:pt x="1548" y="2029"/>
                </a:lnTo>
                <a:cubicBezTo>
                  <a:pt x="1551" y="2027"/>
                  <a:pt x="1553" y="2026"/>
                  <a:pt x="1554" y="2024"/>
                </a:cubicBezTo>
                <a:lnTo>
                  <a:pt x="1554" y="2024"/>
                </a:lnTo>
                <a:cubicBezTo>
                  <a:pt x="1558" y="2021"/>
                  <a:pt x="1562" y="2019"/>
                  <a:pt x="1565" y="2017"/>
                </a:cubicBezTo>
                <a:lnTo>
                  <a:pt x="1565" y="2017"/>
                </a:lnTo>
                <a:cubicBezTo>
                  <a:pt x="1568" y="2015"/>
                  <a:pt x="1570" y="2014"/>
                  <a:pt x="1572" y="2012"/>
                </a:cubicBezTo>
                <a:lnTo>
                  <a:pt x="1572" y="2012"/>
                </a:lnTo>
                <a:cubicBezTo>
                  <a:pt x="1576" y="2010"/>
                  <a:pt x="1580" y="2008"/>
                  <a:pt x="1583" y="2005"/>
                </a:cubicBezTo>
                <a:lnTo>
                  <a:pt x="1583" y="2005"/>
                </a:lnTo>
                <a:cubicBezTo>
                  <a:pt x="1586" y="2004"/>
                  <a:pt x="1587" y="2003"/>
                  <a:pt x="1590" y="2002"/>
                </a:cubicBezTo>
                <a:lnTo>
                  <a:pt x="1590" y="2002"/>
                </a:lnTo>
                <a:cubicBezTo>
                  <a:pt x="1594" y="1999"/>
                  <a:pt x="1598" y="1997"/>
                  <a:pt x="1602" y="1995"/>
                </a:cubicBezTo>
                <a:lnTo>
                  <a:pt x="1602" y="1995"/>
                </a:lnTo>
                <a:cubicBezTo>
                  <a:pt x="1604" y="1994"/>
                  <a:pt x="1606" y="1993"/>
                  <a:pt x="1609" y="1991"/>
                </a:cubicBezTo>
                <a:lnTo>
                  <a:pt x="1609" y="1991"/>
                </a:lnTo>
                <a:cubicBezTo>
                  <a:pt x="1613" y="1989"/>
                  <a:pt x="1617" y="1987"/>
                  <a:pt x="1621" y="1985"/>
                </a:cubicBezTo>
                <a:lnTo>
                  <a:pt x="1621" y="1985"/>
                </a:lnTo>
                <a:cubicBezTo>
                  <a:pt x="1623" y="1984"/>
                  <a:pt x="1626" y="1983"/>
                  <a:pt x="1628" y="1982"/>
                </a:cubicBezTo>
                <a:lnTo>
                  <a:pt x="1628" y="1982"/>
                </a:lnTo>
                <a:cubicBezTo>
                  <a:pt x="1633" y="1980"/>
                  <a:pt x="1638" y="1978"/>
                  <a:pt x="1643" y="1976"/>
                </a:cubicBezTo>
                <a:lnTo>
                  <a:pt x="1643" y="1976"/>
                </a:lnTo>
                <a:cubicBezTo>
                  <a:pt x="1645" y="1975"/>
                  <a:pt x="1646" y="1974"/>
                  <a:pt x="1648" y="1974"/>
                </a:cubicBezTo>
                <a:lnTo>
                  <a:pt x="1648" y="1974"/>
                </a:lnTo>
                <a:cubicBezTo>
                  <a:pt x="1655" y="1971"/>
                  <a:pt x="1661" y="1968"/>
                  <a:pt x="1669" y="1966"/>
                </a:cubicBezTo>
                <a:lnTo>
                  <a:pt x="1669" y="1966"/>
                </a:lnTo>
                <a:cubicBezTo>
                  <a:pt x="1669" y="1966"/>
                  <a:pt x="1670" y="1966"/>
                  <a:pt x="1671" y="1965"/>
                </a:cubicBezTo>
                <a:lnTo>
                  <a:pt x="1671" y="1965"/>
                </a:lnTo>
                <a:cubicBezTo>
                  <a:pt x="1677" y="1963"/>
                  <a:pt x="1684" y="1961"/>
                  <a:pt x="1690" y="1959"/>
                </a:cubicBezTo>
                <a:lnTo>
                  <a:pt x="1690" y="1959"/>
                </a:lnTo>
                <a:cubicBezTo>
                  <a:pt x="1692" y="1958"/>
                  <a:pt x="1695" y="1958"/>
                  <a:pt x="1697" y="1957"/>
                </a:cubicBezTo>
                <a:lnTo>
                  <a:pt x="1697" y="1957"/>
                </a:lnTo>
                <a:cubicBezTo>
                  <a:pt x="1702" y="1955"/>
                  <a:pt x="1707" y="1954"/>
                  <a:pt x="1712" y="1953"/>
                </a:cubicBezTo>
                <a:lnTo>
                  <a:pt x="1712" y="1953"/>
                </a:lnTo>
                <a:cubicBezTo>
                  <a:pt x="1714" y="1952"/>
                  <a:pt x="1717" y="1951"/>
                  <a:pt x="1720" y="1950"/>
                </a:cubicBezTo>
                <a:lnTo>
                  <a:pt x="1720" y="1950"/>
                </a:lnTo>
                <a:cubicBezTo>
                  <a:pt x="1724" y="1949"/>
                  <a:pt x="1729" y="1948"/>
                  <a:pt x="1734" y="1947"/>
                </a:cubicBezTo>
                <a:lnTo>
                  <a:pt x="1734" y="1947"/>
                </a:lnTo>
                <a:cubicBezTo>
                  <a:pt x="1737" y="1946"/>
                  <a:pt x="1740" y="1945"/>
                  <a:pt x="1743" y="1945"/>
                </a:cubicBezTo>
                <a:lnTo>
                  <a:pt x="1743" y="1945"/>
                </a:lnTo>
                <a:cubicBezTo>
                  <a:pt x="1748" y="1944"/>
                  <a:pt x="1753" y="1943"/>
                  <a:pt x="1757" y="1942"/>
                </a:cubicBezTo>
                <a:lnTo>
                  <a:pt x="1757" y="1942"/>
                </a:lnTo>
                <a:cubicBezTo>
                  <a:pt x="1760" y="1942"/>
                  <a:pt x="1764" y="1941"/>
                  <a:pt x="1766" y="1941"/>
                </a:cubicBezTo>
                <a:lnTo>
                  <a:pt x="1766" y="1941"/>
                </a:lnTo>
                <a:cubicBezTo>
                  <a:pt x="1771" y="1940"/>
                  <a:pt x="1776" y="1939"/>
                  <a:pt x="1781" y="1938"/>
                </a:cubicBezTo>
                <a:lnTo>
                  <a:pt x="1781" y="1938"/>
                </a:lnTo>
                <a:cubicBezTo>
                  <a:pt x="1784" y="1937"/>
                  <a:pt x="1787" y="1937"/>
                  <a:pt x="1790" y="1937"/>
                </a:cubicBezTo>
                <a:lnTo>
                  <a:pt x="1790" y="1937"/>
                </a:lnTo>
                <a:cubicBezTo>
                  <a:pt x="1795" y="1936"/>
                  <a:pt x="1801" y="1936"/>
                  <a:pt x="1806" y="1935"/>
                </a:cubicBezTo>
                <a:lnTo>
                  <a:pt x="1806" y="1935"/>
                </a:lnTo>
                <a:cubicBezTo>
                  <a:pt x="1809" y="1935"/>
                  <a:pt x="1812" y="1935"/>
                  <a:pt x="1815" y="1934"/>
                </a:cubicBezTo>
                <a:lnTo>
                  <a:pt x="1815" y="1934"/>
                </a:lnTo>
                <a:cubicBezTo>
                  <a:pt x="1816" y="1934"/>
                  <a:pt x="1816" y="1934"/>
                  <a:pt x="1817" y="1934"/>
                </a:cubicBezTo>
                <a:lnTo>
                  <a:pt x="1817" y="1934"/>
                </a:lnTo>
                <a:cubicBezTo>
                  <a:pt x="1822" y="1933"/>
                  <a:pt x="1827" y="1933"/>
                  <a:pt x="1831" y="1933"/>
                </a:cubicBezTo>
                <a:lnTo>
                  <a:pt x="1831" y="1933"/>
                </a:lnTo>
                <a:cubicBezTo>
                  <a:pt x="1834" y="1932"/>
                  <a:pt x="1837" y="1932"/>
                  <a:pt x="1840" y="1932"/>
                </a:cubicBezTo>
                <a:lnTo>
                  <a:pt x="1840" y="1932"/>
                </a:lnTo>
                <a:cubicBezTo>
                  <a:pt x="1849" y="1931"/>
                  <a:pt x="1857" y="1931"/>
                  <a:pt x="1866" y="1930"/>
                </a:cubicBezTo>
                <a:lnTo>
                  <a:pt x="1866" y="1930"/>
                </a:lnTo>
                <a:cubicBezTo>
                  <a:pt x="1988" y="1926"/>
                  <a:pt x="2124" y="1950"/>
                  <a:pt x="2251" y="1999"/>
                </a:cubicBezTo>
                <a:lnTo>
                  <a:pt x="2251" y="1999"/>
                </a:lnTo>
                <a:cubicBezTo>
                  <a:pt x="2259" y="2002"/>
                  <a:pt x="2268" y="2005"/>
                  <a:pt x="2276" y="2008"/>
                </a:cubicBezTo>
                <a:lnTo>
                  <a:pt x="2276" y="2008"/>
                </a:lnTo>
                <a:cubicBezTo>
                  <a:pt x="2411" y="2064"/>
                  <a:pt x="2507" y="2136"/>
                  <a:pt x="2549" y="2212"/>
                </a:cubicBezTo>
                <a:lnTo>
                  <a:pt x="2549" y="2212"/>
                </a:lnTo>
                <a:cubicBezTo>
                  <a:pt x="2594" y="2295"/>
                  <a:pt x="2574" y="2379"/>
                  <a:pt x="2490" y="2454"/>
                </a:cubicBezTo>
                <a:lnTo>
                  <a:pt x="2490" y="2454"/>
                </a:lnTo>
                <a:cubicBezTo>
                  <a:pt x="2477" y="2465"/>
                  <a:pt x="2463" y="2476"/>
                  <a:pt x="2445" y="2488"/>
                </a:cubicBezTo>
                <a:lnTo>
                  <a:pt x="2445" y="2488"/>
                </a:lnTo>
                <a:cubicBezTo>
                  <a:pt x="2372" y="2538"/>
                  <a:pt x="2256" y="2590"/>
                  <a:pt x="2117" y="2633"/>
                </a:cubicBezTo>
                <a:lnTo>
                  <a:pt x="2117" y="2633"/>
                </a:lnTo>
                <a:cubicBezTo>
                  <a:pt x="2080" y="2645"/>
                  <a:pt x="2058" y="2667"/>
                  <a:pt x="2057" y="2693"/>
                </a:cubicBezTo>
                <a:lnTo>
                  <a:pt x="2057" y="2693"/>
                </a:lnTo>
                <a:cubicBezTo>
                  <a:pt x="2057" y="2719"/>
                  <a:pt x="2079" y="2743"/>
                  <a:pt x="2115" y="2759"/>
                </a:cubicBezTo>
                <a:lnTo>
                  <a:pt x="3300" y="3245"/>
                </a:lnTo>
                <a:lnTo>
                  <a:pt x="3523" y="304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1" name="Freeform 43">
            <a:extLst>
              <a:ext uri="{FF2B5EF4-FFF2-40B4-BE49-F238E27FC236}">
                <a16:creationId xmlns:a16="http://schemas.microsoft.com/office/drawing/2014/main" id="{5CF29AC6-8AF4-B64E-BB3C-8C435D8E8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741" y="5704340"/>
            <a:ext cx="6729681" cy="4043303"/>
          </a:xfrm>
          <a:custGeom>
            <a:avLst/>
            <a:gdLst>
              <a:gd name="T0" fmla="*/ 5403 w 5404"/>
              <a:gd name="T1" fmla="*/ 1356 h 3247"/>
              <a:gd name="T2" fmla="*/ 4218 w 5404"/>
              <a:gd name="T3" fmla="*/ 870 h 3247"/>
              <a:gd name="T4" fmla="*/ 4197 w 5404"/>
              <a:gd name="T5" fmla="*/ 860 h 3247"/>
              <a:gd name="T6" fmla="*/ 4125 w 5404"/>
              <a:gd name="T7" fmla="*/ 763 h 3247"/>
              <a:gd name="T8" fmla="*/ 4201 w 5404"/>
              <a:gd name="T9" fmla="*/ 674 h 3247"/>
              <a:gd name="T10" fmla="*/ 4222 w 5404"/>
              <a:gd name="T11" fmla="*/ 666 h 3247"/>
              <a:gd name="T12" fmla="*/ 4280 w 5404"/>
              <a:gd name="T13" fmla="*/ 647 h 3247"/>
              <a:gd name="T14" fmla="*/ 4569 w 5404"/>
              <a:gd name="T15" fmla="*/ 501 h 3247"/>
              <a:gd name="T16" fmla="*/ 4620 w 5404"/>
              <a:gd name="T17" fmla="*/ 297 h 3247"/>
              <a:gd name="T18" fmla="*/ 4379 w 5404"/>
              <a:gd name="T19" fmla="*/ 120 h 3247"/>
              <a:gd name="T20" fmla="*/ 4018 w 5404"/>
              <a:gd name="T21" fmla="*/ 50 h 3247"/>
              <a:gd name="T22" fmla="*/ 3726 w 5404"/>
              <a:gd name="T23" fmla="*/ 155 h 3247"/>
              <a:gd name="T24" fmla="*/ 3596 w 5404"/>
              <a:gd name="T25" fmla="*/ 410 h 3247"/>
              <a:gd name="T26" fmla="*/ 3482 w 5404"/>
              <a:gd name="T27" fmla="*/ 501 h 3247"/>
              <a:gd name="T28" fmla="*/ 3433 w 5404"/>
              <a:gd name="T29" fmla="*/ 509 h 3247"/>
              <a:gd name="T30" fmla="*/ 3288 w 5404"/>
              <a:gd name="T31" fmla="*/ 487 h 3247"/>
              <a:gd name="T32" fmla="*/ 0 w 5404"/>
              <a:gd name="T33" fmla="*/ 1889 h 3247"/>
              <a:gd name="T34" fmla="*/ 4055 w 5404"/>
              <a:gd name="T35" fmla="*/ 2567 h 3247"/>
              <a:gd name="T36" fmla="*/ 4062 w 5404"/>
              <a:gd name="T37" fmla="*/ 2497 h 3247"/>
              <a:gd name="T38" fmla="*/ 3962 w 5404"/>
              <a:gd name="T39" fmla="*/ 2451 h 3247"/>
              <a:gd name="T40" fmla="*/ 3522 w 5404"/>
              <a:gd name="T41" fmla="*/ 2363 h 3247"/>
              <a:gd name="T42" fmla="*/ 3493 w 5404"/>
              <a:gd name="T43" fmla="*/ 2352 h 3247"/>
              <a:gd name="T44" fmla="*/ 3266 w 5404"/>
              <a:gd name="T45" fmla="*/ 2137 h 3247"/>
              <a:gd name="T46" fmla="*/ 3265 w 5404"/>
              <a:gd name="T47" fmla="*/ 2134 h 3247"/>
              <a:gd name="T48" fmla="*/ 3265 w 5404"/>
              <a:gd name="T49" fmla="*/ 2130 h 3247"/>
              <a:gd name="T50" fmla="*/ 3264 w 5404"/>
              <a:gd name="T51" fmla="*/ 2120 h 3247"/>
              <a:gd name="T52" fmla="*/ 3263 w 5404"/>
              <a:gd name="T53" fmla="*/ 2109 h 3247"/>
              <a:gd name="T54" fmla="*/ 3263 w 5404"/>
              <a:gd name="T55" fmla="*/ 2108 h 3247"/>
              <a:gd name="T56" fmla="*/ 3359 w 5404"/>
              <a:gd name="T57" fmla="*/ 1912 h 3247"/>
              <a:gd name="T58" fmla="*/ 3375 w 5404"/>
              <a:gd name="T59" fmla="*/ 1897 h 3247"/>
              <a:gd name="T60" fmla="*/ 4065 w 5404"/>
              <a:gd name="T61" fmla="*/ 1777 h 3247"/>
              <a:gd name="T62" fmla="*/ 4113 w 5404"/>
              <a:gd name="T63" fmla="*/ 1795 h 3247"/>
              <a:gd name="T64" fmla="*/ 4436 w 5404"/>
              <a:gd name="T65" fmla="*/ 2027 h 3247"/>
              <a:gd name="T66" fmla="*/ 4539 w 5404"/>
              <a:gd name="T67" fmla="*/ 2066 h 3247"/>
              <a:gd name="T68" fmla="*/ 4648 w 5404"/>
              <a:gd name="T69" fmla="*/ 2035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04" h="3247">
                <a:moveTo>
                  <a:pt x="4648" y="2035"/>
                </a:moveTo>
                <a:lnTo>
                  <a:pt x="5403" y="1356"/>
                </a:lnTo>
                <a:lnTo>
                  <a:pt x="4218" y="870"/>
                </a:lnTo>
                <a:lnTo>
                  <a:pt x="4218" y="870"/>
                </a:lnTo>
                <a:cubicBezTo>
                  <a:pt x="4210" y="867"/>
                  <a:pt x="4203" y="863"/>
                  <a:pt x="4197" y="860"/>
                </a:cubicBezTo>
                <a:lnTo>
                  <a:pt x="4197" y="860"/>
                </a:lnTo>
                <a:cubicBezTo>
                  <a:pt x="4150" y="835"/>
                  <a:pt x="4123" y="800"/>
                  <a:pt x="4125" y="763"/>
                </a:cubicBezTo>
                <a:lnTo>
                  <a:pt x="4125" y="763"/>
                </a:lnTo>
                <a:cubicBezTo>
                  <a:pt x="4125" y="727"/>
                  <a:pt x="4153" y="695"/>
                  <a:pt x="4201" y="674"/>
                </a:cubicBezTo>
                <a:lnTo>
                  <a:pt x="4201" y="674"/>
                </a:lnTo>
                <a:cubicBezTo>
                  <a:pt x="4208" y="671"/>
                  <a:pt x="4214" y="669"/>
                  <a:pt x="4222" y="666"/>
                </a:cubicBezTo>
                <a:lnTo>
                  <a:pt x="4222" y="666"/>
                </a:lnTo>
                <a:cubicBezTo>
                  <a:pt x="4242" y="660"/>
                  <a:pt x="4261" y="654"/>
                  <a:pt x="4280" y="647"/>
                </a:cubicBezTo>
                <a:lnTo>
                  <a:pt x="4280" y="647"/>
                </a:lnTo>
                <a:cubicBezTo>
                  <a:pt x="4412" y="601"/>
                  <a:pt x="4517" y="548"/>
                  <a:pt x="4569" y="501"/>
                </a:cubicBezTo>
                <a:lnTo>
                  <a:pt x="4569" y="501"/>
                </a:lnTo>
                <a:cubicBezTo>
                  <a:pt x="4640" y="437"/>
                  <a:pt x="4658" y="367"/>
                  <a:pt x="4620" y="297"/>
                </a:cubicBezTo>
                <a:lnTo>
                  <a:pt x="4620" y="297"/>
                </a:lnTo>
                <a:cubicBezTo>
                  <a:pt x="4583" y="232"/>
                  <a:pt x="4498" y="169"/>
                  <a:pt x="4379" y="120"/>
                </a:cubicBezTo>
                <a:lnTo>
                  <a:pt x="4379" y="120"/>
                </a:lnTo>
                <a:cubicBezTo>
                  <a:pt x="4260" y="71"/>
                  <a:pt x="4132" y="46"/>
                  <a:pt x="4018" y="50"/>
                </a:cubicBezTo>
                <a:lnTo>
                  <a:pt x="4018" y="50"/>
                </a:lnTo>
                <a:cubicBezTo>
                  <a:pt x="3898" y="54"/>
                  <a:pt x="3797" y="91"/>
                  <a:pt x="3726" y="155"/>
                </a:cubicBezTo>
                <a:lnTo>
                  <a:pt x="3726" y="155"/>
                </a:lnTo>
                <a:cubicBezTo>
                  <a:pt x="3665" y="209"/>
                  <a:pt x="3616" y="304"/>
                  <a:pt x="3596" y="410"/>
                </a:cubicBezTo>
                <a:lnTo>
                  <a:pt x="3596" y="410"/>
                </a:lnTo>
                <a:cubicBezTo>
                  <a:pt x="3588" y="451"/>
                  <a:pt x="3545" y="485"/>
                  <a:pt x="3482" y="501"/>
                </a:cubicBezTo>
                <a:lnTo>
                  <a:pt x="3482" y="501"/>
                </a:lnTo>
                <a:cubicBezTo>
                  <a:pt x="3466" y="505"/>
                  <a:pt x="3450" y="507"/>
                  <a:pt x="3433" y="509"/>
                </a:cubicBezTo>
                <a:lnTo>
                  <a:pt x="3433" y="509"/>
                </a:lnTo>
                <a:cubicBezTo>
                  <a:pt x="3384" y="513"/>
                  <a:pt x="3332" y="506"/>
                  <a:pt x="3288" y="487"/>
                </a:cubicBezTo>
                <a:lnTo>
                  <a:pt x="3288" y="487"/>
                </a:lnTo>
                <a:lnTo>
                  <a:pt x="2103" y="0"/>
                </a:lnTo>
                <a:lnTo>
                  <a:pt x="0" y="1889"/>
                </a:lnTo>
                <a:lnTo>
                  <a:pt x="3300" y="3246"/>
                </a:lnTo>
                <a:lnTo>
                  <a:pt x="4055" y="2567"/>
                </a:lnTo>
                <a:lnTo>
                  <a:pt x="4055" y="2567"/>
                </a:lnTo>
                <a:cubicBezTo>
                  <a:pt x="4078" y="2546"/>
                  <a:pt x="4081" y="2520"/>
                  <a:pt x="4062" y="2497"/>
                </a:cubicBezTo>
                <a:lnTo>
                  <a:pt x="4062" y="2497"/>
                </a:lnTo>
                <a:cubicBezTo>
                  <a:pt x="4043" y="2473"/>
                  <a:pt x="4006" y="2456"/>
                  <a:pt x="3962" y="2451"/>
                </a:cubicBezTo>
                <a:lnTo>
                  <a:pt x="3962" y="2451"/>
                </a:lnTo>
                <a:cubicBezTo>
                  <a:pt x="3787" y="2434"/>
                  <a:pt x="3630" y="2402"/>
                  <a:pt x="3522" y="2363"/>
                </a:cubicBezTo>
                <a:lnTo>
                  <a:pt x="3522" y="2363"/>
                </a:lnTo>
                <a:cubicBezTo>
                  <a:pt x="3512" y="2360"/>
                  <a:pt x="3502" y="2356"/>
                  <a:pt x="3493" y="2352"/>
                </a:cubicBezTo>
                <a:lnTo>
                  <a:pt x="3493" y="2352"/>
                </a:lnTo>
                <a:cubicBezTo>
                  <a:pt x="3362" y="2298"/>
                  <a:pt x="3283" y="2224"/>
                  <a:pt x="3266" y="2137"/>
                </a:cubicBezTo>
                <a:lnTo>
                  <a:pt x="3266" y="2137"/>
                </a:lnTo>
                <a:cubicBezTo>
                  <a:pt x="3266" y="2136"/>
                  <a:pt x="3265" y="2135"/>
                  <a:pt x="3265" y="2134"/>
                </a:cubicBezTo>
                <a:lnTo>
                  <a:pt x="3265" y="2134"/>
                </a:lnTo>
                <a:cubicBezTo>
                  <a:pt x="3265" y="2133"/>
                  <a:pt x="3265" y="2131"/>
                  <a:pt x="3265" y="2130"/>
                </a:cubicBezTo>
                <a:lnTo>
                  <a:pt x="3265" y="2130"/>
                </a:lnTo>
                <a:cubicBezTo>
                  <a:pt x="3264" y="2126"/>
                  <a:pt x="3264" y="2124"/>
                  <a:pt x="3264" y="2120"/>
                </a:cubicBezTo>
                <a:lnTo>
                  <a:pt x="3264" y="2120"/>
                </a:lnTo>
                <a:cubicBezTo>
                  <a:pt x="3263" y="2117"/>
                  <a:pt x="3263" y="2113"/>
                  <a:pt x="3263" y="2109"/>
                </a:cubicBezTo>
                <a:lnTo>
                  <a:pt x="3263" y="2109"/>
                </a:lnTo>
                <a:lnTo>
                  <a:pt x="3263" y="2108"/>
                </a:lnTo>
                <a:lnTo>
                  <a:pt x="3263" y="2108"/>
                </a:lnTo>
                <a:cubicBezTo>
                  <a:pt x="3261" y="2044"/>
                  <a:pt x="3293" y="1977"/>
                  <a:pt x="3359" y="1912"/>
                </a:cubicBezTo>
                <a:lnTo>
                  <a:pt x="3359" y="1912"/>
                </a:lnTo>
                <a:cubicBezTo>
                  <a:pt x="3364" y="1907"/>
                  <a:pt x="3369" y="1902"/>
                  <a:pt x="3375" y="1897"/>
                </a:cubicBezTo>
                <a:lnTo>
                  <a:pt x="3375" y="1897"/>
                </a:lnTo>
                <a:cubicBezTo>
                  <a:pt x="3548" y="1741"/>
                  <a:pt x="3821" y="1695"/>
                  <a:pt x="4065" y="1777"/>
                </a:cubicBezTo>
                <a:lnTo>
                  <a:pt x="4065" y="1777"/>
                </a:lnTo>
                <a:cubicBezTo>
                  <a:pt x="4081" y="1782"/>
                  <a:pt x="4097" y="1788"/>
                  <a:pt x="4113" y="1795"/>
                </a:cubicBezTo>
                <a:lnTo>
                  <a:pt x="4113" y="1795"/>
                </a:lnTo>
                <a:cubicBezTo>
                  <a:pt x="4218" y="1838"/>
                  <a:pt x="4335" y="1922"/>
                  <a:pt x="4436" y="2027"/>
                </a:cubicBezTo>
                <a:lnTo>
                  <a:pt x="4436" y="2027"/>
                </a:lnTo>
                <a:cubicBezTo>
                  <a:pt x="4457" y="2049"/>
                  <a:pt x="4496" y="2063"/>
                  <a:pt x="4539" y="2066"/>
                </a:cubicBezTo>
                <a:lnTo>
                  <a:pt x="4539" y="2066"/>
                </a:lnTo>
                <a:cubicBezTo>
                  <a:pt x="4583" y="2067"/>
                  <a:pt x="4624" y="2056"/>
                  <a:pt x="4648" y="203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9EA3635D-8383-8348-B0E3-48031FEB6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737" y="8061107"/>
            <a:ext cx="8306352" cy="4839875"/>
          </a:xfrm>
          <a:custGeom>
            <a:avLst/>
            <a:gdLst>
              <a:gd name="T0" fmla="*/ 3279 w 6668"/>
              <a:gd name="T1" fmla="*/ 1348 h 3886"/>
              <a:gd name="T2" fmla="*/ 0 w 6668"/>
              <a:gd name="T3" fmla="*/ 0 h 3886"/>
              <a:gd name="T4" fmla="*/ 0 w 6668"/>
              <a:gd name="T5" fmla="*/ 1048 h 3886"/>
              <a:gd name="T6" fmla="*/ 6667 w 6668"/>
              <a:gd name="T7" fmla="*/ 3885 h 3886"/>
              <a:gd name="T8" fmla="*/ 6667 w 6668"/>
              <a:gd name="T9" fmla="*/ 2740 h 3886"/>
              <a:gd name="T10" fmla="*/ 3279 w 6668"/>
              <a:gd name="T11" fmla="*/ 1348 h 3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68" h="3886">
                <a:moveTo>
                  <a:pt x="3279" y="1348"/>
                </a:moveTo>
                <a:lnTo>
                  <a:pt x="0" y="0"/>
                </a:lnTo>
                <a:lnTo>
                  <a:pt x="0" y="1048"/>
                </a:lnTo>
                <a:lnTo>
                  <a:pt x="6667" y="3885"/>
                </a:lnTo>
                <a:lnTo>
                  <a:pt x="6667" y="2740"/>
                </a:lnTo>
                <a:lnTo>
                  <a:pt x="3279" y="1348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3BAEDAF4-07D2-D44E-B8DF-15448DBE5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089" y="6720665"/>
            <a:ext cx="5295849" cy="6180318"/>
          </a:xfrm>
          <a:custGeom>
            <a:avLst/>
            <a:gdLst>
              <a:gd name="T0" fmla="*/ 0 w 4250"/>
              <a:gd name="T1" fmla="*/ 3815 h 4961"/>
              <a:gd name="T2" fmla="*/ 0 w 4250"/>
              <a:gd name="T3" fmla="*/ 4960 h 4961"/>
              <a:gd name="T4" fmla="*/ 4249 w 4250"/>
              <a:gd name="T5" fmla="*/ 1086 h 4961"/>
              <a:gd name="T6" fmla="*/ 4244 w 4250"/>
              <a:gd name="T7" fmla="*/ 0 h 4961"/>
              <a:gd name="T8" fmla="*/ 0 w 4250"/>
              <a:gd name="T9" fmla="*/ 3815 h 4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0" h="4961">
                <a:moveTo>
                  <a:pt x="0" y="3815"/>
                </a:moveTo>
                <a:lnTo>
                  <a:pt x="0" y="4960"/>
                </a:lnTo>
                <a:lnTo>
                  <a:pt x="4249" y="1086"/>
                </a:lnTo>
                <a:lnTo>
                  <a:pt x="4244" y="0"/>
                </a:lnTo>
                <a:lnTo>
                  <a:pt x="0" y="3815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4" name="Freeform 46">
            <a:extLst>
              <a:ext uri="{FF2B5EF4-FFF2-40B4-BE49-F238E27FC236}">
                <a16:creationId xmlns:a16="http://schemas.microsoft.com/office/drawing/2014/main" id="{EF201E40-44EF-5E4F-BF72-C2DA48DF8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725" y="3045536"/>
            <a:ext cx="1137181" cy="725158"/>
          </a:xfrm>
          <a:custGeom>
            <a:avLst/>
            <a:gdLst>
              <a:gd name="T0" fmla="*/ 343 w 911"/>
              <a:gd name="T1" fmla="*/ 318 h 581"/>
              <a:gd name="T2" fmla="*/ 358 w 911"/>
              <a:gd name="T3" fmla="*/ 329 h 581"/>
              <a:gd name="T4" fmla="*/ 348 w 911"/>
              <a:gd name="T5" fmla="*/ 291 h 581"/>
              <a:gd name="T6" fmla="*/ 398 w 911"/>
              <a:gd name="T7" fmla="*/ 372 h 581"/>
              <a:gd name="T8" fmla="*/ 383 w 911"/>
              <a:gd name="T9" fmla="*/ 418 h 581"/>
              <a:gd name="T10" fmla="*/ 407 w 911"/>
              <a:gd name="T11" fmla="*/ 390 h 581"/>
              <a:gd name="T12" fmla="*/ 398 w 911"/>
              <a:gd name="T13" fmla="*/ 372 h 581"/>
              <a:gd name="T14" fmla="*/ 538 w 911"/>
              <a:gd name="T15" fmla="*/ 477 h 581"/>
              <a:gd name="T16" fmla="*/ 579 w 911"/>
              <a:gd name="T17" fmla="*/ 477 h 581"/>
              <a:gd name="T18" fmla="*/ 418 w 911"/>
              <a:gd name="T19" fmla="*/ 426 h 581"/>
              <a:gd name="T20" fmla="*/ 383 w 911"/>
              <a:gd name="T21" fmla="*/ 440 h 581"/>
              <a:gd name="T22" fmla="*/ 362 w 911"/>
              <a:gd name="T23" fmla="*/ 440 h 581"/>
              <a:gd name="T24" fmla="*/ 326 w 911"/>
              <a:gd name="T25" fmla="*/ 425 h 581"/>
              <a:gd name="T26" fmla="*/ 337 w 911"/>
              <a:gd name="T27" fmla="*/ 385 h 581"/>
              <a:gd name="T28" fmla="*/ 362 w 911"/>
              <a:gd name="T29" fmla="*/ 418 h 581"/>
              <a:gd name="T30" fmla="*/ 348 w 911"/>
              <a:gd name="T31" fmla="*/ 356 h 581"/>
              <a:gd name="T32" fmla="*/ 318 w 911"/>
              <a:gd name="T33" fmla="*/ 332 h 581"/>
              <a:gd name="T34" fmla="*/ 318 w 911"/>
              <a:gd name="T35" fmla="*/ 290 h 581"/>
              <a:gd name="T36" fmla="*/ 347 w 911"/>
              <a:gd name="T37" fmla="*/ 268 h 581"/>
              <a:gd name="T38" fmla="*/ 383 w 911"/>
              <a:gd name="T39" fmla="*/ 264 h 581"/>
              <a:gd name="T40" fmla="*/ 415 w 911"/>
              <a:gd name="T41" fmla="*/ 275 h 581"/>
              <a:gd name="T42" fmla="*/ 430 w 911"/>
              <a:gd name="T43" fmla="*/ 310 h 581"/>
              <a:gd name="T44" fmla="*/ 396 w 911"/>
              <a:gd name="T45" fmla="*/ 292 h 581"/>
              <a:gd name="T46" fmla="*/ 399 w 911"/>
              <a:gd name="T47" fmla="*/ 342 h 581"/>
              <a:gd name="T48" fmla="*/ 430 w 911"/>
              <a:gd name="T49" fmla="*/ 366 h 581"/>
              <a:gd name="T50" fmla="*/ 430 w 911"/>
              <a:gd name="T51" fmla="*/ 410 h 581"/>
              <a:gd name="T52" fmla="*/ 227 w 911"/>
              <a:gd name="T53" fmla="*/ 353 h 581"/>
              <a:gd name="T54" fmla="*/ 517 w 911"/>
              <a:gd name="T55" fmla="*/ 353 h 581"/>
              <a:gd name="T56" fmla="*/ 206 w 911"/>
              <a:gd name="T57" fmla="*/ 0 h 581"/>
              <a:gd name="T58" fmla="*/ 186 w 911"/>
              <a:gd name="T59" fmla="*/ 84 h 581"/>
              <a:gd name="T60" fmla="*/ 869 w 911"/>
              <a:gd name="T61" fmla="*/ 42 h 581"/>
              <a:gd name="T62" fmla="*/ 786 w 911"/>
              <a:gd name="T63" fmla="*/ 435 h 581"/>
              <a:gd name="T64" fmla="*/ 869 w 911"/>
              <a:gd name="T65" fmla="*/ 456 h 581"/>
              <a:gd name="T66" fmla="*/ 869 w 911"/>
              <a:gd name="T67" fmla="*/ 0 h 581"/>
              <a:gd name="T68" fmla="*/ 662 w 911"/>
              <a:gd name="T69" fmla="*/ 187 h 581"/>
              <a:gd name="T70" fmla="*/ 704 w 911"/>
              <a:gd name="T71" fmla="*/ 187 h 581"/>
              <a:gd name="T72" fmla="*/ 683 w 911"/>
              <a:gd name="T73" fmla="*/ 456 h 581"/>
              <a:gd name="T74" fmla="*/ 625 w 911"/>
              <a:gd name="T75" fmla="*/ 539 h 581"/>
              <a:gd name="T76" fmla="*/ 124 w 911"/>
              <a:gd name="T77" fmla="*/ 518 h 581"/>
              <a:gd name="T78" fmla="*/ 41 w 911"/>
              <a:gd name="T79" fmla="*/ 245 h 581"/>
              <a:gd name="T80" fmla="*/ 124 w 911"/>
              <a:gd name="T81" fmla="*/ 187 h 581"/>
              <a:gd name="T82" fmla="*/ 625 w 911"/>
              <a:gd name="T83" fmla="*/ 166 h 581"/>
              <a:gd name="T84" fmla="*/ 683 w 911"/>
              <a:gd name="T85" fmla="*/ 249 h 581"/>
              <a:gd name="T86" fmla="*/ 683 w 911"/>
              <a:gd name="T87" fmla="*/ 539 h 581"/>
              <a:gd name="T88" fmla="*/ 683 w 911"/>
              <a:gd name="T89" fmla="*/ 498 h 581"/>
              <a:gd name="T90" fmla="*/ 61 w 911"/>
              <a:gd name="T91" fmla="*/ 539 h 581"/>
              <a:gd name="T92" fmla="*/ 61 w 911"/>
              <a:gd name="T93" fmla="*/ 498 h 581"/>
              <a:gd name="T94" fmla="*/ 61 w 911"/>
              <a:gd name="T95" fmla="*/ 539 h 581"/>
              <a:gd name="T96" fmla="*/ 82 w 911"/>
              <a:gd name="T97" fmla="*/ 187 h 581"/>
              <a:gd name="T98" fmla="*/ 41 w 911"/>
              <a:gd name="T99" fmla="*/ 187 h 581"/>
              <a:gd name="T100" fmla="*/ 41 w 911"/>
              <a:gd name="T101" fmla="*/ 125 h 581"/>
              <a:gd name="T102" fmla="*/ 41 w 911"/>
              <a:gd name="T103" fmla="*/ 580 h 581"/>
              <a:gd name="T104" fmla="*/ 745 w 911"/>
              <a:gd name="T105" fmla="*/ 166 h 581"/>
              <a:gd name="T106" fmla="*/ 186 w 911"/>
              <a:gd name="T107" fmla="*/ 208 h 581"/>
              <a:gd name="T108" fmla="*/ 186 w 911"/>
              <a:gd name="T109" fmla="*/ 249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11" h="581">
                <a:moveTo>
                  <a:pt x="341" y="309"/>
                </a:moveTo>
                <a:lnTo>
                  <a:pt x="341" y="309"/>
                </a:lnTo>
                <a:cubicBezTo>
                  <a:pt x="341" y="312"/>
                  <a:pt x="342" y="315"/>
                  <a:pt x="343" y="318"/>
                </a:cubicBezTo>
                <a:lnTo>
                  <a:pt x="343" y="318"/>
                </a:lnTo>
                <a:cubicBezTo>
                  <a:pt x="344" y="321"/>
                  <a:pt x="347" y="323"/>
                  <a:pt x="349" y="325"/>
                </a:cubicBezTo>
                <a:lnTo>
                  <a:pt x="349" y="325"/>
                </a:lnTo>
                <a:cubicBezTo>
                  <a:pt x="352" y="327"/>
                  <a:pt x="354" y="328"/>
                  <a:pt x="358" y="329"/>
                </a:cubicBezTo>
                <a:lnTo>
                  <a:pt x="358" y="329"/>
                </a:lnTo>
                <a:cubicBezTo>
                  <a:pt x="360" y="330"/>
                  <a:pt x="361" y="331"/>
                  <a:pt x="362" y="331"/>
                </a:cubicBezTo>
                <a:lnTo>
                  <a:pt x="362" y="286"/>
                </a:lnTo>
                <a:lnTo>
                  <a:pt x="362" y="286"/>
                </a:lnTo>
                <a:cubicBezTo>
                  <a:pt x="356" y="287"/>
                  <a:pt x="352" y="288"/>
                  <a:pt x="348" y="291"/>
                </a:cubicBezTo>
                <a:lnTo>
                  <a:pt x="348" y="291"/>
                </a:lnTo>
                <a:cubicBezTo>
                  <a:pt x="343" y="294"/>
                  <a:pt x="341" y="300"/>
                  <a:pt x="341" y="309"/>
                </a:cubicBezTo>
                <a:close/>
                <a:moveTo>
                  <a:pt x="398" y="372"/>
                </a:moveTo>
                <a:lnTo>
                  <a:pt x="398" y="372"/>
                </a:lnTo>
                <a:cubicBezTo>
                  <a:pt x="395" y="370"/>
                  <a:pt x="392" y="368"/>
                  <a:pt x="389" y="367"/>
                </a:cubicBezTo>
                <a:lnTo>
                  <a:pt x="389" y="367"/>
                </a:lnTo>
                <a:cubicBezTo>
                  <a:pt x="386" y="367"/>
                  <a:pt x="385" y="366"/>
                  <a:pt x="383" y="366"/>
                </a:cubicBezTo>
                <a:lnTo>
                  <a:pt x="383" y="418"/>
                </a:lnTo>
                <a:lnTo>
                  <a:pt x="383" y="418"/>
                </a:lnTo>
                <a:cubicBezTo>
                  <a:pt x="390" y="417"/>
                  <a:pt x="394" y="415"/>
                  <a:pt x="399" y="411"/>
                </a:cubicBezTo>
                <a:lnTo>
                  <a:pt x="399" y="411"/>
                </a:lnTo>
                <a:cubicBezTo>
                  <a:pt x="404" y="407"/>
                  <a:pt x="407" y="400"/>
                  <a:pt x="407" y="390"/>
                </a:cubicBezTo>
                <a:lnTo>
                  <a:pt x="407" y="390"/>
                </a:lnTo>
                <a:cubicBezTo>
                  <a:pt x="407" y="386"/>
                  <a:pt x="406" y="383"/>
                  <a:pt x="404" y="379"/>
                </a:cubicBezTo>
                <a:lnTo>
                  <a:pt x="404" y="379"/>
                </a:lnTo>
                <a:cubicBezTo>
                  <a:pt x="403" y="377"/>
                  <a:pt x="401" y="374"/>
                  <a:pt x="398" y="372"/>
                </a:cubicBezTo>
                <a:close/>
                <a:moveTo>
                  <a:pt x="559" y="456"/>
                </a:moveTo>
                <a:lnTo>
                  <a:pt x="559" y="456"/>
                </a:lnTo>
                <a:cubicBezTo>
                  <a:pt x="547" y="456"/>
                  <a:pt x="538" y="465"/>
                  <a:pt x="538" y="477"/>
                </a:cubicBezTo>
                <a:lnTo>
                  <a:pt x="538" y="477"/>
                </a:lnTo>
                <a:cubicBezTo>
                  <a:pt x="538" y="488"/>
                  <a:pt x="547" y="498"/>
                  <a:pt x="559" y="498"/>
                </a:cubicBezTo>
                <a:lnTo>
                  <a:pt x="559" y="498"/>
                </a:lnTo>
                <a:cubicBezTo>
                  <a:pt x="569" y="498"/>
                  <a:pt x="579" y="488"/>
                  <a:pt x="579" y="477"/>
                </a:cubicBezTo>
                <a:lnTo>
                  <a:pt x="579" y="477"/>
                </a:lnTo>
                <a:cubicBezTo>
                  <a:pt x="579" y="465"/>
                  <a:pt x="569" y="456"/>
                  <a:pt x="559" y="456"/>
                </a:cubicBezTo>
                <a:close/>
                <a:moveTo>
                  <a:pt x="430" y="410"/>
                </a:moveTo>
                <a:lnTo>
                  <a:pt x="430" y="410"/>
                </a:lnTo>
                <a:cubicBezTo>
                  <a:pt x="427" y="416"/>
                  <a:pt x="423" y="422"/>
                  <a:pt x="418" y="426"/>
                </a:cubicBezTo>
                <a:lnTo>
                  <a:pt x="418" y="426"/>
                </a:lnTo>
                <a:cubicBezTo>
                  <a:pt x="413" y="430"/>
                  <a:pt x="407" y="434"/>
                  <a:pt x="400" y="436"/>
                </a:cubicBezTo>
                <a:lnTo>
                  <a:pt x="400" y="436"/>
                </a:lnTo>
                <a:cubicBezTo>
                  <a:pt x="394" y="437"/>
                  <a:pt x="389" y="439"/>
                  <a:pt x="383" y="440"/>
                </a:cubicBezTo>
                <a:lnTo>
                  <a:pt x="383" y="456"/>
                </a:lnTo>
                <a:lnTo>
                  <a:pt x="362" y="456"/>
                </a:lnTo>
                <a:lnTo>
                  <a:pt x="362" y="440"/>
                </a:lnTo>
                <a:lnTo>
                  <a:pt x="362" y="440"/>
                </a:lnTo>
                <a:cubicBezTo>
                  <a:pt x="355" y="439"/>
                  <a:pt x="350" y="438"/>
                  <a:pt x="344" y="436"/>
                </a:cubicBezTo>
                <a:lnTo>
                  <a:pt x="344" y="436"/>
                </a:lnTo>
                <a:cubicBezTo>
                  <a:pt x="337" y="433"/>
                  <a:pt x="331" y="430"/>
                  <a:pt x="326" y="425"/>
                </a:cubicBezTo>
                <a:lnTo>
                  <a:pt x="326" y="425"/>
                </a:lnTo>
                <a:cubicBezTo>
                  <a:pt x="321" y="420"/>
                  <a:pt x="317" y="415"/>
                  <a:pt x="314" y="408"/>
                </a:cubicBezTo>
                <a:lnTo>
                  <a:pt x="314" y="408"/>
                </a:lnTo>
                <a:cubicBezTo>
                  <a:pt x="311" y="401"/>
                  <a:pt x="310" y="394"/>
                  <a:pt x="310" y="385"/>
                </a:cubicBezTo>
                <a:lnTo>
                  <a:pt x="337" y="385"/>
                </a:lnTo>
                <a:lnTo>
                  <a:pt x="337" y="385"/>
                </a:lnTo>
                <a:cubicBezTo>
                  <a:pt x="337" y="395"/>
                  <a:pt x="339" y="403"/>
                  <a:pt x="344" y="409"/>
                </a:cubicBezTo>
                <a:lnTo>
                  <a:pt x="344" y="409"/>
                </a:lnTo>
                <a:cubicBezTo>
                  <a:pt x="348" y="414"/>
                  <a:pt x="354" y="418"/>
                  <a:pt x="362" y="418"/>
                </a:cubicBezTo>
                <a:lnTo>
                  <a:pt x="362" y="361"/>
                </a:lnTo>
                <a:lnTo>
                  <a:pt x="362" y="361"/>
                </a:lnTo>
                <a:cubicBezTo>
                  <a:pt x="357" y="359"/>
                  <a:pt x="354" y="357"/>
                  <a:pt x="348" y="356"/>
                </a:cubicBezTo>
                <a:lnTo>
                  <a:pt x="348" y="356"/>
                </a:lnTo>
                <a:cubicBezTo>
                  <a:pt x="342" y="353"/>
                  <a:pt x="336" y="350"/>
                  <a:pt x="331" y="346"/>
                </a:cubicBezTo>
                <a:lnTo>
                  <a:pt x="331" y="346"/>
                </a:lnTo>
                <a:cubicBezTo>
                  <a:pt x="326" y="342"/>
                  <a:pt x="321" y="338"/>
                  <a:pt x="318" y="332"/>
                </a:cubicBezTo>
                <a:lnTo>
                  <a:pt x="318" y="332"/>
                </a:lnTo>
                <a:cubicBezTo>
                  <a:pt x="315" y="326"/>
                  <a:pt x="313" y="319"/>
                  <a:pt x="313" y="310"/>
                </a:cubicBezTo>
                <a:lnTo>
                  <a:pt x="313" y="310"/>
                </a:lnTo>
                <a:cubicBezTo>
                  <a:pt x="313" y="303"/>
                  <a:pt x="315" y="296"/>
                  <a:pt x="318" y="290"/>
                </a:cubicBezTo>
                <a:lnTo>
                  <a:pt x="318" y="290"/>
                </a:lnTo>
                <a:cubicBezTo>
                  <a:pt x="321" y="285"/>
                  <a:pt x="325" y="280"/>
                  <a:pt x="330" y="276"/>
                </a:cubicBezTo>
                <a:lnTo>
                  <a:pt x="330" y="276"/>
                </a:lnTo>
                <a:cubicBezTo>
                  <a:pt x="335" y="273"/>
                  <a:pt x="341" y="269"/>
                  <a:pt x="347" y="268"/>
                </a:cubicBezTo>
                <a:lnTo>
                  <a:pt x="347" y="268"/>
                </a:lnTo>
                <a:cubicBezTo>
                  <a:pt x="352" y="266"/>
                  <a:pt x="357" y="265"/>
                  <a:pt x="362" y="264"/>
                </a:cubicBezTo>
                <a:lnTo>
                  <a:pt x="362" y="249"/>
                </a:lnTo>
                <a:lnTo>
                  <a:pt x="383" y="249"/>
                </a:lnTo>
                <a:lnTo>
                  <a:pt x="383" y="264"/>
                </a:lnTo>
                <a:lnTo>
                  <a:pt x="383" y="264"/>
                </a:lnTo>
                <a:cubicBezTo>
                  <a:pt x="389" y="265"/>
                  <a:pt x="393" y="266"/>
                  <a:pt x="398" y="267"/>
                </a:cubicBezTo>
                <a:lnTo>
                  <a:pt x="398" y="267"/>
                </a:lnTo>
                <a:cubicBezTo>
                  <a:pt x="404" y="269"/>
                  <a:pt x="410" y="272"/>
                  <a:pt x="415" y="275"/>
                </a:cubicBezTo>
                <a:lnTo>
                  <a:pt x="415" y="275"/>
                </a:lnTo>
                <a:cubicBezTo>
                  <a:pt x="419" y="279"/>
                  <a:pt x="423" y="284"/>
                  <a:pt x="426" y="290"/>
                </a:cubicBezTo>
                <a:lnTo>
                  <a:pt x="426" y="290"/>
                </a:lnTo>
                <a:cubicBezTo>
                  <a:pt x="429" y="296"/>
                  <a:pt x="430" y="303"/>
                  <a:pt x="430" y="310"/>
                </a:cubicBezTo>
                <a:lnTo>
                  <a:pt x="403" y="310"/>
                </a:lnTo>
                <a:lnTo>
                  <a:pt x="403" y="310"/>
                </a:lnTo>
                <a:cubicBezTo>
                  <a:pt x="402" y="302"/>
                  <a:pt x="401" y="296"/>
                  <a:pt x="396" y="292"/>
                </a:cubicBezTo>
                <a:lnTo>
                  <a:pt x="396" y="292"/>
                </a:lnTo>
                <a:cubicBezTo>
                  <a:pt x="394" y="288"/>
                  <a:pt x="389" y="287"/>
                  <a:pt x="383" y="286"/>
                </a:cubicBezTo>
                <a:lnTo>
                  <a:pt x="383" y="336"/>
                </a:lnTo>
                <a:lnTo>
                  <a:pt x="383" y="336"/>
                </a:lnTo>
                <a:cubicBezTo>
                  <a:pt x="389" y="338"/>
                  <a:pt x="394" y="339"/>
                  <a:pt x="399" y="342"/>
                </a:cubicBezTo>
                <a:lnTo>
                  <a:pt x="399" y="342"/>
                </a:lnTo>
                <a:cubicBezTo>
                  <a:pt x="406" y="344"/>
                  <a:pt x="412" y="347"/>
                  <a:pt x="417" y="351"/>
                </a:cubicBezTo>
                <a:lnTo>
                  <a:pt x="417" y="351"/>
                </a:lnTo>
                <a:cubicBezTo>
                  <a:pt x="422" y="355"/>
                  <a:pt x="426" y="360"/>
                  <a:pt x="430" y="366"/>
                </a:cubicBezTo>
                <a:lnTo>
                  <a:pt x="430" y="366"/>
                </a:lnTo>
                <a:cubicBezTo>
                  <a:pt x="433" y="372"/>
                  <a:pt x="434" y="378"/>
                  <a:pt x="434" y="387"/>
                </a:cubicBezTo>
                <a:lnTo>
                  <a:pt x="434" y="387"/>
                </a:lnTo>
                <a:cubicBezTo>
                  <a:pt x="434" y="396"/>
                  <a:pt x="433" y="403"/>
                  <a:pt x="430" y="410"/>
                </a:cubicBezTo>
                <a:close/>
                <a:moveTo>
                  <a:pt x="372" y="208"/>
                </a:moveTo>
                <a:lnTo>
                  <a:pt x="372" y="208"/>
                </a:lnTo>
                <a:cubicBezTo>
                  <a:pt x="292" y="208"/>
                  <a:pt x="227" y="273"/>
                  <a:pt x="227" y="353"/>
                </a:cubicBezTo>
                <a:lnTo>
                  <a:pt x="227" y="353"/>
                </a:lnTo>
                <a:cubicBezTo>
                  <a:pt x="227" y="432"/>
                  <a:pt x="292" y="498"/>
                  <a:pt x="372" y="498"/>
                </a:cubicBezTo>
                <a:lnTo>
                  <a:pt x="372" y="498"/>
                </a:lnTo>
                <a:cubicBezTo>
                  <a:pt x="452" y="498"/>
                  <a:pt x="517" y="432"/>
                  <a:pt x="517" y="353"/>
                </a:cubicBezTo>
                <a:lnTo>
                  <a:pt x="517" y="353"/>
                </a:lnTo>
                <a:cubicBezTo>
                  <a:pt x="517" y="273"/>
                  <a:pt x="452" y="208"/>
                  <a:pt x="372" y="208"/>
                </a:cubicBezTo>
                <a:close/>
                <a:moveTo>
                  <a:pt x="869" y="0"/>
                </a:moveTo>
                <a:lnTo>
                  <a:pt x="206" y="0"/>
                </a:lnTo>
                <a:lnTo>
                  <a:pt x="206" y="0"/>
                </a:lnTo>
                <a:cubicBezTo>
                  <a:pt x="184" y="0"/>
                  <a:pt x="165" y="19"/>
                  <a:pt x="165" y="42"/>
                </a:cubicBezTo>
                <a:lnTo>
                  <a:pt x="165" y="63"/>
                </a:lnTo>
                <a:lnTo>
                  <a:pt x="165" y="63"/>
                </a:lnTo>
                <a:cubicBezTo>
                  <a:pt x="165" y="74"/>
                  <a:pt x="175" y="84"/>
                  <a:pt x="186" y="84"/>
                </a:cubicBezTo>
                <a:lnTo>
                  <a:pt x="186" y="84"/>
                </a:lnTo>
                <a:cubicBezTo>
                  <a:pt x="197" y="84"/>
                  <a:pt x="206" y="74"/>
                  <a:pt x="206" y="63"/>
                </a:cubicBezTo>
                <a:lnTo>
                  <a:pt x="206" y="42"/>
                </a:lnTo>
                <a:lnTo>
                  <a:pt x="869" y="42"/>
                </a:lnTo>
                <a:lnTo>
                  <a:pt x="869" y="414"/>
                </a:lnTo>
                <a:lnTo>
                  <a:pt x="807" y="414"/>
                </a:lnTo>
                <a:lnTo>
                  <a:pt x="807" y="414"/>
                </a:lnTo>
                <a:cubicBezTo>
                  <a:pt x="795" y="414"/>
                  <a:pt x="786" y="424"/>
                  <a:pt x="786" y="435"/>
                </a:cubicBezTo>
                <a:lnTo>
                  <a:pt x="786" y="435"/>
                </a:lnTo>
                <a:cubicBezTo>
                  <a:pt x="786" y="447"/>
                  <a:pt x="795" y="456"/>
                  <a:pt x="807" y="456"/>
                </a:cubicBezTo>
                <a:lnTo>
                  <a:pt x="869" y="456"/>
                </a:lnTo>
                <a:lnTo>
                  <a:pt x="869" y="456"/>
                </a:lnTo>
                <a:cubicBezTo>
                  <a:pt x="892" y="456"/>
                  <a:pt x="910" y="437"/>
                  <a:pt x="910" y="414"/>
                </a:cubicBezTo>
                <a:lnTo>
                  <a:pt x="910" y="42"/>
                </a:lnTo>
                <a:lnTo>
                  <a:pt x="910" y="42"/>
                </a:lnTo>
                <a:cubicBezTo>
                  <a:pt x="910" y="19"/>
                  <a:pt x="892" y="0"/>
                  <a:pt x="869" y="0"/>
                </a:cubicBezTo>
                <a:close/>
                <a:moveTo>
                  <a:pt x="683" y="208"/>
                </a:moveTo>
                <a:lnTo>
                  <a:pt x="683" y="208"/>
                </a:lnTo>
                <a:cubicBezTo>
                  <a:pt x="671" y="208"/>
                  <a:pt x="662" y="199"/>
                  <a:pt x="662" y="187"/>
                </a:cubicBezTo>
                <a:lnTo>
                  <a:pt x="662" y="187"/>
                </a:lnTo>
                <a:cubicBezTo>
                  <a:pt x="662" y="175"/>
                  <a:pt x="671" y="166"/>
                  <a:pt x="683" y="166"/>
                </a:cubicBezTo>
                <a:lnTo>
                  <a:pt x="683" y="166"/>
                </a:lnTo>
                <a:cubicBezTo>
                  <a:pt x="694" y="166"/>
                  <a:pt x="704" y="175"/>
                  <a:pt x="704" y="187"/>
                </a:cubicBezTo>
                <a:lnTo>
                  <a:pt x="704" y="187"/>
                </a:lnTo>
                <a:cubicBezTo>
                  <a:pt x="704" y="199"/>
                  <a:pt x="694" y="208"/>
                  <a:pt x="683" y="208"/>
                </a:cubicBezTo>
                <a:close/>
                <a:moveTo>
                  <a:pt x="704" y="460"/>
                </a:moveTo>
                <a:lnTo>
                  <a:pt x="704" y="460"/>
                </a:lnTo>
                <a:cubicBezTo>
                  <a:pt x="697" y="457"/>
                  <a:pt x="690" y="456"/>
                  <a:pt x="683" y="456"/>
                </a:cubicBezTo>
                <a:lnTo>
                  <a:pt x="683" y="456"/>
                </a:lnTo>
                <a:cubicBezTo>
                  <a:pt x="648" y="456"/>
                  <a:pt x="620" y="483"/>
                  <a:pt x="620" y="518"/>
                </a:cubicBezTo>
                <a:lnTo>
                  <a:pt x="620" y="518"/>
                </a:lnTo>
                <a:cubicBezTo>
                  <a:pt x="620" y="525"/>
                  <a:pt x="622" y="532"/>
                  <a:pt x="625" y="539"/>
                </a:cubicBezTo>
                <a:lnTo>
                  <a:pt x="120" y="539"/>
                </a:lnTo>
                <a:lnTo>
                  <a:pt x="120" y="539"/>
                </a:lnTo>
                <a:cubicBezTo>
                  <a:pt x="122" y="532"/>
                  <a:pt x="124" y="525"/>
                  <a:pt x="124" y="518"/>
                </a:cubicBezTo>
                <a:lnTo>
                  <a:pt x="124" y="518"/>
                </a:lnTo>
                <a:cubicBezTo>
                  <a:pt x="124" y="483"/>
                  <a:pt x="96" y="456"/>
                  <a:pt x="61" y="456"/>
                </a:cubicBezTo>
                <a:lnTo>
                  <a:pt x="61" y="456"/>
                </a:lnTo>
                <a:cubicBezTo>
                  <a:pt x="54" y="456"/>
                  <a:pt x="47" y="457"/>
                  <a:pt x="41" y="460"/>
                </a:cubicBezTo>
                <a:lnTo>
                  <a:pt x="41" y="245"/>
                </a:lnTo>
                <a:lnTo>
                  <a:pt x="41" y="245"/>
                </a:lnTo>
                <a:cubicBezTo>
                  <a:pt x="47" y="247"/>
                  <a:pt x="54" y="249"/>
                  <a:pt x="61" y="249"/>
                </a:cubicBezTo>
                <a:lnTo>
                  <a:pt x="61" y="249"/>
                </a:lnTo>
                <a:cubicBezTo>
                  <a:pt x="96" y="249"/>
                  <a:pt x="124" y="221"/>
                  <a:pt x="124" y="187"/>
                </a:cubicBezTo>
                <a:lnTo>
                  <a:pt x="124" y="187"/>
                </a:lnTo>
                <a:cubicBezTo>
                  <a:pt x="124" y="179"/>
                  <a:pt x="122" y="173"/>
                  <a:pt x="120" y="166"/>
                </a:cubicBezTo>
                <a:lnTo>
                  <a:pt x="625" y="166"/>
                </a:lnTo>
                <a:lnTo>
                  <a:pt x="625" y="166"/>
                </a:lnTo>
                <a:cubicBezTo>
                  <a:pt x="622" y="173"/>
                  <a:pt x="620" y="179"/>
                  <a:pt x="620" y="187"/>
                </a:cubicBezTo>
                <a:lnTo>
                  <a:pt x="620" y="187"/>
                </a:lnTo>
                <a:cubicBezTo>
                  <a:pt x="620" y="221"/>
                  <a:pt x="648" y="249"/>
                  <a:pt x="683" y="249"/>
                </a:cubicBezTo>
                <a:lnTo>
                  <a:pt x="683" y="249"/>
                </a:lnTo>
                <a:cubicBezTo>
                  <a:pt x="690" y="249"/>
                  <a:pt x="697" y="247"/>
                  <a:pt x="704" y="245"/>
                </a:cubicBezTo>
                <a:lnTo>
                  <a:pt x="704" y="460"/>
                </a:lnTo>
                <a:close/>
                <a:moveTo>
                  <a:pt x="683" y="539"/>
                </a:moveTo>
                <a:lnTo>
                  <a:pt x="683" y="539"/>
                </a:lnTo>
                <a:cubicBezTo>
                  <a:pt x="671" y="539"/>
                  <a:pt x="662" y="529"/>
                  <a:pt x="662" y="518"/>
                </a:cubicBezTo>
                <a:lnTo>
                  <a:pt x="662" y="518"/>
                </a:lnTo>
                <a:cubicBezTo>
                  <a:pt x="662" y="507"/>
                  <a:pt x="671" y="498"/>
                  <a:pt x="683" y="498"/>
                </a:cubicBezTo>
                <a:lnTo>
                  <a:pt x="683" y="498"/>
                </a:lnTo>
                <a:cubicBezTo>
                  <a:pt x="694" y="498"/>
                  <a:pt x="704" y="507"/>
                  <a:pt x="704" y="518"/>
                </a:cubicBezTo>
                <a:lnTo>
                  <a:pt x="704" y="518"/>
                </a:lnTo>
                <a:cubicBezTo>
                  <a:pt x="704" y="529"/>
                  <a:pt x="694" y="539"/>
                  <a:pt x="683" y="539"/>
                </a:cubicBezTo>
                <a:close/>
                <a:moveTo>
                  <a:pt x="61" y="539"/>
                </a:moveTo>
                <a:lnTo>
                  <a:pt x="61" y="539"/>
                </a:lnTo>
                <a:cubicBezTo>
                  <a:pt x="50" y="539"/>
                  <a:pt x="41" y="529"/>
                  <a:pt x="41" y="518"/>
                </a:cubicBezTo>
                <a:lnTo>
                  <a:pt x="41" y="518"/>
                </a:lnTo>
                <a:cubicBezTo>
                  <a:pt x="41" y="507"/>
                  <a:pt x="50" y="498"/>
                  <a:pt x="61" y="498"/>
                </a:cubicBezTo>
                <a:lnTo>
                  <a:pt x="61" y="498"/>
                </a:lnTo>
                <a:cubicBezTo>
                  <a:pt x="73" y="498"/>
                  <a:pt x="82" y="507"/>
                  <a:pt x="82" y="518"/>
                </a:cubicBezTo>
                <a:lnTo>
                  <a:pt x="82" y="518"/>
                </a:lnTo>
                <a:cubicBezTo>
                  <a:pt x="82" y="529"/>
                  <a:pt x="73" y="539"/>
                  <a:pt x="61" y="539"/>
                </a:cubicBezTo>
                <a:close/>
                <a:moveTo>
                  <a:pt x="61" y="166"/>
                </a:moveTo>
                <a:lnTo>
                  <a:pt x="61" y="166"/>
                </a:lnTo>
                <a:cubicBezTo>
                  <a:pt x="73" y="166"/>
                  <a:pt x="82" y="175"/>
                  <a:pt x="82" y="187"/>
                </a:cubicBezTo>
                <a:lnTo>
                  <a:pt x="82" y="187"/>
                </a:lnTo>
                <a:cubicBezTo>
                  <a:pt x="82" y="199"/>
                  <a:pt x="73" y="208"/>
                  <a:pt x="61" y="208"/>
                </a:cubicBezTo>
                <a:lnTo>
                  <a:pt x="61" y="208"/>
                </a:lnTo>
                <a:cubicBezTo>
                  <a:pt x="50" y="208"/>
                  <a:pt x="41" y="199"/>
                  <a:pt x="41" y="187"/>
                </a:cubicBezTo>
                <a:lnTo>
                  <a:pt x="41" y="187"/>
                </a:lnTo>
                <a:cubicBezTo>
                  <a:pt x="41" y="175"/>
                  <a:pt x="50" y="166"/>
                  <a:pt x="61" y="166"/>
                </a:cubicBezTo>
                <a:close/>
                <a:moveTo>
                  <a:pt x="704" y="125"/>
                </a:moveTo>
                <a:lnTo>
                  <a:pt x="41" y="125"/>
                </a:lnTo>
                <a:lnTo>
                  <a:pt x="41" y="125"/>
                </a:lnTo>
                <a:cubicBezTo>
                  <a:pt x="18" y="125"/>
                  <a:pt x="0" y="143"/>
                  <a:pt x="0" y="166"/>
                </a:cubicBezTo>
                <a:lnTo>
                  <a:pt x="0" y="539"/>
                </a:lnTo>
                <a:lnTo>
                  <a:pt x="0" y="539"/>
                </a:lnTo>
                <a:cubicBezTo>
                  <a:pt x="0" y="562"/>
                  <a:pt x="18" y="580"/>
                  <a:pt x="41" y="580"/>
                </a:cubicBezTo>
                <a:lnTo>
                  <a:pt x="704" y="580"/>
                </a:lnTo>
                <a:lnTo>
                  <a:pt x="704" y="580"/>
                </a:lnTo>
                <a:cubicBezTo>
                  <a:pt x="726" y="580"/>
                  <a:pt x="745" y="562"/>
                  <a:pt x="745" y="539"/>
                </a:cubicBezTo>
                <a:lnTo>
                  <a:pt x="745" y="166"/>
                </a:lnTo>
                <a:lnTo>
                  <a:pt x="745" y="166"/>
                </a:lnTo>
                <a:cubicBezTo>
                  <a:pt x="745" y="143"/>
                  <a:pt x="726" y="125"/>
                  <a:pt x="704" y="125"/>
                </a:cubicBezTo>
                <a:close/>
                <a:moveTo>
                  <a:pt x="186" y="208"/>
                </a:moveTo>
                <a:lnTo>
                  <a:pt x="186" y="208"/>
                </a:lnTo>
                <a:cubicBezTo>
                  <a:pt x="175" y="208"/>
                  <a:pt x="165" y="217"/>
                  <a:pt x="165" y="228"/>
                </a:cubicBezTo>
                <a:lnTo>
                  <a:pt x="165" y="228"/>
                </a:lnTo>
                <a:cubicBezTo>
                  <a:pt x="165" y="240"/>
                  <a:pt x="175" y="249"/>
                  <a:pt x="186" y="249"/>
                </a:cubicBezTo>
                <a:lnTo>
                  <a:pt x="186" y="249"/>
                </a:lnTo>
                <a:cubicBezTo>
                  <a:pt x="197" y="249"/>
                  <a:pt x="206" y="240"/>
                  <a:pt x="206" y="228"/>
                </a:cubicBezTo>
                <a:lnTo>
                  <a:pt x="206" y="228"/>
                </a:lnTo>
                <a:cubicBezTo>
                  <a:pt x="206" y="217"/>
                  <a:pt x="197" y="208"/>
                  <a:pt x="186" y="20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5" name="Freeform 47">
            <a:extLst>
              <a:ext uri="{FF2B5EF4-FFF2-40B4-BE49-F238E27FC236}">
                <a16:creationId xmlns:a16="http://schemas.microsoft.com/office/drawing/2014/main" id="{336619E3-7DFC-264F-A32A-F47A8F211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20255" y="2954891"/>
            <a:ext cx="1137181" cy="906449"/>
          </a:xfrm>
          <a:custGeom>
            <a:avLst/>
            <a:gdLst>
              <a:gd name="T0" fmla="*/ 41 w 912"/>
              <a:gd name="T1" fmla="*/ 311 h 726"/>
              <a:gd name="T2" fmla="*/ 869 w 912"/>
              <a:gd name="T3" fmla="*/ 269 h 726"/>
              <a:gd name="T4" fmla="*/ 801 w 912"/>
              <a:gd name="T5" fmla="*/ 435 h 726"/>
              <a:gd name="T6" fmla="*/ 677 w 912"/>
              <a:gd name="T7" fmla="*/ 352 h 726"/>
              <a:gd name="T8" fmla="*/ 801 w 912"/>
              <a:gd name="T9" fmla="*/ 435 h 726"/>
              <a:gd name="T10" fmla="*/ 644 w 912"/>
              <a:gd name="T11" fmla="*/ 559 h 726"/>
              <a:gd name="T12" fmla="*/ 793 w 912"/>
              <a:gd name="T13" fmla="*/ 476 h 726"/>
              <a:gd name="T14" fmla="*/ 749 w 912"/>
              <a:gd name="T15" fmla="*/ 683 h 726"/>
              <a:gd name="T16" fmla="*/ 637 w 912"/>
              <a:gd name="T17" fmla="*/ 600 h 726"/>
              <a:gd name="T18" fmla="*/ 749 w 912"/>
              <a:gd name="T19" fmla="*/ 683 h 726"/>
              <a:gd name="T20" fmla="*/ 476 w 912"/>
              <a:gd name="T21" fmla="*/ 352 h 726"/>
              <a:gd name="T22" fmla="*/ 622 w 912"/>
              <a:gd name="T23" fmla="*/ 435 h 726"/>
              <a:gd name="T24" fmla="*/ 603 w 912"/>
              <a:gd name="T25" fmla="*/ 559 h 726"/>
              <a:gd name="T26" fmla="*/ 476 w 912"/>
              <a:gd name="T27" fmla="*/ 476 h 726"/>
              <a:gd name="T28" fmla="*/ 603 w 912"/>
              <a:gd name="T29" fmla="*/ 559 h 726"/>
              <a:gd name="T30" fmla="*/ 476 w 912"/>
              <a:gd name="T31" fmla="*/ 683 h 726"/>
              <a:gd name="T32" fmla="*/ 596 w 912"/>
              <a:gd name="T33" fmla="*/ 600 h 726"/>
              <a:gd name="T34" fmla="*/ 434 w 912"/>
              <a:gd name="T35" fmla="*/ 435 h 726"/>
              <a:gd name="T36" fmla="*/ 275 w 912"/>
              <a:gd name="T37" fmla="*/ 352 h 726"/>
              <a:gd name="T38" fmla="*/ 434 w 912"/>
              <a:gd name="T39" fmla="*/ 435 h 726"/>
              <a:gd name="T40" fmla="*/ 308 w 912"/>
              <a:gd name="T41" fmla="*/ 559 h 726"/>
              <a:gd name="T42" fmla="*/ 434 w 912"/>
              <a:gd name="T43" fmla="*/ 476 h 726"/>
              <a:gd name="T44" fmla="*/ 434 w 912"/>
              <a:gd name="T45" fmla="*/ 683 h 726"/>
              <a:gd name="T46" fmla="*/ 315 w 912"/>
              <a:gd name="T47" fmla="*/ 600 h 726"/>
              <a:gd name="T48" fmla="*/ 434 w 912"/>
              <a:gd name="T49" fmla="*/ 683 h 726"/>
              <a:gd name="T50" fmla="*/ 144 w 912"/>
              <a:gd name="T51" fmla="*/ 600 h 726"/>
              <a:gd name="T52" fmla="*/ 286 w 912"/>
              <a:gd name="T53" fmla="*/ 683 h 726"/>
              <a:gd name="T54" fmla="*/ 118 w 912"/>
              <a:gd name="T55" fmla="*/ 476 h 726"/>
              <a:gd name="T56" fmla="*/ 267 w 912"/>
              <a:gd name="T57" fmla="*/ 559 h 726"/>
              <a:gd name="T58" fmla="*/ 118 w 912"/>
              <a:gd name="T59" fmla="*/ 476 h 726"/>
              <a:gd name="T60" fmla="*/ 234 w 912"/>
              <a:gd name="T61" fmla="*/ 352 h 726"/>
              <a:gd name="T62" fmla="*/ 110 w 912"/>
              <a:gd name="T63" fmla="*/ 435 h 726"/>
              <a:gd name="T64" fmla="*/ 869 w 912"/>
              <a:gd name="T65" fmla="*/ 228 h 726"/>
              <a:gd name="T66" fmla="*/ 41 w 912"/>
              <a:gd name="T67" fmla="*/ 228 h 726"/>
              <a:gd name="T68" fmla="*/ 0 w 912"/>
              <a:gd name="T69" fmla="*/ 311 h 726"/>
              <a:gd name="T70" fmla="*/ 41 w 912"/>
              <a:gd name="T71" fmla="*/ 352 h 726"/>
              <a:gd name="T72" fmla="*/ 125 w 912"/>
              <a:gd name="T73" fmla="*/ 709 h 726"/>
              <a:gd name="T74" fmla="*/ 125 w 912"/>
              <a:gd name="T75" fmla="*/ 709 h 726"/>
              <a:gd name="T76" fmla="*/ 766 w 912"/>
              <a:gd name="T77" fmla="*/ 725 h 726"/>
              <a:gd name="T78" fmla="*/ 785 w 912"/>
              <a:gd name="T79" fmla="*/ 709 h 726"/>
              <a:gd name="T80" fmla="*/ 861 w 912"/>
              <a:gd name="T81" fmla="*/ 352 h 726"/>
              <a:gd name="T82" fmla="*/ 869 w 912"/>
              <a:gd name="T83" fmla="*/ 352 h 726"/>
              <a:gd name="T84" fmla="*/ 911 w 912"/>
              <a:gd name="T85" fmla="*/ 269 h 726"/>
              <a:gd name="T86" fmla="*/ 869 w 912"/>
              <a:gd name="T87" fmla="*/ 228 h 726"/>
              <a:gd name="T88" fmla="*/ 559 w 912"/>
              <a:gd name="T89" fmla="*/ 42 h 726"/>
              <a:gd name="T90" fmla="*/ 579 w 912"/>
              <a:gd name="T91" fmla="*/ 21 h 726"/>
              <a:gd name="T92" fmla="*/ 559 w 912"/>
              <a:gd name="T93" fmla="*/ 0 h 726"/>
              <a:gd name="T94" fmla="*/ 352 w 912"/>
              <a:gd name="T95" fmla="*/ 0 h 726"/>
              <a:gd name="T96" fmla="*/ 331 w 912"/>
              <a:gd name="T97" fmla="*/ 21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12" h="726">
                <a:moveTo>
                  <a:pt x="869" y="311"/>
                </a:moveTo>
                <a:lnTo>
                  <a:pt x="41" y="311"/>
                </a:lnTo>
                <a:lnTo>
                  <a:pt x="41" y="269"/>
                </a:lnTo>
                <a:lnTo>
                  <a:pt x="869" y="269"/>
                </a:lnTo>
                <a:lnTo>
                  <a:pt x="869" y="311"/>
                </a:lnTo>
                <a:close/>
                <a:moveTo>
                  <a:pt x="801" y="435"/>
                </a:moveTo>
                <a:lnTo>
                  <a:pt x="664" y="435"/>
                </a:lnTo>
                <a:lnTo>
                  <a:pt x="677" y="352"/>
                </a:lnTo>
                <a:lnTo>
                  <a:pt x="819" y="352"/>
                </a:lnTo>
                <a:lnTo>
                  <a:pt x="801" y="435"/>
                </a:lnTo>
                <a:close/>
                <a:moveTo>
                  <a:pt x="775" y="559"/>
                </a:moveTo>
                <a:lnTo>
                  <a:pt x="644" y="559"/>
                </a:lnTo>
                <a:lnTo>
                  <a:pt x="657" y="476"/>
                </a:lnTo>
                <a:lnTo>
                  <a:pt x="793" y="476"/>
                </a:lnTo>
                <a:lnTo>
                  <a:pt x="775" y="559"/>
                </a:lnTo>
                <a:close/>
                <a:moveTo>
                  <a:pt x="749" y="683"/>
                </a:moveTo>
                <a:lnTo>
                  <a:pt x="624" y="683"/>
                </a:lnTo>
                <a:lnTo>
                  <a:pt x="637" y="600"/>
                </a:lnTo>
                <a:lnTo>
                  <a:pt x="766" y="600"/>
                </a:lnTo>
                <a:lnTo>
                  <a:pt x="749" y="683"/>
                </a:lnTo>
                <a:close/>
                <a:moveTo>
                  <a:pt x="476" y="435"/>
                </a:moveTo>
                <a:lnTo>
                  <a:pt x="476" y="352"/>
                </a:lnTo>
                <a:lnTo>
                  <a:pt x="635" y="352"/>
                </a:lnTo>
                <a:lnTo>
                  <a:pt x="622" y="435"/>
                </a:lnTo>
                <a:lnTo>
                  <a:pt x="476" y="435"/>
                </a:lnTo>
                <a:close/>
                <a:moveTo>
                  <a:pt x="603" y="559"/>
                </a:moveTo>
                <a:lnTo>
                  <a:pt x="476" y="559"/>
                </a:lnTo>
                <a:lnTo>
                  <a:pt x="476" y="476"/>
                </a:lnTo>
                <a:lnTo>
                  <a:pt x="615" y="476"/>
                </a:lnTo>
                <a:lnTo>
                  <a:pt x="603" y="559"/>
                </a:lnTo>
                <a:close/>
                <a:moveTo>
                  <a:pt x="583" y="683"/>
                </a:moveTo>
                <a:lnTo>
                  <a:pt x="476" y="683"/>
                </a:lnTo>
                <a:lnTo>
                  <a:pt x="476" y="600"/>
                </a:lnTo>
                <a:lnTo>
                  <a:pt x="596" y="600"/>
                </a:lnTo>
                <a:lnTo>
                  <a:pt x="583" y="683"/>
                </a:lnTo>
                <a:close/>
                <a:moveTo>
                  <a:pt x="434" y="435"/>
                </a:moveTo>
                <a:lnTo>
                  <a:pt x="289" y="435"/>
                </a:lnTo>
                <a:lnTo>
                  <a:pt x="275" y="352"/>
                </a:lnTo>
                <a:lnTo>
                  <a:pt x="434" y="352"/>
                </a:lnTo>
                <a:lnTo>
                  <a:pt x="434" y="435"/>
                </a:lnTo>
                <a:close/>
                <a:moveTo>
                  <a:pt x="434" y="559"/>
                </a:moveTo>
                <a:lnTo>
                  <a:pt x="308" y="559"/>
                </a:lnTo>
                <a:lnTo>
                  <a:pt x="295" y="476"/>
                </a:lnTo>
                <a:lnTo>
                  <a:pt x="434" y="476"/>
                </a:lnTo>
                <a:lnTo>
                  <a:pt x="434" y="559"/>
                </a:lnTo>
                <a:close/>
                <a:moveTo>
                  <a:pt x="434" y="683"/>
                </a:moveTo>
                <a:lnTo>
                  <a:pt x="328" y="683"/>
                </a:lnTo>
                <a:lnTo>
                  <a:pt x="315" y="600"/>
                </a:lnTo>
                <a:lnTo>
                  <a:pt x="434" y="600"/>
                </a:lnTo>
                <a:lnTo>
                  <a:pt x="434" y="683"/>
                </a:lnTo>
                <a:close/>
                <a:moveTo>
                  <a:pt x="162" y="683"/>
                </a:moveTo>
                <a:lnTo>
                  <a:pt x="144" y="600"/>
                </a:lnTo>
                <a:lnTo>
                  <a:pt x="273" y="600"/>
                </a:lnTo>
                <a:lnTo>
                  <a:pt x="286" y="683"/>
                </a:lnTo>
                <a:lnTo>
                  <a:pt x="162" y="683"/>
                </a:lnTo>
                <a:close/>
                <a:moveTo>
                  <a:pt x="118" y="476"/>
                </a:moveTo>
                <a:lnTo>
                  <a:pt x="254" y="476"/>
                </a:lnTo>
                <a:lnTo>
                  <a:pt x="267" y="559"/>
                </a:lnTo>
                <a:lnTo>
                  <a:pt x="135" y="559"/>
                </a:lnTo>
                <a:lnTo>
                  <a:pt x="118" y="476"/>
                </a:lnTo>
                <a:close/>
                <a:moveTo>
                  <a:pt x="92" y="352"/>
                </a:moveTo>
                <a:lnTo>
                  <a:pt x="234" y="352"/>
                </a:lnTo>
                <a:lnTo>
                  <a:pt x="247" y="435"/>
                </a:lnTo>
                <a:lnTo>
                  <a:pt x="110" y="435"/>
                </a:lnTo>
                <a:lnTo>
                  <a:pt x="92" y="352"/>
                </a:lnTo>
                <a:close/>
                <a:moveTo>
                  <a:pt x="869" y="228"/>
                </a:moveTo>
                <a:lnTo>
                  <a:pt x="41" y="228"/>
                </a:lnTo>
                <a:lnTo>
                  <a:pt x="41" y="228"/>
                </a:lnTo>
                <a:cubicBezTo>
                  <a:pt x="18" y="228"/>
                  <a:pt x="0" y="247"/>
                  <a:pt x="0" y="269"/>
                </a:cubicBezTo>
                <a:lnTo>
                  <a:pt x="0" y="311"/>
                </a:lnTo>
                <a:lnTo>
                  <a:pt x="0" y="311"/>
                </a:lnTo>
                <a:cubicBezTo>
                  <a:pt x="0" y="334"/>
                  <a:pt x="18" y="352"/>
                  <a:pt x="41" y="352"/>
                </a:cubicBezTo>
                <a:lnTo>
                  <a:pt x="50" y="352"/>
                </a:lnTo>
                <a:lnTo>
                  <a:pt x="125" y="709"/>
                </a:lnTo>
                <a:lnTo>
                  <a:pt x="125" y="709"/>
                </a:lnTo>
                <a:lnTo>
                  <a:pt x="125" y="709"/>
                </a:lnTo>
                <a:cubicBezTo>
                  <a:pt x="127" y="718"/>
                  <a:pt x="135" y="725"/>
                  <a:pt x="145" y="725"/>
                </a:cubicBezTo>
                <a:lnTo>
                  <a:pt x="766" y="725"/>
                </a:lnTo>
                <a:lnTo>
                  <a:pt x="766" y="725"/>
                </a:lnTo>
                <a:cubicBezTo>
                  <a:pt x="776" y="725"/>
                  <a:pt x="783" y="718"/>
                  <a:pt x="785" y="709"/>
                </a:cubicBezTo>
                <a:lnTo>
                  <a:pt x="786" y="709"/>
                </a:lnTo>
                <a:lnTo>
                  <a:pt x="861" y="352"/>
                </a:lnTo>
                <a:lnTo>
                  <a:pt x="869" y="352"/>
                </a:lnTo>
                <a:lnTo>
                  <a:pt x="869" y="352"/>
                </a:lnTo>
                <a:cubicBezTo>
                  <a:pt x="892" y="352"/>
                  <a:pt x="911" y="334"/>
                  <a:pt x="911" y="311"/>
                </a:cubicBezTo>
                <a:lnTo>
                  <a:pt x="911" y="269"/>
                </a:lnTo>
                <a:lnTo>
                  <a:pt x="911" y="269"/>
                </a:lnTo>
                <a:cubicBezTo>
                  <a:pt x="911" y="247"/>
                  <a:pt x="892" y="228"/>
                  <a:pt x="869" y="228"/>
                </a:cubicBezTo>
                <a:close/>
                <a:moveTo>
                  <a:pt x="352" y="42"/>
                </a:moveTo>
                <a:lnTo>
                  <a:pt x="559" y="42"/>
                </a:lnTo>
                <a:lnTo>
                  <a:pt x="559" y="42"/>
                </a:lnTo>
                <a:cubicBezTo>
                  <a:pt x="570" y="42"/>
                  <a:pt x="579" y="32"/>
                  <a:pt x="579" y="21"/>
                </a:cubicBezTo>
                <a:lnTo>
                  <a:pt x="579" y="21"/>
                </a:lnTo>
                <a:cubicBezTo>
                  <a:pt x="579" y="10"/>
                  <a:pt x="570" y="0"/>
                  <a:pt x="559" y="0"/>
                </a:cubicBezTo>
                <a:lnTo>
                  <a:pt x="352" y="0"/>
                </a:lnTo>
                <a:lnTo>
                  <a:pt x="352" y="0"/>
                </a:lnTo>
                <a:cubicBezTo>
                  <a:pt x="340" y="0"/>
                  <a:pt x="331" y="10"/>
                  <a:pt x="331" y="21"/>
                </a:cubicBezTo>
                <a:lnTo>
                  <a:pt x="331" y="21"/>
                </a:lnTo>
                <a:cubicBezTo>
                  <a:pt x="331" y="32"/>
                  <a:pt x="340" y="42"/>
                  <a:pt x="352" y="4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6" name="Freeform 48">
            <a:extLst>
              <a:ext uri="{FF2B5EF4-FFF2-40B4-BE49-F238E27FC236}">
                <a16:creationId xmlns:a16="http://schemas.microsoft.com/office/drawing/2014/main" id="{F1835EF2-6F61-8949-9C1F-121EE2FFF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20255" y="11923115"/>
            <a:ext cx="1137181" cy="1032800"/>
          </a:xfrm>
          <a:custGeom>
            <a:avLst/>
            <a:gdLst>
              <a:gd name="T0" fmla="*/ 42 w 912"/>
              <a:gd name="T1" fmla="*/ 414 h 829"/>
              <a:gd name="T2" fmla="*/ 870 w 912"/>
              <a:gd name="T3" fmla="*/ 372 h 829"/>
              <a:gd name="T4" fmla="*/ 802 w 912"/>
              <a:gd name="T5" fmla="*/ 538 h 829"/>
              <a:gd name="T6" fmla="*/ 677 w 912"/>
              <a:gd name="T7" fmla="*/ 455 h 829"/>
              <a:gd name="T8" fmla="*/ 802 w 912"/>
              <a:gd name="T9" fmla="*/ 538 h 829"/>
              <a:gd name="T10" fmla="*/ 644 w 912"/>
              <a:gd name="T11" fmla="*/ 662 h 829"/>
              <a:gd name="T12" fmla="*/ 793 w 912"/>
              <a:gd name="T13" fmla="*/ 579 h 829"/>
              <a:gd name="T14" fmla="*/ 749 w 912"/>
              <a:gd name="T15" fmla="*/ 786 h 829"/>
              <a:gd name="T16" fmla="*/ 637 w 912"/>
              <a:gd name="T17" fmla="*/ 704 h 829"/>
              <a:gd name="T18" fmla="*/ 749 w 912"/>
              <a:gd name="T19" fmla="*/ 786 h 829"/>
              <a:gd name="T20" fmla="*/ 477 w 912"/>
              <a:gd name="T21" fmla="*/ 455 h 829"/>
              <a:gd name="T22" fmla="*/ 622 w 912"/>
              <a:gd name="T23" fmla="*/ 538 h 829"/>
              <a:gd name="T24" fmla="*/ 603 w 912"/>
              <a:gd name="T25" fmla="*/ 662 h 829"/>
              <a:gd name="T26" fmla="*/ 477 w 912"/>
              <a:gd name="T27" fmla="*/ 579 h 829"/>
              <a:gd name="T28" fmla="*/ 603 w 912"/>
              <a:gd name="T29" fmla="*/ 662 h 829"/>
              <a:gd name="T30" fmla="*/ 477 w 912"/>
              <a:gd name="T31" fmla="*/ 786 h 829"/>
              <a:gd name="T32" fmla="*/ 596 w 912"/>
              <a:gd name="T33" fmla="*/ 704 h 829"/>
              <a:gd name="T34" fmla="*/ 435 w 912"/>
              <a:gd name="T35" fmla="*/ 538 h 829"/>
              <a:gd name="T36" fmla="*/ 276 w 912"/>
              <a:gd name="T37" fmla="*/ 455 h 829"/>
              <a:gd name="T38" fmla="*/ 435 w 912"/>
              <a:gd name="T39" fmla="*/ 538 h 829"/>
              <a:gd name="T40" fmla="*/ 308 w 912"/>
              <a:gd name="T41" fmla="*/ 662 h 829"/>
              <a:gd name="T42" fmla="*/ 435 w 912"/>
              <a:gd name="T43" fmla="*/ 579 h 829"/>
              <a:gd name="T44" fmla="*/ 435 w 912"/>
              <a:gd name="T45" fmla="*/ 786 h 829"/>
              <a:gd name="T46" fmla="*/ 315 w 912"/>
              <a:gd name="T47" fmla="*/ 704 h 829"/>
              <a:gd name="T48" fmla="*/ 435 w 912"/>
              <a:gd name="T49" fmla="*/ 786 h 829"/>
              <a:gd name="T50" fmla="*/ 144 w 912"/>
              <a:gd name="T51" fmla="*/ 704 h 829"/>
              <a:gd name="T52" fmla="*/ 287 w 912"/>
              <a:gd name="T53" fmla="*/ 786 h 829"/>
              <a:gd name="T54" fmla="*/ 118 w 912"/>
              <a:gd name="T55" fmla="*/ 579 h 829"/>
              <a:gd name="T56" fmla="*/ 267 w 912"/>
              <a:gd name="T57" fmla="*/ 662 h 829"/>
              <a:gd name="T58" fmla="*/ 118 w 912"/>
              <a:gd name="T59" fmla="*/ 579 h 829"/>
              <a:gd name="T60" fmla="*/ 234 w 912"/>
              <a:gd name="T61" fmla="*/ 455 h 829"/>
              <a:gd name="T62" fmla="*/ 110 w 912"/>
              <a:gd name="T63" fmla="*/ 538 h 829"/>
              <a:gd name="T64" fmla="*/ 870 w 912"/>
              <a:gd name="T65" fmla="*/ 330 h 829"/>
              <a:gd name="T66" fmla="*/ 42 w 912"/>
              <a:gd name="T67" fmla="*/ 330 h 829"/>
              <a:gd name="T68" fmla="*/ 0 w 912"/>
              <a:gd name="T69" fmla="*/ 414 h 829"/>
              <a:gd name="T70" fmla="*/ 42 w 912"/>
              <a:gd name="T71" fmla="*/ 455 h 829"/>
              <a:gd name="T72" fmla="*/ 125 w 912"/>
              <a:gd name="T73" fmla="*/ 812 h 829"/>
              <a:gd name="T74" fmla="*/ 126 w 912"/>
              <a:gd name="T75" fmla="*/ 812 h 829"/>
              <a:gd name="T76" fmla="*/ 766 w 912"/>
              <a:gd name="T77" fmla="*/ 828 h 829"/>
              <a:gd name="T78" fmla="*/ 786 w 912"/>
              <a:gd name="T79" fmla="*/ 812 h 829"/>
              <a:gd name="T80" fmla="*/ 861 w 912"/>
              <a:gd name="T81" fmla="*/ 455 h 829"/>
              <a:gd name="T82" fmla="*/ 870 w 912"/>
              <a:gd name="T83" fmla="*/ 455 h 829"/>
              <a:gd name="T84" fmla="*/ 911 w 912"/>
              <a:gd name="T85" fmla="*/ 372 h 829"/>
              <a:gd name="T86" fmla="*/ 870 w 912"/>
              <a:gd name="T87" fmla="*/ 330 h 829"/>
              <a:gd name="T88" fmla="*/ 435 w 912"/>
              <a:gd name="T89" fmla="*/ 145 h 829"/>
              <a:gd name="T90" fmla="*/ 435 w 912"/>
              <a:gd name="T91" fmla="*/ 227 h 829"/>
              <a:gd name="T92" fmla="*/ 456 w 912"/>
              <a:gd name="T93" fmla="*/ 248 h 829"/>
              <a:gd name="T94" fmla="*/ 477 w 912"/>
              <a:gd name="T95" fmla="*/ 145 h 829"/>
              <a:gd name="T96" fmla="*/ 559 w 912"/>
              <a:gd name="T97" fmla="*/ 145 h 829"/>
              <a:gd name="T98" fmla="*/ 580 w 912"/>
              <a:gd name="T99" fmla="*/ 124 h 829"/>
              <a:gd name="T100" fmla="*/ 477 w 912"/>
              <a:gd name="T101" fmla="*/ 103 h 829"/>
              <a:gd name="T102" fmla="*/ 477 w 912"/>
              <a:gd name="T103" fmla="*/ 20 h 829"/>
              <a:gd name="T104" fmla="*/ 456 w 912"/>
              <a:gd name="T105" fmla="*/ 0 h 829"/>
              <a:gd name="T106" fmla="*/ 435 w 912"/>
              <a:gd name="T107" fmla="*/ 103 h 829"/>
              <a:gd name="T108" fmla="*/ 352 w 912"/>
              <a:gd name="T109" fmla="*/ 103 h 829"/>
              <a:gd name="T110" fmla="*/ 332 w 912"/>
              <a:gd name="T111" fmla="*/ 124 h 829"/>
              <a:gd name="T112" fmla="*/ 870 w 912"/>
              <a:gd name="T113" fmla="*/ 330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12" h="829">
                <a:moveTo>
                  <a:pt x="870" y="414"/>
                </a:moveTo>
                <a:lnTo>
                  <a:pt x="42" y="414"/>
                </a:lnTo>
                <a:lnTo>
                  <a:pt x="42" y="372"/>
                </a:lnTo>
                <a:lnTo>
                  <a:pt x="870" y="372"/>
                </a:lnTo>
                <a:lnTo>
                  <a:pt x="870" y="414"/>
                </a:lnTo>
                <a:close/>
                <a:moveTo>
                  <a:pt x="802" y="538"/>
                </a:moveTo>
                <a:lnTo>
                  <a:pt x="664" y="538"/>
                </a:lnTo>
                <a:lnTo>
                  <a:pt x="677" y="455"/>
                </a:lnTo>
                <a:lnTo>
                  <a:pt x="819" y="455"/>
                </a:lnTo>
                <a:lnTo>
                  <a:pt x="802" y="538"/>
                </a:lnTo>
                <a:close/>
                <a:moveTo>
                  <a:pt x="776" y="662"/>
                </a:moveTo>
                <a:lnTo>
                  <a:pt x="644" y="662"/>
                </a:lnTo>
                <a:lnTo>
                  <a:pt x="657" y="579"/>
                </a:lnTo>
                <a:lnTo>
                  <a:pt x="793" y="579"/>
                </a:lnTo>
                <a:lnTo>
                  <a:pt x="776" y="662"/>
                </a:lnTo>
                <a:close/>
                <a:moveTo>
                  <a:pt x="749" y="786"/>
                </a:moveTo>
                <a:lnTo>
                  <a:pt x="625" y="786"/>
                </a:lnTo>
                <a:lnTo>
                  <a:pt x="637" y="704"/>
                </a:lnTo>
                <a:lnTo>
                  <a:pt x="767" y="704"/>
                </a:lnTo>
                <a:lnTo>
                  <a:pt x="749" y="786"/>
                </a:lnTo>
                <a:close/>
                <a:moveTo>
                  <a:pt x="477" y="538"/>
                </a:moveTo>
                <a:lnTo>
                  <a:pt x="477" y="455"/>
                </a:lnTo>
                <a:lnTo>
                  <a:pt x="635" y="455"/>
                </a:lnTo>
                <a:lnTo>
                  <a:pt x="622" y="538"/>
                </a:lnTo>
                <a:lnTo>
                  <a:pt x="477" y="538"/>
                </a:lnTo>
                <a:close/>
                <a:moveTo>
                  <a:pt x="603" y="662"/>
                </a:moveTo>
                <a:lnTo>
                  <a:pt x="477" y="662"/>
                </a:lnTo>
                <a:lnTo>
                  <a:pt x="477" y="579"/>
                </a:lnTo>
                <a:lnTo>
                  <a:pt x="616" y="579"/>
                </a:lnTo>
                <a:lnTo>
                  <a:pt x="603" y="662"/>
                </a:lnTo>
                <a:close/>
                <a:moveTo>
                  <a:pt x="583" y="786"/>
                </a:moveTo>
                <a:lnTo>
                  <a:pt x="477" y="786"/>
                </a:lnTo>
                <a:lnTo>
                  <a:pt x="477" y="704"/>
                </a:lnTo>
                <a:lnTo>
                  <a:pt x="596" y="704"/>
                </a:lnTo>
                <a:lnTo>
                  <a:pt x="583" y="786"/>
                </a:lnTo>
                <a:close/>
                <a:moveTo>
                  <a:pt x="435" y="538"/>
                </a:moveTo>
                <a:lnTo>
                  <a:pt x="289" y="538"/>
                </a:lnTo>
                <a:lnTo>
                  <a:pt x="276" y="455"/>
                </a:lnTo>
                <a:lnTo>
                  <a:pt x="435" y="455"/>
                </a:lnTo>
                <a:lnTo>
                  <a:pt x="435" y="538"/>
                </a:lnTo>
                <a:close/>
                <a:moveTo>
                  <a:pt x="435" y="662"/>
                </a:moveTo>
                <a:lnTo>
                  <a:pt x="308" y="662"/>
                </a:lnTo>
                <a:lnTo>
                  <a:pt x="295" y="579"/>
                </a:lnTo>
                <a:lnTo>
                  <a:pt x="435" y="579"/>
                </a:lnTo>
                <a:lnTo>
                  <a:pt x="435" y="662"/>
                </a:lnTo>
                <a:close/>
                <a:moveTo>
                  <a:pt x="435" y="786"/>
                </a:moveTo>
                <a:lnTo>
                  <a:pt x="328" y="786"/>
                </a:lnTo>
                <a:lnTo>
                  <a:pt x="315" y="704"/>
                </a:lnTo>
                <a:lnTo>
                  <a:pt x="435" y="704"/>
                </a:lnTo>
                <a:lnTo>
                  <a:pt x="435" y="786"/>
                </a:lnTo>
                <a:close/>
                <a:moveTo>
                  <a:pt x="162" y="786"/>
                </a:moveTo>
                <a:lnTo>
                  <a:pt x="144" y="704"/>
                </a:lnTo>
                <a:lnTo>
                  <a:pt x="273" y="704"/>
                </a:lnTo>
                <a:lnTo>
                  <a:pt x="287" y="786"/>
                </a:lnTo>
                <a:lnTo>
                  <a:pt x="162" y="786"/>
                </a:lnTo>
                <a:close/>
                <a:moveTo>
                  <a:pt x="118" y="579"/>
                </a:moveTo>
                <a:lnTo>
                  <a:pt x="254" y="579"/>
                </a:lnTo>
                <a:lnTo>
                  <a:pt x="267" y="662"/>
                </a:lnTo>
                <a:lnTo>
                  <a:pt x="136" y="662"/>
                </a:lnTo>
                <a:lnTo>
                  <a:pt x="118" y="579"/>
                </a:lnTo>
                <a:close/>
                <a:moveTo>
                  <a:pt x="92" y="455"/>
                </a:moveTo>
                <a:lnTo>
                  <a:pt x="234" y="455"/>
                </a:lnTo>
                <a:lnTo>
                  <a:pt x="247" y="538"/>
                </a:lnTo>
                <a:lnTo>
                  <a:pt x="110" y="538"/>
                </a:lnTo>
                <a:lnTo>
                  <a:pt x="92" y="455"/>
                </a:lnTo>
                <a:close/>
                <a:moveTo>
                  <a:pt x="870" y="330"/>
                </a:moveTo>
                <a:lnTo>
                  <a:pt x="42" y="330"/>
                </a:lnTo>
                <a:lnTo>
                  <a:pt x="42" y="330"/>
                </a:lnTo>
                <a:cubicBezTo>
                  <a:pt x="18" y="330"/>
                  <a:pt x="0" y="349"/>
                  <a:pt x="0" y="372"/>
                </a:cubicBezTo>
                <a:lnTo>
                  <a:pt x="0" y="414"/>
                </a:lnTo>
                <a:lnTo>
                  <a:pt x="0" y="414"/>
                </a:lnTo>
                <a:cubicBezTo>
                  <a:pt x="0" y="436"/>
                  <a:pt x="18" y="455"/>
                  <a:pt x="42" y="455"/>
                </a:cubicBezTo>
                <a:lnTo>
                  <a:pt x="50" y="455"/>
                </a:lnTo>
                <a:lnTo>
                  <a:pt x="125" y="812"/>
                </a:lnTo>
                <a:lnTo>
                  <a:pt x="126" y="812"/>
                </a:lnTo>
                <a:lnTo>
                  <a:pt x="126" y="812"/>
                </a:lnTo>
                <a:cubicBezTo>
                  <a:pt x="127" y="820"/>
                  <a:pt x="135" y="828"/>
                  <a:pt x="145" y="828"/>
                </a:cubicBezTo>
                <a:lnTo>
                  <a:pt x="766" y="828"/>
                </a:lnTo>
                <a:lnTo>
                  <a:pt x="766" y="828"/>
                </a:lnTo>
                <a:cubicBezTo>
                  <a:pt x="776" y="828"/>
                  <a:pt x="783" y="820"/>
                  <a:pt x="786" y="812"/>
                </a:cubicBezTo>
                <a:lnTo>
                  <a:pt x="786" y="812"/>
                </a:lnTo>
                <a:lnTo>
                  <a:pt x="861" y="455"/>
                </a:lnTo>
                <a:lnTo>
                  <a:pt x="870" y="455"/>
                </a:lnTo>
                <a:lnTo>
                  <a:pt x="870" y="455"/>
                </a:lnTo>
                <a:cubicBezTo>
                  <a:pt x="892" y="455"/>
                  <a:pt x="911" y="436"/>
                  <a:pt x="911" y="414"/>
                </a:cubicBezTo>
                <a:lnTo>
                  <a:pt x="911" y="372"/>
                </a:lnTo>
                <a:lnTo>
                  <a:pt x="911" y="372"/>
                </a:lnTo>
                <a:cubicBezTo>
                  <a:pt x="911" y="349"/>
                  <a:pt x="892" y="330"/>
                  <a:pt x="870" y="330"/>
                </a:cubicBezTo>
                <a:lnTo>
                  <a:pt x="352" y="145"/>
                </a:lnTo>
                <a:lnTo>
                  <a:pt x="435" y="145"/>
                </a:lnTo>
                <a:lnTo>
                  <a:pt x="435" y="227"/>
                </a:lnTo>
                <a:lnTo>
                  <a:pt x="435" y="227"/>
                </a:lnTo>
                <a:cubicBezTo>
                  <a:pt x="435" y="239"/>
                  <a:pt x="444" y="248"/>
                  <a:pt x="456" y="248"/>
                </a:cubicBezTo>
                <a:lnTo>
                  <a:pt x="456" y="248"/>
                </a:lnTo>
                <a:cubicBezTo>
                  <a:pt x="467" y="248"/>
                  <a:pt x="477" y="239"/>
                  <a:pt x="477" y="227"/>
                </a:cubicBezTo>
                <a:lnTo>
                  <a:pt x="477" y="145"/>
                </a:lnTo>
                <a:lnTo>
                  <a:pt x="559" y="145"/>
                </a:lnTo>
                <a:lnTo>
                  <a:pt x="559" y="145"/>
                </a:lnTo>
                <a:cubicBezTo>
                  <a:pt x="571" y="145"/>
                  <a:pt x="580" y="135"/>
                  <a:pt x="580" y="124"/>
                </a:cubicBezTo>
                <a:lnTo>
                  <a:pt x="580" y="124"/>
                </a:lnTo>
                <a:cubicBezTo>
                  <a:pt x="580" y="112"/>
                  <a:pt x="571" y="103"/>
                  <a:pt x="559" y="103"/>
                </a:cubicBezTo>
                <a:lnTo>
                  <a:pt x="477" y="103"/>
                </a:lnTo>
                <a:lnTo>
                  <a:pt x="477" y="20"/>
                </a:lnTo>
                <a:lnTo>
                  <a:pt x="477" y="20"/>
                </a:lnTo>
                <a:cubicBezTo>
                  <a:pt x="477" y="9"/>
                  <a:pt x="467" y="0"/>
                  <a:pt x="456" y="0"/>
                </a:cubicBezTo>
                <a:lnTo>
                  <a:pt x="456" y="0"/>
                </a:lnTo>
                <a:cubicBezTo>
                  <a:pt x="444" y="0"/>
                  <a:pt x="435" y="9"/>
                  <a:pt x="435" y="20"/>
                </a:cubicBezTo>
                <a:lnTo>
                  <a:pt x="435" y="103"/>
                </a:lnTo>
                <a:lnTo>
                  <a:pt x="352" y="103"/>
                </a:lnTo>
                <a:lnTo>
                  <a:pt x="352" y="103"/>
                </a:lnTo>
                <a:cubicBezTo>
                  <a:pt x="341" y="103"/>
                  <a:pt x="332" y="112"/>
                  <a:pt x="332" y="124"/>
                </a:cubicBezTo>
                <a:lnTo>
                  <a:pt x="332" y="124"/>
                </a:lnTo>
                <a:cubicBezTo>
                  <a:pt x="332" y="135"/>
                  <a:pt x="341" y="145"/>
                  <a:pt x="352" y="145"/>
                </a:cubicBezTo>
                <a:lnTo>
                  <a:pt x="870" y="3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7" name="Freeform 49">
            <a:extLst>
              <a:ext uri="{FF2B5EF4-FFF2-40B4-BE49-F238E27FC236}">
                <a16:creationId xmlns:a16="http://schemas.microsoft.com/office/drawing/2014/main" id="{3C7D13BB-774C-4C4C-9AC9-345905089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725" y="12027499"/>
            <a:ext cx="1137181" cy="928420"/>
          </a:xfrm>
          <a:custGeom>
            <a:avLst/>
            <a:gdLst>
              <a:gd name="T0" fmla="*/ 777 w 913"/>
              <a:gd name="T1" fmla="*/ 447 h 746"/>
              <a:gd name="T2" fmla="*/ 803 w 913"/>
              <a:gd name="T3" fmla="*/ 362 h 746"/>
              <a:gd name="T4" fmla="*/ 822 w 913"/>
              <a:gd name="T5" fmla="*/ 179 h 746"/>
              <a:gd name="T6" fmla="*/ 754 w 913"/>
              <a:gd name="T7" fmla="*/ 100 h 746"/>
              <a:gd name="T8" fmla="*/ 642 w 913"/>
              <a:gd name="T9" fmla="*/ 92 h 746"/>
              <a:gd name="T10" fmla="*/ 655 w 913"/>
              <a:gd name="T11" fmla="*/ 131 h 746"/>
              <a:gd name="T12" fmla="*/ 684 w 913"/>
              <a:gd name="T13" fmla="*/ 124 h 746"/>
              <a:gd name="T14" fmla="*/ 731 w 913"/>
              <a:gd name="T15" fmla="*/ 135 h 746"/>
              <a:gd name="T16" fmla="*/ 783 w 913"/>
              <a:gd name="T17" fmla="*/ 195 h 746"/>
              <a:gd name="T18" fmla="*/ 770 w 913"/>
              <a:gd name="T19" fmla="*/ 273 h 746"/>
              <a:gd name="T20" fmla="*/ 769 w 913"/>
              <a:gd name="T21" fmla="*/ 338 h 746"/>
              <a:gd name="T22" fmla="*/ 768 w 913"/>
              <a:gd name="T23" fmla="*/ 340 h 746"/>
              <a:gd name="T24" fmla="*/ 735 w 913"/>
              <a:gd name="T25" fmla="*/ 447 h 746"/>
              <a:gd name="T26" fmla="*/ 868 w 913"/>
              <a:gd name="T27" fmla="*/ 621 h 746"/>
              <a:gd name="T28" fmla="*/ 798 w 913"/>
              <a:gd name="T29" fmla="*/ 663 h 746"/>
              <a:gd name="T30" fmla="*/ 912 w 913"/>
              <a:gd name="T31" fmla="*/ 642 h 746"/>
              <a:gd name="T32" fmla="*/ 189 w 913"/>
              <a:gd name="T33" fmla="*/ 704 h 746"/>
              <a:gd name="T34" fmla="*/ 303 w 913"/>
              <a:gd name="T35" fmla="*/ 603 h 746"/>
              <a:gd name="T36" fmla="*/ 406 w 913"/>
              <a:gd name="T37" fmla="*/ 468 h 746"/>
              <a:gd name="T38" fmla="*/ 356 w 913"/>
              <a:gd name="T39" fmla="*/ 334 h 746"/>
              <a:gd name="T40" fmla="*/ 357 w 913"/>
              <a:gd name="T41" fmla="*/ 277 h 746"/>
              <a:gd name="T42" fmla="*/ 337 w 913"/>
              <a:gd name="T43" fmla="*/ 139 h 746"/>
              <a:gd name="T44" fmla="*/ 411 w 913"/>
              <a:gd name="T45" fmla="*/ 60 h 746"/>
              <a:gd name="T46" fmla="*/ 482 w 913"/>
              <a:gd name="T47" fmla="*/ 41 h 746"/>
              <a:gd name="T48" fmla="*/ 520 w 913"/>
              <a:gd name="T49" fmla="*/ 50 h 746"/>
              <a:gd name="T50" fmla="*/ 564 w 913"/>
              <a:gd name="T51" fmla="*/ 246 h 746"/>
              <a:gd name="T52" fmla="*/ 557 w 913"/>
              <a:gd name="T53" fmla="*/ 279 h 746"/>
              <a:gd name="T54" fmla="*/ 551 w 913"/>
              <a:gd name="T55" fmla="*/ 342 h 746"/>
              <a:gd name="T56" fmla="*/ 505 w 913"/>
              <a:gd name="T57" fmla="*/ 468 h 746"/>
              <a:gd name="T58" fmla="*/ 611 w 913"/>
              <a:gd name="T59" fmla="*/ 603 h 746"/>
              <a:gd name="T60" fmla="*/ 621 w 913"/>
              <a:gd name="T61" fmla="*/ 564 h 746"/>
              <a:gd name="T62" fmla="*/ 547 w 913"/>
              <a:gd name="T63" fmla="*/ 468 h 746"/>
              <a:gd name="T64" fmla="*/ 597 w 913"/>
              <a:gd name="T65" fmla="*/ 270 h 746"/>
              <a:gd name="T66" fmla="*/ 600 w 913"/>
              <a:gd name="T67" fmla="*/ 97 h 746"/>
              <a:gd name="T68" fmla="*/ 482 w 913"/>
              <a:gd name="T69" fmla="*/ 0 h 746"/>
              <a:gd name="T70" fmla="*/ 394 w 913"/>
              <a:gd name="T71" fmla="*/ 22 h 746"/>
              <a:gd name="T72" fmla="*/ 317 w 913"/>
              <a:gd name="T73" fmla="*/ 268 h 746"/>
              <a:gd name="T74" fmla="*/ 323 w 913"/>
              <a:gd name="T75" fmla="*/ 359 h 746"/>
              <a:gd name="T76" fmla="*/ 291 w 913"/>
              <a:gd name="T77" fmla="*/ 564 h 746"/>
              <a:gd name="T78" fmla="*/ 145 w 913"/>
              <a:gd name="T79" fmla="*/ 724 h 746"/>
              <a:gd name="T80" fmla="*/ 746 w 913"/>
              <a:gd name="T81" fmla="*/ 745 h 746"/>
              <a:gd name="T82" fmla="*/ 621 w 913"/>
              <a:gd name="T83" fmla="*/ 564 h 746"/>
              <a:gd name="T84" fmla="*/ 177 w 913"/>
              <a:gd name="T85" fmla="*/ 447 h 746"/>
              <a:gd name="T86" fmla="*/ 143 w 913"/>
              <a:gd name="T87" fmla="*/ 338 h 746"/>
              <a:gd name="T88" fmla="*/ 143 w 913"/>
              <a:gd name="T89" fmla="*/ 338 h 746"/>
              <a:gd name="T90" fmla="*/ 142 w 913"/>
              <a:gd name="T91" fmla="*/ 273 h 746"/>
              <a:gd name="T92" fmla="*/ 129 w 913"/>
              <a:gd name="T93" fmla="*/ 195 h 746"/>
              <a:gd name="T94" fmla="*/ 181 w 913"/>
              <a:gd name="T95" fmla="*/ 135 h 746"/>
              <a:gd name="T96" fmla="*/ 228 w 913"/>
              <a:gd name="T97" fmla="*/ 124 h 746"/>
              <a:gd name="T98" fmla="*/ 260 w 913"/>
              <a:gd name="T99" fmla="*/ 108 h 746"/>
              <a:gd name="T100" fmla="*/ 268 w 913"/>
              <a:gd name="T101" fmla="*/ 91 h 746"/>
              <a:gd name="T102" fmla="*/ 158 w 913"/>
              <a:gd name="T103" fmla="*/ 100 h 746"/>
              <a:gd name="T104" fmla="*/ 90 w 913"/>
              <a:gd name="T105" fmla="*/ 179 h 746"/>
              <a:gd name="T106" fmla="*/ 109 w 913"/>
              <a:gd name="T107" fmla="*/ 362 h 746"/>
              <a:gd name="T108" fmla="*/ 135 w 913"/>
              <a:gd name="T109" fmla="*/ 447 h 746"/>
              <a:gd name="T110" fmla="*/ 0 w 913"/>
              <a:gd name="T111" fmla="*/ 642 h 746"/>
              <a:gd name="T112" fmla="*/ 114 w 913"/>
              <a:gd name="T113" fmla="*/ 663 h 746"/>
              <a:gd name="T114" fmla="*/ 44 w 913"/>
              <a:gd name="T115" fmla="*/ 621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13" h="746">
                <a:moveTo>
                  <a:pt x="824" y="518"/>
                </a:moveTo>
                <a:lnTo>
                  <a:pt x="824" y="518"/>
                </a:lnTo>
                <a:cubicBezTo>
                  <a:pt x="824" y="518"/>
                  <a:pt x="777" y="507"/>
                  <a:pt x="777" y="447"/>
                </a:cubicBezTo>
                <a:lnTo>
                  <a:pt x="777" y="447"/>
                </a:lnTo>
                <a:cubicBezTo>
                  <a:pt x="777" y="394"/>
                  <a:pt x="793" y="375"/>
                  <a:pt x="803" y="362"/>
                </a:cubicBezTo>
                <a:lnTo>
                  <a:pt x="803" y="362"/>
                </a:lnTo>
                <a:cubicBezTo>
                  <a:pt x="803" y="362"/>
                  <a:pt x="820" y="344"/>
                  <a:pt x="808" y="291"/>
                </a:cubicBezTo>
                <a:lnTo>
                  <a:pt x="808" y="291"/>
                </a:lnTo>
                <a:cubicBezTo>
                  <a:pt x="818" y="268"/>
                  <a:pt x="840" y="222"/>
                  <a:pt x="822" y="179"/>
                </a:cubicBezTo>
                <a:lnTo>
                  <a:pt x="822" y="179"/>
                </a:lnTo>
                <a:cubicBezTo>
                  <a:pt x="801" y="128"/>
                  <a:pt x="787" y="115"/>
                  <a:pt x="754" y="100"/>
                </a:cubicBezTo>
                <a:lnTo>
                  <a:pt x="754" y="100"/>
                </a:lnTo>
                <a:cubicBezTo>
                  <a:pt x="742" y="93"/>
                  <a:pt x="714" y="83"/>
                  <a:pt x="684" y="83"/>
                </a:cubicBezTo>
                <a:lnTo>
                  <a:pt x="684" y="83"/>
                </a:lnTo>
                <a:cubicBezTo>
                  <a:pt x="670" y="83"/>
                  <a:pt x="655" y="85"/>
                  <a:pt x="642" y="92"/>
                </a:cubicBezTo>
                <a:lnTo>
                  <a:pt x="642" y="92"/>
                </a:lnTo>
                <a:cubicBezTo>
                  <a:pt x="647" y="105"/>
                  <a:pt x="652" y="118"/>
                  <a:pt x="655" y="131"/>
                </a:cubicBezTo>
                <a:lnTo>
                  <a:pt x="655" y="131"/>
                </a:lnTo>
                <a:cubicBezTo>
                  <a:pt x="656" y="131"/>
                  <a:pt x="657" y="131"/>
                  <a:pt x="657" y="130"/>
                </a:cubicBezTo>
                <a:lnTo>
                  <a:pt x="657" y="130"/>
                </a:lnTo>
                <a:cubicBezTo>
                  <a:pt x="664" y="126"/>
                  <a:pt x="673" y="124"/>
                  <a:pt x="684" y="124"/>
                </a:cubicBezTo>
                <a:lnTo>
                  <a:pt x="684" y="124"/>
                </a:lnTo>
                <a:cubicBezTo>
                  <a:pt x="705" y="124"/>
                  <a:pt x="726" y="132"/>
                  <a:pt x="731" y="135"/>
                </a:cubicBezTo>
                <a:lnTo>
                  <a:pt x="731" y="135"/>
                </a:lnTo>
                <a:cubicBezTo>
                  <a:pt x="733" y="136"/>
                  <a:pt x="735" y="137"/>
                  <a:pt x="737" y="138"/>
                </a:cubicBezTo>
                <a:lnTo>
                  <a:pt x="737" y="138"/>
                </a:lnTo>
                <a:cubicBezTo>
                  <a:pt x="757" y="147"/>
                  <a:pt x="765" y="150"/>
                  <a:pt x="783" y="195"/>
                </a:cubicBezTo>
                <a:lnTo>
                  <a:pt x="783" y="195"/>
                </a:lnTo>
                <a:cubicBezTo>
                  <a:pt x="794" y="221"/>
                  <a:pt x="779" y="255"/>
                  <a:pt x="770" y="273"/>
                </a:cubicBezTo>
                <a:lnTo>
                  <a:pt x="770" y="273"/>
                </a:lnTo>
                <a:cubicBezTo>
                  <a:pt x="767" y="281"/>
                  <a:pt x="765" y="292"/>
                  <a:pt x="767" y="301"/>
                </a:cubicBezTo>
                <a:lnTo>
                  <a:pt x="767" y="301"/>
                </a:lnTo>
                <a:cubicBezTo>
                  <a:pt x="773" y="324"/>
                  <a:pt x="770" y="335"/>
                  <a:pt x="769" y="338"/>
                </a:cubicBezTo>
                <a:lnTo>
                  <a:pt x="769" y="338"/>
                </a:lnTo>
                <a:lnTo>
                  <a:pt x="769" y="338"/>
                </a:lnTo>
                <a:lnTo>
                  <a:pt x="768" y="340"/>
                </a:lnTo>
                <a:lnTo>
                  <a:pt x="768" y="340"/>
                </a:lnTo>
                <a:cubicBezTo>
                  <a:pt x="756" y="355"/>
                  <a:pt x="735" y="383"/>
                  <a:pt x="735" y="447"/>
                </a:cubicBezTo>
                <a:lnTo>
                  <a:pt x="735" y="447"/>
                </a:lnTo>
                <a:cubicBezTo>
                  <a:pt x="735" y="518"/>
                  <a:pt x="784" y="550"/>
                  <a:pt x="811" y="558"/>
                </a:cubicBezTo>
                <a:lnTo>
                  <a:pt x="811" y="558"/>
                </a:lnTo>
                <a:cubicBezTo>
                  <a:pt x="838" y="567"/>
                  <a:pt x="862" y="581"/>
                  <a:pt x="868" y="621"/>
                </a:cubicBezTo>
                <a:lnTo>
                  <a:pt x="779" y="621"/>
                </a:lnTo>
                <a:lnTo>
                  <a:pt x="779" y="621"/>
                </a:lnTo>
                <a:cubicBezTo>
                  <a:pt x="787" y="633"/>
                  <a:pt x="794" y="647"/>
                  <a:pt x="798" y="663"/>
                </a:cubicBezTo>
                <a:lnTo>
                  <a:pt x="891" y="663"/>
                </a:lnTo>
                <a:lnTo>
                  <a:pt x="891" y="663"/>
                </a:lnTo>
                <a:cubicBezTo>
                  <a:pt x="912" y="663"/>
                  <a:pt x="912" y="642"/>
                  <a:pt x="912" y="642"/>
                </a:cubicBezTo>
                <a:lnTo>
                  <a:pt x="912" y="642"/>
                </a:lnTo>
                <a:cubicBezTo>
                  <a:pt x="912" y="559"/>
                  <a:pt x="861" y="531"/>
                  <a:pt x="824" y="518"/>
                </a:cubicBezTo>
                <a:close/>
                <a:moveTo>
                  <a:pt x="189" y="704"/>
                </a:moveTo>
                <a:lnTo>
                  <a:pt x="189" y="704"/>
                </a:lnTo>
                <a:cubicBezTo>
                  <a:pt x="198" y="646"/>
                  <a:pt x="249" y="622"/>
                  <a:pt x="301" y="603"/>
                </a:cubicBezTo>
                <a:lnTo>
                  <a:pt x="303" y="603"/>
                </a:lnTo>
                <a:lnTo>
                  <a:pt x="303" y="603"/>
                </a:lnTo>
                <a:cubicBezTo>
                  <a:pt x="341" y="593"/>
                  <a:pt x="406" y="553"/>
                  <a:pt x="406" y="468"/>
                </a:cubicBezTo>
                <a:lnTo>
                  <a:pt x="406" y="468"/>
                </a:lnTo>
                <a:cubicBezTo>
                  <a:pt x="406" y="396"/>
                  <a:pt x="377" y="361"/>
                  <a:pt x="361" y="342"/>
                </a:cubicBezTo>
                <a:lnTo>
                  <a:pt x="361" y="342"/>
                </a:lnTo>
                <a:cubicBezTo>
                  <a:pt x="358" y="338"/>
                  <a:pt x="354" y="333"/>
                  <a:pt x="356" y="334"/>
                </a:cubicBezTo>
                <a:lnTo>
                  <a:pt x="356" y="334"/>
                </a:lnTo>
                <a:cubicBezTo>
                  <a:pt x="354" y="331"/>
                  <a:pt x="348" y="315"/>
                  <a:pt x="357" y="277"/>
                </a:cubicBezTo>
                <a:lnTo>
                  <a:pt x="357" y="277"/>
                </a:lnTo>
                <a:cubicBezTo>
                  <a:pt x="361" y="260"/>
                  <a:pt x="354" y="250"/>
                  <a:pt x="354" y="250"/>
                </a:cubicBezTo>
                <a:lnTo>
                  <a:pt x="354" y="250"/>
                </a:lnTo>
                <a:cubicBezTo>
                  <a:pt x="343" y="224"/>
                  <a:pt x="321" y="177"/>
                  <a:pt x="337" y="139"/>
                </a:cubicBezTo>
                <a:lnTo>
                  <a:pt x="337" y="139"/>
                </a:lnTo>
                <a:cubicBezTo>
                  <a:pt x="359" y="86"/>
                  <a:pt x="377" y="76"/>
                  <a:pt x="411" y="60"/>
                </a:cubicBezTo>
                <a:lnTo>
                  <a:pt x="411" y="60"/>
                </a:lnTo>
                <a:cubicBezTo>
                  <a:pt x="413" y="59"/>
                  <a:pt x="415" y="58"/>
                  <a:pt x="417" y="57"/>
                </a:cubicBezTo>
                <a:lnTo>
                  <a:pt x="417" y="57"/>
                </a:lnTo>
                <a:cubicBezTo>
                  <a:pt x="424" y="53"/>
                  <a:pt x="451" y="41"/>
                  <a:pt x="482" y="41"/>
                </a:cubicBezTo>
                <a:lnTo>
                  <a:pt x="482" y="41"/>
                </a:lnTo>
                <a:cubicBezTo>
                  <a:pt x="497" y="41"/>
                  <a:pt x="510" y="45"/>
                  <a:pt x="520" y="50"/>
                </a:cubicBezTo>
                <a:lnTo>
                  <a:pt x="520" y="50"/>
                </a:lnTo>
                <a:cubicBezTo>
                  <a:pt x="532" y="57"/>
                  <a:pt x="544" y="70"/>
                  <a:pt x="562" y="113"/>
                </a:cubicBezTo>
                <a:lnTo>
                  <a:pt x="562" y="113"/>
                </a:lnTo>
                <a:cubicBezTo>
                  <a:pt x="595" y="189"/>
                  <a:pt x="574" y="231"/>
                  <a:pt x="564" y="246"/>
                </a:cubicBezTo>
                <a:lnTo>
                  <a:pt x="564" y="246"/>
                </a:lnTo>
                <a:cubicBezTo>
                  <a:pt x="556" y="255"/>
                  <a:pt x="554" y="268"/>
                  <a:pt x="557" y="279"/>
                </a:cubicBezTo>
                <a:lnTo>
                  <a:pt x="557" y="279"/>
                </a:lnTo>
                <a:cubicBezTo>
                  <a:pt x="565" y="314"/>
                  <a:pt x="560" y="329"/>
                  <a:pt x="558" y="332"/>
                </a:cubicBezTo>
                <a:lnTo>
                  <a:pt x="558" y="332"/>
                </a:lnTo>
                <a:cubicBezTo>
                  <a:pt x="558" y="333"/>
                  <a:pt x="553" y="339"/>
                  <a:pt x="551" y="342"/>
                </a:cubicBezTo>
                <a:lnTo>
                  <a:pt x="551" y="342"/>
                </a:lnTo>
                <a:cubicBezTo>
                  <a:pt x="535" y="361"/>
                  <a:pt x="505" y="396"/>
                  <a:pt x="505" y="468"/>
                </a:cubicBezTo>
                <a:lnTo>
                  <a:pt x="505" y="468"/>
                </a:lnTo>
                <a:cubicBezTo>
                  <a:pt x="505" y="553"/>
                  <a:pt x="572" y="593"/>
                  <a:pt x="609" y="603"/>
                </a:cubicBezTo>
                <a:lnTo>
                  <a:pt x="611" y="603"/>
                </a:lnTo>
                <a:lnTo>
                  <a:pt x="611" y="603"/>
                </a:lnTo>
                <a:cubicBezTo>
                  <a:pt x="663" y="622"/>
                  <a:pt x="714" y="646"/>
                  <a:pt x="723" y="704"/>
                </a:cubicBezTo>
                <a:lnTo>
                  <a:pt x="189" y="704"/>
                </a:lnTo>
                <a:close/>
                <a:moveTo>
                  <a:pt x="621" y="564"/>
                </a:moveTo>
                <a:lnTo>
                  <a:pt x="621" y="564"/>
                </a:lnTo>
                <a:cubicBezTo>
                  <a:pt x="621" y="564"/>
                  <a:pt x="547" y="546"/>
                  <a:pt x="547" y="468"/>
                </a:cubicBezTo>
                <a:lnTo>
                  <a:pt x="547" y="468"/>
                </a:lnTo>
                <a:cubicBezTo>
                  <a:pt x="547" y="401"/>
                  <a:pt x="577" y="376"/>
                  <a:pt x="589" y="359"/>
                </a:cubicBezTo>
                <a:lnTo>
                  <a:pt x="589" y="359"/>
                </a:lnTo>
                <a:cubicBezTo>
                  <a:pt x="589" y="359"/>
                  <a:pt x="613" y="339"/>
                  <a:pt x="597" y="270"/>
                </a:cubicBezTo>
                <a:lnTo>
                  <a:pt x="597" y="270"/>
                </a:lnTo>
                <a:cubicBezTo>
                  <a:pt x="624" y="233"/>
                  <a:pt x="633" y="172"/>
                  <a:pt x="600" y="97"/>
                </a:cubicBezTo>
                <a:lnTo>
                  <a:pt x="600" y="97"/>
                </a:lnTo>
                <a:cubicBezTo>
                  <a:pt x="581" y="52"/>
                  <a:pt x="565" y="28"/>
                  <a:pt x="540" y="14"/>
                </a:cubicBezTo>
                <a:lnTo>
                  <a:pt x="540" y="14"/>
                </a:lnTo>
                <a:cubicBezTo>
                  <a:pt x="522" y="4"/>
                  <a:pt x="501" y="0"/>
                  <a:pt x="482" y="0"/>
                </a:cubicBezTo>
                <a:lnTo>
                  <a:pt x="482" y="0"/>
                </a:lnTo>
                <a:cubicBezTo>
                  <a:pt x="444" y="0"/>
                  <a:pt x="408" y="13"/>
                  <a:pt x="394" y="22"/>
                </a:cubicBezTo>
                <a:lnTo>
                  <a:pt x="394" y="22"/>
                </a:lnTo>
                <a:cubicBezTo>
                  <a:pt x="353" y="41"/>
                  <a:pt x="325" y="58"/>
                  <a:pt x="299" y="123"/>
                </a:cubicBezTo>
                <a:lnTo>
                  <a:pt x="299" y="123"/>
                </a:lnTo>
                <a:cubicBezTo>
                  <a:pt x="276" y="178"/>
                  <a:pt x="303" y="238"/>
                  <a:pt x="317" y="268"/>
                </a:cubicBezTo>
                <a:lnTo>
                  <a:pt x="317" y="268"/>
                </a:lnTo>
                <a:cubicBezTo>
                  <a:pt x="301" y="336"/>
                  <a:pt x="323" y="359"/>
                  <a:pt x="323" y="359"/>
                </a:cubicBezTo>
                <a:lnTo>
                  <a:pt x="323" y="359"/>
                </a:lnTo>
                <a:cubicBezTo>
                  <a:pt x="335" y="376"/>
                  <a:pt x="365" y="401"/>
                  <a:pt x="365" y="468"/>
                </a:cubicBezTo>
                <a:lnTo>
                  <a:pt x="365" y="468"/>
                </a:lnTo>
                <a:cubicBezTo>
                  <a:pt x="365" y="546"/>
                  <a:pt x="291" y="564"/>
                  <a:pt x="291" y="564"/>
                </a:cubicBezTo>
                <a:lnTo>
                  <a:pt x="291" y="564"/>
                </a:lnTo>
                <a:cubicBezTo>
                  <a:pt x="244" y="580"/>
                  <a:pt x="145" y="613"/>
                  <a:pt x="145" y="724"/>
                </a:cubicBezTo>
                <a:lnTo>
                  <a:pt x="145" y="724"/>
                </a:lnTo>
                <a:cubicBezTo>
                  <a:pt x="145" y="724"/>
                  <a:pt x="145" y="745"/>
                  <a:pt x="166" y="745"/>
                </a:cubicBezTo>
                <a:lnTo>
                  <a:pt x="746" y="745"/>
                </a:lnTo>
                <a:lnTo>
                  <a:pt x="746" y="745"/>
                </a:lnTo>
                <a:cubicBezTo>
                  <a:pt x="767" y="745"/>
                  <a:pt x="767" y="724"/>
                  <a:pt x="767" y="724"/>
                </a:cubicBezTo>
                <a:lnTo>
                  <a:pt x="767" y="724"/>
                </a:lnTo>
                <a:cubicBezTo>
                  <a:pt x="767" y="613"/>
                  <a:pt x="668" y="580"/>
                  <a:pt x="621" y="564"/>
                </a:cubicBezTo>
                <a:close/>
                <a:moveTo>
                  <a:pt x="101" y="558"/>
                </a:moveTo>
                <a:lnTo>
                  <a:pt x="101" y="558"/>
                </a:lnTo>
                <a:cubicBezTo>
                  <a:pt x="128" y="550"/>
                  <a:pt x="177" y="518"/>
                  <a:pt x="177" y="447"/>
                </a:cubicBezTo>
                <a:lnTo>
                  <a:pt x="177" y="447"/>
                </a:lnTo>
                <a:cubicBezTo>
                  <a:pt x="177" y="383"/>
                  <a:pt x="156" y="355"/>
                  <a:pt x="144" y="340"/>
                </a:cubicBezTo>
                <a:lnTo>
                  <a:pt x="143" y="338"/>
                </a:lnTo>
                <a:lnTo>
                  <a:pt x="143" y="338"/>
                </a:lnTo>
                <a:lnTo>
                  <a:pt x="143" y="338"/>
                </a:lnTo>
                <a:lnTo>
                  <a:pt x="143" y="338"/>
                </a:lnTo>
                <a:cubicBezTo>
                  <a:pt x="142" y="335"/>
                  <a:pt x="139" y="324"/>
                  <a:pt x="145" y="301"/>
                </a:cubicBezTo>
                <a:lnTo>
                  <a:pt x="145" y="301"/>
                </a:lnTo>
                <a:cubicBezTo>
                  <a:pt x="147" y="292"/>
                  <a:pt x="145" y="281"/>
                  <a:pt x="142" y="273"/>
                </a:cubicBezTo>
                <a:lnTo>
                  <a:pt x="142" y="273"/>
                </a:lnTo>
                <a:cubicBezTo>
                  <a:pt x="133" y="255"/>
                  <a:pt x="118" y="221"/>
                  <a:pt x="129" y="195"/>
                </a:cubicBezTo>
                <a:lnTo>
                  <a:pt x="129" y="195"/>
                </a:lnTo>
                <a:cubicBezTo>
                  <a:pt x="147" y="150"/>
                  <a:pt x="154" y="147"/>
                  <a:pt x="175" y="138"/>
                </a:cubicBezTo>
                <a:lnTo>
                  <a:pt x="175" y="138"/>
                </a:lnTo>
                <a:cubicBezTo>
                  <a:pt x="177" y="137"/>
                  <a:pt x="179" y="136"/>
                  <a:pt x="181" y="135"/>
                </a:cubicBezTo>
                <a:lnTo>
                  <a:pt x="181" y="135"/>
                </a:lnTo>
                <a:cubicBezTo>
                  <a:pt x="186" y="132"/>
                  <a:pt x="206" y="124"/>
                  <a:pt x="228" y="124"/>
                </a:cubicBezTo>
                <a:lnTo>
                  <a:pt x="228" y="124"/>
                </a:lnTo>
                <a:cubicBezTo>
                  <a:pt x="238" y="124"/>
                  <a:pt x="247" y="126"/>
                  <a:pt x="254" y="129"/>
                </a:cubicBezTo>
                <a:lnTo>
                  <a:pt x="254" y="129"/>
                </a:lnTo>
                <a:cubicBezTo>
                  <a:pt x="256" y="123"/>
                  <a:pt x="258" y="115"/>
                  <a:pt x="260" y="108"/>
                </a:cubicBezTo>
                <a:lnTo>
                  <a:pt x="260" y="108"/>
                </a:lnTo>
                <a:cubicBezTo>
                  <a:pt x="263" y="102"/>
                  <a:pt x="266" y="97"/>
                  <a:pt x="268" y="91"/>
                </a:cubicBezTo>
                <a:lnTo>
                  <a:pt x="268" y="91"/>
                </a:lnTo>
                <a:cubicBezTo>
                  <a:pt x="256" y="85"/>
                  <a:pt x="241" y="83"/>
                  <a:pt x="228" y="83"/>
                </a:cubicBezTo>
                <a:lnTo>
                  <a:pt x="228" y="83"/>
                </a:lnTo>
                <a:cubicBezTo>
                  <a:pt x="198" y="83"/>
                  <a:pt x="170" y="93"/>
                  <a:pt x="158" y="100"/>
                </a:cubicBezTo>
                <a:lnTo>
                  <a:pt x="158" y="100"/>
                </a:lnTo>
                <a:cubicBezTo>
                  <a:pt x="125" y="115"/>
                  <a:pt x="111" y="128"/>
                  <a:pt x="90" y="179"/>
                </a:cubicBezTo>
                <a:lnTo>
                  <a:pt x="90" y="179"/>
                </a:lnTo>
                <a:cubicBezTo>
                  <a:pt x="73" y="222"/>
                  <a:pt x="94" y="268"/>
                  <a:pt x="104" y="291"/>
                </a:cubicBezTo>
                <a:lnTo>
                  <a:pt x="104" y="291"/>
                </a:lnTo>
                <a:cubicBezTo>
                  <a:pt x="91" y="344"/>
                  <a:pt x="109" y="362"/>
                  <a:pt x="109" y="362"/>
                </a:cubicBezTo>
                <a:lnTo>
                  <a:pt x="109" y="362"/>
                </a:lnTo>
                <a:cubicBezTo>
                  <a:pt x="119" y="375"/>
                  <a:pt x="135" y="394"/>
                  <a:pt x="135" y="447"/>
                </a:cubicBezTo>
                <a:lnTo>
                  <a:pt x="135" y="447"/>
                </a:lnTo>
                <a:cubicBezTo>
                  <a:pt x="135" y="507"/>
                  <a:pt x="89" y="518"/>
                  <a:pt x="89" y="518"/>
                </a:cubicBezTo>
                <a:lnTo>
                  <a:pt x="89" y="518"/>
                </a:lnTo>
                <a:cubicBezTo>
                  <a:pt x="50" y="531"/>
                  <a:pt x="0" y="559"/>
                  <a:pt x="0" y="642"/>
                </a:cubicBezTo>
                <a:lnTo>
                  <a:pt x="0" y="642"/>
                </a:lnTo>
                <a:cubicBezTo>
                  <a:pt x="0" y="642"/>
                  <a:pt x="0" y="663"/>
                  <a:pt x="21" y="663"/>
                </a:cubicBezTo>
                <a:lnTo>
                  <a:pt x="114" y="663"/>
                </a:lnTo>
                <a:lnTo>
                  <a:pt x="114" y="663"/>
                </a:lnTo>
                <a:cubicBezTo>
                  <a:pt x="118" y="647"/>
                  <a:pt x="125" y="633"/>
                  <a:pt x="133" y="621"/>
                </a:cubicBezTo>
                <a:lnTo>
                  <a:pt x="44" y="621"/>
                </a:lnTo>
                <a:lnTo>
                  <a:pt x="44" y="621"/>
                </a:lnTo>
                <a:cubicBezTo>
                  <a:pt x="50" y="581"/>
                  <a:pt x="74" y="567"/>
                  <a:pt x="101" y="55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8" name="Freeform 50">
            <a:extLst>
              <a:ext uri="{FF2B5EF4-FFF2-40B4-BE49-F238E27FC236}">
                <a16:creationId xmlns:a16="http://schemas.microsoft.com/office/drawing/2014/main" id="{62683C51-6773-DA4C-AE37-8E1F4FAC8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856" y="3391532"/>
            <a:ext cx="5647440" cy="2603975"/>
          </a:xfrm>
          <a:custGeom>
            <a:avLst/>
            <a:gdLst>
              <a:gd name="T0" fmla="*/ 17 w 4535"/>
              <a:gd name="T1" fmla="*/ 2089 h 2090"/>
              <a:gd name="T2" fmla="*/ 17 w 4535"/>
              <a:gd name="T3" fmla="*/ 2089 h 2090"/>
              <a:gd name="T4" fmla="*/ 0 w 4535"/>
              <a:gd name="T5" fmla="*/ 2074 h 2090"/>
              <a:gd name="T6" fmla="*/ 0 w 4535"/>
              <a:gd name="T7" fmla="*/ 15 h 2090"/>
              <a:gd name="T8" fmla="*/ 0 w 4535"/>
              <a:gd name="T9" fmla="*/ 15 h 2090"/>
              <a:gd name="T10" fmla="*/ 17 w 4535"/>
              <a:gd name="T11" fmla="*/ 0 h 2090"/>
              <a:gd name="T12" fmla="*/ 4517 w 4535"/>
              <a:gd name="T13" fmla="*/ 0 h 2090"/>
              <a:gd name="T14" fmla="*/ 4517 w 4535"/>
              <a:gd name="T15" fmla="*/ 0 h 2090"/>
              <a:gd name="T16" fmla="*/ 4534 w 4535"/>
              <a:gd name="T17" fmla="*/ 15 h 2090"/>
              <a:gd name="T18" fmla="*/ 4534 w 4535"/>
              <a:gd name="T19" fmla="*/ 15 h 2090"/>
              <a:gd name="T20" fmla="*/ 4517 w 4535"/>
              <a:gd name="T21" fmla="*/ 30 h 2090"/>
              <a:gd name="T22" fmla="*/ 34 w 4535"/>
              <a:gd name="T23" fmla="*/ 30 h 2090"/>
              <a:gd name="T24" fmla="*/ 34 w 4535"/>
              <a:gd name="T25" fmla="*/ 2074 h 2090"/>
              <a:gd name="T26" fmla="*/ 34 w 4535"/>
              <a:gd name="T27" fmla="*/ 2074 h 2090"/>
              <a:gd name="T28" fmla="*/ 17 w 4535"/>
              <a:gd name="T29" fmla="*/ 2089 h 2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35" h="2090">
                <a:moveTo>
                  <a:pt x="17" y="2089"/>
                </a:moveTo>
                <a:lnTo>
                  <a:pt x="17" y="2089"/>
                </a:lnTo>
                <a:cubicBezTo>
                  <a:pt x="8" y="2089"/>
                  <a:pt x="0" y="2082"/>
                  <a:pt x="0" y="2074"/>
                </a:cubicBezTo>
                <a:lnTo>
                  <a:pt x="0" y="15"/>
                </a:lnTo>
                <a:lnTo>
                  <a:pt x="0" y="15"/>
                </a:lnTo>
                <a:cubicBezTo>
                  <a:pt x="0" y="7"/>
                  <a:pt x="8" y="0"/>
                  <a:pt x="17" y="0"/>
                </a:cubicBezTo>
                <a:lnTo>
                  <a:pt x="4517" y="0"/>
                </a:lnTo>
                <a:lnTo>
                  <a:pt x="4517" y="0"/>
                </a:lnTo>
                <a:cubicBezTo>
                  <a:pt x="4527" y="0"/>
                  <a:pt x="4534" y="7"/>
                  <a:pt x="4534" y="15"/>
                </a:cubicBezTo>
                <a:lnTo>
                  <a:pt x="4534" y="15"/>
                </a:lnTo>
                <a:cubicBezTo>
                  <a:pt x="4534" y="23"/>
                  <a:pt x="4527" y="30"/>
                  <a:pt x="4517" y="30"/>
                </a:cubicBezTo>
                <a:lnTo>
                  <a:pt x="34" y="30"/>
                </a:lnTo>
                <a:lnTo>
                  <a:pt x="34" y="2074"/>
                </a:lnTo>
                <a:lnTo>
                  <a:pt x="34" y="2074"/>
                </a:lnTo>
                <a:cubicBezTo>
                  <a:pt x="34" y="2082"/>
                  <a:pt x="27" y="2089"/>
                  <a:pt x="17" y="208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9" name="Freeform 51">
            <a:extLst>
              <a:ext uri="{FF2B5EF4-FFF2-40B4-BE49-F238E27FC236}">
                <a16:creationId xmlns:a16="http://schemas.microsoft.com/office/drawing/2014/main" id="{44F1BEB4-DE5A-ED45-86D5-B2A9096CF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1321" y="3298139"/>
            <a:ext cx="258198" cy="230732"/>
          </a:xfrm>
          <a:custGeom>
            <a:avLst/>
            <a:gdLst>
              <a:gd name="T0" fmla="*/ 205 w 206"/>
              <a:gd name="T1" fmla="*/ 92 h 185"/>
              <a:gd name="T2" fmla="*/ 205 w 206"/>
              <a:gd name="T3" fmla="*/ 92 h 185"/>
              <a:gd name="T4" fmla="*/ 102 w 206"/>
              <a:gd name="T5" fmla="*/ 184 h 185"/>
              <a:gd name="T6" fmla="*/ 102 w 206"/>
              <a:gd name="T7" fmla="*/ 184 h 185"/>
              <a:gd name="T8" fmla="*/ 0 w 206"/>
              <a:gd name="T9" fmla="*/ 92 h 185"/>
              <a:gd name="T10" fmla="*/ 0 w 206"/>
              <a:gd name="T11" fmla="*/ 92 h 185"/>
              <a:gd name="T12" fmla="*/ 102 w 206"/>
              <a:gd name="T13" fmla="*/ 0 h 185"/>
              <a:gd name="T14" fmla="*/ 102 w 206"/>
              <a:gd name="T15" fmla="*/ 0 h 185"/>
              <a:gd name="T16" fmla="*/ 205 w 206"/>
              <a:gd name="T17" fmla="*/ 92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" h="185">
                <a:moveTo>
                  <a:pt x="205" y="92"/>
                </a:moveTo>
                <a:lnTo>
                  <a:pt x="205" y="92"/>
                </a:lnTo>
                <a:cubicBezTo>
                  <a:pt x="205" y="143"/>
                  <a:pt x="159" y="184"/>
                  <a:pt x="102" y="184"/>
                </a:cubicBezTo>
                <a:lnTo>
                  <a:pt x="102" y="184"/>
                </a:lnTo>
                <a:cubicBezTo>
                  <a:pt x="46" y="184"/>
                  <a:pt x="0" y="143"/>
                  <a:pt x="0" y="92"/>
                </a:cubicBezTo>
                <a:lnTo>
                  <a:pt x="0" y="92"/>
                </a:lnTo>
                <a:cubicBezTo>
                  <a:pt x="0" y="41"/>
                  <a:pt x="46" y="0"/>
                  <a:pt x="102" y="0"/>
                </a:cubicBezTo>
                <a:lnTo>
                  <a:pt x="102" y="0"/>
                </a:lnTo>
                <a:cubicBezTo>
                  <a:pt x="159" y="0"/>
                  <a:pt x="205" y="41"/>
                  <a:pt x="205" y="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0" name="Freeform 52">
            <a:extLst>
              <a:ext uri="{FF2B5EF4-FFF2-40B4-BE49-F238E27FC236}">
                <a16:creationId xmlns:a16="http://schemas.microsoft.com/office/drawing/2014/main" id="{24F4A3E6-98BD-2D40-9A02-C284F5685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0408" y="3380545"/>
            <a:ext cx="6048473" cy="2603975"/>
          </a:xfrm>
          <a:custGeom>
            <a:avLst/>
            <a:gdLst>
              <a:gd name="T0" fmla="*/ 4838 w 4857"/>
              <a:gd name="T1" fmla="*/ 2089 h 2090"/>
              <a:gd name="T2" fmla="*/ 4838 w 4857"/>
              <a:gd name="T3" fmla="*/ 2089 h 2090"/>
              <a:gd name="T4" fmla="*/ 4856 w 4857"/>
              <a:gd name="T5" fmla="*/ 2074 h 2090"/>
              <a:gd name="T6" fmla="*/ 4856 w 4857"/>
              <a:gd name="T7" fmla="*/ 15 h 2090"/>
              <a:gd name="T8" fmla="*/ 4856 w 4857"/>
              <a:gd name="T9" fmla="*/ 15 h 2090"/>
              <a:gd name="T10" fmla="*/ 4838 w 4857"/>
              <a:gd name="T11" fmla="*/ 0 h 2090"/>
              <a:gd name="T12" fmla="*/ 18 w 4857"/>
              <a:gd name="T13" fmla="*/ 0 h 2090"/>
              <a:gd name="T14" fmla="*/ 18 w 4857"/>
              <a:gd name="T15" fmla="*/ 0 h 2090"/>
              <a:gd name="T16" fmla="*/ 0 w 4857"/>
              <a:gd name="T17" fmla="*/ 15 h 2090"/>
              <a:gd name="T18" fmla="*/ 0 w 4857"/>
              <a:gd name="T19" fmla="*/ 15 h 2090"/>
              <a:gd name="T20" fmla="*/ 18 w 4857"/>
              <a:gd name="T21" fmla="*/ 30 h 2090"/>
              <a:gd name="T22" fmla="*/ 4820 w 4857"/>
              <a:gd name="T23" fmla="*/ 30 h 2090"/>
              <a:gd name="T24" fmla="*/ 4820 w 4857"/>
              <a:gd name="T25" fmla="*/ 2074 h 2090"/>
              <a:gd name="T26" fmla="*/ 4820 w 4857"/>
              <a:gd name="T27" fmla="*/ 2074 h 2090"/>
              <a:gd name="T28" fmla="*/ 4838 w 4857"/>
              <a:gd name="T29" fmla="*/ 2089 h 2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57" h="2090">
                <a:moveTo>
                  <a:pt x="4838" y="2089"/>
                </a:moveTo>
                <a:lnTo>
                  <a:pt x="4838" y="2089"/>
                </a:lnTo>
                <a:cubicBezTo>
                  <a:pt x="4849" y="2089"/>
                  <a:pt x="4856" y="2082"/>
                  <a:pt x="4856" y="2074"/>
                </a:cubicBezTo>
                <a:lnTo>
                  <a:pt x="4856" y="15"/>
                </a:lnTo>
                <a:lnTo>
                  <a:pt x="4856" y="15"/>
                </a:lnTo>
                <a:cubicBezTo>
                  <a:pt x="4856" y="6"/>
                  <a:pt x="4849" y="0"/>
                  <a:pt x="4838" y="0"/>
                </a:cubicBezTo>
                <a:lnTo>
                  <a:pt x="18" y="0"/>
                </a:lnTo>
                <a:lnTo>
                  <a:pt x="18" y="0"/>
                </a:lnTo>
                <a:cubicBezTo>
                  <a:pt x="8" y="0"/>
                  <a:pt x="0" y="6"/>
                  <a:pt x="0" y="15"/>
                </a:cubicBezTo>
                <a:lnTo>
                  <a:pt x="0" y="15"/>
                </a:lnTo>
                <a:cubicBezTo>
                  <a:pt x="0" y="23"/>
                  <a:pt x="8" y="30"/>
                  <a:pt x="18" y="30"/>
                </a:cubicBezTo>
                <a:lnTo>
                  <a:pt x="4820" y="30"/>
                </a:lnTo>
                <a:lnTo>
                  <a:pt x="4820" y="2074"/>
                </a:lnTo>
                <a:lnTo>
                  <a:pt x="4820" y="2074"/>
                </a:lnTo>
                <a:cubicBezTo>
                  <a:pt x="4820" y="2082"/>
                  <a:pt x="4828" y="2089"/>
                  <a:pt x="4838" y="20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1" name="Freeform 53">
            <a:extLst>
              <a:ext uri="{FF2B5EF4-FFF2-40B4-BE49-F238E27FC236}">
                <a16:creationId xmlns:a16="http://schemas.microsoft.com/office/drawing/2014/main" id="{9EFDEF0D-DAC3-BC41-8EE9-41E8BB35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676" y="3287152"/>
            <a:ext cx="230732" cy="230732"/>
          </a:xfrm>
          <a:custGeom>
            <a:avLst/>
            <a:gdLst>
              <a:gd name="T0" fmla="*/ 0 w 185"/>
              <a:gd name="T1" fmla="*/ 92 h 185"/>
              <a:gd name="T2" fmla="*/ 0 w 185"/>
              <a:gd name="T3" fmla="*/ 92 h 185"/>
              <a:gd name="T4" fmla="*/ 92 w 185"/>
              <a:gd name="T5" fmla="*/ 184 h 185"/>
              <a:gd name="T6" fmla="*/ 92 w 185"/>
              <a:gd name="T7" fmla="*/ 184 h 185"/>
              <a:gd name="T8" fmla="*/ 184 w 185"/>
              <a:gd name="T9" fmla="*/ 92 h 185"/>
              <a:gd name="T10" fmla="*/ 184 w 185"/>
              <a:gd name="T11" fmla="*/ 92 h 185"/>
              <a:gd name="T12" fmla="*/ 92 w 185"/>
              <a:gd name="T13" fmla="*/ 0 h 185"/>
              <a:gd name="T14" fmla="*/ 92 w 185"/>
              <a:gd name="T15" fmla="*/ 0 h 185"/>
              <a:gd name="T16" fmla="*/ 0 w 185"/>
              <a:gd name="T17" fmla="*/ 92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" h="185">
                <a:moveTo>
                  <a:pt x="0" y="92"/>
                </a:moveTo>
                <a:lnTo>
                  <a:pt x="0" y="92"/>
                </a:lnTo>
                <a:cubicBezTo>
                  <a:pt x="0" y="143"/>
                  <a:pt x="41" y="184"/>
                  <a:pt x="92" y="184"/>
                </a:cubicBezTo>
                <a:lnTo>
                  <a:pt x="92" y="184"/>
                </a:lnTo>
                <a:cubicBezTo>
                  <a:pt x="142" y="184"/>
                  <a:pt x="184" y="143"/>
                  <a:pt x="184" y="92"/>
                </a:cubicBezTo>
                <a:lnTo>
                  <a:pt x="184" y="92"/>
                </a:lnTo>
                <a:cubicBezTo>
                  <a:pt x="184" y="41"/>
                  <a:pt x="142" y="0"/>
                  <a:pt x="92" y="0"/>
                </a:cubicBezTo>
                <a:lnTo>
                  <a:pt x="92" y="0"/>
                </a:lnTo>
                <a:cubicBezTo>
                  <a:pt x="41" y="0"/>
                  <a:pt x="0" y="41"/>
                  <a:pt x="0" y="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2" name="Freeform 54">
            <a:extLst>
              <a:ext uri="{FF2B5EF4-FFF2-40B4-BE49-F238E27FC236}">
                <a16:creationId xmlns:a16="http://schemas.microsoft.com/office/drawing/2014/main" id="{E1DAF7A5-AAB8-A64B-B9F4-173BD391C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075" y="9363090"/>
            <a:ext cx="6284700" cy="3147845"/>
          </a:xfrm>
          <a:custGeom>
            <a:avLst/>
            <a:gdLst>
              <a:gd name="T0" fmla="*/ 5030 w 5046"/>
              <a:gd name="T1" fmla="*/ 2527 h 2528"/>
              <a:gd name="T2" fmla="*/ 15 w 5046"/>
              <a:gd name="T3" fmla="*/ 2527 h 2528"/>
              <a:gd name="T4" fmla="*/ 15 w 5046"/>
              <a:gd name="T5" fmla="*/ 2527 h 2528"/>
              <a:gd name="T6" fmla="*/ 0 w 5046"/>
              <a:gd name="T7" fmla="*/ 2512 h 2528"/>
              <a:gd name="T8" fmla="*/ 0 w 5046"/>
              <a:gd name="T9" fmla="*/ 2512 h 2528"/>
              <a:gd name="T10" fmla="*/ 15 w 5046"/>
              <a:gd name="T11" fmla="*/ 2496 h 2528"/>
              <a:gd name="T12" fmla="*/ 5015 w 5046"/>
              <a:gd name="T13" fmla="*/ 2496 h 2528"/>
              <a:gd name="T14" fmla="*/ 5015 w 5046"/>
              <a:gd name="T15" fmla="*/ 15 h 2528"/>
              <a:gd name="T16" fmla="*/ 5015 w 5046"/>
              <a:gd name="T17" fmla="*/ 15 h 2528"/>
              <a:gd name="T18" fmla="*/ 5030 w 5046"/>
              <a:gd name="T19" fmla="*/ 0 h 2528"/>
              <a:gd name="T20" fmla="*/ 5030 w 5046"/>
              <a:gd name="T21" fmla="*/ 0 h 2528"/>
              <a:gd name="T22" fmla="*/ 5045 w 5046"/>
              <a:gd name="T23" fmla="*/ 15 h 2528"/>
              <a:gd name="T24" fmla="*/ 5045 w 5046"/>
              <a:gd name="T25" fmla="*/ 2512 h 2528"/>
              <a:gd name="T26" fmla="*/ 5045 w 5046"/>
              <a:gd name="T27" fmla="*/ 2512 h 2528"/>
              <a:gd name="T28" fmla="*/ 5030 w 5046"/>
              <a:gd name="T29" fmla="*/ 2527 h 2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6" h="2528">
                <a:moveTo>
                  <a:pt x="5030" y="2527"/>
                </a:moveTo>
                <a:lnTo>
                  <a:pt x="15" y="2527"/>
                </a:lnTo>
                <a:lnTo>
                  <a:pt x="15" y="2527"/>
                </a:lnTo>
                <a:cubicBezTo>
                  <a:pt x="6" y="2527"/>
                  <a:pt x="0" y="2520"/>
                  <a:pt x="0" y="2512"/>
                </a:cubicBezTo>
                <a:lnTo>
                  <a:pt x="0" y="2512"/>
                </a:lnTo>
                <a:cubicBezTo>
                  <a:pt x="0" y="2503"/>
                  <a:pt x="6" y="2496"/>
                  <a:pt x="15" y="2496"/>
                </a:cubicBezTo>
                <a:lnTo>
                  <a:pt x="5015" y="2496"/>
                </a:lnTo>
                <a:lnTo>
                  <a:pt x="5015" y="15"/>
                </a:lnTo>
                <a:lnTo>
                  <a:pt x="5015" y="15"/>
                </a:lnTo>
                <a:cubicBezTo>
                  <a:pt x="5015" y="6"/>
                  <a:pt x="5021" y="0"/>
                  <a:pt x="5030" y="0"/>
                </a:cubicBezTo>
                <a:lnTo>
                  <a:pt x="5030" y="0"/>
                </a:lnTo>
                <a:cubicBezTo>
                  <a:pt x="5038" y="0"/>
                  <a:pt x="5045" y="6"/>
                  <a:pt x="5045" y="15"/>
                </a:cubicBezTo>
                <a:lnTo>
                  <a:pt x="5045" y="2512"/>
                </a:lnTo>
                <a:lnTo>
                  <a:pt x="5045" y="2512"/>
                </a:lnTo>
                <a:cubicBezTo>
                  <a:pt x="5045" y="2520"/>
                  <a:pt x="5038" y="2527"/>
                  <a:pt x="5030" y="25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3" name="Freeform 55">
            <a:extLst>
              <a:ext uri="{FF2B5EF4-FFF2-40B4-BE49-F238E27FC236}">
                <a16:creationId xmlns:a16="http://schemas.microsoft.com/office/drawing/2014/main" id="{D76A1006-E5CE-2342-B274-5882B22F3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3881" y="9363090"/>
            <a:ext cx="5795766" cy="3147845"/>
          </a:xfrm>
          <a:custGeom>
            <a:avLst/>
            <a:gdLst>
              <a:gd name="T0" fmla="*/ 4636 w 4652"/>
              <a:gd name="T1" fmla="*/ 2527 h 2528"/>
              <a:gd name="T2" fmla="*/ 15 w 4652"/>
              <a:gd name="T3" fmla="*/ 2527 h 2528"/>
              <a:gd name="T4" fmla="*/ 15 w 4652"/>
              <a:gd name="T5" fmla="*/ 2527 h 2528"/>
              <a:gd name="T6" fmla="*/ 0 w 4652"/>
              <a:gd name="T7" fmla="*/ 2512 h 2528"/>
              <a:gd name="T8" fmla="*/ 0 w 4652"/>
              <a:gd name="T9" fmla="*/ 15 h 2528"/>
              <a:gd name="T10" fmla="*/ 0 w 4652"/>
              <a:gd name="T11" fmla="*/ 15 h 2528"/>
              <a:gd name="T12" fmla="*/ 15 w 4652"/>
              <a:gd name="T13" fmla="*/ 0 h 2528"/>
              <a:gd name="T14" fmla="*/ 15 w 4652"/>
              <a:gd name="T15" fmla="*/ 0 h 2528"/>
              <a:gd name="T16" fmla="*/ 30 w 4652"/>
              <a:gd name="T17" fmla="*/ 15 h 2528"/>
              <a:gd name="T18" fmla="*/ 30 w 4652"/>
              <a:gd name="T19" fmla="*/ 2496 h 2528"/>
              <a:gd name="T20" fmla="*/ 4636 w 4652"/>
              <a:gd name="T21" fmla="*/ 2496 h 2528"/>
              <a:gd name="T22" fmla="*/ 4636 w 4652"/>
              <a:gd name="T23" fmla="*/ 2496 h 2528"/>
              <a:gd name="T24" fmla="*/ 4651 w 4652"/>
              <a:gd name="T25" fmla="*/ 2512 h 2528"/>
              <a:gd name="T26" fmla="*/ 4651 w 4652"/>
              <a:gd name="T27" fmla="*/ 2512 h 2528"/>
              <a:gd name="T28" fmla="*/ 4636 w 4652"/>
              <a:gd name="T29" fmla="*/ 2527 h 2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652" h="2528">
                <a:moveTo>
                  <a:pt x="4636" y="2527"/>
                </a:moveTo>
                <a:lnTo>
                  <a:pt x="15" y="2527"/>
                </a:lnTo>
                <a:lnTo>
                  <a:pt x="15" y="2527"/>
                </a:lnTo>
                <a:cubicBezTo>
                  <a:pt x="7" y="2527"/>
                  <a:pt x="0" y="2520"/>
                  <a:pt x="0" y="2512"/>
                </a:cubicBezTo>
                <a:lnTo>
                  <a:pt x="0" y="15"/>
                </a:lnTo>
                <a:lnTo>
                  <a:pt x="0" y="15"/>
                </a:lnTo>
                <a:cubicBezTo>
                  <a:pt x="0" y="6"/>
                  <a:pt x="7" y="0"/>
                  <a:pt x="15" y="0"/>
                </a:cubicBezTo>
                <a:lnTo>
                  <a:pt x="15" y="0"/>
                </a:lnTo>
                <a:cubicBezTo>
                  <a:pt x="23" y="0"/>
                  <a:pt x="30" y="6"/>
                  <a:pt x="30" y="15"/>
                </a:cubicBezTo>
                <a:lnTo>
                  <a:pt x="30" y="2496"/>
                </a:lnTo>
                <a:lnTo>
                  <a:pt x="4636" y="2496"/>
                </a:lnTo>
                <a:lnTo>
                  <a:pt x="4636" y="2496"/>
                </a:lnTo>
                <a:cubicBezTo>
                  <a:pt x="4644" y="2496"/>
                  <a:pt x="4651" y="2503"/>
                  <a:pt x="4651" y="2512"/>
                </a:cubicBezTo>
                <a:lnTo>
                  <a:pt x="4651" y="2512"/>
                </a:lnTo>
                <a:cubicBezTo>
                  <a:pt x="4651" y="2520"/>
                  <a:pt x="4644" y="2527"/>
                  <a:pt x="4636" y="25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4" name="Freeform 56">
            <a:extLst>
              <a:ext uri="{FF2B5EF4-FFF2-40B4-BE49-F238E27FC236}">
                <a16:creationId xmlns:a16="http://schemas.microsoft.com/office/drawing/2014/main" id="{951A3BB8-AD00-664E-8260-140E6DE24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676" y="12373596"/>
            <a:ext cx="230732" cy="230732"/>
          </a:xfrm>
          <a:custGeom>
            <a:avLst/>
            <a:gdLst>
              <a:gd name="T0" fmla="*/ 183 w 184"/>
              <a:gd name="T1" fmla="*/ 92 h 185"/>
              <a:gd name="T2" fmla="*/ 183 w 184"/>
              <a:gd name="T3" fmla="*/ 92 h 185"/>
              <a:gd name="T4" fmla="*/ 91 w 184"/>
              <a:gd name="T5" fmla="*/ 184 h 185"/>
              <a:gd name="T6" fmla="*/ 91 w 184"/>
              <a:gd name="T7" fmla="*/ 184 h 185"/>
              <a:gd name="T8" fmla="*/ 0 w 184"/>
              <a:gd name="T9" fmla="*/ 92 h 185"/>
              <a:gd name="T10" fmla="*/ 0 w 184"/>
              <a:gd name="T11" fmla="*/ 92 h 185"/>
              <a:gd name="T12" fmla="*/ 91 w 184"/>
              <a:gd name="T13" fmla="*/ 0 h 185"/>
              <a:gd name="T14" fmla="*/ 91 w 184"/>
              <a:gd name="T15" fmla="*/ 0 h 185"/>
              <a:gd name="T16" fmla="*/ 183 w 184"/>
              <a:gd name="T17" fmla="*/ 92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185">
                <a:moveTo>
                  <a:pt x="183" y="92"/>
                </a:moveTo>
                <a:lnTo>
                  <a:pt x="183" y="92"/>
                </a:lnTo>
                <a:cubicBezTo>
                  <a:pt x="183" y="143"/>
                  <a:pt x="142" y="184"/>
                  <a:pt x="91" y="184"/>
                </a:cubicBezTo>
                <a:lnTo>
                  <a:pt x="91" y="184"/>
                </a:lnTo>
                <a:cubicBezTo>
                  <a:pt x="41" y="184"/>
                  <a:pt x="0" y="143"/>
                  <a:pt x="0" y="92"/>
                </a:cubicBezTo>
                <a:lnTo>
                  <a:pt x="0" y="92"/>
                </a:lnTo>
                <a:cubicBezTo>
                  <a:pt x="0" y="41"/>
                  <a:pt x="41" y="0"/>
                  <a:pt x="91" y="0"/>
                </a:cubicBezTo>
                <a:lnTo>
                  <a:pt x="91" y="0"/>
                </a:lnTo>
                <a:cubicBezTo>
                  <a:pt x="142" y="0"/>
                  <a:pt x="183" y="41"/>
                  <a:pt x="183" y="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5" name="Freeform 57">
            <a:extLst>
              <a:ext uri="{FF2B5EF4-FFF2-40B4-BE49-F238E27FC236}">
                <a16:creationId xmlns:a16="http://schemas.microsoft.com/office/drawing/2014/main" id="{A145BFDD-546D-3C43-97B5-D9EBF2BA9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7804" y="12373596"/>
            <a:ext cx="230732" cy="230732"/>
          </a:xfrm>
          <a:custGeom>
            <a:avLst/>
            <a:gdLst>
              <a:gd name="T0" fmla="*/ 183 w 184"/>
              <a:gd name="T1" fmla="*/ 92 h 185"/>
              <a:gd name="T2" fmla="*/ 183 w 184"/>
              <a:gd name="T3" fmla="*/ 92 h 185"/>
              <a:gd name="T4" fmla="*/ 92 w 184"/>
              <a:gd name="T5" fmla="*/ 184 h 185"/>
              <a:gd name="T6" fmla="*/ 92 w 184"/>
              <a:gd name="T7" fmla="*/ 184 h 185"/>
              <a:gd name="T8" fmla="*/ 0 w 184"/>
              <a:gd name="T9" fmla="*/ 92 h 185"/>
              <a:gd name="T10" fmla="*/ 0 w 184"/>
              <a:gd name="T11" fmla="*/ 92 h 185"/>
              <a:gd name="T12" fmla="*/ 92 w 184"/>
              <a:gd name="T13" fmla="*/ 0 h 185"/>
              <a:gd name="T14" fmla="*/ 92 w 184"/>
              <a:gd name="T15" fmla="*/ 0 h 185"/>
              <a:gd name="T16" fmla="*/ 183 w 184"/>
              <a:gd name="T17" fmla="*/ 92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185">
                <a:moveTo>
                  <a:pt x="183" y="92"/>
                </a:moveTo>
                <a:lnTo>
                  <a:pt x="183" y="92"/>
                </a:lnTo>
                <a:cubicBezTo>
                  <a:pt x="183" y="143"/>
                  <a:pt x="142" y="184"/>
                  <a:pt x="92" y="184"/>
                </a:cubicBezTo>
                <a:lnTo>
                  <a:pt x="92" y="184"/>
                </a:lnTo>
                <a:cubicBezTo>
                  <a:pt x="41" y="184"/>
                  <a:pt x="0" y="143"/>
                  <a:pt x="0" y="92"/>
                </a:cubicBezTo>
                <a:lnTo>
                  <a:pt x="0" y="92"/>
                </a:lnTo>
                <a:cubicBezTo>
                  <a:pt x="0" y="41"/>
                  <a:pt x="41" y="0"/>
                  <a:pt x="92" y="0"/>
                </a:cubicBezTo>
                <a:lnTo>
                  <a:pt x="92" y="0"/>
                </a:lnTo>
                <a:cubicBezTo>
                  <a:pt x="142" y="0"/>
                  <a:pt x="183" y="41"/>
                  <a:pt x="183" y="9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D6BBD6-A90A-2748-88C1-CDCF3059EE49}"/>
              </a:ext>
            </a:extLst>
          </p:cNvPr>
          <p:cNvSpPr txBox="1"/>
          <p:nvPr/>
        </p:nvSpPr>
        <p:spPr>
          <a:xfrm>
            <a:off x="7776109" y="753790"/>
            <a:ext cx="8777403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PUZZLE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A7A1D-5C3E-A147-B7DB-83C780B2F43D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5D8CD0-02C7-AF41-A61E-B0B77869CE10}"/>
              </a:ext>
            </a:extLst>
          </p:cNvPr>
          <p:cNvSpPr txBox="1"/>
          <p:nvPr/>
        </p:nvSpPr>
        <p:spPr>
          <a:xfrm>
            <a:off x="1466866" y="5054089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5308E-1C5F-3042-B5EF-3347BDF55CF4}"/>
              </a:ext>
            </a:extLst>
          </p:cNvPr>
          <p:cNvSpPr txBox="1"/>
          <p:nvPr/>
        </p:nvSpPr>
        <p:spPr>
          <a:xfrm>
            <a:off x="1466866" y="4349657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DB289-2114-F64B-8310-DA8D3AF73BE2}"/>
              </a:ext>
            </a:extLst>
          </p:cNvPr>
          <p:cNvSpPr txBox="1"/>
          <p:nvPr/>
        </p:nvSpPr>
        <p:spPr>
          <a:xfrm>
            <a:off x="1466866" y="10033429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E16D9-39F0-FC47-9BAE-CC60FD9F2121}"/>
              </a:ext>
            </a:extLst>
          </p:cNvPr>
          <p:cNvSpPr txBox="1"/>
          <p:nvPr/>
        </p:nvSpPr>
        <p:spPr>
          <a:xfrm>
            <a:off x="1466866" y="9328997"/>
            <a:ext cx="187936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09D02-5C29-214B-B675-5F32F5FD0E21}"/>
              </a:ext>
            </a:extLst>
          </p:cNvPr>
          <p:cNvSpPr txBox="1"/>
          <p:nvPr/>
        </p:nvSpPr>
        <p:spPr>
          <a:xfrm>
            <a:off x="18732782" y="5051701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B9ADC1-96D2-B648-9E25-90B905A237D9}"/>
              </a:ext>
            </a:extLst>
          </p:cNvPr>
          <p:cNvSpPr txBox="1"/>
          <p:nvPr/>
        </p:nvSpPr>
        <p:spPr>
          <a:xfrm>
            <a:off x="20476656" y="4347269"/>
            <a:ext cx="2380780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999BC5-EB8C-2D4D-9618-C6E25E6D4E8D}"/>
              </a:ext>
            </a:extLst>
          </p:cNvPr>
          <p:cNvSpPr txBox="1"/>
          <p:nvPr/>
        </p:nvSpPr>
        <p:spPr>
          <a:xfrm>
            <a:off x="18817403" y="10026384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93ABBC-4560-324D-8ED7-779717682E5B}"/>
              </a:ext>
            </a:extLst>
          </p:cNvPr>
          <p:cNvSpPr txBox="1"/>
          <p:nvPr/>
        </p:nvSpPr>
        <p:spPr>
          <a:xfrm>
            <a:off x="20131672" y="9328346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B60FB-3AFD-A54F-8F95-A250F5353370}"/>
              </a:ext>
            </a:extLst>
          </p:cNvPr>
          <p:cNvSpPr txBox="1"/>
          <p:nvPr/>
        </p:nvSpPr>
        <p:spPr>
          <a:xfrm>
            <a:off x="10179671" y="3770283"/>
            <a:ext cx="1396216" cy="2045496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isometricBottomDown">
                <a:rot lat="2059314" lon="18767947" rev="18677572"/>
              </a:camera>
              <a:lightRig rig="threePt" dir="t"/>
            </a:scene3d>
          </a:bodyPr>
          <a:lstStyle/>
          <a:p>
            <a:pPr algn="ctr">
              <a:lnSpc>
                <a:spcPts val="14400"/>
              </a:lnSpc>
            </a:pPr>
            <a:r>
              <a:rPr lang="en-US" sz="17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A0C159-1972-A54E-A53D-3FFA150DAA8C}"/>
              </a:ext>
            </a:extLst>
          </p:cNvPr>
          <p:cNvSpPr txBox="1"/>
          <p:nvPr/>
        </p:nvSpPr>
        <p:spPr>
          <a:xfrm>
            <a:off x="16474085" y="6289963"/>
            <a:ext cx="1466748" cy="2045496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isometricBottomDown">
                <a:rot lat="2059314" lon="18767947" rev="18677572"/>
              </a:camera>
              <a:lightRig rig="threePt" dir="t"/>
            </a:scene3d>
          </a:bodyPr>
          <a:lstStyle/>
          <a:p>
            <a:pPr algn="ctr">
              <a:lnSpc>
                <a:spcPts val="14400"/>
              </a:lnSpc>
            </a:pPr>
            <a:r>
              <a:rPr lang="en-US" sz="17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A4D7FB-8FAD-EA49-B912-40321EF36593}"/>
              </a:ext>
            </a:extLst>
          </p:cNvPr>
          <p:cNvSpPr txBox="1"/>
          <p:nvPr/>
        </p:nvSpPr>
        <p:spPr>
          <a:xfrm>
            <a:off x="6667303" y="6940203"/>
            <a:ext cx="1532472" cy="2045496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isometricBottomDown">
                <a:rot lat="2059314" lon="18767947" rev="18677572"/>
              </a:camera>
              <a:lightRig rig="threePt" dir="t"/>
            </a:scene3d>
          </a:bodyPr>
          <a:lstStyle/>
          <a:p>
            <a:pPr algn="ctr">
              <a:lnSpc>
                <a:spcPts val="14400"/>
              </a:lnSpc>
            </a:pPr>
            <a:r>
              <a:rPr lang="en-US" sz="17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0BA717-7246-FB48-BD43-6A70B1696D6A}"/>
              </a:ext>
            </a:extLst>
          </p:cNvPr>
          <p:cNvSpPr txBox="1"/>
          <p:nvPr/>
        </p:nvSpPr>
        <p:spPr>
          <a:xfrm>
            <a:off x="12739731" y="9551323"/>
            <a:ext cx="1417056" cy="2045496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isometricBottomDown">
                <a:rot lat="2059314" lon="18767947" rev="18677572"/>
              </a:camera>
              <a:lightRig rig="threePt" dir="t"/>
            </a:scene3d>
          </a:bodyPr>
          <a:lstStyle/>
          <a:p>
            <a:pPr algn="ctr">
              <a:lnSpc>
                <a:spcPts val="14400"/>
              </a:lnSpc>
            </a:pPr>
            <a:r>
              <a:rPr lang="en-US" sz="17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0712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0C45DE-FC36-3744-9270-640C24E12B73}"/>
              </a:ext>
            </a:extLst>
          </p:cNvPr>
          <p:cNvSpPr txBox="1"/>
          <p:nvPr/>
        </p:nvSpPr>
        <p:spPr>
          <a:xfrm>
            <a:off x="7776109" y="753790"/>
            <a:ext cx="8777403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PUZZLE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ACC47-7830-0341-9533-9B4375E13209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26" name="Freeform 14">
            <a:extLst>
              <a:ext uri="{FF2B5EF4-FFF2-40B4-BE49-F238E27FC236}">
                <a16:creationId xmlns:a16="http://schemas.microsoft.com/office/drawing/2014/main" id="{67C36AA1-F80E-4043-BF09-8DE54EF28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229" y="8308315"/>
            <a:ext cx="4653094" cy="4653093"/>
          </a:xfrm>
          <a:custGeom>
            <a:avLst/>
            <a:gdLst>
              <a:gd name="T0" fmla="*/ 3736 w 3737"/>
              <a:gd name="T1" fmla="*/ 1868 h 3737"/>
              <a:gd name="T2" fmla="*/ 3736 w 3737"/>
              <a:gd name="T3" fmla="*/ 1868 h 3737"/>
              <a:gd name="T4" fmla="*/ 1868 w 3737"/>
              <a:gd name="T5" fmla="*/ 3736 h 3737"/>
              <a:gd name="T6" fmla="*/ 1868 w 3737"/>
              <a:gd name="T7" fmla="*/ 3736 h 3737"/>
              <a:gd name="T8" fmla="*/ 0 w 3737"/>
              <a:gd name="T9" fmla="*/ 1868 h 3737"/>
              <a:gd name="T10" fmla="*/ 0 w 3737"/>
              <a:gd name="T11" fmla="*/ 1868 h 3737"/>
              <a:gd name="T12" fmla="*/ 1868 w 3737"/>
              <a:gd name="T13" fmla="*/ 0 h 3737"/>
              <a:gd name="T14" fmla="*/ 1868 w 3737"/>
              <a:gd name="T15" fmla="*/ 0 h 3737"/>
              <a:gd name="T16" fmla="*/ 3736 w 3737"/>
              <a:gd name="T17" fmla="*/ 1868 h 3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7" h="3737">
                <a:moveTo>
                  <a:pt x="3736" y="1868"/>
                </a:moveTo>
                <a:lnTo>
                  <a:pt x="3736" y="1868"/>
                </a:lnTo>
                <a:cubicBezTo>
                  <a:pt x="3736" y="2900"/>
                  <a:pt x="2900" y="3736"/>
                  <a:pt x="1868" y="3736"/>
                </a:cubicBezTo>
                <a:lnTo>
                  <a:pt x="1868" y="3736"/>
                </a:lnTo>
                <a:cubicBezTo>
                  <a:pt x="837" y="3736"/>
                  <a:pt x="0" y="2900"/>
                  <a:pt x="0" y="1868"/>
                </a:cubicBezTo>
                <a:lnTo>
                  <a:pt x="0" y="1868"/>
                </a:lnTo>
                <a:cubicBezTo>
                  <a:pt x="0" y="837"/>
                  <a:pt x="837" y="0"/>
                  <a:pt x="1868" y="0"/>
                </a:cubicBezTo>
                <a:lnTo>
                  <a:pt x="1868" y="0"/>
                </a:lnTo>
                <a:cubicBezTo>
                  <a:pt x="2900" y="0"/>
                  <a:pt x="3736" y="837"/>
                  <a:pt x="3736" y="18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7" name="Freeform 15">
            <a:extLst>
              <a:ext uri="{FF2B5EF4-FFF2-40B4-BE49-F238E27FC236}">
                <a16:creationId xmlns:a16="http://schemas.microsoft.com/office/drawing/2014/main" id="{F97634B3-2D49-6D41-87A3-81CBF8F9A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574" y="7132685"/>
            <a:ext cx="87898" cy="1323960"/>
          </a:xfrm>
          <a:custGeom>
            <a:avLst/>
            <a:gdLst>
              <a:gd name="T0" fmla="*/ 36 w 72"/>
              <a:gd name="T1" fmla="*/ 1060 h 1061"/>
              <a:gd name="T2" fmla="*/ 36 w 72"/>
              <a:gd name="T3" fmla="*/ 1060 h 1061"/>
              <a:gd name="T4" fmla="*/ 0 w 72"/>
              <a:gd name="T5" fmla="*/ 1025 h 1061"/>
              <a:gd name="T6" fmla="*/ 0 w 72"/>
              <a:gd name="T7" fmla="*/ 36 h 1061"/>
              <a:gd name="T8" fmla="*/ 0 w 72"/>
              <a:gd name="T9" fmla="*/ 36 h 1061"/>
              <a:gd name="T10" fmla="*/ 36 w 72"/>
              <a:gd name="T11" fmla="*/ 0 h 1061"/>
              <a:gd name="T12" fmla="*/ 36 w 72"/>
              <a:gd name="T13" fmla="*/ 0 h 1061"/>
              <a:gd name="T14" fmla="*/ 71 w 72"/>
              <a:gd name="T15" fmla="*/ 36 h 1061"/>
              <a:gd name="T16" fmla="*/ 71 w 72"/>
              <a:gd name="T17" fmla="*/ 1025 h 1061"/>
              <a:gd name="T18" fmla="*/ 71 w 72"/>
              <a:gd name="T19" fmla="*/ 1025 h 1061"/>
              <a:gd name="T20" fmla="*/ 36 w 72"/>
              <a:gd name="T21" fmla="*/ 1060 h 1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" h="1061">
                <a:moveTo>
                  <a:pt x="36" y="1060"/>
                </a:moveTo>
                <a:lnTo>
                  <a:pt x="36" y="1060"/>
                </a:lnTo>
                <a:cubicBezTo>
                  <a:pt x="16" y="1060"/>
                  <a:pt x="0" y="1044"/>
                  <a:pt x="0" y="1025"/>
                </a:cubicBezTo>
                <a:lnTo>
                  <a:pt x="0" y="36"/>
                </a:lnTo>
                <a:lnTo>
                  <a:pt x="0" y="36"/>
                </a:lnTo>
                <a:cubicBezTo>
                  <a:pt x="0" y="16"/>
                  <a:pt x="16" y="0"/>
                  <a:pt x="36" y="0"/>
                </a:cubicBezTo>
                <a:lnTo>
                  <a:pt x="36" y="0"/>
                </a:lnTo>
                <a:cubicBezTo>
                  <a:pt x="55" y="0"/>
                  <a:pt x="71" y="16"/>
                  <a:pt x="71" y="36"/>
                </a:cubicBezTo>
                <a:lnTo>
                  <a:pt x="71" y="1025"/>
                </a:lnTo>
                <a:lnTo>
                  <a:pt x="71" y="1025"/>
                </a:lnTo>
                <a:cubicBezTo>
                  <a:pt x="71" y="1044"/>
                  <a:pt x="55" y="1060"/>
                  <a:pt x="36" y="10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21CCA62F-3871-B947-8F88-A525E28DE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702" y="6973365"/>
            <a:ext cx="307643" cy="307643"/>
          </a:xfrm>
          <a:custGeom>
            <a:avLst/>
            <a:gdLst>
              <a:gd name="T0" fmla="*/ 245 w 246"/>
              <a:gd name="T1" fmla="*/ 123 h 246"/>
              <a:gd name="T2" fmla="*/ 245 w 246"/>
              <a:gd name="T3" fmla="*/ 123 h 246"/>
              <a:gd name="T4" fmla="*/ 123 w 246"/>
              <a:gd name="T5" fmla="*/ 245 h 246"/>
              <a:gd name="T6" fmla="*/ 123 w 246"/>
              <a:gd name="T7" fmla="*/ 245 h 246"/>
              <a:gd name="T8" fmla="*/ 0 w 246"/>
              <a:gd name="T9" fmla="*/ 123 h 246"/>
              <a:gd name="T10" fmla="*/ 0 w 246"/>
              <a:gd name="T11" fmla="*/ 123 h 246"/>
              <a:gd name="T12" fmla="*/ 123 w 246"/>
              <a:gd name="T13" fmla="*/ 0 h 246"/>
              <a:gd name="T14" fmla="*/ 123 w 246"/>
              <a:gd name="T15" fmla="*/ 0 h 246"/>
              <a:gd name="T16" fmla="*/ 245 w 246"/>
              <a:gd name="T17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6" h="246">
                <a:moveTo>
                  <a:pt x="245" y="123"/>
                </a:moveTo>
                <a:lnTo>
                  <a:pt x="245" y="123"/>
                </a:lnTo>
                <a:cubicBezTo>
                  <a:pt x="245" y="190"/>
                  <a:pt x="190" y="245"/>
                  <a:pt x="123" y="245"/>
                </a:cubicBezTo>
                <a:lnTo>
                  <a:pt x="123" y="245"/>
                </a:lnTo>
                <a:cubicBezTo>
                  <a:pt x="55" y="245"/>
                  <a:pt x="0" y="190"/>
                  <a:pt x="0" y="123"/>
                </a:cubicBezTo>
                <a:lnTo>
                  <a:pt x="0" y="123"/>
                </a:lnTo>
                <a:cubicBezTo>
                  <a:pt x="0" y="55"/>
                  <a:pt x="55" y="0"/>
                  <a:pt x="123" y="0"/>
                </a:cubicBezTo>
                <a:lnTo>
                  <a:pt x="123" y="0"/>
                </a:lnTo>
                <a:cubicBezTo>
                  <a:pt x="190" y="0"/>
                  <a:pt x="245" y="55"/>
                  <a:pt x="245" y="12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9" name="Freeform 17">
            <a:extLst>
              <a:ext uri="{FF2B5EF4-FFF2-40B4-BE49-F238E27FC236}">
                <a16:creationId xmlns:a16="http://schemas.microsoft.com/office/drawing/2014/main" id="{2D602241-7E78-9744-9BBB-006FA86BA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665" y="8550035"/>
            <a:ext cx="2823720" cy="3669737"/>
          </a:xfrm>
          <a:custGeom>
            <a:avLst/>
            <a:gdLst>
              <a:gd name="T0" fmla="*/ 2230 w 2265"/>
              <a:gd name="T1" fmla="*/ 2071 h 2946"/>
              <a:gd name="T2" fmla="*/ 2159 w 2265"/>
              <a:gd name="T3" fmla="*/ 2067 h 2946"/>
              <a:gd name="T4" fmla="*/ 1590 w 2265"/>
              <a:gd name="T5" fmla="*/ 1809 h 2946"/>
              <a:gd name="T6" fmla="*/ 1885 w 2265"/>
              <a:gd name="T7" fmla="*/ 1474 h 2946"/>
              <a:gd name="T8" fmla="*/ 2229 w 2265"/>
              <a:gd name="T9" fmla="*/ 1553 h 2946"/>
              <a:gd name="T10" fmla="*/ 2264 w 2265"/>
              <a:gd name="T11" fmla="*/ 674 h 2946"/>
              <a:gd name="T12" fmla="*/ 1447 w 2265"/>
              <a:gd name="T13" fmla="*/ 674 h 2946"/>
              <a:gd name="T14" fmla="*/ 1347 w 2265"/>
              <a:gd name="T15" fmla="*/ 618 h 2946"/>
              <a:gd name="T16" fmla="*/ 1342 w 2265"/>
              <a:gd name="T17" fmla="*/ 505 h 2946"/>
              <a:gd name="T18" fmla="*/ 1407 w 2265"/>
              <a:gd name="T19" fmla="*/ 172 h 2946"/>
              <a:gd name="T20" fmla="*/ 1349 w 2265"/>
              <a:gd name="T21" fmla="*/ 77 h 2946"/>
              <a:gd name="T22" fmla="*/ 921 w 2265"/>
              <a:gd name="T23" fmla="*/ 65 h 2946"/>
              <a:gd name="T24" fmla="*/ 887 w 2265"/>
              <a:gd name="T25" fmla="*/ 101 h 2946"/>
              <a:gd name="T26" fmla="*/ 880 w 2265"/>
              <a:gd name="T27" fmla="*/ 109 h 2946"/>
              <a:gd name="T28" fmla="*/ 877 w 2265"/>
              <a:gd name="T29" fmla="*/ 114 h 2946"/>
              <a:gd name="T30" fmla="*/ 870 w 2265"/>
              <a:gd name="T31" fmla="*/ 125 h 2946"/>
              <a:gd name="T32" fmla="*/ 869 w 2265"/>
              <a:gd name="T33" fmla="*/ 126 h 2946"/>
              <a:gd name="T34" fmla="*/ 838 w 2265"/>
              <a:gd name="T35" fmla="*/ 251 h 2946"/>
              <a:gd name="T36" fmla="*/ 911 w 2265"/>
              <a:gd name="T37" fmla="*/ 505 h 2946"/>
              <a:gd name="T38" fmla="*/ 806 w 2265"/>
              <a:gd name="T39" fmla="*/ 674 h 2946"/>
              <a:gd name="T40" fmla="*/ 0 w 2265"/>
              <a:gd name="T41" fmla="*/ 1494 h 2946"/>
              <a:gd name="T42" fmla="*/ 54 w 2265"/>
              <a:gd name="T43" fmla="*/ 1592 h 2946"/>
              <a:gd name="T44" fmla="*/ 423 w 2265"/>
              <a:gd name="T45" fmla="*/ 1525 h 2946"/>
              <a:gd name="T46" fmla="*/ 437 w 2265"/>
              <a:gd name="T47" fmla="*/ 1526 h 2946"/>
              <a:gd name="T48" fmla="*/ 549 w 2265"/>
              <a:gd name="T49" fmla="*/ 1557 h 2946"/>
              <a:gd name="T50" fmla="*/ 556 w 2265"/>
              <a:gd name="T51" fmla="*/ 1562 h 2946"/>
              <a:gd name="T52" fmla="*/ 565 w 2265"/>
              <a:gd name="T53" fmla="*/ 1568 h 2946"/>
              <a:gd name="T54" fmla="*/ 571 w 2265"/>
              <a:gd name="T55" fmla="*/ 1572 h 2946"/>
              <a:gd name="T56" fmla="*/ 608 w 2265"/>
              <a:gd name="T57" fmla="*/ 1609 h 2946"/>
              <a:gd name="T58" fmla="*/ 674 w 2265"/>
              <a:gd name="T59" fmla="*/ 1816 h 2946"/>
              <a:gd name="T60" fmla="*/ 503 w 2265"/>
              <a:gd name="T61" fmla="*/ 2095 h 2946"/>
              <a:gd name="T62" fmla="*/ 423 w 2265"/>
              <a:gd name="T63" fmla="*/ 2107 h 2946"/>
              <a:gd name="T64" fmla="*/ 56 w 2265"/>
              <a:gd name="T65" fmla="*/ 2034 h 2946"/>
              <a:gd name="T66" fmla="*/ 49 w 2265"/>
              <a:gd name="T67" fmla="*/ 2039 h 2946"/>
              <a:gd name="T68" fmla="*/ 0 w 2265"/>
              <a:gd name="T69" fmla="*/ 2945 h 2946"/>
              <a:gd name="T70" fmla="*/ 905 w 2265"/>
              <a:gd name="T71" fmla="*/ 2890 h 2946"/>
              <a:gd name="T72" fmla="*/ 911 w 2265"/>
              <a:gd name="T73" fmla="*/ 2776 h 2946"/>
              <a:gd name="T74" fmla="*/ 838 w 2265"/>
              <a:gd name="T75" fmla="*/ 2507 h 2946"/>
              <a:gd name="T76" fmla="*/ 869 w 2265"/>
              <a:gd name="T77" fmla="*/ 2396 h 2946"/>
              <a:gd name="T78" fmla="*/ 875 w 2265"/>
              <a:gd name="T79" fmla="*/ 2388 h 2946"/>
              <a:gd name="T80" fmla="*/ 877 w 2265"/>
              <a:gd name="T81" fmla="*/ 2384 h 2946"/>
              <a:gd name="T82" fmla="*/ 884 w 2265"/>
              <a:gd name="T83" fmla="*/ 2373 h 2946"/>
              <a:gd name="T84" fmla="*/ 887 w 2265"/>
              <a:gd name="T85" fmla="*/ 2371 h 2946"/>
              <a:gd name="T86" fmla="*/ 1129 w 2265"/>
              <a:gd name="T87" fmla="*/ 2270 h 2946"/>
              <a:gd name="T88" fmla="*/ 1349 w 2265"/>
              <a:gd name="T89" fmla="*/ 2348 h 2946"/>
              <a:gd name="T90" fmla="*/ 1419 w 2265"/>
              <a:gd name="T91" fmla="*/ 2521 h 2946"/>
              <a:gd name="T92" fmla="*/ 1342 w 2265"/>
              <a:gd name="T93" fmla="*/ 2775 h 2946"/>
              <a:gd name="T94" fmla="*/ 1351 w 2265"/>
              <a:gd name="T95" fmla="*/ 2895 h 2946"/>
              <a:gd name="T96" fmla="*/ 1447 w 2265"/>
              <a:gd name="T97" fmla="*/ 2945 h 2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65" h="2946">
                <a:moveTo>
                  <a:pt x="2264" y="2132"/>
                </a:moveTo>
                <a:lnTo>
                  <a:pt x="2264" y="2132"/>
                </a:lnTo>
                <a:cubicBezTo>
                  <a:pt x="2264" y="2107"/>
                  <a:pt x="2251" y="2085"/>
                  <a:pt x="2230" y="2071"/>
                </a:cubicBezTo>
                <a:lnTo>
                  <a:pt x="2230" y="2071"/>
                </a:lnTo>
                <a:cubicBezTo>
                  <a:pt x="2209" y="2058"/>
                  <a:pt x="2182" y="2056"/>
                  <a:pt x="2159" y="2067"/>
                </a:cubicBezTo>
                <a:lnTo>
                  <a:pt x="2159" y="2067"/>
                </a:lnTo>
                <a:cubicBezTo>
                  <a:pt x="2058" y="2116"/>
                  <a:pt x="1958" y="2145"/>
                  <a:pt x="1885" y="2145"/>
                </a:cubicBezTo>
                <a:lnTo>
                  <a:pt x="1885" y="2145"/>
                </a:lnTo>
                <a:cubicBezTo>
                  <a:pt x="1709" y="2145"/>
                  <a:pt x="1590" y="2010"/>
                  <a:pt x="1590" y="1809"/>
                </a:cubicBezTo>
                <a:lnTo>
                  <a:pt x="1590" y="1809"/>
                </a:lnTo>
                <a:cubicBezTo>
                  <a:pt x="1590" y="1609"/>
                  <a:pt x="1709" y="1474"/>
                  <a:pt x="1885" y="1474"/>
                </a:cubicBezTo>
                <a:lnTo>
                  <a:pt x="1885" y="1474"/>
                </a:lnTo>
                <a:cubicBezTo>
                  <a:pt x="1957" y="1474"/>
                  <a:pt x="2057" y="1504"/>
                  <a:pt x="2159" y="1556"/>
                </a:cubicBezTo>
                <a:lnTo>
                  <a:pt x="2159" y="1556"/>
                </a:lnTo>
                <a:cubicBezTo>
                  <a:pt x="2182" y="1567"/>
                  <a:pt x="2208" y="1566"/>
                  <a:pt x="2229" y="1553"/>
                </a:cubicBezTo>
                <a:lnTo>
                  <a:pt x="2229" y="1553"/>
                </a:lnTo>
                <a:cubicBezTo>
                  <a:pt x="2251" y="1540"/>
                  <a:pt x="2264" y="1516"/>
                  <a:pt x="2264" y="1491"/>
                </a:cubicBezTo>
                <a:lnTo>
                  <a:pt x="2264" y="674"/>
                </a:lnTo>
                <a:lnTo>
                  <a:pt x="1447" y="674"/>
                </a:lnTo>
                <a:lnTo>
                  <a:pt x="1447" y="674"/>
                </a:lnTo>
                <a:lnTo>
                  <a:pt x="1447" y="674"/>
                </a:lnTo>
                <a:cubicBezTo>
                  <a:pt x="1409" y="674"/>
                  <a:pt x="1374" y="656"/>
                  <a:pt x="1351" y="625"/>
                </a:cubicBezTo>
                <a:lnTo>
                  <a:pt x="1351" y="625"/>
                </a:lnTo>
                <a:cubicBezTo>
                  <a:pt x="1350" y="622"/>
                  <a:pt x="1348" y="620"/>
                  <a:pt x="1347" y="618"/>
                </a:cubicBezTo>
                <a:lnTo>
                  <a:pt x="1347" y="618"/>
                </a:lnTo>
                <a:cubicBezTo>
                  <a:pt x="1326" y="583"/>
                  <a:pt x="1324" y="541"/>
                  <a:pt x="1342" y="505"/>
                </a:cubicBezTo>
                <a:lnTo>
                  <a:pt x="1342" y="505"/>
                </a:lnTo>
                <a:cubicBezTo>
                  <a:pt x="1390" y="410"/>
                  <a:pt x="1419" y="315"/>
                  <a:pt x="1419" y="251"/>
                </a:cubicBezTo>
                <a:lnTo>
                  <a:pt x="1419" y="251"/>
                </a:lnTo>
                <a:cubicBezTo>
                  <a:pt x="1419" y="222"/>
                  <a:pt x="1416" y="196"/>
                  <a:pt x="1407" y="172"/>
                </a:cubicBezTo>
                <a:lnTo>
                  <a:pt x="1407" y="172"/>
                </a:lnTo>
                <a:cubicBezTo>
                  <a:pt x="1396" y="135"/>
                  <a:pt x="1376" y="103"/>
                  <a:pt x="1349" y="77"/>
                </a:cubicBezTo>
                <a:lnTo>
                  <a:pt x="1349" y="77"/>
                </a:lnTo>
                <a:cubicBezTo>
                  <a:pt x="1299" y="28"/>
                  <a:pt x="1222" y="0"/>
                  <a:pt x="1129" y="0"/>
                </a:cubicBezTo>
                <a:lnTo>
                  <a:pt x="1129" y="0"/>
                </a:lnTo>
                <a:cubicBezTo>
                  <a:pt x="1047" y="0"/>
                  <a:pt x="973" y="24"/>
                  <a:pt x="921" y="65"/>
                </a:cubicBezTo>
                <a:lnTo>
                  <a:pt x="921" y="65"/>
                </a:lnTo>
                <a:cubicBezTo>
                  <a:pt x="908" y="76"/>
                  <a:pt x="897" y="88"/>
                  <a:pt x="887" y="101"/>
                </a:cubicBezTo>
                <a:lnTo>
                  <a:pt x="887" y="101"/>
                </a:lnTo>
                <a:cubicBezTo>
                  <a:pt x="886" y="102"/>
                  <a:pt x="885" y="102"/>
                  <a:pt x="884" y="103"/>
                </a:cubicBezTo>
                <a:lnTo>
                  <a:pt x="884" y="103"/>
                </a:lnTo>
                <a:cubicBezTo>
                  <a:pt x="883" y="105"/>
                  <a:pt x="882" y="107"/>
                  <a:pt x="880" y="109"/>
                </a:cubicBezTo>
                <a:lnTo>
                  <a:pt x="880" y="109"/>
                </a:lnTo>
                <a:cubicBezTo>
                  <a:pt x="879" y="111"/>
                  <a:pt x="878" y="112"/>
                  <a:pt x="877" y="114"/>
                </a:cubicBezTo>
                <a:lnTo>
                  <a:pt x="877" y="114"/>
                </a:lnTo>
                <a:cubicBezTo>
                  <a:pt x="876" y="115"/>
                  <a:pt x="876" y="117"/>
                  <a:pt x="875" y="118"/>
                </a:cubicBezTo>
                <a:lnTo>
                  <a:pt x="875" y="118"/>
                </a:lnTo>
                <a:cubicBezTo>
                  <a:pt x="873" y="120"/>
                  <a:pt x="872" y="123"/>
                  <a:pt x="870" y="125"/>
                </a:cubicBezTo>
                <a:lnTo>
                  <a:pt x="870" y="125"/>
                </a:lnTo>
                <a:cubicBezTo>
                  <a:pt x="870" y="126"/>
                  <a:pt x="870" y="126"/>
                  <a:pt x="869" y="126"/>
                </a:cubicBezTo>
                <a:lnTo>
                  <a:pt x="869" y="126"/>
                </a:lnTo>
                <a:cubicBezTo>
                  <a:pt x="851" y="158"/>
                  <a:pt x="841" y="195"/>
                  <a:pt x="838" y="237"/>
                </a:cubicBezTo>
                <a:lnTo>
                  <a:pt x="838" y="237"/>
                </a:lnTo>
                <a:cubicBezTo>
                  <a:pt x="838" y="241"/>
                  <a:pt x="838" y="246"/>
                  <a:pt x="838" y="251"/>
                </a:cubicBezTo>
                <a:lnTo>
                  <a:pt x="838" y="251"/>
                </a:lnTo>
                <a:cubicBezTo>
                  <a:pt x="838" y="316"/>
                  <a:pt x="865" y="412"/>
                  <a:pt x="911" y="505"/>
                </a:cubicBezTo>
                <a:lnTo>
                  <a:pt x="911" y="505"/>
                </a:lnTo>
                <a:cubicBezTo>
                  <a:pt x="929" y="542"/>
                  <a:pt x="927" y="585"/>
                  <a:pt x="905" y="620"/>
                </a:cubicBezTo>
                <a:lnTo>
                  <a:pt x="905" y="620"/>
                </a:lnTo>
                <a:cubicBezTo>
                  <a:pt x="883" y="654"/>
                  <a:pt x="847" y="674"/>
                  <a:pt x="806" y="674"/>
                </a:cubicBezTo>
                <a:lnTo>
                  <a:pt x="0" y="674"/>
                </a:lnTo>
                <a:lnTo>
                  <a:pt x="0" y="683"/>
                </a:lnTo>
                <a:lnTo>
                  <a:pt x="0" y="1494"/>
                </a:lnTo>
                <a:lnTo>
                  <a:pt x="0" y="1494"/>
                </a:lnTo>
                <a:cubicBezTo>
                  <a:pt x="0" y="1534"/>
                  <a:pt x="20" y="1571"/>
                  <a:pt x="54" y="1592"/>
                </a:cubicBezTo>
                <a:lnTo>
                  <a:pt x="54" y="1592"/>
                </a:lnTo>
                <a:cubicBezTo>
                  <a:pt x="89" y="1614"/>
                  <a:pt x="131" y="1616"/>
                  <a:pt x="168" y="1598"/>
                </a:cubicBezTo>
                <a:lnTo>
                  <a:pt x="168" y="1598"/>
                </a:lnTo>
                <a:cubicBezTo>
                  <a:pt x="262" y="1553"/>
                  <a:pt x="357" y="1525"/>
                  <a:pt x="423" y="1525"/>
                </a:cubicBezTo>
                <a:lnTo>
                  <a:pt x="423" y="1525"/>
                </a:lnTo>
                <a:cubicBezTo>
                  <a:pt x="428" y="1525"/>
                  <a:pt x="433" y="1526"/>
                  <a:pt x="437" y="1526"/>
                </a:cubicBezTo>
                <a:lnTo>
                  <a:pt x="437" y="1526"/>
                </a:lnTo>
                <a:cubicBezTo>
                  <a:pt x="479" y="1527"/>
                  <a:pt x="516" y="1538"/>
                  <a:pt x="548" y="1557"/>
                </a:cubicBezTo>
                <a:lnTo>
                  <a:pt x="548" y="1557"/>
                </a:lnTo>
                <a:cubicBezTo>
                  <a:pt x="548" y="1557"/>
                  <a:pt x="548" y="1557"/>
                  <a:pt x="549" y="1557"/>
                </a:cubicBezTo>
                <a:lnTo>
                  <a:pt x="549" y="1557"/>
                </a:lnTo>
                <a:cubicBezTo>
                  <a:pt x="551" y="1559"/>
                  <a:pt x="554" y="1561"/>
                  <a:pt x="556" y="1562"/>
                </a:cubicBezTo>
                <a:lnTo>
                  <a:pt x="556" y="1562"/>
                </a:lnTo>
                <a:cubicBezTo>
                  <a:pt x="557" y="1563"/>
                  <a:pt x="559" y="1563"/>
                  <a:pt x="560" y="1564"/>
                </a:cubicBezTo>
                <a:lnTo>
                  <a:pt x="560" y="1564"/>
                </a:lnTo>
                <a:cubicBezTo>
                  <a:pt x="562" y="1565"/>
                  <a:pt x="563" y="1567"/>
                  <a:pt x="565" y="1568"/>
                </a:cubicBezTo>
                <a:lnTo>
                  <a:pt x="565" y="1568"/>
                </a:lnTo>
                <a:cubicBezTo>
                  <a:pt x="567" y="1569"/>
                  <a:pt x="569" y="1570"/>
                  <a:pt x="571" y="1572"/>
                </a:cubicBezTo>
                <a:lnTo>
                  <a:pt x="571" y="1572"/>
                </a:lnTo>
                <a:cubicBezTo>
                  <a:pt x="572" y="1573"/>
                  <a:pt x="572" y="1573"/>
                  <a:pt x="573" y="1574"/>
                </a:cubicBezTo>
                <a:lnTo>
                  <a:pt x="573" y="1574"/>
                </a:lnTo>
                <a:cubicBezTo>
                  <a:pt x="585" y="1584"/>
                  <a:pt x="598" y="1595"/>
                  <a:pt x="608" y="1609"/>
                </a:cubicBezTo>
                <a:lnTo>
                  <a:pt x="608" y="1609"/>
                </a:lnTo>
                <a:cubicBezTo>
                  <a:pt x="650" y="1660"/>
                  <a:pt x="674" y="1734"/>
                  <a:pt x="674" y="1816"/>
                </a:cubicBezTo>
                <a:lnTo>
                  <a:pt x="674" y="1816"/>
                </a:lnTo>
                <a:cubicBezTo>
                  <a:pt x="674" y="1910"/>
                  <a:pt x="646" y="1986"/>
                  <a:pt x="597" y="2036"/>
                </a:cubicBezTo>
                <a:lnTo>
                  <a:pt x="597" y="2036"/>
                </a:lnTo>
                <a:cubicBezTo>
                  <a:pt x="571" y="2063"/>
                  <a:pt x="539" y="2083"/>
                  <a:pt x="503" y="2095"/>
                </a:cubicBezTo>
                <a:lnTo>
                  <a:pt x="503" y="2095"/>
                </a:lnTo>
                <a:cubicBezTo>
                  <a:pt x="478" y="2102"/>
                  <a:pt x="452" y="2107"/>
                  <a:pt x="423" y="2107"/>
                </a:cubicBezTo>
                <a:lnTo>
                  <a:pt x="423" y="2107"/>
                </a:lnTo>
                <a:cubicBezTo>
                  <a:pt x="359" y="2107"/>
                  <a:pt x="264" y="2078"/>
                  <a:pt x="169" y="2030"/>
                </a:cubicBezTo>
                <a:lnTo>
                  <a:pt x="169" y="2030"/>
                </a:lnTo>
                <a:cubicBezTo>
                  <a:pt x="133" y="2011"/>
                  <a:pt x="90" y="2013"/>
                  <a:pt x="56" y="2034"/>
                </a:cubicBezTo>
                <a:lnTo>
                  <a:pt x="56" y="2034"/>
                </a:lnTo>
                <a:cubicBezTo>
                  <a:pt x="53" y="2036"/>
                  <a:pt x="52" y="2037"/>
                  <a:pt x="49" y="2039"/>
                </a:cubicBezTo>
                <a:lnTo>
                  <a:pt x="49" y="2039"/>
                </a:lnTo>
                <a:cubicBezTo>
                  <a:pt x="18" y="2061"/>
                  <a:pt x="0" y="2096"/>
                  <a:pt x="0" y="2134"/>
                </a:cubicBezTo>
                <a:lnTo>
                  <a:pt x="0" y="2134"/>
                </a:lnTo>
                <a:lnTo>
                  <a:pt x="0" y="2945"/>
                </a:lnTo>
                <a:lnTo>
                  <a:pt x="806" y="2945"/>
                </a:lnTo>
                <a:lnTo>
                  <a:pt x="806" y="2945"/>
                </a:lnTo>
                <a:cubicBezTo>
                  <a:pt x="847" y="2945"/>
                  <a:pt x="883" y="2924"/>
                  <a:pt x="905" y="2890"/>
                </a:cubicBezTo>
                <a:lnTo>
                  <a:pt x="905" y="2890"/>
                </a:lnTo>
                <a:cubicBezTo>
                  <a:pt x="927" y="2855"/>
                  <a:pt x="929" y="2813"/>
                  <a:pt x="911" y="2776"/>
                </a:cubicBezTo>
                <a:lnTo>
                  <a:pt x="911" y="2776"/>
                </a:lnTo>
                <a:cubicBezTo>
                  <a:pt x="865" y="2682"/>
                  <a:pt x="838" y="2587"/>
                  <a:pt x="838" y="2521"/>
                </a:cubicBezTo>
                <a:lnTo>
                  <a:pt x="838" y="2521"/>
                </a:lnTo>
                <a:cubicBezTo>
                  <a:pt x="838" y="2516"/>
                  <a:pt x="838" y="2511"/>
                  <a:pt x="838" y="2507"/>
                </a:cubicBezTo>
                <a:lnTo>
                  <a:pt x="838" y="2507"/>
                </a:lnTo>
                <a:cubicBezTo>
                  <a:pt x="841" y="2466"/>
                  <a:pt x="851" y="2428"/>
                  <a:pt x="869" y="2396"/>
                </a:cubicBezTo>
                <a:lnTo>
                  <a:pt x="869" y="2396"/>
                </a:lnTo>
                <a:cubicBezTo>
                  <a:pt x="870" y="2396"/>
                  <a:pt x="870" y="2396"/>
                  <a:pt x="870" y="2395"/>
                </a:cubicBezTo>
                <a:lnTo>
                  <a:pt x="870" y="2395"/>
                </a:lnTo>
                <a:cubicBezTo>
                  <a:pt x="872" y="2393"/>
                  <a:pt x="873" y="2390"/>
                  <a:pt x="875" y="2388"/>
                </a:cubicBezTo>
                <a:lnTo>
                  <a:pt x="875" y="2388"/>
                </a:lnTo>
                <a:cubicBezTo>
                  <a:pt x="876" y="2387"/>
                  <a:pt x="876" y="2385"/>
                  <a:pt x="877" y="2384"/>
                </a:cubicBezTo>
                <a:lnTo>
                  <a:pt x="877" y="2384"/>
                </a:lnTo>
                <a:cubicBezTo>
                  <a:pt x="878" y="2382"/>
                  <a:pt x="879" y="2381"/>
                  <a:pt x="880" y="2379"/>
                </a:cubicBezTo>
                <a:lnTo>
                  <a:pt x="880" y="2379"/>
                </a:lnTo>
                <a:cubicBezTo>
                  <a:pt x="882" y="2377"/>
                  <a:pt x="883" y="2375"/>
                  <a:pt x="884" y="2373"/>
                </a:cubicBezTo>
                <a:lnTo>
                  <a:pt x="884" y="2373"/>
                </a:lnTo>
                <a:cubicBezTo>
                  <a:pt x="885" y="2372"/>
                  <a:pt x="886" y="2372"/>
                  <a:pt x="887" y="2371"/>
                </a:cubicBezTo>
                <a:lnTo>
                  <a:pt x="887" y="2371"/>
                </a:lnTo>
                <a:cubicBezTo>
                  <a:pt x="897" y="2358"/>
                  <a:pt x="908" y="2346"/>
                  <a:pt x="921" y="2336"/>
                </a:cubicBezTo>
                <a:lnTo>
                  <a:pt x="921" y="2336"/>
                </a:lnTo>
                <a:cubicBezTo>
                  <a:pt x="973" y="2294"/>
                  <a:pt x="1047" y="2270"/>
                  <a:pt x="1129" y="2270"/>
                </a:cubicBezTo>
                <a:lnTo>
                  <a:pt x="1129" y="2270"/>
                </a:lnTo>
                <a:cubicBezTo>
                  <a:pt x="1222" y="2270"/>
                  <a:pt x="1299" y="2299"/>
                  <a:pt x="1349" y="2348"/>
                </a:cubicBezTo>
                <a:lnTo>
                  <a:pt x="1349" y="2348"/>
                </a:lnTo>
                <a:cubicBezTo>
                  <a:pt x="1376" y="2373"/>
                  <a:pt x="1396" y="2405"/>
                  <a:pt x="1407" y="2442"/>
                </a:cubicBezTo>
                <a:lnTo>
                  <a:pt x="1407" y="2442"/>
                </a:lnTo>
                <a:cubicBezTo>
                  <a:pt x="1416" y="2466"/>
                  <a:pt x="1419" y="2492"/>
                  <a:pt x="1419" y="2521"/>
                </a:cubicBezTo>
                <a:lnTo>
                  <a:pt x="1419" y="2521"/>
                </a:lnTo>
                <a:cubicBezTo>
                  <a:pt x="1419" y="2585"/>
                  <a:pt x="1390" y="2680"/>
                  <a:pt x="1342" y="2775"/>
                </a:cubicBezTo>
                <a:lnTo>
                  <a:pt x="1342" y="2775"/>
                </a:lnTo>
                <a:cubicBezTo>
                  <a:pt x="1324" y="2811"/>
                  <a:pt x="1326" y="2854"/>
                  <a:pt x="1347" y="2888"/>
                </a:cubicBezTo>
                <a:lnTo>
                  <a:pt x="1347" y="2888"/>
                </a:lnTo>
                <a:cubicBezTo>
                  <a:pt x="1348" y="2891"/>
                  <a:pt x="1350" y="2893"/>
                  <a:pt x="1351" y="2895"/>
                </a:cubicBezTo>
                <a:lnTo>
                  <a:pt x="1351" y="2895"/>
                </a:lnTo>
                <a:cubicBezTo>
                  <a:pt x="1374" y="2926"/>
                  <a:pt x="1409" y="2945"/>
                  <a:pt x="1447" y="2945"/>
                </a:cubicBezTo>
                <a:lnTo>
                  <a:pt x="1447" y="2945"/>
                </a:lnTo>
                <a:lnTo>
                  <a:pt x="2264" y="2945"/>
                </a:lnTo>
                <a:lnTo>
                  <a:pt x="2264" y="2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2" name="Freeform 58">
            <a:extLst>
              <a:ext uri="{FF2B5EF4-FFF2-40B4-BE49-F238E27FC236}">
                <a16:creationId xmlns:a16="http://schemas.microsoft.com/office/drawing/2014/main" id="{FB4797C3-98E5-9A44-8689-57CAC3CE0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465" y="10011340"/>
            <a:ext cx="758119" cy="758119"/>
          </a:xfrm>
          <a:custGeom>
            <a:avLst/>
            <a:gdLst>
              <a:gd name="T0" fmla="*/ 262 w 609"/>
              <a:gd name="T1" fmla="*/ 455 h 609"/>
              <a:gd name="T2" fmla="*/ 249 w 609"/>
              <a:gd name="T3" fmla="*/ 469 h 609"/>
              <a:gd name="T4" fmla="*/ 262 w 609"/>
              <a:gd name="T5" fmla="*/ 484 h 609"/>
              <a:gd name="T6" fmla="*/ 511 w 609"/>
              <a:gd name="T7" fmla="*/ 484 h 609"/>
              <a:gd name="T8" fmla="*/ 525 w 609"/>
              <a:gd name="T9" fmla="*/ 469 h 609"/>
              <a:gd name="T10" fmla="*/ 511 w 609"/>
              <a:gd name="T11" fmla="*/ 290 h 609"/>
              <a:gd name="T12" fmla="*/ 262 w 609"/>
              <a:gd name="T13" fmla="*/ 290 h 609"/>
              <a:gd name="T14" fmla="*/ 249 w 609"/>
              <a:gd name="T15" fmla="*/ 304 h 609"/>
              <a:gd name="T16" fmla="*/ 511 w 609"/>
              <a:gd name="T17" fmla="*/ 318 h 609"/>
              <a:gd name="T18" fmla="*/ 525 w 609"/>
              <a:gd name="T19" fmla="*/ 304 h 609"/>
              <a:gd name="T20" fmla="*/ 511 w 609"/>
              <a:gd name="T21" fmla="*/ 290 h 609"/>
              <a:gd name="T22" fmla="*/ 580 w 609"/>
              <a:gd name="T23" fmla="*/ 552 h 609"/>
              <a:gd name="T24" fmla="*/ 55 w 609"/>
              <a:gd name="T25" fmla="*/ 580 h 609"/>
              <a:gd name="T26" fmla="*/ 27 w 609"/>
              <a:gd name="T27" fmla="*/ 552 h 609"/>
              <a:gd name="T28" fmla="*/ 27 w 609"/>
              <a:gd name="T29" fmla="*/ 55 h 609"/>
              <a:gd name="T30" fmla="*/ 552 w 609"/>
              <a:gd name="T31" fmla="*/ 27 h 609"/>
              <a:gd name="T32" fmla="*/ 580 w 609"/>
              <a:gd name="T33" fmla="*/ 55 h 609"/>
              <a:gd name="T34" fmla="*/ 552 w 609"/>
              <a:gd name="T35" fmla="*/ 0 h 609"/>
              <a:gd name="T36" fmla="*/ 55 w 609"/>
              <a:gd name="T37" fmla="*/ 0 h 609"/>
              <a:gd name="T38" fmla="*/ 0 w 609"/>
              <a:gd name="T39" fmla="*/ 552 h 609"/>
              <a:gd name="T40" fmla="*/ 55 w 609"/>
              <a:gd name="T41" fmla="*/ 608 h 609"/>
              <a:gd name="T42" fmla="*/ 552 w 609"/>
              <a:gd name="T43" fmla="*/ 608 h 609"/>
              <a:gd name="T44" fmla="*/ 608 w 609"/>
              <a:gd name="T45" fmla="*/ 55 h 609"/>
              <a:gd name="T46" fmla="*/ 552 w 609"/>
              <a:gd name="T47" fmla="*/ 0 h 609"/>
              <a:gd name="T48" fmla="*/ 262 w 609"/>
              <a:gd name="T49" fmla="*/ 124 h 609"/>
              <a:gd name="T50" fmla="*/ 249 w 609"/>
              <a:gd name="T51" fmla="*/ 138 h 609"/>
              <a:gd name="T52" fmla="*/ 262 w 609"/>
              <a:gd name="T53" fmla="*/ 152 h 609"/>
              <a:gd name="T54" fmla="*/ 511 w 609"/>
              <a:gd name="T55" fmla="*/ 152 h 609"/>
              <a:gd name="T56" fmla="*/ 525 w 609"/>
              <a:gd name="T57" fmla="*/ 138 h 609"/>
              <a:gd name="T58" fmla="*/ 138 w 609"/>
              <a:gd name="T59" fmla="*/ 83 h 609"/>
              <a:gd name="T60" fmla="*/ 83 w 609"/>
              <a:gd name="T61" fmla="*/ 123 h 609"/>
              <a:gd name="T62" fmla="*/ 100 w 609"/>
              <a:gd name="T63" fmla="*/ 193 h 609"/>
              <a:gd name="T64" fmla="*/ 176 w 609"/>
              <a:gd name="T65" fmla="*/ 193 h 609"/>
              <a:gd name="T66" fmla="*/ 193 w 609"/>
              <a:gd name="T67" fmla="*/ 123 h 609"/>
              <a:gd name="T68" fmla="*/ 138 w 609"/>
              <a:gd name="T69" fmla="*/ 83 h 609"/>
              <a:gd name="T70" fmla="*/ 138 w 609"/>
              <a:gd name="T71" fmla="*/ 414 h 609"/>
              <a:gd name="T72" fmla="*/ 83 w 609"/>
              <a:gd name="T73" fmla="*/ 454 h 609"/>
              <a:gd name="T74" fmla="*/ 100 w 609"/>
              <a:gd name="T75" fmla="*/ 525 h 609"/>
              <a:gd name="T76" fmla="*/ 176 w 609"/>
              <a:gd name="T77" fmla="*/ 525 h 609"/>
              <a:gd name="T78" fmla="*/ 193 w 609"/>
              <a:gd name="T79" fmla="*/ 454 h 609"/>
              <a:gd name="T80" fmla="*/ 138 w 609"/>
              <a:gd name="T81" fmla="*/ 249 h 609"/>
              <a:gd name="T82" fmla="*/ 83 w 609"/>
              <a:gd name="T83" fmla="*/ 288 h 609"/>
              <a:gd name="T84" fmla="*/ 100 w 609"/>
              <a:gd name="T85" fmla="*/ 359 h 609"/>
              <a:gd name="T86" fmla="*/ 176 w 609"/>
              <a:gd name="T87" fmla="*/ 359 h 609"/>
              <a:gd name="T88" fmla="*/ 193 w 609"/>
              <a:gd name="T89" fmla="*/ 288 h 609"/>
              <a:gd name="T90" fmla="*/ 138 w 609"/>
              <a:gd name="T91" fmla="*/ 249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09" h="609">
                <a:moveTo>
                  <a:pt x="511" y="455"/>
                </a:moveTo>
                <a:lnTo>
                  <a:pt x="262" y="455"/>
                </a:lnTo>
                <a:lnTo>
                  <a:pt x="262" y="455"/>
                </a:lnTo>
                <a:cubicBezTo>
                  <a:pt x="255" y="455"/>
                  <a:pt x="249" y="462"/>
                  <a:pt x="249" y="469"/>
                </a:cubicBezTo>
                <a:lnTo>
                  <a:pt x="249" y="469"/>
                </a:lnTo>
                <a:cubicBezTo>
                  <a:pt x="249" y="477"/>
                  <a:pt x="255" y="484"/>
                  <a:pt x="262" y="484"/>
                </a:cubicBezTo>
                <a:lnTo>
                  <a:pt x="511" y="484"/>
                </a:lnTo>
                <a:lnTo>
                  <a:pt x="511" y="484"/>
                </a:lnTo>
                <a:cubicBezTo>
                  <a:pt x="518" y="484"/>
                  <a:pt x="525" y="477"/>
                  <a:pt x="525" y="469"/>
                </a:cubicBezTo>
                <a:lnTo>
                  <a:pt x="525" y="469"/>
                </a:lnTo>
                <a:cubicBezTo>
                  <a:pt x="525" y="462"/>
                  <a:pt x="518" y="455"/>
                  <a:pt x="511" y="455"/>
                </a:cubicBezTo>
                <a:close/>
                <a:moveTo>
                  <a:pt x="511" y="290"/>
                </a:moveTo>
                <a:lnTo>
                  <a:pt x="262" y="290"/>
                </a:lnTo>
                <a:lnTo>
                  <a:pt x="262" y="290"/>
                </a:lnTo>
                <a:cubicBezTo>
                  <a:pt x="255" y="290"/>
                  <a:pt x="249" y="296"/>
                  <a:pt x="249" y="304"/>
                </a:cubicBezTo>
                <a:lnTo>
                  <a:pt x="249" y="304"/>
                </a:lnTo>
                <a:cubicBezTo>
                  <a:pt x="249" y="311"/>
                  <a:pt x="255" y="318"/>
                  <a:pt x="262" y="318"/>
                </a:cubicBezTo>
                <a:lnTo>
                  <a:pt x="511" y="318"/>
                </a:lnTo>
                <a:lnTo>
                  <a:pt x="511" y="318"/>
                </a:lnTo>
                <a:cubicBezTo>
                  <a:pt x="518" y="318"/>
                  <a:pt x="525" y="311"/>
                  <a:pt x="525" y="304"/>
                </a:cubicBezTo>
                <a:lnTo>
                  <a:pt x="525" y="304"/>
                </a:lnTo>
                <a:cubicBezTo>
                  <a:pt x="525" y="296"/>
                  <a:pt x="518" y="290"/>
                  <a:pt x="511" y="290"/>
                </a:cubicBezTo>
                <a:close/>
                <a:moveTo>
                  <a:pt x="580" y="552"/>
                </a:moveTo>
                <a:lnTo>
                  <a:pt x="580" y="552"/>
                </a:lnTo>
                <a:cubicBezTo>
                  <a:pt x="580" y="567"/>
                  <a:pt x="567" y="580"/>
                  <a:pt x="552" y="580"/>
                </a:cubicBezTo>
                <a:lnTo>
                  <a:pt x="55" y="580"/>
                </a:lnTo>
                <a:lnTo>
                  <a:pt x="55" y="580"/>
                </a:lnTo>
                <a:cubicBezTo>
                  <a:pt x="39" y="580"/>
                  <a:pt x="27" y="567"/>
                  <a:pt x="27" y="552"/>
                </a:cubicBezTo>
                <a:lnTo>
                  <a:pt x="27" y="55"/>
                </a:lnTo>
                <a:lnTo>
                  <a:pt x="27" y="55"/>
                </a:lnTo>
                <a:cubicBezTo>
                  <a:pt x="27" y="40"/>
                  <a:pt x="39" y="27"/>
                  <a:pt x="55" y="27"/>
                </a:cubicBezTo>
                <a:lnTo>
                  <a:pt x="552" y="27"/>
                </a:lnTo>
                <a:lnTo>
                  <a:pt x="552" y="27"/>
                </a:lnTo>
                <a:cubicBezTo>
                  <a:pt x="567" y="27"/>
                  <a:pt x="580" y="40"/>
                  <a:pt x="580" y="55"/>
                </a:cubicBezTo>
                <a:lnTo>
                  <a:pt x="580" y="552"/>
                </a:lnTo>
                <a:close/>
                <a:moveTo>
                  <a:pt x="552" y="0"/>
                </a:moveTo>
                <a:lnTo>
                  <a:pt x="55" y="0"/>
                </a:lnTo>
                <a:lnTo>
                  <a:pt x="55" y="0"/>
                </a:lnTo>
                <a:cubicBezTo>
                  <a:pt x="25" y="0"/>
                  <a:pt x="0" y="25"/>
                  <a:pt x="0" y="55"/>
                </a:cubicBezTo>
                <a:lnTo>
                  <a:pt x="0" y="552"/>
                </a:lnTo>
                <a:lnTo>
                  <a:pt x="0" y="552"/>
                </a:lnTo>
                <a:cubicBezTo>
                  <a:pt x="0" y="583"/>
                  <a:pt x="25" y="608"/>
                  <a:pt x="55" y="608"/>
                </a:cubicBezTo>
                <a:lnTo>
                  <a:pt x="552" y="608"/>
                </a:lnTo>
                <a:lnTo>
                  <a:pt x="552" y="608"/>
                </a:lnTo>
                <a:cubicBezTo>
                  <a:pt x="583" y="608"/>
                  <a:pt x="608" y="583"/>
                  <a:pt x="608" y="552"/>
                </a:cubicBezTo>
                <a:lnTo>
                  <a:pt x="608" y="55"/>
                </a:lnTo>
                <a:lnTo>
                  <a:pt x="608" y="55"/>
                </a:lnTo>
                <a:cubicBezTo>
                  <a:pt x="608" y="25"/>
                  <a:pt x="583" y="0"/>
                  <a:pt x="552" y="0"/>
                </a:cubicBezTo>
                <a:close/>
                <a:moveTo>
                  <a:pt x="511" y="124"/>
                </a:moveTo>
                <a:lnTo>
                  <a:pt x="262" y="124"/>
                </a:lnTo>
                <a:lnTo>
                  <a:pt x="262" y="124"/>
                </a:lnTo>
                <a:cubicBezTo>
                  <a:pt x="255" y="124"/>
                  <a:pt x="249" y="131"/>
                  <a:pt x="249" y="138"/>
                </a:cubicBezTo>
                <a:lnTo>
                  <a:pt x="249" y="138"/>
                </a:lnTo>
                <a:cubicBezTo>
                  <a:pt x="249" y="145"/>
                  <a:pt x="255" y="152"/>
                  <a:pt x="262" y="152"/>
                </a:cubicBezTo>
                <a:lnTo>
                  <a:pt x="511" y="152"/>
                </a:lnTo>
                <a:lnTo>
                  <a:pt x="511" y="152"/>
                </a:lnTo>
                <a:cubicBezTo>
                  <a:pt x="518" y="152"/>
                  <a:pt x="525" y="145"/>
                  <a:pt x="525" y="138"/>
                </a:cubicBezTo>
                <a:lnTo>
                  <a:pt x="525" y="138"/>
                </a:lnTo>
                <a:cubicBezTo>
                  <a:pt x="525" y="131"/>
                  <a:pt x="518" y="124"/>
                  <a:pt x="511" y="124"/>
                </a:cubicBezTo>
                <a:close/>
                <a:moveTo>
                  <a:pt x="138" y="83"/>
                </a:moveTo>
                <a:lnTo>
                  <a:pt x="123" y="123"/>
                </a:lnTo>
                <a:lnTo>
                  <a:pt x="83" y="123"/>
                </a:lnTo>
                <a:lnTo>
                  <a:pt x="115" y="148"/>
                </a:lnTo>
                <a:lnTo>
                  <a:pt x="100" y="193"/>
                </a:lnTo>
                <a:lnTo>
                  <a:pt x="138" y="165"/>
                </a:lnTo>
                <a:lnTo>
                  <a:pt x="176" y="193"/>
                </a:lnTo>
                <a:lnTo>
                  <a:pt x="161" y="148"/>
                </a:lnTo>
                <a:lnTo>
                  <a:pt x="193" y="123"/>
                </a:lnTo>
                <a:lnTo>
                  <a:pt x="153" y="123"/>
                </a:lnTo>
                <a:lnTo>
                  <a:pt x="138" y="83"/>
                </a:lnTo>
                <a:close/>
                <a:moveTo>
                  <a:pt x="153" y="454"/>
                </a:moveTo>
                <a:lnTo>
                  <a:pt x="138" y="414"/>
                </a:lnTo>
                <a:lnTo>
                  <a:pt x="123" y="454"/>
                </a:lnTo>
                <a:lnTo>
                  <a:pt x="83" y="454"/>
                </a:lnTo>
                <a:lnTo>
                  <a:pt x="115" y="479"/>
                </a:lnTo>
                <a:lnTo>
                  <a:pt x="100" y="525"/>
                </a:lnTo>
                <a:lnTo>
                  <a:pt x="138" y="497"/>
                </a:lnTo>
                <a:lnTo>
                  <a:pt x="176" y="525"/>
                </a:lnTo>
                <a:lnTo>
                  <a:pt x="161" y="479"/>
                </a:lnTo>
                <a:lnTo>
                  <a:pt x="193" y="454"/>
                </a:lnTo>
                <a:lnTo>
                  <a:pt x="153" y="454"/>
                </a:lnTo>
                <a:close/>
                <a:moveTo>
                  <a:pt x="138" y="249"/>
                </a:moveTo>
                <a:lnTo>
                  <a:pt x="123" y="288"/>
                </a:lnTo>
                <a:lnTo>
                  <a:pt x="83" y="288"/>
                </a:lnTo>
                <a:lnTo>
                  <a:pt x="115" y="313"/>
                </a:lnTo>
                <a:lnTo>
                  <a:pt x="100" y="359"/>
                </a:lnTo>
                <a:lnTo>
                  <a:pt x="138" y="331"/>
                </a:lnTo>
                <a:lnTo>
                  <a:pt x="176" y="359"/>
                </a:lnTo>
                <a:lnTo>
                  <a:pt x="161" y="313"/>
                </a:lnTo>
                <a:lnTo>
                  <a:pt x="193" y="288"/>
                </a:lnTo>
                <a:lnTo>
                  <a:pt x="153" y="288"/>
                </a:lnTo>
                <a:lnTo>
                  <a:pt x="138" y="2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FA3D4E-55A6-754D-9B84-4CE6C0F492CC}"/>
              </a:ext>
            </a:extLst>
          </p:cNvPr>
          <p:cNvSpPr txBox="1"/>
          <p:nvPr/>
        </p:nvSpPr>
        <p:spPr>
          <a:xfrm>
            <a:off x="1752223" y="4621377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1719A-40A7-2C46-9AF0-F717A44812A4}"/>
              </a:ext>
            </a:extLst>
          </p:cNvPr>
          <p:cNvSpPr txBox="1"/>
          <p:nvPr/>
        </p:nvSpPr>
        <p:spPr>
          <a:xfrm>
            <a:off x="2933701" y="3925098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EF5691A3-E4B7-BC48-8A7C-50AE3C39D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8042" y="7242557"/>
            <a:ext cx="93390" cy="1323960"/>
          </a:xfrm>
          <a:custGeom>
            <a:avLst/>
            <a:gdLst>
              <a:gd name="T0" fmla="*/ 36 w 73"/>
              <a:gd name="T1" fmla="*/ 1060 h 1061"/>
              <a:gd name="T2" fmla="*/ 36 w 73"/>
              <a:gd name="T3" fmla="*/ 1060 h 1061"/>
              <a:gd name="T4" fmla="*/ 0 w 73"/>
              <a:gd name="T5" fmla="*/ 1024 h 1061"/>
              <a:gd name="T6" fmla="*/ 0 w 73"/>
              <a:gd name="T7" fmla="*/ 36 h 1061"/>
              <a:gd name="T8" fmla="*/ 0 w 73"/>
              <a:gd name="T9" fmla="*/ 36 h 1061"/>
              <a:gd name="T10" fmla="*/ 36 w 73"/>
              <a:gd name="T11" fmla="*/ 0 h 1061"/>
              <a:gd name="T12" fmla="*/ 36 w 73"/>
              <a:gd name="T13" fmla="*/ 0 h 1061"/>
              <a:gd name="T14" fmla="*/ 72 w 73"/>
              <a:gd name="T15" fmla="*/ 36 h 1061"/>
              <a:gd name="T16" fmla="*/ 72 w 73"/>
              <a:gd name="T17" fmla="*/ 1024 h 1061"/>
              <a:gd name="T18" fmla="*/ 72 w 73"/>
              <a:gd name="T19" fmla="*/ 1024 h 1061"/>
              <a:gd name="T20" fmla="*/ 36 w 73"/>
              <a:gd name="T21" fmla="*/ 1060 h 1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" h="1061">
                <a:moveTo>
                  <a:pt x="36" y="1060"/>
                </a:moveTo>
                <a:lnTo>
                  <a:pt x="36" y="1060"/>
                </a:lnTo>
                <a:cubicBezTo>
                  <a:pt x="16" y="1060"/>
                  <a:pt x="0" y="1044"/>
                  <a:pt x="0" y="1024"/>
                </a:cubicBezTo>
                <a:lnTo>
                  <a:pt x="0" y="36"/>
                </a:lnTo>
                <a:lnTo>
                  <a:pt x="0" y="36"/>
                </a:lnTo>
                <a:cubicBezTo>
                  <a:pt x="0" y="16"/>
                  <a:pt x="16" y="0"/>
                  <a:pt x="36" y="0"/>
                </a:cubicBezTo>
                <a:lnTo>
                  <a:pt x="36" y="0"/>
                </a:lnTo>
                <a:cubicBezTo>
                  <a:pt x="56" y="0"/>
                  <a:pt x="72" y="16"/>
                  <a:pt x="72" y="36"/>
                </a:cubicBezTo>
                <a:lnTo>
                  <a:pt x="72" y="1024"/>
                </a:lnTo>
                <a:lnTo>
                  <a:pt x="72" y="1024"/>
                </a:lnTo>
                <a:cubicBezTo>
                  <a:pt x="72" y="1044"/>
                  <a:pt x="56" y="1060"/>
                  <a:pt x="36" y="10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AF2E033B-2248-9F48-A6AB-41A2F38C8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8166" y="7000834"/>
            <a:ext cx="307643" cy="307643"/>
          </a:xfrm>
          <a:custGeom>
            <a:avLst/>
            <a:gdLst>
              <a:gd name="T0" fmla="*/ 245 w 246"/>
              <a:gd name="T1" fmla="*/ 122 h 245"/>
              <a:gd name="T2" fmla="*/ 245 w 246"/>
              <a:gd name="T3" fmla="*/ 122 h 245"/>
              <a:gd name="T4" fmla="*/ 122 w 246"/>
              <a:gd name="T5" fmla="*/ 244 h 245"/>
              <a:gd name="T6" fmla="*/ 122 w 246"/>
              <a:gd name="T7" fmla="*/ 244 h 245"/>
              <a:gd name="T8" fmla="*/ 0 w 246"/>
              <a:gd name="T9" fmla="*/ 122 h 245"/>
              <a:gd name="T10" fmla="*/ 0 w 246"/>
              <a:gd name="T11" fmla="*/ 122 h 245"/>
              <a:gd name="T12" fmla="*/ 122 w 246"/>
              <a:gd name="T13" fmla="*/ 0 h 245"/>
              <a:gd name="T14" fmla="*/ 122 w 246"/>
              <a:gd name="T15" fmla="*/ 0 h 245"/>
              <a:gd name="T16" fmla="*/ 245 w 246"/>
              <a:gd name="T17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6" h="245">
                <a:moveTo>
                  <a:pt x="245" y="122"/>
                </a:moveTo>
                <a:lnTo>
                  <a:pt x="245" y="122"/>
                </a:lnTo>
                <a:cubicBezTo>
                  <a:pt x="245" y="189"/>
                  <a:pt x="190" y="244"/>
                  <a:pt x="122" y="244"/>
                </a:cubicBezTo>
                <a:lnTo>
                  <a:pt x="122" y="244"/>
                </a:lnTo>
                <a:cubicBezTo>
                  <a:pt x="54" y="244"/>
                  <a:pt x="0" y="189"/>
                  <a:pt x="0" y="122"/>
                </a:cubicBezTo>
                <a:lnTo>
                  <a:pt x="0" y="122"/>
                </a:lnTo>
                <a:cubicBezTo>
                  <a:pt x="0" y="54"/>
                  <a:pt x="54" y="0"/>
                  <a:pt x="122" y="0"/>
                </a:cubicBezTo>
                <a:lnTo>
                  <a:pt x="122" y="0"/>
                </a:lnTo>
                <a:cubicBezTo>
                  <a:pt x="190" y="0"/>
                  <a:pt x="245" y="54"/>
                  <a:pt x="245" y="12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4B9C31C-56EC-B542-9497-530479903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2693" y="8291833"/>
            <a:ext cx="4653094" cy="4658588"/>
          </a:xfrm>
          <a:custGeom>
            <a:avLst/>
            <a:gdLst>
              <a:gd name="T0" fmla="*/ 3736 w 3737"/>
              <a:gd name="T1" fmla="*/ 1868 h 3738"/>
              <a:gd name="T2" fmla="*/ 3736 w 3737"/>
              <a:gd name="T3" fmla="*/ 1868 h 3738"/>
              <a:gd name="T4" fmla="*/ 1868 w 3737"/>
              <a:gd name="T5" fmla="*/ 3737 h 3738"/>
              <a:gd name="T6" fmla="*/ 1868 w 3737"/>
              <a:gd name="T7" fmla="*/ 3737 h 3738"/>
              <a:gd name="T8" fmla="*/ 0 w 3737"/>
              <a:gd name="T9" fmla="*/ 1868 h 3738"/>
              <a:gd name="T10" fmla="*/ 0 w 3737"/>
              <a:gd name="T11" fmla="*/ 1868 h 3738"/>
              <a:gd name="T12" fmla="*/ 1868 w 3737"/>
              <a:gd name="T13" fmla="*/ 0 h 3738"/>
              <a:gd name="T14" fmla="*/ 1868 w 3737"/>
              <a:gd name="T15" fmla="*/ 0 h 3738"/>
              <a:gd name="T16" fmla="*/ 3736 w 3737"/>
              <a:gd name="T17" fmla="*/ 1868 h 3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7" h="3738">
                <a:moveTo>
                  <a:pt x="3736" y="1868"/>
                </a:moveTo>
                <a:lnTo>
                  <a:pt x="3736" y="1868"/>
                </a:lnTo>
                <a:cubicBezTo>
                  <a:pt x="3736" y="2900"/>
                  <a:pt x="2900" y="3737"/>
                  <a:pt x="1868" y="3737"/>
                </a:cubicBezTo>
                <a:lnTo>
                  <a:pt x="1868" y="3737"/>
                </a:lnTo>
                <a:cubicBezTo>
                  <a:pt x="837" y="3737"/>
                  <a:pt x="0" y="2900"/>
                  <a:pt x="0" y="1868"/>
                </a:cubicBezTo>
                <a:lnTo>
                  <a:pt x="0" y="1868"/>
                </a:lnTo>
                <a:cubicBezTo>
                  <a:pt x="0" y="837"/>
                  <a:pt x="837" y="0"/>
                  <a:pt x="1868" y="0"/>
                </a:cubicBezTo>
                <a:lnTo>
                  <a:pt x="1868" y="0"/>
                </a:lnTo>
                <a:cubicBezTo>
                  <a:pt x="2900" y="0"/>
                  <a:pt x="3736" y="837"/>
                  <a:pt x="3736" y="18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676A0F79-B8BB-8944-8DC7-2C39D4356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6612" y="8626945"/>
            <a:ext cx="2823720" cy="3669737"/>
          </a:xfrm>
          <a:custGeom>
            <a:avLst/>
            <a:gdLst>
              <a:gd name="T0" fmla="*/ 2230 w 2265"/>
              <a:gd name="T1" fmla="*/ 2071 h 2945"/>
              <a:gd name="T2" fmla="*/ 2160 w 2265"/>
              <a:gd name="T3" fmla="*/ 2067 h 2945"/>
              <a:gd name="T4" fmla="*/ 1590 w 2265"/>
              <a:gd name="T5" fmla="*/ 1809 h 2945"/>
              <a:gd name="T6" fmla="*/ 1885 w 2265"/>
              <a:gd name="T7" fmla="*/ 1474 h 2945"/>
              <a:gd name="T8" fmla="*/ 2229 w 2265"/>
              <a:gd name="T9" fmla="*/ 1553 h 2945"/>
              <a:gd name="T10" fmla="*/ 2264 w 2265"/>
              <a:gd name="T11" fmla="*/ 674 h 2945"/>
              <a:gd name="T12" fmla="*/ 1448 w 2265"/>
              <a:gd name="T13" fmla="*/ 674 h 2945"/>
              <a:gd name="T14" fmla="*/ 1347 w 2265"/>
              <a:gd name="T15" fmla="*/ 618 h 2945"/>
              <a:gd name="T16" fmla="*/ 1343 w 2265"/>
              <a:gd name="T17" fmla="*/ 505 h 2945"/>
              <a:gd name="T18" fmla="*/ 1408 w 2265"/>
              <a:gd name="T19" fmla="*/ 171 h 2945"/>
              <a:gd name="T20" fmla="*/ 1349 w 2265"/>
              <a:gd name="T21" fmla="*/ 77 h 2945"/>
              <a:gd name="T22" fmla="*/ 922 w 2265"/>
              <a:gd name="T23" fmla="*/ 65 h 2945"/>
              <a:gd name="T24" fmla="*/ 887 w 2265"/>
              <a:gd name="T25" fmla="*/ 100 h 2945"/>
              <a:gd name="T26" fmla="*/ 881 w 2265"/>
              <a:gd name="T27" fmla="*/ 109 h 2945"/>
              <a:gd name="T28" fmla="*/ 877 w 2265"/>
              <a:gd name="T29" fmla="*/ 114 h 2945"/>
              <a:gd name="T30" fmla="*/ 870 w 2265"/>
              <a:gd name="T31" fmla="*/ 125 h 2945"/>
              <a:gd name="T32" fmla="*/ 870 w 2265"/>
              <a:gd name="T33" fmla="*/ 125 h 2945"/>
              <a:gd name="T34" fmla="*/ 838 w 2265"/>
              <a:gd name="T35" fmla="*/ 251 h 2945"/>
              <a:gd name="T36" fmla="*/ 911 w 2265"/>
              <a:gd name="T37" fmla="*/ 505 h 2945"/>
              <a:gd name="T38" fmla="*/ 807 w 2265"/>
              <a:gd name="T39" fmla="*/ 674 h 2945"/>
              <a:gd name="T40" fmla="*/ 0 w 2265"/>
              <a:gd name="T41" fmla="*/ 1494 h 2945"/>
              <a:gd name="T42" fmla="*/ 54 w 2265"/>
              <a:gd name="T43" fmla="*/ 1592 h 2945"/>
              <a:gd name="T44" fmla="*/ 423 w 2265"/>
              <a:gd name="T45" fmla="*/ 1525 h 2945"/>
              <a:gd name="T46" fmla="*/ 437 w 2265"/>
              <a:gd name="T47" fmla="*/ 1525 h 2945"/>
              <a:gd name="T48" fmla="*/ 549 w 2265"/>
              <a:gd name="T49" fmla="*/ 1557 h 2945"/>
              <a:gd name="T50" fmla="*/ 557 w 2265"/>
              <a:gd name="T51" fmla="*/ 1561 h 2945"/>
              <a:gd name="T52" fmla="*/ 565 w 2265"/>
              <a:gd name="T53" fmla="*/ 1567 h 2945"/>
              <a:gd name="T54" fmla="*/ 571 w 2265"/>
              <a:gd name="T55" fmla="*/ 1572 h 2945"/>
              <a:gd name="T56" fmla="*/ 609 w 2265"/>
              <a:gd name="T57" fmla="*/ 1609 h 2945"/>
              <a:gd name="T58" fmla="*/ 674 w 2265"/>
              <a:gd name="T59" fmla="*/ 1815 h 2945"/>
              <a:gd name="T60" fmla="*/ 503 w 2265"/>
              <a:gd name="T61" fmla="*/ 2094 h 2945"/>
              <a:gd name="T62" fmla="*/ 423 w 2265"/>
              <a:gd name="T63" fmla="*/ 2106 h 2945"/>
              <a:gd name="T64" fmla="*/ 56 w 2265"/>
              <a:gd name="T65" fmla="*/ 2034 h 2945"/>
              <a:gd name="T66" fmla="*/ 50 w 2265"/>
              <a:gd name="T67" fmla="*/ 2038 h 2945"/>
              <a:gd name="T68" fmla="*/ 0 w 2265"/>
              <a:gd name="T69" fmla="*/ 2944 h 2945"/>
              <a:gd name="T70" fmla="*/ 905 w 2265"/>
              <a:gd name="T71" fmla="*/ 2890 h 2945"/>
              <a:gd name="T72" fmla="*/ 911 w 2265"/>
              <a:gd name="T73" fmla="*/ 2775 h 2945"/>
              <a:gd name="T74" fmla="*/ 839 w 2265"/>
              <a:gd name="T75" fmla="*/ 2507 h 2945"/>
              <a:gd name="T76" fmla="*/ 870 w 2265"/>
              <a:gd name="T77" fmla="*/ 2396 h 2945"/>
              <a:gd name="T78" fmla="*/ 875 w 2265"/>
              <a:gd name="T79" fmla="*/ 2388 h 2945"/>
              <a:gd name="T80" fmla="*/ 877 w 2265"/>
              <a:gd name="T81" fmla="*/ 2384 h 2945"/>
              <a:gd name="T82" fmla="*/ 885 w 2265"/>
              <a:gd name="T83" fmla="*/ 2373 h 2945"/>
              <a:gd name="T84" fmla="*/ 887 w 2265"/>
              <a:gd name="T85" fmla="*/ 2370 h 2945"/>
              <a:gd name="T86" fmla="*/ 1129 w 2265"/>
              <a:gd name="T87" fmla="*/ 2270 h 2945"/>
              <a:gd name="T88" fmla="*/ 1349 w 2265"/>
              <a:gd name="T89" fmla="*/ 2347 h 2945"/>
              <a:gd name="T90" fmla="*/ 1420 w 2265"/>
              <a:gd name="T91" fmla="*/ 2521 h 2945"/>
              <a:gd name="T92" fmla="*/ 1343 w 2265"/>
              <a:gd name="T93" fmla="*/ 2775 h 2945"/>
              <a:gd name="T94" fmla="*/ 1352 w 2265"/>
              <a:gd name="T95" fmla="*/ 2895 h 2945"/>
              <a:gd name="T96" fmla="*/ 1448 w 2265"/>
              <a:gd name="T97" fmla="*/ 2944 h 2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65" h="2945">
                <a:moveTo>
                  <a:pt x="2264" y="2131"/>
                </a:moveTo>
                <a:lnTo>
                  <a:pt x="2264" y="2131"/>
                </a:lnTo>
                <a:cubicBezTo>
                  <a:pt x="2264" y="2106"/>
                  <a:pt x="2252" y="2084"/>
                  <a:pt x="2230" y="2071"/>
                </a:cubicBezTo>
                <a:lnTo>
                  <a:pt x="2230" y="2071"/>
                </a:lnTo>
                <a:cubicBezTo>
                  <a:pt x="2209" y="2057"/>
                  <a:pt x="2182" y="2056"/>
                  <a:pt x="2160" y="2067"/>
                </a:cubicBezTo>
                <a:lnTo>
                  <a:pt x="2160" y="2067"/>
                </a:lnTo>
                <a:cubicBezTo>
                  <a:pt x="2059" y="2116"/>
                  <a:pt x="1959" y="2144"/>
                  <a:pt x="1885" y="2144"/>
                </a:cubicBezTo>
                <a:lnTo>
                  <a:pt x="1885" y="2144"/>
                </a:lnTo>
                <a:cubicBezTo>
                  <a:pt x="1709" y="2144"/>
                  <a:pt x="1590" y="2010"/>
                  <a:pt x="1590" y="1809"/>
                </a:cubicBezTo>
                <a:lnTo>
                  <a:pt x="1590" y="1809"/>
                </a:lnTo>
                <a:cubicBezTo>
                  <a:pt x="1590" y="1609"/>
                  <a:pt x="1709" y="1474"/>
                  <a:pt x="1885" y="1474"/>
                </a:cubicBezTo>
                <a:lnTo>
                  <a:pt x="1885" y="1474"/>
                </a:lnTo>
                <a:cubicBezTo>
                  <a:pt x="1957" y="1474"/>
                  <a:pt x="2057" y="1504"/>
                  <a:pt x="2160" y="1556"/>
                </a:cubicBezTo>
                <a:lnTo>
                  <a:pt x="2160" y="1556"/>
                </a:lnTo>
                <a:cubicBezTo>
                  <a:pt x="2182" y="1567"/>
                  <a:pt x="2208" y="1566"/>
                  <a:pt x="2229" y="1553"/>
                </a:cubicBezTo>
                <a:lnTo>
                  <a:pt x="2229" y="1553"/>
                </a:lnTo>
                <a:cubicBezTo>
                  <a:pt x="2251" y="1539"/>
                  <a:pt x="2264" y="1516"/>
                  <a:pt x="2264" y="1490"/>
                </a:cubicBezTo>
                <a:lnTo>
                  <a:pt x="2264" y="674"/>
                </a:lnTo>
                <a:lnTo>
                  <a:pt x="1448" y="674"/>
                </a:lnTo>
                <a:lnTo>
                  <a:pt x="1448" y="674"/>
                </a:lnTo>
                <a:lnTo>
                  <a:pt x="1448" y="674"/>
                </a:lnTo>
                <a:cubicBezTo>
                  <a:pt x="1409" y="674"/>
                  <a:pt x="1374" y="656"/>
                  <a:pt x="1352" y="624"/>
                </a:cubicBezTo>
                <a:lnTo>
                  <a:pt x="1352" y="624"/>
                </a:lnTo>
                <a:cubicBezTo>
                  <a:pt x="1351" y="622"/>
                  <a:pt x="1349" y="620"/>
                  <a:pt x="1347" y="618"/>
                </a:cubicBezTo>
                <a:lnTo>
                  <a:pt x="1347" y="618"/>
                </a:lnTo>
                <a:cubicBezTo>
                  <a:pt x="1326" y="583"/>
                  <a:pt x="1324" y="541"/>
                  <a:pt x="1343" y="505"/>
                </a:cubicBezTo>
                <a:lnTo>
                  <a:pt x="1343" y="505"/>
                </a:lnTo>
                <a:cubicBezTo>
                  <a:pt x="1391" y="410"/>
                  <a:pt x="1420" y="315"/>
                  <a:pt x="1420" y="251"/>
                </a:cubicBezTo>
                <a:lnTo>
                  <a:pt x="1420" y="251"/>
                </a:lnTo>
                <a:cubicBezTo>
                  <a:pt x="1420" y="222"/>
                  <a:pt x="1415" y="195"/>
                  <a:pt x="1408" y="171"/>
                </a:cubicBezTo>
                <a:lnTo>
                  <a:pt x="1408" y="171"/>
                </a:lnTo>
                <a:cubicBezTo>
                  <a:pt x="1396" y="135"/>
                  <a:pt x="1376" y="103"/>
                  <a:pt x="1349" y="77"/>
                </a:cubicBezTo>
                <a:lnTo>
                  <a:pt x="1349" y="77"/>
                </a:lnTo>
                <a:cubicBezTo>
                  <a:pt x="1299" y="28"/>
                  <a:pt x="1223" y="0"/>
                  <a:pt x="1129" y="0"/>
                </a:cubicBezTo>
                <a:lnTo>
                  <a:pt x="1129" y="0"/>
                </a:lnTo>
                <a:cubicBezTo>
                  <a:pt x="1047" y="0"/>
                  <a:pt x="973" y="23"/>
                  <a:pt x="922" y="65"/>
                </a:cubicBezTo>
                <a:lnTo>
                  <a:pt x="922" y="65"/>
                </a:lnTo>
                <a:cubicBezTo>
                  <a:pt x="908" y="76"/>
                  <a:pt x="897" y="88"/>
                  <a:pt x="887" y="100"/>
                </a:cubicBezTo>
                <a:lnTo>
                  <a:pt x="887" y="100"/>
                </a:lnTo>
                <a:cubicBezTo>
                  <a:pt x="886" y="101"/>
                  <a:pt x="886" y="102"/>
                  <a:pt x="885" y="103"/>
                </a:cubicBezTo>
                <a:lnTo>
                  <a:pt x="885" y="103"/>
                </a:lnTo>
                <a:cubicBezTo>
                  <a:pt x="884" y="105"/>
                  <a:pt x="882" y="106"/>
                  <a:pt x="881" y="109"/>
                </a:cubicBezTo>
                <a:lnTo>
                  <a:pt x="881" y="109"/>
                </a:lnTo>
                <a:cubicBezTo>
                  <a:pt x="880" y="110"/>
                  <a:pt x="878" y="112"/>
                  <a:pt x="877" y="114"/>
                </a:cubicBezTo>
                <a:lnTo>
                  <a:pt x="877" y="114"/>
                </a:lnTo>
                <a:cubicBezTo>
                  <a:pt x="876" y="115"/>
                  <a:pt x="876" y="116"/>
                  <a:pt x="875" y="117"/>
                </a:cubicBezTo>
                <a:lnTo>
                  <a:pt x="875" y="117"/>
                </a:lnTo>
                <a:cubicBezTo>
                  <a:pt x="874" y="120"/>
                  <a:pt x="872" y="122"/>
                  <a:pt x="870" y="125"/>
                </a:cubicBezTo>
                <a:lnTo>
                  <a:pt x="870" y="125"/>
                </a:lnTo>
                <a:lnTo>
                  <a:pt x="870" y="125"/>
                </a:lnTo>
                <a:lnTo>
                  <a:pt x="870" y="125"/>
                </a:lnTo>
                <a:cubicBezTo>
                  <a:pt x="851" y="158"/>
                  <a:pt x="840" y="195"/>
                  <a:pt x="839" y="236"/>
                </a:cubicBezTo>
                <a:lnTo>
                  <a:pt x="839" y="236"/>
                </a:lnTo>
                <a:cubicBezTo>
                  <a:pt x="839" y="241"/>
                  <a:pt x="838" y="246"/>
                  <a:pt x="838" y="251"/>
                </a:cubicBezTo>
                <a:lnTo>
                  <a:pt x="838" y="251"/>
                </a:lnTo>
                <a:cubicBezTo>
                  <a:pt x="838" y="316"/>
                  <a:pt x="865" y="412"/>
                  <a:pt x="911" y="505"/>
                </a:cubicBezTo>
                <a:lnTo>
                  <a:pt x="911" y="505"/>
                </a:lnTo>
                <a:cubicBezTo>
                  <a:pt x="929" y="542"/>
                  <a:pt x="927" y="585"/>
                  <a:pt x="905" y="620"/>
                </a:cubicBezTo>
                <a:lnTo>
                  <a:pt x="905" y="620"/>
                </a:lnTo>
                <a:cubicBezTo>
                  <a:pt x="884" y="654"/>
                  <a:pt x="847" y="674"/>
                  <a:pt x="807" y="674"/>
                </a:cubicBezTo>
                <a:lnTo>
                  <a:pt x="0" y="674"/>
                </a:lnTo>
                <a:lnTo>
                  <a:pt x="0" y="682"/>
                </a:lnTo>
                <a:lnTo>
                  <a:pt x="0" y="1494"/>
                </a:lnTo>
                <a:lnTo>
                  <a:pt x="0" y="1494"/>
                </a:lnTo>
                <a:cubicBezTo>
                  <a:pt x="0" y="1534"/>
                  <a:pt x="20" y="1571"/>
                  <a:pt x="54" y="1592"/>
                </a:cubicBezTo>
                <a:lnTo>
                  <a:pt x="54" y="1592"/>
                </a:lnTo>
                <a:cubicBezTo>
                  <a:pt x="89" y="1613"/>
                  <a:pt x="132" y="1616"/>
                  <a:pt x="168" y="1598"/>
                </a:cubicBezTo>
                <a:lnTo>
                  <a:pt x="168" y="1598"/>
                </a:lnTo>
                <a:cubicBezTo>
                  <a:pt x="262" y="1552"/>
                  <a:pt x="357" y="1525"/>
                  <a:pt x="423" y="1525"/>
                </a:cubicBezTo>
                <a:lnTo>
                  <a:pt x="423" y="1525"/>
                </a:lnTo>
                <a:cubicBezTo>
                  <a:pt x="428" y="1525"/>
                  <a:pt x="433" y="1525"/>
                  <a:pt x="437" y="1525"/>
                </a:cubicBezTo>
                <a:lnTo>
                  <a:pt x="437" y="1525"/>
                </a:lnTo>
                <a:cubicBezTo>
                  <a:pt x="479" y="1527"/>
                  <a:pt x="516" y="1538"/>
                  <a:pt x="548" y="1556"/>
                </a:cubicBezTo>
                <a:lnTo>
                  <a:pt x="548" y="1556"/>
                </a:lnTo>
                <a:cubicBezTo>
                  <a:pt x="548" y="1556"/>
                  <a:pt x="549" y="1556"/>
                  <a:pt x="549" y="1557"/>
                </a:cubicBezTo>
                <a:lnTo>
                  <a:pt x="549" y="1557"/>
                </a:lnTo>
                <a:cubicBezTo>
                  <a:pt x="551" y="1558"/>
                  <a:pt x="554" y="1560"/>
                  <a:pt x="557" y="1561"/>
                </a:cubicBezTo>
                <a:lnTo>
                  <a:pt x="557" y="1561"/>
                </a:lnTo>
                <a:cubicBezTo>
                  <a:pt x="558" y="1563"/>
                  <a:pt x="559" y="1563"/>
                  <a:pt x="560" y="1564"/>
                </a:cubicBezTo>
                <a:lnTo>
                  <a:pt x="560" y="1564"/>
                </a:lnTo>
                <a:cubicBezTo>
                  <a:pt x="562" y="1565"/>
                  <a:pt x="564" y="1566"/>
                  <a:pt x="565" y="1567"/>
                </a:cubicBezTo>
                <a:lnTo>
                  <a:pt x="565" y="1567"/>
                </a:lnTo>
                <a:cubicBezTo>
                  <a:pt x="567" y="1569"/>
                  <a:pt x="569" y="1570"/>
                  <a:pt x="571" y="1572"/>
                </a:cubicBezTo>
                <a:lnTo>
                  <a:pt x="571" y="1572"/>
                </a:lnTo>
                <a:cubicBezTo>
                  <a:pt x="572" y="1572"/>
                  <a:pt x="572" y="1573"/>
                  <a:pt x="573" y="1574"/>
                </a:cubicBezTo>
                <a:lnTo>
                  <a:pt x="573" y="1574"/>
                </a:lnTo>
                <a:cubicBezTo>
                  <a:pt x="586" y="1583"/>
                  <a:pt x="598" y="1595"/>
                  <a:pt x="609" y="1609"/>
                </a:cubicBezTo>
                <a:lnTo>
                  <a:pt x="609" y="1609"/>
                </a:lnTo>
                <a:cubicBezTo>
                  <a:pt x="650" y="1660"/>
                  <a:pt x="674" y="1733"/>
                  <a:pt x="674" y="1815"/>
                </a:cubicBezTo>
                <a:lnTo>
                  <a:pt x="674" y="1815"/>
                </a:lnTo>
                <a:cubicBezTo>
                  <a:pt x="674" y="1909"/>
                  <a:pt x="646" y="1985"/>
                  <a:pt x="597" y="2036"/>
                </a:cubicBezTo>
                <a:lnTo>
                  <a:pt x="597" y="2036"/>
                </a:lnTo>
                <a:cubicBezTo>
                  <a:pt x="571" y="2063"/>
                  <a:pt x="540" y="2083"/>
                  <a:pt x="503" y="2094"/>
                </a:cubicBezTo>
                <a:lnTo>
                  <a:pt x="503" y="2094"/>
                </a:lnTo>
                <a:cubicBezTo>
                  <a:pt x="478" y="2102"/>
                  <a:pt x="451" y="2106"/>
                  <a:pt x="423" y="2106"/>
                </a:cubicBezTo>
                <a:lnTo>
                  <a:pt x="423" y="2106"/>
                </a:lnTo>
                <a:cubicBezTo>
                  <a:pt x="359" y="2106"/>
                  <a:pt x="264" y="2077"/>
                  <a:pt x="169" y="2029"/>
                </a:cubicBezTo>
                <a:lnTo>
                  <a:pt x="169" y="2029"/>
                </a:lnTo>
                <a:cubicBezTo>
                  <a:pt x="133" y="2011"/>
                  <a:pt x="91" y="2013"/>
                  <a:pt x="56" y="2034"/>
                </a:cubicBezTo>
                <a:lnTo>
                  <a:pt x="56" y="2034"/>
                </a:lnTo>
                <a:cubicBezTo>
                  <a:pt x="53" y="2035"/>
                  <a:pt x="52" y="2037"/>
                  <a:pt x="50" y="2038"/>
                </a:cubicBezTo>
                <a:lnTo>
                  <a:pt x="50" y="2038"/>
                </a:lnTo>
                <a:cubicBezTo>
                  <a:pt x="19" y="2060"/>
                  <a:pt x="0" y="2095"/>
                  <a:pt x="0" y="2134"/>
                </a:cubicBezTo>
                <a:lnTo>
                  <a:pt x="0" y="2134"/>
                </a:lnTo>
                <a:lnTo>
                  <a:pt x="0" y="2944"/>
                </a:lnTo>
                <a:lnTo>
                  <a:pt x="807" y="2944"/>
                </a:lnTo>
                <a:lnTo>
                  <a:pt x="807" y="2944"/>
                </a:lnTo>
                <a:cubicBezTo>
                  <a:pt x="847" y="2944"/>
                  <a:pt x="884" y="2924"/>
                  <a:pt x="905" y="2890"/>
                </a:cubicBezTo>
                <a:lnTo>
                  <a:pt x="905" y="2890"/>
                </a:lnTo>
                <a:cubicBezTo>
                  <a:pt x="927" y="2855"/>
                  <a:pt x="929" y="2812"/>
                  <a:pt x="911" y="2775"/>
                </a:cubicBezTo>
                <a:lnTo>
                  <a:pt x="911" y="2775"/>
                </a:lnTo>
                <a:cubicBezTo>
                  <a:pt x="865" y="2682"/>
                  <a:pt x="838" y="2587"/>
                  <a:pt x="838" y="2521"/>
                </a:cubicBezTo>
                <a:lnTo>
                  <a:pt x="838" y="2521"/>
                </a:lnTo>
                <a:cubicBezTo>
                  <a:pt x="838" y="2516"/>
                  <a:pt x="839" y="2511"/>
                  <a:pt x="839" y="2507"/>
                </a:cubicBezTo>
                <a:lnTo>
                  <a:pt x="839" y="2507"/>
                </a:lnTo>
                <a:cubicBezTo>
                  <a:pt x="840" y="2465"/>
                  <a:pt x="851" y="2428"/>
                  <a:pt x="870" y="2396"/>
                </a:cubicBezTo>
                <a:lnTo>
                  <a:pt x="870" y="2396"/>
                </a:lnTo>
                <a:cubicBezTo>
                  <a:pt x="870" y="2396"/>
                  <a:pt x="870" y="2396"/>
                  <a:pt x="870" y="2395"/>
                </a:cubicBezTo>
                <a:lnTo>
                  <a:pt x="870" y="2395"/>
                </a:lnTo>
                <a:cubicBezTo>
                  <a:pt x="872" y="2393"/>
                  <a:pt x="874" y="2390"/>
                  <a:pt x="875" y="2388"/>
                </a:cubicBezTo>
                <a:lnTo>
                  <a:pt x="875" y="2388"/>
                </a:lnTo>
                <a:cubicBezTo>
                  <a:pt x="876" y="2386"/>
                  <a:pt x="876" y="2385"/>
                  <a:pt x="877" y="2384"/>
                </a:cubicBezTo>
                <a:lnTo>
                  <a:pt x="877" y="2384"/>
                </a:lnTo>
                <a:cubicBezTo>
                  <a:pt x="878" y="2382"/>
                  <a:pt x="880" y="2381"/>
                  <a:pt x="881" y="2379"/>
                </a:cubicBezTo>
                <a:lnTo>
                  <a:pt x="881" y="2379"/>
                </a:lnTo>
                <a:cubicBezTo>
                  <a:pt x="882" y="2377"/>
                  <a:pt x="884" y="2375"/>
                  <a:pt x="885" y="2373"/>
                </a:cubicBezTo>
                <a:lnTo>
                  <a:pt x="885" y="2373"/>
                </a:lnTo>
                <a:cubicBezTo>
                  <a:pt x="886" y="2372"/>
                  <a:pt x="886" y="2372"/>
                  <a:pt x="887" y="2370"/>
                </a:cubicBezTo>
                <a:lnTo>
                  <a:pt x="887" y="2370"/>
                </a:lnTo>
                <a:cubicBezTo>
                  <a:pt x="897" y="2358"/>
                  <a:pt x="908" y="2346"/>
                  <a:pt x="922" y="2335"/>
                </a:cubicBezTo>
                <a:lnTo>
                  <a:pt x="922" y="2335"/>
                </a:lnTo>
                <a:cubicBezTo>
                  <a:pt x="973" y="2294"/>
                  <a:pt x="1047" y="2270"/>
                  <a:pt x="1129" y="2270"/>
                </a:cubicBezTo>
                <a:lnTo>
                  <a:pt x="1129" y="2270"/>
                </a:lnTo>
                <a:cubicBezTo>
                  <a:pt x="1223" y="2270"/>
                  <a:pt x="1299" y="2298"/>
                  <a:pt x="1349" y="2347"/>
                </a:cubicBezTo>
                <a:lnTo>
                  <a:pt x="1349" y="2347"/>
                </a:lnTo>
                <a:cubicBezTo>
                  <a:pt x="1376" y="2373"/>
                  <a:pt x="1396" y="2405"/>
                  <a:pt x="1408" y="2441"/>
                </a:cubicBezTo>
                <a:lnTo>
                  <a:pt x="1408" y="2441"/>
                </a:lnTo>
                <a:cubicBezTo>
                  <a:pt x="1415" y="2466"/>
                  <a:pt x="1420" y="2492"/>
                  <a:pt x="1420" y="2521"/>
                </a:cubicBezTo>
                <a:lnTo>
                  <a:pt x="1420" y="2521"/>
                </a:lnTo>
                <a:cubicBezTo>
                  <a:pt x="1420" y="2585"/>
                  <a:pt x="1391" y="2680"/>
                  <a:pt x="1343" y="2775"/>
                </a:cubicBezTo>
                <a:lnTo>
                  <a:pt x="1343" y="2775"/>
                </a:lnTo>
                <a:cubicBezTo>
                  <a:pt x="1324" y="2811"/>
                  <a:pt x="1326" y="2853"/>
                  <a:pt x="1347" y="2888"/>
                </a:cubicBezTo>
                <a:lnTo>
                  <a:pt x="1347" y="2888"/>
                </a:lnTo>
                <a:cubicBezTo>
                  <a:pt x="1349" y="2890"/>
                  <a:pt x="1351" y="2892"/>
                  <a:pt x="1352" y="2895"/>
                </a:cubicBezTo>
                <a:lnTo>
                  <a:pt x="1352" y="2895"/>
                </a:lnTo>
                <a:cubicBezTo>
                  <a:pt x="1374" y="2926"/>
                  <a:pt x="1409" y="2944"/>
                  <a:pt x="1448" y="2944"/>
                </a:cubicBezTo>
                <a:lnTo>
                  <a:pt x="1448" y="2944"/>
                </a:lnTo>
                <a:lnTo>
                  <a:pt x="2264" y="2944"/>
                </a:lnTo>
                <a:lnTo>
                  <a:pt x="2264" y="213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3" name="Freeform 59">
            <a:extLst>
              <a:ext uri="{FF2B5EF4-FFF2-40B4-BE49-F238E27FC236}">
                <a16:creationId xmlns:a16="http://schemas.microsoft.com/office/drawing/2014/main" id="{4B166D1A-7818-D64C-AD9F-59F37919B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2930" y="10154174"/>
            <a:ext cx="758119" cy="758119"/>
          </a:xfrm>
          <a:custGeom>
            <a:avLst/>
            <a:gdLst>
              <a:gd name="T0" fmla="*/ 414 w 609"/>
              <a:gd name="T1" fmla="*/ 331 h 608"/>
              <a:gd name="T2" fmla="*/ 387 w 609"/>
              <a:gd name="T3" fmla="*/ 303 h 608"/>
              <a:gd name="T4" fmla="*/ 414 w 609"/>
              <a:gd name="T5" fmla="*/ 276 h 608"/>
              <a:gd name="T6" fmla="*/ 442 w 609"/>
              <a:gd name="T7" fmla="*/ 303 h 608"/>
              <a:gd name="T8" fmla="*/ 511 w 609"/>
              <a:gd name="T9" fmla="*/ 290 h 608"/>
              <a:gd name="T10" fmla="*/ 468 w 609"/>
              <a:gd name="T11" fmla="*/ 290 h 608"/>
              <a:gd name="T12" fmla="*/ 414 w 609"/>
              <a:gd name="T13" fmla="*/ 248 h 608"/>
              <a:gd name="T14" fmla="*/ 97 w 609"/>
              <a:gd name="T15" fmla="*/ 290 h 608"/>
              <a:gd name="T16" fmla="*/ 83 w 609"/>
              <a:gd name="T17" fmla="*/ 303 h 608"/>
              <a:gd name="T18" fmla="*/ 97 w 609"/>
              <a:gd name="T19" fmla="*/ 317 h 608"/>
              <a:gd name="T20" fmla="*/ 361 w 609"/>
              <a:gd name="T21" fmla="*/ 317 h 608"/>
              <a:gd name="T22" fmla="*/ 414 w 609"/>
              <a:gd name="T23" fmla="*/ 359 h 608"/>
              <a:gd name="T24" fmla="*/ 511 w 609"/>
              <a:gd name="T25" fmla="*/ 317 h 608"/>
              <a:gd name="T26" fmla="*/ 525 w 609"/>
              <a:gd name="T27" fmla="*/ 303 h 608"/>
              <a:gd name="T28" fmla="*/ 511 w 609"/>
              <a:gd name="T29" fmla="*/ 290 h 608"/>
              <a:gd name="T30" fmla="*/ 221 w 609"/>
              <a:gd name="T31" fmla="*/ 179 h 608"/>
              <a:gd name="T32" fmla="*/ 194 w 609"/>
              <a:gd name="T33" fmla="*/ 152 h 608"/>
              <a:gd name="T34" fmla="*/ 221 w 609"/>
              <a:gd name="T35" fmla="*/ 124 h 608"/>
              <a:gd name="T36" fmla="*/ 249 w 609"/>
              <a:gd name="T37" fmla="*/ 152 h 608"/>
              <a:gd name="T38" fmla="*/ 511 w 609"/>
              <a:gd name="T39" fmla="*/ 138 h 608"/>
              <a:gd name="T40" fmla="*/ 274 w 609"/>
              <a:gd name="T41" fmla="*/ 138 h 608"/>
              <a:gd name="T42" fmla="*/ 221 w 609"/>
              <a:gd name="T43" fmla="*/ 97 h 608"/>
              <a:gd name="T44" fmla="*/ 97 w 609"/>
              <a:gd name="T45" fmla="*/ 138 h 608"/>
              <a:gd name="T46" fmla="*/ 83 w 609"/>
              <a:gd name="T47" fmla="*/ 152 h 608"/>
              <a:gd name="T48" fmla="*/ 97 w 609"/>
              <a:gd name="T49" fmla="*/ 166 h 608"/>
              <a:gd name="T50" fmla="*/ 168 w 609"/>
              <a:gd name="T51" fmla="*/ 166 h 608"/>
              <a:gd name="T52" fmla="*/ 221 w 609"/>
              <a:gd name="T53" fmla="*/ 207 h 608"/>
              <a:gd name="T54" fmla="*/ 511 w 609"/>
              <a:gd name="T55" fmla="*/ 166 h 608"/>
              <a:gd name="T56" fmla="*/ 525 w 609"/>
              <a:gd name="T57" fmla="*/ 152 h 608"/>
              <a:gd name="T58" fmla="*/ 511 w 609"/>
              <a:gd name="T59" fmla="*/ 138 h 608"/>
              <a:gd name="T60" fmla="*/ 580 w 609"/>
              <a:gd name="T61" fmla="*/ 552 h 608"/>
              <a:gd name="T62" fmla="*/ 56 w 609"/>
              <a:gd name="T63" fmla="*/ 580 h 608"/>
              <a:gd name="T64" fmla="*/ 28 w 609"/>
              <a:gd name="T65" fmla="*/ 552 h 608"/>
              <a:gd name="T66" fmla="*/ 28 w 609"/>
              <a:gd name="T67" fmla="*/ 55 h 608"/>
              <a:gd name="T68" fmla="*/ 553 w 609"/>
              <a:gd name="T69" fmla="*/ 28 h 608"/>
              <a:gd name="T70" fmla="*/ 580 w 609"/>
              <a:gd name="T71" fmla="*/ 55 h 608"/>
              <a:gd name="T72" fmla="*/ 553 w 609"/>
              <a:gd name="T73" fmla="*/ 0 h 608"/>
              <a:gd name="T74" fmla="*/ 56 w 609"/>
              <a:gd name="T75" fmla="*/ 0 h 608"/>
              <a:gd name="T76" fmla="*/ 0 w 609"/>
              <a:gd name="T77" fmla="*/ 552 h 608"/>
              <a:gd name="T78" fmla="*/ 56 w 609"/>
              <a:gd name="T79" fmla="*/ 607 h 608"/>
              <a:gd name="T80" fmla="*/ 553 w 609"/>
              <a:gd name="T81" fmla="*/ 607 h 608"/>
              <a:gd name="T82" fmla="*/ 608 w 609"/>
              <a:gd name="T83" fmla="*/ 55 h 608"/>
              <a:gd name="T84" fmla="*/ 553 w 609"/>
              <a:gd name="T85" fmla="*/ 0 h 608"/>
              <a:gd name="T86" fmla="*/ 276 w 609"/>
              <a:gd name="T87" fmla="*/ 483 h 608"/>
              <a:gd name="T88" fmla="*/ 249 w 609"/>
              <a:gd name="T89" fmla="*/ 456 h 608"/>
              <a:gd name="T90" fmla="*/ 276 w 609"/>
              <a:gd name="T91" fmla="*/ 428 h 608"/>
              <a:gd name="T92" fmla="*/ 304 w 609"/>
              <a:gd name="T93" fmla="*/ 456 h 608"/>
              <a:gd name="T94" fmla="*/ 511 w 609"/>
              <a:gd name="T95" fmla="*/ 442 h 608"/>
              <a:gd name="T96" fmla="*/ 330 w 609"/>
              <a:gd name="T97" fmla="*/ 442 h 608"/>
              <a:gd name="T98" fmla="*/ 276 w 609"/>
              <a:gd name="T99" fmla="*/ 401 h 608"/>
              <a:gd name="T100" fmla="*/ 97 w 609"/>
              <a:gd name="T101" fmla="*/ 442 h 608"/>
              <a:gd name="T102" fmla="*/ 83 w 609"/>
              <a:gd name="T103" fmla="*/ 456 h 608"/>
              <a:gd name="T104" fmla="*/ 97 w 609"/>
              <a:gd name="T105" fmla="*/ 469 h 608"/>
              <a:gd name="T106" fmla="*/ 223 w 609"/>
              <a:gd name="T107" fmla="*/ 469 h 608"/>
              <a:gd name="T108" fmla="*/ 276 w 609"/>
              <a:gd name="T109" fmla="*/ 511 h 608"/>
              <a:gd name="T110" fmla="*/ 511 w 609"/>
              <a:gd name="T111" fmla="*/ 469 h 608"/>
              <a:gd name="T112" fmla="*/ 525 w 609"/>
              <a:gd name="T113" fmla="*/ 456 h 608"/>
              <a:gd name="T114" fmla="*/ 511 w 609"/>
              <a:gd name="T115" fmla="*/ 442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09" h="608">
                <a:moveTo>
                  <a:pt x="414" y="331"/>
                </a:moveTo>
                <a:lnTo>
                  <a:pt x="414" y="331"/>
                </a:lnTo>
                <a:cubicBezTo>
                  <a:pt x="399" y="331"/>
                  <a:pt x="387" y="319"/>
                  <a:pt x="387" y="303"/>
                </a:cubicBezTo>
                <a:lnTo>
                  <a:pt x="387" y="303"/>
                </a:lnTo>
                <a:cubicBezTo>
                  <a:pt x="387" y="288"/>
                  <a:pt x="399" y="276"/>
                  <a:pt x="414" y="276"/>
                </a:cubicBezTo>
                <a:lnTo>
                  <a:pt x="414" y="276"/>
                </a:lnTo>
                <a:cubicBezTo>
                  <a:pt x="430" y="276"/>
                  <a:pt x="442" y="288"/>
                  <a:pt x="442" y="303"/>
                </a:cubicBezTo>
                <a:lnTo>
                  <a:pt x="442" y="303"/>
                </a:lnTo>
                <a:cubicBezTo>
                  <a:pt x="442" y="319"/>
                  <a:pt x="430" y="331"/>
                  <a:pt x="414" y="331"/>
                </a:cubicBezTo>
                <a:close/>
                <a:moveTo>
                  <a:pt x="511" y="290"/>
                </a:moveTo>
                <a:lnTo>
                  <a:pt x="468" y="290"/>
                </a:lnTo>
                <a:lnTo>
                  <a:pt x="468" y="290"/>
                </a:lnTo>
                <a:cubicBezTo>
                  <a:pt x="462" y="266"/>
                  <a:pt x="440" y="248"/>
                  <a:pt x="414" y="248"/>
                </a:cubicBezTo>
                <a:lnTo>
                  <a:pt x="414" y="248"/>
                </a:lnTo>
                <a:cubicBezTo>
                  <a:pt x="389" y="248"/>
                  <a:pt x="367" y="266"/>
                  <a:pt x="361" y="290"/>
                </a:cubicBezTo>
                <a:lnTo>
                  <a:pt x="97" y="290"/>
                </a:lnTo>
                <a:lnTo>
                  <a:pt x="97" y="290"/>
                </a:lnTo>
                <a:cubicBezTo>
                  <a:pt x="89" y="290"/>
                  <a:pt x="83" y="296"/>
                  <a:pt x="83" y="303"/>
                </a:cubicBezTo>
                <a:lnTo>
                  <a:pt x="83" y="303"/>
                </a:lnTo>
                <a:cubicBezTo>
                  <a:pt x="83" y="311"/>
                  <a:pt x="89" y="317"/>
                  <a:pt x="97" y="317"/>
                </a:cubicBezTo>
                <a:lnTo>
                  <a:pt x="361" y="317"/>
                </a:lnTo>
                <a:lnTo>
                  <a:pt x="361" y="317"/>
                </a:lnTo>
                <a:cubicBezTo>
                  <a:pt x="367" y="341"/>
                  <a:pt x="389" y="359"/>
                  <a:pt x="414" y="359"/>
                </a:cubicBezTo>
                <a:lnTo>
                  <a:pt x="414" y="359"/>
                </a:lnTo>
                <a:cubicBezTo>
                  <a:pt x="440" y="359"/>
                  <a:pt x="462" y="341"/>
                  <a:pt x="468" y="317"/>
                </a:cubicBezTo>
                <a:lnTo>
                  <a:pt x="511" y="317"/>
                </a:lnTo>
                <a:lnTo>
                  <a:pt x="511" y="317"/>
                </a:lnTo>
                <a:cubicBezTo>
                  <a:pt x="519" y="317"/>
                  <a:pt x="525" y="311"/>
                  <a:pt x="525" y="303"/>
                </a:cubicBezTo>
                <a:lnTo>
                  <a:pt x="525" y="303"/>
                </a:lnTo>
                <a:cubicBezTo>
                  <a:pt x="525" y="296"/>
                  <a:pt x="519" y="290"/>
                  <a:pt x="511" y="290"/>
                </a:cubicBezTo>
                <a:close/>
                <a:moveTo>
                  <a:pt x="221" y="179"/>
                </a:moveTo>
                <a:lnTo>
                  <a:pt x="221" y="179"/>
                </a:lnTo>
                <a:cubicBezTo>
                  <a:pt x="206" y="179"/>
                  <a:pt x="194" y="167"/>
                  <a:pt x="194" y="152"/>
                </a:cubicBezTo>
                <a:lnTo>
                  <a:pt x="194" y="152"/>
                </a:lnTo>
                <a:cubicBezTo>
                  <a:pt x="194" y="136"/>
                  <a:pt x="206" y="124"/>
                  <a:pt x="221" y="124"/>
                </a:cubicBezTo>
                <a:lnTo>
                  <a:pt x="221" y="124"/>
                </a:lnTo>
                <a:cubicBezTo>
                  <a:pt x="236" y="124"/>
                  <a:pt x="249" y="136"/>
                  <a:pt x="249" y="152"/>
                </a:cubicBezTo>
                <a:lnTo>
                  <a:pt x="249" y="152"/>
                </a:lnTo>
                <a:cubicBezTo>
                  <a:pt x="249" y="167"/>
                  <a:pt x="236" y="179"/>
                  <a:pt x="221" y="179"/>
                </a:cubicBezTo>
                <a:close/>
                <a:moveTo>
                  <a:pt x="511" y="138"/>
                </a:moveTo>
                <a:lnTo>
                  <a:pt x="274" y="138"/>
                </a:lnTo>
                <a:lnTo>
                  <a:pt x="274" y="138"/>
                </a:lnTo>
                <a:cubicBezTo>
                  <a:pt x="268" y="115"/>
                  <a:pt x="247" y="97"/>
                  <a:pt x="221" y="97"/>
                </a:cubicBezTo>
                <a:lnTo>
                  <a:pt x="221" y="97"/>
                </a:lnTo>
                <a:cubicBezTo>
                  <a:pt x="195" y="97"/>
                  <a:pt x="174" y="115"/>
                  <a:pt x="168" y="138"/>
                </a:cubicBezTo>
                <a:lnTo>
                  <a:pt x="97" y="138"/>
                </a:lnTo>
                <a:lnTo>
                  <a:pt x="97" y="138"/>
                </a:lnTo>
                <a:cubicBezTo>
                  <a:pt x="89" y="138"/>
                  <a:pt x="83" y="144"/>
                  <a:pt x="83" y="152"/>
                </a:cubicBezTo>
                <a:lnTo>
                  <a:pt x="83" y="152"/>
                </a:lnTo>
                <a:cubicBezTo>
                  <a:pt x="83" y="160"/>
                  <a:pt x="89" y="166"/>
                  <a:pt x="97" y="166"/>
                </a:cubicBezTo>
                <a:lnTo>
                  <a:pt x="168" y="166"/>
                </a:lnTo>
                <a:lnTo>
                  <a:pt x="168" y="166"/>
                </a:lnTo>
                <a:cubicBezTo>
                  <a:pt x="174" y="190"/>
                  <a:pt x="195" y="207"/>
                  <a:pt x="221" y="207"/>
                </a:cubicBezTo>
                <a:lnTo>
                  <a:pt x="221" y="207"/>
                </a:lnTo>
                <a:cubicBezTo>
                  <a:pt x="247" y="207"/>
                  <a:pt x="268" y="190"/>
                  <a:pt x="274" y="166"/>
                </a:cubicBezTo>
                <a:lnTo>
                  <a:pt x="511" y="166"/>
                </a:lnTo>
                <a:lnTo>
                  <a:pt x="511" y="166"/>
                </a:lnTo>
                <a:cubicBezTo>
                  <a:pt x="519" y="166"/>
                  <a:pt x="525" y="160"/>
                  <a:pt x="525" y="152"/>
                </a:cubicBezTo>
                <a:lnTo>
                  <a:pt x="525" y="152"/>
                </a:lnTo>
                <a:cubicBezTo>
                  <a:pt x="525" y="144"/>
                  <a:pt x="519" y="138"/>
                  <a:pt x="511" y="138"/>
                </a:cubicBezTo>
                <a:close/>
                <a:moveTo>
                  <a:pt x="580" y="552"/>
                </a:moveTo>
                <a:lnTo>
                  <a:pt x="580" y="552"/>
                </a:lnTo>
                <a:cubicBezTo>
                  <a:pt x="580" y="568"/>
                  <a:pt x="568" y="580"/>
                  <a:pt x="553" y="580"/>
                </a:cubicBezTo>
                <a:lnTo>
                  <a:pt x="56" y="580"/>
                </a:lnTo>
                <a:lnTo>
                  <a:pt x="56" y="580"/>
                </a:lnTo>
                <a:cubicBezTo>
                  <a:pt x="40" y="580"/>
                  <a:pt x="28" y="568"/>
                  <a:pt x="28" y="552"/>
                </a:cubicBezTo>
                <a:lnTo>
                  <a:pt x="28" y="55"/>
                </a:lnTo>
                <a:lnTo>
                  <a:pt x="28" y="55"/>
                </a:lnTo>
                <a:cubicBezTo>
                  <a:pt x="28" y="40"/>
                  <a:pt x="40" y="28"/>
                  <a:pt x="56" y="28"/>
                </a:cubicBezTo>
                <a:lnTo>
                  <a:pt x="553" y="28"/>
                </a:lnTo>
                <a:lnTo>
                  <a:pt x="553" y="28"/>
                </a:lnTo>
                <a:cubicBezTo>
                  <a:pt x="568" y="28"/>
                  <a:pt x="580" y="40"/>
                  <a:pt x="580" y="55"/>
                </a:cubicBezTo>
                <a:lnTo>
                  <a:pt x="580" y="552"/>
                </a:lnTo>
                <a:close/>
                <a:moveTo>
                  <a:pt x="553" y="0"/>
                </a:moveTo>
                <a:lnTo>
                  <a:pt x="56" y="0"/>
                </a:lnTo>
                <a:lnTo>
                  <a:pt x="56" y="0"/>
                </a:lnTo>
                <a:cubicBezTo>
                  <a:pt x="25" y="0"/>
                  <a:pt x="0" y="24"/>
                  <a:pt x="0" y="55"/>
                </a:cubicBezTo>
                <a:lnTo>
                  <a:pt x="0" y="552"/>
                </a:lnTo>
                <a:lnTo>
                  <a:pt x="0" y="552"/>
                </a:lnTo>
                <a:cubicBezTo>
                  <a:pt x="0" y="583"/>
                  <a:pt x="25" y="607"/>
                  <a:pt x="56" y="607"/>
                </a:cubicBezTo>
                <a:lnTo>
                  <a:pt x="553" y="607"/>
                </a:lnTo>
                <a:lnTo>
                  <a:pt x="553" y="607"/>
                </a:lnTo>
                <a:cubicBezTo>
                  <a:pt x="583" y="607"/>
                  <a:pt x="608" y="583"/>
                  <a:pt x="608" y="552"/>
                </a:cubicBezTo>
                <a:lnTo>
                  <a:pt x="608" y="55"/>
                </a:lnTo>
                <a:lnTo>
                  <a:pt x="608" y="55"/>
                </a:lnTo>
                <a:cubicBezTo>
                  <a:pt x="608" y="24"/>
                  <a:pt x="583" y="0"/>
                  <a:pt x="553" y="0"/>
                </a:cubicBezTo>
                <a:close/>
                <a:moveTo>
                  <a:pt x="276" y="483"/>
                </a:moveTo>
                <a:lnTo>
                  <a:pt x="276" y="483"/>
                </a:lnTo>
                <a:cubicBezTo>
                  <a:pt x="262" y="483"/>
                  <a:pt x="249" y="471"/>
                  <a:pt x="249" y="456"/>
                </a:cubicBezTo>
                <a:lnTo>
                  <a:pt x="249" y="456"/>
                </a:lnTo>
                <a:cubicBezTo>
                  <a:pt x="249" y="440"/>
                  <a:pt x="262" y="428"/>
                  <a:pt x="276" y="428"/>
                </a:cubicBezTo>
                <a:lnTo>
                  <a:pt x="276" y="428"/>
                </a:lnTo>
                <a:cubicBezTo>
                  <a:pt x="292" y="428"/>
                  <a:pt x="304" y="440"/>
                  <a:pt x="304" y="456"/>
                </a:cubicBezTo>
                <a:lnTo>
                  <a:pt x="304" y="456"/>
                </a:lnTo>
                <a:cubicBezTo>
                  <a:pt x="304" y="471"/>
                  <a:pt x="292" y="483"/>
                  <a:pt x="276" y="483"/>
                </a:cubicBezTo>
                <a:close/>
                <a:moveTo>
                  <a:pt x="511" y="442"/>
                </a:moveTo>
                <a:lnTo>
                  <a:pt x="330" y="442"/>
                </a:lnTo>
                <a:lnTo>
                  <a:pt x="330" y="442"/>
                </a:lnTo>
                <a:cubicBezTo>
                  <a:pt x="324" y="418"/>
                  <a:pt x="303" y="401"/>
                  <a:pt x="276" y="401"/>
                </a:cubicBezTo>
                <a:lnTo>
                  <a:pt x="276" y="401"/>
                </a:lnTo>
                <a:cubicBezTo>
                  <a:pt x="251" y="401"/>
                  <a:pt x="229" y="418"/>
                  <a:pt x="223" y="442"/>
                </a:cubicBezTo>
                <a:lnTo>
                  <a:pt x="97" y="442"/>
                </a:lnTo>
                <a:lnTo>
                  <a:pt x="97" y="442"/>
                </a:lnTo>
                <a:cubicBezTo>
                  <a:pt x="89" y="442"/>
                  <a:pt x="83" y="448"/>
                  <a:pt x="83" y="456"/>
                </a:cubicBezTo>
                <a:lnTo>
                  <a:pt x="83" y="456"/>
                </a:lnTo>
                <a:cubicBezTo>
                  <a:pt x="83" y="463"/>
                  <a:pt x="89" y="469"/>
                  <a:pt x="97" y="469"/>
                </a:cubicBezTo>
                <a:lnTo>
                  <a:pt x="223" y="469"/>
                </a:lnTo>
                <a:lnTo>
                  <a:pt x="223" y="469"/>
                </a:lnTo>
                <a:cubicBezTo>
                  <a:pt x="229" y="493"/>
                  <a:pt x="251" y="511"/>
                  <a:pt x="276" y="511"/>
                </a:cubicBezTo>
                <a:lnTo>
                  <a:pt x="276" y="511"/>
                </a:lnTo>
                <a:cubicBezTo>
                  <a:pt x="303" y="511"/>
                  <a:pt x="324" y="493"/>
                  <a:pt x="330" y="469"/>
                </a:cubicBezTo>
                <a:lnTo>
                  <a:pt x="511" y="469"/>
                </a:lnTo>
                <a:lnTo>
                  <a:pt x="511" y="469"/>
                </a:lnTo>
                <a:cubicBezTo>
                  <a:pt x="519" y="469"/>
                  <a:pt x="525" y="463"/>
                  <a:pt x="525" y="456"/>
                </a:cubicBezTo>
                <a:lnTo>
                  <a:pt x="525" y="456"/>
                </a:lnTo>
                <a:cubicBezTo>
                  <a:pt x="525" y="448"/>
                  <a:pt x="519" y="442"/>
                  <a:pt x="511" y="4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7DA1A-F38B-7F40-8D8D-EB1532416877}"/>
              </a:ext>
            </a:extLst>
          </p:cNvPr>
          <p:cNvSpPr txBox="1"/>
          <p:nvPr/>
        </p:nvSpPr>
        <p:spPr>
          <a:xfrm>
            <a:off x="12956913" y="4652907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EA7116-A73B-2C4E-BE1F-93A8739D3F2D}"/>
              </a:ext>
            </a:extLst>
          </p:cNvPr>
          <p:cNvSpPr txBox="1"/>
          <p:nvPr/>
        </p:nvSpPr>
        <p:spPr>
          <a:xfrm>
            <a:off x="13828850" y="3956628"/>
            <a:ext cx="238078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4EAD15F7-BDB6-7A4A-B877-500FF2C1C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378" y="3292644"/>
            <a:ext cx="4658589" cy="4653096"/>
          </a:xfrm>
          <a:custGeom>
            <a:avLst/>
            <a:gdLst>
              <a:gd name="T0" fmla="*/ 3737 w 3738"/>
              <a:gd name="T1" fmla="*/ 1869 h 3737"/>
              <a:gd name="T2" fmla="*/ 3737 w 3738"/>
              <a:gd name="T3" fmla="*/ 1869 h 3737"/>
              <a:gd name="T4" fmla="*/ 1868 w 3738"/>
              <a:gd name="T5" fmla="*/ 3736 h 3737"/>
              <a:gd name="T6" fmla="*/ 1868 w 3738"/>
              <a:gd name="T7" fmla="*/ 3736 h 3737"/>
              <a:gd name="T8" fmla="*/ 0 w 3738"/>
              <a:gd name="T9" fmla="*/ 1869 h 3737"/>
              <a:gd name="T10" fmla="*/ 0 w 3738"/>
              <a:gd name="T11" fmla="*/ 1869 h 3737"/>
              <a:gd name="T12" fmla="*/ 1868 w 3738"/>
              <a:gd name="T13" fmla="*/ 0 h 3737"/>
              <a:gd name="T14" fmla="*/ 1868 w 3738"/>
              <a:gd name="T15" fmla="*/ 0 h 3737"/>
              <a:gd name="T16" fmla="*/ 3737 w 3738"/>
              <a:gd name="T17" fmla="*/ 1869 h 3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8" h="3737">
                <a:moveTo>
                  <a:pt x="3737" y="1869"/>
                </a:moveTo>
                <a:lnTo>
                  <a:pt x="3737" y="1869"/>
                </a:lnTo>
                <a:cubicBezTo>
                  <a:pt x="3737" y="2899"/>
                  <a:pt x="2900" y="3736"/>
                  <a:pt x="1868" y="3736"/>
                </a:cubicBezTo>
                <a:lnTo>
                  <a:pt x="1868" y="3736"/>
                </a:lnTo>
                <a:cubicBezTo>
                  <a:pt x="836" y="3736"/>
                  <a:pt x="0" y="2899"/>
                  <a:pt x="0" y="1869"/>
                </a:cubicBezTo>
                <a:lnTo>
                  <a:pt x="0" y="1869"/>
                </a:lnTo>
                <a:cubicBezTo>
                  <a:pt x="0" y="837"/>
                  <a:pt x="836" y="0"/>
                  <a:pt x="1868" y="0"/>
                </a:cubicBezTo>
                <a:lnTo>
                  <a:pt x="1868" y="0"/>
                </a:lnTo>
                <a:cubicBezTo>
                  <a:pt x="2900" y="0"/>
                  <a:pt x="3737" y="837"/>
                  <a:pt x="3737" y="18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F9E27824-20E2-D74A-B396-2C355C294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0723" y="7802906"/>
            <a:ext cx="87898" cy="1323960"/>
          </a:xfrm>
          <a:custGeom>
            <a:avLst/>
            <a:gdLst>
              <a:gd name="T0" fmla="*/ 35 w 71"/>
              <a:gd name="T1" fmla="*/ 1060 h 1061"/>
              <a:gd name="T2" fmla="*/ 35 w 71"/>
              <a:gd name="T3" fmla="*/ 1060 h 1061"/>
              <a:gd name="T4" fmla="*/ 0 w 71"/>
              <a:gd name="T5" fmla="*/ 1025 h 1061"/>
              <a:gd name="T6" fmla="*/ 0 w 71"/>
              <a:gd name="T7" fmla="*/ 36 h 1061"/>
              <a:gd name="T8" fmla="*/ 0 w 71"/>
              <a:gd name="T9" fmla="*/ 36 h 1061"/>
              <a:gd name="T10" fmla="*/ 35 w 71"/>
              <a:gd name="T11" fmla="*/ 0 h 1061"/>
              <a:gd name="T12" fmla="*/ 35 w 71"/>
              <a:gd name="T13" fmla="*/ 0 h 1061"/>
              <a:gd name="T14" fmla="*/ 70 w 71"/>
              <a:gd name="T15" fmla="*/ 36 h 1061"/>
              <a:gd name="T16" fmla="*/ 70 w 71"/>
              <a:gd name="T17" fmla="*/ 1025 h 1061"/>
              <a:gd name="T18" fmla="*/ 70 w 71"/>
              <a:gd name="T19" fmla="*/ 1025 h 1061"/>
              <a:gd name="T20" fmla="*/ 35 w 71"/>
              <a:gd name="T21" fmla="*/ 1060 h 1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" h="1061">
                <a:moveTo>
                  <a:pt x="35" y="1060"/>
                </a:moveTo>
                <a:lnTo>
                  <a:pt x="35" y="1060"/>
                </a:lnTo>
                <a:cubicBezTo>
                  <a:pt x="16" y="1060"/>
                  <a:pt x="0" y="1044"/>
                  <a:pt x="0" y="1025"/>
                </a:cubicBezTo>
                <a:lnTo>
                  <a:pt x="0" y="36"/>
                </a:lnTo>
                <a:lnTo>
                  <a:pt x="0" y="36"/>
                </a:lnTo>
                <a:cubicBezTo>
                  <a:pt x="0" y="16"/>
                  <a:pt x="16" y="0"/>
                  <a:pt x="35" y="0"/>
                </a:cubicBezTo>
                <a:lnTo>
                  <a:pt x="35" y="0"/>
                </a:lnTo>
                <a:cubicBezTo>
                  <a:pt x="55" y="0"/>
                  <a:pt x="70" y="16"/>
                  <a:pt x="70" y="36"/>
                </a:cubicBezTo>
                <a:lnTo>
                  <a:pt x="70" y="1025"/>
                </a:lnTo>
                <a:lnTo>
                  <a:pt x="70" y="1025"/>
                </a:lnTo>
                <a:cubicBezTo>
                  <a:pt x="70" y="1044"/>
                  <a:pt x="55" y="1060"/>
                  <a:pt x="35" y="10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0" name="Freeform 8">
            <a:extLst>
              <a:ext uri="{FF2B5EF4-FFF2-40B4-BE49-F238E27FC236}">
                <a16:creationId xmlns:a16="http://schemas.microsoft.com/office/drawing/2014/main" id="{4773168C-6299-2844-8E17-CFD3ECF35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0851" y="9033473"/>
            <a:ext cx="307643" cy="307643"/>
          </a:xfrm>
          <a:custGeom>
            <a:avLst/>
            <a:gdLst>
              <a:gd name="T0" fmla="*/ 244 w 245"/>
              <a:gd name="T1" fmla="*/ 122 h 246"/>
              <a:gd name="T2" fmla="*/ 244 w 245"/>
              <a:gd name="T3" fmla="*/ 122 h 246"/>
              <a:gd name="T4" fmla="*/ 122 w 245"/>
              <a:gd name="T5" fmla="*/ 245 h 246"/>
              <a:gd name="T6" fmla="*/ 122 w 245"/>
              <a:gd name="T7" fmla="*/ 245 h 246"/>
              <a:gd name="T8" fmla="*/ 0 w 245"/>
              <a:gd name="T9" fmla="*/ 122 h 246"/>
              <a:gd name="T10" fmla="*/ 0 w 245"/>
              <a:gd name="T11" fmla="*/ 122 h 246"/>
              <a:gd name="T12" fmla="*/ 122 w 245"/>
              <a:gd name="T13" fmla="*/ 0 h 246"/>
              <a:gd name="T14" fmla="*/ 122 w 245"/>
              <a:gd name="T15" fmla="*/ 0 h 246"/>
              <a:gd name="T16" fmla="*/ 244 w 245"/>
              <a:gd name="T17" fmla="*/ 122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" h="246">
                <a:moveTo>
                  <a:pt x="244" y="122"/>
                </a:moveTo>
                <a:lnTo>
                  <a:pt x="244" y="122"/>
                </a:lnTo>
                <a:cubicBezTo>
                  <a:pt x="244" y="190"/>
                  <a:pt x="189" y="245"/>
                  <a:pt x="122" y="245"/>
                </a:cubicBezTo>
                <a:lnTo>
                  <a:pt x="122" y="245"/>
                </a:lnTo>
                <a:cubicBezTo>
                  <a:pt x="55" y="245"/>
                  <a:pt x="0" y="190"/>
                  <a:pt x="0" y="122"/>
                </a:cubicBezTo>
                <a:lnTo>
                  <a:pt x="0" y="122"/>
                </a:lnTo>
                <a:cubicBezTo>
                  <a:pt x="0" y="55"/>
                  <a:pt x="55" y="0"/>
                  <a:pt x="122" y="0"/>
                </a:cubicBezTo>
                <a:lnTo>
                  <a:pt x="122" y="0"/>
                </a:lnTo>
                <a:cubicBezTo>
                  <a:pt x="189" y="0"/>
                  <a:pt x="244" y="55"/>
                  <a:pt x="244" y="1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CA6B6DBF-DE24-E741-932C-42BF41C77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2814" y="3550842"/>
            <a:ext cx="2823720" cy="3669737"/>
          </a:xfrm>
          <a:custGeom>
            <a:avLst/>
            <a:gdLst>
              <a:gd name="T0" fmla="*/ 2230 w 2265"/>
              <a:gd name="T1" fmla="*/ 2071 h 2944"/>
              <a:gd name="T2" fmla="*/ 2159 w 2265"/>
              <a:gd name="T3" fmla="*/ 2067 h 2944"/>
              <a:gd name="T4" fmla="*/ 1590 w 2265"/>
              <a:gd name="T5" fmla="*/ 1809 h 2944"/>
              <a:gd name="T6" fmla="*/ 1885 w 2265"/>
              <a:gd name="T7" fmla="*/ 1474 h 2944"/>
              <a:gd name="T8" fmla="*/ 2229 w 2265"/>
              <a:gd name="T9" fmla="*/ 1553 h 2944"/>
              <a:gd name="T10" fmla="*/ 2264 w 2265"/>
              <a:gd name="T11" fmla="*/ 674 h 2944"/>
              <a:gd name="T12" fmla="*/ 1448 w 2265"/>
              <a:gd name="T13" fmla="*/ 674 h 2944"/>
              <a:gd name="T14" fmla="*/ 1347 w 2265"/>
              <a:gd name="T15" fmla="*/ 618 h 2944"/>
              <a:gd name="T16" fmla="*/ 1342 w 2265"/>
              <a:gd name="T17" fmla="*/ 505 h 2944"/>
              <a:gd name="T18" fmla="*/ 1408 w 2265"/>
              <a:gd name="T19" fmla="*/ 171 h 2944"/>
              <a:gd name="T20" fmla="*/ 1350 w 2265"/>
              <a:gd name="T21" fmla="*/ 77 h 2944"/>
              <a:gd name="T22" fmla="*/ 922 w 2265"/>
              <a:gd name="T23" fmla="*/ 65 h 2944"/>
              <a:gd name="T24" fmla="*/ 887 w 2265"/>
              <a:gd name="T25" fmla="*/ 101 h 2944"/>
              <a:gd name="T26" fmla="*/ 881 w 2265"/>
              <a:gd name="T27" fmla="*/ 109 h 2944"/>
              <a:gd name="T28" fmla="*/ 878 w 2265"/>
              <a:gd name="T29" fmla="*/ 114 h 2944"/>
              <a:gd name="T30" fmla="*/ 870 w 2265"/>
              <a:gd name="T31" fmla="*/ 125 h 2944"/>
              <a:gd name="T32" fmla="*/ 870 w 2265"/>
              <a:gd name="T33" fmla="*/ 126 h 2944"/>
              <a:gd name="T34" fmla="*/ 838 w 2265"/>
              <a:gd name="T35" fmla="*/ 251 h 2944"/>
              <a:gd name="T36" fmla="*/ 911 w 2265"/>
              <a:gd name="T37" fmla="*/ 505 h 2944"/>
              <a:gd name="T38" fmla="*/ 807 w 2265"/>
              <a:gd name="T39" fmla="*/ 674 h 2944"/>
              <a:gd name="T40" fmla="*/ 0 w 2265"/>
              <a:gd name="T41" fmla="*/ 1494 h 2944"/>
              <a:gd name="T42" fmla="*/ 54 w 2265"/>
              <a:gd name="T43" fmla="*/ 1592 h 2944"/>
              <a:gd name="T44" fmla="*/ 423 w 2265"/>
              <a:gd name="T45" fmla="*/ 1525 h 2944"/>
              <a:gd name="T46" fmla="*/ 437 w 2265"/>
              <a:gd name="T47" fmla="*/ 1526 h 2944"/>
              <a:gd name="T48" fmla="*/ 549 w 2265"/>
              <a:gd name="T49" fmla="*/ 1557 h 2944"/>
              <a:gd name="T50" fmla="*/ 557 w 2265"/>
              <a:gd name="T51" fmla="*/ 1562 h 2944"/>
              <a:gd name="T52" fmla="*/ 565 w 2265"/>
              <a:gd name="T53" fmla="*/ 1568 h 2944"/>
              <a:gd name="T54" fmla="*/ 571 w 2265"/>
              <a:gd name="T55" fmla="*/ 1572 h 2944"/>
              <a:gd name="T56" fmla="*/ 609 w 2265"/>
              <a:gd name="T57" fmla="*/ 1609 h 2944"/>
              <a:gd name="T58" fmla="*/ 674 w 2265"/>
              <a:gd name="T59" fmla="*/ 1816 h 2944"/>
              <a:gd name="T60" fmla="*/ 503 w 2265"/>
              <a:gd name="T61" fmla="*/ 2095 h 2944"/>
              <a:gd name="T62" fmla="*/ 423 w 2265"/>
              <a:gd name="T63" fmla="*/ 2106 h 2944"/>
              <a:gd name="T64" fmla="*/ 56 w 2265"/>
              <a:gd name="T65" fmla="*/ 2034 h 2944"/>
              <a:gd name="T66" fmla="*/ 50 w 2265"/>
              <a:gd name="T67" fmla="*/ 2039 h 2944"/>
              <a:gd name="T68" fmla="*/ 0 w 2265"/>
              <a:gd name="T69" fmla="*/ 2134 h 2944"/>
              <a:gd name="T70" fmla="*/ 807 w 2265"/>
              <a:gd name="T71" fmla="*/ 2943 h 2944"/>
              <a:gd name="T72" fmla="*/ 911 w 2265"/>
              <a:gd name="T73" fmla="*/ 2774 h 2944"/>
              <a:gd name="T74" fmla="*/ 838 w 2265"/>
              <a:gd name="T75" fmla="*/ 2521 h 2944"/>
              <a:gd name="T76" fmla="*/ 870 w 2265"/>
              <a:gd name="T77" fmla="*/ 2396 h 2944"/>
              <a:gd name="T78" fmla="*/ 870 w 2265"/>
              <a:gd name="T79" fmla="*/ 2395 h 2944"/>
              <a:gd name="T80" fmla="*/ 878 w 2265"/>
              <a:gd name="T81" fmla="*/ 2384 h 2944"/>
              <a:gd name="T82" fmla="*/ 881 w 2265"/>
              <a:gd name="T83" fmla="*/ 2379 h 2944"/>
              <a:gd name="T84" fmla="*/ 887 w 2265"/>
              <a:gd name="T85" fmla="*/ 2371 h 2944"/>
              <a:gd name="T86" fmla="*/ 922 w 2265"/>
              <a:gd name="T87" fmla="*/ 2336 h 2944"/>
              <a:gd name="T88" fmla="*/ 1350 w 2265"/>
              <a:gd name="T89" fmla="*/ 2347 h 2944"/>
              <a:gd name="T90" fmla="*/ 1408 w 2265"/>
              <a:gd name="T91" fmla="*/ 2441 h 2944"/>
              <a:gd name="T92" fmla="*/ 1342 w 2265"/>
              <a:gd name="T93" fmla="*/ 2774 h 2944"/>
              <a:gd name="T94" fmla="*/ 1347 w 2265"/>
              <a:gd name="T95" fmla="*/ 2887 h 2944"/>
              <a:gd name="T96" fmla="*/ 1448 w 2265"/>
              <a:gd name="T97" fmla="*/ 2943 h 2944"/>
              <a:gd name="T98" fmla="*/ 2264 w 2265"/>
              <a:gd name="T99" fmla="*/ 2131 h 2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65" h="2944">
                <a:moveTo>
                  <a:pt x="2264" y="2131"/>
                </a:moveTo>
                <a:lnTo>
                  <a:pt x="2264" y="2131"/>
                </a:lnTo>
                <a:cubicBezTo>
                  <a:pt x="2264" y="2106"/>
                  <a:pt x="2252" y="2084"/>
                  <a:pt x="2230" y="2071"/>
                </a:cubicBezTo>
                <a:lnTo>
                  <a:pt x="2230" y="2071"/>
                </a:lnTo>
                <a:cubicBezTo>
                  <a:pt x="2209" y="2058"/>
                  <a:pt x="2183" y="2056"/>
                  <a:pt x="2159" y="2067"/>
                </a:cubicBezTo>
                <a:lnTo>
                  <a:pt x="2159" y="2067"/>
                </a:lnTo>
                <a:cubicBezTo>
                  <a:pt x="2059" y="2116"/>
                  <a:pt x="1959" y="2144"/>
                  <a:pt x="1885" y="2144"/>
                </a:cubicBezTo>
                <a:lnTo>
                  <a:pt x="1885" y="2144"/>
                </a:lnTo>
                <a:cubicBezTo>
                  <a:pt x="1709" y="2144"/>
                  <a:pt x="1590" y="2010"/>
                  <a:pt x="1590" y="1809"/>
                </a:cubicBezTo>
                <a:lnTo>
                  <a:pt x="1590" y="1809"/>
                </a:lnTo>
                <a:cubicBezTo>
                  <a:pt x="1590" y="1609"/>
                  <a:pt x="1709" y="1474"/>
                  <a:pt x="1885" y="1474"/>
                </a:cubicBezTo>
                <a:lnTo>
                  <a:pt x="1885" y="1474"/>
                </a:lnTo>
                <a:cubicBezTo>
                  <a:pt x="1958" y="1474"/>
                  <a:pt x="2057" y="1504"/>
                  <a:pt x="2160" y="1556"/>
                </a:cubicBezTo>
                <a:lnTo>
                  <a:pt x="2160" y="1556"/>
                </a:lnTo>
                <a:cubicBezTo>
                  <a:pt x="2182" y="1567"/>
                  <a:pt x="2208" y="1566"/>
                  <a:pt x="2229" y="1553"/>
                </a:cubicBezTo>
                <a:lnTo>
                  <a:pt x="2229" y="1553"/>
                </a:lnTo>
                <a:cubicBezTo>
                  <a:pt x="2251" y="1539"/>
                  <a:pt x="2264" y="1516"/>
                  <a:pt x="2264" y="1491"/>
                </a:cubicBezTo>
                <a:lnTo>
                  <a:pt x="2264" y="674"/>
                </a:lnTo>
                <a:lnTo>
                  <a:pt x="1448" y="674"/>
                </a:lnTo>
                <a:lnTo>
                  <a:pt x="1448" y="674"/>
                </a:lnTo>
                <a:lnTo>
                  <a:pt x="1448" y="674"/>
                </a:lnTo>
                <a:cubicBezTo>
                  <a:pt x="1409" y="674"/>
                  <a:pt x="1374" y="656"/>
                  <a:pt x="1352" y="625"/>
                </a:cubicBezTo>
                <a:lnTo>
                  <a:pt x="1352" y="625"/>
                </a:lnTo>
                <a:cubicBezTo>
                  <a:pt x="1350" y="622"/>
                  <a:pt x="1349" y="620"/>
                  <a:pt x="1347" y="618"/>
                </a:cubicBezTo>
                <a:lnTo>
                  <a:pt x="1347" y="618"/>
                </a:lnTo>
                <a:cubicBezTo>
                  <a:pt x="1326" y="583"/>
                  <a:pt x="1324" y="541"/>
                  <a:pt x="1342" y="505"/>
                </a:cubicBezTo>
                <a:lnTo>
                  <a:pt x="1342" y="505"/>
                </a:lnTo>
                <a:cubicBezTo>
                  <a:pt x="1391" y="410"/>
                  <a:pt x="1419" y="315"/>
                  <a:pt x="1419" y="251"/>
                </a:cubicBezTo>
                <a:lnTo>
                  <a:pt x="1419" y="251"/>
                </a:lnTo>
                <a:cubicBezTo>
                  <a:pt x="1419" y="222"/>
                  <a:pt x="1416" y="196"/>
                  <a:pt x="1408" y="171"/>
                </a:cubicBezTo>
                <a:lnTo>
                  <a:pt x="1408" y="171"/>
                </a:lnTo>
                <a:cubicBezTo>
                  <a:pt x="1396" y="135"/>
                  <a:pt x="1377" y="103"/>
                  <a:pt x="1350" y="77"/>
                </a:cubicBezTo>
                <a:lnTo>
                  <a:pt x="1350" y="77"/>
                </a:lnTo>
                <a:cubicBezTo>
                  <a:pt x="1299" y="28"/>
                  <a:pt x="1223" y="0"/>
                  <a:pt x="1129" y="0"/>
                </a:cubicBezTo>
                <a:lnTo>
                  <a:pt x="1129" y="0"/>
                </a:lnTo>
                <a:cubicBezTo>
                  <a:pt x="1047" y="0"/>
                  <a:pt x="974" y="23"/>
                  <a:pt x="922" y="65"/>
                </a:cubicBezTo>
                <a:lnTo>
                  <a:pt x="922" y="65"/>
                </a:lnTo>
                <a:cubicBezTo>
                  <a:pt x="909" y="76"/>
                  <a:pt x="897" y="88"/>
                  <a:pt x="887" y="101"/>
                </a:cubicBezTo>
                <a:lnTo>
                  <a:pt x="887" y="101"/>
                </a:lnTo>
                <a:cubicBezTo>
                  <a:pt x="886" y="102"/>
                  <a:pt x="885" y="102"/>
                  <a:pt x="885" y="103"/>
                </a:cubicBezTo>
                <a:lnTo>
                  <a:pt x="885" y="103"/>
                </a:lnTo>
                <a:cubicBezTo>
                  <a:pt x="884" y="105"/>
                  <a:pt x="883" y="107"/>
                  <a:pt x="881" y="109"/>
                </a:cubicBezTo>
                <a:lnTo>
                  <a:pt x="881" y="109"/>
                </a:lnTo>
                <a:cubicBezTo>
                  <a:pt x="879" y="111"/>
                  <a:pt x="879" y="112"/>
                  <a:pt x="878" y="114"/>
                </a:cubicBezTo>
                <a:lnTo>
                  <a:pt x="878" y="114"/>
                </a:lnTo>
                <a:cubicBezTo>
                  <a:pt x="877" y="115"/>
                  <a:pt x="876" y="117"/>
                  <a:pt x="875" y="118"/>
                </a:cubicBezTo>
                <a:lnTo>
                  <a:pt x="875" y="118"/>
                </a:lnTo>
                <a:cubicBezTo>
                  <a:pt x="873" y="120"/>
                  <a:pt x="872" y="123"/>
                  <a:pt x="870" y="125"/>
                </a:cubicBezTo>
                <a:lnTo>
                  <a:pt x="870" y="125"/>
                </a:lnTo>
                <a:cubicBezTo>
                  <a:pt x="870" y="126"/>
                  <a:pt x="870" y="126"/>
                  <a:pt x="870" y="126"/>
                </a:cubicBezTo>
                <a:lnTo>
                  <a:pt x="870" y="126"/>
                </a:lnTo>
                <a:cubicBezTo>
                  <a:pt x="851" y="158"/>
                  <a:pt x="841" y="195"/>
                  <a:pt x="839" y="237"/>
                </a:cubicBezTo>
                <a:lnTo>
                  <a:pt x="839" y="237"/>
                </a:lnTo>
                <a:cubicBezTo>
                  <a:pt x="838" y="241"/>
                  <a:pt x="838" y="246"/>
                  <a:pt x="838" y="251"/>
                </a:cubicBezTo>
                <a:lnTo>
                  <a:pt x="838" y="251"/>
                </a:lnTo>
                <a:cubicBezTo>
                  <a:pt x="838" y="316"/>
                  <a:pt x="866" y="412"/>
                  <a:pt x="911" y="505"/>
                </a:cubicBezTo>
                <a:lnTo>
                  <a:pt x="911" y="505"/>
                </a:lnTo>
                <a:cubicBezTo>
                  <a:pt x="930" y="542"/>
                  <a:pt x="927" y="585"/>
                  <a:pt x="906" y="620"/>
                </a:cubicBezTo>
                <a:lnTo>
                  <a:pt x="906" y="620"/>
                </a:lnTo>
                <a:cubicBezTo>
                  <a:pt x="884" y="654"/>
                  <a:pt x="847" y="674"/>
                  <a:pt x="807" y="674"/>
                </a:cubicBezTo>
                <a:lnTo>
                  <a:pt x="0" y="674"/>
                </a:lnTo>
                <a:lnTo>
                  <a:pt x="0" y="683"/>
                </a:lnTo>
                <a:lnTo>
                  <a:pt x="0" y="1494"/>
                </a:lnTo>
                <a:lnTo>
                  <a:pt x="0" y="1494"/>
                </a:lnTo>
                <a:cubicBezTo>
                  <a:pt x="0" y="1534"/>
                  <a:pt x="20" y="1571"/>
                  <a:pt x="54" y="1592"/>
                </a:cubicBezTo>
                <a:lnTo>
                  <a:pt x="54" y="1592"/>
                </a:lnTo>
                <a:cubicBezTo>
                  <a:pt x="89" y="1613"/>
                  <a:pt x="132" y="1616"/>
                  <a:pt x="169" y="1598"/>
                </a:cubicBezTo>
                <a:lnTo>
                  <a:pt x="169" y="1598"/>
                </a:lnTo>
                <a:cubicBezTo>
                  <a:pt x="263" y="1552"/>
                  <a:pt x="358" y="1525"/>
                  <a:pt x="423" y="1525"/>
                </a:cubicBezTo>
                <a:lnTo>
                  <a:pt x="423" y="1525"/>
                </a:lnTo>
                <a:cubicBezTo>
                  <a:pt x="428" y="1525"/>
                  <a:pt x="433" y="1526"/>
                  <a:pt x="437" y="1526"/>
                </a:cubicBezTo>
                <a:lnTo>
                  <a:pt x="437" y="1526"/>
                </a:lnTo>
                <a:cubicBezTo>
                  <a:pt x="479" y="1527"/>
                  <a:pt x="516" y="1538"/>
                  <a:pt x="548" y="1557"/>
                </a:cubicBezTo>
                <a:lnTo>
                  <a:pt x="548" y="1557"/>
                </a:lnTo>
                <a:cubicBezTo>
                  <a:pt x="549" y="1557"/>
                  <a:pt x="549" y="1557"/>
                  <a:pt x="549" y="1557"/>
                </a:cubicBezTo>
                <a:lnTo>
                  <a:pt x="549" y="1557"/>
                </a:lnTo>
                <a:cubicBezTo>
                  <a:pt x="552" y="1559"/>
                  <a:pt x="554" y="1560"/>
                  <a:pt x="557" y="1562"/>
                </a:cubicBezTo>
                <a:lnTo>
                  <a:pt x="557" y="1562"/>
                </a:lnTo>
                <a:cubicBezTo>
                  <a:pt x="558" y="1563"/>
                  <a:pt x="559" y="1563"/>
                  <a:pt x="560" y="1564"/>
                </a:cubicBezTo>
                <a:lnTo>
                  <a:pt x="560" y="1564"/>
                </a:lnTo>
                <a:cubicBezTo>
                  <a:pt x="562" y="1565"/>
                  <a:pt x="563" y="1566"/>
                  <a:pt x="565" y="1568"/>
                </a:cubicBezTo>
                <a:lnTo>
                  <a:pt x="565" y="1568"/>
                </a:lnTo>
                <a:cubicBezTo>
                  <a:pt x="567" y="1569"/>
                  <a:pt x="569" y="1570"/>
                  <a:pt x="571" y="1572"/>
                </a:cubicBezTo>
                <a:lnTo>
                  <a:pt x="571" y="1572"/>
                </a:lnTo>
                <a:cubicBezTo>
                  <a:pt x="572" y="1573"/>
                  <a:pt x="573" y="1573"/>
                  <a:pt x="574" y="1574"/>
                </a:cubicBezTo>
                <a:lnTo>
                  <a:pt x="574" y="1574"/>
                </a:lnTo>
                <a:cubicBezTo>
                  <a:pt x="586" y="1584"/>
                  <a:pt x="598" y="1595"/>
                  <a:pt x="609" y="1609"/>
                </a:cubicBezTo>
                <a:lnTo>
                  <a:pt x="609" y="1609"/>
                </a:lnTo>
                <a:cubicBezTo>
                  <a:pt x="651" y="1660"/>
                  <a:pt x="674" y="1733"/>
                  <a:pt x="674" y="1816"/>
                </a:cubicBezTo>
                <a:lnTo>
                  <a:pt x="674" y="1816"/>
                </a:lnTo>
                <a:cubicBezTo>
                  <a:pt x="674" y="1910"/>
                  <a:pt x="646" y="1985"/>
                  <a:pt x="597" y="2036"/>
                </a:cubicBezTo>
                <a:lnTo>
                  <a:pt x="597" y="2036"/>
                </a:lnTo>
                <a:cubicBezTo>
                  <a:pt x="571" y="2063"/>
                  <a:pt x="539" y="2083"/>
                  <a:pt x="503" y="2095"/>
                </a:cubicBezTo>
                <a:lnTo>
                  <a:pt x="503" y="2095"/>
                </a:lnTo>
                <a:cubicBezTo>
                  <a:pt x="478" y="2102"/>
                  <a:pt x="452" y="2106"/>
                  <a:pt x="423" y="2106"/>
                </a:cubicBezTo>
                <a:lnTo>
                  <a:pt x="423" y="2106"/>
                </a:lnTo>
                <a:cubicBezTo>
                  <a:pt x="359" y="2106"/>
                  <a:pt x="264" y="2078"/>
                  <a:pt x="169" y="2029"/>
                </a:cubicBezTo>
                <a:lnTo>
                  <a:pt x="169" y="2029"/>
                </a:lnTo>
                <a:cubicBezTo>
                  <a:pt x="133" y="2011"/>
                  <a:pt x="91" y="2013"/>
                  <a:pt x="56" y="2034"/>
                </a:cubicBezTo>
                <a:lnTo>
                  <a:pt x="56" y="2034"/>
                </a:lnTo>
                <a:cubicBezTo>
                  <a:pt x="54" y="2036"/>
                  <a:pt x="52" y="2037"/>
                  <a:pt x="50" y="2039"/>
                </a:cubicBezTo>
                <a:lnTo>
                  <a:pt x="50" y="2039"/>
                </a:lnTo>
                <a:cubicBezTo>
                  <a:pt x="18" y="2061"/>
                  <a:pt x="0" y="2095"/>
                  <a:pt x="0" y="2134"/>
                </a:cubicBezTo>
                <a:lnTo>
                  <a:pt x="0" y="2134"/>
                </a:lnTo>
                <a:lnTo>
                  <a:pt x="0" y="2134"/>
                </a:lnTo>
                <a:lnTo>
                  <a:pt x="0" y="2943"/>
                </a:lnTo>
                <a:lnTo>
                  <a:pt x="807" y="2943"/>
                </a:lnTo>
                <a:lnTo>
                  <a:pt x="807" y="2943"/>
                </a:lnTo>
                <a:cubicBezTo>
                  <a:pt x="847" y="2943"/>
                  <a:pt x="884" y="2923"/>
                  <a:pt x="906" y="2889"/>
                </a:cubicBezTo>
                <a:lnTo>
                  <a:pt x="906" y="2889"/>
                </a:lnTo>
                <a:cubicBezTo>
                  <a:pt x="927" y="2854"/>
                  <a:pt x="930" y="2812"/>
                  <a:pt x="911" y="2774"/>
                </a:cubicBezTo>
                <a:lnTo>
                  <a:pt x="911" y="2774"/>
                </a:lnTo>
                <a:cubicBezTo>
                  <a:pt x="866" y="2681"/>
                  <a:pt x="838" y="2587"/>
                  <a:pt x="838" y="2521"/>
                </a:cubicBezTo>
                <a:lnTo>
                  <a:pt x="838" y="2521"/>
                </a:lnTo>
                <a:cubicBezTo>
                  <a:pt x="838" y="2516"/>
                  <a:pt x="838" y="2511"/>
                  <a:pt x="839" y="2507"/>
                </a:cubicBezTo>
                <a:lnTo>
                  <a:pt x="839" y="2507"/>
                </a:lnTo>
                <a:cubicBezTo>
                  <a:pt x="841" y="2465"/>
                  <a:pt x="851" y="2428"/>
                  <a:pt x="870" y="2396"/>
                </a:cubicBezTo>
                <a:lnTo>
                  <a:pt x="870" y="2396"/>
                </a:lnTo>
                <a:cubicBezTo>
                  <a:pt x="870" y="2396"/>
                  <a:pt x="870" y="2396"/>
                  <a:pt x="870" y="2395"/>
                </a:cubicBezTo>
                <a:lnTo>
                  <a:pt x="870" y="2395"/>
                </a:lnTo>
                <a:cubicBezTo>
                  <a:pt x="872" y="2393"/>
                  <a:pt x="873" y="2390"/>
                  <a:pt x="875" y="2388"/>
                </a:cubicBezTo>
                <a:lnTo>
                  <a:pt x="875" y="2388"/>
                </a:lnTo>
                <a:cubicBezTo>
                  <a:pt x="876" y="2387"/>
                  <a:pt x="877" y="2385"/>
                  <a:pt x="878" y="2384"/>
                </a:cubicBezTo>
                <a:lnTo>
                  <a:pt x="878" y="2384"/>
                </a:lnTo>
                <a:cubicBezTo>
                  <a:pt x="879" y="2382"/>
                  <a:pt x="879" y="2381"/>
                  <a:pt x="881" y="2379"/>
                </a:cubicBezTo>
                <a:lnTo>
                  <a:pt x="881" y="2379"/>
                </a:lnTo>
                <a:cubicBezTo>
                  <a:pt x="883" y="2377"/>
                  <a:pt x="884" y="2375"/>
                  <a:pt x="885" y="2373"/>
                </a:cubicBezTo>
                <a:lnTo>
                  <a:pt x="885" y="2373"/>
                </a:lnTo>
                <a:cubicBezTo>
                  <a:pt x="885" y="2372"/>
                  <a:pt x="886" y="2372"/>
                  <a:pt x="887" y="2371"/>
                </a:cubicBezTo>
                <a:lnTo>
                  <a:pt x="887" y="2371"/>
                </a:lnTo>
                <a:cubicBezTo>
                  <a:pt x="897" y="2358"/>
                  <a:pt x="909" y="2346"/>
                  <a:pt x="922" y="2336"/>
                </a:cubicBezTo>
                <a:lnTo>
                  <a:pt x="922" y="2336"/>
                </a:lnTo>
                <a:cubicBezTo>
                  <a:pt x="974" y="2294"/>
                  <a:pt x="1047" y="2270"/>
                  <a:pt x="1129" y="2270"/>
                </a:cubicBezTo>
                <a:lnTo>
                  <a:pt x="1129" y="2270"/>
                </a:lnTo>
                <a:cubicBezTo>
                  <a:pt x="1223" y="2270"/>
                  <a:pt x="1299" y="2298"/>
                  <a:pt x="1350" y="2347"/>
                </a:cubicBezTo>
                <a:lnTo>
                  <a:pt x="1350" y="2347"/>
                </a:lnTo>
                <a:cubicBezTo>
                  <a:pt x="1377" y="2373"/>
                  <a:pt x="1396" y="2405"/>
                  <a:pt x="1408" y="2441"/>
                </a:cubicBezTo>
                <a:lnTo>
                  <a:pt x="1408" y="2441"/>
                </a:lnTo>
                <a:cubicBezTo>
                  <a:pt x="1416" y="2466"/>
                  <a:pt x="1419" y="2492"/>
                  <a:pt x="1419" y="2521"/>
                </a:cubicBezTo>
                <a:lnTo>
                  <a:pt x="1419" y="2521"/>
                </a:lnTo>
                <a:cubicBezTo>
                  <a:pt x="1419" y="2585"/>
                  <a:pt x="1391" y="2679"/>
                  <a:pt x="1342" y="2774"/>
                </a:cubicBezTo>
                <a:lnTo>
                  <a:pt x="1342" y="2774"/>
                </a:lnTo>
                <a:cubicBezTo>
                  <a:pt x="1324" y="2810"/>
                  <a:pt x="1326" y="2853"/>
                  <a:pt x="1347" y="2887"/>
                </a:cubicBezTo>
                <a:lnTo>
                  <a:pt x="1347" y="2887"/>
                </a:lnTo>
                <a:cubicBezTo>
                  <a:pt x="1349" y="2889"/>
                  <a:pt x="1350" y="2891"/>
                  <a:pt x="1352" y="2894"/>
                </a:cubicBezTo>
                <a:lnTo>
                  <a:pt x="1352" y="2894"/>
                </a:lnTo>
                <a:cubicBezTo>
                  <a:pt x="1374" y="2925"/>
                  <a:pt x="1409" y="2943"/>
                  <a:pt x="1448" y="2943"/>
                </a:cubicBezTo>
                <a:lnTo>
                  <a:pt x="1448" y="2943"/>
                </a:lnTo>
                <a:lnTo>
                  <a:pt x="2264" y="2943"/>
                </a:lnTo>
                <a:lnTo>
                  <a:pt x="2264" y="213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0" name="Freeform 56">
            <a:extLst>
              <a:ext uri="{FF2B5EF4-FFF2-40B4-BE49-F238E27FC236}">
                <a16:creationId xmlns:a16="http://schemas.microsoft.com/office/drawing/2014/main" id="{B3D32024-6428-2C4C-8944-DBE05D944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614" y="4973691"/>
            <a:ext cx="758119" cy="758119"/>
          </a:xfrm>
          <a:custGeom>
            <a:avLst/>
            <a:gdLst>
              <a:gd name="T0" fmla="*/ 207 w 609"/>
              <a:gd name="T1" fmla="*/ 370 h 609"/>
              <a:gd name="T2" fmla="*/ 250 w 609"/>
              <a:gd name="T3" fmla="*/ 434 h 609"/>
              <a:gd name="T4" fmla="*/ 262 w 609"/>
              <a:gd name="T5" fmla="*/ 443 h 609"/>
              <a:gd name="T6" fmla="*/ 315 w 609"/>
              <a:gd name="T7" fmla="*/ 396 h 609"/>
              <a:gd name="T8" fmla="*/ 123 w 609"/>
              <a:gd name="T9" fmla="*/ 498 h 609"/>
              <a:gd name="T10" fmla="*/ 413 w 609"/>
              <a:gd name="T11" fmla="*/ 506 h 609"/>
              <a:gd name="T12" fmla="*/ 413 w 609"/>
              <a:gd name="T13" fmla="*/ 506 h 609"/>
              <a:gd name="T14" fmla="*/ 331 w 609"/>
              <a:gd name="T15" fmla="*/ 368 h 609"/>
              <a:gd name="T16" fmla="*/ 318 w 609"/>
              <a:gd name="T17" fmla="*/ 359 h 609"/>
              <a:gd name="T18" fmla="*/ 308 w 609"/>
              <a:gd name="T19" fmla="*/ 364 h 609"/>
              <a:gd name="T20" fmla="*/ 220 w 609"/>
              <a:gd name="T21" fmla="*/ 340 h 609"/>
              <a:gd name="T22" fmla="*/ 207 w 609"/>
              <a:gd name="T23" fmla="*/ 332 h 609"/>
              <a:gd name="T24" fmla="*/ 196 w 609"/>
              <a:gd name="T25" fmla="*/ 338 h 609"/>
              <a:gd name="T26" fmla="*/ 86 w 609"/>
              <a:gd name="T27" fmla="*/ 504 h 609"/>
              <a:gd name="T28" fmla="*/ 86 w 609"/>
              <a:gd name="T29" fmla="*/ 504 h 609"/>
              <a:gd name="T30" fmla="*/ 83 w 609"/>
              <a:gd name="T31" fmla="*/ 512 h 609"/>
              <a:gd name="T32" fmla="*/ 401 w 609"/>
              <a:gd name="T33" fmla="*/ 525 h 609"/>
              <a:gd name="T34" fmla="*/ 415 w 609"/>
              <a:gd name="T35" fmla="*/ 512 h 609"/>
              <a:gd name="T36" fmla="*/ 413 w 609"/>
              <a:gd name="T37" fmla="*/ 506 h 609"/>
              <a:gd name="T38" fmla="*/ 470 w 609"/>
              <a:gd name="T39" fmla="*/ 553 h 609"/>
              <a:gd name="T40" fmla="*/ 56 w 609"/>
              <a:gd name="T41" fmla="*/ 581 h 609"/>
              <a:gd name="T42" fmla="*/ 28 w 609"/>
              <a:gd name="T43" fmla="*/ 553 h 609"/>
              <a:gd name="T44" fmla="*/ 28 w 609"/>
              <a:gd name="T45" fmla="*/ 166 h 609"/>
              <a:gd name="T46" fmla="*/ 442 w 609"/>
              <a:gd name="T47" fmla="*/ 139 h 609"/>
              <a:gd name="T48" fmla="*/ 470 w 609"/>
              <a:gd name="T49" fmla="*/ 166 h 609"/>
              <a:gd name="T50" fmla="*/ 442 w 609"/>
              <a:gd name="T51" fmla="*/ 111 h 609"/>
              <a:gd name="T52" fmla="*/ 56 w 609"/>
              <a:gd name="T53" fmla="*/ 111 h 609"/>
              <a:gd name="T54" fmla="*/ 0 w 609"/>
              <a:gd name="T55" fmla="*/ 553 h 609"/>
              <a:gd name="T56" fmla="*/ 56 w 609"/>
              <a:gd name="T57" fmla="*/ 608 h 609"/>
              <a:gd name="T58" fmla="*/ 442 w 609"/>
              <a:gd name="T59" fmla="*/ 608 h 609"/>
              <a:gd name="T60" fmla="*/ 497 w 609"/>
              <a:gd name="T61" fmla="*/ 166 h 609"/>
              <a:gd name="T62" fmla="*/ 442 w 609"/>
              <a:gd name="T63" fmla="*/ 111 h 609"/>
              <a:gd name="T64" fmla="*/ 166 w 609"/>
              <a:gd name="T65" fmla="*/ 0 h 609"/>
              <a:gd name="T66" fmla="*/ 111 w 609"/>
              <a:gd name="T67" fmla="*/ 56 h 609"/>
              <a:gd name="T68" fmla="*/ 111 w 609"/>
              <a:gd name="T69" fmla="*/ 70 h 609"/>
              <a:gd name="T70" fmla="*/ 124 w 609"/>
              <a:gd name="T71" fmla="*/ 84 h 609"/>
              <a:gd name="T72" fmla="*/ 138 w 609"/>
              <a:gd name="T73" fmla="*/ 56 h 609"/>
              <a:gd name="T74" fmla="*/ 166 w 609"/>
              <a:gd name="T75" fmla="*/ 28 h 609"/>
              <a:gd name="T76" fmla="*/ 552 w 609"/>
              <a:gd name="T77" fmla="*/ 28 h 609"/>
              <a:gd name="T78" fmla="*/ 580 w 609"/>
              <a:gd name="T79" fmla="*/ 443 h 609"/>
              <a:gd name="T80" fmla="*/ 552 w 609"/>
              <a:gd name="T81" fmla="*/ 470 h 609"/>
              <a:gd name="T82" fmla="*/ 539 w 609"/>
              <a:gd name="T83" fmla="*/ 470 h 609"/>
              <a:gd name="T84" fmla="*/ 525 w 609"/>
              <a:gd name="T85" fmla="*/ 484 h 609"/>
              <a:gd name="T86" fmla="*/ 552 w 609"/>
              <a:gd name="T87" fmla="*/ 498 h 609"/>
              <a:gd name="T88" fmla="*/ 608 w 609"/>
              <a:gd name="T89" fmla="*/ 443 h 609"/>
              <a:gd name="T90" fmla="*/ 608 w 609"/>
              <a:gd name="T91" fmla="*/ 56 h 609"/>
              <a:gd name="T92" fmla="*/ 138 w 609"/>
              <a:gd name="T93" fmla="*/ 221 h 609"/>
              <a:gd name="T94" fmla="*/ 166 w 609"/>
              <a:gd name="T95" fmla="*/ 249 h 609"/>
              <a:gd name="T96" fmla="*/ 138 w 609"/>
              <a:gd name="T97" fmla="*/ 277 h 609"/>
              <a:gd name="T98" fmla="*/ 111 w 609"/>
              <a:gd name="T99" fmla="*/ 249 h 609"/>
              <a:gd name="T100" fmla="*/ 138 w 609"/>
              <a:gd name="T101" fmla="*/ 221 h 609"/>
              <a:gd name="T102" fmla="*/ 138 w 609"/>
              <a:gd name="T103" fmla="*/ 304 h 609"/>
              <a:gd name="T104" fmla="*/ 193 w 609"/>
              <a:gd name="T105" fmla="*/ 249 h 609"/>
              <a:gd name="T106" fmla="*/ 138 w 609"/>
              <a:gd name="T107" fmla="*/ 194 h 609"/>
              <a:gd name="T108" fmla="*/ 83 w 609"/>
              <a:gd name="T109" fmla="*/ 249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09" h="609">
                <a:moveTo>
                  <a:pt x="123" y="498"/>
                </a:moveTo>
                <a:lnTo>
                  <a:pt x="207" y="370"/>
                </a:lnTo>
                <a:lnTo>
                  <a:pt x="250" y="434"/>
                </a:lnTo>
                <a:lnTo>
                  <a:pt x="250" y="434"/>
                </a:lnTo>
                <a:cubicBezTo>
                  <a:pt x="252" y="439"/>
                  <a:pt x="257" y="443"/>
                  <a:pt x="262" y="443"/>
                </a:cubicBezTo>
                <a:lnTo>
                  <a:pt x="262" y="443"/>
                </a:lnTo>
                <a:cubicBezTo>
                  <a:pt x="267" y="443"/>
                  <a:pt x="270" y="441"/>
                  <a:pt x="272" y="438"/>
                </a:cubicBezTo>
                <a:lnTo>
                  <a:pt x="315" y="396"/>
                </a:lnTo>
                <a:lnTo>
                  <a:pt x="377" y="498"/>
                </a:lnTo>
                <a:lnTo>
                  <a:pt x="123" y="498"/>
                </a:lnTo>
                <a:close/>
                <a:moveTo>
                  <a:pt x="413" y="506"/>
                </a:moveTo>
                <a:lnTo>
                  <a:pt x="413" y="506"/>
                </a:lnTo>
                <a:lnTo>
                  <a:pt x="413" y="506"/>
                </a:lnTo>
                <a:lnTo>
                  <a:pt x="413" y="506"/>
                </a:lnTo>
                <a:lnTo>
                  <a:pt x="331" y="368"/>
                </a:lnTo>
                <a:lnTo>
                  <a:pt x="331" y="368"/>
                </a:lnTo>
                <a:lnTo>
                  <a:pt x="331" y="368"/>
                </a:lnTo>
                <a:cubicBezTo>
                  <a:pt x="329" y="363"/>
                  <a:pt x="324" y="359"/>
                  <a:pt x="318" y="359"/>
                </a:cubicBezTo>
                <a:lnTo>
                  <a:pt x="318" y="359"/>
                </a:lnTo>
                <a:cubicBezTo>
                  <a:pt x="314" y="359"/>
                  <a:pt x="311" y="361"/>
                  <a:pt x="308" y="364"/>
                </a:cubicBezTo>
                <a:lnTo>
                  <a:pt x="264" y="407"/>
                </a:lnTo>
                <a:lnTo>
                  <a:pt x="220" y="340"/>
                </a:lnTo>
                <a:lnTo>
                  <a:pt x="220" y="340"/>
                </a:lnTo>
                <a:cubicBezTo>
                  <a:pt x="218" y="335"/>
                  <a:pt x="213" y="332"/>
                  <a:pt x="207" y="332"/>
                </a:cubicBezTo>
                <a:lnTo>
                  <a:pt x="207" y="332"/>
                </a:lnTo>
                <a:cubicBezTo>
                  <a:pt x="203" y="332"/>
                  <a:pt x="199" y="334"/>
                  <a:pt x="196" y="338"/>
                </a:cubicBezTo>
                <a:lnTo>
                  <a:pt x="196" y="338"/>
                </a:lnTo>
                <a:lnTo>
                  <a:pt x="86" y="504"/>
                </a:lnTo>
                <a:lnTo>
                  <a:pt x="86" y="504"/>
                </a:lnTo>
                <a:lnTo>
                  <a:pt x="86" y="504"/>
                </a:lnTo>
                <a:cubicBezTo>
                  <a:pt x="84" y="506"/>
                  <a:pt x="83" y="509"/>
                  <a:pt x="83" y="512"/>
                </a:cubicBezTo>
                <a:lnTo>
                  <a:pt x="83" y="512"/>
                </a:lnTo>
                <a:cubicBezTo>
                  <a:pt x="83" y="519"/>
                  <a:pt x="89" y="525"/>
                  <a:pt x="97" y="525"/>
                </a:cubicBezTo>
                <a:lnTo>
                  <a:pt x="401" y="525"/>
                </a:lnTo>
                <a:lnTo>
                  <a:pt x="401" y="525"/>
                </a:lnTo>
                <a:cubicBezTo>
                  <a:pt x="409" y="525"/>
                  <a:pt x="415" y="519"/>
                  <a:pt x="415" y="512"/>
                </a:cubicBezTo>
                <a:lnTo>
                  <a:pt x="415" y="512"/>
                </a:lnTo>
                <a:cubicBezTo>
                  <a:pt x="415" y="510"/>
                  <a:pt x="414" y="508"/>
                  <a:pt x="413" y="506"/>
                </a:cubicBezTo>
                <a:close/>
                <a:moveTo>
                  <a:pt x="470" y="553"/>
                </a:moveTo>
                <a:lnTo>
                  <a:pt x="470" y="553"/>
                </a:lnTo>
                <a:cubicBezTo>
                  <a:pt x="470" y="568"/>
                  <a:pt x="458" y="581"/>
                  <a:pt x="442" y="581"/>
                </a:cubicBezTo>
                <a:lnTo>
                  <a:pt x="56" y="581"/>
                </a:lnTo>
                <a:lnTo>
                  <a:pt x="56" y="581"/>
                </a:lnTo>
                <a:cubicBezTo>
                  <a:pt x="40" y="581"/>
                  <a:pt x="28" y="568"/>
                  <a:pt x="28" y="553"/>
                </a:cubicBezTo>
                <a:lnTo>
                  <a:pt x="28" y="166"/>
                </a:lnTo>
                <a:lnTo>
                  <a:pt x="28" y="166"/>
                </a:lnTo>
                <a:cubicBezTo>
                  <a:pt x="28" y="151"/>
                  <a:pt x="40" y="139"/>
                  <a:pt x="56" y="139"/>
                </a:cubicBezTo>
                <a:lnTo>
                  <a:pt x="442" y="139"/>
                </a:lnTo>
                <a:lnTo>
                  <a:pt x="442" y="139"/>
                </a:lnTo>
                <a:cubicBezTo>
                  <a:pt x="458" y="139"/>
                  <a:pt x="470" y="151"/>
                  <a:pt x="470" y="166"/>
                </a:cubicBezTo>
                <a:lnTo>
                  <a:pt x="470" y="553"/>
                </a:lnTo>
                <a:close/>
                <a:moveTo>
                  <a:pt x="442" y="111"/>
                </a:moveTo>
                <a:lnTo>
                  <a:pt x="56" y="111"/>
                </a:lnTo>
                <a:lnTo>
                  <a:pt x="56" y="111"/>
                </a:lnTo>
                <a:cubicBezTo>
                  <a:pt x="25" y="111"/>
                  <a:pt x="0" y="136"/>
                  <a:pt x="0" y="166"/>
                </a:cubicBezTo>
                <a:lnTo>
                  <a:pt x="0" y="553"/>
                </a:lnTo>
                <a:lnTo>
                  <a:pt x="0" y="553"/>
                </a:lnTo>
                <a:cubicBezTo>
                  <a:pt x="0" y="583"/>
                  <a:pt x="25" y="608"/>
                  <a:pt x="56" y="608"/>
                </a:cubicBezTo>
                <a:lnTo>
                  <a:pt x="442" y="608"/>
                </a:lnTo>
                <a:lnTo>
                  <a:pt x="442" y="608"/>
                </a:lnTo>
                <a:cubicBezTo>
                  <a:pt x="473" y="608"/>
                  <a:pt x="497" y="583"/>
                  <a:pt x="497" y="553"/>
                </a:cubicBezTo>
                <a:lnTo>
                  <a:pt x="497" y="166"/>
                </a:lnTo>
                <a:lnTo>
                  <a:pt x="497" y="166"/>
                </a:lnTo>
                <a:cubicBezTo>
                  <a:pt x="497" y="136"/>
                  <a:pt x="473" y="111"/>
                  <a:pt x="442" y="111"/>
                </a:cubicBezTo>
                <a:close/>
                <a:moveTo>
                  <a:pt x="552" y="0"/>
                </a:moveTo>
                <a:lnTo>
                  <a:pt x="166" y="0"/>
                </a:lnTo>
                <a:lnTo>
                  <a:pt x="166" y="0"/>
                </a:lnTo>
                <a:cubicBezTo>
                  <a:pt x="135" y="0"/>
                  <a:pt x="111" y="25"/>
                  <a:pt x="111" y="56"/>
                </a:cubicBezTo>
                <a:lnTo>
                  <a:pt x="111" y="70"/>
                </a:lnTo>
                <a:lnTo>
                  <a:pt x="111" y="70"/>
                </a:lnTo>
                <a:cubicBezTo>
                  <a:pt x="111" y="77"/>
                  <a:pt x="117" y="84"/>
                  <a:pt x="124" y="84"/>
                </a:cubicBezTo>
                <a:lnTo>
                  <a:pt x="124" y="84"/>
                </a:lnTo>
                <a:cubicBezTo>
                  <a:pt x="132" y="84"/>
                  <a:pt x="138" y="77"/>
                  <a:pt x="138" y="70"/>
                </a:cubicBezTo>
                <a:lnTo>
                  <a:pt x="138" y="56"/>
                </a:lnTo>
                <a:lnTo>
                  <a:pt x="138" y="56"/>
                </a:lnTo>
                <a:cubicBezTo>
                  <a:pt x="138" y="41"/>
                  <a:pt x="151" y="28"/>
                  <a:pt x="166" y="28"/>
                </a:cubicBezTo>
                <a:lnTo>
                  <a:pt x="552" y="28"/>
                </a:lnTo>
                <a:lnTo>
                  <a:pt x="552" y="28"/>
                </a:lnTo>
                <a:cubicBezTo>
                  <a:pt x="568" y="28"/>
                  <a:pt x="580" y="41"/>
                  <a:pt x="580" y="56"/>
                </a:cubicBezTo>
                <a:lnTo>
                  <a:pt x="580" y="443"/>
                </a:lnTo>
                <a:lnTo>
                  <a:pt x="580" y="443"/>
                </a:lnTo>
                <a:cubicBezTo>
                  <a:pt x="580" y="458"/>
                  <a:pt x="568" y="470"/>
                  <a:pt x="552" y="470"/>
                </a:cubicBezTo>
                <a:lnTo>
                  <a:pt x="539" y="470"/>
                </a:lnTo>
                <a:lnTo>
                  <a:pt x="539" y="470"/>
                </a:lnTo>
                <a:cubicBezTo>
                  <a:pt x="531" y="470"/>
                  <a:pt x="525" y="476"/>
                  <a:pt x="525" y="484"/>
                </a:cubicBezTo>
                <a:lnTo>
                  <a:pt x="525" y="484"/>
                </a:lnTo>
                <a:cubicBezTo>
                  <a:pt x="525" y="491"/>
                  <a:pt x="531" y="498"/>
                  <a:pt x="539" y="498"/>
                </a:cubicBezTo>
                <a:lnTo>
                  <a:pt x="552" y="498"/>
                </a:lnTo>
                <a:lnTo>
                  <a:pt x="552" y="498"/>
                </a:lnTo>
                <a:cubicBezTo>
                  <a:pt x="583" y="498"/>
                  <a:pt x="608" y="473"/>
                  <a:pt x="608" y="443"/>
                </a:cubicBezTo>
                <a:lnTo>
                  <a:pt x="608" y="56"/>
                </a:lnTo>
                <a:lnTo>
                  <a:pt x="608" y="56"/>
                </a:lnTo>
                <a:cubicBezTo>
                  <a:pt x="608" y="25"/>
                  <a:pt x="583" y="0"/>
                  <a:pt x="552" y="0"/>
                </a:cubicBezTo>
                <a:close/>
                <a:moveTo>
                  <a:pt x="138" y="221"/>
                </a:moveTo>
                <a:lnTo>
                  <a:pt x="138" y="221"/>
                </a:lnTo>
                <a:cubicBezTo>
                  <a:pt x="154" y="221"/>
                  <a:pt x="166" y="234"/>
                  <a:pt x="166" y="249"/>
                </a:cubicBezTo>
                <a:lnTo>
                  <a:pt x="166" y="249"/>
                </a:lnTo>
                <a:cubicBezTo>
                  <a:pt x="166" y="265"/>
                  <a:pt x="154" y="277"/>
                  <a:pt x="138" y="277"/>
                </a:cubicBezTo>
                <a:lnTo>
                  <a:pt x="138" y="277"/>
                </a:lnTo>
                <a:cubicBezTo>
                  <a:pt x="123" y="277"/>
                  <a:pt x="111" y="265"/>
                  <a:pt x="111" y="249"/>
                </a:cubicBezTo>
                <a:lnTo>
                  <a:pt x="111" y="249"/>
                </a:lnTo>
                <a:cubicBezTo>
                  <a:pt x="111" y="234"/>
                  <a:pt x="123" y="221"/>
                  <a:pt x="138" y="221"/>
                </a:cubicBezTo>
                <a:close/>
                <a:moveTo>
                  <a:pt x="138" y="304"/>
                </a:moveTo>
                <a:lnTo>
                  <a:pt x="138" y="304"/>
                </a:lnTo>
                <a:cubicBezTo>
                  <a:pt x="169" y="304"/>
                  <a:pt x="193" y="279"/>
                  <a:pt x="193" y="249"/>
                </a:cubicBezTo>
                <a:lnTo>
                  <a:pt x="193" y="249"/>
                </a:lnTo>
                <a:cubicBezTo>
                  <a:pt x="193" y="219"/>
                  <a:pt x="169" y="194"/>
                  <a:pt x="138" y="194"/>
                </a:cubicBezTo>
                <a:lnTo>
                  <a:pt x="138" y="194"/>
                </a:lnTo>
                <a:cubicBezTo>
                  <a:pt x="108" y="194"/>
                  <a:pt x="83" y="219"/>
                  <a:pt x="83" y="249"/>
                </a:cubicBezTo>
                <a:lnTo>
                  <a:pt x="83" y="249"/>
                </a:lnTo>
                <a:cubicBezTo>
                  <a:pt x="83" y="279"/>
                  <a:pt x="108" y="304"/>
                  <a:pt x="138" y="30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8325B-BBF5-ED45-89C8-7ABE45D87871}"/>
              </a:ext>
            </a:extLst>
          </p:cNvPr>
          <p:cNvSpPr txBox="1"/>
          <p:nvPr/>
        </p:nvSpPr>
        <p:spPr>
          <a:xfrm>
            <a:off x="7282345" y="10392257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657CBC-B50D-D147-A7EC-F4869DF018C5}"/>
              </a:ext>
            </a:extLst>
          </p:cNvPr>
          <p:cNvSpPr txBox="1"/>
          <p:nvPr/>
        </p:nvSpPr>
        <p:spPr>
          <a:xfrm>
            <a:off x="8404991" y="9695978"/>
            <a:ext cx="1879362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14" name="Freeform 2">
            <a:extLst>
              <a:ext uri="{FF2B5EF4-FFF2-40B4-BE49-F238E27FC236}">
                <a16:creationId xmlns:a16="http://schemas.microsoft.com/office/drawing/2014/main" id="{8D6365F6-CF5F-A84B-90B7-BD79D997A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8843" y="3292644"/>
            <a:ext cx="4653094" cy="4653096"/>
          </a:xfrm>
          <a:custGeom>
            <a:avLst/>
            <a:gdLst>
              <a:gd name="T0" fmla="*/ 3736 w 3737"/>
              <a:gd name="T1" fmla="*/ 1868 h 3736"/>
              <a:gd name="T2" fmla="*/ 3736 w 3737"/>
              <a:gd name="T3" fmla="*/ 1868 h 3736"/>
              <a:gd name="T4" fmla="*/ 1868 w 3737"/>
              <a:gd name="T5" fmla="*/ 3735 h 3736"/>
              <a:gd name="T6" fmla="*/ 1868 w 3737"/>
              <a:gd name="T7" fmla="*/ 3735 h 3736"/>
              <a:gd name="T8" fmla="*/ 0 w 3737"/>
              <a:gd name="T9" fmla="*/ 1868 h 3736"/>
              <a:gd name="T10" fmla="*/ 0 w 3737"/>
              <a:gd name="T11" fmla="*/ 1868 h 3736"/>
              <a:gd name="T12" fmla="*/ 1868 w 3737"/>
              <a:gd name="T13" fmla="*/ 0 h 3736"/>
              <a:gd name="T14" fmla="*/ 1868 w 3737"/>
              <a:gd name="T15" fmla="*/ 0 h 3736"/>
              <a:gd name="T16" fmla="*/ 3736 w 3737"/>
              <a:gd name="T17" fmla="*/ 1868 h 3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7" h="3736">
                <a:moveTo>
                  <a:pt x="3736" y="1868"/>
                </a:moveTo>
                <a:lnTo>
                  <a:pt x="3736" y="1868"/>
                </a:lnTo>
                <a:cubicBezTo>
                  <a:pt x="3736" y="2899"/>
                  <a:pt x="2900" y="3735"/>
                  <a:pt x="1868" y="3735"/>
                </a:cubicBezTo>
                <a:lnTo>
                  <a:pt x="1868" y="3735"/>
                </a:lnTo>
                <a:cubicBezTo>
                  <a:pt x="836" y="3735"/>
                  <a:pt x="0" y="2899"/>
                  <a:pt x="0" y="1868"/>
                </a:cubicBezTo>
                <a:lnTo>
                  <a:pt x="0" y="1868"/>
                </a:lnTo>
                <a:cubicBezTo>
                  <a:pt x="0" y="837"/>
                  <a:pt x="836" y="0"/>
                  <a:pt x="1868" y="0"/>
                </a:cubicBezTo>
                <a:lnTo>
                  <a:pt x="1868" y="0"/>
                </a:lnTo>
                <a:cubicBezTo>
                  <a:pt x="2900" y="0"/>
                  <a:pt x="3736" y="837"/>
                  <a:pt x="3736" y="18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3AEF67D9-55A5-EF40-9AFD-0E64E8869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6280" y="3539855"/>
            <a:ext cx="2823720" cy="3664241"/>
          </a:xfrm>
          <a:custGeom>
            <a:avLst/>
            <a:gdLst>
              <a:gd name="T0" fmla="*/ 2230 w 2265"/>
              <a:gd name="T1" fmla="*/ 2070 h 2943"/>
              <a:gd name="T2" fmla="*/ 2160 w 2265"/>
              <a:gd name="T3" fmla="*/ 2067 h 2943"/>
              <a:gd name="T4" fmla="*/ 1590 w 2265"/>
              <a:gd name="T5" fmla="*/ 1808 h 2943"/>
              <a:gd name="T6" fmla="*/ 1886 w 2265"/>
              <a:gd name="T7" fmla="*/ 1473 h 2943"/>
              <a:gd name="T8" fmla="*/ 2229 w 2265"/>
              <a:gd name="T9" fmla="*/ 1552 h 2943"/>
              <a:gd name="T10" fmla="*/ 2264 w 2265"/>
              <a:gd name="T11" fmla="*/ 673 h 2943"/>
              <a:gd name="T12" fmla="*/ 1448 w 2265"/>
              <a:gd name="T13" fmla="*/ 673 h 2943"/>
              <a:gd name="T14" fmla="*/ 1352 w 2265"/>
              <a:gd name="T15" fmla="*/ 624 h 2943"/>
              <a:gd name="T16" fmla="*/ 1342 w 2265"/>
              <a:gd name="T17" fmla="*/ 504 h 2943"/>
              <a:gd name="T18" fmla="*/ 1420 w 2265"/>
              <a:gd name="T19" fmla="*/ 250 h 2943"/>
              <a:gd name="T20" fmla="*/ 1350 w 2265"/>
              <a:gd name="T21" fmla="*/ 76 h 2943"/>
              <a:gd name="T22" fmla="*/ 1129 w 2265"/>
              <a:gd name="T23" fmla="*/ 0 h 2943"/>
              <a:gd name="T24" fmla="*/ 887 w 2265"/>
              <a:gd name="T25" fmla="*/ 100 h 2943"/>
              <a:gd name="T26" fmla="*/ 885 w 2265"/>
              <a:gd name="T27" fmla="*/ 102 h 2943"/>
              <a:gd name="T28" fmla="*/ 878 w 2265"/>
              <a:gd name="T29" fmla="*/ 113 h 2943"/>
              <a:gd name="T30" fmla="*/ 875 w 2265"/>
              <a:gd name="T31" fmla="*/ 116 h 2943"/>
              <a:gd name="T32" fmla="*/ 870 w 2265"/>
              <a:gd name="T33" fmla="*/ 125 h 2943"/>
              <a:gd name="T34" fmla="*/ 839 w 2265"/>
              <a:gd name="T35" fmla="*/ 236 h 2943"/>
              <a:gd name="T36" fmla="*/ 911 w 2265"/>
              <a:gd name="T37" fmla="*/ 505 h 2943"/>
              <a:gd name="T38" fmla="*/ 905 w 2265"/>
              <a:gd name="T39" fmla="*/ 619 h 2943"/>
              <a:gd name="T40" fmla="*/ 0 w 2265"/>
              <a:gd name="T41" fmla="*/ 682 h 2943"/>
              <a:gd name="T42" fmla="*/ 54 w 2265"/>
              <a:gd name="T43" fmla="*/ 1591 h 2943"/>
              <a:gd name="T44" fmla="*/ 169 w 2265"/>
              <a:gd name="T45" fmla="*/ 1597 h 2943"/>
              <a:gd name="T46" fmla="*/ 437 w 2265"/>
              <a:gd name="T47" fmla="*/ 1525 h 2943"/>
              <a:gd name="T48" fmla="*/ 548 w 2265"/>
              <a:gd name="T49" fmla="*/ 1556 h 2943"/>
              <a:gd name="T50" fmla="*/ 557 w 2265"/>
              <a:gd name="T51" fmla="*/ 1561 h 2943"/>
              <a:gd name="T52" fmla="*/ 560 w 2265"/>
              <a:gd name="T53" fmla="*/ 1563 h 2943"/>
              <a:gd name="T54" fmla="*/ 571 w 2265"/>
              <a:gd name="T55" fmla="*/ 1571 h 2943"/>
              <a:gd name="T56" fmla="*/ 573 w 2265"/>
              <a:gd name="T57" fmla="*/ 1573 h 2943"/>
              <a:gd name="T58" fmla="*/ 674 w 2265"/>
              <a:gd name="T59" fmla="*/ 1815 h 2943"/>
              <a:gd name="T60" fmla="*/ 597 w 2265"/>
              <a:gd name="T61" fmla="*/ 2035 h 2943"/>
              <a:gd name="T62" fmla="*/ 423 w 2265"/>
              <a:gd name="T63" fmla="*/ 2106 h 2943"/>
              <a:gd name="T64" fmla="*/ 169 w 2265"/>
              <a:gd name="T65" fmla="*/ 2029 h 2943"/>
              <a:gd name="T66" fmla="*/ 50 w 2265"/>
              <a:gd name="T67" fmla="*/ 2038 h 2943"/>
              <a:gd name="T68" fmla="*/ 0 w 2265"/>
              <a:gd name="T69" fmla="*/ 2133 h 2943"/>
              <a:gd name="T70" fmla="*/ 807 w 2265"/>
              <a:gd name="T71" fmla="*/ 2942 h 2943"/>
              <a:gd name="T72" fmla="*/ 911 w 2265"/>
              <a:gd name="T73" fmla="*/ 2774 h 2943"/>
              <a:gd name="T74" fmla="*/ 839 w 2265"/>
              <a:gd name="T75" fmla="*/ 2520 h 2943"/>
              <a:gd name="T76" fmla="*/ 870 w 2265"/>
              <a:gd name="T77" fmla="*/ 2396 h 2943"/>
              <a:gd name="T78" fmla="*/ 870 w 2265"/>
              <a:gd name="T79" fmla="*/ 2394 h 2943"/>
              <a:gd name="T80" fmla="*/ 878 w 2265"/>
              <a:gd name="T81" fmla="*/ 2383 h 2943"/>
              <a:gd name="T82" fmla="*/ 881 w 2265"/>
              <a:gd name="T83" fmla="*/ 2379 h 2943"/>
              <a:gd name="T84" fmla="*/ 887 w 2265"/>
              <a:gd name="T85" fmla="*/ 2370 h 2943"/>
              <a:gd name="T86" fmla="*/ 922 w 2265"/>
              <a:gd name="T87" fmla="*/ 2334 h 2943"/>
              <a:gd name="T88" fmla="*/ 1350 w 2265"/>
              <a:gd name="T89" fmla="*/ 2346 h 2943"/>
              <a:gd name="T90" fmla="*/ 1408 w 2265"/>
              <a:gd name="T91" fmla="*/ 2441 h 2943"/>
              <a:gd name="T92" fmla="*/ 1342 w 2265"/>
              <a:gd name="T93" fmla="*/ 2773 h 2943"/>
              <a:gd name="T94" fmla="*/ 1347 w 2265"/>
              <a:gd name="T95" fmla="*/ 2886 h 2943"/>
              <a:gd name="T96" fmla="*/ 1448 w 2265"/>
              <a:gd name="T97" fmla="*/ 2942 h 2943"/>
              <a:gd name="T98" fmla="*/ 2264 w 2265"/>
              <a:gd name="T99" fmla="*/ 2942 h 2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65" h="2943">
                <a:moveTo>
                  <a:pt x="2264" y="2131"/>
                </a:moveTo>
                <a:lnTo>
                  <a:pt x="2264" y="2131"/>
                </a:lnTo>
                <a:cubicBezTo>
                  <a:pt x="2264" y="2106"/>
                  <a:pt x="2252" y="2084"/>
                  <a:pt x="2230" y="2070"/>
                </a:cubicBezTo>
                <a:lnTo>
                  <a:pt x="2230" y="2070"/>
                </a:lnTo>
                <a:cubicBezTo>
                  <a:pt x="2209" y="2057"/>
                  <a:pt x="2183" y="2056"/>
                  <a:pt x="2160" y="2067"/>
                </a:cubicBezTo>
                <a:lnTo>
                  <a:pt x="2160" y="2067"/>
                </a:lnTo>
                <a:cubicBezTo>
                  <a:pt x="2059" y="2115"/>
                  <a:pt x="1959" y="2144"/>
                  <a:pt x="1886" y="2144"/>
                </a:cubicBezTo>
                <a:lnTo>
                  <a:pt x="1886" y="2144"/>
                </a:lnTo>
                <a:cubicBezTo>
                  <a:pt x="1709" y="2144"/>
                  <a:pt x="1590" y="2009"/>
                  <a:pt x="1590" y="1808"/>
                </a:cubicBezTo>
                <a:lnTo>
                  <a:pt x="1590" y="1808"/>
                </a:lnTo>
                <a:cubicBezTo>
                  <a:pt x="1590" y="1608"/>
                  <a:pt x="1709" y="1473"/>
                  <a:pt x="1886" y="1473"/>
                </a:cubicBezTo>
                <a:lnTo>
                  <a:pt x="1886" y="1473"/>
                </a:lnTo>
                <a:cubicBezTo>
                  <a:pt x="1957" y="1473"/>
                  <a:pt x="2057" y="1503"/>
                  <a:pt x="2160" y="1555"/>
                </a:cubicBezTo>
                <a:lnTo>
                  <a:pt x="2160" y="1555"/>
                </a:lnTo>
                <a:cubicBezTo>
                  <a:pt x="2182" y="1566"/>
                  <a:pt x="2208" y="1565"/>
                  <a:pt x="2229" y="1552"/>
                </a:cubicBezTo>
                <a:lnTo>
                  <a:pt x="2229" y="1552"/>
                </a:lnTo>
                <a:cubicBezTo>
                  <a:pt x="2251" y="1539"/>
                  <a:pt x="2264" y="1516"/>
                  <a:pt x="2264" y="1490"/>
                </a:cubicBezTo>
                <a:lnTo>
                  <a:pt x="2264" y="673"/>
                </a:lnTo>
                <a:lnTo>
                  <a:pt x="1448" y="673"/>
                </a:lnTo>
                <a:lnTo>
                  <a:pt x="1448" y="673"/>
                </a:lnTo>
                <a:lnTo>
                  <a:pt x="1448" y="673"/>
                </a:lnTo>
                <a:lnTo>
                  <a:pt x="1448" y="673"/>
                </a:lnTo>
                <a:cubicBezTo>
                  <a:pt x="1409" y="673"/>
                  <a:pt x="1374" y="655"/>
                  <a:pt x="1352" y="624"/>
                </a:cubicBezTo>
                <a:lnTo>
                  <a:pt x="1352" y="624"/>
                </a:lnTo>
                <a:cubicBezTo>
                  <a:pt x="1351" y="621"/>
                  <a:pt x="1349" y="620"/>
                  <a:pt x="1347" y="617"/>
                </a:cubicBezTo>
                <a:lnTo>
                  <a:pt x="1347" y="617"/>
                </a:lnTo>
                <a:cubicBezTo>
                  <a:pt x="1326" y="582"/>
                  <a:pt x="1324" y="540"/>
                  <a:pt x="1342" y="504"/>
                </a:cubicBezTo>
                <a:lnTo>
                  <a:pt x="1342" y="504"/>
                </a:lnTo>
                <a:cubicBezTo>
                  <a:pt x="1391" y="409"/>
                  <a:pt x="1420" y="314"/>
                  <a:pt x="1420" y="250"/>
                </a:cubicBezTo>
                <a:lnTo>
                  <a:pt x="1420" y="250"/>
                </a:lnTo>
                <a:cubicBezTo>
                  <a:pt x="1420" y="221"/>
                  <a:pt x="1416" y="195"/>
                  <a:pt x="1408" y="171"/>
                </a:cubicBezTo>
                <a:lnTo>
                  <a:pt x="1408" y="171"/>
                </a:lnTo>
                <a:cubicBezTo>
                  <a:pt x="1396" y="134"/>
                  <a:pt x="1377" y="102"/>
                  <a:pt x="1350" y="76"/>
                </a:cubicBezTo>
                <a:lnTo>
                  <a:pt x="1350" y="76"/>
                </a:lnTo>
                <a:cubicBezTo>
                  <a:pt x="1299" y="28"/>
                  <a:pt x="1223" y="0"/>
                  <a:pt x="1129" y="0"/>
                </a:cubicBezTo>
                <a:lnTo>
                  <a:pt x="1129" y="0"/>
                </a:lnTo>
                <a:cubicBezTo>
                  <a:pt x="1047" y="0"/>
                  <a:pt x="973" y="23"/>
                  <a:pt x="922" y="64"/>
                </a:cubicBezTo>
                <a:lnTo>
                  <a:pt x="922" y="64"/>
                </a:lnTo>
                <a:cubicBezTo>
                  <a:pt x="909" y="75"/>
                  <a:pt x="897" y="87"/>
                  <a:pt x="887" y="100"/>
                </a:cubicBezTo>
                <a:lnTo>
                  <a:pt x="887" y="100"/>
                </a:lnTo>
                <a:cubicBezTo>
                  <a:pt x="886" y="101"/>
                  <a:pt x="886" y="102"/>
                  <a:pt x="885" y="102"/>
                </a:cubicBezTo>
                <a:lnTo>
                  <a:pt x="885" y="102"/>
                </a:lnTo>
                <a:cubicBezTo>
                  <a:pt x="884" y="104"/>
                  <a:pt x="882" y="106"/>
                  <a:pt x="881" y="108"/>
                </a:cubicBezTo>
                <a:lnTo>
                  <a:pt x="881" y="108"/>
                </a:lnTo>
                <a:cubicBezTo>
                  <a:pt x="880" y="110"/>
                  <a:pt x="878" y="111"/>
                  <a:pt x="878" y="113"/>
                </a:cubicBezTo>
                <a:lnTo>
                  <a:pt x="878" y="113"/>
                </a:lnTo>
                <a:cubicBezTo>
                  <a:pt x="876" y="115"/>
                  <a:pt x="876" y="116"/>
                  <a:pt x="875" y="116"/>
                </a:cubicBezTo>
                <a:lnTo>
                  <a:pt x="875" y="116"/>
                </a:lnTo>
                <a:cubicBezTo>
                  <a:pt x="874" y="119"/>
                  <a:pt x="872" y="122"/>
                  <a:pt x="870" y="124"/>
                </a:cubicBezTo>
                <a:lnTo>
                  <a:pt x="870" y="124"/>
                </a:lnTo>
                <a:cubicBezTo>
                  <a:pt x="870" y="125"/>
                  <a:pt x="870" y="125"/>
                  <a:pt x="870" y="125"/>
                </a:cubicBezTo>
                <a:lnTo>
                  <a:pt x="870" y="125"/>
                </a:lnTo>
                <a:cubicBezTo>
                  <a:pt x="851" y="157"/>
                  <a:pt x="841" y="195"/>
                  <a:pt x="839" y="236"/>
                </a:cubicBezTo>
                <a:lnTo>
                  <a:pt x="839" y="236"/>
                </a:lnTo>
                <a:cubicBezTo>
                  <a:pt x="839" y="241"/>
                  <a:pt x="839" y="245"/>
                  <a:pt x="839" y="250"/>
                </a:cubicBezTo>
                <a:lnTo>
                  <a:pt x="839" y="250"/>
                </a:lnTo>
                <a:cubicBezTo>
                  <a:pt x="839" y="316"/>
                  <a:pt x="865" y="411"/>
                  <a:pt x="911" y="505"/>
                </a:cubicBezTo>
                <a:lnTo>
                  <a:pt x="911" y="505"/>
                </a:lnTo>
                <a:cubicBezTo>
                  <a:pt x="929" y="541"/>
                  <a:pt x="927" y="584"/>
                  <a:pt x="905" y="619"/>
                </a:cubicBezTo>
                <a:lnTo>
                  <a:pt x="905" y="619"/>
                </a:lnTo>
                <a:cubicBezTo>
                  <a:pt x="885" y="653"/>
                  <a:pt x="847" y="673"/>
                  <a:pt x="807" y="673"/>
                </a:cubicBezTo>
                <a:lnTo>
                  <a:pt x="0" y="673"/>
                </a:lnTo>
                <a:lnTo>
                  <a:pt x="0" y="682"/>
                </a:lnTo>
                <a:lnTo>
                  <a:pt x="0" y="1493"/>
                </a:lnTo>
                <a:lnTo>
                  <a:pt x="0" y="1493"/>
                </a:lnTo>
                <a:cubicBezTo>
                  <a:pt x="0" y="1533"/>
                  <a:pt x="20" y="1570"/>
                  <a:pt x="54" y="1591"/>
                </a:cubicBezTo>
                <a:lnTo>
                  <a:pt x="54" y="1591"/>
                </a:lnTo>
                <a:cubicBezTo>
                  <a:pt x="89" y="1613"/>
                  <a:pt x="132" y="1615"/>
                  <a:pt x="169" y="1597"/>
                </a:cubicBezTo>
                <a:lnTo>
                  <a:pt x="169" y="1597"/>
                </a:lnTo>
                <a:cubicBezTo>
                  <a:pt x="262" y="1552"/>
                  <a:pt x="357" y="1524"/>
                  <a:pt x="423" y="1524"/>
                </a:cubicBezTo>
                <a:lnTo>
                  <a:pt x="423" y="1524"/>
                </a:lnTo>
                <a:cubicBezTo>
                  <a:pt x="428" y="1524"/>
                  <a:pt x="433" y="1525"/>
                  <a:pt x="437" y="1525"/>
                </a:cubicBezTo>
                <a:lnTo>
                  <a:pt x="437" y="1525"/>
                </a:lnTo>
                <a:cubicBezTo>
                  <a:pt x="479" y="1527"/>
                  <a:pt x="516" y="1537"/>
                  <a:pt x="548" y="1556"/>
                </a:cubicBezTo>
                <a:lnTo>
                  <a:pt x="548" y="1556"/>
                </a:lnTo>
                <a:cubicBezTo>
                  <a:pt x="549" y="1556"/>
                  <a:pt x="549" y="1556"/>
                  <a:pt x="549" y="1557"/>
                </a:cubicBezTo>
                <a:lnTo>
                  <a:pt x="549" y="1557"/>
                </a:lnTo>
                <a:cubicBezTo>
                  <a:pt x="552" y="1558"/>
                  <a:pt x="554" y="1559"/>
                  <a:pt x="557" y="1561"/>
                </a:cubicBezTo>
                <a:lnTo>
                  <a:pt x="557" y="1561"/>
                </a:lnTo>
                <a:cubicBezTo>
                  <a:pt x="558" y="1562"/>
                  <a:pt x="559" y="1563"/>
                  <a:pt x="560" y="1563"/>
                </a:cubicBezTo>
                <a:lnTo>
                  <a:pt x="560" y="1563"/>
                </a:lnTo>
                <a:cubicBezTo>
                  <a:pt x="562" y="1564"/>
                  <a:pt x="563" y="1566"/>
                  <a:pt x="565" y="1567"/>
                </a:cubicBezTo>
                <a:lnTo>
                  <a:pt x="565" y="1567"/>
                </a:lnTo>
                <a:cubicBezTo>
                  <a:pt x="567" y="1568"/>
                  <a:pt x="570" y="1569"/>
                  <a:pt x="571" y="1571"/>
                </a:cubicBezTo>
                <a:lnTo>
                  <a:pt x="571" y="1571"/>
                </a:lnTo>
                <a:cubicBezTo>
                  <a:pt x="572" y="1572"/>
                  <a:pt x="572" y="1572"/>
                  <a:pt x="573" y="1573"/>
                </a:cubicBezTo>
                <a:lnTo>
                  <a:pt x="573" y="1573"/>
                </a:lnTo>
                <a:cubicBezTo>
                  <a:pt x="587" y="1583"/>
                  <a:pt x="598" y="1594"/>
                  <a:pt x="609" y="1608"/>
                </a:cubicBezTo>
                <a:lnTo>
                  <a:pt x="609" y="1608"/>
                </a:lnTo>
                <a:cubicBezTo>
                  <a:pt x="651" y="1659"/>
                  <a:pt x="674" y="1733"/>
                  <a:pt x="674" y="1815"/>
                </a:cubicBezTo>
                <a:lnTo>
                  <a:pt x="674" y="1815"/>
                </a:lnTo>
                <a:cubicBezTo>
                  <a:pt x="674" y="1909"/>
                  <a:pt x="646" y="1985"/>
                  <a:pt x="597" y="2035"/>
                </a:cubicBezTo>
                <a:lnTo>
                  <a:pt x="597" y="2035"/>
                </a:lnTo>
                <a:cubicBezTo>
                  <a:pt x="571" y="2062"/>
                  <a:pt x="540" y="2082"/>
                  <a:pt x="503" y="2093"/>
                </a:cubicBezTo>
                <a:lnTo>
                  <a:pt x="503" y="2093"/>
                </a:lnTo>
                <a:cubicBezTo>
                  <a:pt x="478" y="2101"/>
                  <a:pt x="452" y="2106"/>
                  <a:pt x="423" y="2106"/>
                </a:cubicBezTo>
                <a:lnTo>
                  <a:pt x="423" y="2106"/>
                </a:lnTo>
                <a:cubicBezTo>
                  <a:pt x="359" y="2106"/>
                  <a:pt x="264" y="2077"/>
                  <a:pt x="169" y="2029"/>
                </a:cubicBezTo>
                <a:lnTo>
                  <a:pt x="169" y="2029"/>
                </a:lnTo>
                <a:cubicBezTo>
                  <a:pt x="134" y="2010"/>
                  <a:pt x="91" y="2012"/>
                  <a:pt x="56" y="2033"/>
                </a:cubicBezTo>
                <a:lnTo>
                  <a:pt x="56" y="2033"/>
                </a:lnTo>
                <a:cubicBezTo>
                  <a:pt x="54" y="2035"/>
                  <a:pt x="52" y="2036"/>
                  <a:pt x="50" y="2038"/>
                </a:cubicBezTo>
                <a:lnTo>
                  <a:pt x="50" y="2038"/>
                </a:lnTo>
                <a:cubicBezTo>
                  <a:pt x="19" y="2060"/>
                  <a:pt x="0" y="2095"/>
                  <a:pt x="0" y="2133"/>
                </a:cubicBezTo>
                <a:lnTo>
                  <a:pt x="0" y="2133"/>
                </a:lnTo>
                <a:lnTo>
                  <a:pt x="0" y="2942"/>
                </a:lnTo>
                <a:lnTo>
                  <a:pt x="807" y="2942"/>
                </a:lnTo>
                <a:lnTo>
                  <a:pt x="807" y="2942"/>
                </a:lnTo>
                <a:cubicBezTo>
                  <a:pt x="847" y="2942"/>
                  <a:pt x="885" y="2922"/>
                  <a:pt x="905" y="2888"/>
                </a:cubicBezTo>
                <a:lnTo>
                  <a:pt x="905" y="2888"/>
                </a:lnTo>
                <a:cubicBezTo>
                  <a:pt x="927" y="2853"/>
                  <a:pt x="929" y="2810"/>
                  <a:pt x="911" y="2774"/>
                </a:cubicBezTo>
                <a:lnTo>
                  <a:pt x="911" y="2774"/>
                </a:lnTo>
                <a:cubicBezTo>
                  <a:pt x="865" y="2680"/>
                  <a:pt x="839" y="2586"/>
                  <a:pt x="839" y="2520"/>
                </a:cubicBezTo>
                <a:lnTo>
                  <a:pt x="839" y="2520"/>
                </a:lnTo>
                <a:cubicBezTo>
                  <a:pt x="839" y="2515"/>
                  <a:pt x="839" y="2511"/>
                  <a:pt x="839" y="2506"/>
                </a:cubicBezTo>
                <a:lnTo>
                  <a:pt x="839" y="2506"/>
                </a:lnTo>
                <a:cubicBezTo>
                  <a:pt x="841" y="2465"/>
                  <a:pt x="851" y="2427"/>
                  <a:pt x="870" y="2396"/>
                </a:cubicBezTo>
                <a:lnTo>
                  <a:pt x="870" y="2396"/>
                </a:lnTo>
                <a:cubicBezTo>
                  <a:pt x="870" y="2395"/>
                  <a:pt x="870" y="2395"/>
                  <a:pt x="870" y="2394"/>
                </a:cubicBezTo>
                <a:lnTo>
                  <a:pt x="870" y="2394"/>
                </a:lnTo>
                <a:cubicBezTo>
                  <a:pt x="872" y="2392"/>
                  <a:pt x="874" y="2390"/>
                  <a:pt x="875" y="2387"/>
                </a:cubicBezTo>
                <a:lnTo>
                  <a:pt x="875" y="2387"/>
                </a:lnTo>
                <a:cubicBezTo>
                  <a:pt x="876" y="2386"/>
                  <a:pt x="876" y="2385"/>
                  <a:pt x="878" y="2383"/>
                </a:cubicBezTo>
                <a:lnTo>
                  <a:pt x="878" y="2383"/>
                </a:lnTo>
                <a:cubicBezTo>
                  <a:pt x="878" y="2381"/>
                  <a:pt x="880" y="2380"/>
                  <a:pt x="881" y="2379"/>
                </a:cubicBezTo>
                <a:lnTo>
                  <a:pt x="881" y="2379"/>
                </a:lnTo>
                <a:cubicBezTo>
                  <a:pt x="882" y="2377"/>
                  <a:pt x="884" y="2374"/>
                  <a:pt x="885" y="2372"/>
                </a:cubicBezTo>
                <a:lnTo>
                  <a:pt x="885" y="2372"/>
                </a:lnTo>
                <a:cubicBezTo>
                  <a:pt x="886" y="2372"/>
                  <a:pt x="886" y="2371"/>
                  <a:pt x="887" y="2370"/>
                </a:cubicBezTo>
                <a:lnTo>
                  <a:pt x="887" y="2370"/>
                </a:lnTo>
                <a:cubicBezTo>
                  <a:pt x="897" y="2357"/>
                  <a:pt x="909" y="2345"/>
                  <a:pt x="922" y="2334"/>
                </a:cubicBezTo>
                <a:lnTo>
                  <a:pt x="922" y="2334"/>
                </a:lnTo>
                <a:cubicBezTo>
                  <a:pt x="973" y="2293"/>
                  <a:pt x="1047" y="2270"/>
                  <a:pt x="1129" y="2270"/>
                </a:cubicBezTo>
                <a:lnTo>
                  <a:pt x="1129" y="2270"/>
                </a:lnTo>
                <a:cubicBezTo>
                  <a:pt x="1223" y="2270"/>
                  <a:pt x="1299" y="2298"/>
                  <a:pt x="1350" y="2346"/>
                </a:cubicBezTo>
                <a:lnTo>
                  <a:pt x="1350" y="2346"/>
                </a:lnTo>
                <a:cubicBezTo>
                  <a:pt x="1377" y="2372"/>
                  <a:pt x="1396" y="2404"/>
                  <a:pt x="1408" y="2441"/>
                </a:cubicBezTo>
                <a:lnTo>
                  <a:pt x="1408" y="2441"/>
                </a:lnTo>
                <a:cubicBezTo>
                  <a:pt x="1416" y="2465"/>
                  <a:pt x="1420" y="2492"/>
                  <a:pt x="1420" y="2520"/>
                </a:cubicBezTo>
                <a:lnTo>
                  <a:pt x="1420" y="2520"/>
                </a:lnTo>
                <a:cubicBezTo>
                  <a:pt x="1420" y="2585"/>
                  <a:pt x="1391" y="2678"/>
                  <a:pt x="1342" y="2773"/>
                </a:cubicBezTo>
                <a:lnTo>
                  <a:pt x="1342" y="2773"/>
                </a:lnTo>
                <a:cubicBezTo>
                  <a:pt x="1324" y="2809"/>
                  <a:pt x="1326" y="2852"/>
                  <a:pt x="1347" y="2886"/>
                </a:cubicBezTo>
                <a:lnTo>
                  <a:pt x="1347" y="2886"/>
                </a:lnTo>
                <a:cubicBezTo>
                  <a:pt x="1349" y="2889"/>
                  <a:pt x="1351" y="2891"/>
                  <a:pt x="1352" y="2893"/>
                </a:cubicBezTo>
                <a:lnTo>
                  <a:pt x="1352" y="2893"/>
                </a:lnTo>
                <a:cubicBezTo>
                  <a:pt x="1374" y="2924"/>
                  <a:pt x="1409" y="2942"/>
                  <a:pt x="1448" y="2942"/>
                </a:cubicBezTo>
                <a:lnTo>
                  <a:pt x="1448" y="2942"/>
                </a:lnTo>
                <a:lnTo>
                  <a:pt x="1448" y="2942"/>
                </a:lnTo>
                <a:lnTo>
                  <a:pt x="2264" y="2942"/>
                </a:lnTo>
                <a:lnTo>
                  <a:pt x="2264" y="213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50D04869-A9AE-7A49-828A-35056BEC4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694" y="7863331"/>
            <a:ext cx="87898" cy="1323964"/>
          </a:xfrm>
          <a:custGeom>
            <a:avLst/>
            <a:gdLst>
              <a:gd name="T0" fmla="*/ 35 w 72"/>
              <a:gd name="T1" fmla="*/ 1060 h 1061"/>
              <a:gd name="T2" fmla="*/ 35 w 72"/>
              <a:gd name="T3" fmla="*/ 1060 h 1061"/>
              <a:gd name="T4" fmla="*/ 0 w 72"/>
              <a:gd name="T5" fmla="*/ 1025 h 1061"/>
              <a:gd name="T6" fmla="*/ 0 w 72"/>
              <a:gd name="T7" fmla="*/ 36 h 1061"/>
              <a:gd name="T8" fmla="*/ 0 w 72"/>
              <a:gd name="T9" fmla="*/ 36 h 1061"/>
              <a:gd name="T10" fmla="*/ 35 w 72"/>
              <a:gd name="T11" fmla="*/ 0 h 1061"/>
              <a:gd name="T12" fmla="*/ 35 w 72"/>
              <a:gd name="T13" fmla="*/ 0 h 1061"/>
              <a:gd name="T14" fmla="*/ 71 w 72"/>
              <a:gd name="T15" fmla="*/ 36 h 1061"/>
              <a:gd name="T16" fmla="*/ 71 w 72"/>
              <a:gd name="T17" fmla="*/ 1025 h 1061"/>
              <a:gd name="T18" fmla="*/ 71 w 72"/>
              <a:gd name="T19" fmla="*/ 1025 h 1061"/>
              <a:gd name="T20" fmla="*/ 35 w 72"/>
              <a:gd name="T21" fmla="*/ 1060 h 1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" h="1061">
                <a:moveTo>
                  <a:pt x="35" y="1060"/>
                </a:moveTo>
                <a:lnTo>
                  <a:pt x="35" y="1060"/>
                </a:lnTo>
                <a:cubicBezTo>
                  <a:pt x="15" y="1060"/>
                  <a:pt x="0" y="1044"/>
                  <a:pt x="0" y="1025"/>
                </a:cubicBezTo>
                <a:lnTo>
                  <a:pt x="0" y="36"/>
                </a:lnTo>
                <a:lnTo>
                  <a:pt x="0" y="36"/>
                </a:lnTo>
                <a:cubicBezTo>
                  <a:pt x="0" y="16"/>
                  <a:pt x="15" y="0"/>
                  <a:pt x="35" y="0"/>
                </a:cubicBezTo>
                <a:lnTo>
                  <a:pt x="35" y="0"/>
                </a:lnTo>
                <a:cubicBezTo>
                  <a:pt x="55" y="0"/>
                  <a:pt x="71" y="16"/>
                  <a:pt x="71" y="36"/>
                </a:cubicBezTo>
                <a:lnTo>
                  <a:pt x="71" y="1025"/>
                </a:lnTo>
                <a:lnTo>
                  <a:pt x="71" y="1025"/>
                </a:lnTo>
                <a:cubicBezTo>
                  <a:pt x="71" y="1044"/>
                  <a:pt x="55" y="1060"/>
                  <a:pt x="35" y="10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29FA7758-7D28-AF4E-B813-AB0B5209B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4317" y="9088409"/>
            <a:ext cx="307643" cy="307643"/>
          </a:xfrm>
          <a:custGeom>
            <a:avLst/>
            <a:gdLst>
              <a:gd name="T0" fmla="*/ 244 w 245"/>
              <a:gd name="T1" fmla="*/ 122 h 246"/>
              <a:gd name="T2" fmla="*/ 244 w 245"/>
              <a:gd name="T3" fmla="*/ 122 h 246"/>
              <a:gd name="T4" fmla="*/ 122 w 245"/>
              <a:gd name="T5" fmla="*/ 245 h 246"/>
              <a:gd name="T6" fmla="*/ 122 w 245"/>
              <a:gd name="T7" fmla="*/ 245 h 246"/>
              <a:gd name="T8" fmla="*/ 0 w 245"/>
              <a:gd name="T9" fmla="*/ 122 h 246"/>
              <a:gd name="T10" fmla="*/ 0 w 245"/>
              <a:gd name="T11" fmla="*/ 122 h 246"/>
              <a:gd name="T12" fmla="*/ 122 w 245"/>
              <a:gd name="T13" fmla="*/ 0 h 246"/>
              <a:gd name="T14" fmla="*/ 122 w 245"/>
              <a:gd name="T15" fmla="*/ 0 h 246"/>
              <a:gd name="T16" fmla="*/ 244 w 245"/>
              <a:gd name="T17" fmla="*/ 122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" h="246">
                <a:moveTo>
                  <a:pt x="244" y="122"/>
                </a:moveTo>
                <a:lnTo>
                  <a:pt x="244" y="122"/>
                </a:lnTo>
                <a:cubicBezTo>
                  <a:pt x="244" y="190"/>
                  <a:pt x="189" y="245"/>
                  <a:pt x="122" y="245"/>
                </a:cubicBezTo>
                <a:lnTo>
                  <a:pt x="122" y="245"/>
                </a:lnTo>
                <a:cubicBezTo>
                  <a:pt x="54" y="245"/>
                  <a:pt x="0" y="190"/>
                  <a:pt x="0" y="122"/>
                </a:cubicBezTo>
                <a:lnTo>
                  <a:pt x="0" y="122"/>
                </a:lnTo>
                <a:cubicBezTo>
                  <a:pt x="0" y="55"/>
                  <a:pt x="54" y="0"/>
                  <a:pt x="122" y="0"/>
                </a:cubicBezTo>
                <a:lnTo>
                  <a:pt x="122" y="0"/>
                </a:lnTo>
                <a:cubicBezTo>
                  <a:pt x="189" y="0"/>
                  <a:pt x="244" y="55"/>
                  <a:pt x="244" y="12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7A477-8F6B-CE4E-B2C9-A28244FC22D8}"/>
              </a:ext>
            </a:extLst>
          </p:cNvPr>
          <p:cNvSpPr txBox="1"/>
          <p:nvPr/>
        </p:nvSpPr>
        <p:spPr>
          <a:xfrm>
            <a:off x="18463063" y="10423787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81385D-B0F7-C940-A35C-DBD6412986C8}"/>
              </a:ext>
            </a:extLst>
          </p:cNvPr>
          <p:cNvSpPr txBox="1"/>
          <p:nvPr/>
        </p:nvSpPr>
        <p:spPr>
          <a:xfrm>
            <a:off x="19120198" y="9727508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  <p:sp>
        <p:nvSpPr>
          <p:cNvPr id="34" name="Shape 2569">
            <a:extLst>
              <a:ext uri="{FF2B5EF4-FFF2-40B4-BE49-F238E27FC236}">
                <a16:creationId xmlns:a16="http://schemas.microsoft.com/office/drawing/2014/main" id="{C65C0CD1-1A3D-214B-BD4A-6BAA04D54FE7}"/>
              </a:ext>
            </a:extLst>
          </p:cNvPr>
          <p:cNvSpPr>
            <a:spLocks noChangeAspect="1"/>
          </p:cNvSpPr>
          <p:nvPr/>
        </p:nvSpPr>
        <p:spPr>
          <a:xfrm>
            <a:off x="20143588" y="4990174"/>
            <a:ext cx="758119" cy="758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7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1">
            <a:extLst>
              <a:ext uri="{FF2B5EF4-FFF2-40B4-BE49-F238E27FC236}">
                <a16:creationId xmlns:a16="http://schemas.microsoft.com/office/drawing/2014/main" id="{36F26E3A-8641-684A-86AC-2F7FE504E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493" y="4325448"/>
            <a:ext cx="4647602" cy="4647601"/>
          </a:xfrm>
          <a:custGeom>
            <a:avLst/>
            <a:gdLst>
              <a:gd name="T0" fmla="*/ 2685 w 3732"/>
              <a:gd name="T1" fmla="*/ 3019 h 3730"/>
              <a:gd name="T2" fmla="*/ 2685 w 3732"/>
              <a:gd name="T3" fmla="*/ 3019 h 3730"/>
              <a:gd name="T4" fmla="*/ 2618 w 3732"/>
              <a:gd name="T5" fmla="*/ 2971 h 3730"/>
              <a:gd name="T6" fmla="*/ 2618 w 3732"/>
              <a:gd name="T7" fmla="*/ 2971 h 3730"/>
              <a:gd name="T8" fmla="*/ 2354 w 3732"/>
              <a:gd name="T9" fmla="*/ 2824 h 3730"/>
              <a:gd name="T10" fmla="*/ 2354 w 3732"/>
              <a:gd name="T11" fmla="*/ 2824 h 3730"/>
              <a:gd name="T12" fmla="*/ 2272 w 3732"/>
              <a:gd name="T13" fmla="*/ 2608 h 3730"/>
              <a:gd name="T14" fmla="*/ 2272 w 3732"/>
              <a:gd name="T15" fmla="*/ 2608 h 3730"/>
              <a:gd name="T16" fmla="*/ 2386 w 3732"/>
              <a:gd name="T17" fmla="*/ 2388 h 3730"/>
              <a:gd name="T18" fmla="*/ 2386 w 3732"/>
              <a:gd name="T19" fmla="*/ 2388 h 3730"/>
              <a:gd name="T20" fmla="*/ 2606 w 3732"/>
              <a:gd name="T21" fmla="*/ 2274 h 3730"/>
              <a:gd name="T22" fmla="*/ 2606 w 3732"/>
              <a:gd name="T23" fmla="*/ 2274 h 3730"/>
              <a:gd name="T24" fmla="*/ 2823 w 3732"/>
              <a:gd name="T25" fmla="*/ 2356 h 3730"/>
              <a:gd name="T26" fmla="*/ 2823 w 3732"/>
              <a:gd name="T27" fmla="*/ 2356 h 3730"/>
              <a:gd name="T28" fmla="*/ 2951 w 3732"/>
              <a:gd name="T29" fmla="*/ 2580 h 3730"/>
              <a:gd name="T30" fmla="*/ 2951 w 3732"/>
              <a:gd name="T31" fmla="*/ 2580 h 3730"/>
              <a:gd name="T32" fmla="*/ 2965 w 3732"/>
              <a:gd name="T33" fmla="*/ 2623 h 3730"/>
              <a:gd name="T34" fmla="*/ 2965 w 3732"/>
              <a:gd name="T35" fmla="*/ 2623 h 3730"/>
              <a:gd name="T36" fmla="*/ 2972 w 3732"/>
              <a:gd name="T37" fmla="*/ 2639 h 3730"/>
              <a:gd name="T38" fmla="*/ 2972 w 3732"/>
              <a:gd name="T39" fmla="*/ 2639 h 3730"/>
              <a:gd name="T40" fmla="*/ 3013 w 3732"/>
              <a:gd name="T41" fmla="*/ 2692 h 3730"/>
              <a:gd name="T42" fmla="*/ 3589 w 3732"/>
              <a:gd name="T43" fmla="*/ 2115 h 3730"/>
              <a:gd name="T44" fmla="*/ 3589 w 3732"/>
              <a:gd name="T45" fmla="*/ 2115 h 3730"/>
              <a:gd name="T46" fmla="*/ 3613 w 3732"/>
              <a:gd name="T47" fmla="*/ 2093 h 3730"/>
              <a:gd name="T48" fmla="*/ 3613 w 3732"/>
              <a:gd name="T49" fmla="*/ 2093 h 3730"/>
              <a:gd name="T50" fmla="*/ 3593 w 3732"/>
              <a:gd name="T51" fmla="*/ 1613 h 3730"/>
              <a:gd name="T52" fmla="*/ 3016 w 3732"/>
              <a:gd name="T53" fmla="*/ 1038 h 3730"/>
              <a:gd name="T54" fmla="*/ 3016 w 3732"/>
              <a:gd name="T55" fmla="*/ 1038 h 3730"/>
              <a:gd name="T56" fmla="*/ 3070 w 3732"/>
              <a:gd name="T57" fmla="*/ 996 h 3730"/>
              <a:gd name="T58" fmla="*/ 3070 w 3732"/>
              <a:gd name="T59" fmla="*/ 996 h 3730"/>
              <a:gd name="T60" fmla="*/ 3086 w 3732"/>
              <a:gd name="T61" fmla="*/ 990 h 3730"/>
              <a:gd name="T62" fmla="*/ 3086 w 3732"/>
              <a:gd name="T63" fmla="*/ 990 h 3730"/>
              <a:gd name="T64" fmla="*/ 3128 w 3732"/>
              <a:gd name="T65" fmla="*/ 975 h 3730"/>
              <a:gd name="T66" fmla="*/ 3128 w 3732"/>
              <a:gd name="T67" fmla="*/ 975 h 3730"/>
              <a:gd name="T68" fmla="*/ 3352 w 3732"/>
              <a:gd name="T69" fmla="*/ 847 h 3730"/>
              <a:gd name="T70" fmla="*/ 3352 w 3732"/>
              <a:gd name="T71" fmla="*/ 847 h 3730"/>
              <a:gd name="T72" fmla="*/ 3435 w 3732"/>
              <a:gd name="T73" fmla="*/ 631 h 3730"/>
              <a:gd name="T74" fmla="*/ 3435 w 3732"/>
              <a:gd name="T75" fmla="*/ 631 h 3730"/>
              <a:gd name="T76" fmla="*/ 3320 w 3732"/>
              <a:gd name="T77" fmla="*/ 411 h 3730"/>
              <a:gd name="T78" fmla="*/ 3320 w 3732"/>
              <a:gd name="T79" fmla="*/ 411 h 3730"/>
              <a:gd name="T80" fmla="*/ 3101 w 3732"/>
              <a:gd name="T81" fmla="*/ 297 h 3730"/>
              <a:gd name="T82" fmla="*/ 3101 w 3732"/>
              <a:gd name="T83" fmla="*/ 297 h 3730"/>
              <a:gd name="T84" fmla="*/ 2884 w 3732"/>
              <a:gd name="T85" fmla="*/ 379 h 3730"/>
              <a:gd name="T86" fmla="*/ 2884 w 3732"/>
              <a:gd name="T87" fmla="*/ 379 h 3730"/>
              <a:gd name="T88" fmla="*/ 2737 w 3732"/>
              <a:gd name="T89" fmla="*/ 643 h 3730"/>
              <a:gd name="T90" fmla="*/ 2737 w 3732"/>
              <a:gd name="T91" fmla="*/ 643 h 3730"/>
              <a:gd name="T92" fmla="*/ 2689 w 3732"/>
              <a:gd name="T93" fmla="*/ 709 h 3730"/>
              <a:gd name="T94" fmla="*/ 2118 w 3732"/>
              <a:gd name="T95" fmla="*/ 138 h 3730"/>
              <a:gd name="T96" fmla="*/ 2118 w 3732"/>
              <a:gd name="T97" fmla="*/ 138 h 3730"/>
              <a:gd name="T98" fmla="*/ 1614 w 3732"/>
              <a:gd name="T99" fmla="*/ 138 h 3730"/>
              <a:gd name="T100" fmla="*/ 139 w 3732"/>
              <a:gd name="T101" fmla="*/ 1613 h 3730"/>
              <a:gd name="T102" fmla="*/ 139 w 3732"/>
              <a:gd name="T103" fmla="*/ 1613 h 3730"/>
              <a:gd name="T104" fmla="*/ 139 w 3732"/>
              <a:gd name="T105" fmla="*/ 2116 h 3730"/>
              <a:gd name="T106" fmla="*/ 1614 w 3732"/>
              <a:gd name="T107" fmla="*/ 3591 h 3730"/>
              <a:gd name="T108" fmla="*/ 1614 w 3732"/>
              <a:gd name="T109" fmla="*/ 3591 h 3730"/>
              <a:gd name="T110" fmla="*/ 2092 w 3732"/>
              <a:gd name="T111" fmla="*/ 3614 h 3730"/>
              <a:gd name="T112" fmla="*/ 2092 w 3732"/>
              <a:gd name="T113" fmla="*/ 3614 h 3730"/>
              <a:gd name="T114" fmla="*/ 2114 w 3732"/>
              <a:gd name="T115" fmla="*/ 3591 h 3730"/>
              <a:gd name="T116" fmla="*/ 2685 w 3732"/>
              <a:gd name="T117" fmla="*/ 3019 h 3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732" h="3730">
                <a:moveTo>
                  <a:pt x="2685" y="3019"/>
                </a:moveTo>
                <a:lnTo>
                  <a:pt x="2685" y="3019"/>
                </a:lnTo>
                <a:cubicBezTo>
                  <a:pt x="2666" y="2998"/>
                  <a:pt x="2642" y="2980"/>
                  <a:pt x="2618" y="2971"/>
                </a:cubicBezTo>
                <a:lnTo>
                  <a:pt x="2618" y="2971"/>
                </a:lnTo>
                <a:cubicBezTo>
                  <a:pt x="2506" y="2933"/>
                  <a:pt x="2407" y="2878"/>
                  <a:pt x="2354" y="2824"/>
                </a:cubicBezTo>
                <a:lnTo>
                  <a:pt x="2354" y="2824"/>
                </a:lnTo>
                <a:cubicBezTo>
                  <a:pt x="2292" y="2763"/>
                  <a:pt x="2263" y="2687"/>
                  <a:pt x="2272" y="2608"/>
                </a:cubicBezTo>
                <a:lnTo>
                  <a:pt x="2272" y="2608"/>
                </a:lnTo>
                <a:cubicBezTo>
                  <a:pt x="2279" y="2533"/>
                  <a:pt x="2320" y="2454"/>
                  <a:pt x="2386" y="2388"/>
                </a:cubicBezTo>
                <a:lnTo>
                  <a:pt x="2386" y="2388"/>
                </a:lnTo>
                <a:cubicBezTo>
                  <a:pt x="2453" y="2322"/>
                  <a:pt x="2530" y="2281"/>
                  <a:pt x="2606" y="2274"/>
                </a:cubicBezTo>
                <a:lnTo>
                  <a:pt x="2606" y="2274"/>
                </a:lnTo>
                <a:cubicBezTo>
                  <a:pt x="2685" y="2265"/>
                  <a:pt x="2760" y="2294"/>
                  <a:pt x="2823" y="2356"/>
                </a:cubicBezTo>
                <a:lnTo>
                  <a:pt x="2823" y="2356"/>
                </a:lnTo>
                <a:cubicBezTo>
                  <a:pt x="2868" y="2401"/>
                  <a:pt x="2914" y="2484"/>
                  <a:pt x="2951" y="2580"/>
                </a:cubicBezTo>
                <a:lnTo>
                  <a:pt x="2951" y="2580"/>
                </a:lnTo>
                <a:cubicBezTo>
                  <a:pt x="2956" y="2594"/>
                  <a:pt x="2960" y="2608"/>
                  <a:pt x="2965" y="2623"/>
                </a:cubicBezTo>
                <a:lnTo>
                  <a:pt x="2965" y="2623"/>
                </a:lnTo>
                <a:cubicBezTo>
                  <a:pt x="2967" y="2629"/>
                  <a:pt x="2969" y="2633"/>
                  <a:pt x="2972" y="2639"/>
                </a:cubicBezTo>
                <a:lnTo>
                  <a:pt x="2972" y="2639"/>
                </a:lnTo>
                <a:cubicBezTo>
                  <a:pt x="2981" y="2659"/>
                  <a:pt x="2995" y="2678"/>
                  <a:pt x="3013" y="2692"/>
                </a:cubicBezTo>
                <a:lnTo>
                  <a:pt x="3589" y="2115"/>
                </a:lnTo>
                <a:lnTo>
                  <a:pt x="3589" y="2115"/>
                </a:lnTo>
                <a:cubicBezTo>
                  <a:pt x="3597" y="2108"/>
                  <a:pt x="3605" y="2100"/>
                  <a:pt x="3613" y="2093"/>
                </a:cubicBezTo>
                <a:lnTo>
                  <a:pt x="3613" y="2093"/>
                </a:lnTo>
                <a:cubicBezTo>
                  <a:pt x="3731" y="1954"/>
                  <a:pt x="3724" y="1745"/>
                  <a:pt x="3593" y="1613"/>
                </a:cubicBezTo>
                <a:lnTo>
                  <a:pt x="3016" y="1038"/>
                </a:lnTo>
                <a:lnTo>
                  <a:pt x="3016" y="1038"/>
                </a:lnTo>
                <a:cubicBezTo>
                  <a:pt x="3030" y="1020"/>
                  <a:pt x="3050" y="1006"/>
                  <a:pt x="3070" y="996"/>
                </a:cubicBezTo>
                <a:lnTo>
                  <a:pt x="3070" y="996"/>
                </a:lnTo>
                <a:cubicBezTo>
                  <a:pt x="3075" y="994"/>
                  <a:pt x="3080" y="992"/>
                  <a:pt x="3086" y="990"/>
                </a:cubicBezTo>
                <a:lnTo>
                  <a:pt x="3086" y="990"/>
                </a:lnTo>
                <a:cubicBezTo>
                  <a:pt x="3100" y="985"/>
                  <a:pt x="3114" y="980"/>
                  <a:pt x="3128" y="975"/>
                </a:cubicBezTo>
                <a:lnTo>
                  <a:pt x="3128" y="975"/>
                </a:lnTo>
                <a:cubicBezTo>
                  <a:pt x="3225" y="939"/>
                  <a:pt x="3307" y="892"/>
                  <a:pt x="3352" y="847"/>
                </a:cubicBezTo>
                <a:lnTo>
                  <a:pt x="3352" y="847"/>
                </a:lnTo>
                <a:cubicBezTo>
                  <a:pt x="3415" y="785"/>
                  <a:pt x="3443" y="710"/>
                  <a:pt x="3435" y="631"/>
                </a:cubicBezTo>
                <a:lnTo>
                  <a:pt x="3435" y="631"/>
                </a:lnTo>
                <a:cubicBezTo>
                  <a:pt x="3427" y="555"/>
                  <a:pt x="3387" y="477"/>
                  <a:pt x="3320" y="411"/>
                </a:cubicBezTo>
                <a:lnTo>
                  <a:pt x="3320" y="411"/>
                </a:lnTo>
                <a:cubicBezTo>
                  <a:pt x="3254" y="345"/>
                  <a:pt x="3176" y="304"/>
                  <a:pt x="3101" y="297"/>
                </a:cubicBezTo>
                <a:lnTo>
                  <a:pt x="3101" y="297"/>
                </a:lnTo>
                <a:cubicBezTo>
                  <a:pt x="3021" y="288"/>
                  <a:pt x="2946" y="317"/>
                  <a:pt x="2884" y="379"/>
                </a:cubicBezTo>
                <a:lnTo>
                  <a:pt x="2884" y="379"/>
                </a:lnTo>
                <a:cubicBezTo>
                  <a:pt x="2831" y="432"/>
                  <a:pt x="2776" y="530"/>
                  <a:pt x="2737" y="643"/>
                </a:cubicBezTo>
                <a:lnTo>
                  <a:pt x="2737" y="643"/>
                </a:lnTo>
                <a:cubicBezTo>
                  <a:pt x="2729" y="667"/>
                  <a:pt x="2711" y="691"/>
                  <a:pt x="2689" y="709"/>
                </a:cubicBezTo>
                <a:lnTo>
                  <a:pt x="2118" y="138"/>
                </a:lnTo>
                <a:lnTo>
                  <a:pt x="2118" y="138"/>
                </a:lnTo>
                <a:cubicBezTo>
                  <a:pt x="1979" y="0"/>
                  <a:pt x="1752" y="0"/>
                  <a:pt x="1614" y="138"/>
                </a:cubicBezTo>
                <a:lnTo>
                  <a:pt x="139" y="1613"/>
                </a:lnTo>
                <a:lnTo>
                  <a:pt x="139" y="1613"/>
                </a:lnTo>
                <a:cubicBezTo>
                  <a:pt x="0" y="1752"/>
                  <a:pt x="0" y="1979"/>
                  <a:pt x="139" y="2116"/>
                </a:cubicBezTo>
                <a:lnTo>
                  <a:pt x="1614" y="3591"/>
                </a:lnTo>
                <a:lnTo>
                  <a:pt x="1614" y="3591"/>
                </a:lnTo>
                <a:cubicBezTo>
                  <a:pt x="1745" y="3722"/>
                  <a:pt x="1953" y="3729"/>
                  <a:pt x="2092" y="3614"/>
                </a:cubicBezTo>
                <a:lnTo>
                  <a:pt x="2092" y="3614"/>
                </a:lnTo>
                <a:cubicBezTo>
                  <a:pt x="2099" y="3606"/>
                  <a:pt x="2107" y="3599"/>
                  <a:pt x="2114" y="3591"/>
                </a:cubicBezTo>
                <a:lnTo>
                  <a:pt x="2685" y="301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5" name="Freeform 72">
            <a:extLst>
              <a:ext uri="{FF2B5EF4-FFF2-40B4-BE49-F238E27FC236}">
                <a16:creationId xmlns:a16="http://schemas.microsoft.com/office/drawing/2014/main" id="{BD1DC7EF-087C-3E4C-ACDA-92B4AB75F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634" y="6786588"/>
            <a:ext cx="4647602" cy="4647601"/>
          </a:xfrm>
          <a:custGeom>
            <a:avLst/>
            <a:gdLst>
              <a:gd name="T0" fmla="*/ 2976 w 3730"/>
              <a:gd name="T1" fmla="*/ 1108 h 3731"/>
              <a:gd name="T2" fmla="*/ 2976 w 3730"/>
              <a:gd name="T3" fmla="*/ 1108 h 3731"/>
              <a:gd name="T4" fmla="*/ 2830 w 3730"/>
              <a:gd name="T5" fmla="*/ 1371 h 3731"/>
              <a:gd name="T6" fmla="*/ 2830 w 3730"/>
              <a:gd name="T7" fmla="*/ 1371 h 3731"/>
              <a:gd name="T8" fmla="*/ 2613 w 3730"/>
              <a:gd name="T9" fmla="*/ 1454 h 3731"/>
              <a:gd name="T10" fmla="*/ 2613 w 3730"/>
              <a:gd name="T11" fmla="*/ 1454 h 3731"/>
              <a:gd name="T12" fmla="*/ 2393 w 3730"/>
              <a:gd name="T13" fmla="*/ 1340 h 3731"/>
              <a:gd name="T14" fmla="*/ 2393 w 3730"/>
              <a:gd name="T15" fmla="*/ 1340 h 3731"/>
              <a:gd name="T16" fmla="*/ 2279 w 3730"/>
              <a:gd name="T17" fmla="*/ 1120 h 3731"/>
              <a:gd name="T18" fmla="*/ 2279 w 3730"/>
              <a:gd name="T19" fmla="*/ 1120 h 3731"/>
              <a:gd name="T20" fmla="*/ 2361 w 3730"/>
              <a:gd name="T21" fmla="*/ 903 h 3731"/>
              <a:gd name="T22" fmla="*/ 2361 w 3730"/>
              <a:gd name="T23" fmla="*/ 903 h 3731"/>
              <a:gd name="T24" fmla="*/ 2586 w 3730"/>
              <a:gd name="T25" fmla="*/ 775 h 3731"/>
              <a:gd name="T26" fmla="*/ 2586 w 3730"/>
              <a:gd name="T27" fmla="*/ 775 h 3731"/>
              <a:gd name="T28" fmla="*/ 2628 w 3730"/>
              <a:gd name="T29" fmla="*/ 760 h 3731"/>
              <a:gd name="T30" fmla="*/ 2628 w 3730"/>
              <a:gd name="T31" fmla="*/ 760 h 3731"/>
              <a:gd name="T32" fmla="*/ 2644 w 3730"/>
              <a:gd name="T33" fmla="*/ 754 h 3731"/>
              <a:gd name="T34" fmla="*/ 2644 w 3730"/>
              <a:gd name="T35" fmla="*/ 754 h 3731"/>
              <a:gd name="T36" fmla="*/ 2695 w 3730"/>
              <a:gd name="T37" fmla="*/ 715 h 3731"/>
              <a:gd name="T38" fmla="*/ 2116 w 3730"/>
              <a:gd name="T39" fmla="*/ 136 h 3731"/>
              <a:gd name="T40" fmla="*/ 2116 w 3730"/>
              <a:gd name="T41" fmla="*/ 136 h 3731"/>
              <a:gd name="T42" fmla="*/ 1637 w 3730"/>
              <a:gd name="T43" fmla="*/ 114 h 3731"/>
              <a:gd name="T44" fmla="*/ 1637 w 3730"/>
              <a:gd name="T45" fmla="*/ 114 h 3731"/>
              <a:gd name="T46" fmla="*/ 1613 w 3730"/>
              <a:gd name="T47" fmla="*/ 136 h 3731"/>
              <a:gd name="T48" fmla="*/ 1037 w 3730"/>
              <a:gd name="T49" fmla="*/ 713 h 3731"/>
              <a:gd name="T50" fmla="*/ 1037 w 3730"/>
              <a:gd name="T51" fmla="*/ 713 h 3731"/>
              <a:gd name="T52" fmla="*/ 996 w 3730"/>
              <a:gd name="T53" fmla="*/ 660 h 3731"/>
              <a:gd name="T54" fmla="*/ 996 w 3730"/>
              <a:gd name="T55" fmla="*/ 660 h 3731"/>
              <a:gd name="T56" fmla="*/ 989 w 3730"/>
              <a:gd name="T57" fmla="*/ 644 h 3731"/>
              <a:gd name="T58" fmla="*/ 989 w 3730"/>
              <a:gd name="T59" fmla="*/ 644 h 3731"/>
              <a:gd name="T60" fmla="*/ 975 w 3730"/>
              <a:gd name="T61" fmla="*/ 601 h 3731"/>
              <a:gd name="T62" fmla="*/ 975 w 3730"/>
              <a:gd name="T63" fmla="*/ 601 h 3731"/>
              <a:gd name="T64" fmla="*/ 847 w 3730"/>
              <a:gd name="T65" fmla="*/ 377 h 3731"/>
              <a:gd name="T66" fmla="*/ 847 w 3730"/>
              <a:gd name="T67" fmla="*/ 377 h 3731"/>
              <a:gd name="T68" fmla="*/ 630 w 3730"/>
              <a:gd name="T69" fmla="*/ 295 h 3731"/>
              <a:gd name="T70" fmla="*/ 630 w 3730"/>
              <a:gd name="T71" fmla="*/ 295 h 3731"/>
              <a:gd name="T72" fmla="*/ 410 w 3730"/>
              <a:gd name="T73" fmla="*/ 409 h 3731"/>
              <a:gd name="T74" fmla="*/ 410 w 3730"/>
              <a:gd name="T75" fmla="*/ 409 h 3731"/>
              <a:gd name="T76" fmla="*/ 296 w 3730"/>
              <a:gd name="T77" fmla="*/ 629 h 3731"/>
              <a:gd name="T78" fmla="*/ 296 w 3730"/>
              <a:gd name="T79" fmla="*/ 629 h 3731"/>
              <a:gd name="T80" fmla="*/ 378 w 3730"/>
              <a:gd name="T81" fmla="*/ 845 h 3731"/>
              <a:gd name="T82" fmla="*/ 378 w 3730"/>
              <a:gd name="T83" fmla="*/ 845 h 3731"/>
              <a:gd name="T84" fmla="*/ 642 w 3730"/>
              <a:gd name="T85" fmla="*/ 992 h 3731"/>
              <a:gd name="T86" fmla="*/ 642 w 3730"/>
              <a:gd name="T87" fmla="*/ 992 h 3731"/>
              <a:gd name="T88" fmla="*/ 709 w 3730"/>
              <a:gd name="T89" fmla="*/ 1040 h 3731"/>
              <a:gd name="T90" fmla="*/ 138 w 3730"/>
              <a:gd name="T91" fmla="*/ 1612 h 3731"/>
              <a:gd name="T92" fmla="*/ 138 w 3730"/>
              <a:gd name="T93" fmla="*/ 1612 h 3731"/>
              <a:gd name="T94" fmla="*/ 116 w 3730"/>
              <a:gd name="T95" fmla="*/ 1635 h 3731"/>
              <a:gd name="T96" fmla="*/ 116 w 3730"/>
              <a:gd name="T97" fmla="*/ 1635 h 3731"/>
              <a:gd name="T98" fmla="*/ 138 w 3730"/>
              <a:gd name="T99" fmla="*/ 2116 h 3731"/>
              <a:gd name="T100" fmla="*/ 1613 w 3730"/>
              <a:gd name="T101" fmla="*/ 3591 h 3731"/>
              <a:gd name="T102" fmla="*/ 1613 w 3730"/>
              <a:gd name="T103" fmla="*/ 3591 h 3731"/>
              <a:gd name="T104" fmla="*/ 2116 w 3730"/>
              <a:gd name="T105" fmla="*/ 3591 h 3731"/>
              <a:gd name="T106" fmla="*/ 3591 w 3730"/>
              <a:gd name="T107" fmla="*/ 2116 h 3731"/>
              <a:gd name="T108" fmla="*/ 3591 w 3730"/>
              <a:gd name="T109" fmla="*/ 2116 h 3731"/>
              <a:gd name="T110" fmla="*/ 3591 w 3730"/>
              <a:gd name="T111" fmla="*/ 1612 h 3731"/>
              <a:gd name="T112" fmla="*/ 3022 w 3730"/>
              <a:gd name="T113" fmla="*/ 1043 h 3731"/>
              <a:gd name="T114" fmla="*/ 3022 w 3730"/>
              <a:gd name="T115" fmla="*/ 1043 h 3731"/>
              <a:gd name="T116" fmla="*/ 2976 w 3730"/>
              <a:gd name="T117" fmla="*/ 1108 h 3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730" h="3731">
                <a:moveTo>
                  <a:pt x="2976" y="1108"/>
                </a:moveTo>
                <a:lnTo>
                  <a:pt x="2976" y="1108"/>
                </a:lnTo>
                <a:cubicBezTo>
                  <a:pt x="2938" y="1220"/>
                  <a:pt x="2882" y="1319"/>
                  <a:pt x="2830" y="1371"/>
                </a:cubicBezTo>
                <a:lnTo>
                  <a:pt x="2830" y="1371"/>
                </a:lnTo>
                <a:cubicBezTo>
                  <a:pt x="2768" y="1434"/>
                  <a:pt x="2692" y="1462"/>
                  <a:pt x="2613" y="1454"/>
                </a:cubicBezTo>
                <a:lnTo>
                  <a:pt x="2613" y="1454"/>
                </a:lnTo>
                <a:cubicBezTo>
                  <a:pt x="2538" y="1446"/>
                  <a:pt x="2460" y="1405"/>
                  <a:pt x="2393" y="1340"/>
                </a:cubicBezTo>
                <a:lnTo>
                  <a:pt x="2393" y="1340"/>
                </a:lnTo>
                <a:cubicBezTo>
                  <a:pt x="2327" y="1273"/>
                  <a:pt x="2286" y="1195"/>
                  <a:pt x="2279" y="1120"/>
                </a:cubicBezTo>
                <a:lnTo>
                  <a:pt x="2279" y="1120"/>
                </a:lnTo>
                <a:cubicBezTo>
                  <a:pt x="2270" y="1040"/>
                  <a:pt x="2299" y="965"/>
                  <a:pt x="2361" y="903"/>
                </a:cubicBezTo>
                <a:lnTo>
                  <a:pt x="2361" y="903"/>
                </a:lnTo>
                <a:cubicBezTo>
                  <a:pt x="2406" y="858"/>
                  <a:pt x="2489" y="811"/>
                  <a:pt x="2586" y="775"/>
                </a:cubicBezTo>
                <a:lnTo>
                  <a:pt x="2586" y="775"/>
                </a:lnTo>
                <a:cubicBezTo>
                  <a:pt x="2600" y="769"/>
                  <a:pt x="2613" y="765"/>
                  <a:pt x="2628" y="760"/>
                </a:cubicBezTo>
                <a:lnTo>
                  <a:pt x="2628" y="760"/>
                </a:lnTo>
                <a:cubicBezTo>
                  <a:pt x="2634" y="759"/>
                  <a:pt x="2639" y="756"/>
                  <a:pt x="2644" y="754"/>
                </a:cubicBezTo>
                <a:lnTo>
                  <a:pt x="2644" y="754"/>
                </a:lnTo>
                <a:cubicBezTo>
                  <a:pt x="2663" y="744"/>
                  <a:pt x="2681" y="732"/>
                  <a:pt x="2695" y="715"/>
                </a:cubicBezTo>
                <a:lnTo>
                  <a:pt x="2116" y="136"/>
                </a:lnTo>
                <a:lnTo>
                  <a:pt x="2116" y="136"/>
                </a:lnTo>
                <a:cubicBezTo>
                  <a:pt x="1986" y="7"/>
                  <a:pt x="1778" y="0"/>
                  <a:pt x="1637" y="114"/>
                </a:cubicBezTo>
                <a:lnTo>
                  <a:pt x="1637" y="114"/>
                </a:lnTo>
                <a:cubicBezTo>
                  <a:pt x="1629" y="121"/>
                  <a:pt x="1621" y="129"/>
                  <a:pt x="1613" y="136"/>
                </a:cubicBezTo>
                <a:lnTo>
                  <a:pt x="1037" y="713"/>
                </a:lnTo>
                <a:lnTo>
                  <a:pt x="1037" y="713"/>
                </a:lnTo>
                <a:cubicBezTo>
                  <a:pt x="1019" y="699"/>
                  <a:pt x="1005" y="680"/>
                  <a:pt x="996" y="660"/>
                </a:cubicBezTo>
                <a:lnTo>
                  <a:pt x="996" y="660"/>
                </a:lnTo>
                <a:cubicBezTo>
                  <a:pt x="993" y="654"/>
                  <a:pt x="991" y="650"/>
                  <a:pt x="989" y="644"/>
                </a:cubicBezTo>
                <a:lnTo>
                  <a:pt x="989" y="644"/>
                </a:lnTo>
                <a:cubicBezTo>
                  <a:pt x="984" y="629"/>
                  <a:pt x="980" y="615"/>
                  <a:pt x="975" y="601"/>
                </a:cubicBezTo>
                <a:lnTo>
                  <a:pt x="975" y="601"/>
                </a:lnTo>
                <a:cubicBezTo>
                  <a:pt x="938" y="504"/>
                  <a:pt x="892" y="422"/>
                  <a:pt x="847" y="377"/>
                </a:cubicBezTo>
                <a:lnTo>
                  <a:pt x="847" y="377"/>
                </a:lnTo>
                <a:cubicBezTo>
                  <a:pt x="784" y="315"/>
                  <a:pt x="709" y="286"/>
                  <a:pt x="630" y="295"/>
                </a:cubicBezTo>
                <a:lnTo>
                  <a:pt x="630" y="295"/>
                </a:lnTo>
                <a:cubicBezTo>
                  <a:pt x="554" y="302"/>
                  <a:pt x="477" y="343"/>
                  <a:pt x="410" y="409"/>
                </a:cubicBezTo>
                <a:lnTo>
                  <a:pt x="410" y="409"/>
                </a:lnTo>
                <a:cubicBezTo>
                  <a:pt x="344" y="475"/>
                  <a:pt x="303" y="554"/>
                  <a:pt x="296" y="629"/>
                </a:cubicBezTo>
                <a:lnTo>
                  <a:pt x="296" y="629"/>
                </a:lnTo>
                <a:cubicBezTo>
                  <a:pt x="287" y="708"/>
                  <a:pt x="316" y="784"/>
                  <a:pt x="378" y="845"/>
                </a:cubicBezTo>
                <a:lnTo>
                  <a:pt x="378" y="845"/>
                </a:lnTo>
                <a:cubicBezTo>
                  <a:pt x="431" y="899"/>
                  <a:pt x="530" y="954"/>
                  <a:pt x="642" y="992"/>
                </a:cubicBezTo>
                <a:lnTo>
                  <a:pt x="642" y="992"/>
                </a:lnTo>
                <a:cubicBezTo>
                  <a:pt x="666" y="1001"/>
                  <a:pt x="690" y="1019"/>
                  <a:pt x="709" y="1040"/>
                </a:cubicBezTo>
                <a:lnTo>
                  <a:pt x="138" y="1612"/>
                </a:lnTo>
                <a:lnTo>
                  <a:pt x="138" y="1612"/>
                </a:lnTo>
                <a:cubicBezTo>
                  <a:pt x="131" y="1620"/>
                  <a:pt x="123" y="1627"/>
                  <a:pt x="116" y="1635"/>
                </a:cubicBezTo>
                <a:lnTo>
                  <a:pt x="116" y="1635"/>
                </a:lnTo>
                <a:cubicBezTo>
                  <a:pt x="0" y="1774"/>
                  <a:pt x="6" y="1985"/>
                  <a:pt x="138" y="2116"/>
                </a:cubicBezTo>
                <a:lnTo>
                  <a:pt x="1613" y="3591"/>
                </a:lnTo>
                <a:lnTo>
                  <a:pt x="1613" y="3591"/>
                </a:lnTo>
                <a:cubicBezTo>
                  <a:pt x="1751" y="3730"/>
                  <a:pt x="1978" y="3730"/>
                  <a:pt x="2116" y="3591"/>
                </a:cubicBezTo>
                <a:lnTo>
                  <a:pt x="3591" y="2116"/>
                </a:lnTo>
                <a:lnTo>
                  <a:pt x="3591" y="2116"/>
                </a:lnTo>
                <a:cubicBezTo>
                  <a:pt x="3729" y="1977"/>
                  <a:pt x="3729" y="1750"/>
                  <a:pt x="3591" y="1612"/>
                </a:cubicBezTo>
                <a:lnTo>
                  <a:pt x="3022" y="1043"/>
                </a:lnTo>
                <a:lnTo>
                  <a:pt x="3022" y="1043"/>
                </a:lnTo>
                <a:cubicBezTo>
                  <a:pt x="3000" y="1061"/>
                  <a:pt x="2983" y="1084"/>
                  <a:pt x="2976" y="11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6" name="Freeform 73">
            <a:extLst>
              <a:ext uri="{FF2B5EF4-FFF2-40B4-BE49-F238E27FC236}">
                <a16:creationId xmlns:a16="http://schemas.microsoft.com/office/drawing/2014/main" id="{D96445F3-E428-234F-A64E-A9A5FC514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2763" y="4319952"/>
            <a:ext cx="4647602" cy="4647601"/>
          </a:xfrm>
          <a:custGeom>
            <a:avLst/>
            <a:gdLst>
              <a:gd name="T0" fmla="*/ 2693 w 3729"/>
              <a:gd name="T1" fmla="*/ 2997 h 3730"/>
              <a:gd name="T2" fmla="*/ 2693 w 3729"/>
              <a:gd name="T3" fmla="*/ 2997 h 3730"/>
              <a:gd name="T4" fmla="*/ 2627 w 3729"/>
              <a:gd name="T5" fmla="*/ 2948 h 3730"/>
              <a:gd name="T6" fmla="*/ 2627 w 3729"/>
              <a:gd name="T7" fmla="*/ 2948 h 3730"/>
              <a:gd name="T8" fmla="*/ 2362 w 3729"/>
              <a:gd name="T9" fmla="*/ 2801 h 3730"/>
              <a:gd name="T10" fmla="*/ 2362 w 3729"/>
              <a:gd name="T11" fmla="*/ 2801 h 3730"/>
              <a:gd name="T12" fmla="*/ 2280 w 3729"/>
              <a:gd name="T13" fmla="*/ 2585 h 3730"/>
              <a:gd name="T14" fmla="*/ 2280 w 3729"/>
              <a:gd name="T15" fmla="*/ 2585 h 3730"/>
              <a:gd name="T16" fmla="*/ 2395 w 3729"/>
              <a:gd name="T17" fmla="*/ 2366 h 3730"/>
              <a:gd name="T18" fmla="*/ 2395 w 3729"/>
              <a:gd name="T19" fmla="*/ 2366 h 3730"/>
              <a:gd name="T20" fmla="*/ 2614 w 3729"/>
              <a:gd name="T21" fmla="*/ 2251 h 3730"/>
              <a:gd name="T22" fmla="*/ 2614 w 3729"/>
              <a:gd name="T23" fmla="*/ 2251 h 3730"/>
              <a:gd name="T24" fmla="*/ 2831 w 3729"/>
              <a:gd name="T25" fmla="*/ 2333 h 3730"/>
              <a:gd name="T26" fmla="*/ 2831 w 3729"/>
              <a:gd name="T27" fmla="*/ 2333 h 3730"/>
              <a:gd name="T28" fmla="*/ 2959 w 3729"/>
              <a:gd name="T29" fmla="*/ 2557 h 3730"/>
              <a:gd name="T30" fmla="*/ 2959 w 3729"/>
              <a:gd name="T31" fmla="*/ 2557 h 3730"/>
              <a:gd name="T32" fmla="*/ 2974 w 3729"/>
              <a:gd name="T33" fmla="*/ 2600 h 3730"/>
              <a:gd name="T34" fmla="*/ 2974 w 3729"/>
              <a:gd name="T35" fmla="*/ 2600 h 3730"/>
              <a:gd name="T36" fmla="*/ 2980 w 3729"/>
              <a:gd name="T37" fmla="*/ 2616 h 3730"/>
              <a:gd name="T38" fmla="*/ 2980 w 3729"/>
              <a:gd name="T39" fmla="*/ 2616 h 3730"/>
              <a:gd name="T40" fmla="*/ 3022 w 3729"/>
              <a:gd name="T41" fmla="*/ 2669 h 3730"/>
              <a:gd name="T42" fmla="*/ 3597 w 3729"/>
              <a:gd name="T43" fmla="*/ 2093 h 3730"/>
              <a:gd name="T44" fmla="*/ 3597 w 3729"/>
              <a:gd name="T45" fmla="*/ 2093 h 3730"/>
              <a:gd name="T46" fmla="*/ 3641 w 3729"/>
              <a:gd name="T47" fmla="*/ 2056 h 3730"/>
              <a:gd name="T48" fmla="*/ 3641 w 3729"/>
              <a:gd name="T49" fmla="*/ 2056 h 3730"/>
              <a:gd name="T50" fmla="*/ 3592 w 3729"/>
              <a:gd name="T51" fmla="*/ 1614 h 3730"/>
              <a:gd name="T52" fmla="*/ 2117 w 3729"/>
              <a:gd name="T53" fmla="*/ 139 h 3730"/>
              <a:gd name="T54" fmla="*/ 2117 w 3729"/>
              <a:gd name="T55" fmla="*/ 139 h 3730"/>
              <a:gd name="T56" fmla="*/ 1613 w 3729"/>
              <a:gd name="T57" fmla="*/ 139 h 3730"/>
              <a:gd name="T58" fmla="*/ 139 w 3729"/>
              <a:gd name="T59" fmla="*/ 1614 h 3730"/>
              <a:gd name="T60" fmla="*/ 139 w 3729"/>
              <a:gd name="T61" fmla="*/ 1614 h 3730"/>
              <a:gd name="T62" fmla="*/ 139 w 3729"/>
              <a:gd name="T63" fmla="*/ 2116 h 3730"/>
              <a:gd name="T64" fmla="*/ 715 w 3729"/>
              <a:gd name="T65" fmla="*/ 2693 h 3730"/>
              <a:gd name="T66" fmla="*/ 715 w 3729"/>
              <a:gd name="T67" fmla="*/ 2693 h 3730"/>
              <a:gd name="T68" fmla="*/ 713 w 3729"/>
              <a:gd name="T69" fmla="*/ 2695 h 3730"/>
              <a:gd name="T70" fmla="*/ 713 w 3729"/>
              <a:gd name="T71" fmla="*/ 2695 h 3730"/>
              <a:gd name="T72" fmla="*/ 662 w 3729"/>
              <a:gd name="T73" fmla="*/ 2734 h 3730"/>
              <a:gd name="T74" fmla="*/ 662 w 3729"/>
              <a:gd name="T75" fmla="*/ 2734 h 3730"/>
              <a:gd name="T76" fmla="*/ 646 w 3729"/>
              <a:gd name="T77" fmla="*/ 2740 h 3730"/>
              <a:gd name="T78" fmla="*/ 646 w 3729"/>
              <a:gd name="T79" fmla="*/ 2740 h 3730"/>
              <a:gd name="T80" fmla="*/ 604 w 3729"/>
              <a:gd name="T81" fmla="*/ 2755 h 3730"/>
              <a:gd name="T82" fmla="*/ 604 w 3729"/>
              <a:gd name="T83" fmla="*/ 2755 h 3730"/>
              <a:gd name="T84" fmla="*/ 379 w 3729"/>
              <a:gd name="T85" fmla="*/ 2883 h 3730"/>
              <a:gd name="T86" fmla="*/ 379 w 3729"/>
              <a:gd name="T87" fmla="*/ 2883 h 3730"/>
              <a:gd name="T88" fmla="*/ 297 w 3729"/>
              <a:gd name="T89" fmla="*/ 3100 h 3730"/>
              <a:gd name="T90" fmla="*/ 297 w 3729"/>
              <a:gd name="T91" fmla="*/ 3100 h 3730"/>
              <a:gd name="T92" fmla="*/ 411 w 3729"/>
              <a:gd name="T93" fmla="*/ 3320 h 3730"/>
              <a:gd name="T94" fmla="*/ 411 w 3729"/>
              <a:gd name="T95" fmla="*/ 3320 h 3730"/>
              <a:gd name="T96" fmla="*/ 631 w 3729"/>
              <a:gd name="T97" fmla="*/ 3434 h 3730"/>
              <a:gd name="T98" fmla="*/ 631 w 3729"/>
              <a:gd name="T99" fmla="*/ 3434 h 3730"/>
              <a:gd name="T100" fmla="*/ 848 w 3729"/>
              <a:gd name="T101" fmla="*/ 3351 h 3730"/>
              <a:gd name="T102" fmla="*/ 848 w 3729"/>
              <a:gd name="T103" fmla="*/ 3351 h 3730"/>
              <a:gd name="T104" fmla="*/ 994 w 3729"/>
              <a:gd name="T105" fmla="*/ 3088 h 3730"/>
              <a:gd name="T106" fmla="*/ 994 w 3729"/>
              <a:gd name="T107" fmla="*/ 3088 h 3730"/>
              <a:gd name="T108" fmla="*/ 1040 w 3729"/>
              <a:gd name="T109" fmla="*/ 3023 h 3730"/>
              <a:gd name="T110" fmla="*/ 1040 w 3729"/>
              <a:gd name="T111" fmla="*/ 3023 h 3730"/>
              <a:gd name="T112" fmla="*/ 1042 w 3729"/>
              <a:gd name="T113" fmla="*/ 3020 h 3730"/>
              <a:gd name="T114" fmla="*/ 1613 w 3729"/>
              <a:gd name="T115" fmla="*/ 3592 h 3730"/>
              <a:gd name="T116" fmla="*/ 1613 w 3729"/>
              <a:gd name="T117" fmla="*/ 3592 h 3730"/>
              <a:gd name="T118" fmla="*/ 2074 w 3729"/>
              <a:gd name="T119" fmla="*/ 3628 h 3730"/>
              <a:gd name="T120" fmla="*/ 2074 w 3729"/>
              <a:gd name="T121" fmla="*/ 3628 h 3730"/>
              <a:gd name="T122" fmla="*/ 2122 w 3729"/>
              <a:gd name="T123" fmla="*/ 3568 h 3730"/>
              <a:gd name="T124" fmla="*/ 2693 w 3729"/>
              <a:gd name="T125" fmla="*/ 2997 h 3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29" h="3730">
                <a:moveTo>
                  <a:pt x="2693" y="2997"/>
                </a:moveTo>
                <a:lnTo>
                  <a:pt x="2693" y="2997"/>
                </a:lnTo>
                <a:cubicBezTo>
                  <a:pt x="2675" y="2975"/>
                  <a:pt x="2650" y="2956"/>
                  <a:pt x="2627" y="2948"/>
                </a:cubicBezTo>
                <a:lnTo>
                  <a:pt x="2627" y="2948"/>
                </a:lnTo>
                <a:cubicBezTo>
                  <a:pt x="2514" y="2910"/>
                  <a:pt x="2416" y="2855"/>
                  <a:pt x="2362" y="2801"/>
                </a:cubicBezTo>
                <a:lnTo>
                  <a:pt x="2362" y="2801"/>
                </a:lnTo>
                <a:cubicBezTo>
                  <a:pt x="2300" y="2740"/>
                  <a:pt x="2272" y="2665"/>
                  <a:pt x="2280" y="2585"/>
                </a:cubicBezTo>
                <a:lnTo>
                  <a:pt x="2280" y="2585"/>
                </a:lnTo>
                <a:cubicBezTo>
                  <a:pt x="2288" y="2510"/>
                  <a:pt x="2329" y="2431"/>
                  <a:pt x="2395" y="2366"/>
                </a:cubicBezTo>
                <a:lnTo>
                  <a:pt x="2395" y="2366"/>
                </a:lnTo>
                <a:cubicBezTo>
                  <a:pt x="2461" y="2299"/>
                  <a:pt x="2539" y="2258"/>
                  <a:pt x="2614" y="2251"/>
                </a:cubicBezTo>
                <a:lnTo>
                  <a:pt x="2614" y="2251"/>
                </a:lnTo>
                <a:cubicBezTo>
                  <a:pt x="2694" y="2242"/>
                  <a:pt x="2769" y="2271"/>
                  <a:pt x="2831" y="2333"/>
                </a:cubicBezTo>
                <a:lnTo>
                  <a:pt x="2831" y="2333"/>
                </a:lnTo>
                <a:cubicBezTo>
                  <a:pt x="2876" y="2378"/>
                  <a:pt x="2923" y="2460"/>
                  <a:pt x="2959" y="2557"/>
                </a:cubicBezTo>
                <a:lnTo>
                  <a:pt x="2959" y="2557"/>
                </a:lnTo>
                <a:cubicBezTo>
                  <a:pt x="2964" y="2572"/>
                  <a:pt x="2969" y="2586"/>
                  <a:pt x="2974" y="2600"/>
                </a:cubicBezTo>
                <a:lnTo>
                  <a:pt x="2974" y="2600"/>
                </a:lnTo>
                <a:cubicBezTo>
                  <a:pt x="2976" y="2606"/>
                  <a:pt x="2978" y="2611"/>
                  <a:pt x="2980" y="2616"/>
                </a:cubicBezTo>
                <a:lnTo>
                  <a:pt x="2980" y="2616"/>
                </a:lnTo>
                <a:cubicBezTo>
                  <a:pt x="2990" y="2636"/>
                  <a:pt x="3004" y="2655"/>
                  <a:pt x="3022" y="2669"/>
                </a:cubicBezTo>
                <a:lnTo>
                  <a:pt x="3597" y="2093"/>
                </a:lnTo>
                <a:lnTo>
                  <a:pt x="3597" y="2093"/>
                </a:lnTo>
                <a:cubicBezTo>
                  <a:pt x="3611" y="2079"/>
                  <a:pt x="3625" y="2067"/>
                  <a:pt x="3641" y="2056"/>
                </a:cubicBezTo>
                <a:lnTo>
                  <a:pt x="3641" y="2056"/>
                </a:lnTo>
                <a:cubicBezTo>
                  <a:pt x="3728" y="1920"/>
                  <a:pt x="3712" y="1733"/>
                  <a:pt x="3592" y="1614"/>
                </a:cubicBezTo>
                <a:lnTo>
                  <a:pt x="2117" y="139"/>
                </a:lnTo>
                <a:lnTo>
                  <a:pt x="2117" y="139"/>
                </a:lnTo>
                <a:cubicBezTo>
                  <a:pt x="1978" y="0"/>
                  <a:pt x="1752" y="0"/>
                  <a:pt x="1613" y="139"/>
                </a:cubicBezTo>
                <a:lnTo>
                  <a:pt x="139" y="1614"/>
                </a:lnTo>
                <a:lnTo>
                  <a:pt x="139" y="1614"/>
                </a:lnTo>
                <a:cubicBezTo>
                  <a:pt x="0" y="1753"/>
                  <a:pt x="0" y="1979"/>
                  <a:pt x="139" y="2116"/>
                </a:cubicBezTo>
                <a:lnTo>
                  <a:pt x="715" y="2693"/>
                </a:lnTo>
                <a:lnTo>
                  <a:pt x="715" y="2693"/>
                </a:lnTo>
                <a:cubicBezTo>
                  <a:pt x="714" y="2693"/>
                  <a:pt x="714" y="2695"/>
                  <a:pt x="713" y="2695"/>
                </a:cubicBezTo>
                <a:lnTo>
                  <a:pt x="713" y="2695"/>
                </a:lnTo>
                <a:cubicBezTo>
                  <a:pt x="699" y="2712"/>
                  <a:pt x="681" y="2724"/>
                  <a:pt x="662" y="2734"/>
                </a:cubicBezTo>
                <a:lnTo>
                  <a:pt x="662" y="2734"/>
                </a:lnTo>
                <a:cubicBezTo>
                  <a:pt x="657" y="2736"/>
                  <a:pt x="652" y="2739"/>
                  <a:pt x="646" y="2740"/>
                </a:cubicBezTo>
                <a:lnTo>
                  <a:pt x="646" y="2740"/>
                </a:lnTo>
                <a:cubicBezTo>
                  <a:pt x="631" y="2745"/>
                  <a:pt x="618" y="2749"/>
                  <a:pt x="604" y="2755"/>
                </a:cubicBezTo>
                <a:lnTo>
                  <a:pt x="604" y="2755"/>
                </a:lnTo>
                <a:cubicBezTo>
                  <a:pt x="507" y="2791"/>
                  <a:pt x="424" y="2838"/>
                  <a:pt x="379" y="2883"/>
                </a:cubicBezTo>
                <a:lnTo>
                  <a:pt x="379" y="2883"/>
                </a:lnTo>
                <a:cubicBezTo>
                  <a:pt x="317" y="2945"/>
                  <a:pt x="288" y="3020"/>
                  <a:pt x="297" y="3100"/>
                </a:cubicBezTo>
                <a:lnTo>
                  <a:pt x="297" y="3100"/>
                </a:lnTo>
                <a:cubicBezTo>
                  <a:pt x="304" y="3175"/>
                  <a:pt x="345" y="3253"/>
                  <a:pt x="411" y="3320"/>
                </a:cubicBezTo>
                <a:lnTo>
                  <a:pt x="411" y="3320"/>
                </a:lnTo>
                <a:cubicBezTo>
                  <a:pt x="478" y="3385"/>
                  <a:pt x="556" y="3426"/>
                  <a:pt x="631" y="3434"/>
                </a:cubicBezTo>
                <a:lnTo>
                  <a:pt x="631" y="3434"/>
                </a:lnTo>
                <a:cubicBezTo>
                  <a:pt x="710" y="3442"/>
                  <a:pt x="786" y="3414"/>
                  <a:pt x="848" y="3351"/>
                </a:cubicBezTo>
                <a:lnTo>
                  <a:pt x="848" y="3351"/>
                </a:lnTo>
                <a:cubicBezTo>
                  <a:pt x="900" y="3299"/>
                  <a:pt x="956" y="3200"/>
                  <a:pt x="994" y="3088"/>
                </a:cubicBezTo>
                <a:lnTo>
                  <a:pt x="994" y="3088"/>
                </a:lnTo>
                <a:cubicBezTo>
                  <a:pt x="1001" y="3064"/>
                  <a:pt x="1018" y="3041"/>
                  <a:pt x="1040" y="3023"/>
                </a:cubicBezTo>
                <a:lnTo>
                  <a:pt x="1040" y="3023"/>
                </a:lnTo>
                <a:cubicBezTo>
                  <a:pt x="1040" y="3022"/>
                  <a:pt x="1041" y="3021"/>
                  <a:pt x="1042" y="3020"/>
                </a:cubicBezTo>
                <a:lnTo>
                  <a:pt x="1613" y="3592"/>
                </a:lnTo>
                <a:lnTo>
                  <a:pt x="1613" y="3592"/>
                </a:lnTo>
                <a:cubicBezTo>
                  <a:pt x="1738" y="3717"/>
                  <a:pt x="1935" y="3729"/>
                  <a:pt x="2074" y="3628"/>
                </a:cubicBezTo>
                <a:lnTo>
                  <a:pt x="2074" y="3628"/>
                </a:lnTo>
                <a:cubicBezTo>
                  <a:pt x="2087" y="3607"/>
                  <a:pt x="2104" y="3587"/>
                  <a:pt x="2122" y="3568"/>
                </a:cubicBezTo>
                <a:lnTo>
                  <a:pt x="2693" y="299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7" name="Freeform 74">
            <a:extLst>
              <a:ext uri="{FF2B5EF4-FFF2-40B4-BE49-F238E27FC236}">
                <a16:creationId xmlns:a16="http://schemas.microsoft.com/office/drawing/2014/main" id="{14AA9D3A-9C63-3646-A55F-46F29FC94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4892" y="6759119"/>
            <a:ext cx="4647602" cy="4647601"/>
          </a:xfrm>
          <a:custGeom>
            <a:avLst/>
            <a:gdLst>
              <a:gd name="T0" fmla="*/ 3590 w 3730"/>
              <a:gd name="T1" fmla="*/ 1611 h 3729"/>
              <a:gd name="T2" fmla="*/ 2115 w 3730"/>
              <a:gd name="T3" fmla="*/ 136 h 3729"/>
              <a:gd name="T4" fmla="*/ 2115 w 3730"/>
              <a:gd name="T5" fmla="*/ 136 h 3729"/>
              <a:gd name="T6" fmla="*/ 1654 w 3730"/>
              <a:gd name="T7" fmla="*/ 99 h 3729"/>
              <a:gd name="T8" fmla="*/ 1654 w 3730"/>
              <a:gd name="T9" fmla="*/ 99 h 3729"/>
              <a:gd name="T10" fmla="*/ 1611 w 3730"/>
              <a:gd name="T11" fmla="*/ 136 h 3729"/>
              <a:gd name="T12" fmla="*/ 1036 w 3730"/>
              <a:gd name="T13" fmla="*/ 712 h 3729"/>
              <a:gd name="T14" fmla="*/ 1036 w 3730"/>
              <a:gd name="T15" fmla="*/ 712 h 3729"/>
              <a:gd name="T16" fmla="*/ 994 w 3730"/>
              <a:gd name="T17" fmla="*/ 659 h 3729"/>
              <a:gd name="T18" fmla="*/ 994 w 3730"/>
              <a:gd name="T19" fmla="*/ 659 h 3729"/>
              <a:gd name="T20" fmla="*/ 988 w 3730"/>
              <a:gd name="T21" fmla="*/ 643 h 3729"/>
              <a:gd name="T22" fmla="*/ 988 w 3730"/>
              <a:gd name="T23" fmla="*/ 643 h 3729"/>
              <a:gd name="T24" fmla="*/ 973 w 3730"/>
              <a:gd name="T25" fmla="*/ 600 h 3729"/>
              <a:gd name="T26" fmla="*/ 973 w 3730"/>
              <a:gd name="T27" fmla="*/ 600 h 3729"/>
              <a:gd name="T28" fmla="*/ 845 w 3730"/>
              <a:gd name="T29" fmla="*/ 376 h 3729"/>
              <a:gd name="T30" fmla="*/ 845 w 3730"/>
              <a:gd name="T31" fmla="*/ 376 h 3729"/>
              <a:gd name="T32" fmla="*/ 628 w 3730"/>
              <a:gd name="T33" fmla="*/ 294 h 3729"/>
              <a:gd name="T34" fmla="*/ 628 w 3730"/>
              <a:gd name="T35" fmla="*/ 294 h 3729"/>
              <a:gd name="T36" fmla="*/ 409 w 3730"/>
              <a:gd name="T37" fmla="*/ 409 h 3729"/>
              <a:gd name="T38" fmla="*/ 409 w 3730"/>
              <a:gd name="T39" fmla="*/ 409 h 3729"/>
              <a:gd name="T40" fmla="*/ 294 w 3730"/>
              <a:gd name="T41" fmla="*/ 628 h 3729"/>
              <a:gd name="T42" fmla="*/ 294 w 3730"/>
              <a:gd name="T43" fmla="*/ 628 h 3729"/>
              <a:gd name="T44" fmla="*/ 376 w 3730"/>
              <a:gd name="T45" fmla="*/ 844 h 3729"/>
              <a:gd name="T46" fmla="*/ 376 w 3730"/>
              <a:gd name="T47" fmla="*/ 844 h 3729"/>
              <a:gd name="T48" fmla="*/ 641 w 3730"/>
              <a:gd name="T49" fmla="*/ 991 h 3729"/>
              <a:gd name="T50" fmla="*/ 641 w 3730"/>
              <a:gd name="T51" fmla="*/ 991 h 3729"/>
              <a:gd name="T52" fmla="*/ 707 w 3730"/>
              <a:gd name="T53" fmla="*/ 1040 h 3729"/>
              <a:gd name="T54" fmla="*/ 136 w 3730"/>
              <a:gd name="T55" fmla="*/ 1611 h 3729"/>
              <a:gd name="T56" fmla="*/ 136 w 3730"/>
              <a:gd name="T57" fmla="*/ 1611 h 3729"/>
              <a:gd name="T58" fmla="*/ 88 w 3730"/>
              <a:gd name="T59" fmla="*/ 1671 h 3729"/>
              <a:gd name="T60" fmla="*/ 88 w 3730"/>
              <a:gd name="T61" fmla="*/ 1671 h 3729"/>
              <a:gd name="T62" fmla="*/ 136 w 3730"/>
              <a:gd name="T63" fmla="*/ 2115 h 3729"/>
              <a:gd name="T64" fmla="*/ 1611 w 3730"/>
              <a:gd name="T65" fmla="*/ 3590 h 3729"/>
              <a:gd name="T66" fmla="*/ 1611 w 3730"/>
              <a:gd name="T67" fmla="*/ 3590 h 3729"/>
              <a:gd name="T68" fmla="*/ 2115 w 3730"/>
              <a:gd name="T69" fmla="*/ 3590 h 3729"/>
              <a:gd name="T70" fmla="*/ 3590 w 3730"/>
              <a:gd name="T71" fmla="*/ 2115 h 3729"/>
              <a:gd name="T72" fmla="*/ 3590 w 3730"/>
              <a:gd name="T73" fmla="*/ 2115 h 3729"/>
              <a:gd name="T74" fmla="*/ 3590 w 3730"/>
              <a:gd name="T75" fmla="*/ 1611 h 3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730" h="3729">
                <a:moveTo>
                  <a:pt x="3590" y="1611"/>
                </a:moveTo>
                <a:lnTo>
                  <a:pt x="2115" y="136"/>
                </a:lnTo>
                <a:lnTo>
                  <a:pt x="2115" y="136"/>
                </a:lnTo>
                <a:cubicBezTo>
                  <a:pt x="1990" y="12"/>
                  <a:pt x="1794" y="0"/>
                  <a:pt x="1654" y="99"/>
                </a:cubicBezTo>
                <a:lnTo>
                  <a:pt x="1654" y="99"/>
                </a:lnTo>
                <a:cubicBezTo>
                  <a:pt x="1639" y="110"/>
                  <a:pt x="1625" y="122"/>
                  <a:pt x="1611" y="136"/>
                </a:cubicBezTo>
                <a:lnTo>
                  <a:pt x="1036" y="712"/>
                </a:lnTo>
                <a:lnTo>
                  <a:pt x="1036" y="712"/>
                </a:lnTo>
                <a:cubicBezTo>
                  <a:pt x="1018" y="698"/>
                  <a:pt x="1004" y="679"/>
                  <a:pt x="994" y="659"/>
                </a:cubicBezTo>
                <a:lnTo>
                  <a:pt x="994" y="659"/>
                </a:lnTo>
                <a:cubicBezTo>
                  <a:pt x="992" y="654"/>
                  <a:pt x="990" y="649"/>
                  <a:pt x="988" y="643"/>
                </a:cubicBezTo>
                <a:lnTo>
                  <a:pt x="988" y="643"/>
                </a:lnTo>
                <a:cubicBezTo>
                  <a:pt x="983" y="629"/>
                  <a:pt x="978" y="615"/>
                  <a:pt x="973" y="600"/>
                </a:cubicBezTo>
                <a:lnTo>
                  <a:pt x="973" y="600"/>
                </a:lnTo>
                <a:cubicBezTo>
                  <a:pt x="937" y="503"/>
                  <a:pt x="890" y="421"/>
                  <a:pt x="845" y="376"/>
                </a:cubicBezTo>
                <a:lnTo>
                  <a:pt x="845" y="376"/>
                </a:lnTo>
                <a:cubicBezTo>
                  <a:pt x="783" y="314"/>
                  <a:pt x="708" y="285"/>
                  <a:pt x="628" y="294"/>
                </a:cubicBezTo>
                <a:lnTo>
                  <a:pt x="628" y="294"/>
                </a:lnTo>
                <a:cubicBezTo>
                  <a:pt x="553" y="301"/>
                  <a:pt x="475" y="342"/>
                  <a:pt x="409" y="409"/>
                </a:cubicBezTo>
                <a:lnTo>
                  <a:pt x="409" y="409"/>
                </a:lnTo>
                <a:cubicBezTo>
                  <a:pt x="343" y="474"/>
                  <a:pt x="302" y="553"/>
                  <a:pt x="294" y="628"/>
                </a:cubicBezTo>
                <a:lnTo>
                  <a:pt x="294" y="628"/>
                </a:lnTo>
                <a:cubicBezTo>
                  <a:pt x="286" y="708"/>
                  <a:pt x="314" y="783"/>
                  <a:pt x="376" y="844"/>
                </a:cubicBezTo>
                <a:lnTo>
                  <a:pt x="376" y="844"/>
                </a:lnTo>
                <a:cubicBezTo>
                  <a:pt x="430" y="898"/>
                  <a:pt x="528" y="953"/>
                  <a:pt x="641" y="991"/>
                </a:cubicBezTo>
                <a:lnTo>
                  <a:pt x="641" y="991"/>
                </a:lnTo>
                <a:cubicBezTo>
                  <a:pt x="664" y="999"/>
                  <a:pt x="689" y="1018"/>
                  <a:pt x="707" y="1040"/>
                </a:cubicBezTo>
                <a:lnTo>
                  <a:pt x="136" y="1611"/>
                </a:lnTo>
                <a:lnTo>
                  <a:pt x="136" y="1611"/>
                </a:lnTo>
                <a:cubicBezTo>
                  <a:pt x="118" y="1630"/>
                  <a:pt x="101" y="1650"/>
                  <a:pt x="88" y="1671"/>
                </a:cubicBezTo>
                <a:lnTo>
                  <a:pt x="88" y="1671"/>
                </a:lnTo>
                <a:cubicBezTo>
                  <a:pt x="0" y="1809"/>
                  <a:pt x="16" y="1995"/>
                  <a:pt x="136" y="2115"/>
                </a:cubicBezTo>
                <a:lnTo>
                  <a:pt x="1611" y="3590"/>
                </a:lnTo>
                <a:lnTo>
                  <a:pt x="1611" y="3590"/>
                </a:lnTo>
                <a:cubicBezTo>
                  <a:pt x="1750" y="3728"/>
                  <a:pt x="1976" y="3728"/>
                  <a:pt x="2115" y="3590"/>
                </a:cubicBezTo>
                <a:lnTo>
                  <a:pt x="3590" y="2115"/>
                </a:lnTo>
                <a:lnTo>
                  <a:pt x="3590" y="2115"/>
                </a:lnTo>
                <a:cubicBezTo>
                  <a:pt x="3729" y="1976"/>
                  <a:pt x="3729" y="1750"/>
                  <a:pt x="3590" y="161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8" name="Freeform 113">
            <a:extLst>
              <a:ext uri="{FF2B5EF4-FFF2-40B4-BE49-F238E27FC236}">
                <a16:creationId xmlns:a16="http://schemas.microsoft.com/office/drawing/2014/main" id="{83CA1BF3-9404-C246-9A81-7EDC488FD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44" y="3254187"/>
            <a:ext cx="417515" cy="417515"/>
          </a:xfrm>
          <a:custGeom>
            <a:avLst/>
            <a:gdLst>
              <a:gd name="T0" fmla="*/ 336 w 337"/>
              <a:gd name="T1" fmla="*/ 168 h 337"/>
              <a:gd name="T2" fmla="*/ 336 w 337"/>
              <a:gd name="T3" fmla="*/ 168 h 337"/>
              <a:gd name="T4" fmla="*/ 168 w 337"/>
              <a:gd name="T5" fmla="*/ 336 h 337"/>
              <a:gd name="T6" fmla="*/ 168 w 337"/>
              <a:gd name="T7" fmla="*/ 336 h 337"/>
              <a:gd name="T8" fmla="*/ 0 w 337"/>
              <a:gd name="T9" fmla="*/ 168 h 337"/>
              <a:gd name="T10" fmla="*/ 0 w 337"/>
              <a:gd name="T11" fmla="*/ 168 h 337"/>
              <a:gd name="T12" fmla="*/ 168 w 337"/>
              <a:gd name="T13" fmla="*/ 0 h 337"/>
              <a:gd name="T14" fmla="*/ 168 w 337"/>
              <a:gd name="T15" fmla="*/ 0 h 337"/>
              <a:gd name="T16" fmla="*/ 336 w 337"/>
              <a:gd name="T17" fmla="*/ 16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7" h="337">
                <a:moveTo>
                  <a:pt x="336" y="168"/>
                </a:moveTo>
                <a:lnTo>
                  <a:pt x="336" y="168"/>
                </a:lnTo>
                <a:cubicBezTo>
                  <a:pt x="336" y="261"/>
                  <a:pt x="261" y="336"/>
                  <a:pt x="168" y="336"/>
                </a:cubicBezTo>
                <a:lnTo>
                  <a:pt x="168" y="336"/>
                </a:lnTo>
                <a:cubicBezTo>
                  <a:pt x="76" y="336"/>
                  <a:pt x="0" y="261"/>
                  <a:pt x="0" y="168"/>
                </a:cubicBezTo>
                <a:lnTo>
                  <a:pt x="0" y="168"/>
                </a:lnTo>
                <a:cubicBezTo>
                  <a:pt x="0" y="75"/>
                  <a:pt x="76" y="0"/>
                  <a:pt x="168" y="0"/>
                </a:cubicBezTo>
                <a:lnTo>
                  <a:pt x="168" y="0"/>
                </a:lnTo>
                <a:cubicBezTo>
                  <a:pt x="261" y="0"/>
                  <a:pt x="336" y="75"/>
                  <a:pt x="336" y="1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9" name="Freeform 114">
            <a:extLst>
              <a:ext uri="{FF2B5EF4-FFF2-40B4-BE49-F238E27FC236}">
                <a16:creationId xmlns:a16="http://schemas.microsoft.com/office/drawing/2014/main" id="{F099EA79-C6AD-4B4B-A207-72BA02A65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44" y="9923439"/>
            <a:ext cx="417515" cy="423010"/>
          </a:xfrm>
          <a:custGeom>
            <a:avLst/>
            <a:gdLst>
              <a:gd name="T0" fmla="*/ 336 w 337"/>
              <a:gd name="T1" fmla="*/ 168 h 338"/>
              <a:gd name="T2" fmla="*/ 336 w 337"/>
              <a:gd name="T3" fmla="*/ 168 h 338"/>
              <a:gd name="T4" fmla="*/ 168 w 337"/>
              <a:gd name="T5" fmla="*/ 337 h 338"/>
              <a:gd name="T6" fmla="*/ 168 w 337"/>
              <a:gd name="T7" fmla="*/ 337 h 338"/>
              <a:gd name="T8" fmla="*/ 0 w 337"/>
              <a:gd name="T9" fmla="*/ 168 h 338"/>
              <a:gd name="T10" fmla="*/ 0 w 337"/>
              <a:gd name="T11" fmla="*/ 168 h 338"/>
              <a:gd name="T12" fmla="*/ 168 w 337"/>
              <a:gd name="T13" fmla="*/ 0 h 338"/>
              <a:gd name="T14" fmla="*/ 168 w 337"/>
              <a:gd name="T15" fmla="*/ 0 h 338"/>
              <a:gd name="T16" fmla="*/ 336 w 337"/>
              <a:gd name="T17" fmla="*/ 168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7" h="338">
                <a:moveTo>
                  <a:pt x="336" y="168"/>
                </a:moveTo>
                <a:lnTo>
                  <a:pt x="336" y="168"/>
                </a:lnTo>
                <a:cubicBezTo>
                  <a:pt x="336" y="261"/>
                  <a:pt x="261" y="337"/>
                  <a:pt x="168" y="337"/>
                </a:cubicBezTo>
                <a:lnTo>
                  <a:pt x="168" y="337"/>
                </a:lnTo>
                <a:cubicBezTo>
                  <a:pt x="76" y="337"/>
                  <a:pt x="0" y="261"/>
                  <a:pt x="0" y="168"/>
                </a:cubicBezTo>
                <a:lnTo>
                  <a:pt x="0" y="168"/>
                </a:lnTo>
                <a:cubicBezTo>
                  <a:pt x="0" y="75"/>
                  <a:pt x="76" y="0"/>
                  <a:pt x="168" y="0"/>
                </a:cubicBezTo>
                <a:lnTo>
                  <a:pt x="168" y="0"/>
                </a:lnTo>
                <a:cubicBezTo>
                  <a:pt x="261" y="0"/>
                  <a:pt x="336" y="75"/>
                  <a:pt x="336" y="1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0" name="Freeform 325">
            <a:extLst>
              <a:ext uri="{FF2B5EF4-FFF2-40B4-BE49-F238E27FC236}">
                <a16:creationId xmlns:a16="http://schemas.microsoft.com/office/drawing/2014/main" id="{0BE6C379-E03E-6540-9E7B-4920DD560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0392" y="9939922"/>
            <a:ext cx="417515" cy="417515"/>
          </a:xfrm>
          <a:custGeom>
            <a:avLst/>
            <a:gdLst>
              <a:gd name="T0" fmla="*/ 336 w 337"/>
              <a:gd name="T1" fmla="*/ 168 h 337"/>
              <a:gd name="T2" fmla="*/ 336 w 337"/>
              <a:gd name="T3" fmla="*/ 168 h 337"/>
              <a:gd name="T4" fmla="*/ 168 w 337"/>
              <a:gd name="T5" fmla="*/ 336 h 337"/>
              <a:gd name="T6" fmla="*/ 168 w 337"/>
              <a:gd name="T7" fmla="*/ 336 h 337"/>
              <a:gd name="T8" fmla="*/ 0 w 337"/>
              <a:gd name="T9" fmla="*/ 168 h 337"/>
              <a:gd name="T10" fmla="*/ 0 w 337"/>
              <a:gd name="T11" fmla="*/ 168 h 337"/>
              <a:gd name="T12" fmla="*/ 168 w 337"/>
              <a:gd name="T13" fmla="*/ 0 h 337"/>
              <a:gd name="T14" fmla="*/ 168 w 337"/>
              <a:gd name="T15" fmla="*/ 0 h 337"/>
              <a:gd name="T16" fmla="*/ 336 w 337"/>
              <a:gd name="T17" fmla="*/ 16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7" h="337">
                <a:moveTo>
                  <a:pt x="336" y="168"/>
                </a:moveTo>
                <a:lnTo>
                  <a:pt x="336" y="168"/>
                </a:lnTo>
                <a:cubicBezTo>
                  <a:pt x="336" y="261"/>
                  <a:pt x="261" y="336"/>
                  <a:pt x="168" y="336"/>
                </a:cubicBezTo>
                <a:lnTo>
                  <a:pt x="168" y="336"/>
                </a:lnTo>
                <a:cubicBezTo>
                  <a:pt x="75" y="336"/>
                  <a:pt x="0" y="261"/>
                  <a:pt x="0" y="168"/>
                </a:cubicBezTo>
                <a:lnTo>
                  <a:pt x="0" y="168"/>
                </a:lnTo>
                <a:cubicBezTo>
                  <a:pt x="0" y="75"/>
                  <a:pt x="75" y="0"/>
                  <a:pt x="168" y="0"/>
                </a:cubicBezTo>
                <a:lnTo>
                  <a:pt x="168" y="0"/>
                </a:lnTo>
                <a:cubicBezTo>
                  <a:pt x="261" y="0"/>
                  <a:pt x="336" y="75"/>
                  <a:pt x="336" y="1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1" name="Freeform 326">
            <a:extLst>
              <a:ext uri="{FF2B5EF4-FFF2-40B4-BE49-F238E27FC236}">
                <a16:creationId xmlns:a16="http://schemas.microsoft.com/office/drawing/2014/main" id="{704B62BD-9223-6F4B-B7C0-CE6AC729B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0392" y="3254187"/>
            <a:ext cx="417515" cy="417515"/>
          </a:xfrm>
          <a:custGeom>
            <a:avLst/>
            <a:gdLst>
              <a:gd name="T0" fmla="*/ 336 w 337"/>
              <a:gd name="T1" fmla="*/ 168 h 337"/>
              <a:gd name="T2" fmla="*/ 336 w 337"/>
              <a:gd name="T3" fmla="*/ 168 h 337"/>
              <a:gd name="T4" fmla="*/ 168 w 337"/>
              <a:gd name="T5" fmla="*/ 336 h 337"/>
              <a:gd name="T6" fmla="*/ 168 w 337"/>
              <a:gd name="T7" fmla="*/ 336 h 337"/>
              <a:gd name="T8" fmla="*/ 0 w 337"/>
              <a:gd name="T9" fmla="*/ 168 h 337"/>
              <a:gd name="T10" fmla="*/ 0 w 337"/>
              <a:gd name="T11" fmla="*/ 168 h 337"/>
              <a:gd name="T12" fmla="*/ 168 w 337"/>
              <a:gd name="T13" fmla="*/ 0 h 337"/>
              <a:gd name="T14" fmla="*/ 168 w 337"/>
              <a:gd name="T15" fmla="*/ 0 h 337"/>
              <a:gd name="T16" fmla="*/ 336 w 337"/>
              <a:gd name="T17" fmla="*/ 16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7" h="337">
                <a:moveTo>
                  <a:pt x="336" y="168"/>
                </a:moveTo>
                <a:lnTo>
                  <a:pt x="336" y="168"/>
                </a:lnTo>
                <a:cubicBezTo>
                  <a:pt x="336" y="261"/>
                  <a:pt x="261" y="336"/>
                  <a:pt x="168" y="336"/>
                </a:cubicBezTo>
                <a:lnTo>
                  <a:pt x="168" y="336"/>
                </a:lnTo>
                <a:cubicBezTo>
                  <a:pt x="75" y="336"/>
                  <a:pt x="0" y="261"/>
                  <a:pt x="0" y="168"/>
                </a:cubicBezTo>
                <a:lnTo>
                  <a:pt x="0" y="168"/>
                </a:lnTo>
                <a:cubicBezTo>
                  <a:pt x="0" y="75"/>
                  <a:pt x="75" y="0"/>
                  <a:pt x="168" y="0"/>
                </a:cubicBezTo>
                <a:lnTo>
                  <a:pt x="168" y="0"/>
                </a:lnTo>
                <a:cubicBezTo>
                  <a:pt x="261" y="0"/>
                  <a:pt x="336" y="75"/>
                  <a:pt x="336" y="1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2" name="Freeform 327">
            <a:extLst>
              <a:ext uri="{FF2B5EF4-FFF2-40B4-BE49-F238E27FC236}">
                <a16:creationId xmlns:a16="http://schemas.microsoft.com/office/drawing/2014/main" id="{D3A2D46C-10D3-7D4B-9E03-A68205E71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5477" y="4957212"/>
            <a:ext cx="1175634" cy="1175634"/>
          </a:xfrm>
          <a:custGeom>
            <a:avLst/>
            <a:gdLst>
              <a:gd name="T0" fmla="*/ 450 w 944"/>
              <a:gd name="T1" fmla="*/ 793 h 944"/>
              <a:gd name="T2" fmla="*/ 471 w 944"/>
              <a:gd name="T3" fmla="*/ 814 h 944"/>
              <a:gd name="T4" fmla="*/ 471 w 944"/>
              <a:gd name="T5" fmla="*/ 772 h 944"/>
              <a:gd name="T6" fmla="*/ 614 w 944"/>
              <a:gd name="T7" fmla="*/ 761 h 944"/>
              <a:gd name="T8" fmla="*/ 643 w 944"/>
              <a:gd name="T9" fmla="*/ 768 h 944"/>
              <a:gd name="T10" fmla="*/ 622 w 944"/>
              <a:gd name="T11" fmla="*/ 731 h 944"/>
              <a:gd name="T12" fmla="*/ 429 w 944"/>
              <a:gd name="T13" fmla="*/ 472 h 944"/>
              <a:gd name="T14" fmla="*/ 471 w 944"/>
              <a:gd name="T15" fmla="*/ 429 h 944"/>
              <a:gd name="T16" fmla="*/ 471 w 944"/>
              <a:gd name="T17" fmla="*/ 515 h 944"/>
              <a:gd name="T18" fmla="*/ 555 w 944"/>
              <a:gd name="T19" fmla="*/ 451 h 944"/>
              <a:gd name="T20" fmla="*/ 493 w 944"/>
              <a:gd name="T21" fmla="*/ 151 h 944"/>
              <a:gd name="T22" fmla="*/ 450 w 944"/>
              <a:gd name="T23" fmla="*/ 151 h 944"/>
              <a:gd name="T24" fmla="*/ 386 w 944"/>
              <a:gd name="T25" fmla="*/ 472 h 944"/>
              <a:gd name="T26" fmla="*/ 471 w 944"/>
              <a:gd name="T27" fmla="*/ 558 h 944"/>
              <a:gd name="T28" fmla="*/ 665 w 944"/>
              <a:gd name="T29" fmla="*/ 493 h 944"/>
              <a:gd name="T30" fmla="*/ 665 w 944"/>
              <a:gd name="T31" fmla="*/ 451 h 944"/>
              <a:gd name="T32" fmla="*/ 43 w 944"/>
              <a:gd name="T33" fmla="*/ 472 h 944"/>
              <a:gd name="T34" fmla="*/ 471 w 944"/>
              <a:gd name="T35" fmla="*/ 43 h 944"/>
              <a:gd name="T36" fmla="*/ 471 w 944"/>
              <a:gd name="T37" fmla="*/ 900 h 944"/>
              <a:gd name="T38" fmla="*/ 0 w 944"/>
              <a:gd name="T39" fmla="*/ 472 h 944"/>
              <a:gd name="T40" fmla="*/ 471 w 944"/>
              <a:gd name="T41" fmla="*/ 943 h 944"/>
              <a:gd name="T42" fmla="*/ 471 w 944"/>
              <a:gd name="T43" fmla="*/ 0 h 944"/>
              <a:gd name="T44" fmla="*/ 731 w 944"/>
              <a:gd name="T45" fmla="*/ 622 h 944"/>
              <a:gd name="T46" fmla="*/ 739 w 944"/>
              <a:gd name="T47" fmla="*/ 651 h 944"/>
              <a:gd name="T48" fmla="*/ 761 w 944"/>
              <a:gd name="T49" fmla="*/ 614 h 944"/>
              <a:gd name="T50" fmla="*/ 772 w 944"/>
              <a:gd name="T51" fmla="*/ 472 h 944"/>
              <a:gd name="T52" fmla="*/ 793 w 944"/>
              <a:gd name="T53" fmla="*/ 493 h 944"/>
              <a:gd name="T54" fmla="*/ 793 w 944"/>
              <a:gd name="T55" fmla="*/ 451 h 944"/>
              <a:gd name="T56" fmla="*/ 731 w 944"/>
              <a:gd name="T57" fmla="*/ 322 h 944"/>
              <a:gd name="T58" fmla="*/ 761 w 944"/>
              <a:gd name="T59" fmla="*/ 329 h 944"/>
              <a:gd name="T60" fmla="*/ 739 w 944"/>
              <a:gd name="T61" fmla="*/ 293 h 944"/>
              <a:gd name="T62" fmla="*/ 175 w 944"/>
              <a:gd name="T63" fmla="*/ 643 h 944"/>
              <a:gd name="T64" fmla="*/ 204 w 944"/>
              <a:gd name="T65" fmla="*/ 651 h 944"/>
              <a:gd name="T66" fmla="*/ 183 w 944"/>
              <a:gd name="T67" fmla="*/ 614 h 944"/>
              <a:gd name="T68" fmla="*/ 129 w 944"/>
              <a:gd name="T69" fmla="*/ 472 h 944"/>
              <a:gd name="T70" fmla="*/ 150 w 944"/>
              <a:gd name="T71" fmla="*/ 493 h 944"/>
              <a:gd name="T72" fmla="*/ 150 w 944"/>
              <a:gd name="T73" fmla="*/ 451 h 944"/>
              <a:gd name="T74" fmla="*/ 650 w 944"/>
              <a:gd name="T75" fmla="*/ 204 h 944"/>
              <a:gd name="T76" fmla="*/ 643 w 944"/>
              <a:gd name="T77" fmla="*/ 175 h 944"/>
              <a:gd name="T78" fmla="*/ 622 w 944"/>
              <a:gd name="T79" fmla="*/ 212 h 944"/>
              <a:gd name="T80" fmla="*/ 175 w 944"/>
              <a:gd name="T81" fmla="*/ 301 h 944"/>
              <a:gd name="T82" fmla="*/ 183 w 944"/>
              <a:gd name="T83" fmla="*/ 329 h 944"/>
              <a:gd name="T84" fmla="*/ 204 w 944"/>
              <a:gd name="T85" fmla="*/ 293 h 944"/>
              <a:gd name="T86" fmla="*/ 293 w 944"/>
              <a:gd name="T87" fmla="*/ 739 h 944"/>
              <a:gd name="T88" fmla="*/ 300 w 944"/>
              <a:gd name="T89" fmla="*/ 768 h 944"/>
              <a:gd name="T90" fmla="*/ 321 w 944"/>
              <a:gd name="T91" fmla="*/ 731 h 944"/>
              <a:gd name="T92" fmla="*/ 293 w 944"/>
              <a:gd name="T93" fmla="*/ 204 h 944"/>
              <a:gd name="T94" fmla="*/ 321 w 944"/>
              <a:gd name="T95" fmla="*/ 212 h 944"/>
              <a:gd name="T96" fmla="*/ 300 w 944"/>
              <a:gd name="T97" fmla="*/ 175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44" h="944">
                <a:moveTo>
                  <a:pt x="471" y="772"/>
                </a:moveTo>
                <a:lnTo>
                  <a:pt x="471" y="772"/>
                </a:lnTo>
                <a:cubicBezTo>
                  <a:pt x="460" y="772"/>
                  <a:pt x="450" y="781"/>
                  <a:pt x="450" y="793"/>
                </a:cubicBezTo>
                <a:lnTo>
                  <a:pt x="450" y="793"/>
                </a:lnTo>
                <a:cubicBezTo>
                  <a:pt x="450" y="805"/>
                  <a:pt x="460" y="814"/>
                  <a:pt x="471" y="814"/>
                </a:cubicBezTo>
                <a:lnTo>
                  <a:pt x="471" y="814"/>
                </a:lnTo>
                <a:cubicBezTo>
                  <a:pt x="483" y="814"/>
                  <a:pt x="493" y="805"/>
                  <a:pt x="493" y="793"/>
                </a:cubicBezTo>
                <a:lnTo>
                  <a:pt x="493" y="793"/>
                </a:lnTo>
                <a:cubicBezTo>
                  <a:pt x="493" y="781"/>
                  <a:pt x="483" y="772"/>
                  <a:pt x="471" y="772"/>
                </a:cubicBezTo>
                <a:close/>
                <a:moveTo>
                  <a:pt x="622" y="731"/>
                </a:moveTo>
                <a:lnTo>
                  <a:pt x="622" y="731"/>
                </a:lnTo>
                <a:cubicBezTo>
                  <a:pt x="611" y="737"/>
                  <a:pt x="608" y="750"/>
                  <a:pt x="614" y="761"/>
                </a:cubicBezTo>
                <a:lnTo>
                  <a:pt x="614" y="761"/>
                </a:lnTo>
                <a:cubicBezTo>
                  <a:pt x="619" y="771"/>
                  <a:pt x="633" y="774"/>
                  <a:pt x="643" y="768"/>
                </a:cubicBezTo>
                <a:lnTo>
                  <a:pt x="643" y="768"/>
                </a:lnTo>
                <a:cubicBezTo>
                  <a:pt x="653" y="762"/>
                  <a:pt x="657" y="750"/>
                  <a:pt x="650" y="739"/>
                </a:cubicBezTo>
                <a:lnTo>
                  <a:pt x="650" y="739"/>
                </a:lnTo>
                <a:cubicBezTo>
                  <a:pt x="645" y="729"/>
                  <a:pt x="632" y="725"/>
                  <a:pt x="622" y="731"/>
                </a:cubicBezTo>
                <a:close/>
                <a:moveTo>
                  <a:pt x="471" y="515"/>
                </a:moveTo>
                <a:lnTo>
                  <a:pt x="471" y="515"/>
                </a:lnTo>
                <a:cubicBezTo>
                  <a:pt x="448" y="515"/>
                  <a:pt x="429" y="495"/>
                  <a:pt x="429" y="472"/>
                </a:cubicBezTo>
                <a:lnTo>
                  <a:pt x="429" y="472"/>
                </a:lnTo>
                <a:cubicBezTo>
                  <a:pt x="429" y="448"/>
                  <a:pt x="448" y="429"/>
                  <a:pt x="471" y="429"/>
                </a:cubicBezTo>
                <a:lnTo>
                  <a:pt x="471" y="429"/>
                </a:lnTo>
                <a:cubicBezTo>
                  <a:pt x="495" y="429"/>
                  <a:pt x="515" y="448"/>
                  <a:pt x="515" y="472"/>
                </a:cubicBezTo>
                <a:lnTo>
                  <a:pt x="515" y="472"/>
                </a:lnTo>
                <a:cubicBezTo>
                  <a:pt x="515" y="495"/>
                  <a:pt x="495" y="515"/>
                  <a:pt x="471" y="515"/>
                </a:cubicBezTo>
                <a:close/>
                <a:moveTo>
                  <a:pt x="665" y="451"/>
                </a:moveTo>
                <a:lnTo>
                  <a:pt x="555" y="451"/>
                </a:lnTo>
                <a:lnTo>
                  <a:pt x="555" y="451"/>
                </a:lnTo>
                <a:cubicBezTo>
                  <a:pt x="546" y="421"/>
                  <a:pt x="523" y="397"/>
                  <a:pt x="493" y="389"/>
                </a:cubicBezTo>
                <a:lnTo>
                  <a:pt x="493" y="151"/>
                </a:lnTo>
                <a:lnTo>
                  <a:pt x="493" y="151"/>
                </a:lnTo>
                <a:cubicBezTo>
                  <a:pt x="493" y="139"/>
                  <a:pt x="483" y="129"/>
                  <a:pt x="471" y="129"/>
                </a:cubicBezTo>
                <a:lnTo>
                  <a:pt x="471" y="129"/>
                </a:lnTo>
                <a:cubicBezTo>
                  <a:pt x="460" y="129"/>
                  <a:pt x="450" y="139"/>
                  <a:pt x="450" y="151"/>
                </a:cubicBezTo>
                <a:lnTo>
                  <a:pt x="450" y="389"/>
                </a:lnTo>
                <a:lnTo>
                  <a:pt x="450" y="389"/>
                </a:lnTo>
                <a:cubicBezTo>
                  <a:pt x="413" y="399"/>
                  <a:pt x="386" y="432"/>
                  <a:pt x="386" y="472"/>
                </a:cubicBezTo>
                <a:lnTo>
                  <a:pt x="386" y="472"/>
                </a:lnTo>
                <a:cubicBezTo>
                  <a:pt x="386" y="519"/>
                  <a:pt x="424" y="558"/>
                  <a:pt x="471" y="558"/>
                </a:cubicBezTo>
                <a:lnTo>
                  <a:pt x="471" y="558"/>
                </a:lnTo>
                <a:cubicBezTo>
                  <a:pt x="512" y="558"/>
                  <a:pt x="545" y="530"/>
                  <a:pt x="555" y="493"/>
                </a:cubicBezTo>
                <a:lnTo>
                  <a:pt x="665" y="493"/>
                </a:lnTo>
                <a:lnTo>
                  <a:pt x="665" y="493"/>
                </a:lnTo>
                <a:cubicBezTo>
                  <a:pt x="676" y="493"/>
                  <a:pt x="686" y="484"/>
                  <a:pt x="686" y="472"/>
                </a:cubicBezTo>
                <a:lnTo>
                  <a:pt x="686" y="472"/>
                </a:lnTo>
                <a:cubicBezTo>
                  <a:pt x="686" y="460"/>
                  <a:pt x="676" y="451"/>
                  <a:pt x="665" y="451"/>
                </a:cubicBezTo>
                <a:close/>
                <a:moveTo>
                  <a:pt x="471" y="900"/>
                </a:moveTo>
                <a:lnTo>
                  <a:pt x="471" y="900"/>
                </a:lnTo>
                <a:cubicBezTo>
                  <a:pt x="235" y="900"/>
                  <a:pt x="43" y="708"/>
                  <a:pt x="43" y="472"/>
                </a:cubicBezTo>
                <a:lnTo>
                  <a:pt x="43" y="472"/>
                </a:lnTo>
                <a:cubicBezTo>
                  <a:pt x="43" y="235"/>
                  <a:pt x="235" y="43"/>
                  <a:pt x="471" y="43"/>
                </a:cubicBezTo>
                <a:lnTo>
                  <a:pt x="471" y="43"/>
                </a:lnTo>
                <a:cubicBezTo>
                  <a:pt x="708" y="43"/>
                  <a:pt x="900" y="235"/>
                  <a:pt x="900" y="472"/>
                </a:cubicBezTo>
                <a:lnTo>
                  <a:pt x="900" y="472"/>
                </a:lnTo>
                <a:cubicBezTo>
                  <a:pt x="900" y="708"/>
                  <a:pt x="708" y="900"/>
                  <a:pt x="471" y="900"/>
                </a:cubicBezTo>
                <a:close/>
                <a:moveTo>
                  <a:pt x="471" y="0"/>
                </a:moveTo>
                <a:lnTo>
                  <a:pt x="471" y="0"/>
                </a:lnTo>
                <a:cubicBezTo>
                  <a:pt x="211" y="0"/>
                  <a:pt x="0" y="211"/>
                  <a:pt x="0" y="472"/>
                </a:cubicBezTo>
                <a:lnTo>
                  <a:pt x="0" y="472"/>
                </a:lnTo>
                <a:cubicBezTo>
                  <a:pt x="0" y="732"/>
                  <a:pt x="211" y="943"/>
                  <a:pt x="471" y="943"/>
                </a:cubicBezTo>
                <a:lnTo>
                  <a:pt x="471" y="943"/>
                </a:lnTo>
                <a:cubicBezTo>
                  <a:pt x="732" y="943"/>
                  <a:pt x="943" y="732"/>
                  <a:pt x="943" y="472"/>
                </a:cubicBezTo>
                <a:lnTo>
                  <a:pt x="943" y="472"/>
                </a:lnTo>
                <a:cubicBezTo>
                  <a:pt x="943" y="211"/>
                  <a:pt x="732" y="0"/>
                  <a:pt x="471" y="0"/>
                </a:cubicBezTo>
                <a:close/>
                <a:moveTo>
                  <a:pt x="761" y="614"/>
                </a:moveTo>
                <a:lnTo>
                  <a:pt x="761" y="614"/>
                </a:lnTo>
                <a:cubicBezTo>
                  <a:pt x="750" y="608"/>
                  <a:pt x="737" y="611"/>
                  <a:pt x="731" y="622"/>
                </a:cubicBezTo>
                <a:lnTo>
                  <a:pt x="731" y="622"/>
                </a:lnTo>
                <a:cubicBezTo>
                  <a:pt x="725" y="631"/>
                  <a:pt x="729" y="645"/>
                  <a:pt x="739" y="651"/>
                </a:cubicBezTo>
                <a:lnTo>
                  <a:pt x="739" y="651"/>
                </a:lnTo>
                <a:cubicBezTo>
                  <a:pt x="750" y="657"/>
                  <a:pt x="762" y="653"/>
                  <a:pt x="769" y="643"/>
                </a:cubicBezTo>
                <a:lnTo>
                  <a:pt x="769" y="643"/>
                </a:lnTo>
                <a:cubicBezTo>
                  <a:pt x="774" y="633"/>
                  <a:pt x="771" y="620"/>
                  <a:pt x="761" y="614"/>
                </a:cubicBezTo>
                <a:close/>
                <a:moveTo>
                  <a:pt x="793" y="451"/>
                </a:moveTo>
                <a:lnTo>
                  <a:pt x="793" y="451"/>
                </a:lnTo>
                <a:cubicBezTo>
                  <a:pt x="781" y="451"/>
                  <a:pt x="772" y="460"/>
                  <a:pt x="772" y="472"/>
                </a:cubicBezTo>
                <a:lnTo>
                  <a:pt x="772" y="472"/>
                </a:lnTo>
                <a:cubicBezTo>
                  <a:pt x="772" y="484"/>
                  <a:pt x="781" y="493"/>
                  <a:pt x="793" y="493"/>
                </a:cubicBezTo>
                <a:lnTo>
                  <a:pt x="793" y="493"/>
                </a:lnTo>
                <a:cubicBezTo>
                  <a:pt x="805" y="493"/>
                  <a:pt x="814" y="484"/>
                  <a:pt x="814" y="472"/>
                </a:cubicBezTo>
                <a:lnTo>
                  <a:pt x="814" y="472"/>
                </a:lnTo>
                <a:cubicBezTo>
                  <a:pt x="814" y="460"/>
                  <a:pt x="805" y="451"/>
                  <a:pt x="793" y="451"/>
                </a:cubicBezTo>
                <a:close/>
                <a:moveTo>
                  <a:pt x="739" y="293"/>
                </a:moveTo>
                <a:lnTo>
                  <a:pt x="739" y="293"/>
                </a:lnTo>
                <a:cubicBezTo>
                  <a:pt x="729" y="298"/>
                  <a:pt x="725" y="312"/>
                  <a:pt x="731" y="322"/>
                </a:cubicBezTo>
                <a:lnTo>
                  <a:pt x="731" y="322"/>
                </a:lnTo>
                <a:cubicBezTo>
                  <a:pt x="737" y="332"/>
                  <a:pt x="750" y="336"/>
                  <a:pt x="761" y="329"/>
                </a:cubicBezTo>
                <a:lnTo>
                  <a:pt x="761" y="329"/>
                </a:lnTo>
                <a:cubicBezTo>
                  <a:pt x="771" y="324"/>
                  <a:pt x="774" y="310"/>
                  <a:pt x="769" y="301"/>
                </a:cubicBezTo>
                <a:lnTo>
                  <a:pt x="769" y="301"/>
                </a:lnTo>
                <a:cubicBezTo>
                  <a:pt x="762" y="290"/>
                  <a:pt x="750" y="286"/>
                  <a:pt x="739" y="293"/>
                </a:cubicBezTo>
                <a:close/>
                <a:moveTo>
                  <a:pt x="183" y="614"/>
                </a:moveTo>
                <a:lnTo>
                  <a:pt x="183" y="614"/>
                </a:lnTo>
                <a:cubicBezTo>
                  <a:pt x="172" y="620"/>
                  <a:pt x="169" y="633"/>
                  <a:pt x="175" y="643"/>
                </a:cubicBezTo>
                <a:lnTo>
                  <a:pt x="175" y="643"/>
                </a:lnTo>
                <a:cubicBezTo>
                  <a:pt x="181" y="653"/>
                  <a:pt x="194" y="657"/>
                  <a:pt x="204" y="651"/>
                </a:cubicBezTo>
                <a:lnTo>
                  <a:pt x="204" y="651"/>
                </a:lnTo>
                <a:cubicBezTo>
                  <a:pt x="214" y="645"/>
                  <a:pt x="218" y="631"/>
                  <a:pt x="212" y="622"/>
                </a:cubicBezTo>
                <a:lnTo>
                  <a:pt x="212" y="622"/>
                </a:lnTo>
                <a:cubicBezTo>
                  <a:pt x="206" y="611"/>
                  <a:pt x="193" y="608"/>
                  <a:pt x="183" y="614"/>
                </a:cubicBezTo>
                <a:close/>
                <a:moveTo>
                  <a:pt x="150" y="451"/>
                </a:moveTo>
                <a:lnTo>
                  <a:pt x="150" y="451"/>
                </a:lnTo>
                <a:cubicBezTo>
                  <a:pt x="139" y="451"/>
                  <a:pt x="129" y="460"/>
                  <a:pt x="129" y="472"/>
                </a:cubicBezTo>
                <a:lnTo>
                  <a:pt x="129" y="472"/>
                </a:lnTo>
                <a:cubicBezTo>
                  <a:pt x="129" y="484"/>
                  <a:pt x="139" y="493"/>
                  <a:pt x="150" y="493"/>
                </a:cubicBezTo>
                <a:lnTo>
                  <a:pt x="150" y="493"/>
                </a:lnTo>
                <a:cubicBezTo>
                  <a:pt x="162" y="493"/>
                  <a:pt x="172" y="484"/>
                  <a:pt x="172" y="472"/>
                </a:cubicBezTo>
                <a:lnTo>
                  <a:pt x="172" y="472"/>
                </a:lnTo>
                <a:cubicBezTo>
                  <a:pt x="172" y="460"/>
                  <a:pt x="162" y="451"/>
                  <a:pt x="150" y="451"/>
                </a:cubicBezTo>
                <a:close/>
                <a:moveTo>
                  <a:pt x="622" y="212"/>
                </a:moveTo>
                <a:lnTo>
                  <a:pt x="622" y="212"/>
                </a:lnTo>
                <a:cubicBezTo>
                  <a:pt x="632" y="218"/>
                  <a:pt x="645" y="215"/>
                  <a:pt x="650" y="204"/>
                </a:cubicBezTo>
                <a:lnTo>
                  <a:pt x="650" y="204"/>
                </a:lnTo>
                <a:cubicBezTo>
                  <a:pt x="657" y="194"/>
                  <a:pt x="653" y="181"/>
                  <a:pt x="643" y="175"/>
                </a:cubicBezTo>
                <a:lnTo>
                  <a:pt x="643" y="175"/>
                </a:lnTo>
                <a:cubicBezTo>
                  <a:pt x="633" y="169"/>
                  <a:pt x="619" y="173"/>
                  <a:pt x="614" y="182"/>
                </a:cubicBezTo>
                <a:lnTo>
                  <a:pt x="614" y="182"/>
                </a:lnTo>
                <a:cubicBezTo>
                  <a:pt x="608" y="193"/>
                  <a:pt x="611" y="206"/>
                  <a:pt x="622" y="212"/>
                </a:cubicBezTo>
                <a:close/>
                <a:moveTo>
                  <a:pt x="204" y="293"/>
                </a:moveTo>
                <a:lnTo>
                  <a:pt x="204" y="293"/>
                </a:lnTo>
                <a:cubicBezTo>
                  <a:pt x="194" y="286"/>
                  <a:pt x="181" y="290"/>
                  <a:pt x="175" y="301"/>
                </a:cubicBezTo>
                <a:lnTo>
                  <a:pt x="175" y="301"/>
                </a:lnTo>
                <a:cubicBezTo>
                  <a:pt x="169" y="310"/>
                  <a:pt x="172" y="324"/>
                  <a:pt x="183" y="329"/>
                </a:cubicBezTo>
                <a:lnTo>
                  <a:pt x="183" y="329"/>
                </a:lnTo>
                <a:cubicBezTo>
                  <a:pt x="193" y="336"/>
                  <a:pt x="206" y="332"/>
                  <a:pt x="212" y="322"/>
                </a:cubicBezTo>
                <a:lnTo>
                  <a:pt x="212" y="322"/>
                </a:lnTo>
                <a:cubicBezTo>
                  <a:pt x="218" y="312"/>
                  <a:pt x="214" y="298"/>
                  <a:pt x="204" y="293"/>
                </a:cubicBezTo>
                <a:close/>
                <a:moveTo>
                  <a:pt x="321" y="731"/>
                </a:moveTo>
                <a:lnTo>
                  <a:pt x="321" y="731"/>
                </a:lnTo>
                <a:cubicBezTo>
                  <a:pt x="312" y="725"/>
                  <a:pt x="298" y="729"/>
                  <a:pt x="293" y="739"/>
                </a:cubicBezTo>
                <a:lnTo>
                  <a:pt x="293" y="739"/>
                </a:lnTo>
                <a:cubicBezTo>
                  <a:pt x="287" y="750"/>
                  <a:pt x="290" y="762"/>
                  <a:pt x="300" y="768"/>
                </a:cubicBezTo>
                <a:lnTo>
                  <a:pt x="300" y="768"/>
                </a:lnTo>
                <a:cubicBezTo>
                  <a:pt x="310" y="774"/>
                  <a:pt x="324" y="771"/>
                  <a:pt x="329" y="761"/>
                </a:cubicBezTo>
                <a:lnTo>
                  <a:pt x="329" y="761"/>
                </a:lnTo>
                <a:cubicBezTo>
                  <a:pt x="335" y="750"/>
                  <a:pt x="332" y="737"/>
                  <a:pt x="321" y="731"/>
                </a:cubicBezTo>
                <a:close/>
                <a:moveTo>
                  <a:pt x="300" y="175"/>
                </a:moveTo>
                <a:lnTo>
                  <a:pt x="300" y="175"/>
                </a:lnTo>
                <a:cubicBezTo>
                  <a:pt x="290" y="181"/>
                  <a:pt x="287" y="194"/>
                  <a:pt x="293" y="204"/>
                </a:cubicBezTo>
                <a:lnTo>
                  <a:pt x="293" y="204"/>
                </a:lnTo>
                <a:cubicBezTo>
                  <a:pt x="298" y="215"/>
                  <a:pt x="312" y="218"/>
                  <a:pt x="321" y="212"/>
                </a:cubicBezTo>
                <a:lnTo>
                  <a:pt x="321" y="212"/>
                </a:lnTo>
                <a:cubicBezTo>
                  <a:pt x="332" y="206"/>
                  <a:pt x="335" y="193"/>
                  <a:pt x="329" y="182"/>
                </a:cubicBezTo>
                <a:lnTo>
                  <a:pt x="329" y="182"/>
                </a:lnTo>
                <a:cubicBezTo>
                  <a:pt x="324" y="173"/>
                  <a:pt x="310" y="169"/>
                  <a:pt x="300" y="1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3" name="Freeform 328">
            <a:extLst>
              <a:ext uri="{FF2B5EF4-FFF2-40B4-BE49-F238E27FC236}">
                <a16:creationId xmlns:a16="http://schemas.microsoft.com/office/drawing/2014/main" id="{66AD85D1-C620-7740-A1F3-DE1AD6F1F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2110" y="9374081"/>
            <a:ext cx="1175634" cy="1175634"/>
          </a:xfrm>
          <a:custGeom>
            <a:avLst/>
            <a:gdLst>
              <a:gd name="T0" fmla="*/ 855 w 943"/>
              <a:gd name="T1" fmla="*/ 536 h 943"/>
              <a:gd name="T2" fmla="*/ 787 w 943"/>
              <a:gd name="T3" fmla="*/ 654 h 943"/>
              <a:gd name="T4" fmla="*/ 736 w 943"/>
              <a:gd name="T5" fmla="*/ 811 h 943"/>
              <a:gd name="T6" fmla="*/ 696 w 943"/>
              <a:gd name="T7" fmla="*/ 788 h 943"/>
              <a:gd name="T8" fmla="*/ 653 w 943"/>
              <a:gd name="T9" fmla="*/ 788 h 943"/>
              <a:gd name="T10" fmla="*/ 523 w 943"/>
              <a:gd name="T11" fmla="*/ 899 h 943"/>
              <a:gd name="T12" fmla="*/ 407 w 943"/>
              <a:gd name="T13" fmla="*/ 855 h 943"/>
              <a:gd name="T14" fmla="*/ 288 w 943"/>
              <a:gd name="T15" fmla="*/ 788 h 943"/>
              <a:gd name="T16" fmla="*/ 245 w 943"/>
              <a:gd name="T17" fmla="*/ 788 h 943"/>
              <a:gd name="T18" fmla="*/ 130 w 943"/>
              <a:gd name="T19" fmla="*/ 737 h 943"/>
              <a:gd name="T20" fmla="*/ 154 w 943"/>
              <a:gd name="T21" fmla="*/ 654 h 943"/>
              <a:gd name="T22" fmla="*/ 43 w 943"/>
              <a:gd name="T23" fmla="*/ 524 h 943"/>
              <a:gd name="T24" fmla="*/ 87 w 943"/>
              <a:gd name="T25" fmla="*/ 407 h 943"/>
              <a:gd name="T26" fmla="*/ 154 w 943"/>
              <a:gd name="T27" fmla="*/ 288 h 943"/>
              <a:gd name="T28" fmla="*/ 131 w 943"/>
              <a:gd name="T29" fmla="*/ 207 h 943"/>
              <a:gd name="T30" fmla="*/ 245 w 943"/>
              <a:gd name="T31" fmla="*/ 155 h 943"/>
              <a:gd name="T32" fmla="*/ 288 w 943"/>
              <a:gd name="T33" fmla="*/ 155 h 943"/>
              <a:gd name="T34" fmla="*/ 418 w 943"/>
              <a:gd name="T35" fmla="*/ 43 h 943"/>
              <a:gd name="T36" fmla="*/ 535 w 943"/>
              <a:gd name="T37" fmla="*/ 88 h 943"/>
              <a:gd name="T38" fmla="*/ 653 w 943"/>
              <a:gd name="T39" fmla="*/ 155 h 943"/>
              <a:gd name="T40" fmla="*/ 696 w 943"/>
              <a:gd name="T41" fmla="*/ 155 h 943"/>
              <a:gd name="T42" fmla="*/ 810 w 943"/>
              <a:gd name="T43" fmla="*/ 207 h 943"/>
              <a:gd name="T44" fmla="*/ 787 w 943"/>
              <a:gd name="T45" fmla="*/ 288 h 943"/>
              <a:gd name="T46" fmla="*/ 899 w 943"/>
              <a:gd name="T47" fmla="*/ 418 h 943"/>
              <a:gd name="T48" fmla="*/ 865 w 943"/>
              <a:gd name="T49" fmla="*/ 365 h 943"/>
              <a:gd name="T50" fmla="*/ 848 w 943"/>
              <a:gd name="T51" fmla="*/ 183 h 943"/>
              <a:gd name="T52" fmla="*/ 740 w 943"/>
              <a:gd name="T53" fmla="*/ 86 h 943"/>
              <a:gd name="T54" fmla="*/ 576 w 943"/>
              <a:gd name="T55" fmla="*/ 77 h 943"/>
              <a:gd name="T56" fmla="*/ 408 w 943"/>
              <a:gd name="T57" fmla="*/ 0 h 943"/>
              <a:gd name="T58" fmla="*/ 365 w 943"/>
              <a:gd name="T59" fmla="*/ 77 h 943"/>
              <a:gd name="T60" fmla="*/ 201 w 943"/>
              <a:gd name="T61" fmla="*/ 86 h 943"/>
              <a:gd name="T62" fmla="*/ 93 w 943"/>
              <a:gd name="T63" fmla="*/ 183 h 943"/>
              <a:gd name="T64" fmla="*/ 76 w 943"/>
              <a:gd name="T65" fmla="*/ 365 h 943"/>
              <a:gd name="T66" fmla="*/ 0 w 943"/>
              <a:gd name="T67" fmla="*/ 534 h 943"/>
              <a:gd name="T68" fmla="*/ 76 w 943"/>
              <a:gd name="T69" fmla="*/ 576 h 943"/>
              <a:gd name="T70" fmla="*/ 93 w 943"/>
              <a:gd name="T71" fmla="*/ 760 h 943"/>
              <a:gd name="T72" fmla="*/ 201 w 943"/>
              <a:gd name="T73" fmla="*/ 856 h 943"/>
              <a:gd name="T74" fmla="*/ 365 w 943"/>
              <a:gd name="T75" fmla="*/ 865 h 943"/>
              <a:gd name="T76" fmla="*/ 533 w 943"/>
              <a:gd name="T77" fmla="*/ 942 h 943"/>
              <a:gd name="T78" fmla="*/ 576 w 943"/>
              <a:gd name="T79" fmla="*/ 865 h 943"/>
              <a:gd name="T80" fmla="*/ 741 w 943"/>
              <a:gd name="T81" fmla="*/ 856 h 943"/>
              <a:gd name="T82" fmla="*/ 848 w 943"/>
              <a:gd name="T83" fmla="*/ 760 h 943"/>
              <a:gd name="T84" fmla="*/ 865 w 943"/>
              <a:gd name="T85" fmla="*/ 576 h 943"/>
              <a:gd name="T86" fmla="*/ 942 w 943"/>
              <a:gd name="T87" fmla="*/ 408 h 943"/>
              <a:gd name="T88" fmla="*/ 471 w 943"/>
              <a:gd name="T89" fmla="*/ 643 h 943"/>
              <a:gd name="T90" fmla="*/ 471 w 943"/>
              <a:gd name="T91" fmla="*/ 300 h 943"/>
              <a:gd name="T92" fmla="*/ 471 w 943"/>
              <a:gd name="T93" fmla="*/ 257 h 943"/>
              <a:gd name="T94" fmla="*/ 471 w 943"/>
              <a:gd name="T95" fmla="*/ 685 h 943"/>
              <a:gd name="T96" fmla="*/ 471 w 943"/>
              <a:gd name="T97" fmla="*/ 257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43" h="943">
                <a:moveTo>
                  <a:pt x="899" y="524"/>
                </a:moveTo>
                <a:lnTo>
                  <a:pt x="899" y="524"/>
                </a:lnTo>
                <a:cubicBezTo>
                  <a:pt x="898" y="524"/>
                  <a:pt x="898" y="524"/>
                  <a:pt x="898" y="524"/>
                </a:cubicBezTo>
                <a:lnTo>
                  <a:pt x="855" y="536"/>
                </a:lnTo>
                <a:lnTo>
                  <a:pt x="855" y="536"/>
                </a:lnTo>
                <a:cubicBezTo>
                  <a:pt x="840" y="539"/>
                  <a:pt x="827" y="551"/>
                  <a:pt x="824" y="565"/>
                </a:cubicBezTo>
                <a:lnTo>
                  <a:pt x="824" y="565"/>
                </a:lnTo>
                <a:cubicBezTo>
                  <a:pt x="815" y="597"/>
                  <a:pt x="803" y="626"/>
                  <a:pt x="787" y="654"/>
                </a:cubicBezTo>
                <a:lnTo>
                  <a:pt x="787" y="654"/>
                </a:lnTo>
                <a:cubicBezTo>
                  <a:pt x="779" y="667"/>
                  <a:pt x="779" y="684"/>
                  <a:pt x="787" y="697"/>
                </a:cubicBezTo>
                <a:lnTo>
                  <a:pt x="811" y="737"/>
                </a:lnTo>
                <a:lnTo>
                  <a:pt x="736" y="811"/>
                </a:lnTo>
                <a:lnTo>
                  <a:pt x="736" y="811"/>
                </a:lnTo>
                <a:lnTo>
                  <a:pt x="736" y="811"/>
                </a:lnTo>
                <a:lnTo>
                  <a:pt x="696" y="788"/>
                </a:lnTo>
                <a:lnTo>
                  <a:pt x="696" y="788"/>
                </a:lnTo>
                <a:cubicBezTo>
                  <a:pt x="690" y="784"/>
                  <a:pt x="682" y="781"/>
                  <a:pt x="675" y="781"/>
                </a:cubicBezTo>
                <a:lnTo>
                  <a:pt x="675" y="781"/>
                </a:lnTo>
                <a:cubicBezTo>
                  <a:pt x="667" y="781"/>
                  <a:pt x="660" y="784"/>
                  <a:pt x="653" y="788"/>
                </a:cubicBezTo>
                <a:lnTo>
                  <a:pt x="653" y="788"/>
                </a:lnTo>
                <a:cubicBezTo>
                  <a:pt x="626" y="803"/>
                  <a:pt x="596" y="816"/>
                  <a:pt x="565" y="823"/>
                </a:cubicBezTo>
                <a:lnTo>
                  <a:pt x="565" y="823"/>
                </a:lnTo>
                <a:cubicBezTo>
                  <a:pt x="551" y="828"/>
                  <a:pt x="538" y="840"/>
                  <a:pt x="535" y="855"/>
                </a:cubicBezTo>
                <a:lnTo>
                  <a:pt x="523" y="899"/>
                </a:lnTo>
                <a:lnTo>
                  <a:pt x="523" y="899"/>
                </a:lnTo>
                <a:lnTo>
                  <a:pt x="523" y="899"/>
                </a:lnTo>
                <a:lnTo>
                  <a:pt x="418" y="899"/>
                </a:lnTo>
                <a:lnTo>
                  <a:pt x="407" y="855"/>
                </a:lnTo>
                <a:lnTo>
                  <a:pt x="407" y="855"/>
                </a:lnTo>
                <a:cubicBezTo>
                  <a:pt x="403" y="840"/>
                  <a:pt x="391" y="828"/>
                  <a:pt x="376" y="823"/>
                </a:cubicBezTo>
                <a:lnTo>
                  <a:pt x="376" y="823"/>
                </a:lnTo>
                <a:cubicBezTo>
                  <a:pt x="346" y="816"/>
                  <a:pt x="316" y="803"/>
                  <a:pt x="288" y="788"/>
                </a:cubicBezTo>
                <a:lnTo>
                  <a:pt x="288" y="788"/>
                </a:lnTo>
                <a:cubicBezTo>
                  <a:pt x="281" y="784"/>
                  <a:pt x="274" y="781"/>
                  <a:pt x="267" y="781"/>
                </a:cubicBezTo>
                <a:lnTo>
                  <a:pt x="267" y="781"/>
                </a:lnTo>
                <a:cubicBezTo>
                  <a:pt x="259" y="781"/>
                  <a:pt x="252" y="784"/>
                  <a:pt x="245" y="788"/>
                </a:cubicBezTo>
                <a:lnTo>
                  <a:pt x="206" y="811"/>
                </a:lnTo>
                <a:lnTo>
                  <a:pt x="206" y="811"/>
                </a:lnTo>
                <a:lnTo>
                  <a:pt x="206" y="811"/>
                </a:lnTo>
                <a:lnTo>
                  <a:pt x="130" y="737"/>
                </a:lnTo>
                <a:lnTo>
                  <a:pt x="154" y="697"/>
                </a:lnTo>
                <a:lnTo>
                  <a:pt x="154" y="697"/>
                </a:lnTo>
                <a:cubicBezTo>
                  <a:pt x="162" y="684"/>
                  <a:pt x="162" y="667"/>
                  <a:pt x="154" y="654"/>
                </a:cubicBezTo>
                <a:lnTo>
                  <a:pt x="154" y="654"/>
                </a:lnTo>
                <a:cubicBezTo>
                  <a:pt x="138" y="626"/>
                  <a:pt x="126" y="597"/>
                  <a:pt x="117" y="565"/>
                </a:cubicBezTo>
                <a:lnTo>
                  <a:pt x="117" y="565"/>
                </a:lnTo>
                <a:cubicBezTo>
                  <a:pt x="114" y="551"/>
                  <a:pt x="102" y="539"/>
                  <a:pt x="87" y="536"/>
                </a:cubicBezTo>
                <a:lnTo>
                  <a:pt x="43" y="524"/>
                </a:lnTo>
                <a:lnTo>
                  <a:pt x="43" y="524"/>
                </a:lnTo>
                <a:cubicBezTo>
                  <a:pt x="43" y="524"/>
                  <a:pt x="43" y="524"/>
                  <a:pt x="42" y="524"/>
                </a:cubicBezTo>
                <a:lnTo>
                  <a:pt x="42" y="418"/>
                </a:lnTo>
                <a:lnTo>
                  <a:pt x="87" y="407"/>
                </a:lnTo>
                <a:lnTo>
                  <a:pt x="87" y="407"/>
                </a:lnTo>
                <a:cubicBezTo>
                  <a:pt x="102" y="403"/>
                  <a:pt x="114" y="392"/>
                  <a:pt x="117" y="376"/>
                </a:cubicBezTo>
                <a:lnTo>
                  <a:pt x="117" y="376"/>
                </a:lnTo>
                <a:cubicBezTo>
                  <a:pt x="126" y="346"/>
                  <a:pt x="138" y="317"/>
                  <a:pt x="154" y="288"/>
                </a:cubicBezTo>
                <a:lnTo>
                  <a:pt x="154" y="288"/>
                </a:lnTo>
                <a:cubicBezTo>
                  <a:pt x="162" y="275"/>
                  <a:pt x="162" y="259"/>
                  <a:pt x="154" y="245"/>
                </a:cubicBezTo>
                <a:lnTo>
                  <a:pt x="131" y="207"/>
                </a:lnTo>
                <a:lnTo>
                  <a:pt x="131" y="207"/>
                </a:lnTo>
                <a:cubicBezTo>
                  <a:pt x="131" y="206"/>
                  <a:pt x="130" y="206"/>
                  <a:pt x="130" y="206"/>
                </a:cubicBezTo>
                <a:lnTo>
                  <a:pt x="206" y="131"/>
                </a:lnTo>
                <a:lnTo>
                  <a:pt x="245" y="155"/>
                </a:lnTo>
                <a:lnTo>
                  <a:pt x="245" y="155"/>
                </a:lnTo>
                <a:cubicBezTo>
                  <a:pt x="252" y="159"/>
                  <a:pt x="259" y="161"/>
                  <a:pt x="267" y="161"/>
                </a:cubicBezTo>
                <a:lnTo>
                  <a:pt x="267" y="161"/>
                </a:lnTo>
                <a:cubicBezTo>
                  <a:pt x="274" y="161"/>
                  <a:pt x="281" y="159"/>
                  <a:pt x="288" y="155"/>
                </a:cubicBezTo>
                <a:lnTo>
                  <a:pt x="288" y="155"/>
                </a:lnTo>
                <a:cubicBezTo>
                  <a:pt x="316" y="139"/>
                  <a:pt x="346" y="127"/>
                  <a:pt x="376" y="118"/>
                </a:cubicBezTo>
                <a:lnTo>
                  <a:pt x="376" y="118"/>
                </a:lnTo>
                <a:cubicBezTo>
                  <a:pt x="391" y="115"/>
                  <a:pt x="403" y="103"/>
                  <a:pt x="407" y="88"/>
                </a:cubicBezTo>
                <a:lnTo>
                  <a:pt x="418" y="43"/>
                </a:lnTo>
                <a:lnTo>
                  <a:pt x="523" y="43"/>
                </a:lnTo>
                <a:lnTo>
                  <a:pt x="523" y="43"/>
                </a:lnTo>
                <a:lnTo>
                  <a:pt x="523" y="43"/>
                </a:lnTo>
                <a:lnTo>
                  <a:pt x="535" y="88"/>
                </a:lnTo>
                <a:lnTo>
                  <a:pt x="535" y="88"/>
                </a:lnTo>
                <a:cubicBezTo>
                  <a:pt x="538" y="103"/>
                  <a:pt x="551" y="115"/>
                  <a:pt x="565" y="118"/>
                </a:cubicBezTo>
                <a:lnTo>
                  <a:pt x="565" y="118"/>
                </a:lnTo>
                <a:cubicBezTo>
                  <a:pt x="596" y="127"/>
                  <a:pt x="626" y="139"/>
                  <a:pt x="653" y="155"/>
                </a:cubicBezTo>
                <a:lnTo>
                  <a:pt x="653" y="155"/>
                </a:lnTo>
                <a:cubicBezTo>
                  <a:pt x="660" y="159"/>
                  <a:pt x="667" y="161"/>
                  <a:pt x="675" y="161"/>
                </a:cubicBezTo>
                <a:lnTo>
                  <a:pt x="675" y="161"/>
                </a:lnTo>
                <a:cubicBezTo>
                  <a:pt x="682" y="161"/>
                  <a:pt x="690" y="159"/>
                  <a:pt x="696" y="155"/>
                </a:cubicBezTo>
                <a:lnTo>
                  <a:pt x="736" y="131"/>
                </a:lnTo>
                <a:lnTo>
                  <a:pt x="811" y="206"/>
                </a:lnTo>
                <a:lnTo>
                  <a:pt x="811" y="206"/>
                </a:lnTo>
                <a:cubicBezTo>
                  <a:pt x="811" y="206"/>
                  <a:pt x="811" y="206"/>
                  <a:pt x="810" y="207"/>
                </a:cubicBezTo>
                <a:lnTo>
                  <a:pt x="787" y="245"/>
                </a:lnTo>
                <a:lnTo>
                  <a:pt x="787" y="245"/>
                </a:lnTo>
                <a:cubicBezTo>
                  <a:pt x="779" y="259"/>
                  <a:pt x="779" y="275"/>
                  <a:pt x="787" y="288"/>
                </a:cubicBezTo>
                <a:lnTo>
                  <a:pt x="787" y="288"/>
                </a:lnTo>
                <a:cubicBezTo>
                  <a:pt x="803" y="317"/>
                  <a:pt x="815" y="346"/>
                  <a:pt x="824" y="376"/>
                </a:cubicBezTo>
                <a:lnTo>
                  <a:pt x="824" y="376"/>
                </a:lnTo>
                <a:cubicBezTo>
                  <a:pt x="827" y="392"/>
                  <a:pt x="840" y="403"/>
                  <a:pt x="855" y="407"/>
                </a:cubicBezTo>
                <a:lnTo>
                  <a:pt x="899" y="418"/>
                </a:lnTo>
                <a:lnTo>
                  <a:pt x="899" y="524"/>
                </a:lnTo>
                <a:close/>
                <a:moveTo>
                  <a:pt x="910" y="377"/>
                </a:moveTo>
                <a:lnTo>
                  <a:pt x="865" y="365"/>
                </a:lnTo>
                <a:lnTo>
                  <a:pt x="865" y="365"/>
                </a:lnTo>
                <a:cubicBezTo>
                  <a:pt x="856" y="331"/>
                  <a:pt x="842" y="298"/>
                  <a:pt x="824" y="267"/>
                </a:cubicBezTo>
                <a:lnTo>
                  <a:pt x="848" y="227"/>
                </a:lnTo>
                <a:lnTo>
                  <a:pt x="848" y="227"/>
                </a:lnTo>
                <a:cubicBezTo>
                  <a:pt x="856" y="213"/>
                  <a:pt x="861" y="195"/>
                  <a:pt x="848" y="183"/>
                </a:cubicBezTo>
                <a:lnTo>
                  <a:pt x="759" y="94"/>
                </a:lnTo>
                <a:lnTo>
                  <a:pt x="759" y="94"/>
                </a:lnTo>
                <a:cubicBezTo>
                  <a:pt x="753" y="88"/>
                  <a:pt x="747" y="86"/>
                  <a:pt x="740" y="86"/>
                </a:cubicBezTo>
                <a:lnTo>
                  <a:pt x="740" y="86"/>
                </a:lnTo>
                <a:cubicBezTo>
                  <a:pt x="731" y="86"/>
                  <a:pt x="722" y="89"/>
                  <a:pt x="715" y="94"/>
                </a:cubicBezTo>
                <a:lnTo>
                  <a:pt x="675" y="118"/>
                </a:lnTo>
                <a:lnTo>
                  <a:pt x="675" y="118"/>
                </a:lnTo>
                <a:cubicBezTo>
                  <a:pt x="644" y="101"/>
                  <a:pt x="611" y="87"/>
                  <a:pt x="576" y="77"/>
                </a:cubicBezTo>
                <a:lnTo>
                  <a:pt x="565" y="31"/>
                </a:lnTo>
                <a:lnTo>
                  <a:pt x="565" y="31"/>
                </a:lnTo>
                <a:cubicBezTo>
                  <a:pt x="560" y="16"/>
                  <a:pt x="551" y="0"/>
                  <a:pt x="533" y="0"/>
                </a:cubicBezTo>
                <a:lnTo>
                  <a:pt x="408" y="0"/>
                </a:lnTo>
                <a:lnTo>
                  <a:pt x="408" y="0"/>
                </a:lnTo>
                <a:cubicBezTo>
                  <a:pt x="390" y="0"/>
                  <a:pt x="380" y="16"/>
                  <a:pt x="376" y="31"/>
                </a:cubicBezTo>
                <a:lnTo>
                  <a:pt x="365" y="77"/>
                </a:lnTo>
                <a:lnTo>
                  <a:pt x="365" y="77"/>
                </a:lnTo>
                <a:cubicBezTo>
                  <a:pt x="330" y="87"/>
                  <a:pt x="297" y="101"/>
                  <a:pt x="267" y="118"/>
                </a:cubicBezTo>
                <a:lnTo>
                  <a:pt x="226" y="94"/>
                </a:lnTo>
                <a:lnTo>
                  <a:pt x="226" y="94"/>
                </a:lnTo>
                <a:cubicBezTo>
                  <a:pt x="219" y="89"/>
                  <a:pt x="210" y="86"/>
                  <a:pt x="201" y="86"/>
                </a:cubicBezTo>
                <a:lnTo>
                  <a:pt x="201" y="86"/>
                </a:lnTo>
                <a:cubicBezTo>
                  <a:pt x="195" y="86"/>
                  <a:pt x="188" y="88"/>
                  <a:pt x="182" y="94"/>
                </a:cubicBezTo>
                <a:lnTo>
                  <a:pt x="93" y="183"/>
                </a:lnTo>
                <a:lnTo>
                  <a:pt x="93" y="183"/>
                </a:lnTo>
                <a:cubicBezTo>
                  <a:pt x="81" y="195"/>
                  <a:pt x="86" y="213"/>
                  <a:pt x="93" y="227"/>
                </a:cubicBezTo>
                <a:lnTo>
                  <a:pt x="117" y="267"/>
                </a:lnTo>
                <a:lnTo>
                  <a:pt x="117" y="267"/>
                </a:lnTo>
                <a:cubicBezTo>
                  <a:pt x="100" y="298"/>
                  <a:pt x="86" y="331"/>
                  <a:pt x="76" y="365"/>
                </a:cubicBezTo>
                <a:lnTo>
                  <a:pt x="31" y="377"/>
                </a:lnTo>
                <a:lnTo>
                  <a:pt x="31" y="377"/>
                </a:lnTo>
                <a:cubicBezTo>
                  <a:pt x="15" y="381"/>
                  <a:pt x="0" y="391"/>
                  <a:pt x="0" y="408"/>
                </a:cubicBezTo>
                <a:lnTo>
                  <a:pt x="0" y="534"/>
                </a:lnTo>
                <a:lnTo>
                  <a:pt x="0" y="534"/>
                </a:lnTo>
                <a:cubicBezTo>
                  <a:pt x="0" y="552"/>
                  <a:pt x="15" y="561"/>
                  <a:pt x="31" y="565"/>
                </a:cubicBezTo>
                <a:lnTo>
                  <a:pt x="76" y="576"/>
                </a:lnTo>
                <a:lnTo>
                  <a:pt x="76" y="576"/>
                </a:lnTo>
                <a:cubicBezTo>
                  <a:pt x="86" y="612"/>
                  <a:pt x="100" y="645"/>
                  <a:pt x="117" y="675"/>
                </a:cubicBezTo>
                <a:lnTo>
                  <a:pt x="93" y="715"/>
                </a:lnTo>
                <a:lnTo>
                  <a:pt x="93" y="715"/>
                </a:lnTo>
                <a:cubicBezTo>
                  <a:pt x="85" y="730"/>
                  <a:pt x="81" y="748"/>
                  <a:pt x="93" y="760"/>
                </a:cubicBezTo>
                <a:lnTo>
                  <a:pt x="182" y="849"/>
                </a:lnTo>
                <a:lnTo>
                  <a:pt x="182" y="849"/>
                </a:lnTo>
                <a:cubicBezTo>
                  <a:pt x="187" y="854"/>
                  <a:pt x="194" y="856"/>
                  <a:pt x="201" y="856"/>
                </a:cubicBezTo>
                <a:lnTo>
                  <a:pt x="201" y="856"/>
                </a:lnTo>
                <a:cubicBezTo>
                  <a:pt x="209" y="856"/>
                  <a:pt x="218" y="853"/>
                  <a:pt x="226" y="849"/>
                </a:cubicBezTo>
                <a:lnTo>
                  <a:pt x="267" y="824"/>
                </a:lnTo>
                <a:lnTo>
                  <a:pt x="267" y="824"/>
                </a:lnTo>
                <a:cubicBezTo>
                  <a:pt x="297" y="842"/>
                  <a:pt x="330" y="856"/>
                  <a:pt x="365" y="865"/>
                </a:cubicBezTo>
                <a:lnTo>
                  <a:pt x="376" y="911"/>
                </a:lnTo>
                <a:lnTo>
                  <a:pt x="376" y="911"/>
                </a:lnTo>
                <a:cubicBezTo>
                  <a:pt x="380" y="926"/>
                  <a:pt x="390" y="942"/>
                  <a:pt x="408" y="942"/>
                </a:cubicBezTo>
                <a:lnTo>
                  <a:pt x="533" y="942"/>
                </a:lnTo>
                <a:lnTo>
                  <a:pt x="533" y="942"/>
                </a:lnTo>
                <a:cubicBezTo>
                  <a:pt x="551" y="942"/>
                  <a:pt x="560" y="926"/>
                  <a:pt x="565" y="911"/>
                </a:cubicBezTo>
                <a:lnTo>
                  <a:pt x="576" y="865"/>
                </a:lnTo>
                <a:lnTo>
                  <a:pt x="576" y="865"/>
                </a:lnTo>
                <a:cubicBezTo>
                  <a:pt x="611" y="856"/>
                  <a:pt x="644" y="842"/>
                  <a:pt x="675" y="824"/>
                </a:cubicBezTo>
                <a:lnTo>
                  <a:pt x="715" y="849"/>
                </a:lnTo>
                <a:lnTo>
                  <a:pt x="715" y="849"/>
                </a:lnTo>
                <a:cubicBezTo>
                  <a:pt x="723" y="853"/>
                  <a:pt x="732" y="856"/>
                  <a:pt x="741" y="856"/>
                </a:cubicBezTo>
                <a:lnTo>
                  <a:pt x="741" y="856"/>
                </a:lnTo>
                <a:cubicBezTo>
                  <a:pt x="747" y="856"/>
                  <a:pt x="754" y="854"/>
                  <a:pt x="759" y="849"/>
                </a:cubicBezTo>
                <a:lnTo>
                  <a:pt x="848" y="760"/>
                </a:lnTo>
                <a:lnTo>
                  <a:pt x="848" y="760"/>
                </a:lnTo>
                <a:cubicBezTo>
                  <a:pt x="861" y="748"/>
                  <a:pt x="856" y="730"/>
                  <a:pt x="848" y="715"/>
                </a:cubicBezTo>
                <a:lnTo>
                  <a:pt x="824" y="675"/>
                </a:lnTo>
                <a:lnTo>
                  <a:pt x="824" y="675"/>
                </a:lnTo>
                <a:cubicBezTo>
                  <a:pt x="842" y="645"/>
                  <a:pt x="856" y="612"/>
                  <a:pt x="865" y="576"/>
                </a:cubicBezTo>
                <a:lnTo>
                  <a:pt x="910" y="565"/>
                </a:lnTo>
                <a:lnTo>
                  <a:pt x="910" y="565"/>
                </a:lnTo>
                <a:cubicBezTo>
                  <a:pt x="926" y="561"/>
                  <a:pt x="942" y="552"/>
                  <a:pt x="942" y="534"/>
                </a:cubicBezTo>
                <a:lnTo>
                  <a:pt x="942" y="408"/>
                </a:lnTo>
                <a:lnTo>
                  <a:pt x="942" y="408"/>
                </a:lnTo>
                <a:cubicBezTo>
                  <a:pt x="942" y="391"/>
                  <a:pt x="926" y="381"/>
                  <a:pt x="910" y="377"/>
                </a:cubicBezTo>
                <a:close/>
                <a:moveTo>
                  <a:pt x="471" y="643"/>
                </a:moveTo>
                <a:lnTo>
                  <a:pt x="471" y="643"/>
                </a:lnTo>
                <a:cubicBezTo>
                  <a:pt x="376" y="643"/>
                  <a:pt x="299" y="566"/>
                  <a:pt x="299" y="471"/>
                </a:cubicBezTo>
                <a:lnTo>
                  <a:pt x="299" y="471"/>
                </a:lnTo>
                <a:cubicBezTo>
                  <a:pt x="299" y="376"/>
                  <a:pt x="376" y="300"/>
                  <a:pt x="471" y="300"/>
                </a:cubicBezTo>
                <a:lnTo>
                  <a:pt x="471" y="300"/>
                </a:lnTo>
                <a:cubicBezTo>
                  <a:pt x="565" y="300"/>
                  <a:pt x="642" y="376"/>
                  <a:pt x="642" y="471"/>
                </a:cubicBezTo>
                <a:lnTo>
                  <a:pt x="642" y="471"/>
                </a:lnTo>
                <a:cubicBezTo>
                  <a:pt x="642" y="566"/>
                  <a:pt x="565" y="643"/>
                  <a:pt x="471" y="643"/>
                </a:cubicBezTo>
                <a:close/>
                <a:moveTo>
                  <a:pt x="471" y="257"/>
                </a:moveTo>
                <a:lnTo>
                  <a:pt x="471" y="257"/>
                </a:lnTo>
                <a:cubicBezTo>
                  <a:pt x="352" y="257"/>
                  <a:pt x="256" y="353"/>
                  <a:pt x="256" y="471"/>
                </a:cubicBezTo>
                <a:lnTo>
                  <a:pt x="256" y="471"/>
                </a:lnTo>
                <a:cubicBezTo>
                  <a:pt x="256" y="589"/>
                  <a:pt x="352" y="685"/>
                  <a:pt x="471" y="685"/>
                </a:cubicBezTo>
                <a:lnTo>
                  <a:pt x="471" y="685"/>
                </a:lnTo>
                <a:cubicBezTo>
                  <a:pt x="589" y="685"/>
                  <a:pt x="685" y="589"/>
                  <a:pt x="685" y="471"/>
                </a:cubicBezTo>
                <a:lnTo>
                  <a:pt x="685" y="471"/>
                </a:lnTo>
                <a:cubicBezTo>
                  <a:pt x="685" y="353"/>
                  <a:pt x="589" y="257"/>
                  <a:pt x="471" y="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4" name="Freeform 329">
            <a:extLst>
              <a:ext uri="{FF2B5EF4-FFF2-40B4-BE49-F238E27FC236}">
                <a16:creationId xmlns:a16="http://schemas.microsoft.com/office/drawing/2014/main" id="{ACB3FC8C-B117-FA42-AF66-30019D104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8747" y="5116525"/>
            <a:ext cx="1175634" cy="961381"/>
          </a:xfrm>
          <a:custGeom>
            <a:avLst/>
            <a:gdLst>
              <a:gd name="T0" fmla="*/ 771 w 943"/>
              <a:gd name="T1" fmla="*/ 342 h 772"/>
              <a:gd name="T2" fmla="*/ 771 w 943"/>
              <a:gd name="T3" fmla="*/ 300 h 772"/>
              <a:gd name="T4" fmla="*/ 642 w 943"/>
              <a:gd name="T5" fmla="*/ 257 h 772"/>
              <a:gd name="T6" fmla="*/ 600 w 943"/>
              <a:gd name="T7" fmla="*/ 300 h 772"/>
              <a:gd name="T8" fmla="*/ 342 w 943"/>
              <a:gd name="T9" fmla="*/ 342 h 772"/>
              <a:gd name="T10" fmla="*/ 342 w 943"/>
              <a:gd name="T11" fmla="*/ 300 h 772"/>
              <a:gd name="T12" fmla="*/ 214 w 943"/>
              <a:gd name="T13" fmla="*/ 257 h 772"/>
              <a:gd name="T14" fmla="*/ 171 w 943"/>
              <a:gd name="T15" fmla="*/ 300 h 772"/>
              <a:gd name="T16" fmla="*/ 43 w 943"/>
              <a:gd name="T17" fmla="*/ 342 h 772"/>
              <a:gd name="T18" fmla="*/ 899 w 943"/>
              <a:gd name="T19" fmla="*/ 128 h 772"/>
              <a:gd name="T20" fmla="*/ 642 w 943"/>
              <a:gd name="T21" fmla="*/ 300 h 772"/>
              <a:gd name="T22" fmla="*/ 728 w 943"/>
              <a:gd name="T23" fmla="*/ 428 h 772"/>
              <a:gd name="T24" fmla="*/ 642 w 943"/>
              <a:gd name="T25" fmla="*/ 300 h 772"/>
              <a:gd name="T26" fmla="*/ 299 w 943"/>
              <a:gd name="T27" fmla="*/ 300 h 772"/>
              <a:gd name="T28" fmla="*/ 214 w 943"/>
              <a:gd name="T29" fmla="*/ 428 h 772"/>
              <a:gd name="T30" fmla="*/ 857 w 943"/>
              <a:gd name="T31" fmla="*/ 728 h 772"/>
              <a:gd name="T32" fmla="*/ 85 w 943"/>
              <a:gd name="T33" fmla="*/ 385 h 772"/>
              <a:gd name="T34" fmla="*/ 171 w 943"/>
              <a:gd name="T35" fmla="*/ 428 h 772"/>
              <a:gd name="T36" fmla="*/ 214 w 943"/>
              <a:gd name="T37" fmla="*/ 471 h 772"/>
              <a:gd name="T38" fmla="*/ 299 w 943"/>
              <a:gd name="T39" fmla="*/ 471 h 772"/>
              <a:gd name="T40" fmla="*/ 342 w 943"/>
              <a:gd name="T41" fmla="*/ 385 h 772"/>
              <a:gd name="T42" fmla="*/ 600 w 943"/>
              <a:gd name="T43" fmla="*/ 428 h 772"/>
              <a:gd name="T44" fmla="*/ 642 w 943"/>
              <a:gd name="T45" fmla="*/ 471 h 772"/>
              <a:gd name="T46" fmla="*/ 728 w 943"/>
              <a:gd name="T47" fmla="*/ 471 h 772"/>
              <a:gd name="T48" fmla="*/ 771 w 943"/>
              <a:gd name="T49" fmla="*/ 385 h 772"/>
              <a:gd name="T50" fmla="*/ 857 w 943"/>
              <a:gd name="T51" fmla="*/ 728 h 772"/>
              <a:gd name="T52" fmla="*/ 557 w 943"/>
              <a:gd name="T53" fmla="*/ 43 h 772"/>
              <a:gd name="T54" fmla="*/ 600 w 943"/>
              <a:gd name="T55" fmla="*/ 86 h 772"/>
              <a:gd name="T56" fmla="*/ 342 w 943"/>
              <a:gd name="T57" fmla="*/ 86 h 772"/>
              <a:gd name="T58" fmla="*/ 899 w 943"/>
              <a:gd name="T59" fmla="*/ 86 h 772"/>
              <a:gd name="T60" fmla="*/ 642 w 943"/>
              <a:gd name="T61" fmla="*/ 86 h 772"/>
              <a:gd name="T62" fmla="*/ 385 w 943"/>
              <a:gd name="T63" fmla="*/ 0 h 772"/>
              <a:gd name="T64" fmla="*/ 299 w 943"/>
              <a:gd name="T65" fmla="*/ 86 h 772"/>
              <a:gd name="T66" fmla="*/ 43 w 943"/>
              <a:gd name="T67" fmla="*/ 86 h 772"/>
              <a:gd name="T68" fmla="*/ 0 w 943"/>
              <a:gd name="T69" fmla="*/ 342 h 772"/>
              <a:gd name="T70" fmla="*/ 43 w 943"/>
              <a:gd name="T71" fmla="*/ 385 h 772"/>
              <a:gd name="T72" fmla="*/ 43 w 943"/>
              <a:gd name="T73" fmla="*/ 728 h 772"/>
              <a:gd name="T74" fmla="*/ 857 w 943"/>
              <a:gd name="T75" fmla="*/ 771 h 772"/>
              <a:gd name="T76" fmla="*/ 899 w 943"/>
              <a:gd name="T77" fmla="*/ 728 h 772"/>
              <a:gd name="T78" fmla="*/ 899 w 943"/>
              <a:gd name="T79" fmla="*/ 385 h 772"/>
              <a:gd name="T80" fmla="*/ 942 w 943"/>
              <a:gd name="T81" fmla="*/ 128 h 772"/>
              <a:gd name="T82" fmla="*/ 899 w 943"/>
              <a:gd name="T83" fmla="*/ 86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43" h="772">
                <a:moveTo>
                  <a:pt x="899" y="342"/>
                </a:moveTo>
                <a:lnTo>
                  <a:pt x="771" y="342"/>
                </a:lnTo>
                <a:lnTo>
                  <a:pt x="771" y="300"/>
                </a:lnTo>
                <a:lnTo>
                  <a:pt x="771" y="300"/>
                </a:lnTo>
                <a:cubicBezTo>
                  <a:pt x="771" y="277"/>
                  <a:pt x="751" y="257"/>
                  <a:pt x="728" y="257"/>
                </a:cubicBezTo>
                <a:lnTo>
                  <a:pt x="642" y="257"/>
                </a:lnTo>
                <a:lnTo>
                  <a:pt x="642" y="257"/>
                </a:lnTo>
                <a:cubicBezTo>
                  <a:pt x="619" y="257"/>
                  <a:pt x="600" y="277"/>
                  <a:pt x="600" y="300"/>
                </a:cubicBezTo>
                <a:lnTo>
                  <a:pt x="600" y="342"/>
                </a:lnTo>
                <a:lnTo>
                  <a:pt x="342" y="342"/>
                </a:lnTo>
                <a:lnTo>
                  <a:pt x="342" y="300"/>
                </a:lnTo>
                <a:lnTo>
                  <a:pt x="342" y="300"/>
                </a:lnTo>
                <a:cubicBezTo>
                  <a:pt x="342" y="277"/>
                  <a:pt x="323" y="257"/>
                  <a:pt x="299" y="257"/>
                </a:cubicBezTo>
                <a:lnTo>
                  <a:pt x="214" y="257"/>
                </a:lnTo>
                <a:lnTo>
                  <a:pt x="214" y="257"/>
                </a:lnTo>
                <a:cubicBezTo>
                  <a:pt x="191" y="257"/>
                  <a:pt x="171" y="277"/>
                  <a:pt x="171" y="300"/>
                </a:cubicBezTo>
                <a:lnTo>
                  <a:pt x="171" y="342"/>
                </a:lnTo>
                <a:lnTo>
                  <a:pt x="43" y="342"/>
                </a:lnTo>
                <a:lnTo>
                  <a:pt x="43" y="128"/>
                </a:lnTo>
                <a:lnTo>
                  <a:pt x="899" y="128"/>
                </a:lnTo>
                <a:lnTo>
                  <a:pt x="899" y="342"/>
                </a:lnTo>
                <a:close/>
                <a:moveTo>
                  <a:pt x="642" y="300"/>
                </a:moveTo>
                <a:lnTo>
                  <a:pt x="728" y="300"/>
                </a:lnTo>
                <a:lnTo>
                  <a:pt x="728" y="428"/>
                </a:lnTo>
                <a:lnTo>
                  <a:pt x="642" y="428"/>
                </a:lnTo>
                <a:lnTo>
                  <a:pt x="642" y="300"/>
                </a:lnTo>
                <a:close/>
                <a:moveTo>
                  <a:pt x="214" y="300"/>
                </a:moveTo>
                <a:lnTo>
                  <a:pt x="299" y="300"/>
                </a:lnTo>
                <a:lnTo>
                  <a:pt x="299" y="428"/>
                </a:lnTo>
                <a:lnTo>
                  <a:pt x="214" y="428"/>
                </a:lnTo>
                <a:lnTo>
                  <a:pt x="214" y="300"/>
                </a:lnTo>
                <a:close/>
                <a:moveTo>
                  <a:pt x="857" y="728"/>
                </a:moveTo>
                <a:lnTo>
                  <a:pt x="85" y="728"/>
                </a:lnTo>
                <a:lnTo>
                  <a:pt x="85" y="385"/>
                </a:lnTo>
                <a:lnTo>
                  <a:pt x="171" y="385"/>
                </a:lnTo>
                <a:lnTo>
                  <a:pt x="171" y="428"/>
                </a:lnTo>
                <a:lnTo>
                  <a:pt x="171" y="428"/>
                </a:lnTo>
                <a:cubicBezTo>
                  <a:pt x="171" y="452"/>
                  <a:pt x="191" y="471"/>
                  <a:pt x="214" y="471"/>
                </a:cubicBezTo>
                <a:lnTo>
                  <a:pt x="299" y="471"/>
                </a:lnTo>
                <a:lnTo>
                  <a:pt x="299" y="471"/>
                </a:lnTo>
                <a:cubicBezTo>
                  <a:pt x="323" y="471"/>
                  <a:pt x="342" y="452"/>
                  <a:pt x="342" y="428"/>
                </a:cubicBezTo>
                <a:lnTo>
                  <a:pt x="342" y="385"/>
                </a:lnTo>
                <a:lnTo>
                  <a:pt x="600" y="385"/>
                </a:lnTo>
                <a:lnTo>
                  <a:pt x="600" y="428"/>
                </a:lnTo>
                <a:lnTo>
                  <a:pt x="600" y="428"/>
                </a:lnTo>
                <a:cubicBezTo>
                  <a:pt x="600" y="452"/>
                  <a:pt x="619" y="471"/>
                  <a:pt x="642" y="471"/>
                </a:cubicBezTo>
                <a:lnTo>
                  <a:pt x="728" y="471"/>
                </a:lnTo>
                <a:lnTo>
                  <a:pt x="728" y="471"/>
                </a:lnTo>
                <a:cubicBezTo>
                  <a:pt x="751" y="471"/>
                  <a:pt x="771" y="452"/>
                  <a:pt x="771" y="428"/>
                </a:cubicBezTo>
                <a:lnTo>
                  <a:pt x="771" y="385"/>
                </a:lnTo>
                <a:lnTo>
                  <a:pt x="857" y="385"/>
                </a:lnTo>
                <a:lnTo>
                  <a:pt x="857" y="728"/>
                </a:lnTo>
                <a:close/>
                <a:moveTo>
                  <a:pt x="385" y="43"/>
                </a:moveTo>
                <a:lnTo>
                  <a:pt x="557" y="43"/>
                </a:lnTo>
                <a:lnTo>
                  <a:pt x="557" y="43"/>
                </a:lnTo>
                <a:cubicBezTo>
                  <a:pt x="580" y="43"/>
                  <a:pt x="600" y="62"/>
                  <a:pt x="600" y="86"/>
                </a:cubicBezTo>
                <a:lnTo>
                  <a:pt x="342" y="86"/>
                </a:lnTo>
                <a:lnTo>
                  <a:pt x="342" y="86"/>
                </a:lnTo>
                <a:cubicBezTo>
                  <a:pt x="342" y="62"/>
                  <a:pt x="362" y="43"/>
                  <a:pt x="385" y="43"/>
                </a:cubicBezTo>
                <a:close/>
                <a:moveTo>
                  <a:pt x="899" y="86"/>
                </a:moveTo>
                <a:lnTo>
                  <a:pt x="642" y="86"/>
                </a:lnTo>
                <a:lnTo>
                  <a:pt x="642" y="86"/>
                </a:lnTo>
                <a:cubicBezTo>
                  <a:pt x="642" y="38"/>
                  <a:pt x="604" y="0"/>
                  <a:pt x="557" y="0"/>
                </a:cubicBezTo>
                <a:lnTo>
                  <a:pt x="385" y="0"/>
                </a:lnTo>
                <a:lnTo>
                  <a:pt x="385" y="0"/>
                </a:lnTo>
                <a:cubicBezTo>
                  <a:pt x="338" y="0"/>
                  <a:pt x="299" y="38"/>
                  <a:pt x="299" y="86"/>
                </a:cubicBezTo>
                <a:lnTo>
                  <a:pt x="43" y="86"/>
                </a:lnTo>
                <a:lnTo>
                  <a:pt x="43" y="86"/>
                </a:lnTo>
                <a:cubicBezTo>
                  <a:pt x="19" y="86"/>
                  <a:pt x="0" y="105"/>
                  <a:pt x="0" y="128"/>
                </a:cubicBezTo>
                <a:lnTo>
                  <a:pt x="0" y="342"/>
                </a:lnTo>
                <a:lnTo>
                  <a:pt x="0" y="342"/>
                </a:lnTo>
                <a:cubicBezTo>
                  <a:pt x="0" y="366"/>
                  <a:pt x="19" y="385"/>
                  <a:pt x="43" y="385"/>
                </a:cubicBezTo>
                <a:lnTo>
                  <a:pt x="43" y="728"/>
                </a:lnTo>
                <a:lnTo>
                  <a:pt x="43" y="728"/>
                </a:lnTo>
                <a:cubicBezTo>
                  <a:pt x="43" y="751"/>
                  <a:pt x="62" y="771"/>
                  <a:pt x="85" y="771"/>
                </a:cubicBezTo>
                <a:lnTo>
                  <a:pt x="857" y="771"/>
                </a:lnTo>
                <a:lnTo>
                  <a:pt x="857" y="771"/>
                </a:lnTo>
                <a:cubicBezTo>
                  <a:pt x="880" y="771"/>
                  <a:pt x="899" y="751"/>
                  <a:pt x="899" y="728"/>
                </a:cubicBezTo>
                <a:lnTo>
                  <a:pt x="899" y="385"/>
                </a:lnTo>
                <a:lnTo>
                  <a:pt x="899" y="385"/>
                </a:lnTo>
                <a:cubicBezTo>
                  <a:pt x="923" y="385"/>
                  <a:pt x="942" y="366"/>
                  <a:pt x="942" y="342"/>
                </a:cubicBezTo>
                <a:lnTo>
                  <a:pt x="942" y="128"/>
                </a:lnTo>
                <a:lnTo>
                  <a:pt x="942" y="128"/>
                </a:lnTo>
                <a:cubicBezTo>
                  <a:pt x="942" y="105"/>
                  <a:pt x="923" y="86"/>
                  <a:pt x="899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5" name="Freeform 330">
            <a:extLst>
              <a:ext uri="{FF2B5EF4-FFF2-40B4-BE49-F238E27FC236}">
                <a16:creationId xmlns:a16="http://schemas.microsoft.com/office/drawing/2014/main" id="{C505C0AD-485C-3346-B3F9-7130E5555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1862" y="9429017"/>
            <a:ext cx="1175634" cy="1071257"/>
          </a:xfrm>
          <a:custGeom>
            <a:avLst/>
            <a:gdLst>
              <a:gd name="T0" fmla="*/ 786 w 943"/>
              <a:gd name="T1" fmla="*/ 626 h 858"/>
              <a:gd name="T2" fmla="*/ 707 w 943"/>
              <a:gd name="T3" fmla="*/ 528 h 858"/>
              <a:gd name="T4" fmla="*/ 758 w 943"/>
              <a:gd name="T5" fmla="*/ 416 h 858"/>
              <a:gd name="T6" fmla="*/ 766 w 943"/>
              <a:gd name="T7" fmla="*/ 323 h 858"/>
              <a:gd name="T8" fmla="*/ 770 w 943"/>
              <a:gd name="T9" fmla="*/ 143 h 858"/>
              <a:gd name="T10" fmla="*/ 700 w 943"/>
              <a:gd name="T11" fmla="*/ 58 h 858"/>
              <a:gd name="T12" fmla="*/ 637 w 943"/>
              <a:gd name="T13" fmla="*/ 44 h 858"/>
              <a:gd name="T14" fmla="*/ 556 w 943"/>
              <a:gd name="T15" fmla="*/ 61 h 858"/>
              <a:gd name="T16" fmla="*/ 571 w 943"/>
              <a:gd name="T17" fmla="*/ 95 h 858"/>
              <a:gd name="T18" fmla="*/ 573 w 943"/>
              <a:gd name="T19" fmla="*/ 100 h 858"/>
              <a:gd name="T20" fmla="*/ 637 w 943"/>
              <a:gd name="T21" fmla="*/ 87 h 858"/>
              <a:gd name="T22" fmla="*/ 679 w 943"/>
              <a:gd name="T23" fmla="*/ 96 h 858"/>
              <a:gd name="T24" fmla="*/ 730 w 943"/>
              <a:gd name="T25" fmla="*/ 160 h 858"/>
              <a:gd name="T26" fmla="*/ 732 w 943"/>
              <a:gd name="T27" fmla="*/ 297 h 858"/>
              <a:gd name="T28" fmla="*/ 724 w 943"/>
              <a:gd name="T29" fmla="*/ 333 h 858"/>
              <a:gd name="T30" fmla="*/ 726 w 943"/>
              <a:gd name="T31" fmla="*/ 386 h 858"/>
              <a:gd name="T32" fmla="*/ 723 w 943"/>
              <a:gd name="T33" fmla="*/ 390 h 858"/>
              <a:gd name="T34" fmla="*/ 717 w 943"/>
              <a:gd name="T35" fmla="*/ 397 h 858"/>
              <a:gd name="T36" fmla="*/ 664 w 943"/>
              <a:gd name="T37" fmla="*/ 528 h 858"/>
              <a:gd name="T38" fmla="*/ 774 w 943"/>
              <a:gd name="T39" fmla="*/ 668 h 858"/>
              <a:gd name="T40" fmla="*/ 761 w 943"/>
              <a:gd name="T41" fmla="*/ 772 h 858"/>
              <a:gd name="T42" fmla="*/ 769 w 943"/>
              <a:gd name="T43" fmla="*/ 815 h 858"/>
              <a:gd name="T44" fmla="*/ 922 w 943"/>
              <a:gd name="T45" fmla="*/ 815 h 858"/>
              <a:gd name="T46" fmla="*/ 942 w 943"/>
              <a:gd name="T47" fmla="*/ 796 h 858"/>
              <a:gd name="T48" fmla="*/ 44 w 943"/>
              <a:gd name="T49" fmla="*/ 815 h 858"/>
              <a:gd name="T50" fmla="*/ 183 w 943"/>
              <a:gd name="T51" fmla="*/ 689 h 858"/>
              <a:gd name="T52" fmla="*/ 300 w 943"/>
              <a:gd name="T53" fmla="*/ 539 h 858"/>
              <a:gd name="T54" fmla="*/ 248 w 943"/>
              <a:gd name="T55" fmla="*/ 396 h 858"/>
              <a:gd name="T56" fmla="*/ 242 w 943"/>
              <a:gd name="T57" fmla="*/ 389 h 858"/>
              <a:gd name="T58" fmla="*/ 241 w 943"/>
              <a:gd name="T59" fmla="*/ 387 h 858"/>
              <a:gd name="T60" fmla="*/ 242 w 943"/>
              <a:gd name="T61" fmla="*/ 319 h 858"/>
              <a:gd name="T62" fmla="*/ 239 w 943"/>
              <a:gd name="T63" fmla="*/ 291 h 858"/>
              <a:gd name="T64" fmla="*/ 219 w 943"/>
              <a:gd name="T65" fmla="*/ 159 h 858"/>
              <a:gd name="T66" fmla="*/ 309 w 943"/>
              <a:gd name="T67" fmla="*/ 66 h 858"/>
              <a:gd name="T68" fmla="*/ 315 w 943"/>
              <a:gd name="T69" fmla="*/ 63 h 858"/>
              <a:gd name="T70" fmla="*/ 393 w 943"/>
              <a:gd name="T71" fmla="*/ 44 h 858"/>
              <a:gd name="T72" fmla="*/ 442 w 943"/>
              <a:gd name="T73" fmla="*/ 55 h 858"/>
              <a:gd name="T74" fmla="*/ 493 w 943"/>
              <a:gd name="T75" fmla="*/ 128 h 858"/>
              <a:gd name="T76" fmla="*/ 494 w 943"/>
              <a:gd name="T77" fmla="*/ 286 h 858"/>
              <a:gd name="T78" fmla="*/ 487 w 943"/>
              <a:gd name="T79" fmla="*/ 321 h 858"/>
              <a:gd name="T80" fmla="*/ 488 w 943"/>
              <a:gd name="T81" fmla="*/ 385 h 858"/>
              <a:gd name="T82" fmla="*/ 485 w 943"/>
              <a:gd name="T83" fmla="*/ 389 h 858"/>
              <a:gd name="T84" fmla="*/ 479 w 943"/>
              <a:gd name="T85" fmla="*/ 396 h 858"/>
              <a:gd name="T86" fmla="*/ 427 w 943"/>
              <a:gd name="T87" fmla="*/ 539 h 858"/>
              <a:gd name="T88" fmla="*/ 545 w 943"/>
              <a:gd name="T89" fmla="*/ 689 h 858"/>
              <a:gd name="T90" fmla="*/ 683 w 943"/>
              <a:gd name="T91" fmla="*/ 815 h 858"/>
              <a:gd name="T92" fmla="*/ 557 w 943"/>
              <a:gd name="T93" fmla="*/ 648 h 858"/>
              <a:gd name="T94" fmla="*/ 470 w 943"/>
              <a:gd name="T95" fmla="*/ 539 h 858"/>
              <a:gd name="T96" fmla="*/ 519 w 943"/>
              <a:gd name="T97" fmla="*/ 414 h 858"/>
              <a:gd name="T98" fmla="*/ 529 w 943"/>
              <a:gd name="T99" fmla="*/ 311 h 858"/>
              <a:gd name="T100" fmla="*/ 532 w 943"/>
              <a:gd name="T101" fmla="*/ 111 h 858"/>
              <a:gd name="T102" fmla="*/ 462 w 943"/>
              <a:gd name="T103" fmla="*/ 17 h 858"/>
              <a:gd name="T104" fmla="*/ 393 w 943"/>
              <a:gd name="T105" fmla="*/ 0 h 858"/>
              <a:gd name="T106" fmla="*/ 291 w 943"/>
              <a:gd name="T107" fmla="*/ 27 h 858"/>
              <a:gd name="T108" fmla="*/ 179 w 943"/>
              <a:gd name="T109" fmla="*/ 143 h 858"/>
              <a:gd name="T110" fmla="*/ 200 w 943"/>
              <a:gd name="T111" fmla="*/ 309 h 858"/>
              <a:gd name="T112" fmla="*/ 208 w 943"/>
              <a:gd name="T113" fmla="*/ 414 h 858"/>
              <a:gd name="T114" fmla="*/ 257 w 943"/>
              <a:gd name="T115" fmla="*/ 539 h 858"/>
              <a:gd name="T116" fmla="*/ 170 w 943"/>
              <a:gd name="T117" fmla="*/ 648 h 858"/>
              <a:gd name="T118" fmla="*/ 0 w 943"/>
              <a:gd name="T119" fmla="*/ 836 h 858"/>
              <a:gd name="T120" fmla="*/ 21 w 943"/>
              <a:gd name="T121" fmla="*/ 857 h 858"/>
              <a:gd name="T122" fmla="*/ 706 w 943"/>
              <a:gd name="T123" fmla="*/ 857 h 858"/>
              <a:gd name="T124" fmla="*/ 727 w 943"/>
              <a:gd name="T125" fmla="*/ 836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43" h="858">
                <a:moveTo>
                  <a:pt x="786" y="626"/>
                </a:moveTo>
                <a:lnTo>
                  <a:pt x="786" y="626"/>
                </a:lnTo>
                <a:cubicBezTo>
                  <a:pt x="786" y="626"/>
                  <a:pt x="707" y="608"/>
                  <a:pt x="707" y="528"/>
                </a:cubicBezTo>
                <a:lnTo>
                  <a:pt x="707" y="528"/>
                </a:lnTo>
                <a:cubicBezTo>
                  <a:pt x="707" y="458"/>
                  <a:pt x="745" y="433"/>
                  <a:pt x="758" y="416"/>
                </a:cubicBezTo>
                <a:lnTo>
                  <a:pt x="758" y="416"/>
                </a:lnTo>
                <a:cubicBezTo>
                  <a:pt x="758" y="416"/>
                  <a:pt x="783" y="394"/>
                  <a:pt x="766" y="323"/>
                </a:cubicBezTo>
                <a:lnTo>
                  <a:pt x="766" y="323"/>
                </a:lnTo>
                <a:cubicBezTo>
                  <a:pt x="795" y="284"/>
                  <a:pt x="801" y="216"/>
                  <a:pt x="770" y="143"/>
                </a:cubicBezTo>
                <a:lnTo>
                  <a:pt x="770" y="143"/>
                </a:lnTo>
                <a:cubicBezTo>
                  <a:pt x="751" y="98"/>
                  <a:pt x="726" y="73"/>
                  <a:pt x="700" y="58"/>
                </a:cubicBezTo>
                <a:lnTo>
                  <a:pt x="700" y="58"/>
                </a:lnTo>
                <a:cubicBezTo>
                  <a:pt x="680" y="48"/>
                  <a:pt x="658" y="44"/>
                  <a:pt x="637" y="44"/>
                </a:cubicBezTo>
                <a:lnTo>
                  <a:pt x="637" y="44"/>
                </a:lnTo>
                <a:cubicBezTo>
                  <a:pt x="604" y="44"/>
                  <a:pt x="575" y="52"/>
                  <a:pt x="556" y="61"/>
                </a:cubicBezTo>
                <a:lnTo>
                  <a:pt x="556" y="61"/>
                </a:lnTo>
                <a:cubicBezTo>
                  <a:pt x="561" y="72"/>
                  <a:pt x="567" y="83"/>
                  <a:pt x="571" y="95"/>
                </a:cubicBezTo>
                <a:lnTo>
                  <a:pt x="571" y="95"/>
                </a:lnTo>
                <a:cubicBezTo>
                  <a:pt x="572" y="97"/>
                  <a:pt x="573" y="98"/>
                  <a:pt x="573" y="100"/>
                </a:cubicBezTo>
                <a:lnTo>
                  <a:pt x="573" y="100"/>
                </a:lnTo>
                <a:cubicBezTo>
                  <a:pt x="586" y="95"/>
                  <a:pt x="610" y="87"/>
                  <a:pt x="637" y="87"/>
                </a:cubicBezTo>
                <a:lnTo>
                  <a:pt x="637" y="87"/>
                </a:lnTo>
                <a:cubicBezTo>
                  <a:pt x="654" y="87"/>
                  <a:pt x="668" y="90"/>
                  <a:pt x="679" y="96"/>
                </a:cubicBezTo>
                <a:lnTo>
                  <a:pt x="679" y="96"/>
                </a:lnTo>
                <a:cubicBezTo>
                  <a:pt x="693" y="103"/>
                  <a:pt x="712" y="118"/>
                  <a:pt x="730" y="160"/>
                </a:cubicBezTo>
                <a:lnTo>
                  <a:pt x="730" y="160"/>
                </a:lnTo>
                <a:cubicBezTo>
                  <a:pt x="757" y="221"/>
                  <a:pt x="750" y="273"/>
                  <a:pt x="732" y="297"/>
                </a:cubicBezTo>
                <a:lnTo>
                  <a:pt x="732" y="297"/>
                </a:lnTo>
                <a:cubicBezTo>
                  <a:pt x="724" y="308"/>
                  <a:pt x="721" y="321"/>
                  <a:pt x="724" y="333"/>
                </a:cubicBezTo>
                <a:lnTo>
                  <a:pt x="724" y="333"/>
                </a:lnTo>
                <a:cubicBezTo>
                  <a:pt x="733" y="369"/>
                  <a:pt x="727" y="384"/>
                  <a:pt x="726" y="386"/>
                </a:cubicBezTo>
                <a:lnTo>
                  <a:pt x="726" y="386"/>
                </a:lnTo>
                <a:cubicBezTo>
                  <a:pt x="725" y="388"/>
                  <a:pt x="724" y="389"/>
                  <a:pt x="723" y="390"/>
                </a:cubicBezTo>
                <a:lnTo>
                  <a:pt x="723" y="390"/>
                </a:lnTo>
                <a:cubicBezTo>
                  <a:pt x="722" y="391"/>
                  <a:pt x="719" y="395"/>
                  <a:pt x="717" y="397"/>
                </a:cubicBezTo>
                <a:lnTo>
                  <a:pt x="717" y="397"/>
                </a:lnTo>
                <a:cubicBezTo>
                  <a:pt x="698" y="417"/>
                  <a:pt x="664" y="454"/>
                  <a:pt x="664" y="528"/>
                </a:cubicBezTo>
                <a:lnTo>
                  <a:pt x="664" y="528"/>
                </a:lnTo>
                <a:cubicBezTo>
                  <a:pt x="664" y="616"/>
                  <a:pt x="734" y="657"/>
                  <a:pt x="774" y="668"/>
                </a:cubicBezTo>
                <a:lnTo>
                  <a:pt x="774" y="668"/>
                </a:lnTo>
                <a:cubicBezTo>
                  <a:pt x="830" y="688"/>
                  <a:pt x="885" y="712"/>
                  <a:pt x="897" y="772"/>
                </a:cubicBezTo>
                <a:lnTo>
                  <a:pt x="761" y="772"/>
                </a:lnTo>
                <a:lnTo>
                  <a:pt x="761" y="772"/>
                </a:lnTo>
                <a:cubicBezTo>
                  <a:pt x="765" y="785"/>
                  <a:pt x="768" y="799"/>
                  <a:pt x="769" y="815"/>
                </a:cubicBezTo>
                <a:lnTo>
                  <a:pt x="922" y="815"/>
                </a:lnTo>
                <a:lnTo>
                  <a:pt x="922" y="815"/>
                </a:lnTo>
                <a:cubicBezTo>
                  <a:pt x="942" y="815"/>
                  <a:pt x="942" y="796"/>
                  <a:pt x="942" y="796"/>
                </a:cubicBezTo>
                <a:lnTo>
                  <a:pt x="942" y="796"/>
                </a:lnTo>
                <a:cubicBezTo>
                  <a:pt x="942" y="680"/>
                  <a:pt x="836" y="644"/>
                  <a:pt x="786" y="626"/>
                </a:cubicBezTo>
                <a:close/>
                <a:moveTo>
                  <a:pt x="44" y="815"/>
                </a:moveTo>
                <a:lnTo>
                  <a:pt x="44" y="815"/>
                </a:lnTo>
                <a:cubicBezTo>
                  <a:pt x="54" y="742"/>
                  <a:pt x="120" y="712"/>
                  <a:pt x="183" y="689"/>
                </a:cubicBezTo>
                <a:lnTo>
                  <a:pt x="183" y="689"/>
                </a:lnTo>
                <a:cubicBezTo>
                  <a:pt x="224" y="679"/>
                  <a:pt x="300" y="634"/>
                  <a:pt x="300" y="539"/>
                </a:cubicBezTo>
                <a:lnTo>
                  <a:pt x="300" y="539"/>
                </a:lnTo>
                <a:cubicBezTo>
                  <a:pt x="300" y="458"/>
                  <a:pt x="266" y="418"/>
                  <a:pt x="248" y="396"/>
                </a:cubicBezTo>
                <a:lnTo>
                  <a:pt x="248" y="396"/>
                </a:lnTo>
                <a:cubicBezTo>
                  <a:pt x="246" y="394"/>
                  <a:pt x="244" y="391"/>
                  <a:pt x="242" y="389"/>
                </a:cubicBezTo>
                <a:lnTo>
                  <a:pt x="242" y="389"/>
                </a:lnTo>
                <a:cubicBezTo>
                  <a:pt x="241" y="388"/>
                  <a:pt x="241" y="388"/>
                  <a:pt x="241" y="387"/>
                </a:cubicBezTo>
                <a:lnTo>
                  <a:pt x="241" y="387"/>
                </a:lnTo>
                <a:cubicBezTo>
                  <a:pt x="239" y="384"/>
                  <a:pt x="230" y="365"/>
                  <a:pt x="242" y="319"/>
                </a:cubicBezTo>
                <a:lnTo>
                  <a:pt x="242" y="319"/>
                </a:lnTo>
                <a:cubicBezTo>
                  <a:pt x="244" y="309"/>
                  <a:pt x="243" y="300"/>
                  <a:pt x="239" y="291"/>
                </a:cubicBezTo>
                <a:lnTo>
                  <a:pt x="239" y="291"/>
                </a:lnTo>
                <a:cubicBezTo>
                  <a:pt x="228" y="267"/>
                  <a:pt x="200" y="206"/>
                  <a:pt x="219" y="159"/>
                </a:cubicBezTo>
                <a:lnTo>
                  <a:pt x="219" y="159"/>
                </a:lnTo>
                <a:cubicBezTo>
                  <a:pt x="244" y="97"/>
                  <a:pt x="267" y="84"/>
                  <a:pt x="309" y="66"/>
                </a:cubicBezTo>
                <a:lnTo>
                  <a:pt x="309" y="66"/>
                </a:lnTo>
                <a:cubicBezTo>
                  <a:pt x="310" y="65"/>
                  <a:pt x="312" y="64"/>
                  <a:pt x="315" y="63"/>
                </a:cubicBezTo>
                <a:lnTo>
                  <a:pt x="315" y="63"/>
                </a:lnTo>
                <a:cubicBezTo>
                  <a:pt x="324" y="56"/>
                  <a:pt x="359" y="44"/>
                  <a:pt x="393" y="44"/>
                </a:cubicBezTo>
                <a:lnTo>
                  <a:pt x="393" y="44"/>
                </a:lnTo>
                <a:cubicBezTo>
                  <a:pt x="413" y="44"/>
                  <a:pt x="428" y="47"/>
                  <a:pt x="442" y="55"/>
                </a:cubicBezTo>
                <a:lnTo>
                  <a:pt x="442" y="55"/>
                </a:lnTo>
                <a:cubicBezTo>
                  <a:pt x="457" y="63"/>
                  <a:pt x="472" y="79"/>
                  <a:pt x="493" y="128"/>
                </a:cubicBezTo>
                <a:lnTo>
                  <a:pt x="493" y="128"/>
                </a:lnTo>
                <a:cubicBezTo>
                  <a:pt x="523" y="198"/>
                  <a:pt x="515" y="258"/>
                  <a:pt x="494" y="286"/>
                </a:cubicBezTo>
                <a:lnTo>
                  <a:pt x="494" y="286"/>
                </a:lnTo>
                <a:cubicBezTo>
                  <a:pt x="487" y="296"/>
                  <a:pt x="484" y="309"/>
                  <a:pt x="487" y="321"/>
                </a:cubicBezTo>
                <a:lnTo>
                  <a:pt x="487" y="321"/>
                </a:lnTo>
                <a:cubicBezTo>
                  <a:pt x="497" y="365"/>
                  <a:pt x="490" y="382"/>
                  <a:pt x="488" y="385"/>
                </a:cubicBezTo>
                <a:lnTo>
                  <a:pt x="488" y="385"/>
                </a:lnTo>
                <a:cubicBezTo>
                  <a:pt x="487" y="386"/>
                  <a:pt x="486" y="388"/>
                  <a:pt x="485" y="389"/>
                </a:cubicBezTo>
                <a:lnTo>
                  <a:pt x="485" y="389"/>
                </a:lnTo>
                <a:cubicBezTo>
                  <a:pt x="483" y="391"/>
                  <a:pt x="481" y="394"/>
                  <a:pt x="479" y="396"/>
                </a:cubicBezTo>
                <a:lnTo>
                  <a:pt x="479" y="396"/>
                </a:lnTo>
                <a:cubicBezTo>
                  <a:pt x="461" y="418"/>
                  <a:pt x="427" y="458"/>
                  <a:pt x="427" y="539"/>
                </a:cubicBezTo>
                <a:lnTo>
                  <a:pt x="427" y="539"/>
                </a:lnTo>
                <a:cubicBezTo>
                  <a:pt x="427" y="634"/>
                  <a:pt x="502" y="679"/>
                  <a:pt x="545" y="689"/>
                </a:cubicBezTo>
                <a:lnTo>
                  <a:pt x="545" y="689"/>
                </a:lnTo>
                <a:cubicBezTo>
                  <a:pt x="607" y="711"/>
                  <a:pt x="672" y="741"/>
                  <a:pt x="683" y="815"/>
                </a:cubicBezTo>
                <a:lnTo>
                  <a:pt x="44" y="815"/>
                </a:lnTo>
                <a:close/>
                <a:moveTo>
                  <a:pt x="557" y="648"/>
                </a:moveTo>
                <a:lnTo>
                  <a:pt x="557" y="648"/>
                </a:lnTo>
                <a:cubicBezTo>
                  <a:pt x="557" y="648"/>
                  <a:pt x="470" y="628"/>
                  <a:pt x="470" y="539"/>
                </a:cubicBezTo>
                <a:lnTo>
                  <a:pt x="470" y="539"/>
                </a:lnTo>
                <a:cubicBezTo>
                  <a:pt x="470" y="460"/>
                  <a:pt x="506" y="433"/>
                  <a:pt x="519" y="414"/>
                </a:cubicBezTo>
                <a:lnTo>
                  <a:pt x="519" y="414"/>
                </a:lnTo>
                <a:cubicBezTo>
                  <a:pt x="519" y="414"/>
                  <a:pt x="548" y="390"/>
                  <a:pt x="529" y="311"/>
                </a:cubicBezTo>
                <a:lnTo>
                  <a:pt x="529" y="311"/>
                </a:lnTo>
                <a:cubicBezTo>
                  <a:pt x="560" y="269"/>
                  <a:pt x="567" y="192"/>
                  <a:pt x="532" y="111"/>
                </a:cubicBezTo>
                <a:lnTo>
                  <a:pt x="532" y="111"/>
                </a:lnTo>
                <a:cubicBezTo>
                  <a:pt x="510" y="61"/>
                  <a:pt x="491" y="33"/>
                  <a:pt x="462" y="17"/>
                </a:cubicBezTo>
                <a:lnTo>
                  <a:pt x="462" y="17"/>
                </a:lnTo>
                <a:cubicBezTo>
                  <a:pt x="441" y="5"/>
                  <a:pt x="417" y="0"/>
                  <a:pt x="393" y="0"/>
                </a:cubicBezTo>
                <a:lnTo>
                  <a:pt x="393" y="0"/>
                </a:lnTo>
                <a:cubicBezTo>
                  <a:pt x="350" y="0"/>
                  <a:pt x="308" y="16"/>
                  <a:pt x="291" y="27"/>
                </a:cubicBezTo>
                <a:lnTo>
                  <a:pt x="291" y="27"/>
                </a:lnTo>
                <a:cubicBezTo>
                  <a:pt x="242" y="48"/>
                  <a:pt x="210" y="68"/>
                  <a:pt x="179" y="143"/>
                </a:cubicBezTo>
                <a:lnTo>
                  <a:pt x="179" y="143"/>
                </a:lnTo>
                <a:cubicBezTo>
                  <a:pt x="155" y="204"/>
                  <a:pt x="184" y="274"/>
                  <a:pt x="200" y="309"/>
                </a:cubicBezTo>
                <a:lnTo>
                  <a:pt x="200" y="309"/>
                </a:lnTo>
                <a:cubicBezTo>
                  <a:pt x="181" y="387"/>
                  <a:pt x="208" y="414"/>
                  <a:pt x="208" y="414"/>
                </a:cubicBezTo>
                <a:lnTo>
                  <a:pt x="208" y="414"/>
                </a:lnTo>
                <a:cubicBezTo>
                  <a:pt x="221" y="433"/>
                  <a:pt x="257" y="460"/>
                  <a:pt x="257" y="539"/>
                </a:cubicBezTo>
                <a:lnTo>
                  <a:pt x="257" y="539"/>
                </a:lnTo>
                <a:cubicBezTo>
                  <a:pt x="257" y="628"/>
                  <a:pt x="170" y="648"/>
                  <a:pt x="170" y="648"/>
                </a:cubicBezTo>
                <a:lnTo>
                  <a:pt x="170" y="648"/>
                </a:lnTo>
                <a:cubicBezTo>
                  <a:pt x="115" y="668"/>
                  <a:pt x="0" y="707"/>
                  <a:pt x="0" y="836"/>
                </a:cubicBezTo>
                <a:lnTo>
                  <a:pt x="0" y="836"/>
                </a:lnTo>
                <a:cubicBezTo>
                  <a:pt x="0" y="836"/>
                  <a:pt x="0" y="857"/>
                  <a:pt x="21" y="857"/>
                </a:cubicBezTo>
                <a:lnTo>
                  <a:pt x="706" y="857"/>
                </a:lnTo>
                <a:lnTo>
                  <a:pt x="706" y="857"/>
                </a:lnTo>
                <a:cubicBezTo>
                  <a:pt x="727" y="857"/>
                  <a:pt x="727" y="836"/>
                  <a:pt x="727" y="836"/>
                </a:cubicBezTo>
                <a:lnTo>
                  <a:pt x="727" y="836"/>
                </a:lnTo>
                <a:cubicBezTo>
                  <a:pt x="727" y="707"/>
                  <a:pt x="612" y="668"/>
                  <a:pt x="557" y="6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33EF8-0A05-854C-9689-34B5D6519240}"/>
              </a:ext>
            </a:extLst>
          </p:cNvPr>
          <p:cNvSpPr txBox="1"/>
          <p:nvPr/>
        </p:nvSpPr>
        <p:spPr>
          <a:xfrm>
            <a:off x="7776109" y="753790"/>
            <a:ext cx="8777403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PUZZLE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F97E8-4AAA-D04D-B6EA-A713340CC4C7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F1E2D-D918-C648-9B1A-6D17AFD06701}"/>
              </a:ext>
            </a:extLst>
          </p:cNvPr>
          <p:cNvSpPr txBox="1"/>
          <p:nvPr/>
        </p:nvSpPr>
        <p:spPr>
          <a:xfrm>
            <a:off x="2620079" y="3843909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DE002-43C0-2A41-B8A4-791E65E5E3B7}"/>
              </a:ext>
            </a:extLst>
          </p:cNvPr>
          <p:cNvSpPr txBox="1"/>
          <p:nvPr/>
        </p:nvSpPr>
        <p:spPr>
          <a:xfrm>
            <a:off x="2620079" y="3140486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AF216-CD70-8F4C-AE93-ED6308BD938F}"/>
              </a:ext>
            </a:extLst>
          </p:cNvPr>
          <p:cNvSpPr txBox="1"/>
          <p:nvPr/>
        </p:nvSpPr>
        <p:spPr>
          <a:xfrm>
            <a:off x="2620079" y="10493043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85FACD-A159-564D-AD4B-74B5FC00B685}"/>
              </a:ext>
            </a:extLst>
          </p:cNvPr>
          <p:cNvSpPr txBox="1"/>
          <p:nvPr/>
        </p:nvSpPr>
        <p:spPr>
          <a:xfrm>
            <a:off x="2620079" y="9789620"/>
            <a:ext cx="187936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0B4B2-C61E-E444-A96F-A4D3713A724D}"/>
              </a:ext>
            </a:extLst>
          </p:cNvPr>
          <p:cNvSpPr txBox="1"/>
          <p:nvPr/>
        </p:nvSpPr>
        <p:spPr>
          <a:xfrm>
            <a:off x="18883324" y="3843909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FD4E89-2A09-A44C-865F-5A935D59F825}"/>
              </a:ext>
            </a:extLst>
          </p:cNvPr>
          <p:cNvSpPr txBox="1"/>
          <p:nvPr/>
        </p:nvSpPr>
        <p:spPr>
          <a:xfrm>
            <a:off x="18883324" y="3140486"/>
            <a:ext cx="2380780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AD0003-DDD1-5949-BBB2-96E2368062C5}"/>
              </a:ext>
            </a:extLst>
          </p:cNvPr>
          <p:cNvSpPr txBox="1"/>
          <p:nvPr/>
        </p:nvSpPr>
        <p:spPr>
          <a:xfrm>
            <a:off x="18883324" y="10493043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956DB8-3717-D34E-B177-7B5D0674AFFB}"/>
              </a:ext>
            </a:extLst>
          </p:cNvPr>
          <p:cNvSpPr txBox="1"/>
          <p:nvPr/>
        </p:nvSpPr>
        <p:spPr>
          <a:xfrm>
            <a:off x="18883324" y="9789620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2332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2">
            <a:extLst>
              <a:ext uri="{FF2B5EF4-FFF2-40B4-BE49-F238E27FC236}">
                <a16:creationId xmlns:a16="http://schemas.microsoft.com/office/drawing/2014/main" id="{B9AC7631-F448-904A-8C49-C27618EEB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224" y="5676873"/>
            <a:ext cx="4383908" cy="54936"/>
          </a:xfrm>
          <a:custGeom>
            <a:avLst/>
            <a:gdLst>
              <a:gd name="T0" fmla="*/ 3517 w 3518"/>
              <a:gd name="T1" fmla="*/ 41 h 42"/>
              <a:gd name="T2" fmla="*/ 0 w 3518"/>
              <a:gd name="T3" fmla="*/ 41 h 42"/>
              <a:gd name="T4" fmla="*/ 0 w 3518"/>
              <a:gd name="T5" fmla="*/ 0 h 42"/>
              <a:gd name="T6" fmla="*/ 3517 w 3518"/>
              <a:gd name="T7" fmla="*/ 0 h 42"/>
              <a:gd name="T8" fmla="*/ 3517 w 3518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8" h="42">
                <a:moveTo>
                  <a:pt x="3517" y="41"/>
                </a:moveTo>
                <a:lnTo>
                  <a:pt x="0" y="41"/>
                </a:lnTo>
                <a:lnTo>
                  <a:pt x="0" y="0"/>
                </a:lnTo>
                <a:lnTo>
                  <a:pt x="3517" y="0"/>
                </a:lnTo>
                <a:lnTo>
                  <a:pt x="3517" y="4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7" name="Freeform 53">
            <a:extLst>
              <a:ext uri="{FF2B5EF4-FFF2-40B4-BE49-F238E27FC236}">
                <a16:creationId xmlns:a16="http://schemas.microsoft.com/office/drawing/2014/main" id="{7F29F924-7EC0-6840-9546-CAEB39E51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997" y="5473608"/>
            <a:ext cx="455972" cy="455969"/>
          </a:xfrm>
          <a:custGeom>
            <a:avLst/>
            <a:gdLst>
              <a:gd name="T0" fmla="*/ 367 w 368"/>
              <a:gd name="T1" fmla="*/ 183 h 368"/>
              <a:gd name="T2" fmla="*/ 367 w 368"/>
              <a:gd name="T3" fmla="*/ 183 h 368"/>
              <a:gd name="T4" fmla="*/ 183 w 368"/>
              <a:gd name="T5" fmla="*/ 367 h 368"/>
              <a:gd name="T6" fmla="*/ 183 w 368"/>
              <a:gd name="T7" fmla="*/ 367 h 368"/>
              <a:gd name="T8" fmla="*/ 0 w 368"/>
              <a:gd name="T9" fmla="*/ 183 h 368"/>
              <a:gd name="T10" fmla="*/ 0 w 368"/>
              <a:gd name="T11" fmla="*/ 183 h 368"/>
              <a:gd name="T12" fmla="*/ 183 w 368"/>
              <a:gd name="T13" fmla="*/ 0 h 368"/>
              <a:gd name="T14" fmla="*/ 183 w 368"/>
              <a:gd name="T15" fmla="*/ 0 h 368"/>
              <a:gd name="T16" fmla="*/ 367 w 368"/>
              <a:gd name="T17" fmla="*/ 183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8" h="368">
                <a:moveTo>
                  <a:pt x="367" y="183"/>
                </a:moveTo>
                <a:lnTo>
                  <a:pt x="367" y="183"/>
                </a:lnTo>
                <a:cubicBezTo>
                  <a:pt x="367" y="284"/>
                  <a:pt x="285" y="367"/>
                  <a:pt x="183" y="367"/>
                </a:cubicBezTo>
                <a:lnTo>
                  <a:pt x="183" y="367"/>
                </a:lnTo>
                <a:cubicBezTo>
                  <a:pt x="82" y="367"/>
                  <a:pt x="0" y="284"/>
                  <a:pt x="0" y="183"/>
                </a:cubicBezTo>
                <a:lnTo>
                  <a:pt x="0" y="183"/>
                </a:lnTo>
                <a:cubicBezTo>
                  <a:pt x="0" y="82"/>
                  <a:pt x="82" y="0"/>
                  <a:pt x="183" y="0"/>
                </a:cubicBezTo>
                <a:lnTo>
                  <a:pt x="183" y="0"/>
                </a:lnTo>
                <a:cubicBezTo>
                  <a:pt x="285" y="0"/>
                  <a:pt x="367" y="82"/>
                  <a:pt x="367" y="18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8" name="Freeform 54">
            <a:extLst>
              <a:ext uri="{FF2B5EF4-FFF2-40B4-BE49-F238E27FC236}">
                <a16:creationId xmlns:a16="http://schemas.microsoft.com/office/drawing/2014/main" id="{2EB84A0E-F001-7E43-89EE-194A378F6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089" y="5676873"/>
            <a:ext cx="4383908" cy="54936"/>
          </a:xfrm>
          <a:custGeom>
            <a:avLst/>
            <a:gdLst>
              <a:gd name="T0" fmla="*/ 3517 w 3518"/>
              <a:gd name="T1" fmla="*/ 41 h 42"/>
              <a:gd name="T2" fmla="*/ 0 w 3518"/>
              <a:gd name="T3" fmla="*/ 41 h 42"/>
              <a:gd name="T4" fmla="*/ 0 w 3518"/>
              <a:gd name="T5" fmla="*/ 0 h 42"/>
              <a:gd name="T6" fmla="*/ 3517 w 3518"/>
              <a:gd name="T7" fmla="*/ 0 h 42"/>
              <a:gd name="T8" fmla="*/ 3517 w 3518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8" h="42">
                <a:moveTo>
                  <a:pt x="3517" y="41"/>
                </a:moveTo>
                <a:lnTo>
                  <a:pt x="0" y="41"/>
                </a:lnTo>
                <a:lnTo>
                  <a:pt x="0" y="0"/>
                </a:lnTo>
                <a:lnTo>
                  <a:pt x="3517" y="0"/>
                </a:lnTo>
                <a:lnTo>
                  <a:pt x="3517" y="4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9" name="Freeform 55">
            <a:extLst>
              <a:ext uri="{FF2B5EF4-FFF2-40B4-BE49-F238E27FC236}">
                <a16:creationId xmlns:a16="http://schemas.microsoft.com/office/drawing/2014/main" id="{22D8B074-F932-7545-8565-31FDEAC44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680" y="5473608"/>
            <a:ext cx="455969" cy="455969"/>
          </a:xfrm>
          <a:custGeom>
            <a:avLst/>
            <a:gdLst>
              <a:gd name="T0" fmla="*/ 367 w 368"/>
              <a:gd name="T1" fmla="*/ 183 h 368"/>
              <a:gd name="T2" fmla="*/ 367 w 368"/>
              <a:gd name="T3" fmla="*/ 183 h 368"/>
              <a:gd name="T4" fmla="*/ 184 w 368"/>
              <a:gd name="T5" fmla="*/ 367 h 368"/>
              <a:gd name="T6" fmla="*/ 184 w 368"/>
              <a:gd name="T7" fmla="*/ 367 h 368"/>
              <a:gd name="T8" fmla="*/ 0 w 368"/>
              <a:gd name="T9" fmla="*/ 183 h 368"/>
              <a:gd name="T10" fmla="*/ 0 w 368"/>
              <a:gd name="T11" fmla="*/ 183 h 368"/>
              <a:gd name="T12" fmla="*/ 184 w 368"/>
              <a:gd name="T13" fmla="*/ 0 h 368"/>
              <a:gd name="T14" fmla="*/ 184 w 368"/>
              <a:gd name="T15" fmla="*/ 0 h 368"/>
              <a:gd name="T16" fmla="*/ 367 w 368"/>
              <a:gd name="T17" fmla="*/ 183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8" h="368">
                <a:moveTo>
                  <a:pt x="367" y="183"/>
                </a:moveTo>
                <a:lnTo>
                  <a:pt x="367" y="183"/>
                </a:lnTo>
                <a:cubicBezTo>
                  <a:pt x="367" y="284"/>
                  <a:pt x="285" y="367"/>
                  <a:pt x="184" y="367"/>
                </a:cubicBezTo>
                <a:lnTo>
                  <a:pt x="184" y="367"/>
                </a:lnTo>
                <a:cubicBezTo>
                  <a:pt x="82" y="367"/>
                  <a:pt x="0" y="284"/>
                  <a:pt x="0" y="183"/>
                </a:cubicBezTo>
                <a:lnTo>
                  <a:pt x="0" y="183"/>
                </a:lnTo>
                <a:cubicBezTo>
                  <a:pt x="0" y="82"/>
                  <a:pt x="82" y="0"/>
                  <a:pt x="184" y="0"/>
                </a:cubicBezTo>
                <a:lnTo>
                  <a:pt x="184" y="0"/>
                </a:lnTo>
                <a:cubicBezTo>
                  <a:pt x="285" y="0"/>
                  <a:pt x="367" y="82"/>
                  <a:pt x="367" y="1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0" name="Freeform 2">
            <a:extLst>
              <a:ext uri="{FF2B5EF4-FFF2-40B4-BE49-F238E27FC236}">
                <a16:creationId xmlns:a16="http://schemas.microsoft.com/office/drawing/2014/main" id="{1E41E049-8017-CF4F-98E4-CAE2821A4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948" y="8121535"/>
            <a:ext cx="5521085" cy="4839875"/>
          </a:xfrm>
          <a:custGeom>
            <a:avLst/>
            <a:gdLst>
              <a:gd name="T0" fmla="*/ 4352 w 4433"/>
              <a:gd name="T1" fmla="*/ 2380 h 3884"/>
              <a:gd name="T2" fmla="*/ 4350 w 4433"/>
              <a:gd name="T3" fmla="*/ 2379 h 3884"/>
              <a:gd name="T4" fmla="*/ 4346 w 4433"/>
              <a:gd name="T5" fmla="*/ 2375 h 3884"/>
              <a:gd name="T6" fmla="*/ 4341 w 4433"/>
              <a:gd name="T7" fmla="*/ 2373 h 3884"/>
              <a:gd name="T8" fmla="*/ 4339 w 4433"/>
              <a:gd name="T9" fmla="*/ 2371 h 3884"/>
              <a:gd name="T10" fmla="*/ 4333 w 4433"/>
              <a:gd name="T11" fmla="*/ 2367 h 3884"/>
              <a:gd name="T12" fmla="*/ 4332 w 4433"/>
              <a:gd name="T13" fmla="*/ 2367 h 3884"/>
              <a:gd name="T14" fmla="*/ 4243 w 4433"/>
              <a:gd name="T15" fmla="*/ 2342 h 3884"/>
              <a:gd name="T16" fmla="*/ 4232 w 4433"/>
              <a:gd name="T17" fmla="*/ 2342 h 3884"/>
              <a:gd name="T18" fmla="*/ 4029 w 4433"/>
              <a:gd name="T19" fmla="*/ 2400 h 3884"/>
              <a:gd name="T20" fmla="*/ 3938 w 4433"/>
              <a:gd name="T21" fmla="*/ 2395 h 3884"/>
              <a:gd name="T22" fmla="*/ 3886 w 4433"/>
              <a:gd name="T23" fmla="*/ 2323 h 3884"/>
              <a:gd name="T24" fmla="*/ 3886 w 4433"/>
              <a:gd name="T25" fmla="*/ 1675 h 3884"/>
              <a:gd name="T26" fmla="*/ 2215 w 4433"/>
              <a:gd name="T27" fmla="*/ 4 h 3884"/>
              <a:gd name="T28" fmla="*/ 2215 w 4433"/>
              <a:gd name="T29" fmla="*/ 0 h 3884"/>
              <a:gd name="T30" fmla="*/ 1535 w 4433"/>
              <a:gd name="T31" fmla="*/ 1 h 3884"/>
              <a:gd name="T32" fmla="*/ 1524 w 4433"/>
              <a:gd name="T33" fmla="*/ 16 h 3884"/>
              <a:gd name="T34" fmla="*/ 1519 w 4433"/>
              <a:gd name="T35" fmla="*/ 107 h 3884"/>
              <a:gd name="T36" fmla="*/ 1578 w 4433"/>
              <a:gd name="T37" fmla="*/ 311 h 3884"/>
              <a:gd name="T38" fmla="*/ 1578 w 4433"/>
              <a:gd name="T39" fmla="*/ 322 h 3884"/>
              <a:gd name="T40" fmla="*/ 1552 w 4433"/>
              <a:gd name="T41" fmla="*/ 411 h 3884"/>
              <a:gd name="T42" fmla="*/ 1552 w 4433"/>
              <a:gd name="T43" fmla="*/ 411 h 3884"/>
              <a:gd name="T44" fmla="*/ 1548 w 4433"/>
              <a:gd name="T45" fmla="*/ 418 h 3884"/>
              <a:gd name="T46" fmla="*/ 1546 w 4433"/>
              <a:gd name="T47" fmla="*/ 420 h 3884"/>
              <a:gd name="T48" fmla="*/ 1544 w 4433"/>
              <a:gd name="T49" fmla="*/ 424 h 3884"/>
              <a:gd name="T50" fmla="*/ 1540 w 4433"/>
              <a:gd name="T51" fmla="*/ 429 h 3884"/>
              <a:gd name="T52" fmla="*/ 1539 w 4433"/>
              <a:gd name="T53" fmla="*/ 430 h 3884"/>
              <a:gd name="T54" fmla="*/ 1511 w 4433"/>
              <a:gd name="T55" fmla="*/ 459 h 3884"/>
              <a:gd name="T56" fmla="*/ 1346 w 4433"/>
              <a:gd name="T57" fmla="*/ 510 h 3884"/>
              <a:gd name="T58" fmla="*/ 1170 w 4433"/>
              <a:gd name="T59" fmla="*/ 450 h 3884"/>
              <a:gd name="T60" fmla="*/ 1123 w 4433"/>
              <a:gd name="T61" fmla="*/ 375 h 3884"/>
              <a:gd name="T62" fmla="*/ 1114 w 4433"/>
              <a:gd name="T63" fmla="*/ 311 h 3884"/>
              <a:gd name="T64" fmla="*/ 1175 w 4433"/>
              <a:gd name="T65" fmla="*/ 108 h 3884"/>
              <a:gd name="T66" fmla="*/ 1171 w 4433"/>
              <a:gd name="T67" fmla="*/ 17 h 3884"/>
              <a:gd name="T68" fmla="*/ 1168 w 4433"/>
              <a:gd name="T69" fmla="*/ 13 h 3884"/>
              <a:gd name="T70" fmla="*/ 0 w 4433"/>
              <a:gd name="T71" fmla="*/ 0 h 3884"/>
              <a:gd name="T72" fmla="*/ 3886 w 4433"/>
              <a:gd name="T73" fmla="*/ 3883 h 3884"/>
              <a:gd name="T74" fmla="*/ 3887 w 4433"/>
              <a:gd name="T75" fmla="*/ 2830 h 3884"/>
              <a:gd name="T76" fmla="*/ 3934 w 4433"/>
              <a:gd name="T77" fmla="*/ 2751 h 3884"/>
              <a:gd name="T78" fmla="*/ 3939 w 4433"/>
              <a:gd name="T79" fmla="*/ 2748 h 3884"/>
              <a:gd name="T80" fmla="*/ 4029 w 4433"/>
              <a:gd name="T81" fmla="*/ 2744 h 3884"/>
              <a:gd name="T82" fmla="*/ 4232 w 4433"/>
              <a:gd name="T83" fmla="*/ 2805 h 3884"/>
              <a:gd name="T84" fmla="*/ 4296 w 4433"/>
              <a:gd name="T85" fmla="*/ 2796 h 3884"/>
              <a:gd name="T86" fmla="*/ 4371 w 4433"/>
              <a:gd name="T87" fmla="*/ 2750 h 3884"/>
              <a:gd name="T88" fmla="*/ 4432 w 4433"/>
              <a:gd name="T89" fmla="*/ 2573 h 3884"/>
              <a:gd name="T90" fmla="*/ 4380 w 4433"/>
              <a:gd name="T91" fmla="*/ 2408 h 3884"/>
              <a:gd name="T92" fmla="*/ 4352 w 4433"/>
              <a:gd name="T93" fmla="*/ 2380 h 3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433" h="3884">
                <a:moveTo>
                  <a:pt x="4352" y="2380"/>
                </a:moveTo>
                <a:lnTo>
                  <a:pt x="4352" y="2380"/>
                </a:lnTo>
                <a:cubicBezTo>
                  <a:pt x="4352" y="2379"/>
                  <a:pt x="4351" y="2379"/>
                  <a:pt x="4350" y="2379"/>
                </a:cubicBezTo>
                <a:lnTo>
                  <a:pt x="4350" y="2379"/>
                </a:lnTo>
                <a:cubicBezTo>
                  <a:pt x="4349" y="2378"/>
                  <a:pt x="4347" y="2376"/>
                  <a:pt x="4346" y="2375"/>
                </a:cubicBezTo>
                <a:lnTo>
                  <a:pt x="4346" y="2375"/>
                </a:lnTo>
                <a:cubicBezTo>
                  <a:pt x="4344" y="2375"/>
                  <a:pt x="4343" y="2373"/>
                  <a:pt x="4341" y="2373"/>
                </a:cubicBezTo>
                <a:lnTo>
                  <a:pt x="4341" y="2373"/>
                </a:lnTo>
                <a:cubicBezTo>
                  <a:pt x="4341" y="2372"/>
                  <a:pt x="4339" y="2371"/>
                  <a:pt x="4339" y="2371"/>
                </a:cubicBezTo>
                <a:lnTo>
                  <a:pt x="4339" y="2371"/>
                </a:lnTo>
                <a:cubicBezTo>
                  <a:pt x="4337" y="2370"/>
                  <a:pt x="4334" y="2368"/>
                  <a:pt x="4333" y="2367"/>
                </a:cubicBezTo>
                <a:lnTo>
                  <a:pt x="4333" y="2367"/>
                </a:lnTo>
                <a:cubicBezTo>
                  <a:pt x="4332" y="2367"/>
                  <a:pt x="4332" y="2367"/>
                  <a:pt x="4332" y="2367"/>
                </a:cubicBezTo>
                <a:lnTo>
                  <a:pt x="4332" y="2367"/>
                </a:lnTo>
                <a:cubicBezTo>
                  <a:pt x="4306" y="2352"/>
                  <a:pt x="4277" y="2343"/>
                  <a:pt x="4243" y="2342"/>
                </a:cubicBezTo>
                <a:lnTo>
                  <a:pt x="4243" y="2342"/>
                </a:lnTo>
                <a:cubicBezTo>
                  <a:pt x="4240" y="2342"/>
                  <a:pt x="4236" y="2342"/>
                  <a:pt x="4232" y="2342"/>
                </a:cubicBezTo>
                <a:lnTo>
                  <a:pt x="4232" y="2342"/>
                </a:lnTo>
                <a:cubicBezTo>
                  <a:pt x="4180" y="2342"/>
                  <a:pt x="4104" y="2363"/>
                  <a:pt x="4029" y="2400"/>
                </a:cubicBezTo>
                <a:lnTo>
                  <a:pt x="4029" y="2400"/>
                </a:lnTo>
                <a:cubicBezTo>
                  <a:pt x="4000" y="2414"/>
                  <a:pt x="3966" y="2412"/>
                  <a:pt x="3938" y="2395"/>
                </a:cubicBezTo>
                <a:lnTo>
                  <a:pt x="3938" y="2395"/>
                </a:lnTo>
                <a:cubicBezTo>
                  <a:pt x="3913" y="2379"/>
                  <a:pt x="3889" y="2352"/>
                  <a:pt x="3886" y="2323"/>
                </a:cubicBezTo>
                <a:lnTo>
                  <a:pt x="3886" y="2323"/>
                </a:lnTo>
                <a:cubicBezTo>
                  <a:pt x="3886" y="2320"/>
                  <a:pt x="3886" y="2318"/>
                  <a:pt x="3886" y="2315"/>
                </a:cubicBezTo>
                <a:lnTo>
                  <a:pt x="3886" y="1675"/>
                </a:lnTo>
                <a:lnTo>
                  <a:pt x="3886" y="1675"/>
                </a:lnTo>
                <a:cubicBezTo>
                  <a:pt x="2963" y="1675"/>
                  <a:pt x="2215" y="927"/>
                  <a:pt x="2215" y="4"/>
                </a:cubicBezTo>
                <a:lnTo>
                  <a:pt x="2215" y="4"/>
                </a:lnTo>
                <a:cubicBezTo>
                  <a:pt x="2215" y="2"/>
                  <a:pt x="2215" y="2"/>
                  <a:pt x="2215" y="0"/>
                </a:cubicBezTo>
                <a:lnTo>
                  <a:pt x="1535" y="1"/>
                </a:lnTo>
                <a:lnTo>
                  <a:pt x="1535" y="1"/>
                </a:lnTo>
                <a:cubicBezTo>
                  <a:pt x="1532" y="5"/>
                  <a:pt x="1527" y="12"/>
                  <a:pt x="1524" y="16"/>
                </a:cubicBezTo>
                <a:lnTo>
                  <a:pt x="1524" y="16"/>
                </a:lnTo>
                <a:cubicBezTo>
                  <a:pt x="1506" y="44"/>
                  <a:pt x="1505" y="78"/>
                  <a:pt x="1519" y="107"/>
                </a:cubicBezTo>
                <a:lnTo>
                  <a:pt x="1519" y="107"/>
                </a:lnTo>
                <a:cubicBezTo>
                  <a:pt x="1555" y="183"/>
                  <a:pt x="1578" y="258"/>
                  <a:pt x="1578" y="311"/>
                </a:cubicBezTo>
                <a:lnTo>
                  <a:pt x="1578" y="311"/>
                </a:lnTo>
                <a:cubicBezTo>
                  <a:pt x="1578" y="315"/>
                  <a:pt x="1578" y="319"/>
                  <a:pt x="1578" y="322"/>
                </a:cubicBezTo>
                <a:lnTo>
                  <a:pt x="1578" y="322"/>
                </a:lnTo>
                <a:cubicBezTo>
                  <a:pt x="1576" y="355"/>
                  <a:pt x="1567" y="385"/>
                  <a:pt x="1552" y="411"/>
                </a:cubicBezTo>
                <a:lnTo>
                  <a:pt x="1552" y="411"/>
                </a:lnTo>
                <a:lnTo>
                  <a:pt x="1552" y="411"/>
                </a:lnTo>
                <a:lnTo>
                  <a:pt x="1552" y="411"/>
                </a:lnTo>
                <a:cubicBezTo>
                  <a:pt x="1550" y="413"/>
                  <a:pt x="1549" y="415"/>
                  <a:pt x="1548" y="418"/>
                </a:cubicBezTo>
                <a:lnTo>
                  <a:pt x="1548" y="418"/>
                </a:lnTo>
                <a:cubicBezTo>
                  <a:pt x="1548" y="418"/>
                  <a:pt x="1547" y="419"/>
                  <a:pt x="1546" y="420"/>
                </a:cubicBezTo>
                <a:lnTo>
                  <a:pt x="1546" y="420"/>
                </a:lnTo>
                <a:cubicBezTo>
                  <a:pt x="1545" y="421"/>
                  <a:pt x="1544" y="423"/>
                  <a:pt x="1544" y="424"/>
                </a:cubicBezTo>
                <a:lnTo>
                  <a:pt x="1544" y="424"/>
                </a:lnTo>
                <a:cubicBezTo>
                  <a:pt x="1543" y="425"/>
                  <a:pt x="1541" y="427"/>
                  <a:pt x="1540" y="429"/>
                </a:cubicBezTo>
                <a:lnTo>
                  <a:pt x="1540" y="429"/>
                </a:lnTo>
                <a:cubicBezTo>
                  <a:pt x="1539" y="430"/>
                  <a:pt x="1539" y="430"/>
                  <a:pt x="1539" y="430"/>
                </a:cubicBezTo>
                <a:lnTo>
                  <a:pt x="1539" y="430"/>
                </a:lnTo>
                <a:cubicBezTo>
                  <a:pt x="1530" y="441"/>
                  <a:pt x="1521" y="451"/>
                  <a:pt x="1511" y="459"/>
                </a:cubicBezTo>
                <a:lnTo>
                  <a:pt x="1511" y="459"/>
                </a:lnTo>
                <a:cubicBezTo>
                  <a:pt x="1470" y="492"/>
                  <a:pt x="1411" y="510"/>
                  <a:pt x="1346" y="510"/>
                </a:cubicBezTo>
                <a:lnTo>
                  <a:pt x="1346" y="510"/>
                </a:lnTo>
                <a:cubicBezTo>
                  <a:pt x="1270" y="510"/>
                  <a:pt x="1210" y="488"/>
                  <a:pt x="1170" y="450"/>
                </a:cubicBezTo>
                <a:lnTo>
                  <a:pt x="1170" y="450"/>
                </a:lnTo>
                <a:cubicBezTo>
                  <a:pt x="1148" y="429"/>
                  <a:pt x="1132" y="403"/>
                  <a:pt x="1123" y="375"/>
                </a:cubicBezTo>
                <a:lnTo>
                  <a:pt x="1123" y="375"/>
                </a:lnTo>
                <a:cubicBezTo>
                  <a:pt x="1117" y="355"/>
                  <a:pt x="1114" y="334"/>
                  <a:pt x="1114" y="311"/>
                </a:cubicBezTo>
                <a:lnTo>
                  <a:pt x="1114" y="311"/>
                </a:lnTo>
                <a:cubicBezTo>
                  <a:pt x="1114" y="260"/>
                  <a:pt x="1136" y="184"/>
                  <a:pt x="1175" y="108"/>
                </a:cubicBezTo>
                <a:lnTo>
                  <a:pt x="1175" y="108"/>
                </a:lnTo>
                <a:cubicBezTo>
                  <a:pt x="1190" y="79"/>
                  <a:pt x="1188" y="46"/>
                  <a:pt x="1171" y="17"/>
                </a:cubicBezTo>
                <a:lnTo>
                  <a:pt x="1171" y="17"/>
                </a:lnTo>
                <a:cubicBezTo>
                  <a:pt x="1170" y="16"/>
                  <a:pt x="1169" y="15"/>
                  <a:pt x="1168" y="13"/>
                </a:cubicBezTo>
                <a:lnTo>
                  <a:pt x="1168" y="13"/>
                </a:lnTo>
                <a:cubicBezTo>
                  <a:pt x="1165" y="10"/>
                  <a:pt x="1162" y="4"/>
                  <a:pt x="1160" y="0"/>
                </a:cubicBezTo>
                <a:lnTo>
                  <a:pt x="0" y="0"/>
                </a:lnTo>
                <a:lnTo>
                  <a:pt x="0" y="0"/>
                </a:lnTo>
                <a:cubicBezTo>
                  <a:pt x="0" y="2151"/>
                  <a:pt x="1736" y="3883"/>
                  <a:pt x="3886" y="3883"/>
                </a:cubicBezTo>
                <a:lnTo>
                  <a:pt x="3886" y="3479"/>
                </a:lnTo>
                <a:lnTo>
                  <a:pt x="3887" y="2830"/>
                </a:lnTo>
                <a:lnTo>
                  <a:pt x="3887" y="2830"/>
                </a:lnTo>
                <a:cubicBezTo>
                  <a:pt x="3887" y="2830"/>
                  <a:pt x="3909" y="2769"/>
                  <a:pt x="3934" y="2751"/>
                </a:cubicBezTo>
                <a:lnTo>
                  <a:pt x="3934" y="2751"/>
                </a:lnTo>
                <a:cubicBezTo>
                  <a:pt x="3936" y="2750"/>
                  <a:pt x="3938" y="2749"/>
                  <a:pt x="3939" y="2748"/>
                </a:cubicBezTo>
                <a:lnTo>
                  <a:pt x="3939" y="2748"/>
                </a:lnTo>
                <a:cubicBezTo>
                  <a:pt x="3967" y="2730"/>
                  <a:pt x="4001" y="2729"/>
                  <a:pt x="4029" y="2744"/>
                </a:cubicBezTo>
                <a:lnTo>
                  <a:pt x="4029" y="2744"/>
                </a:lnTo>
                <a:cubicBezTo>
                  <a:pt x="4105" y="2782"/>
                  <a:pt x="4181" y="2805"/>
                  <a:pt x="4232" y="2805"/>
                </a:cubicBezTo>
                <a:lnTo>
                  <a:pt x="4232" y="2805"/>
                </a:lnTo>
                <a:cubicBezTo>
                  <a:pt x="4255" y="2805"/>
                  <a:pt x="4276" y="2802"/>
                  <a:pt x="4296" y="2796"/>
                </a:cubicBezTo>
                <a:lnTo>
                  <a:pt x="4296" y="2796"/>
                </a:lnTo>
                <a:cubicBezTo>
                  <a:pt x="4326" y="2787"/>
                  <a:pt x="4350" y="2771"/>
                  <a:pt x="4371" y="2750"/>
                </a:cubicBezTo>
                <a:lnTo>
                  <a:pt x="4371" y="2750"/>
                </a:lnTo>
                <a:cubicBezTo>
                  <a:pt x="4410" y="2709"/>
                  <a:pt x="4432" y="2648"/>
                  <a:pt x="4432" y="2573"/>
                </a:cubicBezTo>
                <a:lnTo>
                  <a:pt x="4432" y="2573"/>
                </a:lnTo>
                <a:cubicBezTo>
                  <a:pt x="4432" y="2508"/>
                  <a:pt x="4414" y="2449"/>
                  <a:pt x="4380" y="2408"/>
                </a:cubicBezTo>
                <a:lnTo>
                  <a:pt x="4380" y="2408"/>
                </a:lnTo>
                <a:cubicBezTo>
                  <a:pt x="4372" y="2397"/>
                  <a:pt x="4362" y="2388"/>
                  <a:pt x="4352" y="23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7BB46DAF-8B38-3E47-AF91-0BF847826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5" y="7456805"/>
            <a:ext cx="4845372" cy="5504605"/>
          </a:xfrm>
          <a:custGeom>
            <a:avLst/>
            <a:gdLst>
              <a:gd name="T0" fmla="*/ 2800 w 3890"/>
              <a:gd name="T1" fmla="*/ 535 h 4419"/>
              <a:gd name="T2" fmla="*/ 2766 w 3890"/>
              <a:gd name="T3" fmla="*/ 498 h 4419"/>
              <a:gd name="T4" fmla="*/ 2763 w 3890"/>
              <a:gd name="T5" fmla="*/ 493 h 4419"/>
              <a:gd name="T6" fmla="*/ 2759 w 3890"/>
              <a:gd name="T7" fmla="*/ 403 h 4419"/>
              <a:gd name="T8" fmla="*/ 2820 w 3890"/>
              <a:gd name="T9" fmla="*/ 200 h 4419"/>
              <a:gd name="T10" fmla="*/ 2811 w 3890"/>
              <a:gd name="T11" fmla="*/ 137 h 4419"/>
              <a:gd name="T12" fmla="*/ 2765 w 3890"/>
              <a:gd name="T13" fmla="*/ 62 h 4419"/>
              <a:gd name="T14" fmla="*/ 2588 w 3890"/>
              <a:gd name="T15" fmla="*/ 0 h 4419"/>
              <a:gd name="T16" fmla="*/ 2423 w 3890"/>
              <a:gd name="T17" fmla="*/ 52 h 4419"/>
              <a:gd name="T18" fmla="*/ 2395 w 3890"/>
              <a:gd name="T19" fmla="*/ 80 h 4419"/>
              <a:gd name="T20" fmla="*/ 2394 w 3890"/>
              <a:gd name="T21" fmla="*/ 82 h 4419"/>
              <a:gd name="T22" fmla="*/ 2390 w 3890"/>
              <a:gd name="T23" fmla="*/ 86 h 4419"/>
              <a:gd name="T24" fmla="*/ 2387 w 3890"/>
              <a:gd name="T25" fmla="*/ 91 h 4419"/>
              <a:gd name="T26" fmla="*/ 2386 w 3890"/>
              <a:gd name="T27" fmla="*/ 93 h 4419"/>
              <a:gd name="T28" fmla="*/ 2382 w 3890"/>
              <a:gd name="T29" fmla="*/ 100 h 4419"/>
              <a:gd name="T30" fmla="*/ 2382 w 3890"/>
              <a:gd name="T31" fmla="*/ 100 h 4419"/>
              <a:gd name="T32" fmla="*/ 2357 w 3890"/>
              <a:gd name="T33" fmla="*/ 189 h 4419"/>
              <a:gd name="T34" fmla="*/ 2357 w 3890"/>
              <a:gd name="T35" fmla="*/ 200 h 4419"/>
              <a:gd name="T36" fmla="*/ 2415 w 3890"/>
              <a:gd name="T37" fmla="*/ 403 h 4419"/>
              <a:gd name="T38" fmla="*/ 2410 w 3890"/>
              <a:gd name="T39" fmla="*/ 494 h 4419"/>
              <a:gd name="T40" fmla="*/ 1670 w 3890"/>
              <a:gd name="T41" fmla="*/ 535 h 4419"/>
              <a:gd name="T42" fmla="*/ 1670 w 3890"/>
              <a:gd name="T43" fmla="*/ 539 h 4419"/>
              <a:gd name="T44" fmla="*/ 0 w 3890"/>
              <a:gd name="T45" fmla="*/ 2210 h 4419"/>
              <a:gd name="T46" fmla="*/ 0 w 3890"/>
              <a:gd name="T47" fmla="*/ 2858 h 4419"/>
              <a:gd name="T48" fmla="*/ 52 w 3890"/>
              <a:gd name="T49" fmla="*/ 2930 h 4419"/>
              <a:gd name="T50" fmla="*/ 143 w 3890"/>
              <a:gd name="T51" fmla="*/ 2935 h 4419"/>
              <a:gd name="T52" fmla="*/ 346 w 3890"/>
              <a:gd name="T53" fmla="*/ 2877 h 4419"/>
              <a:gd name="T54" fmla="*/ 357 w 3890"/>
              <a:gd name="T55" fmla="*/ 2877 h 4419"/>
              <a:gd name="T56" fmla="*/ 446 w 3890"/>
              <a:gd name="T57" fmla="*/ 2902 h 4419"/>
              <a:gd name="T58" fmla="*/ 447 w 3890"/>
              <a:gd name="T59" fmla="*/ 2902 h 4419"/>
              <a:gd name="T60" fmla="*/ 453 w 3890"/>
              <a:gd name="T61" fmla="*/ 2906 h 4419"/>
              <a:gd name="T62" fmla="*/ 455 w 3890"/>
              <a:gd name="T63" fmla="*/ 2908 h 4419"/>
              <a:gd name="T64" fmla="*/ 460 w 3890"/>
              <a:gd name="T65" fmla="*/ 2910 h 4419"/>
              <a:gd name="T66" fmla="*/ 464 w 3890"/>
              <a:gd name="T67" fmla="*/ 2914 h 4419"/>
              <a:gd name="T68" fmla="*/ 466 w 3890"/>
              <a:gd name="T69" fmla="*/ 2915 h 4419"/>
              <a:gd name="T70" fmla="*/ 494 w 3890"/>
              <a:gd name="T71" fmla="*/ 2943 h 4419"/>
              <a:gd name="T72" fmla="*/ 546 w 3890"/>
              <a:gd name="T73" fmla="*/ 3108 h 4419"/>
              <a:gd name="T74" fmla="*/ 485 w 3890"/>
              <a:gd name="T75" fmla="*/ 3285 h 4419"/>
              <a:gd name="T76" fmla="*/ 410 w 3890"/>
              <a:gd name="T77" fmla="*/ 3331 h 4419"/>
              <a:gd name="T78" fmla="*/ 346 w 3890"/>
              <a:gd name="T79" fmla="*/ 3340 h 4419"/>
              <a:gd name="T80" fmla="*/ 143 w 3890"/>
              <a:gd name="T81" fmla="*/ 3279 h 4419"/>
              <a:gd name="T82" fmla="*/ 53 w 3890"/>
              <a:gd name="T83" fmla="*/ 3283 h 4419"/>
              <a:gd name="T84" fmla="*/ 48 w 3890"/>
              <a:gd name="T85" fmla="*/ 3286 h 4419"/>
              <a:gd name="T86" fmla="*/ 0 w 3890"/>
              <a:gd name="T87" fmla="*/ 4014 h 4419"/>
              <a:gd name="T88" fmla="*/ 0 w 3890"/>
              <a:gd name="T89" fmla="*/ 4418 h 4419"/>
              <a:gd name="T90" fmla="*/ 2800 w 3890"/>
              <a:gd name="T91" fmla="*/ 535 h 4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890" h="4419">
                <a:moveTo>
                  <a:pt x="2800" y="535"/>
                </a:moveTo>
                <a:lnTo>
                  <a:pt x="2800" y="535"/>
                </a:lnTo>
                <a:cubicBezTo>
                  <a:pt x="2789" y="528"/>
                  <a:pt x="2774" y="509"/>
                  <a:pt x="2766" y="498"/>
                </a:cubicBezTo>
                <a:lnTo>
                  <a:pt x="2766" y="498"/>
                </a:lnTo>
                <a:cubicBezTo>
                  <a:pt x="2765" y="496"/>
                  <a:pt x="2763" y="495"/>
                  <a:pt x="2763" y="493"/>
                </a:cubicBezTo>
                <a:lnTo>
                  <a:pt x="2763" y="493"/>
                </a:lnTo>
                <a:cubicBezTo>
                  <a:pt x="2746" y="465"/>
                  <a:pt x="2744" y="431"/>
                  <a:pt x="2759" y="403"/>
                </a:cubicBezTo>
                <a:lnTo>
                  <a:pt x="2759" y="403"/>
                </a:lnTo>
                <a:cubicBezTo>
                  <a:pt x="2797" y="327"/>
                  <a:pt x="2820" y="251"/>
                  <a:pt x="2820" y="200"/>
                </a:cubicBezTo>
                <a:lnTo>
                  <a:pt x="2820" y="200"/>
                </a:lnTo>
                <a:cubicBezTo>
                  <a:pt x="2820" y="177"/>
                  <a:pt x="2817" y="156"/>
                  <a:pt x="2811" y="137"/>
                </a:cubicBezTo>
                <a:lnTo>
                  <a:pt x="2811" y="137"/>
                </a:lnTo>
                <a:cubicBezTo>
                  <a:pt x="2802" y="107"/>
                  <a:pt x="2786" y="82"/>
                  <a:pt x="2765" y="62"/>
                </a:cubicBezTo>
                <a:lnTo>
                  <a:pt x="2765" y="62"/>
                </a:lnTo>
                <a:cubicBezTo>
                  <a:pt x="2724" y="22"/>
                  <a:pt x="2663" y="0"/>
                  <a:pt x="2588" y="0"/>
                </a:cubicBezTo>
                <a:lnTo>
                  <a:pt x="2588" y="0"/>
                </a:lnTo>
                <a:cubicBezTo>
                  <a:pt x="2523" y="0"/>
                  <a:pt x="2464" y="19"/>
                  <a:pt x="2423" y="52"/>
                </a:cubicBezTo>
                <a:lnTo>
                  <a:pt x="2423" y="52"/>
                </a:lnTo>
                <a:cubicBezTo>
                  <a:pt x="2412" y="60"/>
                  <a:pt x="2403" y="70"/>
                  <a:pt x="2395" y="80"/>
                </a:cubicBezTo>
                <a:lnTo>
                  <a:pt x="2395" y="80"/>
                </a:lnTo>
                <a:cubicBezTo>
                  <a:pt x="2395" y="81"/>
                  <a:pt x="2394" y="82"/>
                  <a:pt x="2394" y="82"/>
                </a:cubicBezTo>
                <a:lnTo>
                  <a:pt x="2394" y="82"/>
                </a:lnTo>
                <a:cubicBezTo>
                  <a:pt x="2393" y="84"/>
                  <a:pt x="2392" y="85"/>
                  <a:pt x="2390" y="86"/>
                </a:cubicBezTo>
                <a:lnTo>
                  <a:pt x="2390" y="86"/>
                </a:lnTo>
                <a:cubicBezTo>
                  <a:pt x="2389" y="88"/>
                  <a:pt x="2388" y="90"/>
                  <a:pt x="2387" y="91"/>
                </a:cubicBezTo>
                <a:lnTo>
                  <a:pt x="2387" y="91"/>
                </a:lnTo>
                <a:lnTo>
                  <a:pt x="2386" y="93"/>
                </a:lnTo>
                <a:lnTo>
                  <a:pt x="2386" y="93"/>
                </a:lnTo>
                <a:cubicBezTo>
                  <a:pt x="2384" y="96"/>
                  <a:pt x="2383" y="98"/>
                  <a:pt x="2382" y="100"/>
                </a:cubicBezTo>
                <a:lnTo>
                  <a:pt x="2382" y="100"/>
                </a:lnTo>
                <a:lnTo>
                  <a:pt x="2382" y="100"/>
                </a:lnTo>
                <a:lnTo>
                  <a:pt x="2382" y="100"/>
                </a:lnTo>
                <a:cubicBezTo>
                  <a:pt x="2367" y="126"/>
                  <a:pt x="2359" y="156"/>
                  <a:pt x="2357" y="189"/>
                </a:cubicBezTo>
                <a:lnTo>
                  <a:pt x="2357" y="189"/>
                </a:lnTo>
                <a:cubicBezTo>
                  <a:pt x="2357" y="192"/>
                  <a:pt x="2357" y="196"/>
                  <a:pt x="2357" y="200"/>
                </a:cubicBezTo>
                <a:lnTo>
                  <a:pt x="2357" y="200"/>
                </a:lnTo>
                <a:cubicBezTo>
                  <a:pt x="2357" y="252"/>
                  <a:pt x="2378" y="329"/>
                  <a:pt x="2415" y="403"/>
                </a:cubicBezTo>
                <a:lnTo>
                  <a:pt x="2415" y="403"/>
                </a:lnTo>
                <a:cubicBezTo>
                  <a:pt x="2429" y="433"/>
                  <a:pt x="2427" y="467"/>
                  <a:pt x="2410" y="494"/>
                </a:cubicBezTo>
                <a:lnTo>
                  <a:pt x="2410" y="494"/>
                </a:lnTo>
                <a:cubicBezTo>
                  <a:pt x="2402" y="507"/>
                  <a:pt x="2395" y="528"/>
                  <a:pt x="2383" y="535"/>
                </a:cubicBezTo>
                <a:lnTo>
                  <a:pt x="1670" y="535"/>
                </a:lnTo>
                <a:lnTo>
                  <a:pt x="1670" y="535"/>
                </a:lnTo>
                <a:cubicBezTo>
                  <a:pt x="1670" y="536"/>
                  <a:pt x="1670" y="537"/>
                  <a:pt x="1670" y="539"/>
                </a:cubicBezTo>
                <a:lnTo>
                  <a:pt x="1670" y="539"/>
                </a:lnTo>
                <a:cubicBezTo>
                  <a:pt x="1670" y="1462"/>
                  <a:pt x="923" y="2210"/>
                  <a:pt x="0" y="2210"/>
                </a:cubicBezTo>
                <a:lnTo>
                  <a:pt x="0" y="2858"/>
                </a:lnTo>
                <a:lnTo>
                  <a:pt x="0" y="2858"/>
                </a:lnTo>
                <a:cubicBezTo>
                  <a:pt x="3" y="2887"/>
                  <a:pt x="27" y="2914"/>
                  <a:pt x="52" y="2930"/>
                </a:cubicBezTo>
                <a:lnTo>
                  <a:pt x="52" y="2930"/>
                </a:lnTo>
                <a:cubicBezTo>
                  <a:pt x="80" y="2947"/>
                  <a:pt x="114" y="2949"/>
                  <a:pt x="143" y="2935"/>
                </a:cubicBezTo>
                <a:lnTo>
                  <a:pt x="143" y="2935"/>
                </a:lnTo>
                <a:cubicBezTo>
                  <a:pt x="218" y="2898"/>
                  <a:pt x="294" y="2877"/>
                  <a:pt x="346" y="2877"/>
                </a:cubicBezTo>
                <a:lnTo>
                  <a:pt x="346" y="2877"/>
                </a:lnTo>
                <a:cubicBezTo>
                  <a:pt x="350" y="2877"/>
                  <a:pt x="354" y="2877"/>
                  <a:pt x="357" y="2877"/>
                </a:cubicBezTo>
                <a:lnTo>
                  <a:pt x="357" y="2877"/>
                </a:lnTo>
                <a:cubicBezTo>
                  <a:pt x="391" y="2878"/>
                  <a:pt x="420" y="2887"/>
                  <a:pt x="446" y="2902"/>
                </a:cubicBezTo>
                <a:lnTo>
                  <a:pt x="446" y="2902"/>
                </a:lnTo>
                <a:cubicBezTo>
                  <a:pt x="446" y="2902"/>
                  <a:pt x="446" y="2902"/>
                  <a:pt x="447" y="2902"/>
                </a:cubicBezTo>
                <a:lnTo>
                  <a:pt x="447" y="2902"/>
                </a:lnTo>
                <a:cubicBezTo>
                  <a:pt x="448" y="2903"/>
                  <a:pt x="451" y="2905"/>
                  <a:pt x="453" y="2906"/>
                </a:cubicBezTo>
                <a:lnTo>
                  <a:pt x="453" y="2906"/>
                </a:lnTo>
                <a:cubicBezTo>
                  <a:pt x="453" y="2906"/>
                  <a:pt x="455" y="2907"/>
                  <a:pt x="455" y="2908"/>
                </a:cubicBezTo>
                <a:lnTo>
                  <a:pt x="455" y="2908"/>
                </a:lnTo>
                <a:cubicBezTo>
                  <a:pt x="457" y="2908"/>
                  <a:pt x="458" y="2910"/>
                  <a:pt x="460" y="2910"/>
                </a:cubicBezTo>
                <a:lnTo>
                  <a:pt x="460" y="2910"/>
                </a:lnTo>
                <a:cubicBezTo>
                  <a:pt x="461" y="2911"/>
                  <a:pt x="463" y="2913"/>
                  <a:pt x="464" y="2914"/>
                </a:cubicBezTo>
                <a:lnTo>
                  <a:pt x="464" y="2914"/>
                </a:lnTo>
                <a:cubicBezTo>
                  <a:pt x="465" y="2914"/>
                  <a:pt x="466" y="2914"/>
                  <a:pt x="466" y="2915"/>
                </a:cubicBezTo>
                <a:lnTo>
                  <a:pt x="466" y="2915"/>
                </a:lnTo>
                <a:cubicBezTo>
                  <a:pt x="476" y="2923"/>
                  <a:pt x="486" y="2932"/>
                  <a:pt x="494" y="2943"/>
                </a:cubicBezTo>
                <a:lnTo>
                  <a:pt x="494" y="2943"/>
                </a:lnTo>
                <a:cubicBezTo>
                  <a:pt x="528" y="2984"/>
                  <a:pt x="546" y="3043"/>
                  <a:pt x="546" y="3108"/>
                </a:cubicBezTo>
                <a:lnTo>
                  <a:pt x="546" y="3108"/>
                </a:lnTo>
                <a:cubicBezTo>
                  <a:pt x="546" y="3183"/>
                  <a:pt x="524" y="3244"/>
                  <a:pt x="485" y="3285"/>
                </a:cubicBezTo>
                <a:lnTo>
                  <a:pt x="485" y="3285"/>
                </a:lnTo>
                <a:cubicBezTo>
                  <a:pt x="464" y="3306"/>
                  <a:pt x="440" y="3322"/>
                  <a:pt x="410" y="3331"/>
                </a:cubicBezTo>
                <a:lnTo>
                  <a:pt x="410" y="3331"/>
                </a:lnTo>
                <a:cubicBezTo>
                  <a:pt x="390" y="3337"/>
                  <a:pt x="369" y="3340"/>
                  <a:pt x="346" y="3340"/>
                </a:cubicBezTo>
                <a:lnTo>
                  <a:pt x="346" y="3340"/>
                </a:lnTo>
                <a:cubicBezTo>
                  <a:pt x="295" y="3340"/>
                  <a:pt x="219" y="3317"/>
                  <a:pt x="143" y="3279"/>
                </a:cubicBezTo>
                <a:lnTo>
                  <a:pt x="143" y="3279"/>
                </a:lnTo>
                <a:cubicBezTo>
                  <a:pt x="115" y="3264"/>
                  <a:pt x="81" y="3265"/>
                  <a:pt x="53" y="3283"/>
                </a:cubicBezTo>
                <a:lnTo>
                  <a:pt x="53" y="3283"/>
                </a:lnTo>
                <a:cubicBezTo>
                  <a:pt x="52" y="3284"/>
                  <a:pt x="50" y="3285"/>
                  <a:pt x="48" y="3286"/>
                </a:cubicBezTo>
                <a:lnTo>
                  <a:pt x="48" y="3286"/>
                </a:lnTo>
                <a:cubicBezTo>
                  <a:pt x="23" y="3304"/>
                  <a:pt x="1" y="3365"/>
                  <a:pt x="1" y="3365"/>
                </a:cubicBezTo>
                <a:lnTo>
                  <a:pt x="0" y="4014"/>
                </a:lnTo>
                <a:lnTo>
                  <a:pt x="0" y="4418"/>
                </a:lnTo>
                <a:lnTo>
                  <a:pt x="0" y="4418"/>
                </a:lnTo>
                <a:cubicBezTo>
                  <a:pt x="2149" y="4418"/>
                  <a:pt x="3889" y="2686"/>
                  <a:pt x="3889" y="535"/>
                </a:cubicBezTo>
                <a:lnTo>
                  <a:pt x="2800" y="53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2" name="Freeform 4">
            <a:extLst>
              <a:ext uri="{FF2B5EF4-FFF2-40B4-BE49-F238E27FC236}">
                <a16:creationId xmlns:a16="http://schemas.microsoft.com/office/drawing/2014/main" id="{83C42643-D1C5-A249-8715-193B2FE09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9590" y="3276164"/>
            <a:ext cx="5504606" cy="4845371"/>
          </a:xfrm>
          <a:custGeom>
            <a:avLst/>
            <a:gdLst>
              <a:gd name="T0" fmla="*/ 529 w 4419"/>
              <a:gd name="T1" fmla="*/ 1103 h 3890"/>
              <a:gd name="T2" fmla="*/ 498 w 4419"/>
              <a:gd name="T3" fmla="*/ 1135 h 3890"/>
              <a:gd name="T4" fmla="*/ 493 w 4419"/>
              <a:gd name="T5" fmla="*/ 1139 h 3890"/>
              <a:gd name="T6" fmla="*/ 403 w 4419"/>
              <a:gd name="T7" fmla="*/ 1143 h 3890"/>
              <a:gd name="T8" fmla="*/ 200 w 4419"/>
              <a:gd name="T9" fmla="*/ 1081 h 3890"/>
              <a:gd name="T10" fmla="*/ 137 w 4419"/>
              <a:gd name="T11" fmla="*/ 1091 h 3890"/>
              <a:gd name="T12" fmla="*/ 61 w 4419"/>
              <a:gd name="T13" fmla="*/ 1137 h 3890"/>
              <a:gd name="T14" fmla="*/ 0 w 4419"/>
              <a:gd name="T15" fmla="*/ 1313 h 3890"/>
              <a:gd name="T16" fmla="*/ 52 w 4419"/>
              <a:gd name="T17" fmla="*/ 1478 h 3890"/>
              <a:gd name="T18" fmla="*/ 80 w 4419"/>
              <a:gd name="T19" fmla="*/ 1507 h 3890"/>
              <a:gd name="T20" fmla="*/ 82 w 4419"/>
              <a:gd name="T21" fmla="*/ 1508 h 3890"/>
              <a:gd name="T22" fmla="*/ 87 w 4419"/>
              <a:gd name="T23" fmla="*/ 1511 h 3890"/>
              <a:gd name="T24" fmla="*/ 91 w 4419"/>
              <a:gd name="T25" fmla="*/ 1514 h 3890"/>
              <a:gd name="T26" fmla="*/ 94 w 4419"/>
              <a:gd name="T27" fmla="*/ 1516 h 3890"/>
              <a:gd name="T28" fmla="*/ 100 w 4419"/>
              <a:gd name="T29" fmla="*/ 1520 h 3890"/>
              <a:gd name="T30" fmla="*/ 100 w 4419"/>
              <a:gd name="T31" fmla="*/ 1520 h 3890"/>
              <a:gd name="T32" fmla="*/ 189 w 4419"/>
              <a:gd name="T33" fmla="*/ 1544 h 3890"/>
              <a:gd name="T34" fmla="*/ 200 w 4419"/>
              <a:gd name="T35" fmla="*/ 1545 h 3890"/>
              <a:gd name="T36" fmla="*/ 403 w 4419"/>
              <a:gd name="T37" fmla="*/ 1487 h 3890"/>
              <a:gd name="T38" fmla="*/ 494 w 4419"/>
              <a:gd name="T39" fmla="*/ 1491 h 3890"/>
              <a:gd name="T40" fmla="*/ 529 w 4419"/>
              <a:gd name="T41" fmla="*/ 1525 h 3890"/>
              <a:gd name="T42" fmla="*/ 529 w 4419"/>
              <a:gd name="T43" fmla="*/ 2222 h 3890"/>
              <a:gd name="T44" fmla="*/ 2912 w 4419"/>
              <a:gd name="T45" fmla="*/ 3889 h 3890"/>
              <a:gd name="T46" fmla="*/ 2939 w 4419"/>
              <a:gd name="T47" fmla="*/ 3848 h 3890"/>
              <a:gd name="T48" fmla="*/ 2944 w 4419"/>
              <a:gd name="T49" fmla="*/ 3757 h 3890"/>
              <a:gd name="T50" fmla="*/ 2886 w 4419"/>
              <a:gd name="T51" fmla="*/ 3554 h 3890"/>
              <a:gd name="T52" fmla="*/ 2886 w 4419"/>
              <a:gd name="T53" fmla="*/ 3543 h 3890"/>
              <a:gd name="T54" fmla="*/ 2911 w 4419"/>
              <a:gd name="T55" fmla="*/ 3454 h 3890"/>
              <a:gd name="T56" fmla="*/ 2911 w 4419"/>
              <a:gd name="T57" fmla="*/ 3454 h 3890"/>
              <a:gd name="T58" fmla="*/ 2915 w 4419"/>
              <a:gd name="T59" fmla="*/ 3447 h 3890"/>
              <a:gd name="T60" fmla="*/ 2916 w 4419"/>
              <a:gd name="T61" fmla="*/ 3445 h 3890"/>
              <a:gd name="T62" fmla="*/ 2919 w 4419"/>
              <a:gd name="T63" fmla="*/ 3440 h 3890"/>
              <a:gd name="T64" fmla="*/ 2923 w 4419"/>
              <a:gd name="T65" fmla="*/ 3436 h 3890"/>
              <a:gd name="T66" fmla="*/ 2924 w 4419"/>
              <a:gd name="T67" fmla="*/ 3434 h 3890"/>
              <a:gd name="T68" fmla="*/ 2952 w 4419"/>
              <a:gd name="T69" fmla="*/ 3406 h 3890"/>
              <a:gd name="T70" fmla="*/ 3117 w 4419"/>
              <a:gd name="T71" fmla="*/ 3354 h 3890"/>
              <a:gd name="T72" fmla="*/ 3294 w 4419"/>
              <a:gd name="T73" fmla="*/ 3416 h 3890"/>
              <a:gd name="T74" fmla="*/ 3340 w 4419"/>
              <a:gd name="T75" fmla="*/ 3491 h 3890"/>
              <a:gd name="T76" fmla="*/ 3349 w 4419"/>
              <a:gd name="T77" fmla="*/ 3554 h 3890"/>
              <a:gd name="T78" fmla="*/ 3288 w 4419"/>
              <a:gd name="T79" fmla="*/ 3757 h 3890"/>
              <a:gd name="T80" fmla="*/ 3292 w 4419"/>
              <a:gd name="T81" fmla="*/ 3847 h 3890"/>
              <a:gd name="T82" fmla="*/ 3295 w 4419"/>
              <a:gd name="T83" fmla="*/ 3852 h 3890"/>
              <a:gd name="T84" fmla="*/ 3329 w 4419"/>
              <a:gd name="T85" fmla="*/ 3889 h 3890"/>
              <a:gd name="T86" fmla="*/ 4418 w 4419"/>
              <a:gd name="T87" fmla="*/ 3889 h 3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419" h="3890">
                <a:moveTo>
                  <a:pt x="529" y="0"/>
                </a:moveTo>
                <a:lnTo>
                  <a:pt x="529" y="1103"/>
                </a:lnTo>
                <a:lnTo>
                  <a:pt x="529" y="1103"/>
                </a:lnTo>
                <a:cubicBezTo>
                  <a:pt x="522" y="1115"/>
                  <a:pt x="510" y="1127"/>
                  <a:pt x="498" y="1135"/>
                </a:cubicBezTo>
                <a:lnTo>
                  <a:pt x="498" y="1135"/>
                </a:lnTo>
                <a:cubicBezTo>
                  <a:pt x="497" y="1137"/>
                  <a:pt x="495" y="1138"/>
                  <a:pt x="493" y="1139"/>
                </a:cubicBezTo>
                <a:lnTo>
                  <a:pt x="493" y="1139"/>
                </a:lnTo>
                <a:cubicBezTo>
                  <a:pt x="466" y="1155"/>
                  <a:pt x="431" y="1158"/>
                  <a:pt x="403" y="1143"/>
                </a:cubicBezTo>
                <a:lnTo>
                  <a:pt x="403" y="1143"/>
                </a:lnTo>
                <a:cubicBezTo>
                  <a:pt x="327" y="1104"/>
                  <a:pt x="251" y="1081"/>
                  <a:pt x="200" y="1081"/>
                </a:cubicBezTo>
                <a:lnTo>
                  <a:pt x="200" y="1081"/>
                </a:lnTo>
                <a:cubicBezTo>
                  <a:pt x="177" y="1081"/>
                  <a:pt x="156" y="1085"/>
                  <a:pt x="137" y="1091"/>
                </a:cubicBezTo>
                <a:lnTo>
                  <a:pt x="137" y="1091"/>
                </a:lnTo>
                <a:cubicBezTo>
                  <a:pt x="107" y="1100"/>
                  <a:pt x="82" y="1115"/>
                  <a:pt x="61" y="1137"/>
                </a:cubicBezTo>
                <a:lnTo>
                  <a:pt x="61" y="1137"/>
                </a:lnTo>
                <a:cubicBezTo>
                  <a:pt x="22" y="1177"/>
                  <a:pt x="0" y="1238"/>
                  <a:pt x="0" y="1313"/>
                </a:cubicBezTo>
                <a:lnTo>
                  <a:pt x="0" y="1313"/>
                </a:lnTo>
                <a:cubicBezTo>
                  <a:pt x="0" y="1379"/>
                  <a:pt x="18" y="1437"/>
                  <a:pt x="52" y="1478"/>
                </a:cubicBezTo>
                <a:lnTo>
                  <a:pt x="52" y="1478"/>
                </a:lnTo>
                <a:cubicBezTo>
                  <a:pt x="61" y="1489"/>
                  <a:pt x="70" y="1498"/>
                  <a:pt x="80" y="1507"/>
                </a:cubicBezTo>
                <a:lnTo>
                  <a:pt x="80" y="1507"/>
                </a:lnTo>
                <a:cubicBezTo>
                  <a:pt x="81" y="1507"/>
                  <a:pt x="81" y="1507"/>
                  <a:pt x="82" y="1508"/>
                </a:cubicBezTo>
                <a:lnTo>
                  <a:pt x="82" y="1508"/>
                </a:lnTo>
                <a:cubicBezTo>
                  <a:pt x="83" y="1509"/>
                  <a:pt x="85" y="1510"/>
                  <a:pt x="87" y="1511"/>
                </a:cubicBezTo>
                <a:lnTo>
                  <a:pt x="87" y="1511"/>
                </a:lnTo>
                <a:cubicBezTo>
                  <a:pt x="88" y="1512"/>
                  <a:pt x="89" y="1513"/>
                  <a:pt x="91" y="1514"/>
                </a:cubicBezTo>
                <a:lnTo>
                  <a:pt x="91" y="1514"/>
                </a:lnTo>
                <a:cubicBezTo>
                  <a:pt x="92" y="1515"/>
                  <a:pt x="92" y="1515"/>
                  <a:pt x="94" y="1516"/>
                </a:cubicBezTo>
                <a:lnTo>
                  <a:pt x="94" y="1516"/>
                </a:lnTo>
                <a:cubicBezTo>
                  <a:pt x="95" y="1517"/>
                  <a:pt x="97" y="1518"/>
                  <a:pt x="100" y="1520"/>
                </a:cubicBezTo>
                <a:lnTo>
                  <a:pt x="100" y="1520"/>
                </a:lnTo>
                <a:lnTo>
                  <a:pt x="100" y="1520"/>
                </a:lnTo>
                <a:lnTo>
                  <a:pt x="100" y="1520"/>
                </a:lnTo>
                <a:cubicBezTo>
                  <a:pt x="126" y="1535"/>
                  <a:pt x="156" y="1543"/>
                  <a:pt x="189" y="1544"/>
                </a:cubicBezTo>
                <a:lnTo>
                  <a:pt x="189" y="1544"/>
                </a:lnTo>
                <a:cubicBezTo>
                  <a:pt x="192" y="1545"/>
                  <a:pt x="196" y="1545"/>
                  <a:pt x="200" y="1545"/>
                </a:cubicBezTo>
                <a:lnTo>
                  <a:pt x="200" y="1545"/>
                </a:lnTo>
                <a:cubicBezTo>
                  <a:pt x="253" y="1545"/>
                  <a:pt x="329" y="1523"/>
                  <a:pt x="403" y="1487"/>
                </a:cubicBezTo>
                <a:lnTo>
                  <a:pt x="403" y="1487"/>
                </a:lnTo>
                <a:cubicBezTo>
                  <a:pt x="432" y="1472"/>
                  <a:pt x="467" y="1474"/>
                  <a:pt x="494" y="1491"/>
                </a:cubicBezTo>
                <a:lnTo>
                  <a:pt x="494" y="1491"/>
                </a:lnTo>
                <a:cubicBezTo>
                  <a:pt x="508" y="1500"/>
                  <a:pt x="522" y="1512"/>
                  <a:pt x="529" y="1525"/>
                </a:cubicBezTo>
                <a:lnTo>
                  <a:pt x="529" y="2222"/>
                </a:lnTo>
                <a:lnTo>
                  <a:pt x="529" y="2222"/>
                </a:lnTo>
                <a:cubicBezTo>
                  <a:pt x="1450" y="2222"/>
                  <a:pt x="2198" y="2967"/>
                  <a:pt x="2199" y="3889"/>
                </a:cubicBezTo>
                <a:lnTo>
                  <a:pt x="2912" y="3889"/>
                </a:lnTo>
                <a:lnTo>
                  <a:pt x="2912" y="3889"/>
                </a:lnTo>
                <a:cubicBezTo>
                  <a:pt x="2924" y="3882"/>
                  <a:pt x="2931" y="3861"/>
                  <a:pt x="2939" y="3848"/>
                </a:cubicBezTo>
                <a:lnTo>
                  <a:pt x="2939" y="3848"/>
                </a:lnTo>
                <a:cubicBezTo>
                  <a:pt x="2956" y="3821"/>
                  <a:pt x="2958" y="3787"/>
                  <a:pt x="2944" y="3757"/>
                </a:cubicBezTo>
                <a:lnTo>
                  <a:pt x="2944" y="3757"/>
                </a:lnTo>
                <a:cubicBezTo>
                  <a:pt x="2907" y="3683"/>
                  <a:pt x="2886" y="3606"/>
                  <a:pt x="2886" y="3554"/>
                </a:cubicBezTo>
                <a:lnTo>
                  <a:pt x="2886" y="3554"/>
                </a:lnTo>
                <a:cubicBezTo>
                  <a:pt x="2886" y="3550"/>
                  <a:pt x="2886" y="3546"/>
                  <a:pt x="2886" y="3543"/>
                </a:cubicBezTo>
                <a:lnTo>
                  <a:pt x="2886" y="3543"/>
                </a:lnTo>
                <a:cubicBezTo>
                  <a:pt x="2888" y="3510"/>
                  <a:pt x="2896" y="3480"/>
                  <a:pt x="2911" y="3454"/>
                </a:cubicBezTo>
                <a:lnTo>
                  <a:pt x="2911" y="3454"/>
                </a:lnTo>
                <a:lnTo>
                  <a:pt x="2911" y="3454"/>
                </a:lnTo>
                <a:lnTo>
                  <a:pt x="2911" y="3454"/>
                </a:lnTo>
                <a:cubicBezTo>
                  <a:pt x="2912" y="3452"/>
                  <a:pt x="2913" y="3450"/>
                  <a:pt x="2915" y="3447"/>
                </a:cubicBezTo>
                <a:lnTo>
                  <a:pt x="2915" y="3447"/>
                </a:lnTo>
                <a:lnTo>
                  <a:pt x="2916" y="3445"/>
                </a:lnTo>
                <a:lnTo>
                  <a:pt x="2916" y="3445"/>
                </a:lnTo>
                <a:cubicBezTo>
                  <a:pt x="2917" y="3444"/>
                  <a:pt x="2918" y="3442"/>
                  <a:pt x="2919" y="3440"/>
                </a:cubicBezTo>
                <a:lnTo>
                  <a:pt x="2919" y="3440"/>
                </a:lnTo>
                <a:cubicBezTo>
                  <a:pt x="2921" y="3439"/>
                  <a:pt x="2922" y="3438"/>
                  <a:pt x="2923" y="3436"/>
                </a:cubicBezTo>
                <a:lnTo>
                  <a:pt x="2923" y="3436"/>
                </a:lnTo>
                <a:cubicBezTo>
                  <a:pt x="2923" y="3436"/>
                  <a:pt x="2924" y="3435"/>
                  <a:pt x="2924" y="3434"/>
                </a:cubicBezTo>
                <a:lnTo>
                  <a:pt x="2924" y="3434"/>
                </a:lnTo>
                <a:cubicBezTo>
                  <a:pt x="2932" y="3424"/>
                  <a:pt x="2941" y="3414"/>
                  <a:pt x="2952" y="3406"/>
                </a:cubicBezTo>
                <a:lnTo>
                  <a:pt x="2952" y="3406"/>
                </a:lnTo>
                <a:cubicBezTo>
                  <a:pt x="2993" y="3373"/>
                  <a:pt x="3052" y="3354"/>
                  <a:pt x="3117" y="3354"/>
                </a:cubicBezTo>
                <a:lnTo>
                  <a:pt x="3117" y="3354"/>
                </a:lnTo>
                <a:cubicBezTo>
                  <a:pt x="3192" y="3354"/>
                  <a:pt x="3253" y="3376"/>
                  <a:pt x="3294" y="3416"/>
                </a:cubicBezTo>
                <a:lnTo>
                  <a:pt x="3294" y="3416"/>
                </a:lnTo>
                <a:cubicBezTo>
                  <a:pt x="3315" y="3436"/>
                  <a:pt x="3331" y="3461"/>
                  <a:pt x="3340" y="3491"/>
                </a:cubicBezTo>
                <a:lnTo>
                  <a:pt x="3340" y="3491"/>
                </a:lnTo>
                <a:cubicBezTo>
                  <a:pt x="3346" y="3510"/>
                  <a:pt x="3349" y="3531"/>
                  <a:pt x="3349" y="3554"/>
                </a:cubicBezTo>
                <a:lnTo>
                  <a:pt x="3349" y="3554"/>
                </a:lnTo>
                <a:cubicBezTo>
                  <a:pt x="3349" y="3605"/>
                  <a:pt x="3326" y="3681"/>
                  <a:pt x="3288" y="3757"/>
                </a:cubicBezTo>
                <a:lnTo>
                  <a:pt x="3288" y="3757"/>
                </a:lnTo>
                <a:cubicBezTo>
                  <a:pt x="3273" y="3785"/>
                  <a:pt x="3275" y="3819"/>
                  <a:pt x="3292" y="3847"/>
                </a:cubicBezTo>
                <a:lnTo>
                  <a:pt x="3292" y="3847"/>
                </a:lnTo>
                <a:cubicBezTo>
                  <a:pt x="3292" y="3849"/>
                  <a:pt x="3294" y="3850"/>
                  <a:pt x="3295" y="3852"/>
                </a:cubicBezTo>
                <a:lnTo>
                  <a:pt x="3295" y="3852"/>
                </a:lnTo>
                <a:cubicBezTo>
                  <a:pt x="3303" y="3863"/>
                  <a:pt x="3318" y="3882"/>
                  <a:pt x="3329" y="3889"/>
                </a:cubicBezTo>
                <a:lnTo>
                  <a:pt x="4418" y="3889"/>
                </a:lnTo>
                <a:lnTo>
                  <a:pt x="4418" y="3889"/>
                </a:lnTo>
                <a:cubicBezTo>
                  <a:pt x="4418" y="1740"/>
                  <a:pt x="2679" y="0"/>
                  <a:pt x="52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15B562D9-FD7D-FC46-BBE8-AC6453DE5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948" y="3276164"/>
            <a:ext cx="4839877" cy="5482630"/>
          </a:xfrm>
          <a:custGeom>
            <a:avLst/>
            <a:gdLst>
              <a:gd name="T0" fmla="*/ 1524 w 3887"/>
              <a:gd name="T1" fmla="*/ 3905 h 4400"/>
              <a:gd name="T2" fmla="*/ 2215 w 3887"/>
              <a:gd name="T3" fmla="*/ 3889 h 4400"/>
              <a:gd name="T4" fmla="*/ 3886 w 3887"/>
              <a:gd name="T5" fmla="*/ 2222 h 4400"/>
              <a:gd name="T6" fmla="*/ 3886 w 3887"/>
              <a:gd name="T7" fmla="*/ 1525 h 4400"/>
              <a:gd name="T8" fmla="*/ 3851 w 3887"/>
              <a:gd name="T9" fmla="*/ 1491 h 4400"/>
              <a:gd name="T10" fmla="*/ 3760 w 3887"/>
              <a:gd name="T11" fmla="*/ 1487 h 4400"/>
              <a:gd name="T12" fmla="*/ 3557 w 3887"/>
              <a:gd name="T13" fmla="*/ 1545 h 4400"/>
              <a:gd name="T14" fmla="*/ 3546 w 3887"/>
              <a:gd name="T15" fmla="*/ 1544 h 4400"/>
              <a:gd name="T16" fmla="*/ 3457 w 3887"/>
              <a:gd name="T17" fmla="*/ 1520 h 4400"/>
              <a:gd name="T18" fmla="*/ 3457 w 3887"/>
              <a:gd name="T19" fmla="*/ 1520 h 4400"/>
              <a:gd name="T20" fmla="*/ 3451 w 3887"/>
              <a:gd name="T21" fmla="*/ 1516 h 4400"/>
              <a:gd name="T22" fmla="*/ 3448 w 3887"/>
              <a:gd name="T23" fmla="*/ 1514 h 4400"/>
              <a:gd name="T24" fmla="*/ 3444 w 3887"/>
              <a:gd name="T25" fmla="*/ 1511 h 4400"/>
              <a:gd name="T26" fmla="*/ 3439 w 3887"/>
              <a:gd name="T27" fmla="*/ 1508 h 4400"/>
              <a:gd name="T28" fmla="*/ 3437 w 3887"/>
              <a:gd name="T29" fmla="*/ 1507 h 4400"/>
              <a:gd name="T30" fmla="*/ 3409 w 3887"/>
              <a:gd name="T31" fmla="*/ 1478 h 4400"/>
              <a:gd name="T32" fmla="*/ 3357 w 3887"/>
              <a:gd name="T33" fmla="*/ 1313 h 4400"/>
              <a:gd name="T34" fmla="*/ 3418 w 3887"/>
              <a:gd name="T35" fmla="*/ 1137 h 4400"/>
              <a:gd name="T36" fmla="*/ 3494 w 3887"/>
              <a:gd name="T37" fmla="*/ 1091 h 4400"/>
              <a:gd name="T38" fmla="*/ 3557 w 3887"/>
              <a:gd name="T39" fmla="*/ 1081 h 4400"/>
              <a:gd name="T40" fmla="*/ 3760 w 3887"/>
              <a:gd name="T41" fmla="*/ 1143 h 4400"/>
              <a:gd name="T42" fmla="*/ 3850 w 3887"/>
              <a:gd name="T43" fmla="*/ 1139 h 4400"/>
              <a:gd name="T44" fmla="*/ 3855 w 3887"/>
              <a:gd name="T45" fmla="*/ 1135 h 4400"/>
              <a:gd name="T46" fmla="*/ 3886 w 3887"/>
              <a:gd name="T47" fmla="*/ 0 h 4400"/>
              <a:gd name="T48" fmla="*/ 0 w 3887"/>
              <a:gd name="T49" fmla="*/ 3889 h 4400"/>
              <a:gd name="T50" fmla="*/ 1160 w 3887"/>
              <a:gd name="T51" fmla="*/ 3889 h 4400"/>
              <a:gd name="T52" fmla="*/ 1168 w 3887"/>
              <a:gd name="T53" fmla="*/ 3902 h 4400"/>
              <a:gd name="T54" fmla="*/ 1171 w 3887"/>
              <a:gd name="T55" fmla="*/ 3906 h 4400"/>
              <a:gd name="T56" fmla="*/ 1175 w 3887"/>
              <a:gd name="T57" fmla="*/ 3997 h 4400"/>
              <a:gd name="T58" fmla="*/ 1114 w 3887"/>
              <a:gd name="T59" fmla="*/ 4200 h 4400"/>
              <a:gd name="T60" fmla="*/ 1123 w 3887"/>
              <a:gd name="T61" fmla="*/ 4264 h 4400"/>
              <a:gd name="T62" fmla="*/ 1170 w 3887"/>
              <a:gd name="T63" fmla="*/ 4339 h 4400"/>
              <a:gd name="T64" fmla="*/ 1346 w 3887"/>
              <a:gd name="T65" fmla="*/ 4399 h 4400"/>
              <a:gd name="T66" fmla="*/ 1511 w 3887"/>
              <a:gd name="T67" fmla="*/ 4348 h 4400"/>
              <a:gd name="T68" fmla="*/ 1539 w 3887"/>
              <a:gd name="T69" fmla="*/ 4319 h 4400"/>
              <a:gd name="T70" fmla="*/ 1540 w 3887"/>
              <a:gd name="T71" fmla="*/ 4318 h 4400"/>
              <a:gd name="T72" fmla="*/ 1544 w 3887"/>
              <a:gd name="T73" fmla="*/ 4313 h 4400"/>
              <a:gd name="T74" fmla="*/ 1546 w 3887"/>
              <a:gd name="T75" fmla="*/ 4309 h 4400"/>
              <a:gd name="T76" fmla="*/ 1548 w 3887"/>
              <a:gd name="T77" fmla="*/ 4307 h 4400"/>
              <a:gd name="T78" fmla="*/ 1552 w 3887"/>
              <a:gd name="T79" fmla="*/ 4300 h 4400"/>
              <a:gd name="T80" fmla="*/ 1552 w 3887"/>
              <a:gd name="T81" fmla="*/ 4300 h 4400"/>
              <a:gd name="T82" fmla="*/ 1577 w 3887"/>
              <a:gd name="T83" fmla="*/ 4211 h 4400"/>
              <a:gd name="T84" fmla="*/ 1578 w 3887"/>
              <a:gd name="T85" fmla="*/ 4200 h 4400"/>
              <a:gd name="T86" fmla="*/ 1519 w 3887"/>
              <a:gd name="T87" fmla="*/ 3996 h 4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887" h="4400">
                <a:moveTo>
                  <a:pt x="1524" y="3905"/>
                </a:moveTo>
                <a:lnTo>
                  <a:pt x="1524" y="3905"/>
                </a:lnTo>
                <a:cubicBezTo>
                  <a:pt x="1527" y="3901"/>
                  <a:pt x="1532" y="3894"/>
                  <a:pt x="1535" y="3890"/>
                </a:cubicBezTo>
                <a:lnTo>
                  <a:pt x="2215" y="3889"/>
                </a:lnTo>
                <a:lnTo>
                  <a:pt x="2215" y="3889"/>
                </a:lnTo>
                <a:cubicBezTo>
                  <a:pt x="2216" y="2968"/>
                  <a:pt x="2964" y="2222"/>
                  <a:pt x="3886" y="2222"/>
                </a:cubicBezTo>
                <a:lnTo>
                  <a:pt x="3886" y="1525"/>
                </a:lnTo>
                <a:lnTo>
                  <a:pt x="3886" y="1525"/>
                </a:lnTo>
                <a:cubicBezTo>
                  <a:pt x="3879" y="1512"/>
                  <a:pt x="3865" y="1500"/>
                  <a:pt x="3851" y="1491"/>
                </a:cubicBezTo>
                <a:lnTo>
                  <a:pt x="3851" y="1491"/>
                </a:lnTo>
                <a:cubicBezTo>
                  <a:pt x="3824" y="1474"/>
                  <a:pt x="3789" y="1472"/>
                  <a:pt x="3760" y="1487"/>
                </a:cubicBezTo>
                <a:lnTo>
                  <a:pt x="3760" y="1487"/>
                </a:lnTo>
                <a:cubicBezTo>
                  <a:pt x="3686" y="1523"/>
                  <a:pt x="3610" y="1545"/>
                  <a:pt x="3557" y="1545"/>
                </a:cubicBezTo>
                <a:lnTo>
                  <a:pt x="3557" y="1545"/>
                </a:lnTo>
                <a:cubicBezTo>
                  <a:pt x="3553" y="1545"/>
                  <a:pt x="3549" y="1545"/>
                  <a:pt x="3546" y="1544"/>
                </a:cubicBezTo>
                <a:lnTo>
                  <a:pt x="3546" y="1544"/>
                </a:lnTo>
                <a:cubicBezTo>
                  <a:pt x="3513" y="1543"/>
                  <a:pt x="3483" y="1535"/>
                  <a:pt x="3457" y="1520"/>
                </a:cubicBezTo>
                <a:lnTo>
                  <a:pt x="3457" y="1520"/>
                </a:lnTo>
                <a:lnTo>
                  <a:pt x="3457" y="1520"/>
                </a:lnTo>
                <a:lnTo>
                  <a:pt x="3457" y="1520"/>
                </a:lnTo>
                <a:cubicBezTo>
                  <a:pt x="3454" y="1518"/>
                  <a:pt x="3452" y="1517"/>
                  <a:pt x="3451" y="1516"/>
                </a:cubicBezTo>
                <a:lnTo>
                  <a:pt x="3451" y="1516"/>
                </a:lnTo>
                <a:cubicBezTo>
                  <a:pt x="3449" y="1515"/>
                  <a:pt x="3449" y="1515"/>
                  <a:pt x="3448" y="1514"/>
                </a:cubicBezTo>
                <a:lnTo>
                  <a:pt x="3448" y="1514"/>
                </a:lnTo>
                <a:cubicBezTo>
                  <a:pt x="3446" y="1513"/>
                  <a:pt x="3445" y="1512"/>
                  <a:pt x="3444" y="1511"/>
                </a:cubicBezTo>
                <a:lnTo>
                  <a:pt x="3444" y="1511"/>
                </a:lnTo>
                <a:cubicBezTo>
                  <a:pt x="3442" y="1510"/>
                  <a:pt x="3440" y="1509"/>
                  <a:pt x="3439" y="1508"/>
                </a:cubicBezTo>
                <a:lnTo>
                  <a:pt x="3439" y="1508"/>
                </a:lnTo>
                <a:cubicBezTo>
                  <a:pt x="3438" y="1507"/>
                  <a:pt x="3438" y="1507"/>
                  <a:pt x="3437" y="1507"/>
                </a:cubicBezTo>
                <a:lnTo>
                  <a:pt x="3437" y="1507"/>
                </a:lnTo>
                <a:cubicBezTo>
                  <a:pt x="3427" y="1498"/>
                  <a:pt x="3418" y="1489"/>
                  <a:pt x="3409" y="1478"/>
                </a:cubicBezTo>
                <a:lnTo>
                  <a:pt x="3409" y="1478"/>
                </a:lnTo>
                <a:cubicBezTo>
                  <a:pt x="3375" y="1437"/>
                  <a:pt x="3357" y="1379"/>
                  <a:pt x="3357" y="1313"/>
                </a:cubicBezTo>
                <a:lnTo>
                  <a:pt x="3357" y="1313"/>
                </a:lnTo>
                <a:cubicBezTo>
                  <a:pt x="3357" y="1238"/>
                  <a:pt x="3379" y="1177"/>
                  <a:pt x="3418" y="1137"/>
                </a:cubicBezTo>
                <a:lnTo>
                  <a:pt x="3418" y="1137"/>
                </a:lnTo>
                <a:cubicBezTo>
                  <a:pt x="3439" y="1115"/>
                  <a:pt x="3464" y="1100"/>
                  <a:pt x="3494" y="1091"/>
                </a:cubicBezTo>
                <a:lnTo>
                  <a:pt x="3494" y="1091"/>
                </a:lnTo>
                <a:cubicBezTo>
                  <a:pt x="3513" y="1085"/>
                  <a:pt x="3534" y="1081"/>
                  <a:pt x="3557" y="1081"/>
                </a:cubicBezTo>
                <a:lnTo>
                  <a:pt x="3557" y="1081"/>
                </a:lnTo>
                <a:cubicBezTo>
                  <a:pt x="3608" y="1081"/>
                  <a:pt x="3684" y="1104"/>
                  <a:pt x="3760" y="1143"/>
                </a:cubicBezTo>
                <a:lnTo>
                  <a:pt x="3760" y="1143"/>
                </a:lnTo>
                <a:cubicBezTo>
                  <a:pt x="3788" y="1158"/>
                  <a:pt x="3823" y="1155"/>
                  <a:pt x="3850" y="1139"/>
                </a:cubicBezTo>
                <a:lnTo>
                  <a:pt x="3850" y="1139"/>
                </a:lnTo>
                <a:cubicBezTo>
                  <a:pt x="3852" y="1138"/>
                  <a:pt x="3854" y="1137"/>
                  <a:pt x="3855" y="1135"/>
                </a:cubicBezTo>
                <a:lnTo>
                  <a:pt x="3855" y="1135"/>
                </a:lnTo>
                <a:cubicBezTo>
                  <a:pt x="3867" y="1127"/>
                  <a:pt x="3879" y="1115"/>
                  <a:pt x="3886" y="1103"/>
                </a:cubicBezTo>
                <a:lnTo>
                  <a:pt x="3886" y="0"/>
                </a:lnTo>
                <a:lnTo>
                  <a:pt x="3886" y="0"/>
                </a:lnTo>
                <a:cubicBezTo>
                  <a:pt x="1736" y="0"/>
                  <a:pt x="0" y="1740"/>
                  <a:pt x="0" y="3889"/>
                </a:cubicBezTo>
                <a:lnTo>
                  <a:pt x="1160" y="3889"/>
                </a:lnTo>
                <a:lnTo>
                  <a:pt x="1160" y="3889"/>
                </a:lnTo>
                <a:cubicBezTo>
                  <a:pt x="1162" y="3893"/>
                  <a:pt x="1165" y="3899"/>
                  <a:pt x="1168" y="3902"/>
                </a:cubicBezTo>
                <a:lnTo>
                  <a:pt x="1168" y="3902"/>
                </a:lnTo>
                <a:cubicBezTo>
                  <a:pt x="1169" y="3904"/>
                  <a:pt x="1170" y="3905"/>
                  <a:pt x="1171" y="3906"/>
                </a:cubicBezTo>
                <a:lnTo>
                  <a:pt x="1171" y="3906"/>
                </a:lnTo>
                <a:cubicBezTo>
                  <a:pt x="1188" y="3935"/>
                  <a:pt x="1190" y="3968"/>
                  <a:pt x="1175" y="3997"/>
                </a:cubicBezTo>
                <a:lnTo>
                  <a:pt x="1175" y="3997"/>
                </a:lnTo>
                <a:cubicBezTo>
                  <a:pt x="1136" y="4073"/>
                  <a:pt x="1114" y="4149"/>
                  <a:pt x="1114" y="4200"/>
                </a:cubicBezTo>
                <a:lnTo>
                  <a:pt x="1114" y="4200"/>
                </a:lnTo>
                <a:cubicBezTo>
                  <a:pt x="1114" y="4223"/>
                  <a:pt x="1117" y="4244"/>
                  <a:pt x="1123" y="4264"/>
                </a:cubicBezTo>
                <a:lnTo>
                  <a:pt x="1123" y="4264"/>
                </a:lnTo>
                <a:cubicBezTo>
                  <a:pt x="1132" y="4292"/>
                  <a:pt x="1148" y="4318"/>
                  <a:pt x="1170" y="4339"/>
                </a:cubicBezTo>
                <a:lnTo>
                  <a:pt x="1170" y="4339"/>
                </a:lnTo>
                <a:cubicBezTo>
                  <a:pt x="1210" y="4377"/>
                  <a:pt x="1270" y="4399"/>
                  <a:pt x="1346" y="4399"/>
                </a:cubicBezTo>
                <a:lnTo>
                  <a:pt x="1346" y="4399"/>
                </a:lnTo>
                <a:cubicBezTo>
                  <a:pt x="1411" y="4399"/>
                  <a:pt x="1470" y="4381"/>
                  <a:pt x="1511" y="4348"/>
                </a:cubicBezTo>
                <a:lnTo>
                  <a:pt x="1511" y="4348"/>
                </a:lnTo>
                <a:cubicBezTo>
                  <a:pt x="1521" y="4340"/>
                  <a:pt x="1530" y="4330"/>
                  <a:pt x="1539" y="4319"/>
                </a:cubicBezTo>
                <a:lnTo>
                  <a:pt x="1539" y="4319"/>
                </a:lnTo>
                <a:cubicBezTo>
                  <a:pt x="1539" y="4319"/>
                  <a:pt x="1539" y="4319"/>
                  <a:pt x="1540" y="4318"/>
                </a:cubicBezTo>
                <a:lnTo>
                  <a:pt x="1540" y="4318"/>
                </a:lnTo>
                <a:cubicBezTo>
                  <a:pt x="1541" y="4316"/>
                  <a:pt x="1543" y="4314"/>
                  <a:pt x="1544" y="4313"/>
                </a:cubicBezTo>
                <a:lnTo>
                  <a:pt x="1544" y="4313"/>
                </a:lnTo>
                <a:cubicBezTo>
                  <a:pt x="1544" y="4312"/>
                  <a:pt x="1545" y="4310"/>
                  <a:pt x="1546" y="4309"/>
                </a:cubicBezTo>
                <a:lnTo>
                  <a:pt x="1546" y="4309"/>
                </a:lnTo>
                <a:cubicBezTo>
                  <a:pt x="1547" y="4308"/>
                  <a:pt x="1548" y="4307"/>
                  <a:pt x="1548" y="4307"/>
                </a:cubicBezTo>
                <a:lnTo>
                  <a:pt x="1548" y="4307"/>
                </a:lnTo>
                <a:cubicBezTo>
                  <a:pt x="1549" y="4304"/>
                  <a:pt x="1550" y="4302"/>
                  <a:pt x="1552" y="4300"/>
                </a:cubicBezTo>
                <a:lnTo>
                  <a:pt x="1552" y="4300"/>
                </a:lnTo>
                <a:lnTo>
                  <a:pt x="1552" y="4300"/>
                </a:lnTo>
                <a:lnTo>
                  <a:pt x="1552" y="4300"/>
                </a:lnTo>
                <a:cubicBezTo>
                  <a:pt x="1567" y="4274"/>
                  <a:pt x="1576" y="4244"/>
                  <a:pt x="1577" y="4211"/>
                </a:cubicBezTo>
                <a:lnTo>
                  <a:pt x="1577" y="4211"/>
                </a:lnTo>
                <a:cubicBezTo>
                  <a:pt x="1578" y="4208"/>
                  <a:pt x="1578" y="4204"/>
                  <a:pt x="1578" y="4200"/>
                </a:cubicBezTo>
                <a:lnTo>
                  <a:pt x="1578" y="4200"/>
                </a:lnTo>
                <a:cubicBezTo>
                  <a:pt x="1578" y="4147"/>
                  <a:pt x="1555" y="4072"/>
                  <a:pt x="1519" y="3996"/>
                </a:cubicBezTo>
                <a:lnTo>
                  <a:pt x="1519" y="3996"/>
                </a:lnTo>
                <a:cubicBezTo>
                  <a:pt x="1505" y="3967"/>
                  <a:pt x="1506" y="3933"/>
                  <a:pt x="1524" y="39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DB04C3A4-4F62-3B45-8C79-9DFFFB4B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5495" y="10516752"/>
            <a:ext cx="4383908" cy="54936"/>
          </a:xfrm>
          <a:custGeom>
            <a:avLst/>
            <a:gdLst>
              <a:gd name="T0" fmla="*/ 3516 w 3517"/>
              <a:gd name="T1" fmla="*/ 41 h 42"/>
              <a:gd name="T2" fmla="*/ 0 w 3517"/>
              <a:gd name="T3" fmla="*/ 41 h 42"/>
              <a:gd name="T4" fmla="*/ 0 w 3517"/>
              <a:gd name="T5" fmla="*/ 0 h 42"/>
              <a:gd name="T6" fmla="*/ 3516 w 3517"/>
              <a:gd name="T7" fmla="*/ 0 h 42"/>
              <a:gd name="T8" fmla="*/ 3516 w 3517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7" h="42">
                <a:moveTo>
                  <a:pt x="3516" y="41"/>
                </a:moveTo>
                <a:lnTo>
                  <a:pt x="0" y="41"/>
                </a:lnTo>
                <a:lnTo>
                  <a:pt x="0" y="0"/>
                </a:lnTo>
                <a:lnTo>
                  <a:pt x="3516" y="0"/>
                </a:lnTo>
                <a:lnTo>
                  <a:pt x="3516" y="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5" name="Freeform 45">
            <a:extLst>
              <a:ext uri="{FF2B5EF4-FFF2-40B4-BE49-F238E27FC236}">
                <a16:creationId xmlns:a16="http://schemas.microsoft.com/office/drawing/2014/main" id="{66C90607-D4CF-B74B-8C69-9B891B110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665" y="10516752"/>
            <a:ext cx="4383908" cy="54936"/>
          </a:xfrm>
          <a:custGeom>
            <a:avLst/>
            <a:gdLst>
              <a:gd name="T0" fmla="*/ 3517 w 3518"/>
              <a:gd name="T1" fmla="*/ 41 h 42"/>
              <a:gd name="T2" fmla="*/ 0 w 3518"/>
              <a:gd name="T3" fmla="*/ 41 h 42"/>
              <a:gd name="T4" fmla="*/ 0 w 3518"/>
              <a:gd name="T5" fmla="*/ 0 h 42"/>
              <a:gd name="T6" fmla="*/ 3517 w 3518"/>
              <a:gd name="T7" fmla="*/ 0 h 42"/>
              <a:gd name="T8" fmla="*/ 3517 w 3518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8" h="42">
                <a:moveTo>
                  <a:pt x="3517" y="41"/>
                </a:moveTo>
                <a:lnTo>
                  <a:pt x="0" y="41"/>
                </a:lnTo>
                <a:lnTo>
                  <a:pt x="0" y="0"/>
                </a:lnTo>
                <a:lnTo>
                  <a:pt x="3517" y="0"/>
                </a:lnTo>
                <a:lnTo>
                  <a:pt x="3517" y="4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6" name="Freeform 46">
            <a:extLst>
              <a:ext uri="{FF2B5EF4-FFF2-40B4-BE49-F238E27FC236}">
                <a16:creationId xmlns:a16="http://schemas.microsoft.com/office/drawing/2014/main" id="{F79DA23A-2239-F649-9B6E-F6A7FC37A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489" y="10313486"/>
            <a:ext cx="455969" cy="455972"/>
          </a:xfrm>
          <a:custGeom>
            <a:avLst/>
            <a:gdLst>
              <a:gd name="T0" fmla="*/ 367 w 368"/>
              <a:gd name="T1" fmla="*/ 183 h 368"/>
              <a:gd name="T2" fmla="*/ 367 w 368"/>
              <a:gd name="T3" fmla="*/ 183 h 368"/>
              <a:gd name="T4" fmla="*/ 184 w 368"/>
              <a:gd name="T5" fmla="*/ 367 h 368"/>
              <a:gd name="T6" fmla="*/ 184 w 368"/>
              <a:gd name="T7" fmla="*/ 367 h 368"/>
              <a:gd name="T8" fmla="*/ 0 w 368"/>
              <a:gd name="T9" fmla="*/ 183 h 368"/>
              <a:gd name="T10" fmla="*/ 0 w 368"/>
              <a:gd name="T11" fmla="*/ 183 h 368"/>
              <a:gd name="T12" fmla="*/ 184 w 368"/>
              <a:gd name="T13" fmla="*/ 0 h 368"/>
              <a:gd name="T14" fmla="*/ 184 w 368"/>
              <a:gd name="T15" fmla="*/ 0 h 368"/>
              <a:gd name="T16" fmla="*/ 367 w 368"/>
              <a:gd name="T17" fmla="*/ 183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8" h="368">
                <a:moveTo>
                  <a:pt x="367" y="183"/>
                </a:moveTo>
                <a:lnTo>
                  <a:pt x="367" y="183"/>
                </a:lnTo>
                <a:cubicBezTo>
                  <a:pt x="367" y="284"/>
                  <a:pt x="286" y="367"/>
                  <a:pt x="184" y="367"/>
                </a:cubicBezTo>
                <a:lnTo>
                  <a:pt x="184" y="367"/>
                </a:lnTo>
                <a:cubicBezTo>
                  <a:pt x="83" y="367"/>
                  <a:pt x="0" y="284"/>
                  <a:pt x="0" y="183"/>
                </a:cubicBezTo>
                <a:lnTo>
                  <a:pt x="0" y="183"/>
                </a:lnTo>
                <a:cubicBezTo>
                  <a:pt x="0" y="82"/>
                  <a:pt x="83" y="0"/>
                  <a:pt x="184" y="0"/>
                </a:cubicBezTo>
                <a:lnTo>
                  <a:pt x="184" y="0"/>
                </a:lnTo>
                <a:cubicBezTo>
                  <a:pt x="286" y="0"/>
                  <a:pt x="367" y="82"/>
                  <a:pt x="367" y="18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7" name="Freeform 47">
            <a:extLst>
              <a:ext uri="{FF2B5EF4-FFF2-40B4-BE49-F238E27FC236}">
                <a16:creationId xmlns:a16="http://schemas.microsoft.com/office/drawing/2014/main" id="{1131BF4E-BC7E-014E-88B9-09FB0246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2188" y="10313486"/>
            <a:ext cx="455972" cy="455972"/>
          </a:xfrm>
          <a:custGeom>
            <a:avLst/>
            <a:gdLst>
              <a:gd name="T0" fmla="*/ 367 w 368"/>
              <a:gd name="T1" fmla="*/ 183 h 368"/>
              <a:gd name="T2" fmla="*/ 367 w 368"/>
              <a:gd name="T3" fmla="*/ 183 h 368"/>
              <a:gd name="T4" fmla="*/ 184 w 368"/>
              <a:gd name="T5" fmla="*/ 367 h 368"/>
              <a:gd name="T6" fmla="*/ 184 w 368"/>
              <a:gd name="T7" fmla="*/ 367 h 368"/>
              <a:gd name="T8" fmla="*/ 0 w 368"/>
              <a:gd name="T9" fmla="*/ 183 h 368"/>
              <a:gd name="T10" fmla="*/ 0 w 368"/>
              <a:gd name="T11" fmla="*/ 183 h 368"/>
              <a:gd name="T12" fmla="*/ 184 w 368"/>
              <a:gd name="T13" fmla="*/ 0 h 368"/>
              <a:gd name="T14" fmla="*/ 184 w 368"/>
              <a:gd name="T15" fmla="*/ 0 h 368"/>
              <a:gd name="T16" fmla="*/ 367 w 368"/>
              <a:gd name="T17" fmla="*/ 183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8" h="368">
                <a:moveTo>
                  <a:pt x="367" y="183"/>
                </a:moveTo>
                <a:lnTo>
                  <a:pt x="367" y="183"/>
                </a:lnTo>
                <a:cubicBezTo>
                  <a:pt x="367" y="284"/>
                  <a:pt x="285" y="367"/>
                  <a:pt x="184" y="367"/>
                </a:cubicBezTo>
                <a:lnTo>
                  <a:pt x="184" y="367"/>
                </a:lnTo>
                <a:cubicBezTo>
                  <a:pt x="82" y="367"/>
                  <a:pt x="0" y="284"/>
                  <a:pt x="0" y="183"/>
                </a:cubicBezTo>
                <a:lnTo>
                  <a:pt x="0" y="183"/>
                </a:lnTo>
                <a:cubicBezTo>
                  <a:pt x="0" y="82"/>
                  <a:pt x="82" y="0"/>
                  <a:pt x="184" y="0"/>
                </a:cubicBezTo>
                <a:lnTo>
                  <a:pt x="184" y="0"/>
                </a:lnTo>
                <a:cubicBezTo>
                  <a:pt x="285" y="0"/>
                  <a:pt x="367" y="82"/>
                  <a:pt x="367" y="18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8" name="Freeform 48">
            <a:extLst>
              <a:ext uri="{FF2B5EF4-FFF2-40B4-BE49-F238E27FC236}">
                <a16:creationId xmlns:a16="http://schemas.microsoft.com/office/drawing/2014/main" id="{3FD043FC-EEA5-734C-8769-74B30A68A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5664" y="9720172"/>
            <a:ext cx="1367913" cy="1367912"/>
          </a:xfrm>
          <a:custGeom>
            <a:avLst/>
            <a:gdLst>
              <a:gd name="T0" fmla="*/ 374 w 1098"/>
              <a:gd name="T1" fmla="*/ 668 h 1099"/>
              <a:gd name="T2" fmla="*/ 450 w 1098"/>
              <a:gd name="T3" fmla="*/ 783 h 1099"/>
              <a:gd name="T4" fmla="*/ 473 w 1098"/>
              <a:gd name="T5" fmla="*/ 798 h 1099"/>
              <a:gd name="T6" fmla="*/ 568 w 1098"/>
              <a:gd name="T7" fmla="*/ 714 h 1099"/>
              <a:gd name="T8" fmla="*/ 220 w 1098"/>
              <a:gd name="T9" fmla="*/ 898 h 1099"/>
              <a:gd name="T10" fmla="*/ 746 w 1098"/>
              <a:gd name="T11" fmla="*/ 914 h 1099"/>
              <a:gd name="T12" fmla="*/ 745 w 1098"/>
              <a:gd name="T13" fmla="*/ 912 h 1099"/>
              <a:gd name="T14" fmla="*/ 596 w 1098"/>
              <a:gd name="T15" fmla="*/ 664 h 1099"/>
              <a:gd name="T16" fmla="*/ 573 w 1098"/>
              <a:gd name="T17" fmla="*/ 648 h 1099"/>
              <a:gd name="T18" fmla="*/ 555 w 1098"/>
              <a:gd name="T19" fmla="*/ 656 h 1099"/>
              <a:gd name="T20" fmla="*/ 397 w 1098"/>
              <a:gd name="T21" fmla="*/ 614 h 1099"/>
              <a:gd name="T22" fmla="*/ 374 w 1098"/>
              <a:gd name="T23" fmla="*/ 599 h 1099"/>
              <a:gd name="T24" fmla="*/ 353 w 1098"/>
              <a:gd name="T25" fmla="*/ 610 h 1099"/>
              <a:gd name="T26" fmla="*/ 153 w 1098"/>
              <a:gd name="T27" fmla="*/ 910 h 1099"/>
              <a:gd name="T28" fmla="*/ 154 w 1098"/>
              <a:gd name="T29" fmla="*/ 910 h 1099"/>
              <a:gd name="T30" fmla="*/ 149 w 1098"/>
              <a:gd name="T31" fmla="*/ 923 h 1099"/>
              <a:gd name="T32" fmla="*/ 723 w 1098"/>
              <a:gd name="T33" fmla="*/ 948 h 1099"/>
              <a:gd name="T34" fmla="*/ 748 w 1098"/>
              <a:gd name="T35" fmla="*/ 923 h 1099"/>
              <a:gd name="T36" fmla="*/ 746 w 1098"/>
              <a:gd name="T37" fmla="*/ 914 h 1099"/>
              <a:gd name="T38" fmla="*/ 848 w 1098"/>
              <a:gd name="T39" fmla="*/ 998 h 1099"/>
              <a:gd name="T40" fmla="*/ 99 w 1098"/>
              <a:gd name="T41" fmla="*/ 1048 h 1099"/>
              <a:gd name="T42" fmla="*/ 49 w 1098"/>
              <a:gd name="T43" fmla="*/ 998 h 1099"/>
              <a:gd name="T44" fmla="*/ 49 w 1098"/>
              <a:gd name="T45" fmla="*/ 299 h 1099"/>
              <a:gd name="T46" fmla="*/ 798 w 1098"/>
              <a:gd name="T47" fmla="*/ 250 h 1099"/>
              <a:gd name="T48" fmla="*/ 848 w 1098"/>
              <a:gd name="T49" fmla="*/ 299 h 1099"/>
              <a:gd name="T50" fmla="*/ 798 w 1098"/>
              <a:gd name="T51" fmla="*/ 200 h 1099"/>
              <a:gd name="T52" fmla="*/ 99 w 1098"/>
              <a:gd name="T53" fmla="*/ 200 h 1099"/>
              <a:gd name="T54" fmla="*/ 0 w 1098"/>
              <a:gd name="T55" fmla="*/ 998 h 1099"/>
              <a:gd name="T56" fmla="*/ 99 w 1098"/>
              <a:gd name="T57" fmla="*/ 1098 h 1099"/>
              <a:gd name="T58" fmla="*/ 798 w 1098"/>
              <a:gd name="T59" fmla="*/ 1098 h 1099"/>
              <a:gd name="T60" fmla="*/ 897 w 1098"/>
              <a:gd name="T61" fmla="*/ 299 h 1099"/>
              <a:gd name="T62" fmla="*/ 798 w 1098"/>
              <a:gd name="T63" fmla="*/ 200 h 1099"/>
              <a:gd name="T64" fmla="*/ 299 w 1098"/>
              <a:gd name="T65" fmla="*/ 0 h 1099"/>
              <a:gd name="T66" fmla="*/ 199 w 1098"/>
              <a:gd name="T67" fmla="*/ 100 h 1099"/>
              <a:gd name="T68" fmla="*/ 199 w 1098"/>
              <a:gd name="T69" fmla="*/ 125 h 1099"/>
              <a:gd name="T70" fmla="*/ 224 w 1098"/>
              <a:gd name="T71" fmla="*/ 150 h 1099"/>
              <a:gd name="T72" fmla="*/ 249 w 1098"/>
              <a:gd name="T73" fmla="*/ 100 h 1099"/>
              <a:gd name="T74" fmla="*/ 299 w 1098"/>
              <a:gd name="T75" fmla="*/ 50 h 1099"/>
              <a:gd name="T76" fmla="*/ 997 w 1098"/>
              <a:gd name="T77" fmla="*/ 50 h 1099"/>
              <a:gd name="T78" fmla="*/ 1047 w 1098"/>
              <a:gd name="T79" fmla="*/ 798 h 1099"/>
              <a:gd name="T80" fmla="*/ 997 w 1098"/>
              <a:gd name="T81" fmla="*/ 848 h 1099"/>
              <a:gd name="T82" fmla="*/ 972 w 1098"/>
              <a:gd name="T83" fmla="*/ 848 h 1099"/>
              <a:gd name="T84" fmla="*/ 948 w 1098"/>
              <a:gd name="T85" fmla="*/ 874 h 1099"/>
              <a:gd name="T86" fmla="*/ 997 w 1098"/>
              <a:gd name="T87" fmla="*/ 898 h 1099"/>
              <a:gd name="T88" fmla="*/ 1097 w 1098"/>
              <a:gd name="T89" fmla="*/ 798 h 1099"/>
              <a:gd name="T90" fmla="*/ 1097 w 1098"/>
              <a:gd name="T91" fmla="*/ 100 h 1099"/>
              <a:gd name="T92" fmla="*/ 249 w 1098"/>
              <a:gd name="T93" fmla="*/ 400 h 1099"/>
              <a:gd name="T94" fmla="*/ 299 w 1098"/>
              <a:gd name="T95" fmla="*/ 449 h 1099"/>
              <a:gd name="T96" fmla="*/ 249 w 1098"/>
              <a:gd name="T97" fmla="*/ 499 h 1099"/>
              <a:gd name="T98" fmla="*/ 199 w 1098"/>
              <a:gd name="T99" fmla="*/ 449 h 1099"/>
              <a:gd name="T100" fmla="*/ 249 w 1098"/>
              <a:gd name="T101" fmla="*/ 400 h 1099"/>
              <a:gd name="T102" fmla="*/ 249 w 1098"/>
              <a:gd name="T103" fmla="*/ 549 h 1099"/>
              <a:gd name="T104" fmla="*/ 349 w 1098"/>
              <a:gd name="T105" fmla="*/ 449 h 1099"/>
              <a:gd name="T106" fmla="*/ 249 w 1098"/>
              <a:gd name="T107" fmla="*/ 349 h 1099"/>
              <a:gd name="T108" fmla="*/ 149 w 1098"/>
              <a:gd name="T109" fmla="*/ 449 h 1099"/>
              <a:gd name="T110" fmla="*/ 249 w 1098"/>
              <a:gd name="T111" fmla="*/ 549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98" h="1099">
                <a:moveTo>
                  <a:pt x="220" y="898"/>
                </a:moveTo>
                <a:lnTo>
                  <a:pt x="374" y="668"/>
                </a:lnTo>
                <a:lnTo>
                  <a:pt x="450" y="783"/>
                </a:lnTo>
                <a:lnTo>
                  <a:pt x="450" y="783"/>
                </a:lnTo>
                <a:cubicBezTo>
                  <a:pt x="454" y="792"/>
                  <a:pt x="463" y="798"/>
                  <a:pt x="473" y="798"/>
                </a:cubicBezTo>
                <a:lnTo>
                  <a:pt x="473" y="798"/>
                </a:lnTo>
                <a:cubicBezTo>
                  <a:pt x="480" y="798"/>
                  <a:pt x="486" y="796"/>
                  <a:pt x="491" y="791"/>
                </a:cubicBezTo>
                <a:lnTo>
                  <a:pt x="568" y="714"/>
                </a:lnTo>
                <a:lnTo>
                  <a:pt x="679" y="898"/>
                </a:lnTo>
                <a:lnTo>
                  <a:pt x="220" y="898"/>
                </a:lnTo>
                <a:close/>
                <a:moveTo>
                  <a:pt x="746" y="914"/>
                </a:moveTo>
                <a:lnTo>
                  <a:pt x="746" y="914"/>
                </a:lnTo>
                <a:lnTo>
                  <a:pt x="746" y="914"/>
                </a:lnTo>
                <a:cubicBezTo>
                  <a:pt x="746" y="913"/>
                  <a:pt x="745" y="913"/>
                  <a:pt x="745" y="912"/>
                </a:cubicBezTo>
                <a:lnTo>
                  <a:pt x="596" y="664"/>
                </a:lnTo>
                <a:lnTo>
                  <a:pt x="596" y="664"/>
                </a:lnTo>
                <a:lnTo>
                  <a:pt x="596" y="664"/>
                </a:lnTo>
                <a:cubicBezTo>
                  <a:pt x="593" y="655"/>
                  <a:pt x="583" y="648"/>
                  <a:pt x="573" y="648"/>
                </a:cubicBezTo>
                <a:lnTo>
                  <a:pt x="573" y="648"/>
                </a:lnTo>
                <a:cubicBezTo>
                  <a:pt x="566" y="648"/>
                  <a:pt x="560" y="652"/>
                  <a:pt x="555" y="656"/>
                </a:cubicBezTo>
                <a:lnTo>
                  <a:pt x="477" y="735"/>
                </a:lnTo>
                <a:lnTo>
                  <a:pt x="397" y="614"/>
                </a:lnTo>
                <a:lnTo>
                  <a:pt x="397" y="614"/>
                </a:lnTo>
                <a:cubicBezTo>
                  <a:pt x="393" y="605"/>
                  <a:pt x="384" y="599"/>
                  <a:pt x="374" y="599"/>
                </a:cubicBezTo>
                <a:lnTo>
                  <a:pt x="374" y="599"/>
                </a:lnTo>
                <a:cubicBezTo>
                  <a:pt x="365" y="599"/>
                  <a:pt x="358" y="604"/>
                  <a:pt x="353" y="610"/>
                </a:cubicBezTo>
                <a:lnTo>
                  <a:pt x="353" y="610"/>
                </a:lnTo>
                <a:lnTo>
                  <a:pt x="153" y="910"/>
                </a:lnTo>
                <a:lnTo>
                  <a:pt x="154" y="910"/>
                </a:lnTo>
                <a:lnTo>
                  <a:pt x="154" y="910"/>
                </a:lnTo>
                <a:cubicBezTo>
                  <a:pt x="151" y="913"/>
                  <a:pt x="149" y="918"/>
                  <a:pt x="149" y="923"/>
                </a:cubicBezTo>
                <a:lnTo>
                  <a:pt x="149" y="923"/>
                </a:lnTo>
                <a:cubicBezTo>
                  <a:pt x="149" y="937"/>
                  <a:pt x="160" y="948"/>
                  <a:pt x="174" y="948"/>
                </a:cubicBezTo>
                <a:lnTo>
                  <a:pt x="723" y="948"/>
                </a:lnTo>
                <a:lnTo>
                  <a:pt x="723" y="948"/>
                </a:lnTo>
                <a:cubicBezTo>
                  <a:pt x="736" y="948"/>
                  <a:pt x="748" y="937"/>
                  <a:pt x="748" y="923"/>
                </a:cubicBezTo>
                <a:lnTo>
                  <a:pt x="748" y="923"/>
                </a:lnTo>
                <a:cubicBezTo>
                  <a:pt x="748" y="920"/>
                  <a:pt x="747" y="917"/>
                  <a:pt x="746" y="914"/>
                </a:cubicBezTo>
                <a:close/>
                <a:moveTo>
                  <a:pt x="848" y="998"/>
                </a:moveTo>
                <a:lnTo>
                  <a:pt x="848" y="998"/>
                </a:lnTo>
                <a:cubicBezTo>
                  <a:pt x="848" y="1026"/>
                  <a:pt x="825" y="1048"/>
                  <a:pt x="798" y="1048"/>
                </a:cubicBezTo>
                <a:lnTo>
                  <a:pt x="99" y="1048"/>
                </a:lnTo>
                <a:lnTo>
                  <a:pt x="99" y="1048"/>
                </a:lnTo>
                <a:cubicBezTo>
                  <a:pt x="72" y="1048"/>
                  <a:pt x="49" y="1026"/>
                  <a:pt x="49" y="998"/>
                </a:cubicBezTo>
                <a:lnTo>
                  <a:pt x="49" y="299"/>
                </a:lnTo>
                <a:lnTo>
                  <a:pt x="49" y="299"/>
                </a:lnTo>
                <a:cubicBezTo>
                  <a:pt x="49" y="272"/>
                  <a:pt x="72" y="250"/>
                  <a:pt x="99" y="250"/>
                </a:cubicBezTo>
                <a:lnTo>
                  <a:pt x="798" y="250"/>
                </a:lnTo>
                <a:lnTo>
                  <a:pt x="798" y="250"/>
                </a:lnTo>
                <a:cubicBezTo>
                  <a:pt x="825" y="250"/>
                  <a:pt x="848" y="272"/>
                  <a:pt x="848" y="299"/>
                </a:cubicBezTo>
                <a:lnTo>
                  <a:pt x="848" y="998"/>
                </a:lnTo>
                <a:close/>
                <a:moveTo>
                  <a:pt x="798" y="200"/>
                </a:moveTo>
                <a:lnTo>
                  <a:pt x="99" y="200"/>
                </a:lnTo>
                <a:lnTo>
                  <a:pt x="99" y="200"/>
                </a:lnTo>
                <a:cubicBezTo>
                  <a:pt x="44" y="200"/>
                  <a:pt x="0" y="244"/>
                  <a:pt x="0" y="299"/>
                </a:cubicBezTo>
                <a:lnTo>
                  <a:pt x="0" y="998"/>
                </a:lnTo>
                <a:lnTo>
                  <a:pt x="0" y="998"/>
                </a:lnTo>
                <a:cubicBezTo>
                  <a:pt x="0" y="1054"/>
                  <a:pt x="44" y="1098"/>
                  <a:pt x="99" y="1098"/>
                </a:cubicBezTo>
                <a:lnTo>
                  <a:pt x="798" y="1098"/>
                </a:lnTo>
                <a:lnTo>
                  <a:pt x="798" y="1098"/>
                </a:lnTo>
                <a:cubicBezTo>
                  <a:pt x="853" y="1098"/>
                  <a:pt x="897" y="1054"/>
                  <a:pt x="897" y="998"/>
                </a:cubicBezTo>
                <a:lnTo>
                  <a:pt x="897" y="299"/>
                </a:lnTo>
                <a:lnTo>
                  <a:pt x="897" y="299"/>
                </a:lnTo>
                <a:cubicBezTo>
                  <a:pt x="897" y="244"/>
                  <a:pt x="853" y="200"/>
                  <a:pt x="798" y="200"/>
                </a:cubicBezTo>
                <a:close/>
                <a:moveTo>
                  <a:pt x="997" y="0"/>
                </a:moveTo>
                <a:lnTo>
                  <a:pt x="299" y="0"/>
                </a:lnTo>
                <a:lnTo>
                  <a:pt x="299" y="0"/>
                </a:lnTo>
                <a:cubicBezTo>
                  <a:pt x="243" y="0"/>
                  <a:pt x="199" y="45"/>
                  <a:pt x="199" y="100"/>
                </a:cubicBezTo>
                <a:lnTo>
                  <a:pt x="199" y="125"/>
                </a:lnTo>
                <a:lnTo>
                  <a:pt x="199" y="125"/>
                </a:lnTo>
                <a:cubicBezTo>
                  <a:pt x="199" y="138"/>
                  <a:pt x="210" y="150"/>
                  <a:pt x="224" y="150"/>
                </a:cubicBezTo>
                <a:lnTo>
                  <a:pt x="224" y="150"/>
                </a:lnTo>
                <a:cubicBezTo>
                  <a:pt x="237" y="150"/>
                  <a:pt x="249" y="138"/>
                  <a:pt x="249" y="125"/>
                </a:cubicBezTo>
                <a:lnTo>
                  <a:pt x="249" y="100"/>
                </a:lnTo>
                <a:lnTo>
                  <a:pt x="249" y="100"/>
                </a:lnTo>
                <a:cubicBezTo>
                  <a:pt x="249" y="72"/>
                  <a:pt x="271" y="50"/>
                  <a:pt x="299" y="50"/>
                </a:cubicBezTo>
                <a:lnTo>
                  <a:pt x="997" y="50"/>
                </a:lnTo>
                <a:lnTo>
                  <a:pt x="997" y="50"/>
                </a:lnTo>
                <a:cubicBezTo>
                  <a:pt x="1024" y="50"/>
                  <a:pt x="1047" y="72"/>
                  <a:pt x="1047" y="100"/>
                </a:cubicBezTo>
                <a:lnTo>
                  <a:pt x="1047" y="798"/>
                </a:lnTo>
                <a:lnTo>
                  <a:pt x="1047" y="798"/>
                </a:lnTo>
                <a:cubicBezTo>
                  <a:pt x="1047" y="826"/>
                  <a:pt x="1024" y="848"/>
                  <a:pt x="997" y="848"/>
                </a:cubicBezTo>
                <a:lnTo>
                  <a:pt x="972" y="848"/>
                </a:lnTo>
                <a:lnTo>
                  <a:pt x="972" y="848"/>
                </a:lnTo>
                <a:cubicBezTo>
                  <a:pt x="959" y="848"/>
                  <a:pt x="948" y="860"/>
                  <a:pt x="948" y="874"/>
                </a:cubicBezTo>
                <a:lnTo>
                  <a:pt x="948" y="874"/>
                </a:lnTo>
                <a:cubicBezTo>
                  <a:pt x="948" y="887"/>
                  <a:pt x="959" y="898"/>
                  <a:pt x="972" y="898"/>
                </a:cubicBezTo>
                <a:lnTo>
                  <a:pt x="997" y="898"/>
                </a:lnTo>
                <a:lnTo>
                  <a:pt x="997" y="898"/>
                </a:lnTo>
                <a:cubicBezTo>
                  <a:pt x="1052" y="898"/>
                  <a:pt x="1097" y="853"/>
                  <a:pt x="1097" y="798"/>
                </a:cubicBezTo>
                <a:lnTo>
                  <a:pt x="1097" y="100"/>
                </a:lnTo>
                <a:lnTo>
                  <a:pt x="1097" y="100"/>
                </a:lnTo>
                <a:cubicBezTo>
                  <a:pt x="1097" y="45"/>
                  <a:pt x="1052" y="0"/>
                  <a:pt x="997" y="0"/>
                </a:cubicBezTo>
                <a:lnTo>
                  <a:pt x="249" y="400"/>
                </a:lnTo>
                <a:lnTo>
                  <a:pt x="249" y="400"/>
                </a:lnTo>
                <a:cubicBezTo>
                  <a:pt x="277" y="400"/>
                  <a:pt x="299" y="422"/>
                  <a:pt x="299" y="449"/>
                </a:cubicBezTo>
                <a:lnTo>
                  <a:pt x="299" y="449"/>
                </a:lnTo>
                <a:cubicBezTo>
                  <a:pt x="299" y="477"/>
                  <a:pt x="277" y="499"/>
                  <a:pt x="249" y="499"/>
                </a:cubicBezTo>
                <a:lnTo>
                  <a:pt x="249" y="499"/>
                </a:lnTo>
                <a:cubicBezTo>
                  <a:pt x="221" y="499"/>
                  <a:pt x="199" y="477"/>
                  <a:pt x="199" y="449"/>
                </a:cubicBezTo>
                <a:lnTo>
                  <a:pt x="199" y="449"/>
                </a:lnTo>
                <a:cubicBezTo>
                  <a:pt x="199" y="422"/>
                  <a:pt x="221" y="400"/>
                  <a:pt x="249" y="400"/>
                </a:cubicBezTo>
                <a:lnTo>
                  <a:pt x="997" y="0"/>
                </a:lnTo>
                <a:close/>
                <a:moveTo>
                  <a:pt x="249" y="549"/>
                </a:moveTo>
                <a:lnTo>
                  <a:pt x="249" y="549"/>
                </a:lnTo>
                <a:cubicBezTo>
                  <a:pt x="304" y="549"/>
                  <a:pt x="349" y="504"/>
                  <a:pt x="349" y="449"/>
                </a:cubicBezTo>
                <a:lnTo>
                  <a:pt x="349" y="449"/>
                </a:lnTo>
                <a:cubicBezTo>
                  <a:pt x="349" y="394"/>
                  <a:pt x="304" y="349"/>
                  <a:pt x="249" y="349"/>
                </a:cubicBezTo>
                <a:lnTo>
                  <a:pt x="249" y="349"/>
                </a:lnTo>
                <a:cubicBezTo>
                  <a:pt x="193" y="349"/>
                  <a:pt x="149" y="394"/>
                  <a:pt x="149" y="449"/>
                </a:cubicBezTo>
                <a:lnTo>
                  <a:pt x="149" y="449"/>
                </a:lnTo>
                <a:cubicBezTo>
                  <a:pt x="149" y="504"/>
                  <a:pt x="193" y="549"/>
                  <a:pt x="249" y="5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9" name="Freeform 49">
            <a:extLst>
              <a:ext uri="{FF2B5EF4-FFF2-40B4-BE49-F238E27FC236}">
                <a16:creationId xmlns:a16="http://schemas.microsoft.com/office/drawing/2014/main" id="{E3E1F7D7-C7F1-5447-B508-B9C4C9E3E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5612" y="9714684"/>
            <a:ext cx="1367913" cy="1367909"/>
          </a:xfrm>
          <a:custGeom>
            <a:avLst/>
            <a:gdLst>
              <a:gd name="T0" fmla="*/ 748 w 1098"/>
              <a:gd name="T1" fmla="*/ 598 h 1099"/>
              <a:gd name="T2" fmla="*/ 698 w 1098"/>
              <a:gd name="T3" fmla="*/ 549 h 1099"/>
              <a:gd name="T4" fmla="*/ 748 w 1098"/>
              <a:gd name="T5" fmla="*/ 499 h 1099"/>
              <a:gd name="T6" fmla="*/ 798 w 1098"/>
              <a:gd name="T7" fmla="*/ 549 h 1099"/>
              <a:gd name="T8" fmla="*/ 922 w 1098"/>
              <a:gd name="T9" fmla="*/ 524 h 1099"/>
              <a:gd name="T10" fmla="*/ 844 w 1098"/>
              <a:gd name="T11" fmla="*/ 524 h 1099"/>
              <a:gd name="T12" fmla="*/ 748 w 1098"/>
              <a:gd name="T13" fmla="*/ 449 h 1099"/>
              <a:gd name="T14" fmla="*/ 174 w 1098"/>
              <a:gd name="T15" fmla="*/ 524 h 1099"/>
              <a:gd name="T16" fmla="*/ 149 w 1098"/>
              <a:gd name="T17" fmla="*/ 549 h 1099"/>
              <a:gd name="T18" fmla="*/ 174 w 1098"/>
              <a:gd name="T19" fmla="*/ 574 h 1099"/>
              <a:gd name="T20" fmla="*/ 651 w 1098"/>
              <a:gd name="T21" fmla="*/ 574 h 1099"/>
              <a:gd name="T22" fmla="*/ 748 w 1098"/>
              <a:gd name="T23" fmla="*/ 649 h 1099"/>
              <a:gd name="T24" fmla="*/ 922 w 1098"/>
              <a:gd name="T25" fmla="*/ 574 h 1099"/>
              <a:gd name="T26" fmla="*/ 948 w 1098"/>
              <a:gd name="T27" fmla="*/ 549 h 1099"/>
              <a:gd name="T28" fmla="*/ 922 w 1098"/>
              <a:gd name="T29" fmla="*/ 524 h 1099"/>
              <a:gd name="T30" fmla="*/ 398 w 1098"/>
              <a:gd name="T31" fmla="*/ 325 h 1099"/>
              <a:gd name="T32" fmla="*/ 349 w 1098"/>
              <a:gd name="T33" fmla="*/ 275 h 1099"/>
              <a:gd name="T34" fmla="*/ 398 w 1098"/>
              <a:gd name="T35" fmla="*/ 225 h 1099"/>
              <a:gd name="T36" fmla="*/ 449 w 1098"/>
              <a:gd name="T37" fmla="*/ 275 h 1099"/>
              <a:gd name="T38" fmla="*/ 922 w 1098"/>
              <a:gd name="T39" fmla="*/ 249 h 1099"/>
              <a:gd name="T40" fmla="*/ 495 w 1098"/>
              <a:gd name="T41" fmla="*/ 249 h 1099"/>
              <a:gd name="T42" fmla="*/ 398 w 1098"/>
              <a:gd name="T43" fmla="*/ 175 h 1099"/>
              <a:gd name="T44" fmla="*/ 174 w 1098"/>
              <a:gd name="T45" fmla="*/ 249 h 1099"/>
              <a:gd name="T46" fmla="*/ 149 w 1098"/>
              <a:gd name="T47" fmla="*/ 275 h 1099"/>
              <a:gd name="T48" fmla="*/ 174 w 1098"/>
              <a:gd name="T49" fmla="*/ 299 h 1099"/>
              <a:gd name="T50" fmla="*/ 302 w 1098"/>
              <a:gd name="T51" fmla="*/ 299 h 1099"/>
              <a:gd name="T52" fmla="*/ 398 w 1098"/>
              <a:gd name="T53" fmla="*/ 374 h 1099"/>
              <a:gd name="T54" fmla="*/ 922 w 1098"/>
              <a:gd name="T55" fmla="*/ 299 h 1099"/>
              <a:gd name="T56" fmla="*/ 948 w 1098"/>
              <a:gd name="T57" fmla="*/ 275 h 1099"/>
              <a:gd name="T58" fmla="*/ 922 w 1098"/>
              <a:gd name="T59" fmla="*/ 249 h 1099"/>
              <a:gd name="T60" fmla="*/ 1047 w 1098"/>
              <a:gd name="T61" fmla="*/ 998 h 1099"/>
              <a:gd name="T62" fmla="*/ 99 w 1098"/>
              <a:gd name="T63" fmla="*/ 1048 h 1099"/>
              <a:gd name="T64" fmla="*/ 49 w 1098"/>
              <a:gd name="T65" fmla="*/ 998 h 1099"/>
              <a:gd name="T66" fmla="*/ 49 w 1098"/>
              <a:gd name="T67" fmla="*/ 100 h 1099"/>
              <a:gd name="T68" fmla="*/ 997 w 1098"/>
              <a:gd name="T69" fmla="*/ 50 h 1099"/>
              <a:gd name="T70" fmla="*/ 1047 w 1098"/>
              <a:gd name="T71" fmla="*/ 100 h 1099"/>
              <a:gd name="T72" fmla="*/ 997 w 1098"/>
              <a:gd name="T73" fmla="*/ 0 h 1099"/>
              <a:gd name="T74" fmla="*/ 99 w 1098"/>
              <a:gd name="T75" fmla="*/ 0 h 1099"/>
              <a:gd name="T76" fmla="*/ 0 w 1098"/>
              <a:gd name="T77" fmla="*/ 998 h 1099"/>
              <a:gd name="T78" fmla="*/ 99 w 1098"/>
              <a:gd name="T79" fmla="*/ 1098 h 1099"/>
              <a:gd name="T80" fmla="*/ 997 w 1098"/>
              <a:gd name="T81" fmla="*/ 1098 h 1099"/>
              <a:gd name="T82" fmla="*/ 1097 w 1098"/>
              <a:gd name="T83" fmla="*/ 100 h 1099"/>
              <a:gd name="T84" fmla="*/ 997 w 1098"/>
              <a:gd name="T85" fmla="*/ 0 h 1099"/>
              <a:gd name="T86" fmla="*/ 498 w 1098"/>
              <a:gd name="T87" fmla="*/ 873 h 1099"/>
              <a:gd name="T88" fmla="*/ 449 w 1098"/>
              <a:gd name="T89" fmla="*/ 824 h 1099"/>
              <a:gd name="T90" fmla="*/ 498 w 1098"/>
              <a:gd name="T91" fmla="*/ 774 h 1099"/>
              <a:gd name="T92" fmla="*/ 548 w 1098"/>
              <a:gd name="T93" fmla="*/ 824 h 1099"/>
              <a:gd name="T94" fmla="*/ 922 w 1098"/>
              <a:gd name="T95" fmla="*/ 799 h 1099"/>
              <a:gd name="T96" fmla="*/ 595 w 1098"/>
              <a:gd name="T97" fmla="*/ 799 h 1099"/>
              <a:gd name="T98" fmla="*/ 498 w 1098"/>
              <a:gd name="T99" fmla="*/ 723 h 1099"/>
              <a:gd name="T100" fmla="*/ 174 w 1098"/>
              <a:gd name="T101" fmla="*/ 799 h 1099"/>
              <a:gd name="T102" fmla="*/ 149 w 1098"/>
              <a:gd name="T103" fmla="*/ 824 h 1099"/>
              <a:gd name="T104" fmla="*/ 174 w 1098"/>
              <a:gd name="T105" fmla="*/ 848 h 1099"/>
              <a:gd name="T106" fmla="*/ 402 w 1098"/>
              <a:gd name="T107" fmla="*/ 848 h 1099"/>
              <a:gd name="T108" fmla="*/ 498 w 1098"/>
              <a:gd name="T109" fmla="*/ 923 h 1099"/>
              <a:gd name="T110" fmla="*/ 922 w 1098"/>
              <a:gd name="T111" fmla="*/ 848 h 1099"/>
              <a:gd name="T112" fmla="*/ 948 w 1098"/>
              <a:gd name="T113" fmla="*/ 824 h 1099"/>
              <a:gd name="T114" fmla="*/ 922 w 1098"/>
              <a:gd name="T115" fmla="*/ 799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98" h="1099">
                <a:moveTo>
                  <a:pt x="748" y="598"/>
                </a:moveTo>
                <a:lnTo>
                  <a:pt x="748" y="598"/>
                </a:lnTo>
                <a:cubicBezTo>
                  <a:pt x="720" y="598"/>
                  <a:pt x="698" y="576"/>
                  <a:pt x="698" y="549"/>
                </a:cubicBezTo>
                <a:lnTo>
                  <a:pt x="698" y="549"/>
                </a:lnTo>
                <a:cubicBezTo>
                  <a:pt x="698" y="522"/>
                  <a:pt x="720" y="499"/>
                  <a:pt x="748" y="499"/>
                </a:cubicBezTo>
                <a:lnTo>
                  <a:pt x="748" y="499"/>
                </a:lnTo>
                <a:cubicBezTo>
                  <a:pt x="775" y="499"/>
                  <a:pt x="798" y="522"/>
                  <a:pt x="798" y="549"/>
                </a:cubicBezTo>
                <a:lnTo>
                  <a:pt x="798" y="549"/>
                </a:lnTo>
                <a:cubicBezTo>
                  <a:pt x="798" y="576"/>
                  <a:pt x="775" y="598"/>
                  <a:pt x="748" y="598"/>
                </a:cubicBezTo>
                <a:close/>
                <a:moveTo>
                  <a:pt x="922" y="524"/>
                </a:moveTo>
                <a:lnTo>
                  <a:pt x="844" y="524"/>
                </a:lnTo>
                <a:lnTo>
                  <a:pt x="844" y="524"/>
                </a:lnTo>
                <a:cubicBezTo>
                  <a:pt x="833" y="481"/>
                  <a:pt x="794" y="449"/>
                  <a:pt x="748" y="449"/>
                </a:cubicBezTo>
                <a:lnTo>
                  <a:pt x="748" y="449"/>
                </a:lnTo>
                <a:cubicBezTo>
                  <a:pt x="701" y="449"/>
                  <a:pt x="662" y="481"/>
                  <a:pt x="651" y="524"/>
                </a:cubicBezTo>
                <a:lnTo>
                  <a:pt x="174" y="524"/>
                </a:lnTo>
                <a:lnTo>
                  <a:pt x="174" y="524"/>
                </a:lnTo>
                <a:cubicBezTo>
                  <a:pt x="160" y="524"/>
                  <a:pt x="149" y="535"/>
                  <a:pt x="149" y="549"/>
                </a:cubicBezTo>
                <a:lnTo>
                  <a:pt x="149" y="549"/>
                </a:lnTo>
                <a:cubicBezTo>
                  <a:pt x="149" y="563"/>
                  <a:pt x="160" y="574"/>
                  <a:pt x="174" y="574"/>
                </a:cubicBezTo>
                <a:lnTo>
                  <a:pt x="651" y="574"/>
                </a:lnTo>
                <a:lnTo>
                  <a:pt x="651" y="574"/>
                </a:lnTo>
                <a:cubicBezTo>
                  <a:pt x="662" y="617"/>
                  <a:pt x="701" y="649"/>
                  <a:pt x="748" y="649"/>
                </a:cubicBezTo>
                <a:lnTo>
                  <a:pt x="748" y="649"/>
                </a:lnTo>
                <a:cubicBezTo>
                  <a:pt x="794" y="649"/>
                  <a:pt x="833" y="617"/>
                  <a:pt x="844" y="574"/>
                </a:cubicBezTo>
                <a:lnTo>
                  <a:pt x="922" y="574"/>
                </a:lnTo>
                <a:lnTo>
                  <a:pt x="922" y="574"/>
                </a:lnTo>
                <a:cubicBezTo>
                  <a:pt x="936" y="574"/>
                  <a:pt x="948" y="563"/>
                  <a:pt x="948" y="549"/>
                </a:cubicBezTo>
                <a:lnTo>
                  <a:pt x="948" y="549"/>
                </a:lnTo>
                <a:cubicBezTo>
                  <a:pt x="948" y="535"/>
                  <a:pt x="936" y="524"/>
                  <a:pt x="922" y="524"/>
                </a:cubicBezTo>
                <a:close/>
                <a:moveTo>
                  <a:pt x="398" y="325"/>
                </a:moveTo>
                <a:lnTo>
                  <a:pt x="398" y="325"/>
                </a:lnTo>
                <a:cubicBezTo>
                  <a:pt x="371" y="325"/>
                  <a:pt x="349" y="302"/>
                  <a:pt x="349" y="275"/>
                </a:cubicBezTo>
                <a:lnTo>
                  <a:pt x="349" y="275"/>
                </a:lnTo>
                <a:cubicBezTo>
                  <a:pt x="349" y="247"/>
                  <a:pt x="371" y="225"/>
                  <a:pt x="398" y="225"/>
                </a:cubicBezTo>
                <a:lnTo>
                  <a:pt x="398" y="225"/>
                </a:lnTo>
                <a:cubicBezTo>
                  <a:pt x="426" y="225"/>
                  <a:pt x="449" y="247"/>
                  <a:pt x="449" y="275"/>
                </a:cubicBezTo>
                <a:lnTo>
                  <a:pt x="449" y="275"/>
                </a:lnTo>
                <a:cubicBezTo>
                  <a:pt x="449" y="302"/>
                  <a:pt x="426" y="325"/>
                  <a:pt x="398" y="325"/>
                </a:cubicBezTo>
                <a:close/>
                <a:moveTo>
                  <a:pt x="922" y="249"/>
                </a:moveTo>
                <a:lnTo>
                  <a:pt x="495" y="249"/>
                </a:lnTo>
                <a:lnTo>
                  <a:pt x="495" y="249"/>
                </a:lnTo>
                <a:cubicBezTo>
                  <a:pt x="483" y="207"/>
                  <a:pt x="445" y="175"/>
                  <a:pt x="398" y="175"/>
                </a:cubicBezTo>
                <a:lnTo>
                  <a:pt x="398" y="175"/>
                </a:lnTo>
                <a:cubicBezTo>
                  <a:pt x="352" y="175"/>
                  <a:pt x="313" y="207"/>
                  <a:pt x="302" y="249"/>
                </a:cubicBezTo>
                <a:lnTo>
                  <a:pt x="174" y="249"/>
                </a:lnTo>
                <a:lnTo>
                  <a:pt x="174" y="249"/>
                </a:lnTo>
                <a:cubicBezTo>
                  <a:pt x="160" y="249"/>
                  <a:pt x="149" y="261"/>
                  <a:pt x="149" y="275"/>
                </a:cubicBezTo>
                <a:lnTo>
                  <a:pt x="149" y="275"/>
                </a:lnTo>
                <a:cubicBezTo>
                  <a:pt x="149" y="288"/>
                  <a:pt x="160" y="299"/>
                  <a:pt x="174" y="299"/>
                </a:cubicBezTo>
                <a:lnTo>
                  <a:pt x="302" y="299"/>
                </a:lnTo>
                <a:lnTo>
                  <a:pt x="302" y="299"/>
                </a:lnTo>
                <a:cubicBezTo>
                  <a:pt x="313" y="342"/>
                  <a:pt x="352" y="374"/>
                  <a:pt x="398" y="374"/>
                </a:cubicBezTo>
                <a:lnTo>
                  <a:pt x="398" y="374"/>
                </a:lnTo>
                <a:cubicBezTo>
                  <a:pt x="445" y="374"/>
                  <a:pt x="483" y="342"/>
                  <a:pt x="495" y="299"/>
                </a:cubicBezTo>
                <a:lnTo>
                  <a:pt x="922" y="299"/>
                </a:lnTo>
                <a:lnTo>
                  <a:pt x="922" y="299"/>
                </a:lnTo>
                <a:cubicBezTo>
                  <a:pt x="936" y="299"/>
                  <a:pt x="948" y="288"/>
                  <a:pt x="948" y="275"/>
                </a:cubicBezTo>
                <a:lnTo>
                  <a:pt x="948" y="275"/>
                </a:lnTo>
                <a:cubicBezTo>
                  <a:pt x="948" y="261"/>
                  <a:pt x="936" y="249"/>
                  <a:pt x="922" y="249"/>
                </a:cubicBezTo>
                <a:close/>
                <a:moveTo>
                  <a:pt x="1047" y="998"/>
                </a:moveTo>
                <a:lnTo>
                  <a:pt x="1047" y="998"/>
                </a:lnTo>
                <a:cubicBezTo>
                  <a:pt x="1047" y="1025"/>
                  <a:pt x="1025" y="1048"/>
                  <a:pt x="997" y="1048"/>
                </a:cubicBezTo>
                <a:lnTo>
                  <a:pt x="99" y="1048"/>
                </a:lnTo>
                <a:lnTo>
                  <a:pt x="99" y="1048"/>
                </a:lnTo>
                <a:cubicBezTo>
                  <a:pt x="72" y="1048"/>
                  <a:pt x="49" y="1025"/>
                  <a:pt x="49" y="998"/>
                </a:cubicBezTo>
                <a:lnTo>
                  <a:pt x="49" y="100"/>
                </a:lnTo>
                <a:lnTo>
                  <a:pt x="49" y="100"/>
                </a:lnTo>
                <a:cubicBezTo>
                  <a:pt x="49" y="73"/>
                  <a:pt x="72" y="50"/>
                  <a:pt x="99" y="50"/>
                </a:cubicBezTo>
                <a:lnTo>
                  <a:pt x="997" y="50"/>
                </a:lnTo>
                <a:lnTo>
                  <a:pt x="997" y="50"/>
                </a:lnTo>
                <a:cubicBezTo>
                  <a:pt x="1025" y="50"/>
                  <a:pt x="1047" y="73"/>
                  <a:pt x="1047" y="100"/>
                </a:cubicBezTo>
                <a:lnTo>
                  <a:pt x="1047" y="998"/>
                </a:lnTo>
                <a:close/>
                <a:moveTo>
                  <a:pt x="997" y="0"/>
                </a:moveTo>
                <a:lnTo>
                  <a:pt x="99" y="0"/>
                </a:lnTo>
                <a:lnTo>
                  <a:pt x="99" y="0"/>
                </a:lnTo>
                <a:cubicBezTo>
                  <a:pt x="44" y="0"/>
                  <a:pt x="0" y="45"/>
                  <a:pt x="0" y="100"/>
                </a:cubicBezTo>
                <a:lnTo>
                  <a:pt x="0" y="998"/>
                </a:lnTo>
                <a:lnTo>
                  <a:pt x="0" y="998"/>
                </a:lnTo>
                <a:cubicBezTo>
                  <a:pt x="0" y="1053"/>
                  <a:pt x="44" y="1098"/>
                  <a:pt x="99" y="1098"/>
                </a:cubicBezTo>
                <a:lnTo>
                  <a:pt x="997" y="1098"/>
                </a:lnTo>
                <a:lnTo>
                  <a:pt x="997" y="1098"/>
                </a:lnTo>
                <a:cubicBezTo>
                  <a:pt x="1052" y="1098"/>
                  <a:pt x="1097" y="1053"/>
                  <a:pt x="1097" y="998"/>
                </a:cubicBezTo>
                <a:lnTo>
                  <a:pt x="1097" y="100"/>
                </a:lnTo>
                <a:lnTo>
                  <a:pt x="1097" y="100"/>
                </a:lnTo>
                <a:cubicBezTo>
                  <a:pt x="1097" y="45"/>
                  <a:pt x="1052" y="0"/>
                  <a:pt x="997" y="0"/>
                </a:cubicBezTo>
                <a:close/>
                <a:moveTo>
                  <a:pt x="498" y="873"/>
                </a:moveTo>
                <a:lnTo>
                  <a:pt x="498" y="873"/>
                </a:lnTo>
                <a:cubicBezTo>
                  <a:pt x="470" y="873"/>
                  <a:pt x="449" y="851"/>
                  <a:pt x="449" y="824"/>
                </a:cubicBezTo>
                <a:lnTo>
                  <a:pt x="449" y="824"/>
                </a:lnTo>
                <a:cubicBezTo>
                  <a:pt x="449" y="796"/>
                  <a:pt x="470" y="774"/>
                  <a:pt x="498" y="774"/>
                </a:cubicBezTo>
                <a:lnTo>
                  <a:pt x="498" y="774"/>
                </a:lnTo>
                <a:cubicBezTo>
                  <a:pt x="525" y="774"/>
                  <a:pt x="548" y="796"/>
                  <a:pt x="548" y="824"/>
                </a:cubicBezTo>
                <a:lnTo>
                  <a:pt x="548" y="824"/>
                </a:lnTo>
                <a:cubicBezTo>
                  <a:pt x="548" y="851"/>
                  <a:pt x="525" y="873"/>
                  <a:pt x="498" y="873"/>
                </a:cubicBezTo>
                <a:close/>
                <a:moveTo>
                  <a:pt x="922" y="799"/>
                </a:moveTo>
                <a:lnTo>
                  <a:pt x="595" y="799"/>
                </a:lnTo>
                <a:lnTo>
                  <a:pt x="595" y="799"/>
                </a:lnTo>
                <a:cubicBezTo>
                  <a:pt x="583" y="756"/>
                  <a:pt x="544" y="723"/>
                  <a:pt x="498" y="723"/>
                </a:cubicBezTo>
                <a:lnTo>
                  <a:pt x="498" y="723"/>
                </a:lnTo>
                <a:cubicBezTo>
                  <a:pt x="451" y="723"/>
                  <a:pt x="413" y="756"/>
                  <a:pt x="402" y="799"/>
                </a:cubicBezTo>
                <a:lnTo>
                  <a:pt x="174" y="799"/>
                </a:lnTo>
                <a:lnTo>
                  <a:pt x="174" y="799"/>
                </a:lnTo>
                <a:cubicBezTo>
                  <a:pt x="160" y="799"/>
                  <a:pt x="149" y="810"/>
                  <a:pt x="149" y="824"/>
                </a:cubicBezTo>
                <a:lnTo>
                  <a:pt x="149" y="824"/>
                </a:lnTo>
                <a:cubicBezTo>
                  <a:pt x="149" y="837"/>
                  <a:pt x="160" y="848"/>
                  <a:pt x="174" y="848"/>
                </a:cubicBezTo>
                <a:lnTo>
                  <a:pt x="402" y="848"/>
                </a:lnTo>
                <a:lnTo>
                  <a:pt x="402" y="848"/>
                </a:lnTo>
                <a:cubicBezTo>
                  <a:pt x="413" y="891"/>
                  <a:pt x="451" y="923"/>
                  <a:pt x="498" y="923"/>
                </a:cubicBezTo>
                <a:lnTo>
                  <a:pt x="498" y="923"/>
                </a:lnTo>
                <a:cubicBezTo>
                  <a:pt x="544" y="923"/>
                  <a:pt x="583" y="891"/>
                  <a:pt x="595" y="848"/>
                </a:cubicBezTo>
                <a:lnTo>
                  <a:pt x="922" y="848"/>
                </a:lnTo>
                <a:lnTo>
                  <a:pt x="922" y="848"/>
                </a:lnTo>
                <a:cubicBezTo>
                  <a:pt x="936" y="848"/>
                  <a:pt x="948" y="837"/>
                  <a:pt x="948" y="824"/>
                </a:cubicBezTo>
                <a:lnTo>
                  <a:pt x="948" y="824"/>
                </a:lnTo>
                <a:cubicBezTo>
                  <a:pt x="948" y="810"/>
                  <a:pt x="936" y="799"/>
                  <a:pt x="922" y="7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0" name="Freeform 50">
            <a:extLst>
              <a:ext uri="{FF2B5EF4-FFF2-40B4-BE49-F238E27FC236}">
                <a16:creationId xmlns:a16="http://schemas.microsoft.com/office/drawing/2014/main" id="{CBC0EB6A-E082-5C46-86EF-E651321FC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9816" y="5292316"/>
            <a:ext cx="1367913" cy="1367912"/>
          </a:xfrm>
          <a:custGeom>
            <a:avLst/>
            <a:gdLst>
              <a:gd name="T0" fmla="*/ 473 w 1098"/>
              <a:gd name="T1" fmla="*/ 824 h 1099"/>
              <a:gd name="T2" fmla="*/ 449 w 1098"/>
              <a:gd name="T3" fmla="*/ 849 h 1099"/>
              <a:gd name="T4" fmla="*/ 473 w 1098"/>
              <a:gd name="T5" fmla="*/ 874 h 1099"/>
              <a:gd name="T6" fmla="*/ 923 w 1098"/>
              <a:gd name="T7" fmla="*/ 874 h 1099"/>
              <a:gd name="T8" fmla="*/ 948 w 1098"/>
              <a:gd name="T9" fmla="*/ 849 h 1099"/>
              <a:gd name="T10" fmla="*/ 923 w 1098"/>
              <a:gd name="T11" fmla="*/ 525 h 1099"/>
              <a:gd name="T12" fmla="*/ 473 w 1098"/>
              <a:gd name="T13" fmla="*/ 525 h 1099"/>
              <a:gd name="T14" fmla="*/ 449 w 1098"/>
              <a:gd name="T15" fmla="*/ 549 h 1099"/>
              <a:gd name="T16" fmla="*/ 923 w 1098"/>
              <a:gd name="T17" fmla="*/ 574 h 1099"/>
              <a:gd name="T18" fmla="*/ 948 w 1098"/>
              <a:gd name="T19" fmla="*/ 549 h 1099"/>
              <a:gd name="T20" fmla="*/ 923 w 1098"/>
              <a:gd name="T21" fmla="*/ 525 h 1099"/>
              <a:gd name="T22" fmla="*/ 1047 w 1098"/>
              <a:gd name="T23" fmla="*/ 998 h 1099"/>
              <a:gd name="T24" fmla="*/ 99 w 1098"/>
              <a:gd name="T25" fmla="*/ 1048 h 1099"/>
              <a:gd name="T26" fmla="*/ 49 w 1098"/>
              <a:gd name="T27" fmla="*/ 998 h 1099"/>
              <a:gd name="T28" fmla="*/ 49 w 1098"/>
              <a:gd name="T29" fmla="*/ 100 h 1099"/>
              <a:gd name="T30" fmla="*/ 998 w 1098"/>
              <a:gd name="T31" fmla="*/ 51 h 1099"/>
              <a:gd name="T32" fmla="*/ 1047 w 1098"/>
              <a:gd name="T33" fmla="*/ 100 h 1099"/>
              <a:gd name="T34" fmla="*/ 998 w 1098"/>
              <a:gd name="T35" fmla="*/ 0 h 1099"/>
              <a:gd name="T36" fmla="*/ 99 w 1098"/>
              <a:gd name="T37" fmla="*/ 0 h 1099"/>
              <a:gd name="T38" fmla="*/ 0 w 1098"/>
              <a:gd name="T39" fmla="*/ 998 h 1099"/>
              <a:gd name="T40" fmla="*/ 99 w 1098"/>
              <a:gd name="T41" fmla="*/ 1098 h 1099"/>
              <a:gd name="T42" fmla="*/ 998 w 1098"/>
              <a:gd name="T43" fmla="*/ 1098 h 1099"/>
              <a:gd name="T44" fmla="*/ 1097 w 1098"/>
              <a:gd name="T45" fmla="*/ 100 h 1099"/>
              <a:gd name="T46" fmla="*/ 998 w 1098"/>
              <a:gd name="T47" fmla="*/ 0 h 1099"/>
              <a:gd name="T48" fmla="*/ 473 w 1098"/>
              <a:gd name="T49" fmla="*/ 225 h 1099"/>
              <a:gd name="T50" fmla="*/ 449 w 1098"/>
              <a:gd name="T51" fmla="*/ 250 h 1099"/>
              <a:gd name="T52" fmla="*/ 473 w 1098"/>
              <a:gd name="T53" fmla="*/ 275 h 1099"/>
              <a:gd name="T54" fmla="*/ 923 w 1098"/>
              <a:gd name="T55" fmla="*/ 275 h 1099"/>
              <a:gd name="T56" fmla="*/ 948 w 1098"/>
              <a:gd name="T57" fmla="*/ 250 h 1099"/>
              <a:gd name="T58" fmla="*/ 249 w 1098"/>
              <a:gd name="T59" fmla="*/ 150 h 1099"/>
              <a:gd name="T60" fmla="*/ 150 w 1098"/>
              <a:gd name="T61" fmla="*/ 222 h 1099"/>
              <a:gd name="T62" fmla="*/ 181 w 1098"/>
              <a:gd name="T63" fmla="*/ 350 h 1099"/>
              <a:gd name="T64" fmla="*/ 317 w 1098"/>
              <a:gd name="T65" fmla="*/ 350 h 1099"/>
              <a:gd name="T66" fmla="*/ 349 w 1098"/>
              <a:gd name="T67" fmla="*/ 222 h 1099"/>
              <a:gd name="T68" fmla="*/ 249 w 1098"/>
              <a:gd name="T69" fmla="*/ 150 h 1099"/>
              <a:gd name="T70" fmla="*/ 249 w 1098"/>
              <a:gd name="T71" fmla="*/ 749 h 1099"/>
              <a:gd name="T72" fmla="*/ 150 w 1098"/>
              <a:gd name="T73" fmla="*/ 821 h 1099"/>
              <a:gd name="T74" fmla="*/ 181 w 1098"/>
              <a:gd name="T75" fmla="*/ 948 h 1099"/>
              <a:gd name="T76" fmla="*/ 317 w 1098"/>
              <a:gd name="T77" fmla="*/ 948 h 1099"/>
              <a:gd name="T78" fmla="*/ 349 w 1098"/>
              <a:gd name="T79" fmla="*/ 821 h 1099"/>
              <a:gd name="T80" fmla="*/ 249 w 1098"/>
              <a:gd name="T81" fmla="*/ 449 h 1099"/>
              <a:gd name="T82" fmla="*/ 150 w 1098"/>
              <a:gd name="T83" fmla="*/ 522 h 1099"/>
              <a:gd name="T84" fmla="*/ 181 w 1098"/>
              <a:gd name="T85" fmla="*/ 649 h 1099"/>
              <a:gd name="T86" fmla="*/ 317 w 1098"/>
              <a:gd name="T87" fmla="*/ 649 h 1099"/>
              <a:gd name="T88" fmla="*/ 349 w 1098"/>
              <a:gd name="T89" fmla="*/ 522 h 1099"/>
              <a:gd name="T90" fmla="*/ 249 w 1098"/>
              <a:gd name="T91" fmla="*/ 449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98" h="1099">
                <a:moveTo>
                  <a:pt x="923" y="824"/>
                </a:moveTo>
                <a:lnTo>
                  <a:pt x="473" y="824"/>
                </a:lnTo>
                <a:lnTo>
                  <a:pt x="473" y="824"/>
                </a:lnTo>
                <a:cubicBezTo>
                  <a:pt x="460" y="824"/>
                  <a:pt x="449" y="835"/>
                  <a:pt x="449" y="849"/>
                </a:cubicBezTo>
                <a:lnTo>
                  <a:pt x="449" y="849"/>
                </a:lnTo>
                <a:cubicBezTo>
                  <a:pt x="449" y="862"/>
                  <a:pt x="460" y="874"/>
                  <a:pt x="473" y="874"/>
                </a:cubicBezTo>
                <a:lnTo>
                  <a:pt x="923" y="874"/>
                </a:lnTo>
                <a:lnTo>
                  <a:pt x="923" y="874"/>
                </a:lnTo>
                <a:cubicBezTo>
                  <a:pt x="937" y="874"/>
                  <a:pt x="948" y="862"/>
                  <a:pt x="948" y="849"/>
                </a:cubicBezTo>
                <a:lnTo>
                  <a:pt x="948" y="849"/>
                </a:lnTo>
                <a:cubicBezTo>
                  <a:pt x="948" y="835"/>
                  <a:pt x="937" y="824"/>
                  <a:pt x="923" y="824"/>
                </a:cubicBezTo>
                <a:close/>
                <a:moveTo>
                  <a:pt x="923" y="525"/>
                </a:moveTo>
                <a:lnTo>
                  <a:pt x="473" y="525"/>
                </a:lnTo>
                <a:lnTo>
                  <a:pt x="473" y="525"/>
                </a:lnTo>
                <a:cubicBezTo>
                  <a:pt x="460" y="525"/>
                  <a:pt x="449" y="536"/>
                  <a:pt x="449" y="549"/>
                </a:cubicBezTo>
                <a:lnTo>
                  <a:pt x="449" y="549"/>
                </a:lnTo>
                <a:cubicBezTo>
                  <a:pt x="449" y="563"/>
                  <a:pt x="460" y="574"/>
                  <a:pt x="473" y="574"/>
                </a:cubicBezTo>
                <a:lnTo>
                  <a:pt x="923" y="574"/>
                </a:lnTo>
                <a:lnTo>
                  <a:pt x="923" y="574"/>
                </a:lnTo>
                <a:cubicBezTo>
                  <a:pt x="937" y="574"/>
                  <a:pt x="948" y="563"/>
                  <a:pt x="948" y="549"/>
                </a:cubicBezTo>
                <a:lnTo>
                  <a:pt x="948" y="549"/>
                </a:lnTo>
                <a:cubicBezTo>
                  <a:pt x="948" y="536"/>
                  <a:pt x="937" y="525"/>
                  <a:pt x="923" y="525"/>
                </a:cubicBezTo>
                <a:close/>
                <a:moveTo>
                  <a:pt x="1047" y="998"/>
                </a:moveTo>
                <a:lnTo>
                  <a:pt x="1047" y="998"/>
                </a:lnTo>
                <a:cubicBezTo>
                  <a:pt x="1047" y="1026"/>
                  <a:pt x="1025" y="1048"/>
                  <a:pt x="998" y="1048"/>
                </a:cubicBezTo>
                <a:lnTo>
                  <a:pt x="99" y="1048"/>
                </a:lnTo>
                <a:lnTo>
                  <a:pt x="99" y="1048"/>
                </a:lnTo>
                <a:cubicBezTo>
                  <a:pt x="72" y="1048"/>
                  <a:pt x="49" y="1026"/>
                  <a:pt x="49" y="998"/>
                </a:cubicBezTo>
                <a:lnTo>
                  <a:pt x="49" y="100"/>
                </a:lnTo>
                <a:lnTo>
                  <a:pt x="49" y="100"/>
                </a:lnTo>
                <a:cubicBezTo>
                  <a:pt x="49" y="73"/>
                  <a:pt x="72" y="51"/>
                  <a:pt x="99" y="51"/>
                </a:cubicBezTo>
                <a:lnTo>
                  <a:pt x="998" y="51"/>
                </a:lnTo>
                <a:lnTo>
                  <a:pt x="998" y="51"/>
                </a:lnTo>
                <a:cubicBezTo>
                  <a:pt x="1025" y="51"/>
                  <a:pt x="1047" y="73"/>
                  <a:pt x="1047" y="100"/>
                </a:cubicBezTo>
                <a:lnTo>
                  <a:pt x="1047" y="998"/>
                </a:lnTo>
                <a:close/>
                <a:moveTo>
                  <a:pt x="998" y="0"/>
                </a:moveTo>
                <a:lnTo>
                  <a:pt x="99" y="0"/>
                </a:lnTo>
                <a:lnTo>
                  <a:pt x="99" y="0"/>
                </a:lnTo>
                <a:cubicBezTo>
                  <a:pt x="44" y="0"/>
                  <a:pt x="0" y="45"/>
                  <a:pt x="0" y="100"/>
                </a:cubicBezTo>
                <a:lnTo>
                  <a:pt x="0" y="998"/>
                </a:lnTo>
                <a:lnTo>
                  <a:pt x="0" y="998"/>
                </a:lnTo>
                <a:cubicBezTo>
                  <a:pt x="0" y="1054"/>
                  <a:pt x="44" y="1098"/>
                  <a:pt x="99" y="1098"/>
                </a:cubicBezTo>
                <a:lnTo>
                  <a:pt x="998" y="1098"/>
                </a:lnTo>
                <a:lnTo>
                  <a:pt x="998" y="1098"/>
                </a:lnTo>
                <a:cubicBezTo>
                  <a:pt x="1053" y="1098"/>
                  <a:pt x="1097" y="1054"/>
                  <a:pt x="1097" y="998"/>
                </a:cubicBezTo>
                <a:lnTo>
                  <a:pt x="1097" y="100"/>
                </a:lnTo>
                <a:lnTo>
                  <a:pt x="1097" y="100"/>
                </a:lnTo>
                <a:cubicBezTo>
                  <a:pt x="1097" y="45"/>
                  <a:pt x="1053" y="0"/>
                  <a:pt x="998" y="0"/>
                </a:cubicBezTo>
                <a:close/>
                <a:moveTo>
                  <a:pt x="923" y="225"/>
                </a:moveTo>
                <a:lnTo>
                  <a:pt x="473" y="225"/>
                </a:lnTo>
                <a:lnTo>
                  <a:pt x="473" y="225"/>
                </a:lnTo>
                <a:cubicBezTo>
                  <a:pt x="460" y="225"/>
                  <a:pt x="449" y="236"/>
                  <a:pt x="449" y="250"/>
                </a:cubicBezTo>
                <a:lnTo>
                  <a:pt x="449" y="250"/>
                </a:lnTo>
                <a:cubicBezTo>
                  <a:pt x="449" y="263"/>
                  <a:pt x="460" y="275"/>
                  <a:pt x="473" y="275"/>
                </a:cubicBezTo>
                <a:lnTo>
                  <a:pt x="923" y="275"/>
                </a:lnTo>
                <a:lnTo>
                  <a:pt x="923" y="275"/>
                </a:lnTo>
                <a:cubicBezTo>
                  <a:pt x="937" y="275"/>
                  <a:pt x="948" y="263"/>
                  <a:pt x="948" y="250"/>
                </a:cubicBezTo>
                <a:lnTo>
                  <a:pt x="948" y="250"/>
                </a:lnTo>
                <a:cubicBezTo>
                  <a:pt x="948" y="236"/>
                  <a:pt x="937" y="225"/>
                  <a:pt x="923" y="225"/>
                </a:cubicBezTo>
                <a:close/>
                <a:moveTo>
                  <a:pt x="249" y="150"/>
                </a:moveTo>
                <a:lnTo>
                  <a:pt x="222" y="222"/>
                </a:lnTo>
                <a:lnTo>
                  <a:pt x="150" y="222"/>
                </a:lnTo>
                <a:lnTo>
                  <a:pt x="208" y="268"/>
                </a:lnTo>
                <a:lnTo>
                  <a:pt x="181" y="350"/>
                </a:lnTo>
                <a:lnTo>
                  <a:pt x="249" y="299"/>
                </a:lnTo>
                <a:lnTo>
                  <a:pt x="317" y="350"/>
                </a:lnTo>
                <a:lnTo>
                  <a:pt x="290" y="268"/>
                </a:lnTo>
                <a:lnTo>
                  <a:pt x="349" y="222"/>
                </a:lnTo>
                <a:lnTo>
                  <a:pt x="276" y="222"/>
                </a:lnTo>
                <a:lnTo>
                  <a:pt x="249" y="150"/>
                </a:lnTo>
                <a:close/>
                <a:moveTo>
                  <a:pt x="276" y="821"/>
                </a:moveTo>
                <a:lnTo>
                  <a:pt x="249" y="749"/>
                </a:lnTo>
                <a:lnTo>
                  <a:pt x="222" y="821"/>
                </a:lnTo>
                <a:lnTo>
                  <a:pt x="150" y="821"/>
                </a:lnTo>
                <a:lnTo>
                  <a:pt x="208" y="867"/>
                </a:lnTo>
                <a:lnTo>
                  <a:pt x="181" y="948"/>
                </a:lnTo>
                <a:lnTo>
                  <a:pt x="249" y="898"/>
                </a:lnTo>
                <a:lnTo>
                  <a:pt x="317" y="948"/>
                </a:lnTo>
                <a:lnTo>
                  <a:pt x="290" y="867"/>
                </a:lnTo>
                <a:lnTo>
                  <a:pt x="349" y="821"/>
                </a:lnTo>
                <a:lnTo>
                  <a:pt x="276" y="821"/>
                </a:lnTo>
                <a:close/>
                <a:moveTo>
                  <a:pt x="249" y="449"/>
                </a:moveTo>
                <a:lnTo>
                  <a:pt x="222" y="522"/>
                </a:lnTo>
                <a:lnTo>
                  <a:pt x="150" y="522"/>
                </a:lnTo>
                <a:lnTo>
                  <a:pt x="208" y="567"/>
                </a:lnTo>
                <a:lnTo>
                  <a:pt x="181" y="649"/>
                </a:lnTo>
                <a:lnTo>
                  <a:pt x="249" y="599"/>
                </a:lnTo>
                <a:lnTo>
                  <a:pt x="317" y="649"/>
                </a:lnTo>
                <a:lnTo>
                  <a:pt x="290" y="567"/>
                </a:lnTo>
                <a:lnTo>
                  <a:pt x="349" y="522"/>
                </a:lnTo>
                <a:lnTo>
                  <a:pt x="276" y="522"/>
                </a:lnTo>
                <a:lnTo>
                  <a:pt x="249" y="4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1" name="Freeform 51">
            <a:extLst>
              <a:ext uri="{FF2B5EF4-FFF2-40B4-BE49-F238E27FC236}">
                <a16:creationId xmlns:a16="http://schemas.microsoft.com/office/drawing/2014/main" id="{A74A3FA9-91D2-9A42-8026-FE9BCF0C7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8202" y="5314291"/>
            <a:ext cx="1367909" cy="1367912"/>
          </a:xfrm>
          <a:custGeom>
            <a:avLst/>
            <a:gdLst>
              <a:gd name="T0" fmla="*/ 50 w 1099"/>
              <a:gd name="T1" fmla="*/ 449 h 1099"/>
              <a:gd name="T2" fmla="*/ 1048 w 1099"/>
              <a:gd name="T3" fmla="*/ 350 h 1099"/>
              <a:gd name="T4" fmla="*/ 948 w 1099"/>
              <a:gd name="T5" fmla="*/ 1048 h 1099"/>
              <a:gd name="T6" fmla="*/ 150 w 1099"/>
              <a:gd name="T7" fmla="*/ 499 h 1099"/>
              <a:gd name="T8" fmla="*/ 948 w 1099"/>
              <a:gd name="T9" fmla="*/ 1048 h 1099"/>
              <a:gd name="T10" fmla="*/ 599 w 1099"/>
              <a:gd name="T11" fmla="*/ 50 h 1099"/>
              <a:gd name="T12" fmla="*/ 599 w 1099"/>
              <a:gd name="T13" fmla="*/ 174 h 1099"/>
              <a:gd name="T14" fmla="*/ 749 w 1099"/>
              <a:gd name="T15" fmla="*/ 200 h 1099"/>
              <a:gd name="T16" fmla="*/ 200 w 1099"/>
              <a:gd name="T17" fmla="*/ 299 h 1099"/>
              <a:gd name="T18" fmla="*/ 648 w 1099"/>
              <a:gd name="T19" fmla="*/ 75 h 1099"/>
              <a:gd name="T20" fmla="*/ 648 w 1099"/>
              <a:gd name="T21" fmla="*/ 149 h 1099"/>
              <a:gd name="T22" fmla="*/ 898 w 1099"/>
              <a:gd name="T23" fmla="*/ 100 h 1099"/>
              <a:gd name="T24" fmla="*/ 798 w 1099"/>
              <a:gd name="T25" fmla="*/ 299 h 1099"/>
              <a:gd name="T26" fmla="*/ 749 w 1099"/>
              <a:gd name="T27" fmla="*/ 100 h 1099"/>
              <a:gd name="T28" fmla="*/ 1048 w 1099"/>
              <a:gd name="T29" fmla="*/ 299 h 1099"/>
              <a:gd name="T30" fmla="*/ 948 w 1099"/>
              <a:gd name="T31" fmla="*/ 100 h 1099"/>
              <a:gd name="T32" fmla="*/ 898 w 1099"/>
              <a:gd name="T33" fmla="*/ 50 h 1099"/>
              <a:gd name="T34" fmla="*/ 648 w 1099"/>
              <a:gd name="T35" fmla="*/ 0 h 1099"/>
              <a:gd name="T36" fmla="*/ 200 w 1099"/>
              <a:gd name="T37" fmla="*/ 0 h 1099"/>
              <a:gd name="T38" fmla="*/ 150 w 1099"/>
              <a:gd name="T39" fmla="*/ 299 h 1099"/>
              <a:gd name="T40" fmla="*/ 50 w 1099"/>
              <a:gd name="T41" fmla="*/ 299 h 1099"/>
              <a:gd name="T42" fmla="*/ 0 w 1099"/>
              <a:gd name="T43" fmla="*/ 449 h 1099"/>
              <a:gd name="T44" fmla="*/ 50 w 1099"/>
              <a:gd name="T45" fmla="*/ 499 h 1099"/>
              <a:gd name="T46" fmla="*/ 100 w 1099"/>
              <a:gd name="T47" fmla="*/ 1048 h 1099"/>
              <a:gd name="T48" fmla="*/ 150 w 1099"/>
              <a:gd name="T49" fmla="*/ 1098 h 1099"/>
              <a:gd name="T50" fmla="*/ 948 w 1099"/>
              <a:gd name="T51" fmla="*/ 1098 h 1099"/>
              <a:gd name="T52" fmla="*/ 998 w 1099"/>
              <a:gd name="T53" fmla="*/ 499 h 1099"/>
              <a:gd name="T54" fmla="*/ 1048 w 1099"/>
              <a:gd name="T55" fmla="*/ 499 h 1099"/>
              <a:gd name="T56" fmla="*/ 1098 w 1099"/>
              <a:gd name="T57" fmla="*/ 350 h 1099"/>
              <a:gd name="T58" fmla="*/ 1048 w 1099"/>
              <a:gd name="T59" fmla="*/ 299 h 1099"/>
              <a:gd name="T60" fmla="*/ 699 w 1099"/>
              <a:gd name="T61" fmla="*/ 649 h 1099"/>
              <a:gd name="T62" fmla="*/ 400 w 1099"/>
              <a:gd name="T63" fmla="*/ 699 h 1099"/>
              <a:gd name="T64" fmla="*/ 400 w 1099"/>
              <a:gd name="T65" fmla="*/ 748 h 1099"/>
              <a:gd name="T66" fmla="*/ 699 w 1099"/>
              <a:gd name="T67" fmla="*/ 748 h 1099"/>
              <a:gd name="T68" fmla="*/ 749 w 1099"/>
              <a:gd name="T69" fmla="*/ 649 h 1099"/>
              <a:gd name="T70" fmla="*/ 699 w 1099"/>
              <a:gd name="T71" fmla="*/ 599 h 1099"/>
              <a:gd name="T72" fmla="*/ 400 w 1099"/>
              <a:gd name="T73" fmla="*/ 599 h 1099"/>
              <a:gd name="T74" fmla="*/ 349 w 1099"/>
              <a:gd name="T75" fmla="*/ 699 h 1099"/>
              <a:gd name="T76" fmla="*/ 400 w 1099"/>
              <a:gd name="T77" fmla="*/ 748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99" h="1099">
                <a:moveTo>
                  <a:pt x="1048" y="449"/>
                </a:moveTo>
                <a:lnTo>
                  <a:pt x="50" y="449"/>
                </a:lnTo>
                <a:lnTo>
                  <a:pt x="50" y="350"/>
                </a:lnTo>
                <a:lnTo>
                  <a:pt x="1048" y="350"/>
                </a:lnTo>
                <a:lnTo>
                  <a:pt x="1048" y="449"/>
                </a:lnTo>
                <a:close/>
                <a:moveTo>
                  <a:pt x="948" y="1048"/>
                </a:moveTo>
                <a:lnTo>
                  <a:pt x="150" y="1048"/>
                </a:lnTo>
                <a:lnTo>
                  <a:pt x="150" y="499"/>
                </a:lnTo>
                <a:lnTo>
                  <a:pt x="948" y="499"/>
                </a:lnTo>
                <a:lnTo>
                  <a:pt x="948" y="1048"/>
                </a:lnTo>
                <a:close/>
                <a:moveTo>
                  <a:pt x="200" y="50"/>
                </a:moveTo>
                <a:lnTo>
                  <a:pt x="599" y="50"/>
                </a:lnTo>
                <a:lnTo>
                  <a:pt x="599" y="174"/>
                </a:lnTo>
                <a:lnTo>
                  <a:pt x="599" y="174"/>
                </a:lnTo>
                <a:cubicBezTo>
                  <a:pt x="599" y="189"/>
                  <a:pt x="610" y="200"/>
                  <a:pt x="624" y="200"/>
                </a:cubicBezTo>
                <a:lnTo>
                  <a:pt x="749" y="200"/>
                </a:lnTo>
                <a:lnTo>
                  <a:pt x="749" y="299"/>
                </a:lnTo>
                <a:lnTo>
                  <a:pt x="200" y="299"/>
                </a:lnTo>
                <a:lnTo>
                  <a:pt x="200" y="50"/>
                </a:lnTo>
                <a:close/>
                <a:moveTo>
                  <a:pt x="648" y="75"/>
                </a:moveTo>
                <a:lnTo>
                  <a:pt x="724" y="149"/>
                </a:lnTo>
                <a:lnTo>
                  <a:pt x="648" y="149"/>
                </a:lnTo>
                <a:lnTo>
                  <a:pt x="648" y="75"/>
                </a:lnTo>
                <a:close/>
                <a:moveTo>
                  <a:pt x="898" y="100"/>
                </a:moveTo>
                <a:lnTo>
                  <a:pt x="898" y="299"/>
                </a:lnTo>
                <a:lnTo>
                  <a:pt x="798" y="299"/>
                </a:lnTo>
                <a:lnTo>
                  <a:pt x="798" y="149"/>
                </a:lnTo>
                <a:lnTo>
                  <a:pt x="749" y="100"/>
                </a:lnTo>
                <a:lnTo>
                  <a:pt x="898" y="100"/>
                </a:lnTo>
                <a:close/>
                <a:moveTo>
                  <a:pt x="1048" y="299"/>
                </a:moveTo>
                <a:lnTo>
                  <a:pt x="948" y="299"/>
                </a:lnTo>
                <a:lnTo>
                  <a:pt x="948" y="100"/>
                </a:lnTo>
                <a:lnTo>
                  <a:pt x="948" y="100"/>
                </a:lnTo>
                <a:cubicBezTo>
                  <a:pt x="948" y="72"/>
                  <a:pt x="926" y="50"/>
                  <a:pt x="898" y="50"/>
                </a:cubicBezTo>
                <a:lnTo>
                  <a:pt x="699" y="50"/>
                </a:lnTo>
                <a:lnTo>
                  <a:pt x="648" y="0"/>
                </a:lnTo>
                <a:lnTo>
                  <a:pt x="200" y="0"/>
                </a:lnTo>
                <a:lnTo>
                  <a:pt x="200" y="0"/>
                </a:lnTo>
                <a:cubicBezTo>
                  <a:pt x="172" y="0"/>
                  <a:pt x="150" y="22"/>
                  <a:pt x="150" y="50"/>
                </a:cubicBezTo>
                <a:lnTo>
                  <a:pt x="150" y="299"/>
                </a:lnTo>
                <a:lnTo>
                  <a:pt x="50" y="299"/>
                </a:lnTo>
                <a:lnTo>
                  <a:pt x="50" y="299"/>
                </a:lnTo>
                <a:cubicBezTo>
                  <a:pt x="22" y="299"/>
                  <a:pt x="0" y="322"/>
                  <a:pt x="0" y="350"/>
                </a:cubicBezTo>
                <a:lnTo>
                  <a:pt x="0" y="449"/>
                </a:lnTo>
                <a:lnTo>
                  <a:pt x="0" y="449"/>
                </a:lnTo>
                <a:cubicBezTo>
                  <a:pt x="0" y="477"/>
                  <a:pt x="22" y="499"/>
                  <a:pt x="50" y="499"/>
                </a:cubicBezTo>
                <a:lnTo>
                  <a:pt x="100" y="499"/>
                </a:lnTo>
                <a:lnTo>
                  <a:pt x="100" y="1048"/>
                </a:lnTo>
                <a:lnTo>
                  <a:pt x="100" y="1048"/>
                </a:lnTo>
                <a:cubicBezTo>
                  <a:pt x="100" y="1075"/>
                  <a:pt x="123" y="1098"/>
                  <a:pt x="150" y="1098"/>
                </a:cubicBezTo>
                <a:lnTo>
                  <a:pt x="948" y="1098"/>
                </a:lnTo>
                <a:lnTo>
                  <a:pt x="948" y="1098"/>
                </a:lnTo>
                <a:cubicBezTo>
                  <a:pt x="976" y="1098"/>
                  <a:pt x="998" y="1075"/>
                  <a:pt x="998" y="1048"/>
                </a:cubicBezTo>
                <a:lnTo>
                  <a:pt x="998" y="499"/>
                </a:lnTo>
                <a:lnTo>
                  <a:pt x="1048" y="499"/>
                </a:lnTo>
                <a:lnTo>
                  <a:pt x="1048" y="499"/>
                </a:lnTo>
                <a:cubicBezTo>
                  <a:pt x="1075" y="499"/>
                  <a:pt x="1098" y="477"/>
                  <a:pt x="1098" y="449"/>
                </a:cubicBezTo>
                <a:lnTo>
                  <a:pt x="1098" y="350"/>
                </a:lnTo>
                <a:lnTo>
                  <a:pt x="1098" y="350"/>
                </a:lnTo>
                <a:cubicBezTo>
                  <a:pt x="1098" y="322"/>
                  <a:pt x="1075" y="299"/>
                  <a:pt x="1048" y="299"/>
                </a:cubicBezTo>
                <a:close/>
                <a:moveTo>
                  <a:pt x="400" y="649"/>
                </a:moveTo>
                <a:lnTo>
                  <a:pt x="699" y="649"/>
                </a:lnTo>
                <a:lnTo>
                  <a:pt x="699" y="699"/>
                </a:lnTo>
                <a:lnTo>
                  <a:pt x="400" y="699"/>
                </a:lnTo>
                <a:lnTo>
                  <a:pt x="400" y="649"/>
                </a:lnTo>
                <a:close/>
                <a:moveTo>
                  <a:pt x="400" y="748"/>
                </a:moveTo>
                <a:lnTo>
                  <a:pt x="699" y="748"/>
                </a:lnTo>
                <a:lnTo>
                  <a:pt x="699" y="748"/>
                </a:lnTo>
                <a:cubicBezTo>
                  <a:pt x="726" y="748"/>
                  <a:pt x="749" y="726"/>
                  <a:pt x="749" y="699"/>
                </a:cubicBezTo>
                <a:lnTo>
                  <a:pt x="749" y="649"/>
                </a:lnTo>
                <a:lnTo>
                  <a:pt x="749" y="649"/>
                </a:lnTo>
                <a:cubicBezTo>
                  <a:pt x="749" y="621"/>
                  <a:pt x="726" y="599"/>
                  <a:pt x="699" y="599"/>
                </a:cubicBezTo>
                <a:lnTo>
                  <a:pt x="400" y="599"/>
                </a:lnTo>
                <a:lnTo>
                  <a:pt x="400" y="599"/>
                </a:lnTo>
                <a:cubicBezTo>
                  <a:pt x="372" y="599"/>
                  <a:pt x="349" y="621"/>
                  <a:pt x="349" y="649"/>
                </a:cubicBezTo>
                <a:lnTo>
                  <a:pt x="349" y="699"/>
                </a:lnTo>
                <a:lnTo>
                  <a:pt x="349" y="699"/>
                </a:lnTo>
                <a:cubicBezTo>
                  <a:pt x="349" y="726"/>
                  <a:pt x="372" y="748"/>
                  <a:pt x="400" y="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40EA2-DF59-2D47-90CE-0EF8477AF0C1}"/>
              </a:ext>
            </a:extLst>
          </p:cNvPr>
          <p:cNvSpPr txBox="1"/>
          <p:nvPr/>
        </p:nvSpPr>
        <p:spPr>
          <a:xfrm>
            <a:off x="7776109" y="753790"/>
            <a:ext cx="8777403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PUZZLE INFOGRAPHIC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A0DCB-E9EB-FF4C-AA70-079762D09C37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F5E8B-CC38-4246-8753-71F11FFAA81A}"/>
              </a:ext>
            </a:extLst>
          </p:cNvPr>
          <p:cNvSpPr txBox="1"/>
          <p:nvPr/>
        </p:nvSpPr>
        <p:spPr>
          <a:xfrm>
            <a:off x="1495687" y="6011470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B10871-64C8-1243-A3D6-B49463730B0E}"/>
              </a:ext>
            </a:extLst>
          </p:cNvPr>
          <p:cNvSpPr txBox="1"/>
          <p:nvPr/>
        </p:nvSpPr>
        <p:spPr>
          <a:xfrm>
            <a:off x="3858640" y="5298094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61886-53A8-6F47-8074-B9F659DB917E}"/>
              </a:ext>
            </a:extLst>
          </p:cNvPr>
          <p:cNvSpPr txBox="1"/>
          <p:nvPr/>
        </p:nvSpPr>
        <p:spPr>
          <a:xfrm>
            <a:off x="1495687" y="10850649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894A9A-3638-A64D-BDD3-0AB083F920C2}"/>
              </a:ext>
            </a:extLst>
          </p:cNvPr>
          <p:cNvSpPr txBox="1"/>
          <p:nvPr/>
        </p:nvSpPr>
        <p:spPr>
          <a:xfrm>
            <a:off x="3740980" y="10154370"/>
            <a:ext cx="187936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D0936D-BADF-C844-88ED-0D3A840BE255}"/>
              </a:ext>
            </a:extLst>
          </p:cNvPr>
          <p:cNvSpPr txBox="1"/>
          <p:nvPr/>
        </p:nvSpPr>
        <p:spPr>
          <a:xfrm>
            <a:off x="18749358" y="6010275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D95FA1-7E25-D14B-9EC2-4E5F3892D9FD}"/>
              </a:ext>
            </a:extLst>
          </p:cNvPr>
          <p:cNvSpPr txBox="1"/>
          <p:nvPr/>
        </p:nvSpPr>
        <p:spPr>
          <a:xfrm>
            <a:off x="18743534" y="5298094"/>
            <a:ext cx="2380780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D47C1F-F9DD-5E40-A8E5-5BFA6BA2F1C3}"/>
              </a:ext>
            </a:extLst>
          </p:cNvPr>
          <p:cNvSpPr txBox="1"/>
          <p:nvPr/>
        </p:nvSpPr>
        <p:spPr>
          <a:xfrm>
            <a:off x="18749358" y="10850649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AB8650-7E88-364B-8DCC-5DCB0A458034}"/>
              </a:ext>
            </a:extLst>
          </p:cNvPr>
          <p:cNvSpPr txBox="1"/>
          <p:nvPr/>
        </p:nvSpPr>
        <p:spPr>
          <a:xfrm>
            <a:off x="18759436" y="10149064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98432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>
            <a:extLst>
              <a:ext uri="{FF2B5EF4-FFF2-40B4-BE49-F238E27FC236}">
                <a16:creationId xmlns:a16="http://schemas.microsoft.com/office/drawing/2014/main" id="{ADA74BD1-06F8-B840-878E-09FE1D68A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8" y="3287149"/>
            <a:ext cx="10685087" cy="5537567"/>
          </a:xfrm>
          <a:custGeom>
            <a:avLst/>
            <a:gdLst>
              <a:gd name="T0" fmla="*/ 8574 w 8575"/>
              <a:gd name="T1" fmla="*/ 841 h 4444"/>
              <a:gd name="T2" fmla="*/ 7732 w 8575"/>
              <a:gd name="T3" fmla="*/ 0 h 4444"/>
              <a:gd name="T4" fmla="*/ 0 w 8575"/>
              <a:gd name="T5" fmla="*/ 1808 h 4444"/>
              <a:gd name="T6" fmla="*/ 52 w 8575"/>
              <a:gd name="T7" fmla="*/ 1797 h 4444"/>
              <a:gd name="T8" fmla="*/ 304 w 8575"/>
              <a:gd name="T9" fmla="*/ 1724 h 4444"/>
              <a:gd name="T10" fmla="*/ 318 w 8575"/>
              <a:gd name="T11" fmla="*/ 1724 h 4444"/>
              <a:gd name="T12" fmla="*/ 428 w 8575"/>
              <a:gd name="T13" fmla="*/ 1755 h 4444"/>
              <a:gd name="T14" fmla="*/ 429 w 8575"/>
              <a:gd name="T15" fmla="*/ 1756 h 4444"/>
              <a:gd name="T16" fmla="*/ 436 w 8575"/>
              <a:gd name="T17" fmla="*/ 1761 h 4444"/>
              <a:gd name="T18" fmla="*/ 440 w 8575"/>
              <a:gd name="T19" fmla="*/ 1762 h 4444"/>
              <a:gd name="T20" fmla="*/ 445 w 8575"/>
              <a:gd name="T21" fmla="*/ 1766 h 4444"/>
              <a:gd name="T22" fmla="*/ 451 w 8575"/>
              <a:gd name="T23" fmla="*/ 1770 h 4444"/>
              <a:gd name="T24" fmla="*/ 453 w 8575"/>
              <a:gd name="T25" fmla="*/ 1772 h 4444"/>
              <a:gd name="T26" fmla="*/ 488 w 8575"/>
              <a:gd name="T27" fmla="*/ 1807 h 4444"/>
              <a:gd name="T28" fmla="*/ 552 w 8575"/>
              <a:gd name="T29" fmla="*/ 2014 h 4444"/>
              <a:gd name="T30" fmla="*/ 477 w 8575"/>
              <a:gd name="T31" fmla="*/ 2235 h 4444"/>
              <a:gd name="T32" fmla="*/ 383 w 8575"/>
              <a:gd name="T33" fmla="*/ 2293 h 4444"/>
              <a:gd name="T34" fmla="*/ 304 w 8575"/>
              <a:gd name="T35" fmla="*/ 2305 h 4444"/>
              <a:gd name="T36" fmla="*/ 52 w 8575"/>
              <a:gd name="T37" fmla="*/ 2228 h 4444"/>
              <a:gd name="T38" fmla="*/ 0 w 8575"/>
              <a:gd name="T39" fmla="*/ 2216 h 4444"/>
              <a:gd name="T40" fmla="*/ 3884 w 8575"/>
              <a:gd name="T41" fmla="*/ 3883 h 4444"/>
              <a:gd name="T42" fmla="*/ 3872 w 8575"/>
              <a:gd name="T43" fmla="*/ 3943 h 4444"/>
              <a:gd name="T44" fmla="*/ 3794 w 8575"/>
              <a:gd name="T45" fmla="*/ 4195 h 4444"/>
              <a:gd name="T46" fmla="*/ 3806 w 8575"/>
              <a:gd name="T47" fmla="*/ 4274 h 4444"/>
              <a:gd name="T48" fmla="*/ 3864 w 8575"/>
              <a:gd name="T49" fmla="*/ 4367 h 4444"/>
              <a:gd name="T50" fmla="*/ 4085 w 8575"/>
              <a:gd name="T51" fmla="*/ 4443 h 4444"/>
              <a:gd name="T52" fmla="*/ 4292 w 8575"/>
              <a:gd name="T53" fmla="*/ 4378 h 4444"/>
              <a:gd name="T54" fmla="*/ 4327 w 8575"/>
              <a:gd name="T55" fmla="*/ 4343 h 4444"/>
              <a:gd name="T56" fmla="*/ 4329 w 8575"/>
              <a:gd name="T57" fmla="*/ 4341 h 4444"/>
              <a:gd name="T58" fmla="*/ 4333 w 8575"/>
              <a:gd name="T59" fmla="*/ 4335 h 4444"/>
              <a:gd name="T60" fmla="*/ 4337 w 8575"/>
              <a:gd name="T61" fmla="*/ 4330 h 4444"/>
              <a:gd name="T62" fmla="*/ 4339 w 8575"/>
              <a:gd name="T63" fmla="*/ 4327 h 4444"/>
              <a:gd name="T64" fmla="*/ 4344 w 8575"/>
              <a:gd name="T65" fmla="*/ 4319 h 4444"/>
              <a:gd name="T66" fmla="*/ 4344 w 8575"/>
              <a:gd name="T67" fmla="*/ 4318 h 4444"/>
              <a:gd name="T68" fmla="*/ 4375 w 8575"/>
              <a:gd name="T69" fmla="*/ 4209 h 4444"/>
              <a:gd name="T70" fmla="*/ 4375 w 8575"/>
              <a:gd name="T71" fmla="*/ 4195 h 4444"/>
              <a:gd name="T72" fmla="*/ 4303 w 8575"/>
              <a:gd name="T73" fmla="*/ 3942 h 4444"/>
              <a:gd name="T74" fmla="*/ 4291 w 8575"/>
              <a:gd name="T75" fmla="*/ 3883 h 4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575" h="4444">
                <a:moveTo>
                  <a:pt x="8574" y="3883"/>
                </a:moveTo>
                <a:lnTo>
                  <a:pt x="8574" y="841"/>
                </a:lnTo>
                <a:lnTo>
                  <a:pt x="8574" y="841"/>
                </a:lnTo>
                <a:cubicBezTo>
                  <a:pt x="8574" y="377"/>
                  <a:pt x="8197" y="0"/>
                  <a:pt x="7732" y="0"/>
                </a:cubicBezTo>
                <a:lnTo>
                  <a:pt x="0" y="0"/>
                </a:lnTo>
                <a:lnTo>
                  <a:pt x="0" y="1808"/>
                </a:lnTo>
                <a:lnTo>
                  <a:pt x="0" y="1808"/>
                </a:lnTo>
                <a:cubicBezTo>
                  <a:pt x="17" y="1808"/>
                  <a:pt x="35" y="1804"/>
                  <a:pt x="52" y="1797"/>
                </a:cubicBezTo>
                <a:lnTo>
                  <a:pt x="52" y="1797"/>
                </a:lnTo>
                <a:cubicBezTo>
                  <a:pt x="145" y="1751"/>
                  <a:pt x="239" y="1724"/>
                  <a:pt x="304" y="1724"/>
                </a:cubicBezTo>
                <a:lnTo>
                  <a:pt x="304" y="1724"/>
                </a:lnTo>
                <a:cubicBezTo>
                  <a:pt x="309" y="1724"/>
                  <a:pt x="314" y="1724"/>
                  <a:pt x="318" y="1724"/>
                </a:cubicBezTo>
                <a:lnTo>
                  <a:pt x="318" y="1724"/>
                </a:lnTo>
                <a:cubicBezTo>
                  <a:pt x="359" y="1726"/>
                  <a:pt x="397" y="1737"/>
                  <a:pt x="428" y="1755"/>
                </a:cubicBezTo>
                <a:lnTo>
                  <a:pt x="428" y="1755"/>
                </a:lnTo>
                <a:cubicBezTo>
                  <a:pt x="429" y="1756"/>
                  <a:pt x="429" y="1756"/>
                  <a:pt x="429" y="1756"/>
                </a:cubicBezTo>
                <a:lnTo>
                  <a:pt x="429" y="1756"/>
                </a:lnTo>
                <a:cubicBezTo>
                  <a:pt x="431" y="1757"/>
                  <a:pt x="434" y="1759"/>
                  <a:pt x="436" y="1761"/>
                </a:cubicBezTo>
                <a:lnTo>
                  <a:pt x="436" y="1761"/>
                </a:lnTo>
                <a:cubicBezTo>
                  <a:pt x="437" y="1761"/>
                  <a:pt x="439" y="1762"/>
                  <a:pt x="440" y="1762"/>
                </a:cubicBezTo>
                <a:lnTo>
                  <a:pt x="440" y="1762"/>
                </a:lnTo>
                <a:cubicBezTo>
                  <a:pt x="441" y="1763"/>
                  <a:pt x="443" y="1765"/>
                  <a:pt x="445" y="1766"/>
                </a:cubicBezTo>
                <a:lnTo>
                  <a:pt x="445" y="1766"/>
                </a:lnTo>
                <a:cubicBezTo>
                  <a:pt x="447" y="1767"/>
                  <a:pt x="448" y="1769"/>
                  <a:pt x="451" y="1770"/>
                </a:cubicBezTo>
                <a:lnTo>
                  <a:pt x="451" y="1770"/>
                </a:lnTo>
                <a:cubicBezTo>
                  <a:pt x="452" y="1771"/>
                  <a:pt x="452" y="1772"/>
                  <a:pt x="453" y="1772"/>
                </a:cubicBezTo>
                <a:lnTo>
                  <a:pt x="453" y="1772"/>
                </a:lnTo>
                <a:cubicBezTo>
                  <a:pt x="466" y="1783"/>
                  <a:pt x="477" y="1794"/>
                  <a:pt x="488" y="1807"/>
                </a:cubicBezTo>
                <a:lnTo>
                  <a:pt x="488" y="1807"/>
                </a:lnTo>
                <a:cubicBezTo>
                  <a:pt x="529" y="1858"/>
                  <a:pt x="552" y="1932"/>
                  <a:pt x="552" y="2014"/>
                </a:cubicBezTo>
                <a:lnTo>
                  <a:pt x="552" y="2014"/>
                </a:lnTo>
                <a:cubicBezTo>
                  <a:pt x="552" y="2108"/>
                  <a:pt x="525" y="2184"/>
                  <a:pt x="477" y="2235"/>
                </a:cubicBezTo>
                <a:lnTo>
                  <a:pt x="477" y="2235"/>
                </a:lnTo>
                <a:cubicBezTo>
                  <a:pt x="451" y="2262"/>
                  <a:pt x="419" y="2281"/>
                  <a:pt x="383" y="2293"/>
                </a:cubicBezTo>
                <a:lnTo>
                  <a:pt x="383" y="2293"/>
                </a:lnTo>
                <a:cubicBezTo>
                  <a:pt x="359" y="2301"/>
                  <a:pt x="332" y="2305"/>
                  <a:pt x="304" y="2305"/>
                </a:cubicBezTo>
                <a:lnTo>
                  <a:pt x="304" y="2305"/>
                </a:lnTo>
                <a:cubicBezTo>
                  <a:pt x="241" y="2305"/>
                  <a:pt x="147" y="2276"/>
                  <a:pt x="52" y="2228"/>
                </a:cubicBezTo>
                <a:lnTo>
                  <a:pt x="52" y="2228"/>
                </a:lnTo>
                <a:cubicBezTo>
                  <a:pt x="36" y="2219"/>
                  <a:pt x="17" y="2216"/>
                  <a:pt x="0" y="2216"/>
                </a:cubicBezTo>
                <a:lnTo>
                  <a:pt x="0" y="3883"/>
                </a:lnTo>
                <a:lnTo>
                  <a:pt x="3884" y="3883"/>
                </a:lnTo>
                <a:lnTo>
                  <a:pt x="3884" y="3883"/>
                </a:lnTo>
                <a:cubicBezTo>
                  <a:pt x="3885" y="3904"/>
                  <a:pt x="3881" y="3924"/>
                  <a:pt x="3872" y="3943"/>
                </a:cubicBezTo>
                <a:lnTo>
                  <a:pt x="3872" y="3943"/>
                </a:lnTo>
                <a:cubicBezTo>
                  <a:pt x="3823" y="4037"/>
                  <a:pt x="3794" y="4131"/>
                  <a:pt x="3794" y="4195"/>
                </a:cubicBezTo>
                <a:lnTo>
                  <a:pt x="3794" y="4195"/>
                </a:lnTo>
                <a:cubicBezTo>
                  <a:pt x="3794" y="4223"/>
                  <a:pt x="3799" y="4249"/>
                  <a:pt x="3806" y="4274"/>
                </a:cubicBezTo>
                <a:lnTo>
                  <a:pt x="3806" y="4274"/>
                </a:lnTo>
                <a:cubicBezTo>
                  <a:pt x="3818" y="4310"/>
                  <a:pt x="3837" y="4341"/>
                  <a:pt x="3864" y="4367"/>
                </a:cubicBezTo>
                <a:lnTo>
                  <a:pt x="3864" y="4367"/>
                </a:lnTo>
                <a:cubicBezTo>
                  <a:pt x="3915" y="4416"/>
                  <a:pt x="3991" y="4443"/>
                  <a:pt x="4085" y="4443"/>
                </a:cubicBezTo>
                <a:lnTo>
                  <a:pt x="4085" y="4443"/>
                </a:lnTo>
                <a:cubicBezTo>
                  <a:pt x="4168" y="4443"/>
                  <a:pt x="4241" y="4420"/>
                  <a:pt x="4292" y="4378"/>
                </a:cubicBezTo>
                <a:lnTo>
                  <a:pt x="4292" y="4378"/>
                </a:lnTo>
                <a:cubicBezTo>
                  <a:pt x="4306" y="4368"/>
                  <a:pt x="4317" y="4356"/>
                  <a:pt x="4327" y="4343"/>
                </a:cubicBezTo>
                <a:lnTo>
                  <a:pt x="4327" y="4343"/>
                </a:lnTo>
                <a:cubicBezTo>
                  <a:pt x="4328" y="4343"/>
                  <a:pt x="4328" y="4342"/>
                  <a:pt x="4329" y="4341"/>
                </a:cubicBezTo>
                <a:lnTo>
                  <a:pt x="4329" y="4341"/>
                </a:lnTo>
                <a:cubicBezTo>
                  <a:pt x="4330" y="4339"/>
                  <a:pt x="4332" y="4337"/>
                  <a:pt x="4333" y="4335"/>
                </a:cubicBezTo>
                <a:lnTo>
                  <a:pt x="4333" y="4335"/>
                </a:lnTo>
                <a:cubicBezTo>
                  <a:pt x="4334" y="4334"/>
                  <a:pt x="4336" y="4332"/>
                  <a:pt x="4337" y="4330"/>
                </a:cubicBezTo>
                <a:lnTo>
                  <a:pt x="4337" y="4330"/>
                </a:lnTo>
                <a:cubicBezTo>
                  <a:pt x="4338" y="4329"/>
                  <a:pt x="4338" y="4328"/>
                  <a:pt x="4339" y="4327"/>
                </a:cubicBezTo>
                <a:lnTo>
                  <a:pt x="4339" y="4327"/>
                </a:lnTo>
                <a:cubicBezTo>
                  <a:pt x="4341" y="4324"/>
                  <a:pt x="4342" y="4322"/>
                  <a:pt x="4344" y="4319"/>
                </a:cubicBezTo>
                <a:lnTo>
                  <a:pt x="4344" y="4319"/>
                </a:lnTo>
                <a:cubicBezTo>
                  <a:pt x="4344" y="4319"/>
                  <a:pt x="4344" y="4319"/>
                  <a:pt x="4344" y="4318"/>
                </a:cubicBezTo>
                <a:lnTo>
                  <a:pt x="4344" y="4318"/>
                </a:lnTo>
                <a:cubicBezTo>
                  <a:pt x="4363" y="4286"/>
                  <a:pt x="4374" y="4250"/>
                  <a:pt x="4375" y="4209"/>
                </a:cubicBezTo>
                <a:lnTo>
                  <a:pt x="4375" y="4209"/>
                </a:lnTo>
                <a:cubicBezTo>
                  <a:pt x="4375" y="4204"/>
                  <a:pt x="4375" y="4199"/>
                  <a:pt x="4375" y="4195"/>
                </a:cubicBezTo>
                <a:lnTo>
                  <a:pt x="4375" y="4195"/>
                </a:lnTo>
                <a:cubicBezTo>
                  <a:pt x="4375" y="4129"/>
                  <a:pt x="4349" y="4035"/>
                  <a:pt x="4303" y="3942"/>
                </a:cubicBezTo>
                <a:lnTo>
                  <a:pt x="4303" y="3942"/>
                </a:lnTo>
                <a:cubicBezTo>
                  <a:pt x="4294" y="3923"/>
                  <a:pt x="4290" y="3903"/>
                  <a:pt x="4291" y="3883"/>
                </a:cubicBezTo>
                <a:lnTo>
                  <a:pt x="8574" y="388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A9E66172-AAF0-3048-B70A-B8B813225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737" y="3287149"/>
            <a:ext cx="11371791" cy="4839879"/>
          </a:xfrm>
          <a:custGeom>
            <a:avLst/>
            <a:gdLst>
              <a:gd name="T0" fmla="*/ 8881 w 9130"/>
              <a:gd name="T1" fmla="*/ 2305 h 3884"/>
              <a:gd name="T2" fmla="*/ 8960 w 9130"/>
              <a:gd name="T3" fmla="*/ 2293 h 3884"/>
              <a:gd name="T4" fmla="*/ 9054 w 9130"/>
              <a:gd name="T5" fmla="*/ 2235 h 3884"/>
              <a:gd name="T6" fmla="*/ 9129 w 9130"/>
              <a:gd name="T7" fmla="*/ 2014 h 3884"/>
              <a:gd name="T8" fmla="*/ 9065 w 9130"/>
              <a:gd name="T9" fmla="*/ 1807 h 3884"/>
              <a:gd name="T10" fmla="*/ 9030 w 9130"/>
              <a:gd name="T11" fmla="*/ 1772 h 3884"/>
              <a:gd name="T12" fmla="*/ 9028 w 9130"/>
              <a:gd name="T13" fmla="*/ 1770 h 3884"/>
              <a:gd name="T14" fmla="*/ 9022 w 9130"/>
              <a:gd name="T15" fmla="*/ 1766 h 3884"/>
              <a:gd name="T16" fmla="*/ 9017 w 9130"/>
              <a:gd name="T17" fmla="*/ 1762 h 3884"/>
              <a:gd name="T18" fmla="*/ 9013 w 9130"/>
              <a:gd name="T19" fmla="*/ 1761 h 3884"/>
              <a:gd name="T20" fmla="*/ 9006 w 9130"/>
              <a:gd name="T21" fmla="*/ 1756 h 3884"/>
              <a:gd name="T22" fmla="*/ 9005 w 9130"/>
              <a:gd name="T23" fmla="*/ 1755 h 3884"/>
              <a:gd name="T24" fmla="*/ 8895 w 9130"/>
              <a:gd name="T25" fmla="*/ 1724 h 3884"/>
              <a:gd name="T26" fmla="*/ 8881 w 9130"/>
              <a:gd name="T27" fmla="*/ 1724 h 3884"/>
              <a:gd name="T28" fmla="*/ 8629 w 9130"/>
              <a:gd name="T29" fmla="*/ 1797 h 3884"/>
              <a:gd name="T30" fmla="*/ 8577 w 9130"/>
              <a:gd name="T31" fmla="*/ 1808 h 3884"/>
              <a:gd name="T32" fmla="*/ 8575 w 9130"/>
              <a:gd name="T33" fmla="*/ 0 h 3884"/>
              <a:gd name="T34" fmla="*/ 842 w 9130"/>
              <a:gd name="T35" fmla="*/ 0 h 3884"/>
              <a:gd name="T36" fmla="*/ 0 w 9130"/>
              <a:gd name="T37" fmla="*/ 3883 h 3884"/>
              <a:gd name="T38" fmla="*/ 3721 w 9130"/>
              <a:gd name="T39" fmla="*/ 3883 h 3884"/>
              <a:gd name="T40" fmla="*/ 3709 w 9130"/>
              <a:gd name="T41" fmla="*/ 3828 h 3884"/>
              <a:gd name="T42" fmla="*/ 3636 w 9130"/>
              <a:gd name="T43" fmla="*/ 3576 h 3884"/>
              <a:gd name="T44" fmla="*/ 3636 w 9130"/>
              <a:gd name="T45" fmla="*/ 3562 h 3884"/>
              <a:gd name="T46" fmla="*/ 3668 w 9130"/>
              <a:gd name="T47" fmla="*/ 3452 h 3884"/>
              <a:gd name="T48" fmla="*/ 3668 w 9130"/>
              <a:gd name="T49" fmla="*/ 3451 h 3884"/>
              <a:gd name="T50" fmla="*/ 3673 w 9130"/>
              <a:gd name="T51" fmla="*/ 3443 h 3884"/>
              <a:gd name="T52" fmla="*/ 3675 w 9130"/>
              <a:gd name="T53" fmla="*/ 3440 h 3884"/>
              <a:gd name="T54" fmla="*/ 3679 w 9130"/>
              <a:gd name="T55" fmla="*/ 3435 h 3884"/>
              <a:gd name="T56" fmla="*/ 3683 w 9130"/>
              <a:gd name="T57" fmla="*/ 3429 h 3884"/>
              <a:gd name="T58" fmla="*/ 3685 w 9130"/>
              <a:gd name="T59" fmla="*/ 3427 h 3884"/>
              <a:gd name="T60" fmla="*/ 3720 w 9130"/>
              <a:gd name="T61" fmla="*/ 3392 h 3884"/>
              <a:gd name="T62" fmla="*/ 3927 w 9130"/>
              <a:gd name="T63" fmla="*/ 3328 h 3884"/>
              <a:gd name="T64" fmla="*/ 4147 w 9130"/>
              <a:gd name="T65" fmla="*/ 3403 h 3884"/>
              <a:gd name="T66" fmla="*/ 4206 w 9130"/>
              <a:gd name="T67" fmla="*/ 3497 h 3884"/>
              <a:gd name="T68" fmla="*/ 4217 w 9130"/>
              <a:gd name="T69" fmla="*/ 3576 h 3884"/>
              <a:gd name="T70" fmla="*/ 4140 w 9130"/>
              <a:gd name="T71" fmla="*/ 3828 h 3884"/>
              <a:gd name="T72" fmla="*/ 8575 w 9130"/>
              <a:gd name="T73" fmla="*/ 3883 h 3884"/>
              <a:gd name="T74" fmla="*/ 8575 w 9130"/>
              <a:gd name="T75" fmla="*/ 2216 h 3884"/>
              <a:gd name="T76" fmla="*/ 8577 w 9130"/>
              <a:gd name="T77" fmla="*/ 2216 h 3884"/>
              <a:gd name="T78" fmla="*/ 8629 w 9130"/>
              <a:gd name="T79" fmla="*/ 2228 h 3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130" h="3884">
                <a:moveTo>
                  <a:pt x="8881" y="2305"/>
                </a:moveTo>
                <a:lnTo>
                  <a:pt x="8881" y="2305"/>
                </a:lnTo>
                <a:cubicBezTo>
                  <a:pt x="8909" y="2305"/>
                  <a:pt x="8936" y="2301"/>
                  <a:pt x="8960" y="2293"/>
                </a:cubicBezTo>
                <a:lnTo>
                  <a:pt x="8960" y="2293"/>
                </a:lnTo>
                <a:cubicBezTo>
                  <a:pt x="8996" y="2281"/>
                  <a:pt x="9028" y="2262"/>
                  <a:pt x="9054" y="2235"/>
                </a:cubicBezTo>
                <a:lnTo>
                  <a:pt x="9054" y="2235"/>
                </a:lnTo>
                <a:cubicBezTo>
                  <a:pt x="9102" y="2184"/>
                  <a:pt x="9129" y="2108"/>
                  <a:pt x="9129" y="2014"/>
                </a:cubicBezTo>
                <a:lnTo>
                  <a:pt x="9129" y="2014"/>
                </a:lnTo>
                <a:cubicBezTo>
                  <a:pt x="9129" y="1932"/>
                  <a:pt x="9106" y="1858"/>
                  <a:pt x="9065" y="1807"/>
                </a:cubicBezTo>
                <a:lnTo>
                  <a:pt x="9065" y="1807"/>
                </a:lnTo>
                <a:cubicBezTo>
                  <a:pt x="9054" y="1794"/>
                  <a:pt x="9043" y="1783"/>
                  <a:pt x="9030" y="1772"/>
                </a:cubicBezTo>
                <a:lnTo>
                  <a:pt x="9030" y="1772"/>
                </a:lnTo>
                <a:cubicBezTo>
                  <a:pt x="9029" y="1772"/>
                  <a:pt x="9029" y="1771"/>
                  <a:pt x="9028" y="1770"/>
                </a:cubicBezTo>
                <a:lnTo>
                  <a:pt x="9028" y="1770"/>
                </a:lnTo>
                <a:cubicBezTo>
                  <a:pt x="9025" y="1769"/>
                  <a:pt x="9024" y="1767"/>
                  <a:pt x="9022" y="1766"/>
                </a:cubicBezTo>
                <a:lnTo>
                  <a:pt x="9022" y="1766"/>
                </a:lnTo>
                <a:cubicBezTo>
                  <a:pt x="9020" y="1765"/>
                  <a:pt x="9019" y="1763"/>
                  <a:pt x="9017" y="1762"/>
                </a:cubicBezTo>
                <a:lnTo>
                  <a:pt x="9017" y="1762"/>
                </a:lnTo>
                <a:cubicBezTo>
                  <a:pt x="9016" y="1762"/>
                  <a:pt x="9014" y="1761"/>
                  <a:pt x="9013" y="1761"/>
                </a:cubicBezTo>
                <a:lnTo>
                  <a:pt x="9013" y="1761"/>
                </a:lnTo>
                <a:cubicBezTo>
                  <a:pt x="9011" y="1759"/>
                  <a:pt x="9008" y="1757"/>
                  <a:pt x="9006" y="1756"/>
                </a:cubicBezTo>
                <a:lnTo>
                  <a:pt x="9006" y="1756"/>
                </a:lnTo>
                <a:cubicBezTo>
                  <a:pt x="9006" y="1756"/>
                  <a:pt x="9006" y="1756"/>
                  <a:pt x="9005" y="1755"/>
                </a:cubicBezTo>
                <a:lnTo>
                  <a:pt x="9005" y="1755"/>
                </a:lnTo>
                <a:cubicBezTo>
                  <a:pt x="8974" y="1737"/>
                  <a:pt x="8936" y="1726"/>
                  <a:pt x="8895" y="1724"/>
                </a:cubicBezTo>
                <a:lnTo>
                  <a:pt x="8895" y="1724"/>
                </a:lnTo>
                <a:cubicBezTo>
                  <a:pt x="8891" y="1724"/>
                  <a:pt x="8886" y="1724"/>
                  <a:pt x="8881" y="1724"/>
                </a:cubicBezTo>
                <a:lnTo>
                  <a:pt x="8881" y="1724"/>
                </a:lnTo>
                <a:cubicBezTo>
                  <a:pt x="8816" y="1724"/>
                  <a:pt x="8722" y="1751"/>
                  <a:pt x="8629" y="1797"/>
                </a:cubicBezTo>
                <a:lnTo>
                  <a:pt x="8629" y="1797"/>
                </a:lnTo>
                <a:cubicBezTo>
                  <a:pt x="8612" y="1804"/>
                  <a:pt x="8594" y="1808"/>
                  <a:pt x="8577" y="1808"/>
                </a:cubicBezTo>
                <a:lnTo>
                  <a:pt x="8577" y="1808"/>
                </a:lnTo>
                <a:cubicBezTo>
                  <a:pt x="8577" y="1808"/>
                  <a:pt x="8576" y="1808"/>
                  <a:pt x="8575" y="1808"/>
                </a:cubicBezTo>
                <a:lnTo>
                  <a:pt x="8575" y="0"/>
                </a:lnTo>
                <a:lnTo>
                  <a:pt x="842" y="0"/>
                </a:lnTo>
                <a:lnTo>
                  <a:pt x="842" y="0"/>
                </a:lnTo>
                <a:cubicBezTo>
                  <a:pt x="377" y="0"/>
                  <a:pt x="0" y="377"/>
                  <a:pt x="0" y="841"/>
                </a:cubicBezTo>
                <a:lnTo>
                  <a:pt x="0" y="3883"/>
                </a:lnTo>
                <a:lnTo>
                  <a:pt x="3721" y="3883"/>
                </a:lnTo>
                <a:lnTo>
                  <a:pt x="3721" y="3883"/>
                </a:lnTo>
                <a:cubicBezTo>
                  <a:pt x="3721" y="3864"/>
                  <a:pt x="3718" y="3846"/>
                  <a:pt x="3709" y="3828"/>
                </a:cubicBezTo>
                <a:lnTo>
                  <a:pt x="3709" y="3828"/>
                </a:lnTo>
                <a:cubicBezTo>
                  <a:pt x="3663" y="3736"/>
                  <a:pt x="3636" y="3641"/>
                  <a:pt x="3636" y="3576"/>
                </a:cubicBezTo>
                <a:lnTo>
                  <a:pt x="3636" y="3576"/>
                </a:lnTo>
                <a:cubicBezTo>
                  <a:pt x="3636" y="3571"/>
                  <a:pt x="3636" y="3566"/>
                  <a:pt x="3636" y="3562"/>
                </a:cubicBezTo>
                <a:lnTo>
                  <a:pt x="3636" y="3562"/>
                </a:lnTo>
                <a:cubicBezTo>
                  <a:pt x="3638" y="3520"/>
                  <a:pt x="3649" y="3484"/>
                  <a:pt x="3668" y="3452"/>
                </a:cubicBezTo>
                <a:lnTo>
                  <a:pt x="3668" y="3452"/>
                </a:lnTo>
                <a:lnTo>
                  <a:pt x="3668" y="3451"/>
                </a:lnTo>
                <a:lnTo>
                  <a:pt x="3668" y="3451"/>
                </a:lnTo>
                <a:cubicBezTo>
                  <a:pt x="3669" y="3449"/>
                  <a:pt x="3671" y="3446"/>
                  <a:pt x="3673" y="3443"/>
                </a:cubicBezTo>
                <a:lnTo>
                  <a:pt x="3673" y="3443"/>
                </a:lnTo>
                <a:cubicBezTo>
                  <a:pt x="3674" y="3443"/>
                  <a:pt x="3674" y="3441"/>
                  <a:pt x="3675" y="3440"/>
                </a:cubicBezTo>
                <a:lnTo>
                  <a:pt x="3675" y="3440"/>
                </a:lnTo>
                <a:cubicBezTo>
                  <a:pt x="3676" y="3438"/>
                  <a:pt x="3677" y="3437"/>
                  <a:pt x="3679" y="3435"/>
                </a:cubicBezTo>
                <a:lnTo>
                  <a:pt x="3679" y="3435"/>
                </a:lnTo>
                <a:cubicBezTo>
                  <a:pt x="3680" y="3433"/>
                  <a:pt x="3681" y="3431"/>
                  <a:pt x="3683" y="3429"/>
                </a:cubicBezTo>
                <a:lnTo>
                  <a:pt x="3683" y="3429"/>
                </a:lnTo>
                <a:cubicBezTo>
                  <a:pt x="3683" y="3428"/>
                  <a:pt x="3684" y="3428"/>
                  <a:pt x="3685" y="3427"/>
                </a:cubicBezTo>
                <a:lnTo>
                  <a:pt x="3685" y="3427"/>
                </a:lnTo>
                <a:cubicBezTo>
                  <a:pt x="3694" y="3415"/>
                  <a:pt x="3707" y="3402"/>
                  <a:pt x="3720" y="3392"/>
                </a:cubicBezTo>
                <a:lnTo>
                  <a:pt x="3720" y="3392"/>
                </a:lnTo>
                <a:cubicBezTo>
                  <a:pt x="3771" y="3350"/>
                  <a:pt x="3845" y="3328"/>
                  <a:pt x="3927" y="3328"/>
                </a:cubicBezTo>
                <a:lnTo>
                  <a:pt x="3927" y="3328"/>
                </a:lnTo>
                <a:cubicBezTo>
                  <a:pt x="4020" y="3328"/>
                  <a:pt x="4097" y="3355"/>
                  <a:pt x="4147" y="3403"/>
                </a:cubicBezTo>
                <a:lnTo>
                  <a:pt x="4147" y="3403"/>
                </a:lnTo>
                <a:cubicBezTo>
                  <a:pt x="4174" y="3429"/>
                  <a:pt x="4194" y="3460"/>
                  <a:pt x="4206" y="3497"/>
                </a:cubicBezTo>
                <a:lnTo>
                  <a:pt x="4206" y="3497"/>
                </a:lnTo>
                <a:cubicBezTo>
                  <a:pt x="4213" y="3521"/>
                  <a:pt x="4217" y="3547"/>
                  <a:pt x="4217" y="3576"/>
                </a:cubicBezTo>
                <a:lnTo>
                  <a:pt x="4217" y="3576"/>
                </a:lnTo>
                <a:cubicBezTo>
                  <a:pt x="4217" y="3640"/>
                  <a:pt x="4188" y="3733"/>
                  <a:pt x="4140" y="3828"/>
                </a:cubicBezTo>
                <a:lnTo>
                  <a:pt x="4140" y="3828"/>
                </a:lnTo>
                <a:cubicBezTo>
                  <a:pt x="4131" y="3845"/>
                  <a:pt x="4127" y="3864"/>
                  <a:pt x="4128" y="3883"/>
                </a:cubicBezTo>
                <a:lnTo>
                  <a:pt x="8575" y="3883"/>
                </a:lnTo>
                <a:lnTo>
                  <a:pt x="8575" y="2216"/>
                </a:lnTo>
                <a:lnTo>
                  <a:pt x="8575" y="2216"/>
                </a:lnTo>
                <a:cubicBezTo>
                  <a:pt x="8576" y="2216"/>
                  <a:pt x="8577" y="2216"/>
                  <a:pt x="8577" y="2216"/>
                </a:cubicBezTo>
                <a:lnTo>
                  <a:pt x="8577" y="2216"/>
                </a:lnTo>
                <a:cubicBezTo>
                  <a:pt x="8594" y="2216"/>
                  <a:pt x="8613" y="2219"/>
                  <a:pt x="8629" y="2228"/>
                </a:cubicBezTo>
                <a:lnTo>
                  <a:pt x="8629" y="2228"/>
                </a:lnTo>
                <a:cubicBezTo>
                  <a:pt x="8724" y="2276"/>
                  <a:pt x="8818" y="2305"/>
                  <a:pt x="8881" y="23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0" name="Freeform 4">
            <a:extLst>
              <a:ext uri="{FF2B5EF4-FFF2-40B4-BE49-F238E27FC236}">
                <a16:creationId xmlns:a16="http://schemas.microsoft.com/office/drawing/2014/main" id="{28BF0213-C32D-164C-83CA-CBCDDDD99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734" y="7434832"/>
            <a:ext cx="10685091" cy="5532072"/>
          </a:xfrm>
          <a:custGeom>
            <a:avLst/>
            <a:gdLst>
              <a:gd name="T0" fmla="*/ 8513 w 8576"/>
              <a:gd name="T1" fmla="*/ 2816 h 4440"/>
              <a:gd name="T2" fmla="*/ 8261 w 8576"/>
              <a:gd name="T3" fmla="*/ 2889 h 4440"/>
              <a:gd name="T4" fmla="*/ 8247 w 8576"/>
              <a:gd name="T5" fmla="*/ 2889 h 4440"/>
              <a:gd name="T6" fmla="*/ 8137 w 8576"/>
              <a:gd name="T7" fmla="*/ 2858 h 4440"/>
              <a:gd name="T8" fmla="*/ 8136 w 8576"/>
              <a:gd name="T9" fmla="*/ 2857 h 4440"/>
              <a:gd name="T10" fmla="*/ 8128 w 8576"/>
              <a:gd name="T11" fmla="*/ 2852 h 4440"/>
              <a:gd name="T12" fmla="*/ 8125 w 8576"/>
              <a:gd name="T13" fmla="*/ 2851 h 4440"/>
              <a:gd name="T14" fmla="*/ 8120 w 8576"/>
              <a:gd name="T15" fmla="*/ 2847 h 4440"/>
              <a:gd name="T16" fmla="*/ 8114 w 8576"/>
              <a:gd name="T17" fmla="*/ 2843 h 4440"/>
              <a:gd name="T18" fmla="*/ 8112 w 8576"/>
              <a:gd name="T19" fmla="*/ 2841 h 4440"/>
              <a:gd name="T20" fmla="*/ 8077 w 8576"/>
              <a:gd name="T21" fmla="*/ 2806 h 4440"/>
              <a:gd name="T22" fmla="*/ 8013 w 8576"/>
              <a:gd name="T23" fmla="*/ 2599 h 4440"/>
              <a:gd name="T24" fmla="*/ 8089 w 8576"/>
              <a:gd name="T25" fmla="*/ 2378 h 4440"/>
              <a:gd name="T26" fmla="*/ 8182 w 8576"/>
              <a:gd name="T27" fmla="*/ 2320 h 4440"/>
              <a:gd name="T28" fmla="*/ 8261 w 8576"/>
              <a:gd name="T29" fmla="*/ 2308 h 4440"/>
              <a:gd name="T30" fmla="*/ 8512 w 8576"/>
              <a:gd name="T31" fmla="*/ 2385 h 4440"/>
              <a:gd name="T32" fmla="*/ 8575 w 8576"/>
              <a:gd name="T33" fmla="*/ 555 h 4440"/>
              <a:gd name="T34" fmla="*/ 4128 w 8576"/>
              <a:gd name="T35" fmla="*/ 555 h 4440"/>
              <a:gd name="T36" fmla="*/ 4140 w 8576"/>
              <a:gd name="T37" fmla="*/ 500 h 4440"/>
              <a:gd name="T38" fmla="*/ 4217 w 8576"/>
              <a:gd name="T39" fmla="*/ 248 h 4440"/>
              <a:gd name="T40" fmla="*/ 4206 w 8576"/>
              <a:gd name="T41" fmla="*/ 169 h 4440"/>
              <a:gd name="T42" fmla="*/ 4147 w 8576"/>
              <a:gd name="T43" fmla="*/ 75 h 4440"/>
              <a:gd name="T44" fmla="*/ 3927 w 8576"/>
              <a:gd name="T45" fmla="*/ 0 h 4440"/>
              <a:gd name="T46" fmla="*/ 3720 w 8576"/>
              <a:gd name="T47" fmla="*/ 64 h 4440"/>
              <a:gd name="T48" fmla="*/ 3685 w 8576"/>
              <a:gd name="T49" fmla="*/ 99 h 4440"/>
              <a:gd name="T50" fmla="*/ 3683 w 8576"/>
              <a:gd name="T51" fmla="*/ 101 h 4440"/>
              <a:gd name="T52" fmla="*/ 3679 w 8576"/>
              <a:gd name="T53" fmla="*/ 107 h 4440"/>
              <a:gd name="T54" fmla="*/ 3675 w 8576"/>
              <a:gd name="T55" fmla="*/ 112 h 4440"/>
              <a:gd name="T56" fmla="*/ 3673 w 8576"/>
              <a:gd name="T57" fmla="*/ 115 h 4440"/>
              <a:gd name="T58" fmla="*/ 3668 w 8576"/>
              <a:gd name="T59" fmla="*/ 123 h 4440"/>
              <a:gd name="T60" fmla="*/ 3668 w 8576"/>
              <a:gd name="T61" fmla="*/ 124 h 4440"/>
              <a:gd name="T62" fmla="*/ 3636 w 8576"/>
              <a:gd name="T63" fmla="*/ 234 h 4440"/>
              <a:gd name="T64" fmla="*/ 3636 w 8576"/>
              <a:gd name="T65" fmla="*/ 248 h 4440"/>
              <a:gd name="T66" fmla="*/ 3709 w 8576"/>
              <a:gd name="T67" fmla="*/ 500 h 4440"/>
              <a:gd name="T68" fmla="*/ 0 w 8576"/>
              <a:gd name="T69" fmla="*/ 555 h 4440"/>
              <a:gd name="T70" fmla="*/ 0 w 8576"/>
              <a:gd name="T71" fmla="*/ 3598 h 4440"/>
              <a:gd name="T72" fmla="*/ 8575 w 8576"/>
              <a:gd name="T73" fmla="*/ 4439 h 4440"/>
              <a:gd name="T74" fmla="*/ 8575 w 8576"/>
              <a:gd name="T75" fmla="*/ 2805 h 4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576" h="4440">
                <a:moveTo>
                  <a:pt x="8513" y="2816"/>
                </a:moveTo>
                <a:lnTo>
                  <a:pt x="8513" y="2816"/>
                </a:lnTo>
                <a:cubicBezTo>
                  <a:pt x="8420" y="2862"/>
                  <a:pt x="8326" y="2889"/>
                  <a:pt x="8261" y="2889"/>
                </a:cubicBezTo>
                <a:lnTo>
                  <a:pt x="8261" y="2889"/>
                </a:lnTo>
                <a:cubicBezTo>
                  <a:pt x="8256" y="2889"/>
                  <a:pt x="8251" y="2889"/>
                  <a:pt x="8247" y="2889"/>
                </a:cubicBezTo>
                <a:lnTo>
                  <a:pt x="8247" y="2889"/>
                </a:lnTo>
                <a:cubicBezTo>
                  <a:pt x="8205" y="2887"/>
                  <a:pt x="8169" y="2876"/>
                  <a:pt x="8137" y="2858"/>
                </a:cubicBezTo>
                <a:lnTo>
                  <a:pt x="8137" y="2858"/>
                </a:lnTo>
                <a:cubicBezTo>
                  <a:pt x="8137" y="2857"/>
                  <a:pt x="8136" y="2857"/>
                  <a:pt x="8136" y="2857"/>
                </a:cubicBezTo>
                <a:lnTo>
                  <a:pt x="8136" y="2857"/>
                </a:lnTo>
                <a:cubicBezTo>
                  <a:pt x="8134" y="2856"/>
                  <a:pt x="8131" y="2854"/>
                  <a:pt x="8128" y="2852"/>
                </a:cubicBezTo>
                <a:lnTo>
                  <a:pt x="8128" y="2852"/>
                </a:lnTo>
                <a:cubicBezTo>
                  <a:pt x="8128" y="2852"/>
                  <a:pt x="8126" y="2851"/>
                  <a:pt x="8125" y="2851"/>
                </a:cubicBezTo>
                <a:lnTo>
                  <a:pt x="8125" y="2851"/>
                </a:lnTo>
                <a:cubicBezTo>
                  <a:pt x="8123" y="2849"/>
                  <a:pt x="8122" y="2848"/>
                  <a:pt x="8120" y="2847"/>
                </a:cubicBezTo>
                <a:lnTo>
                  <a:pt x="8120" y="2847"/>
                </a:lnTo>
                <a:cubicBezTo>
                  <a:pt x="8118" y="2846"/>
                  <a:pt x="8116" y="2844"/>
                  <a:pt x="8114" y="2843"/>
                </a:cubicBezTo>
                <a:lnTo>
                  <a:pt x="8114" y="2843"/>
                </a:lnTo>
                <a:cubicBezTo>
                  <a:pt x="8113" y="2842"/>
                  <a:pt x="8113" y="2841"/>
                  <a:pt x="8112" y="2841"/>
                </a:cubicBezTo>
                <a:lnTo>
                  <a:pt x="8112" y="2841"/>
                </a:lnTo>
                <a:cubicBezTo>
                  <a:pt x="8100" y="2830"/>
                  <a:pt x="8087" y="2819"/>
                  <a:pt x="8077" y="2806"/>
                </a:cubicBezTo>
                <a:lnTo>
                  <a:pt x="8077" y="2806"/>
                </a:lnTo>
                <a:cubicBezTo>
                  <a:pt x="8035" y="2755"/>
                  <a:pt x="8013" y="2681"/>
                  <a:pt x="8013" y="2599"/>
                </a:cubicBezTo>
                <a:lnTo>
                  <a:pt x="8013" y="2599"/>
                </a:lnTo>
                <a:cubicBezTo>
                  <a:pt x="8013" y="2505"/>
                  <a:pt x="8040" y="2429"/>
                  <a:pt x="8089" y="2378"/>
                </a:cubicBezTo>
                <a:lnTo>
                  <a:pt x="8089" y="2378"/>
                </a:lnTo>
                <a:cubicBezTo>
                  <a:pt x="8114" y="2351"/>
                  <a:pt x="8145" y="2331"/>
                  <a:pt x="8182" y="2320"/>
                </a:cubicBezTo>
                <a:lnTo>
                  <a:pt x="8182" y="2320"/>
                </a:lnTo>
                <a:cubicBezTo>
                  <a:pt x="8206" y="2312"/>
                  <a:pt x="8232" y="2308"/>
                  <a:pt x="8261" y="2308"/>
                </a:cubicBezTo>
                <a:lnTo>
                  <a:pt x="8261" y="2308"/>
                </a:lnTo>
                <a:cubicBezTo>
                  <a:pt x="8325" y="2308"/>
                  <a:pt x="8419" y="2337"/>
                  <a:pt x="8512" y="2385"/>
                </a:cubicBezTo>
                <a:lnTo>
                  <a:pt x="8512" y="2385"/>
                </a:lnTo>
                <a:cubicBezTo>
                  <a:pt x="8532" y="2396"/>
                  <a:pt x="8554" y="2399"/>
                  <a:pt x="8575" y="2397"/>
                </a:cubicBezTo>
                <a:lnTo>
                  <a:pt x="8575" y="555"/>
                </a:lnTo>
                <a:lnTo>
                  <a:pt x="4128" y="555"/>
                </a:lnTo>
                <a:lnTo>
                  <a:pt x="4128" y="555"/>
                </a:lnTo>
                <a:cubicBezTo>
                  <a:pt x="4127" y="536"/>
                  <a:pt x="4131" y="517"/>
                  <a:pt x="4140" y="500"/>
                </a:cubicBezTo>
                <a:lnTo>
                  <a:pt x="4140" y="500"/>
                </a:lnTo>
                <a:cubicBezTo>
                  <a:pt x="4188" y="405"/>
                  <a:pt x="4217" y="312"/>
                  <a:pt x="4217" y="248"/>
                </a:cubicBezTo>
                <a:lnTo>
                  <a:pt x="4217" y="248"/>
                </a:lnTo>
                <a:cubicBezTo>
                  <a:pt x="4217" y="219"/>
                  <a:pt x="4213" y="193"/>
                  <a:pt x="4206" y="169"/>
                </a:cubicBezTo>
                <a:lnTo>
                  <a:pt x="4206" y="169"/>
                </a:lnTo>
                <a:cubicBezTo>
                  <a:pt x="4194" y="132"/>
                  <a:pt x="4174" y="101"/>
                  <a:pt x="4147" y="75"/>
                </a:cubicBezTo>
                <a:lnTo>
                  <a:pt x="4147" y="75"/>
                </a:lnTo>
                <a:cubicBezTo>
                  <a:pt x="4097" y="27"/>
                  <a:pt x="4020" y="0"/>
                  <a:pt x="3927" y="0"/>
                </a:cubicBezTo>
                <a:lnTo>
                  <a:pt x="3927" y="0"/>
                </a:lnTo>
                <a:cubicBezTo>
                  <a:pt x="3845" y="0"/>
                  <a:pt x="3771" y="22"/>
                  <a:pt x="3720" y="64"/>
                </a:cubicBezTo>
                <a:lnTo>
                  <a:pt x="3720" y="64"/>
                </a:lnTo>
                <a:cubicBezTo>
                  <a:pt x="3707" y="74"/>
                  <a:pt x="3694" y="87"/>
                  <a:pt x="3685" y="99"/>
                </a:cubicBezTo>
                <a:lnTo>
                  <a:pt x="3685" y="99"/>
                </a:lnTo>
                <a:cubicBezTo>
                  <a:pt x="3684" y="100"/>
                  <a:pt x="3683" y="100"/>
                  <a:pt x="3683" y="101"/>
                </a:cubicBezTo>
                <a:lnTo>
                  <a:pt x="3683" y="101"/>
                </a:lnTo>
                <a:cubicBezTo>
                  <a:pt x="3681" y="103"/>
                  <a:pt x="3680" y="105"/>
                  <a:pt x="3679" y="107"/>
                </a:cubicBezTo>
                <a:lnTo>
                  <a:pt x="3679" y="107"/>
                </a:lnTo>
                <a:cubicBezTo>
                  <a:pt x="3677" y="109"/>
                  <a:pt x="3676" y="110"/>
                  <a:pt x="3675" y="112"/>
                </a:cubicBezTo>
                <a:lnTo>
                  <a:pt x="3675" y="112"/>
                </a:lnTo>
                <a:cubicBezTo>
                  <a:pt x="3674" y="113"/>
                  <a:pt x="3674" y="115"/>
                  <a:pt x="3673" y="115"/>
                </a:cubicBezTo>
                <a:lnTo>
                  <a:pt x="3673" y="115"/>
                </a:lnTo>
                <a:cubicBezTo>
                  <a:pt x="3671" y="118"/>
                  <a:pt x="3669" y="121"/>
                  <a:pt x="3668" y="123"/>
                </a:cubicBezTo>
                <a:lnTo>
                  <a:pt x="3668" y="123"/>
                </a:lnTo>
                <a:lnTo>
                  <a:pt x="3668" y="124"/>
                </a:lnTo>
                <a:lnTo>
                  <a:pt x="3668" y="124"/>
                </a:lnTo>
                <a:cubicBezTo>
                  <a:pt x="3649" y="156"/>
                  <a:pt x="3638" y="192"/>
                  <a:pt x="3636" y="234"/>
                </a:cubicBezTo>
                <a:lnTo>
                  <a:pt x="3636" y="234"/>
                </a:lnTo>
                <a:cubicBezTo>
                  <a:pt x="3636" y="238"/>
                  <a:pt x="3636" y="243"/>
                  <a:pt x="3636" y="248"/>
                </a:cubicBezTo>
                <a:lnTo>
                  <a:pt x="3636" y="248"/>
                </a:lnTo>
                <a:cubicBezTo>
                  <a:pt x="3636" y="313"/>
                  <a:pt x="3663" y="408"/>
                  <a:pt x="3709" y="500"/>
                </a:cubicBezTo>
                <a:lnTo>
                  <a:pt x="3709" y="500"/>
                </a:lnTo>
                <a:cubicBezTo>
                  <a:pt x="3718" y="518"/>
                  <a:pt x="3721" y="536"/>
                  <a:pt x="3721" y="555"/>
                </a:cubicBezTo>
                <a:lnTo>
                  <a:pt x="0" y="555"/>
                </a:lnTo>
                <a:lnTo>
                  <a:pt x="0" y="3598"/>
                </a:lnTo>
                <a:lnTo>
                  <a:pt x="0" y="3598"/>
                </a:lnTo>
                <a:cubicBezTo>
                  <a:pt x="0" y="4062"/>
                  <a:pt x="377" y="4439"/>
                  <a:pt x="842" y="4439"/>
                </a:cubicBezTo>
                <a:lnTo>
                  <a:pt x="8575" y="4439"/>
                </a:lnTo>
                <a:lnTo>
                  <a:pt x="8575" y="2805"/>
                </a:lnTo>
                <a:lnTo>
                  <a:pt x="8575" y="2805"/>
                </a:lnTo>
                <a:cubicBezTo>
                  <a:pt x="8554" y="2803"/>
                  <a:pt x="8533" y="2807"/>
                  <a:pt x="8513" y="281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9AF2466B-F11C-F249-A8D8-97ABD27DB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5641" y="8121533"/>
            <a:ext cx="11382778" cy="4839879"/>
          </a:xfrm>
          <a:custGeom>
            <a:avLst/>
            <a:gdLst>
              <a:gd name="T0" fmla="*/ 4855 w 9139"/>
              <a:gd name="T1" fmla="*/ 0 h 3885"/>
              <a:gd name="T2" fmla="*/ 4867 w 9139"/>
              <a:gd name="T3" fmla="*/ 59 h 3885"/>
              <a:gd name="T4" fmla="*/ 4939 w 9139"/>
              <a:gd name="T5" fmla="*/ 312 h 3885"/>
              <a:gd name="T6" fmla="*/ 4939 w 9139"/>
              <a:gd name="T7" fmla="*/ 326 h 3885"/>
              <a:gd name="T8" fmla="*/ 4908 w 9139"/>
              <a:gd name="T9" fmla="*/ 435 h 3885"/>
              <a:gd name="T10" fmla="*/ 4908 w 9139"/>
              <a:gd name="T11" fmla="*/ 436 h 3885"/>
              <a:gd name="T12" fmla="*/ 4903 w 9139"/>
              <a:gd name="T13" fmla="*/ 444 h 3885"/>
              <a:gd name="T14" fmla="*/ 4901 w 9139"/>
              <a:gd name="T15" fmla="*/ 447 h 3885"/>
              <a:gd name="T16" fmla="*/ 4897 w 9139"/>
              <a:gd name="T17" fmla="*/ 452 h 3885"/>
              <a:gd name="T18" fmla="*/ 4893 w 9139"/>
              <a:gd name="T19" fmla="*/ 458 h 3885"/>
              <a:gd name="T20" fmla="*/ 4891 w 9139"/>
              <a:gd name="T21" fmla="*/ 460 h 3885"/>
              <a:gd name="T22" fmla="*/ 4856 w 9139"/>
              <a:gd name="T23" fmla="*/ 495 h 3885"/>
              <a:gd name="T24" fmla="*/ 4649 w 9139"/>
              <a:gd name="T25" fmla="*/ 560 h 3885"/>
              <a:gd name="T26" fmla="*/ 4428 w 9139"/>
              <a:gd name="T27" fmla="*/ 484 h 3885"/>
              <a:gd name="T28" fmla="*/ 4370 w 9139"/>
              <a:gd name="T29" fmla="*/ 391 h 3885"/>
              <a:gd name="T30" fmla="*/ 4358 w 9139"/>
              <a:gd name="T31" fmla="*/ 312 h 3885"/>
              <a:gd name="T32" fmla="*/ 4436 w 9139"/>
              <a:gd name="T33" fmla="*/ 60 h 3885"/>
              <a:gd name="T34" fmla="*/ 564 w 9139"/>
              <a:gd name="T35" fmla="*/ 0 h 3885"/>
              <a:gd name="T36" fmla="*/ 564 w 9139"/>
              <a:gd name="T37" fmla="*/ 1842 h 3885"/>
              <a:gd name="T38" fmla="*/ 562 w 9139"/>
              <a:gd name="T39" fmla="*/ 1842 h 3885"/>
              <a:gd name="T40" fmla="*/ 499 w 9139"/>
              <a:gd name="T41" fmla="*/ 1830 h 3885"/>
              <a:gd name="T42" fmla="*/ 248 w 9139"/>
              <a:gd name="T43" fmla="*/ 1753 h 3885"/>
              <a:gd name="T44" fmla="*/ 169 w 9139"/>
              <a:gd name="T45" fmla="*/ 1765 h 3885"/>
              <a:gd name="T46" fmla="*/ 76 w 9139"/>
              <a:gd name="T47" fmla="*/ 1823 h 3885"/>
              <a:gd name="T48" fmla="*/ 0 w 9139"/>
              <a:gd name="T49" fmla="*/ 2044 h 3885"/>
              <a:gd name="T50" fmla="*/ 64 w 9139"/>
              <a:gd name="T51" fmla="*/ 2251 h 3885"/>
              <a:gd name="T52" fmla="*/ 99 w 9139"/>
              <a:gd name="T53" fmla="*/ 2286 h 3885"/>
              <a:gd name="T54" fmla="*/ 101 w 9139"/>
              <a:gd name="T55" fmla="*/ 2288 h 3885"/>
              <a:gd name="T56" fmla="*/ 107 w 9139"/>
              <a:gd name="T57" fmla="*/ 2292 h 3885"/>
              <a:gd name="T58" fmla="*/ 112 w 9139"/>
              <a:gd name="T59" fmla="*/ 2296 h 3885"/>
              <a:gd name="T60" fmla="*/ 115 w 9139"/>
              <a:gd name="T61" fmla="*/ 2297 h 3885"/>
              <a:gd name="T62" fmla="*/ 123 w 9139"/>
              <a:gd name="T63" fmla="*/ 2302 h 3885"/>
              <a:gd name="T64" fmla="*/ 124 w 9139"/>
              <a:gd name="T65" fmla="*/ 2303 h 3885"/>
              <a:gd name="T66" fmla="*/ 234 w 9139"/>
              <a:gd name="T67" fmla="*/ 2334 h 3885"/>
              <a:gd name="T68" fmla="*/ 248 w 9139"/>
              <a:gd name="T69" fmla="*/ 2334 h 3885"/>
              <a:gd name="T70" fmla="*/ 500 w 9139"/>
              <a:gd name="T71" fmla="*/ 2261 h 3885"/>
              <a:gd name="T72" fmla="*/ 562 w 9139"/>
              <a:gd name="T73" fmla="*/ 2250 h 3885"/>
              <a:gd name="T74" fmla="*/ 564 w 9139"/>
              <a:gd name="T75" fmla="*/ 3884 h 3885"/>
              <a:gd name="T76" fmla="*/ 8296 w 9139"/>
              <a:gd name="T77" fmla="*/ 3884 h 3885"/>
              <a:gd name="T78" fmla="*/ 9138 w 9139"/>
              <a:gd name="T79" fmla="*/ 0 h 3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139" h="3885">
                <a:moveTo>
                  <a:pt x="4855" y="0"/>
                </a:moveTo>
                <a:lnTo>
                  <a:pt x="4855" y="0"/>
                </a:lnTo>
                <a:cubicBezTo>
                  <a:pt x="4854" y="20"/>
                  <a:pt x="4858" y="40"/>
                  <a:pt x="4867" y="59"/>
                </a:cubicBezTo>
                <a:lnTo>
                  <a:pt x="4867" y="59"/>
                </a:lnTo>
                <a:cubicBezTo>
                  <a:pt x="4913" y="152"/>
                  <a:pt x="4939" y="246"/>
                  <a:pt x="4939" y="312"/>
                </a:cubicBezTo>
                <a:lnTo>
                  <a:pt x="4939" y="312"/>
                </a:lnTo>
                <a:cubicBezTo>
                  <a:pt x="4939" y="316"/>
                  <a:pt x="4939" y="321"/>
                  <a:pt x="4939" y="326"/>
                </a:cubicBezTo>
                <a:lnTo>
                  <a:pt x="4939" y="326"/>
                </a:lnTo>
                <a:cubicBezTo>
                  <a:pt x="4938" y="367"/>
                  <a:pt x="4927" y="403"/>
                  <a:pt x="4908" y="435"/>
                </a:cubicBezTo>
                <a:lnTo>
                  <a:pt x="4908" y="435"/>
                </a:lnTo>
                <a:cubicBezTo>
                  <a:pt x="4908" y="436"/>
                  <a:pt x="4908" y="436"/>
                  <a:pt x="4908" y="436"/>
                </a:cubicBezTo>
                <a:lnTo>
                  <a:pt x="4908" y="436"/>
                </a:lnTo>
                <a:cubicBezTo>
                  <a:pt x="4906" y="439"/>
                  <a:pt x="4905" y="441"/>
                  <a:pt x="4903" y="444"/>
                </a:cubicBezTo>
                <a:lnTo>
                  <a:pt x="4903" y="444"/>
                </a:lnTo>
                <a:cubicBezTo>
                  <a:pt x="4902" y="445"/>
                  <a:pt x="4902" y="446"/>
                  <a:pt x="4901" y="447"/>
                </a:cubicBezTo>
                <a:lnTo>
                  <a:pt x="4901" y="447"/>
                </a:lnTo>
                <a:cubicBezTo>
                  <a:pt x="4900" y="449"/>
                  <a:pt x="4898" y="451"/>
                  <a:pt x="4897" y="452"/>
                </a:cubicBezTo>
                <a:lnTo>
                  <a:pt x="4897" y="452"/>
                </a:lnTo>
                <a:cubicBezTo>
                  <a:pt x="4896" y="454"/>
                  <a:pt x="4894" y="456"/>
                  <a:pt x="4893" y="458"/>
                </a:cubicBezTo>
                <a:lnTo>
                  <a:pt x="4893" y="458"/>
                </a:lnTo>
                <a:cubicBezTo>
                  <a:pt x="4892" y="459"/>
                  <a:pt x="4892" y="460"/>
                  <a:pt x="4891" y="460"/>
                </a:cubicBezTo>
                <a:lnTo>
                  <a:pt x="4891" y="460"/>
                </a:lnTo>
                <a:cubicBezTo>
                  <a:pt x="4881" y="473"/>
                  <a:pt x="4870" y="485"/>
                  <a:pt x="4856" y="495"/>
                </a:cubicBezTo>
                <a:lnTo>
                  <a:pt x="4856" y="495"/>
                </a:lnTo>
                <a:cubicBezTo>
                  <a:pt x="4805" y="537"/>
                  <a:pt x="4732" y="560"/>
                  <a:pt x="4649" y="560"/>
                </a:cubicBezTo>
                <a:lnTo>
                  <a:pt x="4649" y="560"/>
                </a:lnTo>
                <a:cubicBezTo>
                  <a:pt x="4555" y="560"/>
                  <a:pt x="4479" y="533"/>
                  <a:pt x="4428" y="484"/>
                </a:cubicBezTo>
                <a:lnTo>
                  <a:pt x="4428" y="484"/>
                </a:lnTo>
                <a:cubicBezTo>
                  <a:pt x="4401" y="458"/>
                  <a:pt x="4382" y="427"/>
                  <a:pt x="4370" y="391"/>
                </a:cubicBezTo>
                <a:lnTo>
                  <a:pt x="4370" y="391"/>
                </a:lnTo>
                <a:cubicBezTo>
                  <a:pt x="4363" y="366"/>
                  <a:pt x="4358" y="340"/>
                  <a:pt x="4358" y="312"/>
                </a:cubicBezTo>
                <a:lnTo>
                  <a:pt x="4358" y="312"/>
                </a:lnTo>
                <a:cubicBezTo>
                  <a:pt x="4358" y="248"/>
                  <a:pt x="4387" y="154"/>
                  <a:pt x="4436" y="60"/>
                </a:cubicBezTo>
                <a:lnTo>
                  <a:pt x="4436" y="60"/>
                </a:lnTo>
                <a:cubicBezTo>
                  <a:pt x="4445" y="41"/>
                  <a:pt x="4449" y="21"/>
                  <a:pt x="4448" y="0"/>
                </a:cubicBezTo>
                <a:lnTo>
                  <a:pt x="564" y="0"/>
                </a:lnTo>
                <a:lnTo>
                  <a:pt x="564" y="1842"/>
                </a:lnTo>
                <a:lnTo>
                  <a:pt x="564" y="1842"/>
                </a:lnTo>
                <a:cubicBezTo>
                  <a:pt x="564" y="1842"/>
                  <a:pt x="563" y="1842"/>
                  <a:pt x="562" y="1842"/>
                </a:cubicBezTo>
                <a:lnTo>
                  <a:pt x="562" y="1842"/>
                </a:lnTo>
                <a:cubicBezTo>
                  <a:pt x="541" y="1844"/>
                  <a:pt x="519" y="1841"/>
                  <a:pt x="499" y="1830"/>
                </a:cubicBezTo>
                <a:lnTo>
                  <a:pt x="499" y="1830"/>
                </a:lnTo>
                <a:cubicBezTo>
                  <a:pt x="406" y="1782"/>
                  <a:pt x="312" y="1753"/>
                  <a:pt x="248" y="1753"/>
                </a:cubicBezTo>
                <a:lnTo>
                  <a:pt x="248" y="1753"/>
                </a:lnTo>
                <a:cubicBezTo>
                  <a:pt x="219" y="1753"/>
                  <a:pt x="193" y="1757"/>
                  <a:pt x="169" y="1765"/>
                </a:cubicBezTo>
                <a:lnTo>
                  <a:pt x="169" y="1765"/>
                </a:lnTo>
                <a:cubicBezTo>
                  <a:pt x="132" y="1776"/>
                  <a:pt x="101" y="1796"/>
                  <a:pt x="76" y="1823"/>
                </a:cubicBezTo>
                <a:lnTo>
                  <a:pt x="76" y="1823"/>
                </a:lnTo>
                <a:cubicBezTo>
                  <a:pt x="27" y="1874"/>
                  <a:pt x="0" y="1950"/>
                  <a:pt x="0" y="2044"/>
                </a:cubicBezTo>
                <a:lnTo>
                  <a:pt x="0" y="2044"/>
                </a:lnTo>
                <a:cubicBezTo>
                  <a:pt x="0" y="2126"/>
                  <a:pt x="22" y="2200"/>
                  <a:pt x="64" y="2251"/>
                </a:cubicBezTo>
                <a:lnTo>
                  <a:pt x="64" y="2251"/>
                </a:lnTo>
                <a:cubicBezTo>
                  <a:pt x="74" y="2264"/>
                  <a:pt x="87" y="2275"/>
                  <a:pt x="99" y="2286"/>
                </a:cubicBezTo>
                <a:lnTo>
                  <a:pt x="99" y="2286"/>
                </a:lnTo>
                <a:cubicBezTo>
                  <a:pt x="100" y="2286"/>
                  <a:pt x="100" y="2287"/>
                  <a:pt x="101" y="2288"/>
                </a:cubicBezTo>
                <a:lnTo>
                  <a:pt x="101" y="2288"/>
                </a:lnTo>
                <a:cubicBezTo>
                  <a:pt x="103" y="2289"/>
                  <a:pt x="105" y="2291"/>
                  <a:pt x="107" y="2292"/>
                </a:cubicBezTo>
                <a:lnTo>
                  <a:pt x="107" y="2292"/>
                </a:lnTo>
                <a:cubicBezTo>
                  <a:pt x="109" y="2293"/>
                  <a:pt x="110" y="2294"/>
                  <a:pt x="112" y="2296"/>
                </a:cubicBezTo>
                <a:lnTo>
                  <a:pt x="112" y="2296"/>
                </a:lnTo>
                <a:cubicBezTo>
                  <a:pt x="113" y="2296"/>
                  <a:pt x="115" y="2297"/>
                  <a:pt x="115" y="2297"/>
                </a:cubicBezTo>
                <a:lnTo>
                  <a:pt x="115" y="2297"/>
                </a:lnTo>
                <a:cubicBezTo>
                  <a:pt x="118" y="2299"/>
                  <a:pt x="121" y="2301"/>
                  <a:pt x="123" y="2302"/>
                </a:cubicBezTo>
                <a:lnTo>
                  <a:pt x="123" y="2302"/>
                </a:lnTo>
                <a:cubicBezTo>
                  <a:pt x="123" y="2302"/>
                  <a:pt x="124" y="2302"/>
                  <a:pt x="124" y="2303"/>
                </a:cubicBezTo>
                <a:lnTo>
                  <a:pt x="124" y="2303"/>
                </a:lnTo>
                <a:cubicBezTo>
                  <a:pt x="156" y="2321"/>
                  <a:pt x="192" y="2332"/>
                  <a:pt x="234" y="2334"/>
                </a:cubicBezTo>
                <a:lnTo>
                  <a:pt x="234" y="2334"/>
                </a:lnTo>
                <a:cubicBezTo>
                  <a:pt x="238" y="2334"/>
                  <a:pt x="243" y="2334"/>
                  <a:pt x="248" y="2334"/>
                </a:cubicBezTo>
                <a:lnTo>
                  <a:pt x="248" y="2334"/>
                </a:lnTo>
                <a:cubicBezTo>
                  <a:pt x="313" y="2334"/>
                  <a:pt x="407" y="2307"/>
                  <a:pt x="500" y="2261"/>
                </a:cubicBezTo>
                <a:lnTo>
                  <a:pt x="500" y="2261"/>
                </a:lnTo>
                <a:cubicBezTo>
                  <a:pt x="520" y="2252"/>
                  <a:pt x="541" y="2248"/>
                  <a:pt x="562" y="2250"/>
                </a:cubicBezTo>
                <a:lnTo>
                  <a:pt x="562" y="2250"/>
                </a:lnTo>
                <a:cubicBezTo>
                  <a:pt x="563" y="2250"/>
                  <a:pt x="564" y="2250"/>
                  <a:pt x="564" y="2250"/>
                </a:cubicBezTo>
                <a:lnTo>
                  <a:pt x="564" y="3884"/>
                </a:lnTo>
                <a:lnTo>
                  <a:pt x="8296" y="3884"/>
                </a:lnTo>
                <a:lnTo>
                  <a:pt x="8296" y="3884"/>
                </a:lnTo>
                <a:cubicBezTo>
                  <a:pt x="8761" y="3884"/>
                  <a:pt x="9138" y="3507"/>
                  <a:pt x="9138" y="3043"/>
                </a:cubicBezTo>
                <a:lnTo>
                  <a:pt x="9138" y="0"/>
                </a:lnTo>
                <a:lnTo>
                  <a:pt x="485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7F26A-4D65-3143-BFE4-58CDD414A4B5}"/>
              </a:ext>
            </a:extLst>
          </p:cNvPr>
          <p:cNvSpPr txBox="1"/>
          <p:nvPr/>
        </p:nvSpPr>
        <p:spPr>
          <a:xfrm>
            <a:off x="7776109" y="753790"/>
            <a:ext cx="8777403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PUZZLE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2D030-8419-AB4E-B4C3-77A079C5ACAD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CC21A9-43B3-8641-B077-C2C758D237EF}"/>
              </a:ext>
            </a:extLst>
          </p:cNvPr>
          <p:cNvSpPr txBox="1"/>
          <p:nvPr/>
        </p:nvSpPr>
        <p:spPr>
          <a:xfrm>
            <a:off x="2471390" y="2575128"/>
            <a:ext cx="2835712" cy="62016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47640"/>
              </a:lnSpc>
            </a:pPr>
            <a:r>
              <a:rPr lang="en-US" sz="39700" b="1" spc="-290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8F2DE-B575-C147-A882-3B471746B943}"/>
              </a:ext>
            </a:extLst>
          </p:cNvPr>
          <p:cNvSpPr txBox="1"/>
          <p:nvPr/>
        </p:nvSpPr>
        <p:spPr>
          <a:xfrm>
            <a:off x="2471390" y="7317644"/>
            <a:ext cx="2835713" cy="619656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ts val="47640"/>
              </a:lnSpc>
            </a:pPr>
            <a:r>
              <a:rPr lang="en-US" sz="39700" b="1" spc="-290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6FD-72E5-C849-8DFB-041A0E205B8C}"/>
              </a:ext>
            </a:extLst>
          </p:cNvPr>
          <p:cNvSpPr txBox="1"/>
          <p:nvPr/>
        </p:nvSpPr>
        <p:spPr>
          <a:xfrm>
            <a:off x="19070548" y="2596354"/>
            <a:ext cx="2835713" cy="619656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47640"/>
              </a:lnSpc>
            </a:pPr>
            <a:r>
              <a:rPr lang="en-US" sz="39700" b="1" spc="-290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B104FF-FD1E-424A-A999-7B1F9A1201E8}"/>
              </a:ext>
            </a:extLst>
          </p:cNvPr>
          <p:cNvSpPr txBox="1"/>
          <p:nvPr/>
        </p:nvSpPr>
        <p:spPr>
          <a:xfrm>
            <a:off x="19070548" y="7261661"/>
            <a:ext cx="2835713" cy="619656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ts val="47640"/>
              </a:lnSpc>
            </a:pPr>
            <a:r>
              <a:rPr lang="en-US" sz="39700" b="1" spc="-290" dirty="0">
                <a:solidFill>
                  <a:schemeClr val="accent3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6BE1B2-C9E8-E747-912F-B2F642648A29}"/>
              </a:ext>
            </a:extLst>
          </p:cNvPr>
          <p:cNvSpPr txBox="1"/>
          <p:nvPr/>
        </p:nvSpPr>
        <p:spPr>
          <a:xfrm>
            <a:off x="6372897" y="5371778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ECDE4B-B25E-BF44-9A2D-A2D46FE16F34}"/>
              </a:ext>
            </a:extLst>
          </p:cNvPr>
          <p:cNvSpPr txBox="1"/>
          <p:nvPr/>
        </p:nvSpPr>
        <p:spPr>
          <a:xfrm>
            <a:off x="6372897" y="4653841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E43B9E-FBBA-3949-AD15-F5D403EEAD68}"/>
              </a:ext>
            </a:extLst>
          </p:cNvPr>
          <p:cNvSpPr txBox="1"/>
          <p:nvPr/>
        </p:nvSpPr>
        <p:spPr>
          <a:xfrm>
            <a:off x="6372897" y="10092523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D9802F-3E96-3145-A255-30DFC767BA28}"/>
              </a:ext>
            </a:extLst>
          </p:cNvPr>
          <p:cNvSpPr txBox="1"/>
          <p:nvPr/>
        </p:nvSpPr>
        <p:spPr>
          <a:xfrm>
            <a:off x="6372897" y="9374586"/>
            <a:ext cx="187936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C745AE-1864-9347-A1A4-E166948AF853}"/>
              </a:ext>
            </a:extLst>
          </p:cNvPr>
          <p:cNvSpPr txBox="1"/>
          <p:nvPr/>
        </p:nvSpPr>
        <p:spPr>
          <a:xfrm>
            <a:off x="13564747" y="5371778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B10FF-7D64-BB49-A811-A4619D45C1C0}"/>
              </a:ext>
            </a:extLst>
          </p:cNvPr>
          <p:cNvSpPr txBox="1"/>
          <p:nvPr/>
        </p:nvSpPr>
        <p:spPr>
          <a:xfrm>
            <a:off x="13564747" y="4653841"/>
            <a:ext cx="2380780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FE44C1-AC4B-024C-A3FF-B03E7CF2CF59}"/>
              </a:ext>
            </a:extLst>
          </p:cNvPr>
          <p:cNvSpPr txBox="1"/>
          <p:nvPr/>
        </p:nvSpPr>
        <p:spPr>
          <a:xfrm>
            <a:off x="13564747" y="10092523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DC141D-F16F-0746-94F7-D9122DDF2B2A}"/>
              </a:ext>
            </a:extLst>
          </p:cNvPr>
          <p:cNvSpPr txBox="1"/>
          <p:nvPr/>
        </p:nvSpPr>
        <p:spPr>
          <a:xfrm>
            <a:off x="13564747" y="9374586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09372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F81F424F-CC4D-7C43-8232-187462C47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400" y="3292644"/>
            <a:ext cx="16486349" cy="2301824"/>
          </a:xfrm>
          <a:custGeom>
            <a:avLst/>
            <a:gdLst>
              <a:gd name="T0" fmla="*/ 13207 w 13234"/>
              <a:gd name="T1" fmla="*/ 1122 h 1849"/>
              <a:gd name="T2" fmla="*/ 13188 w 13234"/>
              <a:gd name="T3" fmla="*/ 1107 h 1849"/>
              <a:gd name="T4" fmla="*/ 12888 w 13234"/>
              <a:gd name="T5" fmla="*/ 1161 h 1849"/>
              <a:gd name="T6" fmla="*/ 12737 w 13234"/>
              <a:gd name="T7" fmla="*/ 1093 h 1849"/>
              <a:gd name="T8" fmla="*/ 12737 w 13234"/>
              <a:gd name="T9" fmla="*/ 756 h 1849"/>
              <a:gd name="T10" fmla="*/ 12888 w 13234"/>
              <a:gd name="T11" fmla="*/ 688 h 1849"/>
              <a:gd name="T12" fmla="*/ 13094 w 13234"/>
              <a:gd name="T13" fmla="*/ 751 h 1849"/>
              <a:gd name="T14" fmla="*/ 13106 w 13234"/>
              <a:gd name="T15" fmla="*/ 756 h 1849"/>
              <a:gd name="T16" fmla="*/ 13231 w 13234"/>
              <a:gd name="T17" fmla="*/ 678 h 1849"/>
              <a:gd name="T18" fmla="*/ 13233 w 13234"/>
              <a:gd name="T19" fmla="*/ 0 h 1849"/>
              <a:gd name="T20" fmla="*/ 1686 w 13234"/>
              <a:gd name="T21" fmla="*/ 28 h 1849"/>
              <a:gd name="T22" fmla="*/ 1684 w 13234"/>
              <a:gd name="T23" fmla="*/ 86 h 1849"/>
              <a:gd name="T24" fmla="*/ 1746 w 13234"/>
              <a:gd name="T25" fmla="*/ 309 h 1849"/>
              <a:gd name="T26" fmla="*/ 1665 w 13234"/>
              <a:gd name="T27" fmla="*/ 488 h 1849"/>
              <a:gd name="T28" fmla="*/ 1660 w 13234"/>
              <a:gd name="T29" fmla="*/ 492 h 1849"/>
              <a:gd name="T30" fmla="*/ 1654 w 13234"/>
              <a:gd name="T31" fmla="*/ 497 h 1849"/>
              <a:gd name="T32" fmla="*/ 1646 w 13234"/>
              <a:gd name="T33" fmla="*/ 503 h 1849"/>
              <a:gd name="T34" fmla="*/ 1488 w 13234"/>
              <a:gd name="T35" fmla="*/ 549 h 1849"/>
              <a:gd name="T36" fmla="*/ 1202 w 13234"/>
              <a:gd name="T37" fmla="*/ 336 h 1849"/>
              <a:gd name="T38" fmla="*/ 1200 w 13234"/>
              <a:gd name="T39" fmla="*/ 309 h 1849"/>
              <a:gd name="T40" fmla="*/ 1265 w 13234"/>
              <a:gd name="T41" fmla="*/ 29 h 1849"/>
              <a:gd name="T42" fmla="*/ 549 w 13234"/>
              <a:gd name="T43" fmla="*/ 0 h 1849"/>
              <a:gd name="T44" fmla="*/ 549 w 13234"/>
              <a:gd name="T45" fmla="*/ 678 h 1849"/>
              <a:gd name="T46" fmla="*/ 503 w 13234"/>
              <a:gd name="T47" fmla="*/ 747 h 1849"/>
              <a:gd name="T48" fmla="*/ 412 w 13234"/>
              <a:gd name="T49" fmla="*/ 751 h 1849"/>
              <a:gd name="T50" fmla="*/ 383 w 13234"/>
              <a:gd name="T51" fmla="*/ 737 h 1849"/>
              <a:gd name="T52" fmla="*/ 54 w 13234"/>
              <a:gd name="T53" fmla="*/ 756 h 1849"/>
              <a:gd name="T54" fmla="*/ 0 w 13234"/>
              <a:gd name="T55" fmla="*/ 924 h 1849"/>
              <a:gd name="T56" fmla="*/ 205 w 13234"/>
              <a:gd name="T57" fmla="*/ 1161 h 1849"/>
              <a:gd name="T58" fmla="*/ 412 w 13234"/>
              <a:gd name="T59" fmla="*/ 1102 h 1849"/>
              <a:gd name="T60" fmla="*/ 523 w 13234"/>
              <a:gd name="T61" fmla="*/ 1122 h 1849"/>
              <a:gd name="T62" fmla="*/ 549 w 13234"/>
              <a:gd name="T63" fmla="*/ 1187 h 1849"/>
              <a:gd name="T64" fmla="*/ 1216 w 13234"/>
              <a:gd name="T65" fmla="*/ 1848 h 1849"/>
              <a:gd name="T66" fmla="*/ 1281 w 13234"/>
              <a:gd name="T67" fmla="*/ 1822 h 1849"/>
              <a:gd name="T68" fmla="*/ 1296 w 13234"/>
              <a:gd name="T69" fmla="*/ 1803 h 1849"/>
              <a:gd name="T70" fmla="*/ 1242 w 13234"/>
              <a:gd name="T71" fmla="*/ 1503 h 1849"/>
              <a:gd name="T72" fmla="*/ 1310 w 13234"/>
              <a:gd name="T73" fmla="*/ 1352 h 1849"/>
              <a:gd name="T74" fmla="*/ 1647 w 13234"/>
              <a:gd name="T75" fmla="*/ 1352 h 1849"/>
              <a:gd name="T76" fmla="*/ 1715 w 13234"/>
              <a:gd name="T77" fmla="*/ 1503 h 1849"/>
              <a:gd name="T78" fmla="*/ 1652 w 13234"/>
              <a:gd name="T79" fmla="*/ 1710 h 1849"/>
              <a:gd name="T80" fmla="*/ 1647 w 13234"/>
              <a:gd name="T81" fmla="*/ 1722 h 1849"/>
              <a:gd name="T82" fmla="*/ 1725 w 13234"/>
              <a:gd name="T83" fmla="*/ 1848 h 1849"/>
              <a:gd name="T84" fmla="*/ 13233 w 13234"/>
              <a:gd name="T85" fmla="*/ 1848 h 1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234" h="1849">
                <a:moveTo>
                  <a:pt x="13233" y="1187"/>
                </a:moveTo>
                <a:lnTo>
                  <a:pt x="13233" y="1187"/>
                </a:lnTo>
                <a:cubicBezTo>
                  <a:pt x="13233" y="1163"/>
                  <a:pt x="13223" y="1139"/>
                  <a:pt x="13207" y="1122"/>
                </a:cubicBezTo>
                <a:lnTo>
                  <a:pt x="13207" y="1122"/>
                </a:lnTo>
                <a:cubicBezTo>
                  <a:pt x="13201" y="1116"/>
                  <a:pt x="13195" y="1111"/>
                  <a:pt x="13188" y="1107"/>
                </a:cubicBezTo>
                <a:lnTo>
                  <a:pt x="13188" y="1107"/>
                </a:lnTo>
                <a:cubicBezTo>
                  <a:pt x="13160" y="1089"/>
                  <a:pt x="13125" y="1087"/>
                  <a:pt x="13095" y="1102"/>
                </a:cubicBezTo>
                <a:lnTo>
                  <a:pt x="13095" y="1102"/>
                </a:lnTo>
                <a:cubicBezTo>
                  <a:pt x="13019" y="1139"/>
                  <a:pt x="12942" y="1161"/>
                  <a:pt x="12888" y="1161"/>
                </a:cubicBezTo>
                <a:lnTo>
                  <a:pt x="12888" y="1161"/>
                </a:lnTo>
                <a:cubicBezTo>
                  <a:pt x="12825" y="1161"/>
                  <a:pt x="12773" y="1138"/>
                  <a:pt x="12737" y="1093"/>
                </a:cubicBezTo>
                <a:lnTo>
                  <a:pt x="12737" y="1093"/>
                </a:lnTo>
                <a:cubicBezTo>
                  <a:pt x="12702" y="1052"/>
                  <a:pt x="12684" y="992"/>
                  <a:pt x="12684" y="924"/>
                </a:cubicBezTo>
                <a:lnTo>
                  <a:pt x="12684" y="924"/>
                </a:lnTo>
                <a:cubicBezTo>
                  <a:pt x="12684" y="858"/>
                  <a:pt x="12702" y="798"/>
                  <a:pt x="12737" y="756"/>
                </a:cubicBezTo>
                <a:lnTo>
                  <a:pt x="12737" y="756"/>
                </a:lnTo>
                <a:cubicBezTo>
                  <a:pt x="12773" y="712"/>
                  <a:pt x="12825" y="688"/>
                  <a:pt x="12888" y="688"/>
                </a:cubicBezTo>
                <a:lnTo>
                  <a:pt x="12888" y="688"/>
                </a:lnTo>
                <a:cubicBezTo>
                  <a:pt x="12934" y="688"/>
                  <a:pt x="12999" y="706"/>
                  <a:pt x="13066" y="737"/>
                </a:cubicBezTo>
                <a:lnTo>
                  <a:pt x="13066" y="737"/>
                </a:lnTo>
                <a:cubicBezTo>
                  <a:pt x="13075" y="741"/>
                  <a:pt x="13085" y="746"/>
                  <a:pt x="13094" y="751"/>
                </a:cubicBezTo>
                <a:lnTo>
                  <a:pt x="13094" y="751"/>
                </a:lnTo>
                <a:cubicBezTo>
                  <a:pt x="13098" y="753"/>
                  <a:pt x="13102" y="755"/>
                  <a:pt x="13106" y="756"/>
                </a:cubicBezTo>
                <a:lnTo>
                  <a:pt x="13106" y="756"/>
                </a:lnTo>
                <a:cubicBezTo>
                  <a:pt x="13132" y="765"/>
                  <a:pt x="13162" y="763"/>
                  <a:pt x="13187" y="747"/>
                </a:cubicBezTo>
                <a:lnTo>
                  <a:pt x="13187" y="747"/>
                </a:lnTo>
                <a:cubicBezTo>
                  <a:pt x="13212" y="732"/>
                  <a:pt x="13228" y="706"/>
                  <a:pt x="13231" y="678"/>
                </a:cubicBezTo>
                <a:lnTo>
                  <a:pt x="13231" y="678"/>
                </a:lnTo>
                <a:cubicBezTo>
                  <a:pt x="13232" y="674"/>
                  <a:pt x="13233" y="670"/>
                  <a:pt x="13233" y="665"/>
                </a:cubicBezTo>
                <a:lnTo>
                  <a:pt x="13233" y="0"/>
                </a:lnTo>
                <a:lnTo>
                  <a:pt x="1736" y="0"/>
                </a:lnTo>
                <a:lnTo>
                  <a:pt x="1736" y="0"/>
                </a:lnTo>
                <a:cubicBezTo>
                  <a:pt x="1715" y="0"/>
                  <a:pt x="1697" y="11"/>
                  <a:pt x="1686" y="28"/>
                </a:cubicBezTo>
                <a:lnTo>
                  <a:pt x="1686" y="28"/>
                </a:lnTo>
                <a:cubicBezTo>
                  <a:pt x="1675" y="46"/>
                  <a:pt x="1674" y="67"/>
                  <a:pt x="1684" y="86"/>
                </a:cubicBezTo>
                <a:lnTo>
                  <a:pt x="1684" y="86"/>
                </a:lnTo>
                <a:cubicBezTo>
                  <a:pt x="1720" y="161"/>
                  <a:pt x="1742" y="235"/>
                  <a:pt x="1746" y="293"/>
                </a:cubicBezTo>
                <a:lnTo>
                  <a:pt x="1746" y="293"/>
                </a:lnTo>
                <a:cubicBezTo>
                  <a:pt x="1746" y="298"/>
                  <a:pt x="1746" y="304"/>
                  <a:pt x="1746" y="309"/>
                </a:cubicBezTo>
                <a:lnTo>
                  <a:pt x="1746" y="309"/>
                </a:lnTo>
                <a:cubicBezTo>
                  <a:pt x="1747" y="383"/>
                  <a:pt x="1719" y="445"/>
                  <a:pt x="1665" y="488"/>
                </a:cubicBezTo>
                <a:lnTo>
                  <a:pt x="1665" y="488"/>
                </a:lnTo>
                <a:cubicBezTo>
                  <a:pt x="1664" y="489"/>
                  <a:pt x="1663" y="490"/>
                  <a:pt x="1662" y="491"/>
                </a:cubicBezTo>
                <a:lnTo>
                  <a:pt x="1662" y="491"/>
                </a:lnTo>
                <a:cubicBezTo>
                  <a:pt x="1662" y="491"/>
                  <a:pt x="1661" y="492"/>
                  <a:pt x="1660" y="492"/>
                </a:cubicBezTo>
                <a:lnTo>
                  <a:pt x="1660" y="492"/>
                </a:lnTo>
                <a:cubicBezTo>
                  <a:pt x="1658" y="493"/>
                  <a:pt x="1656" y="495"/>
                  <a:pt x="1654" y="497"/>
                </a:cubicBezTo>
                <a:lnTo>
                  <a:pt x="1654" y="497"/>
                </a:lnTo>
                <a:cubicBezTo>
                  <a:pt x="1652" y="498"/>
                  <a:pt x="1649" y="500"/>
                  <a:pt x="1647" y="501"/>
                </a:cubicBezTo>
                <a:lnTo>
                  <a:pt x="1647" y="501"/>
                </a:lnTo>
                <a:cubicBezTo>
                  <a:pt x="1646" y="502"/>
                  <a:pt x="1646" y="502"/>
                  <a:pt x="1646" y="503"/>
                </a:cubicBezTo>
                <a:lnTo>
                  <a:pt x="1646" y="503"/>
                </a:lnTo>
                <a:cubicBezTo>
                  <a:pt x="1604" y="530"/>
                  <a:pt x="1550" y="547"/>
                  <a:pt x="1488" y="549"/>
                </a:cubicBezTo>
                <a:lnTo>
                  <a:pt x="1488" y="549"/>
                </a:lnTo>
                <a:cubicBezTo>
                  <a:pt x="1483" y="549"/>
                  <a:pt x="1478" y="549"/>
                  <a:pt x="1473" y="549"/>
                </a:cubicBezTo>
                <a:lnTo>
                  <a:pt x="1473" y="549"/>
                </a:lnTo>
                <a:cubicBezTo>
                  <a:pt x="1320" y="549"/>
                  <a:pt x="1215" y="465"/>
                  <a:pt x="1202" y="336"/>
                </a:cubicBezTo>
                <a:lnTo>
                  <a:pt x="1202" y="336"/>
                </a:lnTo>
                <a:cubicBezTo>
                  <a:pt x="1201" y="327"/>
                  <a:pt x="1200" y="318"/>
                  <a:pt x="1200" y="309"/>
                </a:cubicBezTo>
                <a:lnTo>
                  <a:pt x="1200" y="309"/>
                </a:lnTo>
                <a:cubicBezTo>
                  <a:pt x="1200" y="251"/>
                  <a:pt x="1225" y="169"/>
                  <a:pt x="1267" y="85"/>
                </a:cubicBezTo>
                <a:lnTo>
                  <a:pt x="1267" y="85"/>
                </a:lnTo>
                <a:cubicBezTo>
                  <a:pt x="1276" y="68"/>
                  <a:pt x="1275" y="46"/>
                  <a:pt x="1265" y="29"/>
                </a:cubicBezTo>
                <a:lnTo>
                  <a:pt x="1265" y="29"/>
                </a:lnTo>
                <a:cubicBezTo>
                  <a:pt x="1254" y="11"/>
                  <a:pt x="1235" y="0"/>
                  <a:pt x="1214" y="0"/>
                </a:cubicBezTo>
                <a:lnTo>
                  <a:pt x="549" y="0"/>
                </a:lnTo>
                <a:lnTo>
                  <a:pt x="549" y="665"/>
                </a:lnTo>
                <a:lnTo>
                  <a:pt x="549" y="665"/>
                </a:lnTo>
                <a:cubicBezTo>
                  <a:pt x="549" y="670"/>
                  <a:pt x="549" y="674"/>
                  <a:pt x="549" y="678"/>
                </a:cubicBezTo>
                <a:lnTo>
                  <a:pt x="549" y="678"/>
                </a:lnTo>
                <a:cubicBezTo>
                  <a:pt x="545" y="706"/>
                  <a:pt x="528" y="732"/>
                  <a:pt x="503" y="747"/>
                </a:cubicBezTo>
                <a:lnTo>
                  <a:pt x="503" y="747"/>
                </a:lnTo>
                <a:cubicBezTo>
                  <a:pt x="479" y="763"/>
                  <a:pt x="450" y="765"/>
                  <a:pt x="423" y="756"/>
                </a:cubicBezTo>
                <a:lnTo>
                  <a:pt x="423" y="756"/>
                </a:lnTo>
                <a:cubicBezTo>
                  <a:pt x="419" y="755"/>
                  <a:pt x="415" y="753"/>
                  <a:pt x="412" y="751"/>
                </a:cubicBezTo>
                <a:lnTo>
                  <a:pt x="412" y="751"/>
                </a:lnTo>
                <a:cubicBezTo>
                  <a:pt x="402" y="746"/>
                  <a:pt x="392" y="741"/>
                  <a:pt x="383" y="737"/>
                </a:cubicBezTo>
                <a:lnTo>
                  <a:pt x="383" y="737"/>
                </a:lnTo>
                <a:cubicBezTo>
                  <a:pt x="315" y="706"/>
                  <a:pt x="250" y="688"/>
                  <a:pt x="205" y="688"/>
                </a:cubicBezTo>
                <a:lnTo>
                  <a:pt x="205" y="688"/>
                </a:lnTo>
                <a:cubicBezTo>
                  <a:pt x="142" y="688"/>
                  <a:pt x="90" y="712"/>
                  <a:pt x="54" y="756"/>
                </a:cubicBezTo>
                <a:lnTo>
                  <a:pt x="54" y="756"/>
                </a:lnTo>
                <a:cubicBezTo>
                  <a:pt x="20" y="798"/>
                  <a:pt x="0" y="858"/>
                  <a:pt x="0" y="924"/>
                </a:cubicBezTo>
                <a:lnTo>
                  <a:pt x="0" y="924"/>
                </a:lnTo>
                <a:cubicBezTo>
                  <a:pt x="0" y="992"/>
                  <a:pt x="20" y="1052"/>
                  <a:pt x="54" y="1093"/>
                </a:cubicBezTo>
                <a:lnTo>
                  <a:pt x="54" y="1093"/>
                </a:lnTo>
                <a:cubicBezTo>
                  <a:pt x="90" y="1138"/>
                  <a:pt x="142" y="1161"/>
                  <a:pt x="205" y="1161"/>
                </a:cubicBezTo>
                <a:lnTo>
                  <a:pt x="205" y="1161"/>
                </a:lnTo>
                <a:cubicBezTo>
                  <a:pt x="258" y="1161"/>
                  <a:pt x="336" y="1139"/>
                  <a:pt x="412" y="1102"/>
                </a:cubicBezTo>
                <a:lnTo>
                  <a:pt x="412" y="1102"/>
                </a:lnTo>
                <a:cubicBezTo>
                  <a:pt x="442" y="1087"/>
                  <a:pt x="477" y="1089"/>
                  <a:pt x="505" y="1107"/>
                </a:cubicBezTo>
                <a:lnTo>
                  <a:pt x="505" y="1107"/>
                </a:lnTo>
                <a:cubicBezTo>
                  <a:pt x="512" y="1111"/>
                  <a:pt x="518" y="1116"/>
                  <a:pt x="523" y="1122"/>
                </a:cubicBezTo>
                <a:lnTo>
                  <a:pt x="523" y="1122"/>
                </a:lnTo>
                <a:cubicBezTo>
                  <a:pt x="540" y="1139"/>
                  <a:pt x="549" y="1163"/>
                  <a:pt x="549" y="1187"/>
                </a:cubicBezTo>
                <a:lnTo>
                  <a:pt x="549" y="1187"/>
                </a:lnTo>
                <a:lnTo>
                  <a:pt x="549" y="1848"/>
                </a:lnTo>
                <a:lnTo>
                  <a:pt x="560" y="1848"/>
                </a:lnTo>
                <a:lnTo>
                  <a:pt x="1216" y="1848"/>
                </a:lnTo>
                <a:lnTo>
                  <a:pt x="1216" y="1848"/>
                </a:lnTo>
                <a:lnTo>
                  <a:pt x="1216" y="1848"/>
                </a:lnTo>
                <a:cubicBezTo>
                  <a:pt x="1241" y="1848"/>
                  <a:pt x="1264" y="1839"/>
                  <a:pt x="1281" y="1822"/>
                </a:cubicBezTo>
                <a:lnTo>
                  <a:pt x="1281" y="1822"/>
                </a:lnTo>
                <a:cubicBezTo>
                  <a:pt x="1287" y="1817"/>
                  <a:pt x="1292" y="1811"/>
                  <a:pt x="1296" y="1803"/>
                </a:cubicBezTo>
                <a:lnTo>
                  <a:pt x="1296" y="1803"/>
                </a:lnTo>
                <a:cubicBezTo>
                  <a:pt x="1314" y="1775"/>
                  <a:pt x="1316" y="1740"/>
                  <a:pt x="1301" y="1710"/>
                </a:cubicBezTo>
                <a:lnTo>
                  <a:pt x="1301" y="1710"/>
                </a:lnTo>
                <a:cubicBezTo>
                  <a:pt x="1264" y="1634"/>
                  <a:pt x="1242" y="1557"/>
                  <a:pt x="1242" y="1503"/>
                </a:cubicBezTo>
                <a:lnTo>
                  <a:pt x="1242" y="1503"/>
                </a:lnTo>
                <a:cubicBezTo>
                  <a:pt x="1242" y="1441"/>
                  <a:pt x="1265" y="1388"/>
                  <a:pt x="1310" y="1352"/>
                </a:cubicBezTo>
                <a:lnTo>
                  <a:pt x="1310" y="1352"/>
                </a:lnTo>
                <a:cubicBezTo>
                  <a:pt x="1352" y="1319"/>
                  <a:pt x="1411" y="1299"/>
                  <a:pt x="1479" y="1299"/>
                </a:cubicBezTo>
                <a:lnTo>
                  <a:pt x="1479" y="1299"/>
                </a:lnTo>
                <a:cubicBezTo>
                  <a:pt x="1545" y="1299"/>
                  <a:pt x="1605" y="1319"/>
                  <a:pt x="1647" y="1352"/>
                </a:cubicBezTo>
                <a:lnTo>
                  <a:pt x="1647" y="1352"/>
                </a:lnTo>
                <a:cubicBezTo>
                  <a:pt x="1692" y="1388"/>
                  <a:pt x="1715" y="1441"/>
                  <a:pt x="1715" y="1503"/>
                </a:cubicBezTo>
                <a:lnTo>
                  <a:pt x="1715" y="1503"/>
                </a:lnTo>
                <a:cubicBezTo>
                  <a:pt x="1715" y="1549"/>
                  <a:pt x="1697" y="1614"/>
                  <a:pt x="1667" y="1681"/>
                </a:cubicBezTo>
                <a:lnTo>
                  <a:pt x="1667" y="1681"/>
                </a:lnTo>
                <a:cubicBezTo>
                  <a:pt x="1662" y="1691"/>
                  <a:pt x="1657" y="1701"/>
                  <a:pt x="1652" y="1710"/>
                </a:cubicBezTo>
                <a:lnTo>
                  <a:pt x="1652" y="1710"/>
                </a:lnTo>
                <a:cubicBezTo>
                  <a:pt x="1651" y="1714"/>
                  <a:pt x="1649" y="1718"/>
                  <a:pt x="1647" y="1722"/>
                </a:cubicBezTo>
                <a:lnTo>
                  <a:pt x="1647" y="1722"/>
                </a:lnTo>
                <a:cubicBezTo>
                  <a:pt x="1638" y="1748"/>
                  <a:pt x="1641" y="1778"/>
                  <a:pt x="1656" y="1802"/>
                </a:cubicBezTo>
                <a:lnTo>
                  <a:pt x="1656" y="1802"/>
                </a:lnTo>
                <a:cubicBezTo>
                  <a:pt x="1671" y="1827"/>
                  <a:pt x="1697" y="1844"/>
                  <a:pt x="1725" y="1848"/>
                </a:cubicBezTo>
                <a:lnTo>
                  <a:pt x="1725" y="1848"/>
                </a:lnTo>
                <a:cubicBezTo>
                  <a:pt x="1730" y="1848"/>
                  <a:pt x="1734" y="1848"/>
                  <a:pt x="1738" y="1848"/>
                </a:cubicBezTo>
                <a:lnTo>
                  <a:pt x="13233" y="1848"/>
                </a:lnTo>
                <a:lnTo>
                  <a:pt x="13233" y="118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5" name="Freeform 41">
            <a:extLst>
              <a:ext uri="{FF2B5EF4-FFF2-40B4-BE49-F238E27FC236}">
                <a16:creationId xmlns:a16="http://schemas.microsoft.com/office/drawing/2014/main" id="{0A6B6D49-9714-8243-94B5-B1753009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6855" y="3836510"/>
            <a:ext cx="1499760" cy="1230570"/>
          </a:xfrm>
          <a:custGeom>
            <a:avLst/>
            <a:gdLst>
              <a:gd name="T0" fmla="*/ 383 w 1204"/>
              <a:gd name="T1" fmla="*/ 930 h 986"/>
              <a:gd name="T2" fmla="*/ 492 w 1204"/>
              <a:gd name="T3" fmla="*/ 164 h 986"/>
              <a:gd name="T4" fmla="*/ 519 w 1204"/>
              <a:gd name="T5" fmla="*/ 110 h 986"/>
              <a:gd name="T6" fmla="*/ 355 w 1204"/>
              <a:gd name="T7" fmla="*/ 110 h 986"/>
              <a:gd name="T8" fmla="*/ 328 w 1204"/>
              <a:gd name="T9" fmla="*/ 957 h 986"/>
              <a:gd name="T10" fmla="*/ 355 w 1204"/>
              <a:gd name="T11" fmla="*/ 985 h 986"/>
              <a:gd name="T12" fmla="*/ 519 w 1204"/>
              <a:gd name="T13" fmla="*/ 985 h 986"/>
              <a:gd name="T14" fmla="*/ 547 w 1204"/>
              <a:gd name="T15" fmla="*/ 137 h 986"/>
              <a:gd name="T16" fmla="*/ 519 w 1204"/>
              <a:gd name="T17" fmla="*/ 110 h 986"/>
              <a:gd name="T18" fmla="*/ 711 w 1204"/>
              <a:gd name="T19" fmla="*/ 930 h 986"/>
              <a:gd name="T20" fmla="*/ 820 w 1204"/>
              <a:gd name="T21" fmla="*/ 492 h 986"/>
              <a:gd name="T22" fmla="*/ 848 w 1204"/>
              <a:gd name="T23" fmla="*/ 437 h 986"/>
              <a:gd name="T24" fmla="*/ 684 w 1204"/>
              <a:gd name="T25" fmla="*/ 437 h 986"/>
              <a:gd name="T26" fmla="*/ 656 w 1204"/>
              <a:gd name="T27" fmla="*/ 957 h 986"/>
              <a:gd name="T28" fmla="*/ 684 w 1204"/>
              <a:gd name="T29" fmla="*/ 985 h 986"/>
              <a:gd name="T30" fmla="*/ 848 w 1204"/>
              <a:gd name="T31" fmla="*/ 985 h 986"/>
              <a:gd name="T32" fmla="*/ 875 w 1204"/>
              <a:gd name="T33" fmla="*/ 465 h 986"/>
              <a:gd name="T34" fmla="*/ 848 w 1204"/>
              <a:gd name="T35" fmla="*/ 437 h 986"/>
              <a:gd name="T36" fmla="*/ 1039 w 1204"/>
              <a:gd name="T37" fmla="*/ 930 h 986"/>
              <a:gd name="T38" fmla="*/ 1148 w 1204"/>
              <a:gd name="T39" fmla="*/ 54 h 986"/>
              <a:gd name="T40" fmla="*/ 1176 w 1204"/>
              <a:gd name="T41" fmla="*/ 0 h 986"/>
              <a:gd name="T42" fmla="*/ 1011 w 1204"/>
              <a:gd name="T43" fmla="*/ 0 h 986"/>
              <a:gd name="T44" fmla="*/ 985 w 1204"/>
              <a:gd name="T45" fmla="*/ 957 h 986"/>
              <a:gd name="T46" fmla="*/ 1011 w 1204"/>
              <a:gd name="T47" fmla="*/ 985 h 986"/>
              <a:gd name="T48" fmla="*/ 1176 w 1204"/>
              <a:gd name="T49" fmla="*/ 985 h 986"/>
              <a:gd name="T50" fmla="*/ 1203 w 1204"/>
              <a:gd name="T51" fmla="*/ 28 h 986"/>
              <a:gd name="T52" fmla="*/ 1176 w 1204"/>
              <a:gd name="T53" fmla="*/ 0 h 986"/>
              <a:gd name="T54" fmla="*/ 55 w 1204"/>
              <a:gd name="T55" fmla="*/ 930 h 986"/>
              <a:gd name="T56" fmla="*/ 164 w 1204"/>
              <a:gd name="T57" fmla="*/ 656 h 986"/>
              <a:gd name="T58" fmla="*/ 191 w 1204"/>
              <a:gd name="T59" fmla="*/ 602 h 986"/>
              <a:gd name="T60" fmla="*/ 28 w 1204"/>
              <a:gd name="T61" fmla="*/ 602 h 986"/>
              <a:gd name="T62" fmla="*/ 0 w 1204"/>
              <a:gd name="T63" fmla="*/ 957 h 986"/>
              <a:gd name="T64" fmla="*/ 28 w 1204"/>
              <a:gd name="T65" fmla="*/ 985 h 986"/>
              <a:gd name="T66" fmla="*/ 191 w 1204"/>
              <a:gd name="T67" fmla="*/ 985 h 986"/>
              <a:gd name="T68" fmla="*/ 219 w 1204"/>
              <a:gd name="T69" fmla="*/ 629 h 986"/>
              <a:gd name="T70" fmla="*/ 191 w 1204"/>
              <a:gd name="T71" fmla="*/ 602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04" h="986">
                <a:moveTo>
                  <a:pt x="492" y="930"/>
                </a:moveTo>
                <a:lnTo>
                  <a:pt x="383" y="930"/>
                </a:lnTo>
                <a:lnTo>
                  <a:pt x="383" y="164"/>
                </a:lnTo>
                <a:lnTo>
                  <a:pt x="492" y="164"/>
                </a:lnTo>
                <a:lnTo>
                  <a:pt x="492" y="930"/>
                </a:lnTo>
                <a:close/>
                <a:moveTo>
                  <a:pt x="519" y="110"/>
                </a:moveTo>
                <a:lnTo>
                  <a:pt x="355" y="110"/>
                </a:lnTo>
                <a:lnTo>
                  <a:pt x="355" y="110"/>
                </a:lnTo>
                <a:cubicBezTo>
                  <a:pt x="340" y="110"/>
                  <a:pt x="328" y="122"/>
                  <a:pt x="328" y="137"/>
                </a:cubicBezTo>
                <a:lnTo>
                  <a:pt x="328" y="957"/>
                </a:lnTo>
                <a:lnTo>
                  <a:pt x="328" y="957"/>
                </a:lnTo>
                <a:cubicBezTo>
                  <a:pt x="328" y="972"/>
                  <a:pt x="340" y="985"/>
                  <a:pt x="355" y="985"/>
                </a:cubicBezTo>
                <a:lnTo>
                  <a:pt x="519" y="985"/>
                </a:lnTo>
                <a:lnTo>
                  <a:pt x="519" y="985"/>
                </a:lnTo>
                <a:cubicBezTo>
                  <a:pt x="534" y="985"/>
                  <a:pt x="547" y="972"/>
                  <a:pt x="547" y="957"/>
                </a:cubicBezTo>
                <a:lnTo>
                  <a:pt x="547" y="137"/>
                </a:lnTo>
                <a:lnTo>
                  <a:pt x="547" y="137"/>
                </a:lnTo>
                <a:cubicBezTo>
                  <a:pt x="547" y="122"/>
                  <a:pt x="534" y="110"/>
                  <a:pt x="519" y="110"/>
                </a:cubicBezTo>
                <a:close/>
                <a:moveTo>
                  <a:pt x="820" y="930"/>
                </a:moveTo>
                <a:lnTo>
                  <a:pt x="711" y="930"/>
                </a:lnTo>
                <a:lnTo>
                  <a:pt x="711" y="492"/>
                </a:lnTo>
                <a:lnTo>
                  <a:pt x="820" y="492"/>
                </a:lnTo>
                <a:lnTo>
                  <a:pt x="820" y="930"/>
                </a:lnTo>
                <a:close/>
                <a:moveTo>
                  <a:pt x="848" y="437"/>
                </a:moveTo>
                <a:lnTo>
                  <a:pt x="684" y="437"/>
                </a:lnTo>
                <a:lnTo>
                  <a:pt x="684" y="437"/>
                </a:lnTo>
                <a:cubicBezTo>
                  <a:pt x="669" y="437"/>
                  <a:pt x="656" y="450"/>
                  <a:pt x="656" y="465"/>
                </a:cubicBezTo>
                <a:lnTo>
                  <a:pt x="656" y="957"/>
                </a:lnTo>
                <a:lnTo>
                  <a:pt x="656" y="957"/>
                </a:lnTo>
                <a:cubicBezTo>
                  <a:pt x="656" y="972"/>
                  <a:pt x="669" y="985"/>
                  <a:pt x="684" y="985"/>
                </a:cubicBezTo>
                <a:lnTo>
                  <a:pt x="848" y="985"/>
                </a:lnTo>
                <a:lnTo>
                  <a:pt x="848" y="985"/>
                </a:lnTo>
                <a:cubicBezTo>
                  <a:pt x="863" y="985"/>
                  <a:pt x="875" y="972"/>
                  <a:pt x="875" y="957"/>
                </a:cubicBezTo>
                <a:lnTo>
                  <a:pt x="875" y="465"/>
                </a:lnTo>
                <a:lnTo>
                  <a:pt x="875" y="465"/>
                </a:lnTo>
                <a:cubicBezTo>
                  <a:pt x="875" y="450"/>
                  <a:pt x="863" y="437"/>
                  <a:pt x="848" y="437"/>
                </a:cubicBezTo>
                <a:close/>
                <a:moveTo>
                  <a:pt x="1148" y="930"/>
                </a:moveTo>
                <a:lnTo>
                  <a:pt x="1039" y="930"/>
                </a:lnTo>
                <a:lnTo>
                  <a:pt x="1039" y="54"/>
                </a:lnTo>
                <a:lnTo>
                  <a:pt x="1148" y="54"/>
                </a:lnTo>
                <a:lnTo>
                  <a:pt x="1148" y="930"/>
                </a:lnTo>
                <a:close/>
                <a:moveTo>
                  <a:pt x="1176" y="0"/>
                </a:moveTo>
                <a:lnTo>
                  <a:pt x="1011" y="0"/>
                </a:lnTo>
                <a:lnTo>
                  <a:pt x="1011" y="0"/>
                </a:lnTo>
                <a:cubicBezTo>
                  <a:pt x="997" y="0"/>
                  <a:pt x="985" y="12"/>
                  <a:pt x="985" y="28"/>
                </a:cubicBezTo>
                <a:lnTo>
                  <a:pt x="985" y="957"/>
                </a:lnTo>
                <a:lnTo>
                  <a:pt x="985" y="957"/>
                </a:lnTo>
                <a:cubicBezTo>
                  <a:pt x="985" y="972"/>
                  <a:pt x="997" y="985"/>
                  <a:pt x="1011" y="985"/>
                </a:cubicBezTo>
                <a:lnTo>
                  <a:pt x="1176" y="985"/>
                </a:lnTo>
                <a:lnTo>
                  <a:pt x="1176" y="985"/>
                </a:lnTo>
                <a:cubicBezTo>
                  <a:pt x="1191" y="985"/>
                  <a:pt x="1203" y="972"/>
                  <a:pt x="1203" y="957"/>
                </a:cubicBezTo>
                <a:lnTo>
                  <a:pt x="1203" y="28"/>
                </a:lnTo>
                <a:lnTo>
                  <a:pt x="1203" y="28"/>
                </a:lnTo>
                <a:cubicBezTo>
                  <a:pt x="1203" y="12"/>
                  <a:pt x="1191" y="0"/>
                  <a:pt x="1176" y="0"/>
                </a:cubicBezTo>
                <a:close/>
                <a:moveTo>
                  <a:pt x="164" y="930"/>
                </a:moveTo>
                <a:lnTo>
                  <a:pt x="55" y="930"/>
                </a:lnTo>
                <a:lnTo>
                  <a:pt x="55" y="656"/>
                </a:lnTo>
                <a:lnTo>
                  <a:pt x="164" y="656"/>
                </a:lnTo>
                <a:lnTo>
                  <a:pt x="164" y="930"/>
                </a:lnTo>
                <a:close/>
                <a:moveTo>
                  <a:pt x="191" y="602"/>
                </a:moveTo>
                <a:lnTo>
                  <a:pt x="28" y="602"/>
                </a:lnTo>
                <a:lnTo>
                  <a:pt x="28" y="602"/>
                </a:lnTo>
                <a:cubicBezTo>
                  <a:pt x="12" y="602"/>
                  <a:pt x="0" y="614"/>
                  <a:pt x="0" y="629"/>
                </a:cubicBezTo>
                <a:lnTo>
                  <a:pt x="0" y="957"/>
                </a:lnTo>
                <a:lnTo>
                  <a:pt x="0" y="957"/>
                </a:lnTo>
                <a:cubicBezTo>
                  <a:pt x="0" y="972"/>
                  <a:pt x="12" y="985"/>
                  <a:pt x="28" y="985"/>
                </a:cubicBezTo>
                <a:lnTo>
                  <a:pt x="191" y="985"/>
                </a:lnTo>
                <a:lnTo>
                  <a:pt x="191" y="985"/>
                </a:lnTo>
                <a:cubicBezTo>
                  <a:pt x="207" y="985"/>
                  <a:pt x="219" y="972"/>
                  <a:pt x="219" y="957"/>
                </a:cubicBezTo>
                <a:lnTo>
                  <a:pt x="219" y="629"/>
                </a:lnTo>
                <a:lnTo>
                  <a:pt x="219" y="629"/>
                </a:lnTo>
                <a:cubicBezTo>
                  <a:pt x="219" y="614"/>
                  <a:pt x="207" y="602"/>
                  <a:pt x="191" y="6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6" name="Freeform 113">
            <a:extLst>
              <a:ext uri="{FF2B5EF4-FFF2-40B4-BE49-F238E27FC236}">
                <a16:creationId xmlns:a16="http://schemas.microsoft.com/office/drawing/2014/main" id="{E5F91892-97E3-D341-B416-83C68356B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400" y="8132523"/>
            <a:ext cx="16486349" cy="2301828"/>
          </a:xfrm>
          <a:custGeom>
            <a:avLst/>
            <a:gdLst>
              <a:gd name="T0" fmla="*/ 13207 w 13234"/>
              <a:gd name="T1" fmla="*/ 1121 h 1848"/>
              <a:gd name="T2" fmla="*/ 13188 w 13234"/>
              <a:gd name="T3" fmla="*/ 1106 h 1848"/>
              <a:gd name="T4" fmla="*/ 12888 w 13234"/>
              <a:gd name="T5" fmla="*/ 1160 h 1848"/>
              <a:gd name="T6" fmla="*/ 12737 w 13234"/>
              <a:gd name="T7" fmla="*/ 1093 h 1848"/>
              <a:gd name="T8" fmla="*/ 12737 w 13234"/>
              <a:gd name="T9" fmla="*/ 755 h 1848"/>
              <a:gd name="T10" fmla="*/ 12888 w 13234"/>
              <a:gd name="T11" fmla="*/ 688 h 1848"/>
              <a:gd name="T12" fmla="*/ 13094 w 13234"/>
              <a:gd name="T13" fmla="*/ 750 h 1848"/>
              <a:gd name="T14" fmla="*/ 13106 w 13234"/>
              <a:gd name="T15" fmla="*/ 755 h 1848"/>
              <a:gd name="T16" fmla="*/ 13231 w 13234"/>
              <a:gd name="T17" fmla="*/ 677 h 1848"/>
              <a:gd name="T18" fmla="*/ 13233 w 13234"/>
              <a:gd name="T19" fmla="*/ 0 h 1848"/>
              <a:gd name="T20" fmla="*/ 1686 w 13234"/>
              <a:gd name="T21" fmla="*/ 27 h 1848"/>
              <a:gd name="T22" fmla="*/ 1684 w 13234"/>
              <a:gd name="T23" fmla="*/ 85 h 1848"/>
              <a:gd name="T24" fmla="*/ 1746 w 13234"/>
              <a:gd name="T25" fmla="*/ 308 h 1848"/>
              <a:gd name="T26" fmla="*/ 1665 w 13234"/>
              <a:gd name="T27" fmla="*/ 487 h 1848"/>
              <a:gd name="T28" fmla="*/ 1660 w 13234"/>
              <a:gd name="T29" fmla="*/ 491 h 1848"/>
              <a:gd name="T30" fmla="*/ 1654 w 13234"/>
              <a:gd name="T31" fmla="*/ 496 h 1848"/>
              <a:gd name="T32" fmla="*/ 1646 w 13234"/>
              <a:gd name="T33" fmla="*/ 502 h 1848"/>
              <a:gd name="T34" fmla="*/ 1488 w 13234"/>
              <a:gd name="T35" fmla="*/ 548 h 1848"/>
              <a:gd name="T36" fmla="*/ 1202 w 13234"/>
              <a:gd name="T37" fmla="*/ 335 h 1848"/>
              <a:gd name="T38" fmla="*/ 1200 w 13234"/>
              <a:gd name="T39" fmla="*/ 308 h 1848"/>
              <a:gd name="T40" fmla="*/ 1265 w 13234"/>
              <a:gd name="T41" fmla="*/ 28 h 1848"/>
              <a:gd name="T42" fmla="*/ 549 w 13234"/>
              <a:gd name="T43" fmla="*/ 0 h 1848"/>
              <a:gd name="T44" fmla="*/ 549 w 13234"/>
              <a:gd name="T45" fmla="*/ 677 h 1848"/>
              <a:gd name="T46" fmla="*/ 503 w 13234"/>
              <a:gd name="T47" fmla="*/ 746 h 1848"/>
              <a:gd name="T48" fmla="*/ 412 w 13234"/>
              <a:gd name="T49" fmla="*/ 750 h 1848"/>
              <a:gd name="T50" fmla="*/ 383 w 13234"/>
              <a:gd name="T51" fmla="*/ 737 h 1848"/>
              <a:gd name="T52" fmla="*/ 54 w 13234"/>
              <a:gd name="T53" fmla="*/ 755 h 1848"/>
              <a:gd name="T54" fmla="*/ 0 w 13234"/>
              <a:gd name="T55" fmla="*/ 924 h 1848"/>
              <a:gd name="T56" fmla="*/ 205 w 13234"/>
              <a:gd name="T57" fmla="*/ 1160 h 1848"/>
              <a:gd name="T58" fmla="*/ 412 w 13234"/>
              <a:gd name="T59" fmla="*/ 1102 h 1848"/>
              <a:gd name="T60" fmla="*/ 523 w 13234"/>
              <a:gd name="T61" fmla="*/ 1121 h 1848"/>
              <a:gd name="T62" fmla="*/ 549 w 13234"/>
              <a:gd name="T63" fmla="*/ 1187 h 1848"/>
              <a:gd name="T64" fmla="*/ 1216 w 13234"/>
              <a:gd name="T65" fmla="*/ 1847 h 1848"/>
              <a:gd name="T66" fmla="*/ 1281 w 13234"/>
              <a:gd name="T67" fmla="*/ 1821 h 1848"/>
              <a:gd name="T68" fmla="*/ 1296 w 13234"/>
              <a:gd name="T69" fmla="*/ 1803 h 1848"/>
              <a:gd name="T70" fmla="*/ 1242 w 13234"/>
              <a:gd name="T71" fmla="*/ 1503 h 1848"/>
              <a:gd name="T72" fmla="*/ 1310 w 13234"/>
              <a:gd name="T73" fmla="*/ 1352 h 1848"/>
              <a:gd name="T74" fmla="*/ 1647 w 13234"/>
              <a:gd name="T75" fmla="*/ 1352 h 1848"/>
              <a:gd name="T76" fmla="*/ 1715 w 13234"/>
              <a:gd name="T77" fmla="*/ 1503 h 1848"/>
              <a:gd name="T78" fmla="*/ 1652 w 13234"/>
              <a:gd name="T79" fmla="*/ 1709 h 1848"/>
              <a:gd name="T80" fmla="*/ 1647 w 13234"/>
              <a:gd name="T81" fmla="*/ 1721 h 1848"/>
              <a:gd name="T82" fmla="*/ 1725 w 13234"/>
              <a:gd name="T83" fmla="*/ 1847 h 1848"/>
              <a:gd name="T84" fmla="*/ 13233 w 13234"/>
              <a:gd name="T85" fmla="*/ 1847 h 1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234" h="1848">
                <a:moveTo>
                  <a:pt x="13233" y="1187"/>
                </a:moveTo>
                <a:lnTo>
                  <a:pt x="13233" y="1187"/>
                </a:lnTo>
                <a:cubicBezTo>
                  <a:pt x="13233" y="1162"/>
                  <a:pt x="13223" y="1139"/>
                  <a:pt x="13207" y="1121"/>
                </a:cubicBezTo>
                <a:lnTo>
                  <a:pt x="13207" y="1121"/>
                </a:lnTo>
                <a:cubicBezTo>
                  <a:pt x="13201" y="1116"/>
                  <a:pt x="13195" y="1110"/>
                  <a:pt x="13188" y="1106"/>
                </a:cubicBezTo>
                <a:lnTo>
                  <a:pt x="13188" y="1106"/>
                </a:lnTo>
                <a:cubicBezTo>
                  <a:pt x="13160" y="1088"/>
                  <a:pt x="13125" y="1087"/>
                  <a:pt x="13095" y="1102"/>
                </a:cubicBezTo>
                <a:lnTo>
                  <a:pt x="13095" y="1102"/>
                </a:lnTo>
                <a:cubicBezTo>
                  <a:pt x="13019" y="1138"/>
                  <a:pt x="12942" y="1160"/>
                  <a:pt x="12888" y="1160"/>
                </a:cubicBezTo>
                <a:lnTo>
                  <a:pt x="12888" y="1160"/>
                </a:lnTo>
                <a:cubicBezTo>
                  <a:pt x="12825" y="1160"/>
                  <a:pt x="12773" y="1137"/>
                  <a:pt x="12737" y="1093"/>
                </a:cubicBezTo>
                <a:lnTo>
                  <a:pt x="12737" y="1093"/>
                </a:lnTo>
                <a:cubicBezTo>
                  <a:pt x="12702" y="1051"/>
                  <a:pt x="12684" y="991"/>
                  <a:pt x="12684" y="924"/>
                </a:cubicBezTo>
                <a:lnTo>
                  <a:pt x="12684" y="924"/>
                </a:lnTo>
                <a:cubicBezTo>
                  <a:pt x="12684" y="857"/>
                  <a:pt x="12702" y="797"/>
                  <a:pt x="12737" y="755"/>
                </a:cubicBezTo>
                <a:lnTo>
                  <a:pt x="12737" y="755"/>
                </a:lnTo>
                <a:cubicBezTo>
                  <a:pt x="12773" y="711"/>
                  <a:pt x="12825" y="688"/>
                  <a:pt x="12888" y="688"/>
                </a:cubicBezTo>
                <a:lnTo>
                  <a:pt x="12888" y="688"/>
                </a:lnTo>
                <a:cubicBezTo>
                  <a:pt x="12934" y="688"/>
                  <a:pt x="12999" y="705"/>
                  <a:pt x="13066" y="737"/>
                </a:cubicBezTo>
                <a:lnTo>
                  <a:pt x="13066" y="737"/>
                </a:lnTo>
                <a:cubicBezTo>
                  <a:pt x="13075" y="741"/>
                  <a:pt x="13085" y="745"/>
                  <a:pt x="13094" y="750"/>
                </a:cubicBezTo>
                <a:lnTo>
                  <a:pt x="13094" y="750"/>
                </a:lnTo>
                <a:cubicBezTo>
                  <a:pt x="13098" y="752"/>
                  <a:pt x="13102" y="754"/>
                  <a:pt x="13106" y="755"/>
                </a:cubicBezTo>
                <a:lnTo>
                  <a:pt x="13106" y="755"/>
                </a:lnTo>
                <a:cubicBezTo>
                  <a:pt x="13132" y="765"/>
                  <a:pt x="13162" y="762"/>
                  <a:pt x="13187" y="746"/>
                </a:cubicBezTo>
                <a:lnTo>
                  <a:pt x="13187" y="746"/>
                </a:lnTo>
                <a:cubicBezTo>
                  <a:pt x="13212" y="731"/>
                  <a:pt x="13228" y="706"/>
                  <a:pt x="13231" y="677"/>
                </a:cubicBezTo>
                <a:lnTo>
                  <a:pt x="13231" y="677"/>
                </a:lnTo>
                <a:cubicBezTo>
                  <a:pt x="13232" y="673"/>
                  <a:pt x="13233" y="669"/>
                  <a:pt x="13233" y="665"/>
                </a:cubicBezTo>
                <a:lnTo>
                  <a:pt x="13233" y="0"/>
                </a:lnTo>
                <a:lnTo>
                  <a:pt x="1736" y="0"/>
                </a:lnTo>
                <a:lnTo>
                  <a:pt x="1736" y="0"/>
                </a:lnTo>
                <a:cubicBezTo>
                  <a:pt x="1715" y="0"/>
                  <a:pt x="1697" y="10"/>
                  <a:pt x="1686" y="27"/>
                </a:cubicBezTo>
                <a:lnTo>
                  <a:pt x="1686" y="27"/>
                </a:lnTo>
                <a:cubicBezTo>
                  <a:pt x="1675" y="45"/>
                  <a:pt x="1674" y="66"/>
                  <a:pt x="1684" y="85"/>
                </a:cubicBezTo>
                <a:lnTo>
                  <a:pt x="1684" y="85"/>
                </a:lnTo>
                <a:cubicBezTo>
                  <a:pt x="1720" y="160"/>
                  <a:pt x="1742" y="234"/>
                  <a:pt x="1746" y="292"/>
                </a:cubicBezTo>
                <a:lnTo>
                  <a:pt x="1746" y="292"/>
                </a:lnTo>
                <a:cubicBezTo>
                  <a:pt x="1746" y="298"/>
                  <a:pt x="1746" y="303"/>
                  <a:pt x="1746" y="308"/>
                </a:cubicBezTo>
                <a:lnTo>
                  <a:pt x="1746" y="308"/>
                </a:lnTo>
                <a:cubicBezTo>
                  <a:pt x="1747" y="382"/>
                  <a:pt x="1719" y="444"/>
                  <a:pt x="1665" y="487"/>
                </a:cubicBezTo>
                <a:lnTo>
                  <a:pt x="1665" y="487"/>
                </a:lnTo>
                <a:cubicBezTo>
                  <a:pt x="1664" y="488"/>
                  <a:pt x="1663" y="489"/>
                  <a:pt x="1662" y="490"/>
                </a:cubicBezTo>
                <a:lnTo>
                  <a:pt x="1662" y="490"/>
                </a:lnTo>
                <a:cubicBezTo>
                  <a:pt x="1662" y="490"/>
                  <a:pt x="1661" y="491"/>
                  <a:pt x="1660" y="491"/>
                </a:cubicBezTo>
                <a:lnTo>
                  <a:pt x="1660" y="491"/>
                </a:lnTo>
                <a:cubicBezTo>
                  <a:pt x="1658" y="493"/>
                  <a:pt x="1656" y="494"/>
                  <a:pt x="1654" y="496"/>
                </a:cubicBezTo>
                <a:lnTo>
                  <a:pt x="1654" y="496"/>
                </a:lnTo>
                <a:cubicBezTo>
                  <a:pt x="1652" y="497"/>
                  <a:pt x="1649" y="499"/>
                  <a:pt x="1647" y="501"/>
                </a:cubicBezTo>
                <a:lnTo>
                  <a:pt x="1647" y="501"/>
                </a:lnTo>
                <a:cubicBezTo>
                  <a:pt x="1646" y="501"/>
                  <a:pt x="1646" y="502"/>
                  <a:pt x="1646" y="502"/>
                </a:cubicBezTo>
                <a:lnTo>
                  <a:pt x="1646" y="502"/>
                </a:lnTo>
                <a:cubicBezTo>
                  <a:pt x="1604" y="530"/>
                  <a:pt x="1550" y="546"/>
                  <a:pt x="1488" y="548"/>
                </a:cubicBezTo>
                <a:lnTo>
                  <a:pt x="1488" y="548"/>
                </a:lnTo>
                <a:cubicBezTo>
                  <a:pt x="1483" y="549"/>
                  <a:pt x="1478" y="549"/>
                  <a:pt x="1473" y="549"/>
                </a:cubicBezTo>
                <a:lnTo>
                  <a:pt x="1473" y="549"/>
                </a:lnTo>
                <a:cubicBezTo>
                  <a:pt x="1320" y="549"/>
                  <a:pt x="1215" y="464"/>
                  <a:pt x="1202" y="335"/>
                </a:cubicBezTo>
                <a:lnTo>
                  <a:pt x="1202" y="335"/>
                </a:lnTo>
                <a:cubicBezTo>
                  <a:pt x="1201" y="326"/>
                  <a:pt x="1200" y="318"/>
                  <a:pt x="1200" y="308"/>
                </a:cubicBezTo>
                <a:lnTo>
                  <a:pt x="1200" y="308"/>
                </a:lnTo>
                <a:cubicBezTo>
                  <a:pt x="1200" y="250"/>
                  <a:pt x="1225" y="168"/>
                  <a:pt x="1267" y="85"/>
                </a:cubicBezTo>
                <a:lnTo>
                  <a:pt x="1267" y="85"/>
                </a:lnTo>
                <a:cubicBezTo>
                  <a:pt x="1276" y="67"/>
                  <a:pt x="1275" y="46"/>
                  <a:pt x="1265" y="28"/>
                </a:cubicBezTo>
                <a:lnTo>
                  <a:pt x="1265" y="28"/>
                </a:lnTo>
                <a:cubicBezTo>
                  <a:pt x="1254" y="10"/>
                  <a:pt x="1235" y="0"/>
                  <a:pt x="1214" y="0"/>
                </a:cubicBezTo>
                <a:lnTo>
                  <a:pt x="549" y="0"/>
                </a:lnTo>
                <a:lnTo>
                  <a:pt x="549" y="665"/>
                </a:lnTo>
                <a:lnTo>
                  <a:pt x="549" y="665"/>
                </a:lnTo>
                <a:cubicBezTo>
                  <a:pt x="549" y="669"/>
                  <a:pt x="549" y="673"/>
                  <a:pt x="549" y="677"/>
                </a:cubicBezTo>
                <a:lnTo>
                  <a:pt x="549" y="677"/>
                </a:lnTo>
                <a:cubicBezTo>
                  <a:pt x="545" y="706"/>
                  <a:pt x="528" y="731"/>
                  <a:pt x="503" y="746"/>
                </a:cubicBezTo>
                <a:lnTo>
                  <a:pt x="503" y="746"/>
                </a:lnTo>
                <a:cubicBezTo>
                  <a:pt x="479" y="762"/>
                  <a:pt x="450" y="765"/>
                  <a:pt x="423" y="755"/>
                </a:cubicBezTo>
                <a:lnTo>
                  <a:pt x="423" y="755"/>
                </a:lnTo>
                <a:cubicBezTo>
                  <a:pt x="419" y="754"/>
                  <a:pt x="415" y="752"/>
                  <a:pt x="412" y="750"/>
                </a:cubicBezTo>
                <a:lnTo>
                  <a:pt x="412" y="750"/>
                </a:lnTo>
                <a:cubicBezTo>
                  <a:pt x="402" y="745"/>
                  <a:pt x="392" y="741"/>
                  <a:pt x="383" y="737"/>
                </a:cubicBezTo>
                <a:lnTo>
                  <a:pt x="383" y="737"/>
                </a:lnTo>
                <a:cubicBezTo>
                  <a:pt x="315" y="705"/>
                  <a:pt x="250" y="688"/>
                  <a:pt x="205" y="688"/>
                </a:cubicBezTo>
                <a:lnTo>
                  <a:pt x="205" y="688"/>
                </a:lnTo>
                <a:cubicBezTo>
                  <a:pt x="142" y="688"/>
                  <a:pt x="90" y="711"/>
                  <a:pt x="54" y="755"/>
                </a:cubicBezTo>
                <a:lnTo>
                  <a:pt x="54" y="755"/>
                </a:lnTo>
                <a:cubicBezTo>
                  <a:pt x="20" y="797"/>
                  <a:pt x="0" y="857"/>
                  <a:pt x="0" y="924"/>
                </a:cubicBezTo>
                <a:lnTo>
                  <a:pt x="0" y="924"/>
                </a:lnTo>
                <a:cubicBezTo>
                  <a:pt x="0" y="991"/>
                  <a:pt x="20" y="1051"/>
                  <a:pt x="54" y="1093"/>
                </a:cubicBezTo>
                <a:lnTo>
                  <a:pt x="54" y="1093"/>
                </a:lnTo>
                <a:cubicBezTo>
                  <a:pt x="90" y="1137"/>
                  <a:pt x="142" y="1160"/>
                  <a:pt x="205" y="1160"/>
                </a:cubicBezTo>
                <a:lnTo>
                  <a:pt x="205" y="1160"/>
                </a:lnTo>
                <a:cubicBezTo>
                  <a:pt x="258" y="1160"/>
                  <a:pt x="336" y="1138"/>
                  <a:pt x="412" y="1102"/>
                </a:cubicBezTo>
                <a:lnTo>
                  <a:pt x="412" y="1102"/>
                </a:lnTo>
                <a:cubicBezTo>
                  <a:pt x="442" y="1087"/>
                  <a:pt x="477" y="1088"/>
                  <a:pt x="505" y="1106"/>
                </a:cubicBezTo>
                <a:lnTo>
                  <a:pt x="505" y="1106"/>
                </a:lnTo>
                <a:cubicBezTo>
                  <a:pt x="512" y="1110"/>
                  <a:pt x="518" y="1116"/>
                  <a:pt x="523" y="1121"/>
                </a:cubicBezTo>
                <a:lnTo>
                  <a:pt x="523" y="1121"/>
                </a:lnTo>
                <a:cubicBezTo>
                  <a:pt x="540" y="1139"/>
                  <a:pt x="549" y="1162"/>
                  <a:pt x="549" y="1187"/>
                </a:cubicBezTo>
                <a:lnTo>
                  <a:pt x="549" y="1187"/>
                </a:lnTo>
                <a:lnTo>
                  <a:pt x="549" y="1847"/>
                </a:lnTo>
                <a:lnTo>
                  <a:pt x="560" y="1847"/>
                </a:lnTo>
                <a:lnTo>
                  <a:pt x="1216" y="1847"/>
                </a:lnTo>
                <a:lnTo>
                  <a:pt x="1216" y="1847"/>
                </a:lnTo>
                <a:lnTo>
                  <a:pt x="1216" y="1847"/>
                </a:lnTo>
                <a:cubicBezTo>
                  <a:pt x="1241" y="1847"/>
                  <a:pt x="1264" y="1838"/>
                  <a:pt x="1281" y="1821"/>
                </a:cubicBezTo>
                <a:lnTo>
                  <a:pt x="1281" y="1821"/>
                </a:lnTo>
                <a:cubicBezTo>
                  <a:pt x="1287" y="1816"/>
                  <a:pt x="1292" y="1810"/>
                  <a:pt x="1296" y="1803"/>
                </a:cubicBezTo>
                <a:lnTo>
                  <a:pt x="1296" y="1803"/>
                </a:lnTo>
                <a:cubicBezTo>
                  <a:pt x="1314" y="1774"/>
                  <a:pt x="1316" y="1740"/>
                  <a:pt x="1301" y="1709"/>
                </a:cubicBezTo>
                <a:lnTo>
                  <a:pt x="1301" y="1709"/>
                </a:lnTo>
                <a:cubicBezTo>
                  <a:pt x="1264" y="1634"/>
                  <a:pt x="1242" y="1556"/>
                  <a:pt x="1242" y="1503"/>
                </a:cubicBezTo>
                <a:lnTo>
                  <a:pt x="1242" y="1503"/>
                </a:lnTo>
                <a:cubicBezTo>
                  <a:pt x="1242" y="1440"/>
                  <a:pt x="1265" y="1388"/>
                  <a:pt x="1310" y="1352"/>
                </a:cubicBezTo>
                <a:lnTo>
                  <a:pt x="1310" y="1352"/>
                </a:lnTo>
                <a:cubicBezTo>
                  <a:pt x="1352" y="1318"/>
                  <a:pt x="1411" y="1299"/>
                  <a:pt x="1479" y="1299"/>
                </a:cubicBezTo>
                <a:lnTo>
                  <a:pt x="1479" y="1299"/>
                </a:lnTo>
                <a:cubicBezTo>
                  <a:pt x="1545" y="1299"/>
                  <a:pt x="1605" y="1318"/>
                  <a:pt x="1647" y="1352"/>
                </a:cubicBezTo>
                <a:lnTo>
                  <a:pt x="1647" y="1352"/>
                </a:lnTo>
                <a:cubicBezTo>
                  <a:pt x="1692" y="1388"/>
                  <a:pt x="1715" y="1440"/>
                  <a:pt x="1715" y="1503"/>
                </a:cubicBezTo>
                <a:lnTo>
                  <a:pt x="1715" y="1503"/>
                </a:lnTo>
                <a:cubicBezTo>
                  <a:pt x="1715" y="1548"/>
                  <a:pt x="1697" y="1613"/>
                  <a:pt x="1667" y="1681"/>
                </a:cubicBezTo>
                <a:lnTo>
                  <a:pt x="1667" y="1681"/>
                </a:lnTo>
                <a:cubicBezTo>
                  <a:pt x="1662" y="1690"/>
                  <a:pt x="1657" y="1700"/>
                  <a:pt x="1652" y="1709"/>
                </a:cubicBezTo>
                <a:lnTo>
                  <a:pt x="1652" y="1709"/>
                </a:lnTo>
                <a:cubicBezTo>
                  <a:pt x="1651" y="1713"/>
                  <a:pt x="1649" y="1717"/>
                  <a:pt x="1647" y="1721"/>
                </a:cubicBezTo>
                <a:lnTo>
                  <a:pt x="1647" y="1721"/>
                </a:lnTo>
                <a:cubicBezTo>
                  <a:pt x="1638" y="1747"/>
                  <a:pt x="1641" y="1777"/>
                  <a:pt x="1656" y="1801"/>
                </a:cubicBezTo>
                <a:lnTo>
                  <a:pt x="1656" y="1801"/>
                </a:lnTo>
                <a:cubicBezTo>
                  <a:pt x="1671" y="1826"/>
                  <a:pt x="1697" y="1843"/>
                  <a:pt x="1725" y="1847"/>
                </a:cubicBezTo>
                <a:lnTo>
                  <a:pt x="1725" y="1847"/>
                </a:lnTo>
                <a:cubicBezTo>
                  <a:pt x="1730" y="1847"/>
                  <a:pt x="1734" y="1847"/>
                  <a:pt x="1738" y="1847"/>
                </a:cubicBezTo>
                <a:lnTo>
                  <a:pt x="13233" y="1847"/>
                </a:lnTo>
                <a:lnTo>
                  <a:pt x="13233" y="118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7" name="Freeform 114">
            <a:extLst>
              <a:ext uri="{FF2B5EF4-FFF2-40B4-BE49-F238E27FC236}">
                <a16:creationId xmlns:a16="http://schemas.microsoft.com/office/drawing/2014/main" id="{51305573-20F8-7C4A-A20C-59A8CC0F3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6855" y="8604971"/>
            <a:ext cx="1499760" cy="1362417"/>
          </a:xfrm>
          <a:custGeom>
            <a:avLst/>
            <a:gdLst>
              <a:gd name="T0" fmla="*/ 957 w 1204"/>
              <a:gd name="T1" fmla="*/ 629 h 1094"/>
              <a:gd name="T2" fmla="*/ 874 w 1204"/>
              <a:gd name="T3" fmla="*/ 547 h 1094"/>
              <a:gd name="T4" fmla="*/ 957 w 1204"/>
              <a:gd name="T5" fmla="*/ 464 h 1094"/>
              <a:gd name="T6" fmla="*/ 1039 w 1204"/>
              <a:gd name="T7" fmla="*/ 547 h 1094"/>
              <a:gd name="T8" fmla="*/ 1175 w 1204"/>
              <a:gd name="T9" fmla="*/ 519 h 1094"/>
              <a:gd name="T10" fmla="*/ 1091 w 1204"/>
              <a:gd name="T11" fmla="*/ 519 h 1094"/>
              <a:gd name="T12" fmla="*/ 957 w 1204"/>
              <a:gd name="T13" fmla="*/ 410 h 1094"/>
              <a:gd name="T14" fmla="*/ 27 w 1204"/>
              <a:gd name="T15" fmla="*/ 519 h 1094"/>
              <a:gd name="T16" fmla="*/ 0 w 1204"/>
              <a:gd name="T17" fmla="*/ 547 h 1094"/>
              <a:gd name="T18" fmla="*/ 27 w 1204"/>
              <a:gd name="T19" fmla="*/ 574 h 1094"/>
              <a:gd name="T20" fmla="*/ 823 w 1204"/>
              <a:gd name="T21" fmla="*/ 574 h 1094"/>
              <a:gd name="T22" fmla="*/ 957 w 1204"/>
              <a:gd name="T23" fmla="*/ 683 h 1094"/>
              <a:gd name="T24" fmla="*/ 1175 w 1204"/>
              <a:gd name="T25" fmla="*/ 574 h 1094"/>
              <a:gd name="T26" fmla="*/ 1203 w 1204"/>
              <a:gd name="T27" fmla="*/ 547 h 1094"/>
              <a:gd name="T28" fmla="*/ 1175 w 1204"/>
              <a:gd name="T29" fmla="*/ 519 h 1094"/>
              <a:gd name="T30" fmla="*/ 519 w 1204"/>
              <a:gd name="T31" fmla="*/ 1039 h 1094"/>
              <a:gd name="T32" fmla="*/ 437 w 1204"/>
              <a:gd name="T33" fmla="*/ 957 h 1094"/>
              <a:gd name="T34" fmla="*/ 519 w 1204"/>
              <a:gd name="T35" fmla="*/ 875 h 1094"/>
              <a:gd name="T36" fmla="*/ 601 w 1204"/>
              <a:gd name="T37" fmla="*/ 957 h 1094"/>
              <a:gd name="T38" fmla="*/ 1175 w 1204"/>
              <a:gd name="T39" fmla="*/ 929 h 1094"/>
              <a:gd name="T40" fmla="*/ 653 w 1204"/>
              <a:gd name="T41" fmla="*/ 929 h 1094"/>
              <a:gd name="T42" fmla="*/ 519 w 1204"/>
              <a:gd name="T43" fmla="*/ 820 h 1094"/>
              <a:gd name="T44" fmla="*/ 27 w 1204"/>
              <a:gd name="T45" fmla="*/ 929 h 1094"/>
              <a:gd name="T46" fmla="*/ 0 w 1204"/>
              <a:gd name="T47" fmla="*/ 957 h 1094"/>
              <a:gd name="T48" fmla="*/ 27 w 1204"/>
              <a:gd name="T49" fmla="*/ 984 h 1094"/>
              <a:gd name="T50" fmla="*/ 385 w 1204"/>
              <a:gd name="T51" fmla="*/ 984 h 1094"/>
              <a:gd name="T52" fmla="*/ 519 w 1204"/>
              <a:gd name="T53" fmla="*/ 1093 h 1094"/>
              <a:gd name="T54" fmla="*/ 1175 w 1204"/>
              <a:gd name="T55" fmla="*/ 984 h 1094"/>
              <a:gd name="T56" fmla="*/ 1203 w 1204"/>
              <a:gd name="T57" fmla="*/ 957 h 1094"/>
              <a:gd name="T58" fmla="*/ 1175 w 1204"/>
              <a:gd name="T59" fmla="*/ 929 h 1094"/>
              <a:gd name="T60" fmla="*/ 300 w 1204"/>
              <a:gd name="T61" fmla="*/ 54 h 1094"/>
              <a:gd name="T62" fmla="*/ 383 w 1204"/>
              <a:gd name="T63" fmla="*/ 136 h 1094"/>
              <a:gd name="T64" fmla="*/ 300 w 1204"/>
              <a:gd name="T65" fmla="*/ 219 h 1094"/>
              <a:gd name="T66" fmla="*/ 218 w 1204"/>
              <a:gd name="T67" fmla="*/ 136 h 1094"/>
              <a:gd name="T68" fmla="*/ 27 w 1204"/>
              <a:gd name="T69" fmla="*/ 164 h 1094"/>
              <a:gd name="T70" fmla="*/ 166 w 1204"/>
              <a:gd name="T71" fmla="*/ 164 h 1094"/>
              <a:gd name="T72" fmla="*/ 300 w 1204"/>
              <a:gd name="T73" fmla="*/ 273 h 1094"/>
              <a:gd name="T74" fmla="*/ 1175 w 1204"/>
              <a:gd name="T75" fmla="*/ 164 h 1094"/>
              <a:gd name="T76" fmla="*/ 1203 w 1204"/>
              <a:gd name="T77" fmla="*/ 136 h 1094"/>
              <a:gd name="T78" fmla="*/ 1175 w 1204"/>
              <a:gd name="T79" fmla="*/ 109 h 1094"/>
              <a:gd name="T80" fmla="*/ 435 w 1204"/>
              <a:gd name="T81" fmla="*/ 109 h 1094"/>
              <a:gd name="T82" fmla="*/ 300 w 1204"/>
              <a:gd name="T83" fmla="*/ 0 h 1094"/>
              <a:gd name="T84" fmla="*/ 27 w 1204"/>
              <a:gd name="T85" fmla="*/ 109 h 1094"/>
              <a:gd name="T86" fmla="*/ 0 w 1204"/>
              <a:gd name="T87" fmla="*/ 136 h 1094"/>
              <a:gd name="T88" fmla="*/ 27 w 1204"/>
              <a:gd name="T89" fmla="*/ 164 h 1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04" h="1094">
                <a:moveTo>
                  <a:pt x="957" y="629"/>
                </a:moveTo>
                <a:lnTo>
                  <a:pt x="957" y="629"/>
                </a:lnTo>
                <a:cubicBezTo>
                  <a:pt x="912" y="629"/>
                  <a:pt x="874" y="592"/>
                  <a:pt x="874" y="547"/>
                </a:cubicBezTo>
                <a:lnTo>
                  <a:pt x="874" y="547"/>
                </a:lnTo>
                <a:cubicBezTo>
                  <a:pt x="874" y="501"/>
                  <a:pt x="912" y="464"/>
                  <a:pt x="957" y="464"/>
                </a:cubicBezTo>
                <a:lnTo>
                  <a:pt x="957" y="464"/>
                </a:lnTo>
                <a:cubicBezTo>
                  <a:pt x="1002" y="464"/>
                  <a:pt x="1039" y="501"/>
                  <a:pt x="1039" y="547"/>
                </a:cubicBezTo>
                <a:lnTo>
                  <a:pt x="1039" y="547"/>
                </a:lnTo>
                <a:cubicBezTo>
                  <a:pt x="1039" y="592"/>
                  <a:pt x="1002" y="629"/>
                  <a:pt x="957" y="629"/>
                </a:cubicBezTo>
                <a:close/>
                <a:moveTo>
                  <a:pt x="1175" y="519"/>
                </a:moveTo>
                <a:lnTo>
                  <a:pt x="1091" y="519"/>
                </a:lnTo>
                <a:lnTo>
                  <a:pt x="1091" y="519"/>
                </a:lnTo>
                <a:cubicBezTo>
                  <a:pt x="1078" y="457"/>
                  <a:pt x="1023" y="410"/>
                  <a:pt x="957" y="410"/>
                </a:cubicBezTo>
                <a:lnTo>
                  <a:pt x="957" y="410"/>
                </a:lnTo>
                <a:cubicBezTo>
                  <a:pt x="890" y="410"/>
                  <a:pt x="835" y="457"/>
                  <a:pt x="823" y="519"/>
                </a:cubicBezTo>
                <a:lnTo>
                  <a:pt x="27" y="519"/>
                </a:lnTo>
                <a:lnTo>
                  <a:pt x="27" y="519"/>
                </a:lnTo>
                <a:cubicBezTo>
                  <a:pt x="12" y="519"/>
                  <a:pt x="0" y="531"/>
                  <a:pt x="0" y="547"/>
                </a:cubicBezTo>
                <a:lnTo>
                  <a:pt x="0" y="547"/>
                </a:lnTo>
                <a:cubicBezTo>
                  <a:pt x="0" y="562"/>
                  <a:pt x="12" y="574"/>
                  <a:pt x="27" y="574"/>
                </a:cubicBezTo>
                <a:lnTo>
                  <a:pt x="823" y="574"/>
                </a:lnTo>
                <a:lnTo>
                  <a:pt x="823" y="574"/>
                </a:lnTo>
                <a:cubicBezTo>
                  <a:pt x="835" y="636"/>
                  <a:pt x="890" y="683"/>
                  <a:pt x="957" y="683"/>
                </a:cubicBezTo>
                <a:lnTo>
                  <a:pt x="957" y="683"/>
                </a:lnTo>
                <a:cubicBezTo>
                  <a:pt x="1023" y="683"/>
                  <a:pt x="1078" y="636"/>
                  <a:pt x="1091" y="574"/>
                </a:cubicBezTo>
                <a:lnTo>
                  <a:pt x="1175" y="574"/>
                </a:lnTo>
                <a:lnTo>
                  <a:pt x="1175" y="574"/>
                </a:lnTo>
                <a:cubicBezTo>
                  <a:pt x="1190" y="574"/>
                  <a:pt x="1203" y="562"/>
                  <a:pt x="1203" y="547"/>
                </a:cubicBezTo>
                <a:lnTo>
                  <a:pt x="1203" y="547"/>
                </a:lnTo>
                <a:cubicBezTo>
                  <a:pt x="1203" y="531"/>
                  <a:pt x="1190" y="519"/>
                  <a:pt x="1175" y="519"/>
                </a:cubicBezTo>
                <a:close/>
                <a:moveTo>
                  <a:pt x="519" y="1039"/>
                </a:moveTo>
                <a:lnTo>
                  <a:pt x="519" y="1039"/>
                </a:lnTo>
                <a:cubicBezTo>
                  <a:pt x="474" y="1039"/>
                  <a:pt x="437" y="1002"/>
                  <a:pt x="437" y="957"/>
                </a:cubicBezTo>
                <a:lnTo>
                  <a:pt x="437" y="957"/>
                </a:lnTo>
                <a:cubicBezTo>
                  <a:pt x="437" y="912"/>
                  <a:pt x="474" y="875"/>
                  <a:pt x="519" y="875"/>
                </a:cubicBezTo>
                <a:lnTo>
                  <a:pt x="519" y="875"/>
                </a:lnTo>
                <a:cubicBezTo>
                  <a:pt x="564" y="875"/>
                  <a:pt x="601" y="912"/>
                  <a:pt x="601" y="957"/>
                </a:cubicBezTo>
                <a:lnTo>
                  <a:pt x="601" y="957"/>
                </a:lnTo>
                <a:cubicBezTo>
                  <a:pt x="601" y="1002"/>
                  <a:pt x="564" y="1039"/>
                  <a:pt x="519" y="1039"/>
                </a:cubicBezTo>
                <a:close/>
                <a:moveTo>
                  <a:pt x="1175" y="929"/>
                </a:moveTo>
                <a:lnTo>
                  <a:pt x="653" y="929"/>
                </a:lnTo>
                <a:lnTo>
                  <a:pt x="653" y="929"/>
                </a:lnTo>
                <a:cubicBezTo>
                  <a:pt x="641" y="867"/>
                  <a:pt x="585" y="820"/>
                  <a:pt x="519" y="820"/>
                </a:cubicBezTo>
                <a:lnTo>
                  <a:pt x="519" y="820"/>
                </a:lnTo>
                <a:cubicBezTo>
                  <a:pt x="453" y="820"/>
                  <a:pt x="398" y="867"/>
                  <a:pt x="385" y="929"/>
                </a:cubicBezTo>
                <a:lnTo>
                  <a:pt x="27" y="929"/>
                </a:lnTo>
                <a:lnTo>
                  <a:pt x="27" y="929"/>
                </a:lnTo>
                <a:cubicBezTo>
                  <a:pt x="12" y="929"/>
                  <a:pt x="0" y="941"/>
                  <a:pt x="0" y="957"/>
                </a:cubicBezTo>
                <a:lnTo>
                  <a:pt x="0" y="957"/>
                </a:lnTo>
                <a:cubicBezTo>
                  <a:pt x="0" y="972"/>
                  <a:pt x="12" y="984"/>
                  <a:pt x="27" y="984"/>
                </a:cubicBezTo>
                <a:lnTo>
                  <a:pt x="385" y="984"/>
                </a:lnTo>
                <a:lnTo>
                  <a:pt x="385" y="984"/>
                </a:lnTo>
                <a:cubicBezTo>
                  <a:pt x="398" y="1047"/>
                  <a:pt x="453" y="1093"/>
                  <a:pt x="519" y="1093"/>
                </a:cubicBezTo>
                <a:lnTo>
                  <a:pt x="519" y="1093"/>
                </a:lnTo>
                <a:cubicBezTo>
                  <a:pt x="585" y="1093"/>
                  <a:pt x="641" y="1047"/>
                  <a:pt x="653" y="984"/>
                </a:cubicBezTo>
                <a:lnTo>
                  <a:pt x="1175" y="984"/>
                </a:lnTo>
                <a:lnTo>
                  <a:pt x="1175" y="984"/>
                </a:lnTo>
                <a:cubicBezTo>
                  <a:pt x="1190" y="984"/>
                  <a:pt x="1203" y="972"/>
                  <a:pt x="1203" y="957"/>
                </a:cubicBezTo>
                <a:lnTo>
                  <a:pt x="1203" y="957"/>
                </a:lnTo>
                <a:cubicBezTo>
                  <a:pt x="1203" y="941"/>
                  <a:pt x="1190" y="929"/>
                  <a:pt x="1175" y="929"/>
                </a:cubicBezTo>
                <a:close/>
                <a:moveTo>
                  <a:pt x="300" y="54"/>
                </a:moveTo>
                <a:lnTo>
                  <a:pt x="300" y="54"/>
                </a:lnTo>
                <a:cubicBezTo>
                  <a:pt x="346" y="54"/>
                  <a:pt x="383" y="91"/>
                  <a:pt x="383" y="136"/>
                </a:cubicBezTo>
                <a:lnTo>
                  <a:pt x="383" y="136"/>
                </a:lnTo>
                <a:cubicBezTo>
                  <a:pt x="383" y="181"/>
                  <a:pt x="346" y="219"/>
                  <a:pt x="300" y="219"/>
                </a:cubicBezTo>
                <a:lnTo>
                  <a:pt x="300" y="219"/>
                </a:lnTo>
                <a:cubicBezTo>
                  <a:pt x="255" y="219"/>
                  <a:pt x="218" y="181"/>
                  <a:pt x="218" y="136"/>
                </a:cubicBezTo>
                <a:lnTo>
                  <a:pt x="218" y="136"/>
                </a:lnTo>
                <a:cubicBezTo>
                  <a:pt x="218" y="91"/>
                  <a:pt x="255" y="54"/>
                  <a:pt x="300" y="54"/>
                </a:cubicBezTo>
                <a:close/>
                <a:moveTo>
                  <a:pt x="27" y="164"/>
                </a:moveTo>
                <a:lnTo>
                  <a:pt x="166" y="164"/>
                </a:lnTo>
                <a:lnTo>
                  <a:pt x="166" y="164"/>
                </a:lnTo>
                <a:cubicBezTo>
                  <a:pt x="179" y="226"/>
                  <a:pt x="234" y="273"/>
                  <a:pt x="300" y="273"/>
                </a:cubicBezTo>
                <a:lnTo>
                  <a:pt x="300" y="273"/>
                </a:lnTo>
                <a:cubicBezTo>
                  <a:pt x="367" y="273"/>
                  <a:pt x="422" y="226"/>
                  <a:pt x="435" y="164"/>
                </a:cubicBezTo>
                <a:lnTo>
                  <a:pt x="1175" y="164"/>
                </a:lnTo>
                <a:lnTo>
                  <a:pt x="1175" y="164"/>
                </a:lnTo>
                <a:cubicBezTo>
                  <a:pt x="1190" y="164"/>
                  <a:pt x="1203" y="152"/>
                  <a:pt x="1203" y="136"/>
                </a:cubicBezTo>
                <a:lnTo>
                  <a:pt x="1203" y="136"/>
                </a:lnTo>
                <a:cubicBezTo>
                  <a:pt x="1203" y="121"/>
                  <a:pt x="1190" y="109"/>
                  <a:pt x="1175" y="109"/>
                </a:cubicBezTo>
                <a:lnTo>
                  <a:pt x="435" y="109"/>
                </a:lnTo>
                <a:lnTo>
                  <a:pt x="435" y="109"/>
                </a:lnTo>
                <a:cubicBezTo>
                  <a:pt x="422" y="47"/>
                  <a:pt x="367" y="0"/>
                  <a:pt x="300" y="0"/>
                </a:cubicBezTo>
                <a:lnTo>
                  <a:pt x="300" y="0"/>
                </a:lnTo>
                <a:cubicBezTo>
                  <a:pt x="234" y="0"/>
                  <a:pt x="179" y="47"/>
                  <a:pt x="166" y="109"/>
                </a:cubicBezTo>
                <a:lnTo>
                  <a:pt x="27" y="109"/>
                </a:lnTo>
                <a:lnTo>
                  <a:pt x="27" y="109"/>
                </a:lnTo>
                <a:cubicBezTo>
                  <a:pt x="12" y="109"/>
                  <a:pt x="0" y="121"/>
                  <a:pt x="0" y="136"/>
                </a:cubicBezTo>
                <a:lnTo>
                  <a:pt x="0" y="136"/>
                </a:lnTo>
                <a:cubicBezTo>
                  <a:pt x="0" y="152"/>
                  <a:pt x="12" y="164"/>
                  <a:pt x="27" y="1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8" name="Freeform 184">
            <a:extLst>
              <a:ext uri="{FF2B5EF4-FFF2-40B4-BE49-F238E27FC236}">
                <a16:creationId xmlns:a16="http://schemas.microsoft.com/office/drawing/2014/main" id="{3277628F-4E2A-0A4F-A360-1BE3E4A55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400" y="5715331"/>
            <a:ext cx="16486349" cy="2301828"/>
          </a:xfrm>
          <a:custGeom>
            <a:avLst/>
            <a:gdLst>
              <a:gd name="T0" fmla="*/ 13028 w 13234"/>
              <a:gd name="T1" fmla="*/ 687 h 1847"/>
              <a:gd name="T2" fmla="*/ 12943 w 13234"/>
              <a:gd name="T3" fmla="*/ 701 h 1847"/>
              <a:gd name="T4" fmla="*/ 12850 w 13234"/>
              <a:gd name="T5" fmla="*/ 736 h 1847"/>
              <a:gd name="T6" fmla="*/ 12811 w 13234"/>
              <a:gd name="T7" fmla="*/ 755 h 1847"/>
              <a:gd name="T8" fmla="*/ 12685 w 13234"/>
              <a:gd name="T9" fmla="*/ 677 h 1847"/>
              <a:gd name="T10" fmla="*/ 12019 w 13234"/>
              <a:gd name="T11" fmla="*/ 0 h 1847"/>
              <a:gd name="T12" fmla="*/ 11968 w 13234"/>
              <a:gd name="T13" fmla="*/ 28 h 1847"/>
              <a:gd name="T14" fmla="*/ 12033 w 13234"/>
              <a:gd name="T15" fmla="*/ 308 h 1847"/>
              <a:gd name="T16" fmla="*/ 11861 w 13234"/>
              <a:gd name="T17" fmla="*/ 534 h 1847"/>
              <a:gd name="T18" fmla="*/ 11745 w 13234"/>
              <a:gd name="T19" fmla="*/ 548 h 1847"/>
              <a:gd name="T20" fmla="*/ 11586 w 13234"/>
              <a:gd name="T21" fmla="*/ 500 h 1847"/>
              <a:gd name="T22" fmla="*/ 11573 w 13234"/>
              <a:gd name="T23" fmla="*/ 491 h 1847"/>
              <a:gd name="T24" fmla="*/ 11568 w 13234"/>
              <a:gd name="T25" fmla="*/ 487 h 1847"/>
              <a:gd name="T26" fmla="*/ 11487 w 13234"/>
              <a:gd name="T27" fmla="*/ 291 h 1847"/>
              <a:gd name="T28" fmla="*/ 11547 w 13234"/>
              <a:gd name="T29" fmla="*/ 27 h 1847"/>
              <a:gd name="T30" fmla="*/ 0 w 13234"/>
              <a:gd name="T31" fmla="*/ 664 h 1847"/>
              <a:gd name="T32" fmla="*/ 46 w 13234"/>
              <a:gd name="T33" fmla="*/ 746 h 1847"/>
              <a:gd name="T34" fmla="*/ 139 w 13234"/>
              <a:gd name="T35" fmla="*/ 750 h 1847"/>
              <a:gd name="T36" fmla="*/ 345 w 13234"/>
              <a:gd name="T37" fmla="*/ 687 h 1847"/>
              <a:gd name="T38" fmla="*/ 549 w 13234"/>
              <a:gd name="T39" fmla="*/ 923 h 1847"/>
              <a:gd name="T40" fmla="*/ 345 w 13234"/>
              <a:gd name="T41" fmla="*/ 1159 h 1847"/>
              <a:gd name="T42" fmla="*/ 45 w 13234"/>
              <a:gd name="T43" fmla="*/ 1105 h 1847"/>
              <a:gd name="T44" fmla="*/ 0 w 13234"/>
              <a:gd name="T45" fmla="*/ 1185 h 1847"/>
              <a:gd name="T46" fmla="*/ 677 w 13234"/>
              <a:gd name="T47" fmla="*/ 1839 h 1847"/>
              <a:gd name="T48" fmla="*/ 756 w 13234"/>
              <a:gd name="T49" fmla="*/ 1713 h 1847"/>
              <a:gd name="T50" fmla="*/ 737 w 13234"/>
              <a:gd name="T51" fmla="*/ 1673 h 1847"/>
              <a:gd name="T52" fmla="*/ 756 w 13234"/>
              <a:gd name="T53" fmla="*/ 1344 h 1847"/>
              <a:gd name="T54" fmla="*/ 1094 w 13234"/>
              <a:gd name="T55" fmla="*/ 1344 h 1847"/>
              <a:gd name="T56" fmla="*/ 1102 w 13234"/>
              <a:gd name="T57" fmla="*/ 1702 h 1847"/>
              <a:gd name="T58" fmla="*/ 1122 w 13234"/>
              <a:gd name="T59" fmla="*/ 1814 h 1847"/>
              <a:gd name="T60" fmla="*/ 1852 w 13234"/>
              <a:gd name="T61" fmla="*/ 1840 h 1847"/>
              <a:gd name="T62" fmla="*/ 10723 w 13234"/>
              <a:gd name="T63" fmla="*/ 1846 h 1847"/>
              <a:gd name="T64" fmla="*/ 11508 w 13234"/>
              <a:gd name="T65" fmla="*/ 1845 h 1847"/>
              <a:gd name="T66" fmla="*/ 11577 w 13234"/>
              <a:gd name="T67" fmla="*/ 1800 h 1847"/>
              <a:gd name="T68" fmla="*/ 11581 w 13234"/>
              <a:gd name="T69" fmla="*/ 1708 h 1847"/>
              <a:gd name="T70" fmla="*/ 11518 w 13234"/>
              <a:gd name="T71" fmla="*/ 1501 h 1847"/>
              <a:gd name="T72" fmla="*/ 11683 w 13234"/>
              <a:gd name="T73" fmla="*/ 1305 h 1847"/>
              <a:gd name="T74" fmla="*/ 11923 w 13234"/>
              <a:gd name="T75" fmla="*/ 1350 h 1847"/>
              <a:gd name="T76" fmla="*/ 11991 w 13234"/>
              <a:gd name="T77" fmla="*/ 1522 h 1847"/>
              <a:gd name="T78" fmla="*/ 11988 w 13234"/>
              <a:gd name="T79" fmla="*/ 1543 h 1847"/>
              <a:gd name="T80" fmla="*/ 11983 w 13234"/>
              <a:gd name="T81" fmla="*/ 1566 h 1847"/>
              <a:gd name="T82" fmla="*/ 11977 w 13234"/>
              <a:gd name="T83" fmla="*/ 1590 h 1847"/>
              <a:gd name="T84" fmla="*/ 11970 w 13234"/>
              <a:gd name="T85" fmla="*/ 1615 h 1847"/>
              <a:gd name="T86" fmla="*/ 11961 w 13234"/>
              <a:gd name="T87" fmla="*/ 1639 h 1847"/>
              <a:gd name="T88" fmla="*/ 11952 w 13234"/>
              <a:gd name="T89" fmla="*/ 1664 h 1847"/>
              <a:gd name="T90" fmla="*/ 11932 w 13234"/>
              <a:gd name="T91" fmla="*/ 1708 h 1847"/>
              <a:gd name="T92" fmla="*/ 11952 w 13234"/>
              <a:gd name="T93" fmla="*/ 1820 h 1847"/>
              <a:gd name="T94" fmla="*/ 12684 w 13234"/>
              <a:gd name="T95" fmla="*/ 1846 h 1847"/>
              <a:gd name="T96" fmla="*/ 12684 w 13234"/>
              <a:gd name="T97" fmla="*/ 1185 h 1847"/>
              <a:gd name="T98" fmla="*/ 12728 w 13234"/>
              <a:gd name="T99" fmla="*/ 1105 h 1847"/>
              <a:gd name="T100" fmla="*/ 12822 w 13234"/>
              <a:gd name="T101" fmla="*/ 1100 h 1847"/>
              <a:gd name="T102" fmla="*/ 13094 w 13234"/>
              <a:gd name="T103" fmla="*/ 1149 h 1847"/>
              <a:gd name="T104" fmla="*/ 13233 w 13234"/>
              <a:gd name="T105" fmla="*/ 923 h 1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3234" h="1847">
                <a:moveTo>
                  <a:pt x="13179" y="755"/>
                </a:moveTo>
                <a:lnTo>
                  <a:pt x="13179" y="755"/>
                </a:lnTo>
                <a:cubicBezTo>
                  <a:pt x="13143" y="710"/>
                  <a:pt x="13091" y="687"/>
                  <a:pt x="13028" y="687"/>
                </a:cubicBezTo>
                <a:lnTo>
                  <a:pt x="13028" y="687"/>
                </a:lnTo>
                <a:cubicBezTo>
                  <a:pt x="13006" y="687"/>
                  <a:pt x="12978" y="692"/>
                  <a:pt x="12948" y="700"/>
                </a:cubicBezTo>
                <a:lnTo>
                  <a:pt x="12948" y="700"/>
                </a:lnTo>
                <a:cubicBezTo>
                  <a:pt x="12947" y="700"/>
                  <a:pt x="12944" y="701"/>
                  <a:pt x="12943" y="701"/>
                </a:cubicBezTo>
                <a:lnTo>
                  <a:pt x="12943" y="701"/>
                </a:lnTo>
                <a:cubicBezTo>
                  <a:pt x="12937" y="703"/>
                  <a:pt x="12931" y="705"/>
                  <a:pt x="12925" y="707"/>
                </a:cubicBezTo>
                <a:lnTo>
                  <a:pt x="12925" y="707"/>
                </a:lnTo>
                <a:cubicBezTo>
                  <a:pt x="12901" y="715"/>
                  <a:pt x="12876" y="725"/>
                  <a:pt x="12850" y="736"/>
                </a:cubicBezTo>
                <a:lnTo>
                  <a:pt x="12850" y="736"/>
                </a:lnTo>
                <a:cubicBezTo>
                  <a:pt x="12841" y="740"/>
                  <a:pt x="12832" y="745"/>
                  <a:pt x="12822" y="750"/>
                </a:cubicBezTo>
                <a:lnTo>
                  <a:pt x="12822" y="750"/>
                </a:lnTo>
                <a:cubicBezTo>
                  <a:pt x="12818" y="751"/>
                  <a:pt x="12814" y="753"/>
                  <a:pt x="12811" y="755"/>
                </a:cubicBezTo>
                <a:lnTo>
                  <a:pt x="12811" y="755"/>
                </a:lnTo>
                <a:cubicBezTo>
                  <a:pt x="12784" y="764"/>
                  <a:pt x="12754" y="761"/>
                  <a:pt x="12730" y="746"/>
                </a:cubicBezTo>
                <a:lnTo>
                  <a:pt x="12730" y="746"/>
                </a:lnTo>
                <a:cubicBezTo>
                  <a:pt x="12705" y="731"/>
                  <a:pt x="12688" y="705"/>
                  <a:pt x="12685" y="677"/>
                </a:cubicBezTo>
                <a:lnTo>
                  <a:pt x="12685" y="677"/>
                </a:lnTo>
                <a:cubicBezTo>
                  <a:pt x="12684" y="673"/>
                  <a:pt x="12684" y="668"/>
                  <a:pt x="12684" y="664"/>
                </a:cubicBezTo>
                <a:lnTo>
                  <a:pt x="12684" y="0"/>
                </a:lnTo>
                <a:lnTo>
                  <a:pt x="12019" y="0"/>
                </a:lnTo>
                <a:lnTo>
                  <a:pt x="12019" y="0"/>
                </a:lnTo>
                <a:cubicBezTo>
                  <a:pt x="12013" y="0"/>
                  <a:pt x="12007" y="1"/>
                  <a:pt x="12000" y="3"/>
                </a:cubicBezTo>
                <a:lnTo>
                  <a:pt x="12000" y="3"/>
                </a:lnTo>
                <a:cubicBezTo>
                  <a:pt x="11988" y="7"/>
                  <a:pt x="11976" y="16"/>
                  <a:pt x="11968" y="28"/>
                </a:cubicBezTo>
                <a:lnTo>
                  <a:pt x="11968" y="28"/>
                </a:lnTo>
                <a:cubicBezTo>
                  <a:pt x="11958" y="46"/>
                  <a:pt x="11957" y="66"/>
                  <a:pt x="11966" y="85"/>
                </a:cubicBezTo>
                <a:lnTo>
                  <a:pt x="11966" y="85"/>
                </a:lnTo>
                <a:cubicBezTo>
                  <a:pt x="12008" y="168"/>
                  <a:pt x="12033" y="249"/>
                  <a:pt x="12033" y="308"/>
                </a:cubicBezTo>
                <a:lnTo>
                  <a:pt x="12033" y="308"/>
                </a:lnTo>
                <a:cubicBezTo>
                  <a:pt x="12033" y="317"/>
                  <a:pt x="12032" y="326"/>
                  <a:pt x="12031" y="335"/>
                </a:cubicBezTo>
                <a:lnTo>
                  <a:pt x="12031" y="335"/>
                </a:lnTo>
                <a:cubicBezTo>
                  <a:pt x="12022" y="432"/>
                  <a:pt x="11958" y="505"/>
                  <a:pt x="11861" y="534"/>
                </a:cubicBezTo>
                <a:lnTo>
                  <a:pt x="11861" y="534"/>
                </a:lnTo>
                <a:cubicBezTo>
                  <a:pt x="11830" y="543"/>
                  <a:pt x="11797" y="548"/>
                  <a:pt x="11760" y="548"/>
                </a:cubicBezTo>
                <a:lnTo>
                  <a:pt x="11760" y="548"/>
                </a:lnTo>
                <a:cubicBezTo>
                  <a:pt x="11755" y="548"/>
                  <a:pt x="11750" y="548"/>
                  <a:pt x="11745" y="548"/>
                </a:cubicBezTo>
                <a:lnTo>
                  <a:pt x="11745" y="548"/>
                </a:lnTo>
                <a:cubicBezTo>
                  <a:pt x="11684" y="546"/>
                  <a:pt x="11630" y="530"/>
                  <a:pt x="11588" y="501"/>
                </a:cubicBezTo>
                <a:lnTo>
                  <a:pt x="11588" y="501"/>
                </a:lnTo>
                <a:cubicBezTo>
                  <a:pt x="11587" y="501"/>
                  <a:pt x="11587" y="501"/>
                  <a:pt x="11586" y="500"/>
                </a:cubicBezTo>
                <a:lnTo>
                  <a:pt x="11586" y="500"/>
                </a:lnTo>
                <a:cubicBezTo>
                  <a:pt x="11584" y="499"/>
                  <a:pt x="11582" y="497"/>
                  <a:pt x="11579" y="495"/>
                </a:cubicBezTo>
                <a:lnTo>
                  <a:pt x="11579" y="495"/>
                </a:lnTo>
                <a:cubicBezTo>
                  <a:pt x="11577" y="494"/>
                  <a:pt x="11575" y="492"/>
                  <a:pt x="11573" y="491"/>
                </a:cubicBezTo>
                <a:lnTo>
                  <a:pt x="11573" y="491"/>
                </a:lnTo>
                <a:cubicBezTo>
                  <a:pt x="11572" y="490"/>
                  <a:pt x="11572" y="490"/>
                  <a:pt x="11571" y="489"/>
                </a:cubicBezTo>
                <a:lnTo>
                  <a:pt x="11571" y="489"/>
                </a:lnTo>
                <a:cubicBezTo>
                  <a:pt x="11570" y="489"/>
                  <a:pt x="11569" y="488"/>
                  <a:pt x="11568" y="487"/>
                </a:cubicBezTo>
                <a:lnTo>
                  <a:pt x="11568" y="487"/>
                </a:lnTo>
                <a:cubicBezTo>
                  <a:pt x="11515" y="444"/>
                  <a:pt x="11487" y="382"/>
                  <a:pt x="11487" y="308"/>
                </a:cubicBezTo>
                <a:lnTo>
                  <a:pt x="11487" y="308"/>
                </a:lnTo>
                <a:cubicBezTo>
                  <a:pt x="11487" y="303"/>
                  <a:pt x="11487" y="297"/>
                  <a:pt x="11487" y="291"/>
                </a:cubicBezTo>
                <a:lnTo>
                  <a:pt x="11487" y="291"/>
                </a:lnTo>
                <a:cubicBezTo>
                  <a:pt x="11491" y="234"/>
                  <a:pt x="11514" y="159"/>
                  <a:pt x="11550" y="85"/>
                </a:cubicBezTo>
                <a:lnTo>
                  <a:pt x="11550" y="85"/>
                </a:lnTo>
                <a:cubicBezTo>
                  <a:pt x="11559" y="66"/>
                  <a:pt x="11558" y="44"/>
                  <a:pt x="11547" y="27"/>
                </a:cubicBezTo>
                <a:lnTo>
                  <a:pt x="11547" y="27"/>
                </a:lnTo>
                <a:cubicBezTo>
                  <a:pt x="11536" y="10"/>
                  <a:pt x="11518" y="0"/>
                  <a:pt x="11498" y="0"/>
                </a:cubicBezTo>
                <a:lnTo>
                  <a:pt x="0" y="0"/>
                </a:lnTo>
                <a:lnTo>
                  <a:pt x="0" y="664"/>
                </a:lnTo>
                <a:lnTo>
                  <a:pt x="0" y="664"/>
                </a:lnTo>
                <a:cubicBezTo>
                  <a:pt x="0" y="668"/>
                  <a:pt x="1" y="673"/>
                  <a:pt x="2" y="677"/>
                </a:cubicBezTo>
                <a:lnTo>
                  <a:pt x="2" y="677"/>
                </a:lnTo>
                <a:cubicBezTo>
                  <a:pt x="5" y="705"/>
                  <a:pt x="21" y="731"/>
                  <a:pt x="46" y="746"/>
                </a:cubicBezTo>
                <a:lnTo>
                  <a:pt x="46" y="746"/>
                </a:lnTo>
                <a:cubicBezTo>
                  <a:pt x="72" y="761"/>
                  <a:pt x="101" y="764"/>
                  <a:pt x="127" y="755"/>
                </a:cubicBezTo>
                <a:lnTo>
                  <a:pt x="127" y="755"/>
                </a:lnTo>
                <a:cubicBezTo>
                  <a:pt x="131" y="753"/>
                  <a:pt x="135" y="751"/>
                  <a:pt x="139" y="750"/>
                </a:cubicBezTo>
                <a:lnTo>
                  <a:pt x="139" y="750"/>
                </a:lnTo>
                <a:cubicBezTo>
                  <a:pt x="148" y="745"/>
                  <a:pt x="158" y="740"/>
                  <a:pt x="168" y="736"/>
                </a:cubicBezTo>
                <a:lnTo>
                  <a:pt x="168" y="736"/>
                </a:lnTo>
                <a:cubicBezTo>
                  <a:pt x="235" y="705"/>
                  <a:pt x="300" y="687"/>
                  <a:pt x="345" y="687"/>
                </a:cubicBezTo>
                <a:lnTo>
                  <a:pt x="345" y="687"/>
                </a:lnTo>
                <a:cubicBezTo>
                  <a:pt x="408" y="687"/>
                  <a:pt x="460" y="710"/>
                  <a:pt x="497" y="755"/>
                </a:cubicBezTo>
                <a:lnTo>
                  <a:pt x="497" y="755"/>
                </a:lnTo>
                <a:cubicBezTo>
                  <a:pt x="531" y="797"/>
                  <a:pt x="549" y="857"/>
                  <a:pt x="549" y="923"/>
                </a:cubicBezTo>
                <a:lnTo>
                  <a:pt x="549" y="923"/>
                </a:lnTo>
                <a:cubicBezTo>
                  <a:pt x="549" y="990"/>
                  <a:pt x="531" y="1049"/>
                  <a:pt x="497" y="1091"/>
                </a:cubicBezTo>
                <a:lnTo>
                  <a:pt x="497" y="1091"/>
                </a:lnTo>
                <a:cubicBezTo>
                  <a:pt x="460" y="1136"/>
                  <a:pt x="408" y="1159"/>
                  <a:pt x="345" y="1159"/>
                </a:cubicBezTo>
                <a:lnTo>
                  <a:pt x="345" y="1159"/>
                </a:lnTo>
                <a:cubicBezTo>
                  <a:pt x="292" y="1159"/>
                  <a:pt x="215" y="1137"/>
                  <a:pt x="138" y="1100"/>
                </a:cubicBezTo>
                <a:lnTo>
                  <a:pt x="138" y="1100"/>
                </a:lnTo>
                <a:cubicBezTo>
                  <a:pt x="108" y="1085"/>
                  <a:pt x="73" y="1087"/>
                  <a:pt x="45" y="1105"/>
                </a:cubicBezTo>
                <a:lnTo>
                  <a:pt x="45" y="1105"/>
                </a:lnTo>
                <a:cubicBezTo>
                  <a:pt x="38" y="1109"/>
                  <a:pt x="32" y="1114"/>
                  <a:pt x="26" y="1120"/>
                </a:cubicBezTo>
                <a:lnTo>
                  <a:pt x="26" y="1120"/>
                </a:lnTo>
                <a:cubicBezTo>
                  <a:pt x="10" y="1137"/>
                  <a:pt x="0" y="1160"/>
                  <a:pt x="0" y="1185"/>
                </a:cubicBezTo>
                <a:lnTo>
                  <a:pt x="0" y="1185"/>
                </a:lnTo>
                <a:lnTo>
                  <a:pt x="0" y="1840"/>
                </a:lnTo>
                <a:lnTo>
                  <a:pt x="665" y="1840"/>
                </a:lnTo>
                <a:lnTo>
                  <a:pt x="665" y="1840"/>
                </a:lnTo>
                <a:cubicBezTo>
                  <a:pt x="670" y="1840"/>
                  <a:pt x="674" y="1839"/>
                  <a:pt x="677" y="1839"/>
                </a:cubicBezTo>
                <a:lnTo>
                  <a:pt x="677" y="1839"/>
                </a:lnTo>
                <a:cubicBezTo>
                  <a:pt x="706" y="1835"/>
                  <a:pt x="732" y="1819"/>
                  <a:pt x="747" y="1794"/>
                </a:cubicBezTo>
                <a:lnTo>
                  <a:pt x="747" y="1794"/>
                </a:lnTo>
                <a:cubicBezTo>
                  <a:pt x="762" y="1769"/>
                  <a:pt x="765" y="1740"/>
                  <a:pt x="756" y="1713"/>
                </a:cubicBezTo>
                <a:lnTo>
                  <a:pt x="756" y="1713"/>
                </a:lnTo>
                <a:cubicBezTo>
                  <a:pt x="755" y="1709"/>
                  <a:pt x="753" y="1706"/>
                  <a:pt x="751" y="1702"/>
                </a:cubicBezTo>
                <a:lnTo>
                  <a:pt x="751" y="1702"/>
                </a:lnTo>
                <a:cubicBezTo>
                  <a:pt x="746" y="1692"/>
                  <a:pt x="741" y="1682"/>
                  <a:pt x="737" y="1673"/>
                </a:cubicBezTo>
                <a:lnTo>
                  <a:pt x="737" y="1673"/>
                </a:lnTo>
                <a:cubicBezTo>
                  <a:pt x="706" y="1605"/>
                  <a:pt x="688" y="1541"/>
                  <a:pt x="688" y="1495"/>
                </a:cubicBezTo>
                <a:lnTo>
                  <a:pt x="688" y="1495"/>
                </a:lnTo>
                <a:cubicBezTo>
                  <a:pt x="688" y="1432"/>
                  <a:pt x="712" y="1380"/>
                  <a:pt x="756" y="1344"/>
                </a:cubicBezTo>
                <a:lnTo>
                  <a:pt x="756" y="1344"/>
                </a:lnTo>
                <a:cubicBezTo>
                  <a:pt x="798" y="1310"/>
                  <a:pt x="858" y="1291"/>
                  <a:pt x="925" y="1291"/>
                </a:cubicBezTo>
                <a:lnTo>
                  <a:pt x="925" y="1291"/>
                </a:lnTo>
                <a:cubicBezTo>
                  <a:pt x="992" y="1291"/>
                  <a:pt x="1051" y="1310"/>
                  <a:pt x="1094" y="1344"/>
                </a:cubicBezTo>
                <a:lnTo>
                  <a:pt x="1094" y="1344"/>
                </a:lnTo>
                <a:cubicBezTo>
                  <a:pt x="1138" y="1380"/>
                  <a:pt x="1161" y="1432"/>
                  <a:pt x="1161" y="1495"/>
                </a:cubicBezTo>
                <a:lnTo>
                  <a:pt x="1161" y="1495"/>
                </a:lnTo>
                <a:cubicBezTo>
                  <a:pt x="1161" y="1548"/>
                  <a:pt x="1139" y="1626"/>
                  <a:pt x="1102" y="1702"/>
                </a:cubicBezTo>
                <a:lnTo>
                  <a:pt x="1102" y="1702"/>
                </a:lnTo>
                <a:cubicBezTo>
                  <a:pt x="1087" y="1732"/>
                  <a:pt x="1089" y="1767"/>
                  <a:pt x="1107" y="1795"/>
                </a:cubicBezTo>
                <a:lnTo>
                  <a:pt x="1107" y="1795"/>
                </a:lnTo>
                <a:cubicBezTo>
                  <a:pt x="1111" y="1802"/>
                  <a:pt x="1116" y="1808"/>
                  <a:pt x="1122" y="1814"/>
                </a:cubicBezTo>
                <a:lnTo>
                  <a:pt x="1122" y="1814"/>
                </a:lnTo>
                <a:cubicBezTo>
                  <a:pt x="1139" y="1830"/>
                  <a:pt x="1163" y="1840"/>
                  <a:pt x="1187" y="1840"/>
                </a:cubicBezTo>
                <a:lnTo>
                  <a:pt x="1187" y="1840"/>
                </a:lnTo>
                <a:lnTo>
                  <a:pt x="1852" y="1840"/>
                </a:lnTo>
                <a:lnTo>
                  <a:pt x="1852" y="1841"/>
                </a:lnTo>
                <a:lnTo>
                  <a:pt x="1848" y="1841"/>
                </a:lnTo>
                <a:lnTo>
                  <a:pt x="1848" y="1846"/>
                </a:lnTo>
                <a:lnTo>
                  <a:pt x="10723" y="1846"/>
                </a:lnTo>
                <a:lnTo>
                  <a:pt x="11495" y="1846"/>
                </a:lnTo>
                <a:lnTo>
                  <a:pt x="11495" y="1846"/>
                </a:lnTo>
                <a:cubicBezTo>
                  <a:pt x="11500" y="1846"/>
                  <a:pt x="11504" y="1846"/>
                  <a:pt x="11508" y="1845"/>
                </a:cubicBezTo>
                <a:lnTo>
                  <a:pt x="11508" y="1845"/>
                </a:lnTo>
                <a:cubicBezTo>
                  <a:pt x="11511" y="1845"/>
                  <a:pt x="11515" y="1844"/>
                  <a:pt x="11518" y="1843"/>
                </a:cubicBezTo>
                <a:lnTo>
                  <a:pt x="11518" y="1843"/>
                </a:lnTo>
                <a:cubicBezTo>
                  <a:pt x="11542" y="1837"/>
                  <a:pt x="11564" y="1822"/>
                  <a:pt x="11577" y="1800"/>
                </a:cubicBezTo>
                <a:lnTo>
                  <a:pt x="11577" y="1800"/>
                </a:lnTo>
                <a:cubicBezTo>
                  <a:pt x="11593" y="1776"/>
                  <a:pt x="11595" y="1746"/>
                  <a:pt x="11586" y="1719"/>
                </a:cubicBezTo>
                <a:lnTo>
                  <a:pt x="11586" y="1719"/>
                </a:lnTo>
                <a:cubicBezTo>
                  <a:pt x="11584" y="1715"/>
                  <a:pt x="11583" y="1712"/>
                  <a:pt x="11581" y="1708"/>
                </a:cubicBezTo>
                <a:lnTo>
                  <a:pt x="11581" y="1708"/>
                </a:lnTo>
                <a:cubicBezTo>
                  <a:pt x="11576" y="1698"/>
                  <a:pt x="11572" y="1689"/>
                  <a:pt x="11567" y="1679"/>
                </a:cubicBezTo>
                <a:lnTo>
                  <a:pt x="11567" y="1679"/>
                </a:lnTo>
                <a:cubicBezTo>
                  <a:pt x="11536" y="1611"/>
                  <a:pt x="11518" y="1547"/>
                  <a:pt x="11518" y="1501"/>
                </a:cubicBezTo>
                <a:lnTo>
                  <a:pt x="11518" y="1501"/>
                </a:lnTo>
                <a:cubicBezTo>
                  <a:pt x="11518" y="1438"/>
                  <a:pt x="11542" y="1386"/>
                  <a:pt x="11586" y="1350"/>
                </a:cubicBezTo>
                <a:lnTo>
                  <a:pt x="11586" y="1350"/>
                </a:lnTo>
                <a:cubicBezTo>
                  <a:pt x="11612" y="1329"/>
                  <a:pt x="11646" y="1314"/>
                  <a:pt x="11683" y="1305"/>
                </a:cubicBezTo>
                <a:lnTo>
                  <a:pt x="11683" y="1305"/>
                </a:lnTo>
                <a:cubicBezTo>
                  <a:pt x="11706" y="1300"/>
                  <a:pt x="11730" y="1297"/>
                  <a:pt x="11755" y="1297"/>
                </a:cubicBezTo>
                <a:lnTo>
                  <a:pt x="11755" y="1297"/>
                </a:lnTo>
                <a:cubicBezTo>
                  <a:pt x="11822" y="1297"/>
                  <a:pt x="11882" y="1316"/>
                  <a:pt x="11923" y="1350"/>
                </a:cubicBezTo>
                <a:lnTo>
                  <a:pt x="11923" y="1350"/>
                </a:lnTo>
                <a:cubicBezTo>
                  <a:pt x="11968" y="1386"/>
                  <a:pt x="11991" y="1438"/>
                  <a:pt x="11991" y="1501"/>
                </a:cubicBezTo>
                <a:lnTo>
                  <a:pt x="11991" y="1501"/>
                </a:lnTo>
                <a:cubicBezTo>
                  <a:pt x="11991" y="1508"/>
                  <a:pt x="11991" y="1514"/>
                  <a:pt x="11991" y="1522"/>
                </a:cubicBezTo>
                <a:lnTo>
                  <a:pt x="11991" y="1522"/>
                </a:lnTo>
                <a:cubicBezTo>
                  <a:pt x="11990" y="1524"/>
                  <a:pt x="11990" y="1526"/>
                  <a:pt x="11989" y="1528"/>
                </a:cubicBezTo>
                <a:lnTo>
                  <a:pt x="11989" y="1528"/>
                </a:lnTo>
                <a:cubicBezTo>
                  <a:pt x="11989" y="1533"/>
                  <a:pt x="11988" y="1538"/>
                  <a:pt x="11988" y="1543"/>
                </a:cubicBezTo>
                <a:lnTo>
                  <a:pt x="11988" y="1543"/>
                </a:lnTo>
                <a:cubicBezTo>
                  <a:pt x="11987" y="1546"/>
                  <a:pt x="11986" y="1550"/>
                  <a:pt x="11986" y="1553"/>
                </a:cubicBezTo>
                <a:lnTo>
                  <a:pt x="11986" y="1553"/>
                </a:lnTo>
                <a:cubicBezTo>
                  <a:pt x="11985" y="1557"/>
                  <a:pt x="11984" y="1561"/>
                  <a:pt x="11983" y="1566"/>
                </a:cubicBezTo>
                <a:lnTo>
                  <a:pt x="11983" y="1566"/>
                </a:lnTo>
                <a:cubicBezTo>
                  <a:pt x="11982" y="1570"/>
                  <a:pt x="11981" y="1574"/>
                  <a:pt x="11980" y="1578"/>
                </a:cubicBezTo>
                <a:lnTo>
                  <a:pt x="11980" y="1578"/>
                </a:lnTo>
                <a:cubicBezTo>
                  <a:pt x="11979" y="1582"/>
                  <a:pt x="11978" y="1586"/>
                  <a:pt x="11977" y="1590"/>
                </a:cubicBezTo>
                <a:lnTo>
                  <a:pt x="11977" y="1590"/>
                </a:lnTo>
                <a:cubicBezTo>
                  <a:pt x="11976" y="1595"/>
                  <a:pt x="11975" y="1600"/>
                  <a:pt x="11973" y="1605"/>
                </a:cubicBezTo>
                <a:lnTo>
                  <a:pt x="11973" y="1605"/>
                </a:lnTo>
                <a:cubicBezTo>
                  <a:pt x="11972" y="1608"/>
                  <a:pt x="11971" y="1611"/>
                  <a:pt x="11970" y="1615"/>
                </a:cubicBezTo>
                <a:lnTo>
                  <a:pt x="11970" y="1615"/>
                </a:lnTo>
                <a:cubicBezTo>
                  <a:pt x="11968" y="1620"/>
                  <a:pt x="11966" y="1626"/>
                  <a:pt x="11964" y="1631"/>
                </a:cubicBezTo>
                <a:lnTo>
                  <a:pt x="11964" y="1631"/>
                </a:lnTo>
                <a:cubicBezTo>
                  <a:pt x="11963" y="1634"/>
                  <a:pt x="11962" y="1637"/>
                  <a:pt x="11961" y="1639"/>
                </a:cubicBezTo>
                <a:lnTo>
                  <a:pt x="11961" y="1639"/>
                </a:lnTo>
                <a:cubicBezTo>
                  <a:pt x="11959" y="1645"/>
                  <a:pt x="11957" y="1652"/>
                  <a:pt x="11954" y="1658"/>
                </a:cubicBezTo>
                <a:lnTo>
                  <a:pt x="11954" y="1658"/>
                </a:lnTo>
                <a:cubicBezTo>
                  <a:pt x="11953" y="1660"/>
                  <a:pt x="11953" y="1662"/>
                  <a:pt x="11952" y="1664"/>
                </a:cubicBezTo>
                <a:lnTo>
                  <a:pt x="11952" y="1664"/>
                </a:lnTo>
                <a:cubicBezTo>
                  <a:pt x="11949" y="1671"/>
                  <a:pt x="11946" y="1678"/>
                  <a:pt x="11943" y="1685"/>
                </a:cubicBezTo>
                <a:lnTo>
                  <a:pt x="11943" y="1685"/>
                </a:lnTo>
                <a:cubicBezTo>
                  <a:pt x="11939" y="1693"/>
                  <a:pt x="11936" y="1700"/>
                  <a:pt x="11932" y="1708"/>
                </a:cubicBezTo>
                <a:lnTo>
                  <a:pt x="11932" y="1708"/>
                </a:lnTo>
                <a:cubicBezTo>
                  <a:pt x="11917" y="1738"/>
                  <a:pt x="11919" y="1773"/>
                  <a:pt x="11937" y="1801"/>
                </a:cubicBezTo>
                <a:lnTo>
                  <a:pt x="11937" y="1801"/>
                </a:lnTo>
                <a:cubicBezTo>
                  <a:pt x="11941" y="1808"/>
                  <a:pt x="11947" y="1815"/>
                  <a:pt x="11952" y="1820"/>
                </a:cubicBezTo>
                <a:lnTo>
                  <a:pt x="11952" y="1820"/>
                </a:lnTo>
                <a:cubicBezTo>
                  <a:pt x="11969" y="1836"/>
                  <a:pt x="11992" y="1846"/>
                  <a:pt x="12017" y="1846"/>
                </a:cubicBezTo>
                <a:lnTo>
                  <a:pt x="12017" y="1846"/>
                </a:lnTo>
                <a:lnTo>
                  <a:pt x="12673" y="1846"/>
                </a:lnTo>
                <a:lnTo>
                  <a:pt x="12684" y="1846"/>
                </a:lnTo>
                <a:lnTo>
                  <a:pt x="12684" y="1355"/>
                </a:lnTo>
                <a:lnTo>
                  <a:pt x="12684" y="1355"/>
                </a:lnTo>
                <a:lnTo>
                  <a:pt x="12684" y="1185"/>
                </a:lnTo>
                <a:lnTo>
                  <a:pt x="12684" y="1185"/>
                </a:lnTo>
                <a:lnTo>
                  <a:pt x="12684" y="1185"/>
                </a:lnTo>
                <a:cubicBezTo>
                  <a:pt x="12684" y="1160"/>
                  <a:pt x="12693" y="1137"/>
                  <a:pt x="12710" y="1120"/>
                </a:cubicBezTo>
                <a:lnTo>
                  <a:pt x="12710" y="1120"/>
                </a:lnTo>
                <a:cubicBezTo>
                  <a:pt x="12715" y="1114"/>
                  <a:pt x="12721" y="1109"/>
                  <a:pt x="12728" y="1105"/>
                </a:cubicBezTo>
                <a:lnTo>
                  <a:pt x="12728" y="1105"/>
                </a:lnTo>
                <a:cubicBezTo>
                  <a:pt x="12736" y="1100"/>
                  <a:pt x="12743" y="1097"/>
                  <a:pt x="12751" y="1094"/>
                </a:cubicBezTo>
                <a:lnTo>
                  <a:pt x="12751" y="1094"/>
                </a:lnTo>
                <a:cubicBezTo>
                  <a:pt x="12773" y="1087"/>
                  <a:pt x="12799" y="1089"/>
                  <a:pt x="12822" y="1100"/>
                </a:cubicBezTo>
                <a:lnTo>
                  <a:pt x="12822" y="1100"/>
                </a:lnTo>
                <a:cubicBezTo>
                  <a:pt x="12897" y="1137"/>
                  <a:pt x="12975" y="1159"/>
                  <a:pt x="13028" y="1159"/>
                </a:cubicBezTo>
                <a:lnTo>
                  <a:pt x="13028" y="1159"/>
                </a:lnTo>
                <a:cubicBezTo>
                  <a:pt x="13052" y="1159"/>
                  <a:pt x="13074" y="1156"/>
                  <a:pt x="13094" y="1149"/>
                </a:cubicBezTo>
                <a:lnTo>
                  <a:pt x="13094" y="1149"/>
                </a:lnTo>
                <a:cubicBezTo>
                  <a:pt x="13128" y="1139"/>
                  <a:pt x="13157" y="1119"/>
                  <a:pt x="13179" y="1091"/>
                </a:cubicBezTo>
                <a:lnTo>
                  <a:pt x="13179" y="1091"/>
                </a:lnTo>
                <a:cubicBezTo>
                  <a:pt x="13214" y="1049"/>
                  <a:pt x="13233" y="990"/>
                  <a:pt x="13233" y="923"/>
                </a:cubicBezTo>
                <a:lnTo>
                  <a:pt x="13233" y="923"/>
                </a:lnTo>
                <a:cubicBezTo>
                  <a:pt x="13233" y="857"/>
                  <a:pt x="13214" y="797"/>
                  <a:pt x="13179" y="75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9" name="Freeform 185">
            <a:extLst>
              <a:ext uri="{FF2B5EF4-FFF2-40B4-BE49-F238E27FC236}">
                <a16:creationId xmlns:a16="http://schemas.microsoft.com/office/drawing/2014/main" id="{A469C5B7-B1E3-414E-AB46-0EEBC05EF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026" y="6116367"/>
            <a:ext cx="1499756" cy="1499756"/>
          </a:xfrm>
          <a:custGeom>
            <a:avLst/>
            <a:gdLst>
              <a:gd name="T0" fmla="*/ 1001 w 1205"/>
              <a:gd name="T1" fmla="*/ 975 h 1204"/>
              <a:gd name="T2" fmla="*/ 843 w 1205"/>
              <a:gd name="T3" fmla="*/ 858 h 1204"/>
              <a:gd name="T4" fmla="*/ 752 w 1205"/>
              <a:gd name="T5" fmla="*/ 783 h 1204"/>
              <a:gd name="T6" fmla="*/ 761 w 1205"/>
              <a:gd name="T7" fmla="*/ 719 h 1204"/>
              <a:gd name="T8" fmla="*/ 787 w 1205"/>
              <a:gd name="T9" fmla="*/ 670 h 1204"/>
              <a:gd name="T10" fmla="*/ 848 w 1205"/>
              <a:gd name="T11" fmla="*/ 410 h 1204"/>
              <a:gd name="T12" fmla="*/ 686 w 1205"/>
              <a:gd name="T13" fmla="*/ 165 h 1204"/>
              <a:gd name="T14" fmla="*/ 638 w 1205"/>
              <a:gd name="T15" fmla="*/ 175 h 1204"/>
              <a:gd name="T16" fmla="*/ 574 w 1205"/>
              <a:gd name="T17" fmla="*/ 186 h 1204"/>
              <a:gd name="T18" fmla="*/ 383 w 1205"/>
              <a:gd name="T19" fmla="*/ 403 h 1204"/>
              <a:gd name="T20" fmla="*/ 453 w 1205"/>
              <a:gd name="T21" fmla="*/ 676 h 1204"/>
              <a:gd name="T22" fmla="*/ 474 w 1205"/>
              <a:gd name="T23" fmla="*/ 717 h 1204"/>
              <a:gd name="T24" fmla="*/ 414 w 1205"/>
              <a:gd name="T25" fmla="*/ 848 h 1204"/>
              <a:gd name="T26" fmla="*/ 206 w 1205"/>
              <a:gd name="T27" fmla="*/ 978 h 1204"/>
              <a:gd name="T28" fmla="*/ 56 w 1205"/>
              <a:gd name="T29" fmla="*/ 601 h 1204"/>
              <a:gd name="T30" fmla="*/ 602 w 1205"/>
              <a:gd name="T31" fmla="*/ 55 h 1204"/>
              <a:gd name="T32" fmla="*/ 1149 w 1205"/>
              <a:gd name="T33" fmla="*/ 601 h 1204"/>
              <a:gd name="T34" fmla="*/ 602 w 1205"/>
              <a:gd name="T35" fmla="*/ 1148 h 1204"/>
              <a:gd name="T36" fmla="*/ 246 w 1205"/>
              <a:gd name="T37" fmla="*/ 1016 h 1204"/>
              <a:gd name="T38" fmla="*/ 436 w 1205"/>
              <a:gd name="T39" fmla="*/ 898 h 1204"/>
              <a:gd name="T40" fmla="*/ 525 w 1205"/>
              <a:gd name="T41" fmla="*/ 695 h 1204"/>
              <a:gd name="T42" fmla="*/ 501 w 1205"/>
              <a:gd name="T43" fmla="*/ 650 h 1204"/>
              <a:gd name="T44" fmla="*/ 438 w 1205"/>
              <a:gd name="T45" fmla="*/ 403 h 1204"/>
              <a:gd name="T46" fmla="*/ 575 w 1205"/>
              <a:gd name="T47" fmla="*/ 240 h 1204"/>
              <a:gd name="T48" fmla="*/ 656 w 1205"/>
              <a:gd name="T49" fmla="*/ 226 h 1204"/>
              <a:gd name="T50" fmla="*/ 686 w 1205"/>
              <a:gd name="T51" fmla="*/ 219 h 1204"/>
              <a:gd name="T52" fmla="*/ 793 w 1205"/>
              <a:gd name="T53" fmla="*/ 410 h 1204"/>
              <a:gd name="T54" fmla="*/ 739 w 1205"/>
              <a:gd name="T55" fmla="*/ 643 h 1204"/>
              <a:gd name="T56" fmla="*/ 712 w 1205"/>
              <a:gd name="T57" fmla="*/ 694 h 1204"/>
              <a:gd name="T58" fmla="*/ 701 w 1205"/>
              <a:gd name="T59" fmla="*/ 800 h 1204"/>
              <a:gd name="T60" fmla="*/ 819 w 1205"/>
              <a:gd name="T61" fmla="*/ 908 h 1204"/>
              <a:gd name="T62" fmla="*/ 962 w 1205"/>
              <a:gd name="T63" fmla="*/ 1013 h 1204"/>
              <a:gd name="T64" fmla="*/ 602 w 1205"/>
              <a:gd name="T65" fmla="*/ 1148 h 1204"/>
              <a:gd name="T66" fmla="*/ 602 w 1205"/>
              <a:gd name="T67" fmla="*/ 0 h 1204"/>
              <a:gd name="T68" fmla="*/ 0 w 1205"/>
              <a:gd name="T69" fmla="*/ 601 h 1204"/>
              <a:gd name="T70" fmla="*/ 602 w 1205"/>
              <a:gd name="T71" fmla="*/ 1203 h 1204"/>
              <a:gd name="T72" fmla="*/ 1204 w 1205"/>
              <a:gd name="T73" fmla="*/ 601 h 1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05" h="1204">
                <a:moveTo>
                  <a:pt x="1001" y="975"/>
                </a:moveTo>
                <a:lnTo>
                  <a:pt x="1001" y="975"/>
                </a:lnTo>
                <a:cubicBezTo>
                  <a:pt x="969" y="944"/>
                  <a:pt x="906" y="888"/>
                  <a:pt x="843" y="858"/>
                </a:cubicBezTo>
                <a:lnTo>
                  <a:pt x="843" y="858"/>
                </a:lnTo>
                <a:cubicBezTo>
                  <a:pt x="791" y="834"/>
                  <a:pt x="761" y="809"/>
                  <a:pt x="752" y="783"/>
                </a:cubicBezTo>
                <a:lnTo>
                  <a:pt x="752" y="783"/>
                </a:lnTo>
                <a:cubicBezTo>
                  <a:pt x="746" y="764"/>
                  <a:pt x="748" y="743"/>
                  <a:pt x="761" y="719"/>
                </a:cubicBezTo>
                <a:lnTo>
                  <a:pt x="761" y="719"/>
                </a:lnTo>
                <a:cubicBezTo>
                  <a:pt x="770" y="700"/>
                  <a:pt x="779" y="684"/>
                  <a:pt x="787" y="670"/>
                </a:cubicBezTo>
                <a:lnTo>
                  <a:pt x="787" y="670"/>
                </a:lnTo>
                <a:cubicBezTo>
                  <a:pt x="821" y="609"/>
                  <a:pt x="848" y="565"/>
                  <a:pt x="848" y="410"/>
                </a:cubicBezTo>
                <a:lnTo>
                  <a:pt x="848" y="410"/>
                </a:lnTo>
                <a:cubicBezTo>
                  <a:pt x="848" y="176"/>
                  <a:pt x="713" y="165"/>
                  <a:pt x="686" y="165"/>
                </a:cubicBezTo>
                <a:lnTo>
                  <a:pt x="686" y="165"/>
                </a:lnTo>
                <a:cubicBezTo>
                  <a:pt x="665" y="165"/>
                  <a:pt x="650" y="170"/>
                  <a:pt x="638" y="175"/>
                </a:cubicBezTo>
                <a:lnTo>
                  <a:pt x="638" y="175"/>
                </a:lnTo>
                <a:cubicBezTo>
                  <a:pt x="623" y="180"/>
                  <a:pt x="608" y="185"/>
                  <a:pt x="574" y="186"/>
                </a:cubicBezTo>
                <a:lnTo>
                  <a:pt x="574" y="186"/>
                </a:lnTo>
                <a:cubicBezTo>
                  <a:pt x="512" y="186"/>
                  <a:pt x="383" y="189"/>
                  <a:pt x="383" y="403"/>
                </a:cubicBezTo>
                <a:lnTo>
                  <a:pt x="383" y="403"/>
                </a:lnTo>
                <a:cubicBezTo>
                  <a:pt x="383" y="553"/>
                  <a:pt x="422" y="621"/>
                  <a:pt x="453" y="676"/>
                </a:cubicBezTo>
                <a:lnTo>
                  <a:pt x="453" y="676"/>
                </a:lnTo>
                <a:cubicBezTo>
                  <a:pt x="461" y="690"/>
                  <a:pt x="468" y="704"/>
                  <a:pt x="474" y="717"/>
                </a:cubicBezTo>
                <a:lnTo>
                  <a:pt x="474" y="717"/>
                </a:lnTo>
                <a:cubicBezTo>
                  <a:pt x="501" y="777"/>
                  <a:pt x="481" y="818"/>
                  <a:pt x="414" y="848"/>
                </a:cubicBezTo>
                <a:lnTo>
                  <a:pt x="414" y="848"/>
                </a:lnTo>
                <a:cubicBezTo>
                  <a:pt x="329" y="885"/>
                  <a:pt x="290" y="904"/>
                  <a:pt x="206" y="978"/>
                </a:cubicBezTo>
                <a:lnTo>
                  <a:pt x="206" y="978"/>
                </a:lnTo>
                <a:cubicBezTo>
                  <a:pt x="113" y="879"/>
                  <a:pt x="56" y="747"/>
                  <a:pt x="56" y="601"/>
                </a:cubicBezTo>
                <a:lnTo>
                  <a:pt x="56" y="601"/>
                </a:lnTo>
                <a:cubicBezTo>
                  <a:pt x="56" y="300"/>
                  <a:pt x="300" y="55"/>
                  <a:pt x="602" y="55"/>
                </a:cubicBezTo>
                <a:lnTo>
                  <a:pt x="602" y="55"/>
                </a:lnTo>
                <a:cubicBezTo>
                  <a:pt x="904" y="55"/>
                  <a:pt x="1149" y="300"/>
                  <a:pt x="1149" y="601"/>
                </a:cubicBezTo>
                <a:lnTo>
                  <a:pt x="1149" y="601"/>
                </a:lnTo>
                <a:cubicBezTo>
                  <a:pt x="1149" y="746"/>
                  <a:pt x="1093" y="877"/>
                  <a:pt x="1001" y="975"/>
                </a:cubicBezTo>
                <a:close/>
                <a:moveTo>
                  <a:pt x="602" y="1148"/>
                </a:moveTo>
                <a:lnTo>
                  <a:pt x="602" y="1148"/>
                </a:lnTo>
                <a:cubicBezTo>
                  <a:pt x="466" y="1148"/>
                  <a:pt x="342" y="1098"/>
                  <a:pt x="246" y="1016"/>
                </a:cubicBezTo>
                <a:lnTo>
                  <a:pt x="246" y="1016"/>
                </a:lnTo>
                <a:cubicBezTo>
                  <a:pt x="320" y="951"/>
                  <a:pt x="355" y="933"/>
                  <a:pt x="436" y="898"/>
                </a:cubicBezTo>
                <a:lnTo>
                  <a:pt x="436" y="898"/>
                </a:lnTo>
                <a:cubicBezTo>
                  <a:pt x="531" y="856"/>
                  <a:pt x="562" y="782"/>
                  <a:pt x="525" y="695"/>
                </a:cubicBezTo>
                <a:lnTo>
                  <a:pt x="525" y="695"/>
                </a:lnTo>
                <a:cubicBezTo>
                  <a:pt x="518" y="679"/>
                  <a:pt x="509" y="665"/>
                  <a:pt x="501" y="650"/>
                </a:cubicBezTo>
                <a:lnTo>
                  <a:pt x="501" y="650"/>
                </a:lnTo>
                <a:cubicBezTo>
                  <a:pt x="472" y="598"/>
                  <a:pt x="438" y="539"/>
                  <a:pt x="438" y="403"/>
                </a:cubicBezTo>
                <a:lnTo>
                  <a:pt x="438" y="403"/>
                </a:lnTo>
                <a:cubicBezTo>
                  <a:pt x="438" y="243"/>
                  <a:pt x="514" y="241"/>
                  <a:pt x="575" y="240"/>
                </a:cubicBezTo>
                <a:lnTo>
                  <a:pt x="575" y="240"/>
                </a:lnTo>
                <a:cubicBezTo>
                  <a:pt x="618" y="239"/>
                  <a:pt x="639" y="232"/>
                  <a:pt x="656" y="226"/>
                </a:cubicBezTo>
                <a:lnTo>
                  <a:pt x="656" y="226"/>
                </a:lnTo>
                <a:cubicBezTo>
                  <a:pt x="667" y="222"/>
                  <a:pt x="674" y="219"/>
                  <a:pt x="686" y="219"/>
                </a:cubicBezTo>
                <a:lnTo>
                  <a:pt x="686" y="219"/>
                </a:lnTo>
                <a:cubicBezTo>
                  <a:pt x="737" y="219"/>
                  <a:pt x="793" y="270"/>
                  <a:pt x="793" y="410"/>
                </a:cubicBezTo>
                <a:lnTo>
                  <a:pt x="793" y="410"/>
                </a:lnTo>
                <a:cubicBezTo>
                  <a:pt x="793" y="552"/>
                  <a:pt x="772" y="586"/>
                  <a:pt x="739" y="643"/>
                </a:cubicBezTo>
                <a:lnTo>
                  <a:pt x="739" y="643"/>
                </a:lnTo>
                <a:cubicBezTo>
                  <a:pt x="731" y="658"/>
                  <a:pt x="721" y="674"/>
                  <a:pt x="712" y="694"/>
                </a:cubicBezTo>
                <a:lnTo>
                  <a:pt x="712" y="694"/>
                </a:lnTo>
                <a:cubicBezTo>
                  <a:pt x="693" y="732"/>
                  <a:pt x="689" y="768"/>
                  <a:pt x="701" y="800"/>
                </a:cubicBezTo>
                <a:lnTo>
                  <a:pt x="701" y="800"/>
                </a:lnTo>
                <a:cubicBezTo>
                  <a:pt x="715" y="842"/>
                  <a:pt x="752" y="876"/>
                  <a:pt x="819" y="908"/>
                </a:cubicBezTo>
                <a:lnTo>
                  <a:pt x="819" y="908"/>
                </a:lnTo>
                <a:cubicBezTo>
                  <a:pt x="874" y="933"/>
                  <a:pt x="930" y="983"/>
                  <a:pt x="962" y="1013"/>
                </a:cubicBezTo>
                <a:lnTo>
                  <a:pt x="962" y="1013"/>
                </a:lnTo>
                <a:cubicBezTo>
                  <a:pt x="865" y="1097"/>
                  <a:pt x="740" y="1148"/>
                  <a:pt x="602" y="1148"/>
                </a:cubicBezTo>
                <a:close/>
                <a:moveTo>
                  <a:pt x="602" y="0"/>
                </a:moveTo>
                <a:lnTo>
                  <a:pt x="602" y="0"/>
                </a:lnTo>
                <a:cubicBezTo>
                  <a:pt x="270" y="0"/>
                  <a:pt x="0" y="270"/>
                  <a:pt x="0" y="601"/>
                </a:cubicBezTo>
                <a:lnTo>
                  <a:pt x="0" y="601"/>
                </a:lnTo>
                <a:cubicBezTo>
                  <a:pt x="0" y="933"/>
                  <a:pt x="270" y="1203"/>
                  <a:pt x="602" y="1203"/>
                </a:cubicBezTo>
                <a:lnTo>
                  <a:pt x="602" y="1203"/>
                </a:lnTo>
                <a:cubicBezTo>
                  <a:pt x="934" y="1203"/>
                  <a:pt x="1204" y="933"/>
                  <a:pt x="1204" y="601"/>
                </a:cubicBezTo>
                <a:lnTo>
                  <a:pt x="1204" y="601"/>
                </a:lnTo>
                <a:cubicBezTo>
                  <a:pt x="1204" y="270"/>
                  <a:pt x="934" y="0"/>
                  <a:pt x="6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0" name="Freeform 254">
            <a:extLst>
              <a:ext uri="{FF2B5EF4-FFF2-40B4-BE49-F238E27FC236}">
                <a16:creationId xmlns:a16="http://schemas.microsoft.com/office/drawing/2014/main" id="{6DD7B6CE-B218-2444-82A0-81144CEDD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400" y="10555207"/>
            <a:ext cx="16486349" cy="2301824"/>
          </a:xfrm>
          <a:custGeom>
            <a:avLst/>
            <a:gdLst>
              <a:gd name="T0" fmla="*/ 13028 w 13234"/>
              <a:gd name="T1" fmla="*/ 687 h 1848"/>
              <a:gd name="T2" fmla="*/ 12943 w 13234"/>
              <a:gd name="T3" fmla="*/ 701 h 1848"/>
              <a:gd name="T4" fmla="*/ 12850 w 13234"/>
              <a:gd name="T5" fmla="*/ 736 h 1848"/>
              <a:gd name="T6" fmla="*/ 12811 w 13234"/>
              <a:gd name="T7" fmla="*/ 755 h 1848"/>
              <a:gd name="T8" fmla="*/ 12685 w 13234"/>
              <a:gd name="T9" fmla="*/ 677 h 1848"/>
              <a:gd name="T10" fmla="*/ 12019 w 13234"/>
              <a:gd name="T11" fmla="*/ 0 h 1848"/>
              <a:gd name="T12" fmla="*/ 11968 w 13234"/>
              <a:gd name="T13" fmla="*/ 29 h 1848"/>
              <a:gd name="T14" fmla="*/ 12033 w 13234"/>
              <a:gd name="T15" fmla="*/ 308 h 1848"/>
              <a:gd name="T16" fmla="*/ 11861 w 13234"/>
              <a:gd name="T17" fmla="*/ 534 h 1848"/>
              <a:gd name="T18" fmla="*/ 11745 w 13234"/>
              <a:gd name="T19" fmla="*/ 548 h 1848"/>
              <a:gd name="T20" fmla="*/ 11586 w 13234"/>
              <a:gd name="T21" fmla="*/ 501 h 1848"/>
              <a:gd name="T22" fmla="*/ 11573 w 13234"/>
              <a:gd name="T23" fmla="*/ 491 h 1848"/>
              <a:gd name="T24" fmla="*/ 11568 w 13234"/>
              <a:gd name="T25" fmla="*/ 487 h 1848"/>
              <a:gd name="T26" fmla="*/ 11487 w 13234"/>
              <a:gd name="T27" fmla="*/ 292 h 1848"/>
              <a:gd name="T28" fmla="*/ 11547 w 13234"/>
              <a:gd name="T29" fmla="*/ 27 h 1848"/>
              <a:gd name="T30" fmla="*/ 0 w 13234"/>
              <a:gd name="T31" fmla="*/ 665 h 1848"/>
              <a:gd name="T32" fmla="*/ 46 w 13234"/>
              <a:gd name="T33" fmla="*/ 746 h 1848"/>
              <a:gd name="T34" fmla="*/ 139 w 13234"/>
              <a:gd name="T35" fmla="*/ 750 h 1848"/>
              <a:gd name="T36" fmla="*/ 345 w 13234"/>
              <a:gd name="T37" fmla="*/ 687 h 1848"/>
              <a:gd name="T38" fmla="*/ 549 w 13234"/>
              <a:gd name="T39" fmla="*/ 924 h 1848"/>
              <a:gd name="T40" fmla="*/ 345 w 13234"/>
              <a:gd name="T41" fmla="*/ 1161 h 1848"/>
              <a:gd name="T42" fmla="*/ 45 w 13234"/>
              <a:gd name="T43" fmla="*/ 1106 h 1848"/>
              <a:gd name="T44" fmla="*/ 0 w 13234"/>
              <a:gd name="T45" fmla="*/ 1186 h 1848"/>
              <a:gd name="T46" fmla="*/ 677 w 13234"/>
              <a:gd name="T47" fmla="*/ 1840 h 1848"/>
              <a:gd name="T48" fmla="*/ 756 w 13234"/>
              <a:gd name="T49" fmla="*/ 1714 h 1848"/>
              <a:gd name="T50" fmla="*/ 737 w 13234"/>
              <a:gd name="T51" fmla="*/ 1674 h 1848"/>
              <a:gd name="T52" fmla="*/ 756 w 13234"/>
              <a:gd name="T53" fmla="*/ 1345 h 1848"/>
              <a:gd name="T54" fmla="*/ 1094 w 13234"/>
              <a:gd name="T55" fmla="*/ 1345 h 1848"/>
              <a:gd name="T56" fmla="*/ 1102 w 13234"/>
              <a:gd name="T57" fmla="*/ 1704 h 1848"/>
              <a:gd name="T58" fmla="*/ 1122 w 13234"/>
              <a:gd name="T59" fmla="*/ 1815 h 1848"/>
              <a:gd name="T60" fmla="*/ 1852 w 13234"/>
              <a:gd name="T61" fmla="*/ 1841 h 1848"/>
              <a:gd name="T62" fmla="*/ 10723 w 13234"/>
              <a:gd name="T63" fmla="*/ 1847 h 1848"/>
              <a:gd name="T64" fmla="*/ 11508 w 13234"/>
              <a:gd name="T65" fmla="*/ 1846 h 1848"/>
              <a:gd name="T66" fmla="*/ 11577 w 13234"/>
              <a:gd name="T67" fmla="*/ 1802 h 1848"/>
              <a:gd name="T68" fmla="*/ 11581 w 13234"/>
              <a:gd name="T69" fmla="*/ 1709 h 1848"/>
              <a:gd name="T70" fmla="*/ 11518 w 13234"/>
              <a:gd name="T71" fmla="*/ 1503 h 1848"/>
              <a:gd name="T72" fmla="*/ 11683 w 13234"/>
              <a:gd name="T73" fmla="*/ 1306 h 1848"/>
              <a:gd name="T74" fmla="*/ 11923 w 13234"/>
              <a:gd name="T75" fmla="*/ 1352 h 1848"/>
              <a:gd name="T76" fmla="*/ 11991 w 13234"/>
              <a:gd name="T77" fmla="*/ 1523 h 1848"/>
              <a:gd name="T78" fmla="*/ 11988 w 13234"/>
              <a:gd name="T79" fmla="*/ 1545 h 1848"/>
              <a:gd name="T80" fmla="*/ 11983 w 13234"/>
              <a:gd name="T81" fmla="*/ 1567 h 1848"/>
              <a:gd name="T82" fmla="*/ 11977 w 13234"/>
              <a:gd name="T83" fmla="*/ 1591 h 1848"/>
              <a:gd name="T84" fmla="*/ 11970 w 13234"/>
              <a:gd name="T85" fmla="*/ 1616 h 1848"/>
              <a:gd name="T86" fmla="*/ 11961 w 13234"/>
              <a:gd name="T87" fmla="*/ 1641 h 1848"/>
              <a:gd name="T88" fmla="*/ 11952 w 13234"/>
              <a:gd name="T89" fmla="*/ 1665 h 1848"/>
              <a:gd name="T90" fmla="*/ 11932 w 13234"/>
              <a:gd name="T91" fmla="*/ 1710 h 1848"/>
              <a:gd name="T92" fmla="*/ 11952 w 13234"/>
              <a:gd name="T93" fmla="*/ 1821 h 1848"/>
              <a:gd name="T94" fmla="*/ 12684 w 13234"/>
              <a:gd name="T95" fmla="*/ 1847 h 1848"/>
              <a:gd name="T96" fmla="*/ 12684 w 13234"/>
              <a:gd name="T97" fmla="*/ 1186 h 1848"/>
              <a:gd name="T98" fmla="*/ 12728 w 13234"/>
              <a:gd name="T99" fmla="*/ 1106 h 1848"/>
              <a:gd name="T100" fmla="*/ 12822 w 13234"/>
              <a:gd name="T101" fmla="*/ 1101 h 1848"/>
              <a:gd name="T102" fmla="*/ 13094 w 13234"/>
              <a:gd name="T103" fmla="*/ 1151 h 1848"/>
              <a:gd name="T104" fmla="*/ 13233 w 13234"/>
              <a:gd name="T105" fmla="*/ 924 h 1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3234" h="1848">
                <a:moveTo>
                  <a:pt x="13179" y="755"/>
                </a:moveTo>
                <a:lnTo>
                  <a:pt x="13179" y="755"/>
                </a:lnTo>
                <a:cubicBezTo>
                  <a:pt x="13143" y="711"/>
                  <a:pt x="13091" y="687"/>
                  <a:pt x="13028" y="687"/>
                </a:cubicBezTo>
                <a:lnTo>
                  <a:pt x="13028" y="687"/>
                </a:lnTo>
                <a:cubicBezTo>
                  <a:pt x="13006" y="687"/>
                  <a:pt x="12978" y="692"/>
                  <a:pt x="12948" y="700"/>
                </a:cubicBezTo>
                <a:lnTo>
                  <a:pt x="12948" y="700"/>
                </a:lnTo>
                <a:cubicBezTo>
                  <a:pt x="12947" y="701"/>
                  <a:pt x="12944" y="701"/>
                  <a:pt x="12943" y="701"/>
                </a:cubicBezTo>
                <a:lnTo>
                  <a:pt x="12943" y="701"/>
                </a:lnTo>
                <a:cubicBezTo>
                  <a:pt x="12937" y="703"/>
                  <a:pt x="12931" y="705"/>
                  <a:pt x="12925" y="708"/>
                </a:cubicBezTo>
                <a:lnTo>
                  <a:pt x="12925" y="708"/>
                </a:lnTo>
                <a:cubicBezTo>
                  <a:pt x="12901" y="715"/>
                  <a:pt x="12876" y="725"/>
                  <a:pt x="12850" y="736"/>
                </a:cubicBezTo>
                <a:lnTo>
                  <a:pt x="12850" y="736"/>
                </a:lnTo>
                <a:cubicBezTo>
                  <a:pt x="12841" y="740"/>
                  <a:pt x="12832" y="745"/>
                  <a:pt x="12822" y="750"/>
                </a:cubicBezTo>
                <a:lnTo>
                  <a:pt x="12822" y="750"/>
                </a:lnTo>
                <a:cubicBezTo>
                  <a:pt x="12818" y="752"/>
                  <a:pt x="12814" y="753"/>
                  <a:pt x="12811" y="755"/>
                </a:cubicBezTo>
                <a:lnTo>
                  <a:pt x="12811" y="755"/>
                </a:lnTo>
                <a:cubicBezTo>
                  <a:pt x="12784" y="764"/>
                  <a:pt x="12754" y="761"/>
                  <a:pt x="12730" y="746"/>
                </a:cubicBezTo>
                <a:lnTo>
                  <a:pt x="12730" y="746"/>
                </a:lnTo>
                <a:cubicBezTo>
                  <a:pt x="12705" y="731"/>
                  <a:pt x="12688" y="705"/>
                  <a:pt x="12685" y="677"/>
                </a:cubicBezTo>
                <a:lnTo>
                  <a:pt x="12685" y="677"/>
                </a:lnTo>
                <a:cubicBezTo>
                  <a:pt x="12684" y="673"/>
                  <a:pt x="12684" y="669"/>
                  <a:pt x="12684" y="665"/>
                </a:cubicBezTo>
                <a:lnTo>
                  <a:pt x="12684" y="0"/>
                </a:lnTo>
                <a:lnTo>
                  <a:pt x="12019" y="0"/>
                </a:lnTo>
                <a:lnTo>
                  <a:pt x="12019" y="0"/>
                </a:lnTo>
                <a:cubicBezTo>
                  <a:pt x="12013" y="0"/>
                  <a:pt x="12007" y="1"/>
                  <a:pt x="12000" y="3"/>
                </a:cubicBezTo>
                <a:lnTo>
                  <a:pt x="12000" y="3"/>
                </a:lnTo>
                <a:cubicBezTo>
                  <a:pt x="11988" y="7"/>
                  <a:pt x="11976" y="16"/>
                  <a:pt x="11968" y="29"/>
                </a:cubicBezTo>
                <a:lnTo>
                  <a:pt x="11968" y="29"/>
                </a:lnTo>
                <a:cubicBezTo>
                  <a:pt x="11958" y="46"/>
                  <a:pt x="11957" y="67"/>
                  <a:pt x="11966" y="85"/>
                </a:cubicBezTo>
                <a:lnTo>
                  <a:pt x="11966" y="85"/>
                </a:lnTo>
                <a:cubicBezTo>
                  <a:pt x="12008" y="168"/>
                  <a:pt x="12033" y="249"/>
                  <a:pt x="12033" y="308"/>
                </a:cubicBezTo>
                <a:lnTo>
                  <a:pt x="12033" y="308"/>
                </a:lnTo>
                <a:cubicBezTo>
                  <a:pt x="12033" y="317"/>
                  <a:pt x="12032" y="326"/>
                  <a:pt x="12031" y="335"/>
                </a:cubicBezTo>
                <a:lnTo>
                  <a:pt x="12031" y="335"/>
                </a:lnTo>
                <a:cubicBezTo>
                  <a:pt x="12022" y="433"/>
                  <a:pt x="11958" y="505"/>
                  <a:pt x="11861" y="534"/>
                </a:cubicBezTo>
                <a:lnTo>
                  <a:pt x="11861" y="534"/>
                </a:lnTo>
                <a:cubicBezTo>
                  <a:pt x="11830" y="544"/>
                  <a:pt x="11797" y="548"/>
                  <a:pt x="11760" y="548"/>
                </a:cubicBezTo>
                <a:lnTo>
                  <a:pt x="11760" y="548"/>
                </a:lnTo>
                <a:cubicBezTo>
                  <a:pt x="11755" y="548"/>
                  <a:pt x="11750" y="548"/>
                  <a:pt x="11745" y="548"/>
                </a:cubicBezTo>
                <a:lnTo>
                  <a:pt x="11745" y="548"/>
                </a:lnTo>
                <a:cubicBezTo>
                  <a:pt x="11684" y="546"/>
                  <a:pt x="11630" y="530"/>
                  <a:pt x="11588" y="502"/>
                </a:cubicBezTo>
                <a:lnTo>
                  <a:pt x="11588" y="502"/>
                </a:lnTo>
                <a:cubicBezTo>
                  <a:pt x="11587" y="502"/>
                  <a:pt x="11587" y="501"/>
                  <a:pt x="11586" y="501"/>
                </a:cubicBezTo>
                <a:lnTo>
                  <a:pt x="11586" y="501"/>
                </a:lnTo>
                <a:cubicBezTo>
                  <a:pt x="11584" y="499"/>
                  <a:pt x="11582" y="498"/>
                  <a:pt x="11579" y="496"/>
                </a:cubicBezTo>
                <a:lnTo>
                  <a:pt x="11579" y="496"/>
                </a:lnTo>
                <a:cubicBezTo>
                  <a:pt x="11577" y="494"/>
                  <a:pt x="11575" y="493"/>
                  <a:pt x="11573" y="491"/>
                </a:cubicBezTo>
                <a:lnTo>
                  <a:pt x="11573" y="491"/>
                </a:lnTo>
                <a:cubicBezTo>
                  <a:pt x="11572" y="490"/>
                  <a:pt x="11572" y="490"/>
                  <a:pt x="11571" y="490"/>
                </a:cubicBezTo>
                <a:lnTo>
                  <a:pt x="11571" y="490"/>
                </a:lnTo>
                <a:cubicBezTo>
                  <a:pt x="11570" y="489"/>
                  <a:pt x="11569" y="488"/>
                  <a:pt x="11568" y="487"/>
                </a:cubicBezTo>
                <a:lnTo>
                  <a:pt x="11568" y="487"/>
                </a:lnTo>
                <a:cubicBezTo>
                  <a:pt x="11515" y="445"/>
                  <a:pt x="11487" y="382"/>
                  <a:pt x="11487" y="308"/>
                </a:cubicBezTo>
                <a:lnTo>
                  <a:pt x="11487" y="308"/>
                </a:lnTo>
                <a:cubicBezTo>
                  <a:pt x="11487" y="303"/>
                  <a:pt x="11487" y="298"/>
                  <a:pt x="11487" y="292"/>
                </a:cubicBezTo>
                <a:lnTo>
                  <a:pt x="11487" y="292"/>
                </a:lnTo>
                <a:cubicBezTo>
                  <a:pt x="11491" y="234"/>
                  <a:pt x="11514" y="160"/>
                  <a:pt x="11550" y="85"/>
                </a:cubicBezTo>
                <a:lnTo>
                  <a:pt x="11550" y="85"/>
                </a:lnTo>
                <a:cubicBezTo>
                  <a:pt x="11559" y="67"/>
                  <a:pt x="11558" y="44"/>
                  <a:pt x="11547" y="27"/>
                </a:cubicBezTo>
                <a:lnTo>
                  <a:pt x="11547" y="27"/>
                </a:lnTo>
                <a:cubicBezTo>
                  <a:pt x="11536" y="10"/>
                  <a:pt x="11518" y="0"/>
                  <a:pt x="11498" y="0"/>
                </a:cubicBezTo>
                <a:lnTo>
                  <a:pt x="0" y="0"/>
                </a:lnTo>
                <a:lnTo>
                  <a:pt x="0" y="665"/>
                </a:lnTo>
                <a:lnTo>
                  <a:pt x="0" y="665"/>
                </a:lnTo>
                <a:cubicBezTo>
                  <a:pt x="0" y="669"/>
                  <a:pt x="1" y="673"/>
                  <a:pt x="2" y="677"/>
                </a:cubicBezTo>
                <a:lnTo>
                  <a:pt x="2" y="677"/>
                </a:lnTo>
                <a:cubicBezTo>
                  <a:pt x="5" y="705"/>
                  <a:pt x="21" y="731"/>
                  <a:pt x="46" y="746"/>
                </a:cubicBezTo>
                <a:lnTo>
                  <a:pt x="46" y="746"/>
                </a:lnTo>
                <a:cubicBezTo>
                  <a:pt x="72" y="761"/>
                  <a:pt x="101" y="764"/>
                  <a:pt x="127" y="755"/>
                </a:cubicBezTo>
                <a:lnTo>
                  <a:pt x="127" y="755"/>
                </a:lnTo>
                <a:cubicBezTo>
                  <a:pt x="131" y="753"/>
                  <a:pt x="135" y="752"/>
                  <a:pt x="139" y="750"/>
                </a:cubicBezTo>
                <a:lnTo>
                  <a:pt x="139" y="750"/>
                </a:lnTo>
                <a:cubicBezTo>
                  <a:pt x="148" y="745"/>
                  <a:pt x="158" y="740"/>
                  <a:pt x="168" y="736"/>
                </a:cubicBezTo>
                <a:lnTo>
                  <a:pt x="168" y="736"/>
                </a:lnTo>
                <a:cubicBezTo>
                  <a:pt x="235" y="705"/>
                  <a:pt x="300" y="687"/>
                  <a:pt x="345" y="687"/>
                </a:cubicBezTo>
                <a:lnTo>
                  <a:pt x="345" y="687"/>
                </a:lnTo>
                <a:cubicBezTo>
                  <a:pt x="408" y="687"/>
                  <a:pt x="460" y="711"/>
                  <a:pt x="497" y="755"/>
                </a:cubicBezTo>
                <a:lnTo>
                  <a:pt x="497" y="755"/>
                </a:lnTo>
                <a:cubicBezTo>
                  <a:pt x="531" y="797"/>
                  <a:pt x="549" y="857"/>
                  <a:pt x="549" y="924"/>
                </a:cubicBezTo>
                <a:lnTo>
                  <a:pt x="549" y="924"/>
                </a:lnTo>
                <a:cubicBezTo>
                  <a:pt x="549" y="991"/>
                  <a:pt x="531" y="1050"/>
                  <a:pt x="497" y="1093"/>
                </a:cubicBezTo>
                <a:lnTo>
                  <a:pt x="497" y="1093"/>
                </a:lnTo>
                <a:cubicBezTo>
                  <a:pt x="460" y="1137"/>
                  <a:pt x="408" y="1161"/>
                  <a:pt x="345" y="1161"/>
                </a:cubicBezTo>
                <a:lnTo>
                  <a:pt x="345" y="1161"/>
                </a:lnTo>
                <a:cubicBezTo>
                  <a:pt x="292" y="1161"/>
                  <a:pt x="215" y="1139"/>
                  <a:pt x="138" y="1101"/>
                </a:cubicBezTo>
                <a:lnTo>
                  <a:pt x="138" y="1101"/>
                </a:lnTo>
                <a:cubicBezTo>
                  <a:pt x="108" y="1087"/>
                  <a:pt x="73" y="1089"/>
                  <a:pt x="45" y="1106"/>
                </a:cubicBezTo>
                <a:lnTo>
                  <a:pt x="45" y="1106"/>
                </a:lnTo>
                <a:cubicBezTo>
                  <a:pt x="38" y="1111"/>
                  <a:pt x="32" y="1115"/>
                  <a:pt x="26" y="1122"/>
                </a:cubicBezTo>
                <a:lnTo>
                  <a:pt x="26" y="1122"/>
                </a:lnTo>
                <a:cubicBezTo>
                  <a:pt x="10" y="1139"/>
                  <a:pt x="0" y="1162"/>
                  <a:pt x="0" y="1186"/>
                </a:cubicBezTo>
                <a:lnTo>
                  <a:pt x="0" y="1186"/>
                </a:lnTo>
                <a:lnTo>
                  <a:pt x="0" y="1841"/>
                </a:lnTo>
                <a:lnTo>
                  <a:pt x="665" y="1841"/>
                </a:lnTo>
                <a:lnTo>
                  <a:pt x="665" y="1841"/>
                </a:lnTo>
                <a:cubicBezTo>
                  <a:pt x="670" y="1841"/>
                  <a:pt x="674" y="1841"/>
                  <a:pt x="677" y="1840"/>
                </a:cubicBezTo>
                <a:lnTo>
                  <a:pt x="677" y="1840"/>
                </a:lnTo>
                <a:cubicBezTo>
                  <a:pt x="706" y="1836"/>
                  <a:pt x="732" y="1820"/>
                  <a:pt x="747" y="1795"/>
                </a:cubicBezTo>
                <a:lnTo>
                  <a:pt x="747" y="1795"/>
                </a:lnTo>
                <a:cubicBezTo>
                  <a:pt x="762" y="1770"/>
                  <a:pt x="765" y="1741"/>
                  <a:pt x="756" y="1714"/>
                </a:cubicBezTo>
                <a:lnTo>
                  <a:pt x="756" y="1714"/>
                </a:lnTo>
                <a:cubicBezTo>
                  <a:pt x="755" y="1710"/>
                  <a:pt x="753" y="1707"/>
                  <a:pt x="751" y="1703"/>
                </a:cubicBezTo>
                <a:lnTo>
                  <a:pt x="751" y="1703"/>
                </a:lnTo>
                <a:cubicBezTo>
                  <a:pt x="746" y="1693"/>
                  <a:pt x="741" y="1683"/>
                  <a:pt x="737" y="1674"/>
                </a:cubicBezTo>
                <a:lnTo>
                  <a:pt x="737" y="1674"/>
                </a:lnTo>
                <a:cubicBezTo>
                  <a:pt x="706" y="1607"/>
                  <a:pt x="688" y="1542"/>
                  <a:pt x="688" y="1496"/>
                </a:cubicBezTo>
                <a:lnTo>
                  <a:pt x="688" y="1496"/>
                </a:lnTo>
                <a:cubicBezTo>
                  <a:pt x="688" y="1433"/>
                  <a:pt x="712" y="1381"/>
                  <a:pt x="756" y="1345"/>
                </a:cubicBezTo>
                <a:lnTo>
                  <a:pt x="756" y="1345"/>
                </a:lnTo>
                <a:cubicBezTo>
                  <a:pt x="798" y="1311"/>
                  <a:pt x="858" y="1292"/>
                  <a:pt x="925" y="1292"/>
                </a:cubicBezTo>
                <a:lnTo>
                  <a:pt x="925" y="1292"/>
                </a:lnTo>
                <a:cubicBezTo>
                  <a:pt x="992" y="1292"/>
                  <a:pt x="1051" y="1311"/>
                  <a:pt x="1094" y="1345"/>
                </a:cubicBezTo>
                <a:lnTo>
                  <a:pt x="1094" y="1345"/>
                </a:lnTo>
                <a:cubicBezTo>
                  <a:pt x="1138" y="1381"/>
                  <a:pt x="1161" y="1433"/>
                  <a:pt x="1161" y="1496"/>
                </a:cubicBezTo>
                <a:lnTo>
                  <a:pt x="1161" y="1496"/>
                </a:lnTo>
                <a:cubicBezTo>
                  <a:pt x="1161" y="1550"/>
                  <a:pt x="1139" y="1627"/>
                  <a:pt x="1102" y="1704"/>
                </a:cubicBezTo>
                <a:lnTo>
                  <a:pt x="1102" y="1704"/>
                </a:lnTo>
                <a:cubicBezTo>
                  <a:pt x="1087" y="1734"/>
                  <a:pt x="1089" y="1768"/>
                  <a:pt x="1107" y="1797"/>
                </a:cubicBezTo>
                <a:lnTo>
                  <a:pt x="1107" y="1797"/>
                </a:lnTo>
                <a:cubicBezTo>
                  <a:pt x="1111" y="1803"/>
                  <a:pt x="1116" y="1809"/>
                  <a:pt x="1122" y="1815"/>
                </a:cubicBezTo>
                <a:lnTo>
                  <a:pt x="1122" y="1815"/>
                </a:lnTo>
                <a:cubicBezTo>
                  <a:pt x="1139" y="1831"/>
                  <a:pt x="1163" y="1841"/>
                  <a:pt x="1187" y="1841"/>
                </a:cubicBezTo>
                <a:lnTo>
                  <a:pt x="1187" y="1841"/>
                </a:lnTo>
                <a:lnTo>
                  <a:pt x="1852" y="1841"/>
                </a:lnTo>
                <a:lnTo>
                  <a:pt x="1852" y="1843"/>
                </a:lnTo>
                <a:lnTo>
                  <a:pt x="1848" y="1843"/>
                </a:lnTo>
                <a:lnTo>
                  <a:pt x="1848" y="1847"/>
                </a:lnTo>
                <a:lnTo>
                  <a:pt x="10723" y="1847"/>
                </a:lnTo>
                <a:lnTo>
                  <a:pt x="11495" y="1847"/>
                </a:lnTo>
                <a:lnTo>
                  <a:pt x="11495" y="1847"/>
                </a:lnTo>
                <a:cubicBezTo>
                  <a:pt x="11500" y="1847"/>
                  <a:pt x="11504" y="1847"/>
                  <a:pt x="11508" y="1846"/>
                </a:cubicBezTo>
                <a:lnTo>
                  <a:pt x="11508" y="1846"/>
                </a:lnTo>
                <a:cubicBezTo>
                  <a:pt x="11511" y="1846"/>
                  <a:pt x="11515" y="1845"/>
                  <a:pt x="11518" y="1844"/>
                </a:cubicBezTo>
                <a:lnTo>
                  <a:pt x="11518" y="1844"/>
                </a:lnTo>
                <a:cubicBezTo>
                  <a:pt x="11542" y="1838"/>
                  <a:pt x="11564" y="1824"/>
                  <a:pt x="11577" y="1802"/>
                </a:cubicBezTo>
                <a:lnTo>
                  <a:pt x="11577" y="1802"/>
                </a:lnTo>
                <a:cubicBezTo>
                  <a:pt x="11593" y="1777"/>
                  <a:pt x="11595" y="1747"/>
                  <a:pt x="11586" y="1720"/>
                </a:cubicBezTo>
                <a:lnTo>
                  <a:pt x="11586" y="1720"/>
                </a:lnTo>
                <a:cubicBezTo>
                  <a:pt x="11584" y="1716"/>
                  <a:pt x="11583" y="1713"/>
                  <a:pt x="11581" y="1709"/>
                </a:cubicBezTo>
                <a:lnTo>
                  <a:pt x="11581" y="1709"/>
                </a:lnTo>
                <a:cubicBezTo>
                  <a:pt x="11576" y="1699"/>
                  <a:pt x="11572" y="1690"/>
                  <a:pt x="11567" y="1680"/>
                </a:cubicBezTo>
                <a:lnTo>
                  <a:pt x="11567" y="1680"/>
                </a:lnTo>
                <a:cubicBezTo>
                  <a:pt x="11536" y="1613"/>
                  <a:pt x="11518" y="1548"/>
                  <a:pt x="11518" y="1503"/>
                </a:cubicBezTo>
                <a:lnTo>
                  <a:pt x="11518" y="1503"/>
                </a:lnTo>
                <a:cubicBezTo>
                  <a:pt x="11518" y="1439"/>
                  <a:pt x="11542" y="1388"/>
                  <a:pt x="11586" y="1352"/>
                </a:cubicBezTo>
                <a:lnTo>
                  <a:pt x="11586" y="1352"/>
                </a:lnTo>
                <a:cubicBezTo>
                  <a:pt x="11612" y="1330"/>
                  <a:pt x="11646" y="1315"/>
                  <a:pt x="11683" y="1306"/>
                </a:cubicBezTo>
                <a:lnTo>
                  <a:pt x="11683" y="1306"/>
                </a:lnTo>
                <a:cubicBezTo>
                  <a:pt x="11706" y="1301"/>
                  <a:pt x="11730" y="1298"/>
                  <a:pt x="11755" y="1298"/>
                </a:cubicBezTo>
                <a:lnTo>
                  <a:pt x="11755" y="1298"/>
                </a:lnTo>
                <a:cubicBezTo>
                  <a:pt x="11822" y="1298"/>
                  <a:pt x="11882" y="1317"/>
                  <a:pt x="11923" y="1352"/>
                </a:cubicBezTo>
                <a:lnTo>
                  <a:pt x="11923" y="1352"/>
                </a:lnTo>
                <a:cubicBezTo>
                  <a:pt x="11968" y="1388"/>
                  <a:pt x="11991" y="1439"/>
                  <a:pt x="11991" y="1503"/>
                </a:cubicBezTo>
                <a:lnTo>
                  <a:pt x="11991" y="1503"/>
                </a:lnTo>
                <a:cubicBezTo>
                  <a:pt x="11991" y="1509"/>
                  <a:pt x="11991" y="1515"/>
                  <a:pt x="11991" y="1523"/>
                </a:cubicBezTo>
                <a:lnTo>
                  <a:pt x="11991" y="1523"/>
                </a:lnTo>
                <a:cubicBezTo>
                  <a:pt x="11990" y="1525"/>
                  <a:pt x="11990" y="1527"/>
                  <a:pt x="11989" y="1529"/>
                </a:cubicBezTo>
                <a:lnTo>
                  <a:pt x="11989" y="1529"/>
                </a:lnTo>
                <a:cubicBezTo>
                  <a:pt x="11989" y="1534"/>
                  <a:pt x="11988" y="1539"/>
                  <a:pt x="11988" y="1545"/>
                </a:cubicBezTo>
                <a:lnTo>
                  <a:pt x="11988" y="1545"/>
                </a:lnTo>
                <a:cubicBezTo>
                  <a:pt x="11987" y="1548"/>
                  <a:pt x="11986" y="1551"/>
                  <a:pt x="11986" y="1554"/>
                </a:cubicBezTo>
                <a:lnTo>
                  <a:pt x="11986" y="1554"/>
                </a:lnTo>
                <a:cubicBezTo>
                  <a:pt x="11985" y="1559"/>
                  <a:pt x="11984" y="1563"/>
                  <a:pt x="11983" y="1567"/>
                </a:cubicBezTo>
                <a:lnTo>
                  <a:pt x="11983" y="1567"/>
                </a:lnTo>
                <a:cubicBezTo>
                  <a:pt x="11982" y="1572"/>
                  <a:pt x="11981" y="1576"/>
                  <a:pt x="11980" y="1580"/>
                </a:cubicBezTo>
                <a:lnTo>
                  <a:pt x="11980" y="1580"/>
                </a:lnTo>
                <a:cubicBezTo>
                  <a:pt x="11979" y="1584"/>
                  <a:pt x="11978" y="1588"/>
                  <a:pt x="11977" y="1591"/>
                </a:cubicBezTo>
                <a:lnTo>
                  <a:pt x="11977" y="1591"/>
                </a:lnTo>
                <a:cubicBezTo>
                  <a:pt x="11976" y="1596"/>
                  <a:pt x="11975" y="1601"/>
                  <a:pt x="11973" y="1606"/>
                </a:cubicBezTo>
                <a:lnTo>
                  <a:pt x="11973" y="1606"/>
                </a:lnTo>
                <a:cubicBezTo>
                  <a:pt x="11972" y="1609"/>
                  <a:pt x="11971" y="1613"/>
                  <a:pt x="11970" y="1616"/>
                </a:cubicBezTo>
                <a:lnTo>
                  <a:pt x="11970" y="1616"/>
                </a:lnTo>
                <a:cubicBezTo>
                  <a:pt x="11968" y="1621"/>
                  <a:pt x="11966" y="1627"/>
                  <a:pt x="11964" y="1633"/>
                </a:cubicBezTo>
                <a:lnTo>
                  <a:pt x="11964" y="1633"/>
                </a:lnTo>
                <a:cubicBezTo>
                  <a:pt x="11963" y="1635"/>
                  <a:pt x="11962" y="1638"/>
                  <a:pt x="11961" y="1641"/>
                </a:cubicBezTo>
                <a:lnTo>
                  <a:pt x="11961" y="1641"/>
                </a:lnTo>
                <a:cubicBezTo>
                  <a:pt x="11959" y="1647"/>
                  <a:pt x="11957" y="1653"/>
                  <a:pt x="11954" y="1659"/>
                </a:cubicBezTo>
                <a:lnTo>
                  <a:pt x="11954" y="1659"/>
                </a:lnTo>
                <a:cubicBezTo>
                  <a:pt x="11953" y="1662"/>
                  <a:pt x="11953" y="1663"/>
                  <a:pt x="11952" y="1665"/>
                </a:cubicBezTo>
                <a:lnTo>
                  <a:pt x="11952" y="1665"/>
                </a:lnTo>
                <a:cubicBezTo>
                  <a:pt x="11949" y="1672"/>
                  <a:pt x="11946" y="1679"/>
                  <a:pt x="11943" y="1686"/>
                </a:cubicBezTo>
                <a:lnTo>
                  <a:pt x="11943" y="1686"/>
                </a:lnTo>
                <a:cubicBezTo>
                  <a:pt x="11939" y="1694"/>
                  <a:pt x="11936" y="1702"/>
                  <a:pt x="11932" y="1710"/>
                </a:cubicBezTo>
                <a:lnTo>
                  <a:pt x="11932" y="1710"/>
                </a:lnTo>
                <a:cubicBezTo>
                  <a:pt x="11917" y="1740"/>
                  <a:pt x="11919" y="1775"/>
                  <a:pt x="11937" y="1803"/>
                </a:cubicBezTo>
                <a:lnTo>
                  <a:pt x="11937" y="1803"/>
                </a:lnTo>
                <a:cubicBezTo>
                  <a:pt x="11941" y="1809"/>
                  <a:pt x="11947" y="1816"/>
                  <a:pt x="11952" y="1821"/>
                </a:cubicBezTo>
                <a:lnTo>
                  <a:pt x="11952" y="1821"/>
                </a:lnTo>
                <a:cubicBezTo>
                  <a:pt x="11969" y="1837"/>
                  <a:pt x="11992" y="1847"/>
                  <a:pt x="12017" y="1847"/>
                </a:cubicBezTo>
                <a:lnTo>
                  <a:pt x="12017" y="1847"/>
                </a:lnTo>
                <a:lnTo>
                  <a:pt x="12673" y="1847"/>
                </a:lnTo>
                <a:lnTo>
                  <a:pt x="12684" y="1847"/>
                </a:lnTo>
                <a:lnTo>
                  <a:pt x="12684" y="1356"/>
                </a:lnTo>
                <a:lnTo>
                  <a:pt x="12684" y="1356"/>
                </a:lnTo>
                <a:lnTo>
                  <a:pt x="12684" y="1186"/>
                </a:lnTo>
                <a:lnTo>
                  <a:pt x="12684" y="1186"/>
                </a:lnTo>
                <a:lnTo>
                  <a:pt x="12684" y="1186"/>
                </a:lnTo>
                <a:cubicBezTo>
                  <a:pt x="12684" y="1162"/>
                  <a:pt x="12693" y="1139"/>
                  <a:pt x="12710" y="1122"/>
                </a:cubicBezTo>
                <a:lnTo>
                  <a:pt x="12710" y="1122"/>
                </a:lnTo>
                <a:cubicBezTo>
                  <a:pt x="12715" y="1115"/>
                  <a:pt x="12721" y="1111"/>
                  <a:pt x="12728" y="1106"/>
                </a:cubicBezTo>
                <a:lnTo>
                  <a:pt x="12728" y="1106"/>
                </a:lnTo>
                <a:cubicBezTo>
                  <a:pt x="12736" y="1101"/>
                  <a:pt x="12743" y="1098"/>
                  <a:pt x="12751" y="1096"/>
                </a:cubicBezTo>
                <a:lnTo>
                  <a:pt x="12751" y="1096"/>
                </a:lnTo>
                <a:cubicBezTo>
                  <a:pt x="12773" y="1089"/>
                  <a:pt x="12799" y="1090"/>
                  <a:pt x="12822" y="1101"/>
                </a:cubicBezTo>
                <a:lnTo>
                  <a:pt x="12822" y="1101"/>
                </a:lnTo>
                <a:cubicBezTo>
                  <a:pt x="12897" y="1139"/>
                  <a:pt x="12975" y="1161"/>
                  <a:pt x="13028" y="1161"/>
                </a:cubicBezTo>
                <a:lnTo>
                  <a:pt x="13028" y="1161"/>
                </a:lnTo>
                <a:cubicBezTo>
                  <a:pt x="13052" y="1161"/>
                  <a:pt x="13074" y="1157"/>
                  <a:pt x="13094" y="1151"/>
                </a:cubicBezTo>
                <a:lnTo>
                  <a:pt x="13094" y="1151"/>
                </a:lnTo>
                <a:cubicBezTo>
                  <a:pt x="13128" y="1140"/>
                  <a:pt x="13157" y="1120"/>
                  <a:pt x="13179" y="1093"/>
                </a:cubicBezTo>
                <a:lnTo>
                  <a:pt x="13179" y="1093"/>
                </a:lnTo>
                <a:cubicBezTo>
                  <a:pt x="13214" y="1050"/>
                  <a:pt x="13233" y="991"/>
                  <a:pt x="13233" y="924"/>
                </a:cubicBezTo>
                <a:lnTo>
                  <a:pt x="13233" y="924"/>
                </a:lnTo>
                <a:cubicBezTo>
                  <a:pt x="13233" y="857"/>
                  <a:pt x="13214" y="797"/>
                  <a:pt x="13179" y="75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1" name="Freeform 255">
            <a:extLst>
              <a:ext uri="{FF2B5EF4-FFF2-40B4-BE49-F238E27FC236}">
                <a16:creationId xmlns:a16="http://schemas.microsoft.com/office/drawing/2014/main" id="{470130D9-35D2-4B43-9FCC-064B4A82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527" y="10956239"/>
            <a:ext cx="1499760" cy="1499759"/>
          </a:xfrm>
          <a:custGeom>
            <a:avLst/>
            <a:gdLst>
              <a:gd name="T0" fmla="*/ 246 w 1204"/>
              <a:gd name="T1" fmla="*/ 492 h 1204"/>
              <a:gd name="T2" fmla="*/ 957 w 1204"/>
              <a:gd name="T3" fmla="*/ 492 h 1204"/>
              <a:gd name="T4" fmla="*/ 957 w 1204"/>
              <a:gd name="T5" fmla="*/ 492 h 1204"/>
              <a:gd name="T6" fmla="*/ 984 w 1204"/>
              <a:gd name="T7" fmla="*/ 465 h 1204"/>
              <a:gd name="T8" fmla="*/ 984 w 1204"/>
              <a:gd name="T9" fmla="*/ 465 h 1204"/>
              <a:gd name="T10" fmla="*/ 957 w 1204"/>
              <a:gd name="T11" fmla="*/ 437 h 1204"/>
              <a:gd name="T12" fmla="*/ 246 w 1204"/>
              <a:gd name="T13" fmla="*/ 437 h 1204"/>
              <a:gd name="T14" fmla="*/ 246 w 1204"/>
              <a:gd name="T15" fmla="*/ 437 h 1204"/>
              <a:gd name="T16" fmla="*/ 218 w 1204"/>
              <a:gd name="T17" fmla="*/ 465 h 1204"/>
              <a:gd name="T18" fmla="*/ 218 w 1204"/>
              <a:gd name="T19" fmla="*/ 465 h 1204"/>
              <a:gd name="T20" fmla="*/ 246 w 1204"/>
              <a:gd name="T21" fmla="*/ 492 h 1204"/>
              <a:gd name="T22" fmla="*/ 1148 w 1204"/>
              <a:gd name="T23" fmla="*/ 1149 h 1204"/>
              <a:gd name="T24" fmla="*/ 328 w 1204"/>
              <a:gd name="T25" fmla="*/ 1149 h 1204"/>
              <a:gd name="T26" fmla="*/ 328 w 1204"/>
              <a:gd name="T27" fmla="*/ 902 h 1204"/>
              <a:gd name="T28" fmla="*/ 328 w 1204"/>
              <a:gd name="T29" fmla="*/ 902 h 1204"/>
              <a:gd name="T30" fmla="*/ 300 w 1204"/>
              <a:gd name="T31" fmla="*/ 875 h 1204"/>
              <a:gd name="T32" fmla="*/ 54 w 1204"/>
              <a:gd name="T33" fmla="*/ 875 h 1204"/>
              <a:gd name="T34" fmla="*/ 54 w 1204"/>
              <a:gd name="T35" fmla="*/ 54 h 1204"/>
              <a:gd name="T36" fmla="*/ 1148 w 1204"/>
              <a:gd name="T37" fmla="*/ 54 h 1204"/>
              <a:gd name="T38" fmla="*/ 1148 w 1204"/>
              <a:gd name="T39" fmla="*/ 1149 h 1204"/>
              <a:gd name="T40" fmla="*/ 273 w 1204"/>
              <a:gd name="T41" fmla="*/ 1121 h 1204"/>
              <a:gd name="T42" fmla="*/ 82 w 1204"/>
              <a:gd name="T43" fmla="*/ 930 h 1204"/>
              <a:gd name="T44" fmla="*/ 273 w 1204"/>
              <a:gd name="T45" fmla="*/ 930 h 1204"/>
              <a:gd name="T46" fmla="*/ 273 w 1204"/>
              <a:gd name="T47" fmla="*/ 1121 h 1204"/>
              <a:gd name="T48" fmla="*/ 1148 w 1204"/>
              <a:gd name="T49" fmla="*/ 0 h 1204"/>
              <a:gd name="T50" fmla="*/ 54 w 1204"/>
              <a:gd name="T51" fmla="*/ 0 h 1204"/>
              <a:gd name="T52" fmla="*/ 54 w 1204"/>
              <a:gd name="T53" fmla="*/ 0 h 1204"/>
              <a:gd name="T54" fmla="*/ 0 w 1204"/>
              <a:gd name="T55" fmla="*/ 54 h 1204"/>
              <a:gd name="T56" fmla="*/ 0 w 1204"/>
              <a:gd name="T57" fmla="*/ 930 h 1204"/>
              <a:gd name="T58" fmla="*/ 218 w 1204"/>
              <a:gd name="T59" fmla="*/ 1149 h 1204"/>
              <a:gd name="T60" fmla="*/ 273 w 1204"/>
              <a:gd name="T61" fmla="*/ 1203 h 1204"/>
              <a:gd name="T62" fmla="*/ 1148 w 1204"/>
              <a:gd name="T63" fmla="*/ 1203 h 1204"/>
              <a:gd name="T64" fmla="*/ 1148 w 1204"/>
              <a:gd name="T65" fmla="*/ 1203 h 1204"/>
              <a:gd name="T66" fmla="*/ 1203 w 1204"/>
              <a:gd name="T67" fmla="*/ 1149 h 1204"/>
              <a:gd name="T68" fmla="*/ 1203 w 1204"/>
              <a:gd name="T69" fmla="*/ 54 h 1204"/>
              <a:gd name="T70" fmla="*/ 1203 w 1204"/>
              <a:gd name="T71" fmla="*/ 54 h 1204"/>
              <a:gd name="T72" fmla="*/ 1148 w 1204"/>
              <a:gd name="T73" fmla="*/ 0 h 1204"/>
              <a:gd name="T74" fmla="*/ 246 w 1204"/>
              <a:gd name="T75" fmla="*/ 656 h 1204"/>
              <a:gd name="T76" fmla="*/ 792 w 1204"/>
              <a:gd name="T77" fmla="*/ 656 h 1204"/>
              <a:gd name="T78" fmla="*/ 792 w 1204"/>
              <a:gd name="T79" fmla="*/ 656 h 1204"/>
              <a:gd name="T80" fmla="*/ 820 w 1204"/>
              <a:gd name="T81" fmla="*/ 629 h 1204"/>
              <a:gd name="T82" fmla="*/ 820 w 1204"/>
              <a:gd name="T83" fmla="*/ 629 h 1204"/>
              <a:gd name="T84" fmla="*/ 792 w 1204"/>
              <a:gd name="T85" fmla="*/ 601 h 1204"/>
              <a:gd name="T86" fmla="*/ 246 w 1204"/>
              <a:gd name="T87" fmla="*/ 601 h 1204"/>
              <a:gd name="T88" fmla="*/ 246 w 1204"/>
              <a:gd name="T89" fmla="*/ 601 h 1204"/>
              <a:gd name="T90" fmla="*/ 218 w 1204"/>
              <a:gd name="T91" fmla="*/ 629 h 1204"/>
              <a:gd name="T92" fmla="*/ 218 w 1204"/>
              <a:gd name="T93" fmla="*/ 629 h 1204"/>
              <a:gd name="T94" fmla="*/ 246 w 1204"/>
              <a:gd name="T95" fmla="*/ 656 h 1204"/>
              <a:gd name="T96" fmla="*/ 246 w 1204"/>
              <a:gd name="T97" fmla="*/ 328 h 1204"/>
              <a:gd name="T98" fmla="*/ 574 w 1204"/>
              <a:gd name="T99" fmla="*/ 328 h 1204"/>
              <a:gd name="T100" fmla="*/ 574 w 1204"/>
              <a:gd name="T101" fmla="*/ 328 h 1204"/>
              <a:gd name="T102" fmla="*/ 601 w 1204"/>
              <a:gd name="T103" fmla="*/ 301 h 1204"/>
              <a:gd name="T104" fmla="*/ 601 w 1204"/>
              <a:gd name="T105" fmla="*/ 301 h 1204"/>
              <a:gd name="T106" fmla="*/ 574 w 1204"/>
              <a:gd name="T107" fmla="*/ 273 h 1204"/>
              <a:gd name="T108" fmla="*/ 246 w 1204"/>
              <a:gd name="T109" fmla="*/ 273 h 1204"/>
              <a:gd name="T110" fmla="*/ 246 w 1204"/>
              <a:gd name="T111" fmla="*/ 273 h 1204"/>
              <a:gd name="T112" fmla="*/ 218 w 1204"/>
              <a:gd name="T113" fmla="*/ 301 h 1204"/>
              <a:gd name="T114" fmla="*/ 218 w 1204"/>
              <a:gd name="T115" fmla="*/ 301 h 1204"/>
              <a:gd name="T116" fmla="*/ 246 w 1204"/>
              <a:gd name="T117" fmla="*/ 328 h 1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04" h="1204">
                <a:moveTo>
                  <a:pt x="246" y="492"/>
                </a:moveTo>
                <a:lnTo>
                  <a:pt x="957" y="492"/>
                </a:lnTo>
                <a:lnTo>
                  <a:pt x="957" y="492"/>
                </a:lnTo>
                <a:cubicBezTo>
                  <a:pt x="972" y="492"/>
                  <a:pt x="984" y="480"/>
                  <a:pt x="984" y="465"/>
                </a:cubicBezTo>
                <a:lnTo>
                  <a:pt x="984" y="465"/>
                </a:lnTo>
                <a:cubicBezTo>
                  <a:pt x="984" y="449"/>
                  <a:pt x="972" y="437"/>
                  <a:pt x="957" y="437"/>
                </a:cubicBezTo>
                <a:lnTo>
                  <a:pt x="246" y="437"/>
                </a:lnTo>
                <a:lnTo>
                  <a:pt x="246" y="437"/>
                </a:lnTo>
                <a:cubicBezTo>
                  <a:pt x="230" y="437"/>
                  <a:pt x="218" y="449"/>
                  <a:pt x="218" y="465"/>
                </a:cubicBezTo>
                <a:lnTo>
                  <a:pt x="218" y="465"/>
                </a:lnTo>
                <a:cubicBezTo>
                  <a:pt x="218" y="480"/>
                  <a:pt x="230" y="492"/>
                  <a:pt x="246" y="492"/>
                </a:cubicBezTo>
                <a:close/>
                <a:moveTo>
                  <a:pt x="1148" y="1149"/>
                </a:moveTo>
                <a:lnTo>
                  <a:pt x="328" y="1149"/>
                </a:lnTo>
                <a:lnTo>
                  <a:pt x="328" y="902"/>
                </a:lnTo>
                <a:lnTo>
                  <a:pt x="328" y="902"/>
                </a:lnTo>
                <a:cubicBezTo>
                  <a:pt x="328" y="887"/>
                  <a:pt x="315" y="875"/>
                  <a:pt x="300" y="875"/>
                </a:cubicBezTo>
                <a:lnTo>
                  <a:pt x="54" y="875"/>
                </a:lnTo>
                <a:lnTo>
                  <a:pt x="54" y="54"/>
                </a:lnTo>
                <a:lnTo>
                  <a:pt x="1148" y="54"/>
                </a:lnTo>
                <a:lnTo>
                  <a:pt x="1148" y="1149"/>
                </a:lnTo>
                <a:close/>
                <a:moveTo>
                  <a:pt x="273" y="1121"/>
                </a:moveTo>
                <a:lnTo>
                  <a:pt x="82" y="930"/>
                </a:lnTo>
                <a:lnTo>
                  <a:pt x="273" y="930"/>
                </a:lnTo>
                <a:lnTo>
                  <a:pt x="273" y="1121"/>
                </a:lnTo>
                <a:close/>
                <a:moveTo>
                  <a:pt x="1148" y="0"/>
                </a:moveTo>
                <a:lnTo>
                  <a:pt x="54" y="0"/>
                </a:lnTo>
                <a:lnTo>
                  <a:pt x="54" y="0"/>
                </a:lnTo>
                <a:cubicBezTo>
                  <a:pt x="24" y="0"/>
                  <a:pt x="0" y="24"/>
                  <a:pt x="0" y="54"/>
                </a:cubicBezTo>
                <a:lnTo>
                  <a:pt x="0" y="930"/>
                </a:lnTo>
                <a:lnTo>
                  <a:pt x="218" y="1149"/>
                </a:lnTo>
                <a:lnTo>
                  <a:pt x="273" y="1203"/>
                </a:lnTo>
                <a:lnTo>
                  <a:pt x="1148" y="1203"/>
                </a:lnTo>
                <a:lnTo>
                  <a:pt x="1148" y="1203"/>
                </a:lnTo>
                <a:cubicBezTo>
                  <a:pt x="1178" y="1203"/>
                  <a:pt x="1203" y="1179"/>
                  <a:pt x="1203" y="1149"/>
                </a:cubicBezTo>
                <a:lnTo>
                  <a:pt x="1203" y="54"/>
                </a:lnTo>
                <a:lnTo>
                  <a:pt x="1203" y="54"/>
                </a:lnTo>
                <a:cubicBezTo>
                  <a:pt x="1203" y="24"/>
                  <a:pt x="1178" y="0"/>
                  <a:pt x="1148" y="0"/>
                </a:cubicBezTo>
                <a:close/>
                <a:moveTo>
                  <a:pt x="246" y="656"/>
                </a:moveTo>
                <a:lnTo>
                  <a:pt x="792" y="656"/>
                </a:lnTo>
                <a:lnTo>
                  <a:pt x="792" y="656"/>
                </a:lnTo>
                <a:cubicBezTo>
                  <a:pt x="808" y="656"/>
                  <a:pt x="820" y="644"/>
                  <a:pt x="820" y="629"/>
                </a:cubicBezTo>
                <a:lnTo>
                  <a:pt x="820" y="629"/>
                </a:lnTo>
                <a:cubicBezTo>
                  <a:pt x="820" y="613"/>
                  <a:pt x="808" y="601"/>
                  <a:pt x="792" y="601"/>
                </a:cubicBezTo>
                <a:lnTo>
                  <a:pt x="246" y="601"/>
                </a:lnTo>
                <a:lnTo>
                  <a:pt x="246" y="601"/>
                </a:lnTo>
                <a:cubicBezTo>
                  <a:pt x="230" y="601"/>
                  <a:pt x="218" y="613"/>
                  <a:pt x="218" y="629"/>
                </a:cubicBezTo>
                <a:lnTo>
                  <a:pt x="218" y="629"/>
                </a:lnTo>
                <a:cubicBezTo>
                  <a:pt x="218" y="644"/>
                  <a:pt x="230" y="656"/>
                  <a:pt x="246" y="656"/>
                </a:cubicBezTo>
                <a:close/>
                <a:moveTo>
                  <a:pt x="246" y="328"/>
                </a:moveTo>
                <a:lnTo>
                  <a:pt x="574" y="328"/>
                </a:lnTo>
                <a:lnTo>
                  <a:pt x="574" y="328"/>
                </a:lnTo>
                <a:cubicBezTo>
                  <a:pt x="589" y="328"/>
                  <a:pt x="601" y="316"/>
                  <a:pt x="601" y="301"/>
                </a:cubicBezTo>
                <a:lnTo>
                  <a:pt x="601" y="301"/>
                </a:lnTo>
                <a:cubicBezTo>
                  <a:pt x="601" y="286"/>
                  <a:pt x="589" y="273"/>
                  <a:pt x="574" y="273"/>
                </a:cubicBezTo>
                <a:lnTo>
                  <a:pt x="246" y="273"/>
                </a:lnTo>
                <a:lnTo>
                  <a:pt x="246" y="273"/>
                </a:lnTo>
                <a:cubicBezTo>
                  <a:pt x="230" y="273"/>
                  <a:pt x="218" y="286"/>
                  <a:pt x="218" y="301"/>
                </a:cubicBezTo>
                <a:lnTo>
                  <a:pt x="218" y="301"/>
                </a:lnTo>
                <a:cubicBezTo>
                  <a:pt x="218" y="316"/>
                  <a:pt x="230" y="328"/>
                  <a:pt x="246" y="3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5340D-B469-0942-B063-D865F7EE1AA3}"/>
              </a:ext>
            </a:extLst>
          </p:cNvPr>
          <p:cNvSpPr txBox="1"/>
          <p:nvPr/>
        </p:nvSpPr>
        <p:spPr>
          <a:xfrm>
            <a:off x="7776109" y="753790"/>
            <a:ext cx="8777403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PUZZLE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950040-113E-BF44-B622-2C76342C224A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56FEB-EEDB-1F49-8796-51B3014B42F1}"/>
              </a:ext>
            </a:extLst>
          </p:cNvPr>
          <p:cNvSpPr txBox="1"/>
          <p:nvPr/>
        </p:nvSpPr>
        <p:spPr>
          <a:xfrm>
            <a:off x="6459546" y="4291662"/>
            <a:ext cx="9145412" cy="98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 than in could keep up with the orders coming in.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EAA62F-A1A6-F04F-9FDC-D4D02B483D96}"/>
              </a:ext>
            </a:extLst>
          </p:cNvPr>
          <p:cNvSpPr txBox="1"/>
          <p:nvPr/>
        </p:nvSpPr>
        <p:spPr>
          <a:xfrm>
            <a:off x="6459546" y="3588239"/>
            <a:ext cx="2380780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E32F6-D1B9-844B-8DB4-6C8D13F0C99F}"/>
              </a:ext>
            </a:extLst>
          </p:cNvPr>
          <p:cNvSpPr txBox="1"/>
          <p:nvPr/>
        </p:nvSpPr>
        <p:spPr>
          <a:xfrm>
            <a:off x="8710863" y="6657361"/>
            <a:ext cx="9148719" cy="98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 than in could keep up with the orders coming in.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ACAE33-4987-654F-AC47-45292B90FD7F}"/>
              </a:ext>
            </a:extLst>
          </p:cNvPr>
          <p:cNvSpPr txBox="1"/>
          <p:nvPr/>
        </p:nvSpPr>
        <p:spPr>
          <a:xfrm>
            <a:off x="15980221" y="5953938"/>
            <a:ext cx="187936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18C88-594D-CE40-A934-BC56FD23ED9E}"/>
              </a:ext>
            </a:extLst>
          </p:cNvPr>
          <p:cNvSpPr txBox="1"/>
          <p:nvPr/>
        </p:nvSpPr>
        <p:spPr>
          <a:xfrm>
            <a:off x="6459546" y="9149159"/>
            <a:ext cx="9145412" cy="98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 than in could keep up with the orders coming in.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D85757-D386-C242-B68A-A2AD8335DA68}"/>
              </a:ext>
            </a:extLst>
          </p:cNvPr>
          <p:cNvSpPr txBox="1"/>
          <p:nvPr/>
        </p:nvSpPr>
        <p:spPr>
          <a:xfrm>
            <a:off x="6459546" y="8445736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45B153-97A2-0F40-B19A-D9D5603552C4}"/>
              </a:ext>
            </a:extLst>
          </p:cNvPr>
          <p:cNvSpPr txBox="1"/>
          <p:nvPr/>
        </p:nvSpPr>
        <p:spPr>
          <a:xfrm>
            <a:off x="8710863" y="11514858"/>
            <a:ext cx="9148719" cy="98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600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 than in could keep up with the orders coming in.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B0113-F087-5743-9FCC-8719F8B18E0B}"/>
              </a:ext>
            </a:extLst>
          </p:cNvPr>
          <p:cNvSpPr txBox="1"/>
          <p:nvPr/>
        </p:nvSpPr>
        <p:spPr>
          <a:xfrm>
            <a:off x="15049197" y="10811435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b="1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09620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>
            <a:extLst>
              <a:ext uri="{FF2B5EF4-FFF2-40B4-BE49-F238E27FC236}">
                <a16:creationId xmlns:a16="http://schemas.microsoft.com/office/drawing/2014/main" id="{3E8FFD48-586F-B443-A5F7-520377A08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8983" y="8379735"/>
            <a:ext cx="5477140" cy="3439005"/>
          </a:xfrm>
          <a:custGeom>
            <a:avLst/>
            <a:gdLst>
              <a:gd name="T0" fmla="*/ 613 w 4396"/>
              <a:gd name="T1" fmla="*/ 1643 h 2761"/>
              <a:gd name="T2" fmla="*/ 752 w 4396"/>
              <a:gd name="T3" fmla="*/ 1649 h 2761"/>
              <a:gd name="T4" fmla="*/ 780 w 4396"/>
              <a:gd name="T5" fmla="*/ 1672 h 2761"/>
              <a:gd name="T6" fmla="*/ 816 w 4396"/>
              <a:gd name="T7" fmla="*/ 1769 h 2761"/>
              <a:gd name="T8" fmla="*/ 3577 w 4396"/>
              <a:gd name="T9" fmla="*/ 2760 h 2761"/>
              <a:gd name="T10" fmla="*/ 3577 w 4396"/>
              <a:gd name="T11" fmla="*/ 2760 h 2761"/>
              <a:gd name="T12" fmla="*/ 3577 w 4396"/>
              <a:gd name="T13" fmla="*/ 1769 h 2761"/>
              <a:gd name="T14" fmla="*/ 3578 w 4396"/>
              <a:gd name="T15" fmla="*/ 1750 h 2761"/>
              <a:gd name="T16" fmla="*/ 3646 w 4396"/>
              <a:gd name="T17" fmla="*/ 1648 h 2761"/>
              <a:gd name="T18" fmla="*/ 3766 w 4396"/>
              <a:gd name="T19" fmla="*/ 1635 h 2761"/>
              <a:gd name="T20" fmla="*/ 3783 w 4396"/>
              <a:gd name="T21" fmla="*/ 1641 h 2761"/>
              <a:gd name="T22" fmla="*/ 3826 w 4396"/>
              <a:gd name="T23" fmla="*/ 1662 h 2761"/>
              <a:gd name="T24" fmla="*/ 4091 w 4396"/>
              <a:gd name="T25" fmla="*/ 1735 h 2761"/>
              <a:gd name="T26" fmla="*/ 4317 w 4396"/>
              <a:gd name="T27" fmla="*/ 1634 h 2761"/>
              <a:gd name="T28" fmla="*/ 4395 w 4396"/>
              <a:gd name="T29" fmla="*/ 1382 h 2761"/>
              <a:gd name="T30" fmla="*/ 4317 w 4396"/>
              <a:gd name="T31" fmla="*/ 1131 h 2761"/>
              <a:gd name="T32" fmla="*/ 4091 w 4396"/>
              <a:gd name="T33" fmla="*/ 1030 h 2761"/>
              <a:gd name="T34" fmla="*/ 3783 w 4396"/>
              <a:gd name="T35" fmla="*/ 1118 h 2761"/>
              <a:gd name="T36" fmla="*/ 3644 w 4396"/>
              <a:gd name="T37" fmla="*/ 1111 h 2761"/>
              <a:gd name="T38" fmla="*/ 3616 w 4396"/>
              <a:gd name="T39" fmla="*/ 1089 h 2761"/>
              <a:gd name="T40" fmla="*/ 3577 w 4396"/>
              <a:gd name="T41" fmla="*/ 991 h 2761"/>
              <a:gd name="T42" fmla="*/ 3143 w 4396"/>
              <a:gd name="T43" fmla="*/ 0 h 2761"/>
              <a:gd name="T44" fmla="*/ 2586 w 4396"/>
              <a:gd name="T45" fmla="*/ 0 h 2761"/>
              <a:gd name="T46" fmla="*/ 2512 w 4396"/>
              <a:gd name="T47" fmla="*/ 41 h 2761"/>
              <a:gd name="T48" fmla="*/ 2508 w 4396"/>
              <a:gd name="T49" fmla="*/ 127 h 2761"/>
              <a:gd name="T50" fmla="*/ 2600 w 4396"/>
              <a:gd name="T51" fmla="*/ 436 h 2761"/>
              <a:gd name="T52" fmla="*/ 2602 w 4396"/>
              <a:gd name="T53" fmla="*/ 460 h 2761"/>
              <a:gd name="T54" fmla="*/ 2480 w 4396"/>
              <a:gd name="T55" fmla="*/ 727 h 2761"/>
              <a:gd name="T56" fmla="*/ 2476 w 4396"/>
              <a:gd name="T57" fmla="*/ 730 h 2761"/>
              <a:gd name="T58" fmla="*/ 2473 w 4396"/>
              <a:gd name="T59" fmla="*/ 733 h 2761"/>
              <a:gd name="T60" fmla="*/ 2464 w 4396"/>
              <a:gd name="T61" fmla="*/ 740 h 2761"/>
              <a:gd name="T62" fmla="*/ 2454 w 4396"/>
              <a:gd name="T63" fmla="*/ 747 h 2761"/>
              <a:gd name="T64" fmla="*/ 2451 w 4396"/>
              <a:gd name="T65" fmla="*/ 748 h 2761"/>
              <a:gd name="T66" fmla="*/ 2216 w 4396"/>
              <a:gd name="T67" fmla="*/ 818 h 2761"/>
              <a:gd name="T68" fmla="*/ 2194 w 4396"/>
              <a:gd name="T69" fmla="*/ 818 h 2761"/>
              <a:gd name="T70" fmla="*/ 1790 w 4396"/>
              <a:gd name="T71" fmla="*/ 500 h 2761"/>
              <a:gd name="T72" fmla="*/ 1788 w 4396"/>
              <a:gd name="T73" fmla="*/ 460 h 2761"/>
              <a:gd name="T74" fmla="*/ 1887 w 4396"/>
              <a:gd name="T75" fmla="*/ 127 h 2761"/>
              <a:gd name="T76" fmla="*/ 1883 w 4396"/>
              <a:gd name="T77" fmla="*/ 43 h 2761"/>
              <a:gd name="T78" fmla="*/ 1808 w 4396"/>
              <a:gd name="T79" fmla="*/ 0 h 2761"/>
              <a:gd name="T80" fmla="*/ 816 w 4396"/>
              <a:gd name="T81" fmla="*/ 991 h 2761"/>
              <a:gd name="T82" fmla="*/ 816 w 4396"/>
              <a:gd name="T83" fmla="*/ 1010 h 2761"/>
              <a:gd name="T84" fmla="*/ 749 w 4396"/>
              <a:gd name="T85" fmla="*/ 1113 h 2761"/>
              <a:gd name="T86" fmla="*/ 629 w 4396"/>
              <a:gd name="T87" fmla="*/ 1126 h 2761"/>
              <a:gd name="T88" fmla="*/ 612 w 4396"/>
              <a:gd name="T89" fmla="*/ 1119 h 2761"/>
              <a:gd name="T90" fmla="*/ 569 w 4396"/>
              <a:gd name="T91" fmla="*/ 1098 h 2761"/>
              <a:gd name="T92" fmla="*/ 304 w 4396"/>
              <a:gd name="T93" fmla="*/ 1026 h 2761"/>
              <a:gd name="T94" fmla="*/ 79 w 4396"/>
              <a:gd name="T95" fmla="*/ 1126 h 2761"/>
              <a:gd name="T96" fmla="*/ 0 w 4396"/>
              <a:gd name="T97" fmla="*/ 1378 h 2761"/>
              <a:gd name="T98" fmla="*/ 79 w 4396"/>
              <a:gd name="T99" fmla="*/ 1630 h 2761"/>
              <a:gd name="T100" fmla="*/ 304 w 4396"/>
              <a:gd name="T101" fmla="*/ 1731 h 2761"/>
              <a:gd name="T102" fmla="*/ 613 w 4396"/>
              <a:gd name="T103" fmla="*/ 1643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396" h="2761">
                <a:moveTo>
                  <a:pt x="613" y="1643"/>
                </a:moveTo>
                <a:lnTo>
                  <a:pt x="613" y="1643"/>
                </a:lnTo>
                <a:cubicBezTo>
                  <a:pt x="658" y="1620"/>
                  <a:pt x="709" y="1623"/>
                  <a:pt x="752" y="1649"/>
                </a:cubicBezTo>
                <a:lnTo>
                  <a:pt x="752" y="1649"/>
                </a:lnTo>
                <a:cubicBezTo>
                  <a:pt x="762" y="1656"/>
                  <a:pt x="771" y="1663"/>
                  <a:pt x="780" y="1672"/>
                </a:cubicBezTo>
                <a:lnTo>
                  <a:pt x="780" y="1672"/>
                </a:lnTo>
                <a:cubicBezTo>
                  <a:pt x="804" y="1698"/>
                  <a:pt x="816" y="1733"/>
                  <a:pt x="816" y="1769"/>
                </a:cubicBezTo>
                <a:lnTo>
                  <a:pt x="816" y="1769"/>
                </a:lnTo>
                <a:lnTo>
                  <a:pt x="816" y="2760"/>
                </a:lnTo>
                <a:lnTo>
                  <a:pt x="3577" y="2760"/>
                </a:lnTo>
                <a:lnTo>
                  <a:pt x="3577" y="2760"/>
                </a:lnTo>
                <a:lnTo>
                  <a:pt x="3577" y="2760"/>
                </a:lnTo>
                <a:lnTo>
                  <a:pt x="3577" y="1769"/>
                </a:lnTo>
                <a:lnTo>
                  <a:pt x="3577" y="1769"/>
                </a:lnTo>
                <a:cubicBezTo>
                  <a:pt x="3577" y="1763"/>
                  <a:pt x="3578" y="1756"/>
                  <a:pt x="3578" y="1750"/>
                </a:cubicBezTo>
                <a:lnTo>
                  <a:pt x="3578" y="1750"/>
                </a:lnTo>
                <a:cubicBezTo>
                  <a:pt x="3584" y="1708"/>
                  <a:pt x="3608" y="1670"/>
                  <a:pt x="3646" y="1648"/>
                </a:cubicBezTo>
                <a:lnTo>
                  <a:pt x="3646" y="1648"/>
                </a:lnTo>
                <a:cubicBezTo>
                  <a:pt x="3682" y="1625"/>
                  <a:pt x="3726" y="1620"/>
                  <a:pt x="3766" y="1635"/>
                </a:cubicBezTo>
                <a:lnTo>
                  <a:pt x="3766" y="1635"/>
                </a:lnTo>
                <a:cubicBezTo>
                  <a:pt x="3772" y="1637"/>
                  <a:pt x="3778" y="1639"/>
                  <a:pt x="3783" y="1641"/>
                </a:cubicBezTo>
                <a:lnTo>
                  <a:pt x="3783" y="1641"/>
                </a:lnTo>
                <a:cubicBezTo>
                  <a:pt x="3797" y="1649"/>
                  <a:pt x="3812" y="1656"/>
                  <a:pt x="3826" y="1662"/>
                </a:cubicBezTo>
                <a:lnTo>
                  <a:pt x="3826" y="1662"/>
                </a:lnTo>
                <a:cubicBezTo>
                  <a:pt x="3926" y="1708"/>
                  <a:pt x="4023" y="1735"/>
                  <a:pt x="4091" y="1735"/>
                </a:cubicBezTo>
                <a:lnTo>
                  <a:pt x="4091" y="1735"/>
                </a:lnTo>
                <a:cubicBezTo>
                  <a:pt x="4185" y="1735"/>
                  <a:pt x="4263" y="1700"/>
                  <a:pt x="4317" y="1634"/>
                </a:cubicBezTo>
                <a:lnTo>
                  <a:pt x="4317" y="1634"/>
                </a:lnTo>
                <a:cubicBezTo>
                  <a:pt x="4367" y="1571"/>
                  <a:pt x="4395" y="1482"/>
                  <a:pt x="4395" y="1382"/>
                </a:cubicBezTo>
                <a:lnTo>
                  <a:pt x="4395" y="1382"/>
                </a:lnTo>
                <a:cubicBezTo>
                  <a:pt x="4395" y="1283"/>
                  <a:pt x="4367" y="1193"/>
                  <a:pt x="4317" y="1131"/>
                </a:cubicBezTo>
                <a:lnTo>
                  <a:pt x="4317" y="1131"/>
                </a:lnTo>
                <a:cubicBezTo>
                  <a:pt x="4263" y="1065"/>
                  <a:pt x="4185" y="1030"/>
                  <a:pt x="4091" y="1030"/>
                </a:cubicBezTo>
                <a:lnTo>
                  <a:pt x="4091" y="1030"/>
                </a:lnTo>
                <a:cubicBezTo>
                  <a:pt x="4011" y="1030"/>
                  <a:pt x="3896" y="1063"/>
                  <a:pt x="3783" y="1118"/>
                </a:cubicBezTo>
                <a:lnTo>
                  <a:pt x="3783" y="1118"/>
                </a:lnTo>
                <a:cubicBezTo>
                  <a:pt x="3737" y="1140"/>
                  <a:pt x="3685" y="1137"/>
                  <a:pt x="3644" y="1111"/>
                </a:cubicBezTo>
                <a:lnTo>
                  <a:pt x="3644" y="1111"/>
                </a:lnTo>
                <a:cubicBezTo>
                  <a:pt x="3633" y="1104"/>
                  <a:pt x="3624" y="1097"/>
                  <a:pt x="3616" y="1089"/>
                </a:cubicBezTo>
                <a:lnTo>
                  <a:pt x="3616" y="1089"/>
                </a:lnTo>
                <a:cubicBezTo>
                  <a:pt x="3591" y="1062"/>
                  <a:pt x="3577" y="1028"/>
                  <a:pt x="3577" y="991"/>
                </a:cubicBezTo>
                <a:lnTo>
                  <a:pt x="3577" y="991"/>
                </a:lnTo>
                <a:lnTo>
                  <a:pt x="3577" y="0"/>
                </a:lnTo>
                <a:lnTo>
                  <a:pt x="3143" y="0"/>
                </a:lnTo>
                <a:lnTo>
                  <a:pt x="3143" y="0"/>
                </a:lnTo>
                <a:lnTo>
                  <a:pt x="2586" y="0"/>
                </a:lnTo>
                <a:lnTo>
                  <a:pt x="2586" y="0"/>
                </a:lnTo>
                <a:cubicBezTo>
                  <a:pt x="2555" y="0"/>
                  <a:pt x="2528" y="15"/>
                  <a:pt x="2512" y="41"/>
                </a:cubicBezTo>
                <a:lnTo>
                  <a:pt x="2512" y="41"/>
                </a:lnTo>
                <a:cubicBezTo>
                  <a:pt x="2496" y="67"/>
                  <a:pt x="2494" y="100"/>
                  <a:pt x="2508" y="127"/>
                </a:cubicBezTo>
                <a:lnTo>
                  <a:pt x="2508" y="127"/>
                </a:lnTo>
                <a:cubicBezTo>
                  <a:pt x="2562" y="239"/>
                  <a:pt x="2595" y="350"/>
                  <a:pt x="2600" y="436"/>
                </a:cubicBezTo>
                <a:lnTo>
                  <a:pt x="2600" y="436"/>
                </a:lnTo>
                <a:cubicBezTo>
                  <a:pt x="2601" y="444"/>
                  <a:pt x="2602" y="453"/>
                  <a:pt x="2602" y="460"/>
                </a:cubicBezTo>
                <a:lnTo>
                  <a:pt x="2602" y="460"/>
                </a:lnTo>
                <a:cubicBezTo>
                  <a:pt x="2602" y="570"/>
                  <a:pt x="2560" y="663"/>
                  <a:pt x="2480" y="727"/>
                </a:cubicBezTo>
                <a:lnTo>
                  <a:pt x="2480" y="727"/>
                </a:lnTo>
                <a:cubicBezTo>
                  <a:pt x="2479" y="728"/>
                  <a:pt x="2477" y="729"/>
                  <a:pt x="2476" y="730"/>
                </a:cubicBezTo>
                <a:lnTo>
                  <a:pt x="2476" y="730"/>
                </a:lnTo>
                <a:cubicBezTo>
                  <a:pt x="2475" y="731"/>
                  <a:pt x="2474" y="732"/>
                  <a:pt x="2473" y="733"/>
                </a:cubicBezTo>
                <a:lnTo>
                  <a:pt x="2473" y="733"/>
                </a:lnTo>
                <a:cubicBezTo>
                  <a:pt x="2470" y="735"/>
                  <a:pt x="2467" y="737"/>
                  <a:pt x="2464" y="740"/>
                </a:cubicBezTo>
                <a:lnTo>
                  <a:pt x="2464" y="740"/>
                </a:lnTo>
                <a:cubicBezTo>
                  <a:pt x="2460" y="742"/>
                  <a:pt x="2457" y="745"/>
                  <a:pt x="2454" y="747"/>
                </a:cubicBezTo>
                <a:lnTo>
                  <a:pt x="2454" y="747"/>
                </a:lnTo>
                <a:cubicBezTo>
                  <a:pt x="2452" y="747"/>
                  <a:pt x="2452" y="748"/>
                  <a:pt x="2451" y="748"/>
                </a:cubicBezTo>
                <a:lnTo>
                  <a:pt x="2451" y="748"/>
                </a:lnTo>
                <a:cubicBezTo>
                  <a:pt x="2388" y="790"/>
                  <a:pt x="2308" y="815"/>
                  <a:pt x="2216" y="818"/>
                </a:cubicBezTo>
                <a:lnTo>
                  <a:pt x="2216" y="818"/>
                </a:lnTo>
                <a:cubicBezTo>
                  <a:pt x="2208" y="818"/>
                  <a:pt x="2202" y="818"/>
                  <a:pt x="2194" y="818"/>
                </a:cubicBezTo>
                <a:lnTo>
                  <a:pt x="2194" y="818"/>
                </a:lnTo>
                <a:cubicBezTo>
                  <a:pt x="1966" y="818"/>
                  <a:pt x="1808" y="692"/>
                  <a:pt x="1790" y="500"/>
                </a:cubicBezTo>
                <a:lnTo>
                  <a:pt x="1790" y="500"/>
                </a:lnTo>
                <a:cubicBezTo>
                  <a:pt x="1788" y="487"/>
                  <a:pt x="1788" y="473"/>
                  <a:pt x="1788" y="460"/>
                </a:cubicBezTo>
                <a:lnTo>
                  <a:pt x="1788" y="460"/>
                </a:lnTo>
                <a:cubicBezTo>
                  <a:pt x="1788" y="373"/>
                  <a:pt x="1824" y="251"/>
                  <a:pt x="1887" y="127"/>
                </a:cubicBezTo>
                <a:lnTo>
                  <a:pt x="1887" y="127"/>
                </a:lnTo>
                <a:cubicBezTo>
                  <a:pt x="1901" y="100"/>
                  <a:pt x="1899" y="68"/>
                  <a:pt x="1883" y="43"/>
                </a:cubicBezTo>
                <a:lnTo>
                  <a:pt x="1883" y="43"/>
                </a:lnTo>
                <a:cubicBezTo>
                  <a:pt x="1867" y="16"/>
                  <a:pt x="1839" y="0"/>
                  <a:pt x="1808" y="0"/>
                </a:cubicBezTo>
                <a:lnTo>
                  <a:pt x="816" y="0"/>
                </a:lnTo>
                <a:lnTo>
                  <a:pt x="816" y="991"/>
                </a:lnTo>
                <a:lnTo>
                  <a:pt x="816" y="991"/>
                </a:lnTo>
                <a:cubicBezTo>
                  <a:pt x="816" y="998"/>
                  <a:pt x="816" y="1004"/>
                  <a:pt x="816" y="1010"/>
                </a:cubicBezTo>
                <a:lnTo>
                  <a:pt x="816" y="1010"/>
                </a:lnTo>
                <a:cubicBezTo>
                  <a:pt x="810" y="1052"/>
                  <a:pt x="787" y="1090"/>
                  <a:pt x="749" y="1113"/>
                </a:cubicBezTo>
                <a:lnTo>
                  <a:pt x="749" y="1113"/>
                </a:lnTo>
                <a:cubicBezTo>
                  <a:pt x="713" y="1136"/>
                  <a:pt x="669" y="1140"/>
                  <a:pt x="629" y="1126"/>
                </a:cubicBezTo>
                <a:lnTo>
                  <a:pt x="629" y="1126"/>
                </a:lnTo>
                <a:cubicBezTo>
                  <a:pt x="624" y="1124"/>
                  <a:pt x="617" y="1121"/>
                  <a:pt x="612" y="1119"/>
                </a:cubicBezTo>
                <a:lnTo>
                  <a:pt x="612" y="1119"/>
                </a:lnTo>
                <a:cubicBezTo>
                  <a:pt x="598" y="1112"/>
                  <a:pt x="583" y="1104"/>
                  <a:pt x="569" y="1098"/>
                </a:cubicBezTo>
                <a:lnTo>
                  <a:pt x="569" y="1098"/>
                </a:lnTo>
                <a:cubicBezTo>
                  <a:pt x="469" y="1052"/>
                  <a:pt x="372" y="1026"/>
                  <a:pt x="304" y="1026"/>
                </a:cubicBezTo>
                <a:lnTo>
                  <a:pt x="304" y="1026"/>
                </a:lnTo>
                <a:cubicBezTo>
                  <a:pt x="210" y="1026"/>
                  <a:pt x="133" y="1060"/>
                  <a:pt x="79" y="1126"/>
                </a:cubicBezTo>
                <a:lnTo>
                  <a:pt x="79" y="1126"/>
                </a:lnTo>
                <a:cubicBezTo>
                  <a:pt x="28" y="1189"/>
                  <a:pt x="0" y="1278"/>
                  <a:pt x="0" y="1378"/>
                </a:cubicBezTo>
                <a:lnTo>
                  <a:pt x="0" y="1378"/>
                </a:lnTo>
                <a:cubicBezTo>
                  <a:pt x="0" y="1477"/>
                  <a:pt x="28" y="1567"/>
                  <a:pt x="79" y="1630"/>
                </a:cubicBezTo>
                <a:lnTo>
                  <a:pt x="79" y="1630"/>
                </a:lnTo>
                <a:cubicBezTo>
                  <a:pt x="133" y="1696"/>
                  <a:pt x="210" y="1731"/>
                  <a:pt x="304" y="1731"/>
                </a:cubicBezTo>
                <a:lnTo>
                  <a:pt x="304" y="1731"/>
                </a:lnTo>
                <a:cubicBezTo>
                  <a:pt x="384" y="1731"/>
                  <a:pt x="500" y="1698"/>
                  <a:pt x="613" y="16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91074FA0-0A78-EF43-AAB7-D4E97AF2F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2349" y="7363414"/>
            <a:ext cx="3444497" cy="5466148"/>
          </a:xfrm>
          <a:custGeom>
            <a:avLst/>
            <a:gdLst>
              <a:gd name="T0" fmla="*/ 1043 w 2763"/>
              <a:gd name="T1" fmla="*/ 3578 h 4387"/>
              <a:gd name="T2" fmla="*/ 1113 w 2763"/>
              <a:gd name="T3" fmla="*/ 3637 h 4387"/>
              <a:gd name="T4" fmla="*/ 1126 w 2763"/>
              <a:gd name="T5" fmla="*/ 3758 h 4387"/>
              <a:gd name="T6" fmla="*/ 1119 w 2763"/>
              <a:gd name="T7" fmla="*/ 3774 h 4387"/>
              <a:gd name="T8" fmla="*/ 1098 w 2763"/>
              <a:gd name="T9" fmla="*/ 3817 h 4387"/>
              <a:gd name="T10" fmla="*/ 1025 w 2763"/>
              <a:gd name="T11" fmla="*/ 4082 h 4387"/>
              <a:gd name="T12" fmla="*/ 1127 w 2763"/>
              <a:gd name="T13" fmla="*/ 4307 h 4387"/>
              <a:gd name="T14" fmla="*/ 1378 w 2763"/>
              <a:gd name="T15" fmla="*/ 4386 h 4387"/>
              <a:gd name="T16" fmla="*/ 1629 w 2763"/>
              <a:gd name="T17" fmla="*/ 4307 h 4387"/>
              <a:gd name="T18" fmla="*/ 1731 w 2763"/>
              <a:gd name="T19" fmla="*/ 4082 h 4387"/>
              <a:gd name="T20" fmla="*/ 1642 w 2763"/>
              <a:gd name="T21" fmla="*/ 3774 h 4387"/>
              <a:gd name="T22" fmla="*/ 1650 w 2763"/>
              <a:gd name="T23" fmla="*/ 3635 h 4387"/>
              <a:gd name="T24" fmla="*/ 1672 w 2763"/>
              <a:gd name="T25" fmla="*/ 3607 h 4387"/>
              <a:gd name="T26" fmla="*/ 1718 w 2763"/>
              <a:gd name="T27" fmla="*/ 3578 h 4387"/>
              <a:gd name="T28" fmla="*/ 2762 w 2763"/>
              <a:gd name="T29" fmla="*/ 2587 h 4387"/>
              <a:gd name="T30" fmla="*/ 2721 w 2763"/>
              <a:gd name="T31" fmla="*/ 2513 h 4387"/>
              <a:gd name="T32" fmla="*/ 2635 w 2763"/>
              <a:gd name="T33" fmla="*/ 2509 h 4387"/>
              <a:gd name="T34" fmla="*/ 2326 w 2763"/>
              <a:gd name="T35" fmla="*/ 2602 h 4387"/>
              <a:gd name="T36" fmla="*/ 2302 w 2763"/>
              <a:gd name="T37" fmla="*/ 2603 h 4387"/>
              <a:gd name="T38" fmla="*/ 2035 w 2763"/>
              <a:gd name="T39" fmla="*/ 2482 h 4387"/>
              <a:gd name="T40" fmla="*/ 2032 w 2763"/>
              <a:gd name="T41" fmla="*/ 2478 h 4387"/>
              <a:gd name="T42" fmla="*/ 2029 w 2763"/>
              <a:gd name="T43" fmla="*/ 2475 h 4387"/>
              <a:gd name="T44" fmla="*/ 2022 w 2763"/>
              <a:gd name="T45" fmla="*/ 2466 h 4387"/>
              <a:gd name="T46" fmla="*/ 2015 w 2763"/>
              <a:gd name="T47" fmla="*/ 2455 h 4387"/>
              <a:gd name="T48" fmla="*/ 2013 w 2763"/>
              <a:gd name="T49" fmla="*/ 2453 h 4387"/>
              <a:gd name="T50" fmla="*/ 1944 w 2763"/>
              <a:gd name="T51" fmla="*/ 2217 h 4387"/>
              <a:gd name="T52" fmla="*/ 1944 w 2763"/>
              <a:gd name="T53" fmla="*/ 2196 h 4387"/>
              <a:gd name="T54" fmla="*/ 2262 w 2763"/>
              <a:gd name="T55" fmla="*/ 1791 h 4387"/>
              <a:gd name="T56" fmla="*/ 2302 w 2763"/>
              <a:gd name="T57" fmla="*/ 1789 h 4387"/>
              <a:gd name="T58" fmla="*/ 2635 w 2763"/>
              <a:gd name="T59" fmla="*/ 1889 h 4387"/>
              <a:gd name="T60" fmla="*/ 2719 w 2763"/>
              <a:gd name="T61" fmla="*/ 1885 h 4387"/>
              <a:gd name="T62" fmla="*/ 2762 w 2763"/>
              <a:gd name="T63" fmla="*/ 1809 h 4387"/>
              <a:gd name="T64" fmla="*/ 1771 w 2763"/>
              <a:gd name="T65" fmla="*/ 818 h 4387"/>
              <a:gd name="T66" fmla="*/ 1752 w 2763"/>
              <a:gd name="T67" fmla="*/ 817 h 4387"/>
              <a:gd name="T68" fmla="*/ 1649 w 2763"/>
              <a:gd name="T69" fmla="*/ 750 h 4387"/>
              <a:gd name="T70" fmla="*/ 1636 w 2763"/>
              <a:gd name="T71" fmla="*/ 629 h 4387"/>
              <a:gd name="T72" fmla="*/ 1643 w 2763"/>
              <a:gd name="T73" fmla="*/ 613 h 4387"/>
              <a:gd name="T74" fmla="*/ 1664 w 2763"/>
              <a:gd name="T75" fmla="*/ 570 h 4387"/>
              <a:gd name="T76" fmla="*/ 1736 w 2763"/>
              <a:gd name="T77" fmla="*/ 304 h 4387"/>
              <a:gd name="T78" fmla="*/ 1635 w 2763"/>
              <a:gd name="T79" fmla="*/ 79 h 4387"/>
              <a:gd name="T80" fmla="*/ 1384 w 2763"/>
              <a:gd name="T81" fmla="*/ 0 h 4387"/>
              <a:gd name="T82" fmla="*/ 1133 w 2763"/>
              <a:gd name="T83" fmla="*/ 79 h 4387"/>
              <a:gd name="T84" fmla="*/ 1031 w 2763"/>
              <a:gd name="T85" fmla="*/ 304 h 4387"/>
              <a:gd name="T86" fmla="*/ 1120 w 2763"/>
              <a:gd name="T87" fmla="*/ 613 h 4387"/>
              <a:gd name="T88" fmla="*/ 1112 w 2763"/>
              <a:gd name="T89" fmla="*/ 752 h 4387"/>
              <a:gd name="T90" fmla="*/ 1090 w 2763"/>
              <a:gd name="T91" fmla="*/ 780 h 4387"/>
              <a:gd name="T92" fmla="*/ 993 w 2763"/>
              <a:gd name="T93" fmla="*/ 818 h 4387"/>
              <a:gd name="T94" fmla="*/ 2 w 2763"/>
              <a:gd name="T95" fmla="*/ 818 h 4387"/>
              <a:gd name="T96" fmla="*/ 0 w 2763"/>
              <a:gd name="T97" fmla="*/ 3134 h 4387"/>
              <a:gd name="T98" fmla="*/ 2 w 2763"/>
              <a:gd name="T99" fmla="*/ 3569 h 4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763" h="4387">
                <a:moveTo>
                  <a:pt x="2" y="3578"/>
                </a:moveTo>
                <a:lnTo>
                  <a:pt x="1043" y="3578"/>
                </a:lnTo>
                <a:lnTo>
                  <a:pt x="1043" y="3578"/>
                </a:lnTo>
                <a:cubicBezTo>
                  <a:pt x="1072" y="3589"/>
                  <a:pt x="1096" y="3610"/>
                  <a:pt x="1113" y="3637"/>
                </a:cubicBezTo>
                <a:lnTo>
                  <a:pt x="1113" y="3637"/>
                </a:lnTo>
                <a:cubicBezTo>
                  <a:pt x="1136" y="3674"/>
                  <a:pt x="1140" y="3718"/>
                  <a:pt x="1126" y="3758"/>
                </a:cubicBezTo>
                <a:lnTo>
                  <a:pt x="1126" y="3758"/>
                </a:lnTo>
                <a:cubicBezTo>
                  <a:pt x="1124" y="3763"/>
                  <a:pt x="1122" y="3769"/>
                  <a:pt x="1119" y="3774"/>
                </a:cubicBezTo>
                <a:lnTo>
                  <a:pt x="1119" y="3774"/>
                </a:lnTo>
                <a:cubicBezTo>
                  <a:pt x="1111" y="3788"/>
                  <a:pt x="1105" y="3803"/>
                  <a:pt x="1098" y="3817"/>
                </a:cubicBezTo>
                <a:lnTo>
                  <a:pt x="1098" y="3817"/>
                </a:lnTo>
                <a:cubicBezTo>
                  <a:pt x="1052" y="3918"/>
                  <a:pt x="1025" y="4015"/>
                  <a:pt x="1025" y="4082"/>
                </a:cubicBezTo>
                <a:lnTo>
                  <a:pt x="1025" y="4082"/>
                </a:lnTo>
                <a:cubicBezTo>
                  <a:pt x="1025" y="4176"/>
                  <a:pt x="1060" y="4254"/>
                  <a:pt x="1127" y="4307"/>
                </a:cubicBezTo>
                <a:lnTo>
                  <a:pt x="1127" y="4307"/>
                </a:lnTo>
                <a:cubicBezTo>
                  <a:pt x="1189" y="4359"/>
                  <a:pt x="1278" y="4386"/>
                  <a:pt x="1378" y="4386"/>
                </a:cubicBezTo>
                <a:lnTo>
                  <a:pt x="1378" y="4386"/>
                </a:lnTo>
                <a:cubicBezTo>
                  <a:pt x="1478" y="4386"/>
                  <a:pt x="1567" y="4359"/>
                  <a:pt x="1629" y="4307"/>
                </a:cubicBezTo>
                <a:lnTo>
                  <a:pt x="1629" y="4307"/>
                </a:lnTo>
                <a:cubicBezTo>
                  <a:pt x="1696" y="4254"/>
                  <a:pt x="1731" y="4176"/>
                  <a:pt x="1731" y="4082"/>
                </a:cubicBezTo>
                <a:lnTo>
                  <a:pt x="1731" y="4082"/>
                </a:lnTo>
                <a:cubicBezTo>
                  <a:pt x="1731" y="4003"/>
                  <a:pt x="1698" y="3887"/>
                  <a:pt x="1642" y="3774"/>
                </a:cubicBezTo>
                <a:lnTo>
                  <a:pt x="1642" y="3774"/>
                </a:lnTo>
                <a:cubicBezTo>
                  <a:pt x="1621" y="3729"/>
                  <a:pt x="1623" y="3677"/>
                  <a:pt x="1650" y="3635"/>
                </a:cubicBezTo>
                <a:lnTo>
                  <a:pt x="1650" y="3635"/>
                </a:lnTo>
                <a:cubicBezTo>
                  <a:pt x="1656" y="3624"/>
                  <a:pt x="1663" y="3615"/>
                  <a:pt x="1672" y="3607"/>
                </a:cubicBezTo>
                <a:lnTo>
                  <a:pt x="1672" y="3607"/>
                </a:lnTo>
                <a:cubicBezTo>
                  <a:pt x="1686" y="3594"/>
                  <a:pt x="1701" y="3585"/>
                  <a:pt x="1718" y="3578"/>
                </a:cubicBezTo>
                <a:lnTo>
                  <a:pt x="2762" y="3578"/>
                </a:lnTo>
                <a:lnTo>
                  <a:pt x="2762" y="2587"/>
                </a:lnTo>
                <a:lnTo>
                  <a:pt x="2762" y="2587"/>
                </a:lnTo>
                <a:cubicBezTo>
                  <a:pt x="2761" y="2557"/>
                  <a:pt x="2747" y="2530"/>
                  <a:pt x="2721" y="2513"/>
                </a:cubicBezTo>
                <a:lnTo>
                  <a:pt x="2721" y="2513"/>
                </a:lnTo>
                <a:cubicBezTo>
                  <a:pt x="2695" y="2497"/>
                  <a:pt x="2662" y="2495"/>
                  <a:pt x="2635" y="2509"/>
                </a:cubicBezTo>
                <a:lnTo>
                  <a:pt x="2635" y="2509"/>
                </a:lnTo>
                <a:cubicBezTo>
                  <a:pt x="2523" y="2563"/>
                  <a:pt x="2412" y="2597"/>
                  <a:pt x="2326" y="2602"/>
                </a:cubicBezTo>
                <a:lnTo>
                  <a:pt x="2326" y="2602"/>
                </a:lnTo>
                <a:cubicBezTo>
                  <a:pt x="2318" y="2603"/>
                  <a:pt x="2309" y="2603"/>
                  <a:pt x="2302" y="2603"/>
                </a:cubicBezTo>
                <a:lnTo>
                  <a:pt x="2302" y="2603"/>
                </a:lnTo>
                <a:cubicBezTo>
                  <a:pt x="2191" y="2603"/>
                  <a:pt x="2099" y="2561"/>
                  <a:pt x="2035" y="2482"/>
                </a:cubicBezTo>
                <a:lnTo>
                  <a:pt x="2035" y="2482"/>
                </a:lnTo>
                <a:cubicBezTo>
                  <a:pt x="2034" y="2481"/>
                  <a:pt x="2033" y="2479"/>
                  <a:pt x="2032" y="2478"/>
                </a:cubicBezTo>
                <a:lnTo>
                  <a:pt x="2032" y="2478"/>
                </a:lnTo>
                <a:cubicBezTo>
                  <a:pt x="2031" y="2477"/>
                  <a:pt x="2030" y="2476"/>
                  <a:pt x="2029" y="2475"/>
                </a:cubicBezTo>
                <a:lnTo>
                  <a:pt x="2029" y="2475"/>
                </a:lnTo>
                <a:cubicBezTo>
                  <a:pt x="2027" y="2472"/>
                  <a:pt x="2024" y="2468"/>
                  <a:pt x="2022" y="2466"/>
                </a:cubicBezTo>
                <a:lnTo>
                  <a:pt x="2022" y="2466"/>
                </a:lnTo>
                <a:cubicBezTo>
                  <a:pt x="2019" y="2462"/>
                  <a:pt x="2018" y="2459"/>
                  <a:pt x="2015" y="2455"/>
                </a:cubicBezTo>
                <a:lnTo>
                  <a:pt x="2015" y="2455"/>
                </a:lnTo>
                <a:cubicBezTo>
                  <a:pt x="2014" y="2455"/>
                  <a:pt x="2014" y="2453"/>
                  <a:pt x="2013" y="2453"/>
                </a:cubicBezTo>
                <a:lnTo>
                  <a:pt x="2013" y="2453"/>
                </a:lnTo>
                <a:cubicBezTo>
                  <a:pt x="1972" y="2390"/>
                  <a:pt x="1947" y="2310"/>
                  <a:pt x="1944" y="2217"/>
                </a:cubicBezTo>
                <a:lnTo>
                  <a:pt x="1944" y="2217"/>
                </a:lnTo>
                <a:cubicBezTo>
                  <a:pt x="1944" y="2210"/>
                  <a:pt x="1944" y="2203"/>
                  <a:pt x="1944" y="2196"/>
                </a:cubicBezTo>
                <a:lnTo>
                  <a:pt x="1944" y="2196"/>
                </a:lnTo>
                <a:cubicBezTo>
                  <a:pt x="1944" y="1968"/>
                  <a:pt x="2070" y="1810"/>
                  <a:pt x="2262" y="1791"/>
                </a:cubicBezTo>
                <a:lnTo>
                  <a:pt x="2262" y="1791"/>
                </a:lnTo>
                <a:cubicBezTo>
                  <a:pt x="2275" y="1790"/>
                  <a:pt x="2289" y="1789"/>
                  <a:pt x="2302" y="1789"/>
                </a:cubicBezTo>
                <a:lnTo>
                  <a:pt x="2302" y="1789"/>
                </a:lnTo>
                <a:cubicBezTo>
                  <a:pt x="2390" y="1789"/>
                  <a:pt x="2511" y="1825"/>
                  <a:pt x="2635" y="1889"/>
                </a:cubicBezTo>
                <a:lnTo>
                  <a:pt x="2635" y="1889"/>
                </a:lnTo>
                <a:cubicBezTo>
                  <a:pt x="2662" y="1902"/>
                  <a:pt x="2693" y="1901"/>
                  <a:pt x="2719" y="1885"/>
                </a:cubicBezTo>
                <a:lnTo>
                  <a:pt x="2719" y="1885"/>
                </a:lnTo>
                <a:cubicBezTo>
                  <a:pt x="2746" y="1869"/>
                  <a:pt x="2762" y="1840"/>
                  <a:pt x="2762" y="1809"/>
                </a:cubicBezTo>
                <a:lnTo>
                  <a:pt x="2762" y="818"/>
                </a:lnTo>
                <a:lnTo>
                  <a:pt x="1771" y="818"/>
                </a:lnTo>
                <a:lnTo>
                  <a:pt x="1771" y="818"/>
                </a:lnTo>
                <a:cubicBezTo>
                  <a:pt x="1765" y="818"/>
                  <a:pt x="1758" y="818"/>
                  <a:pt x="1752" y="817"/>
                </a:cubicBezTo>
                <a:lnTo>
                  <a:pt x="1752" y="817"/>
                </a:lnTo>
                <a:cubicBezTo>
                  <a:pt x="1709" y="812"/>
                  <a:pt x="1671" y="787"/>
                  <a:pt x="1649" y="750"/>
                </a:cubicBezTo>
                <a:lnTo>
                  <a:pt x="1649" y="750"/>
                </a:lnTo>
                <a:cubicBezTo>
                  <a:pt x="1626" y="713"/>
                  <a:pt x="1622" y="669"/>
                  <a:pt x="1636" y="629"/>
                </a:cubicBezTo>
                <a:lnTo>
                  <a:pt x="1636" y="629"/>
                </a:lnTo>
                <a:cubicBezTo>
                  <a:pt x="1638" y="624"/>
                  <a:pt x="1640" y="619"/>
                  <a:pt x="1643" y="613"/>
                </a:cubicBezTo>
                <a:lnTo>
                  <a:pt x="1643" y="613"/>
                </a:lnTo>
                <a:cubicBezTo>
                  <a:pt x="1651" y="598"/>
                  <a:pt x="1657" y="584"/>
                  <a:pt x="1664" y="570"/>
                </a:cubicBezTo>
                <a:lnTo>
                  <a:pt x="1664" y="570"/>
                </a:lnTo>
                <a:cubicBezTo>
                  <a:pt x="1710" y="469"/>
                  <a:pt x="1736" y="373"/>
                  <a:pt x="1736" y="304"/>
                </a:cubicBezTo>
                <a:lnTo>
                  <a:pt x="1736" y="304"/>
                </a:lnTo>
                <a:cubicBezTo>
                  <a:pt x="1736" y="211"/>
                  <a:pt x="1702" y="133"/>
                  <a:pt x="1635" y="79"/>
                </a:cubicBezTo>
                <a:lnTo>
                  <a:pt x="1635" y="79"/>
                </a:lnTo>
                <a:cubicBezTo>
                  <a:pt x="1573" y="29"/>
                  <a:pt x="1484" y="0"/>
                  <a:pt x="1384" y="0"/>
                </a:cubicBezTo>
                <a:lnTo>
                  <a:pt x="1384" y="0"/>
                </a:lnTo>
                <a:cubicBezTo>
                  <a:pt x="1284" y="0"/>
                  <a:pt x="1195" y="29"/>
                  <a:pt x="1133" y="79"/>
                </a:cubicBezTo>
                <a:lnTo>
                  <a:pt x="1133" y="79"/>
                </a:lnTo>
                <a:cubicBezTo>
                  <a:pt x="1066" y="133"/>
                  <a:pt x="1031" y="211"/>
                  <a:pt x="1031" y="304"/>
                </a:cubicBezTo>
                <a:lnTo>
                  <a:pt x="1031" y="304"/>
                </a:lnTo>
                <a:cubicBezTo>
                  <a:pt x="1031" y="384"/>
                  <a:pt x="1064" y="500"/>
                  <a:pt x="1120" y="613"/>
                </a:cubicBezTo>
                <a:lnTo>
                  <a:pt x="1120" y="613"/>
                </a:lnTo>
                <a:cubicBezTo>
                  <a:pt x="1141" y="658"/>
                  <a:pt x="1139" y="710"/>
                  <a:pt x="1112" y="752"/>
                </a:cubicBezTo>
                <a:lnTo>
                  <a:pt x="1112" y="752"/>
                </a:lnTo>
                <a:cubicBezTo>
                  <a:pt x="1106" y="762"/>
                  <a:pt x="1099" y="772"/>
                  <a:pt x="1090" y="780"/>
                </a:cubicBezTo>
                <a:lnTo>
                  <a:pt x="1090" y="780"/>
                </a:lnTo>
                <a:cubicBezTo>
                  <a:pt x="1064" y="805"/>
                  <a:pt x="1029" y="818"/>
                  <a:pt x="993" y="818"/>
                </a:cubicBezTo>
                <a:lnTo>
                  <a:pt x="993" y="818"/>
                </a:lnTo>
                <a:lnTo>
                  <a:pt x="2" y="818"/>
                </a:lnTo>
                <a:lnTo>
                  <a:pt x="2" y="3134"/>
                </a:lnTo>
                <a:lnTo>
                  <a:pt x="0" y="3134"/>
                </a:lnTo>
                <a:lnTo>
                  <a:pt x="0" y="3569"/>
                </a:lnTo>
                <a:lnTo>
                  <a:pt x="2" y="3569"/>
                </a:lnTo>
                <a:lnTo>
                  <a:pt x="2" y="357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0" name="Freeform 4">
            <a:extLst>
              <a:ext uri="{FF2B5EF4-FFF2-40B4-BE49-F238E27FC236}">
                <a16:creationId xmlns:a16="http://schemas.microsoft.com/office/drawing/2014/main" id="{8BEE6FD2-22A4-3C47-AA58-04143ACF4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6028" y="4874803"/>
            <a:ext cx="5477140" cy="3471967"/>
          </a:xfrm>
          <a:custGeom>
            <a:avLst/>
            <a:gdLst>
              <a:gd name="T0" fmla="*/ 4315 w 4395"/>
              <a:gd name="T1" fmla="*/ 1153 h 2786"/>
              <a:gd name="T2" fmla="*/ 4090 w 4395"/>
              <a:gd name="T3" fmla="*/ 1052 h 2786"/>
              <a:gd name="T4" fmla="*/ 3781 w 4395"/>
              <a:gd name="T5" fmla="*/ 1141 h 2786"/>
              <a:gd name="T6" fmla="*/ 3642 w 4395"/>
              <a:gd name="T7" fmla="*/ 1134 h 2786"/>
              <a:gd name="T8" fmla="*/ 3614 w 4395"/>
              <a:gd name="T9" fmla="*/ 1111 h 2786"/>
              <a:gd name="T10" fmla="*/ 3576 w 4395"/>
              <a:gd name="T11" fmla="*/ 1014 h 2786"/>
              <a:gd name="T12" fmla="*/ 3576 w 4395"/>
              <a:gd name="T13" fmla="*/ 0 h 2786"/>
              <a:gd name="T14" fmla="*/ 817 w 4395"/>
              <a:gd name="T15" fmla="*/ 23 h 2786"/>
              <a:gd name="T16" fmla="*/ 817 w 4395"/>
              <a:gd name="T17" fmla="*/ 1035 h 2786"/>
              <a:gd name="T18" fmla="*/ 817 w 4395"/>
              <a:gd name="T19" fmla="*/ 1036 h 2786"/>
              <a:gd name="T20" fmla="*/ 750 w 4395"/>
              <a:gd name="T21" fmla="*/ 1139 h 2786"/>
              <a:gd name="T22" fmla="*/ 629 w 4395"/>
              <a:gd name="T23" fmla="*/ 1152 h 2786"/>
              <a:gd name="T24" fmla="*/ 613 w 4395"/>
              <a:gd name="T25" fmla="*/ 1145 h 2786"/>
              <a:gd name="T26" fmla="*/ 569 w 4395"/>
              <a:gd name="T27" fmla="*/ 1124 h 2786"/>
              <a:gd name="T28" fmla="*/ 304 w 4395"/>
              <a:gd name="T29" fmla="*/ 1051 h 2786"/>
              <a:gd name="T30" fmla="*/ 79 w 4395"/>
              <a:gd name="T31" fmla="*/ 1153 h 2786"/>
              <a:gd name="T32" fmla="*/ 0 w 4395"/>
              <a:gd name="T33" fmla="*/ 1404 h 2786"/>
              <a:gd name="T34" fmla="*/ 79 w 4395"/>
              <a:gd name="T35" fmla="*/ 1654 h 2786"/>
              <a:gd name="T36" fmla="*/ 304 w 4395"/>
              <a:gd name="T37" fmla="*/ 1755 h 2786"/>
              <a:gd name="T38" fmla="*/ 613 w 4395"/>
              <a:gd name="T39" fmla="*/ 1667 h 2786"/>
              <a:gd name="T40" fmla="*/ 751 w 4395"/>
              <a:gd name="T41" fmla="*/ 1674 h 2786"/>
              <a:gd name="T42" fmla="*/ 780 w 4395"/>
              <a:gd name="T43" fmla="*/ 1697 h 2786"/>
              <a:gd name="T44" fmla="*/ 817 w 4395"/>
              <a:gd name="T45" fmla="*/ 2781 h 2786"/>
              <a:gd name="T46" fmla="*/ 818 w 4395"/>
              <a:gd name="T47" fmla="*/ 2785 h 2786"/>
              <a:gd name="T48" fmla="*/ 1252 w 4395"/>
              <a:gd name="T49" fmla="*/ 2781 h 2786"/>
              <a:gd name="T50" fmla="*/ 1808 w 4395"/>
              <a:gd name="T51" fmla="*/ 2781 h 2786"/>
              <a:gd name="T52" fmla="*/ 1882 w 4395"/>
              <a:gd name="T53" fmla="*/ 2741 h 2786"/>
              <a:gd name="T54" fmla="*/ 1886 w 4395"/>
              <a:gd name="T55" fmla="*/ 2655 h 2786"/>
              <a:gd name="T56" fmla="*/ 1793 w 4395"/>
              <a:gd name="T57" fmla="*/ 2346 h 2786"/>
              <a:gd name="T58" fmla="*/ 1792 w 4395"/>
              <a:gd name="T59" fmla="*/ 2322 h 2786"/>
              <a:gd name="T60" fmla="*/ 1914 w 4395"/>
              <a:gd name="T61" fmla="*/ 2055 h 2786"/>
              <a:gd name="T62" fmla="*/ 1917 w 4395"/>
              <a:gd name="T63" fmla="*/ 2052 h 2786"/>
              <a:gd name="T64" fmla="*/ 1920 w 4395"/>
              <a:gd name="T65" fmla="*/ 2049 h 2786"/>
              <a:gd name="T66" fmla="*/ 1929 w 4395"/>
              <a:gd name="T67" fmla="*/ 2042 h 2786"/>
              <a:gd name="T68" fmla="*/ 1940 w 4395"/>
              <a:gd name="T69" fmla="*/ 2035 h 2786"/>
              <a:gd name="T70" fmla="*/ 1942 w 4395"/>
              <a:gd name="T71" fmla="*/ 2033 h 2786"/>
              <a:gd name="T72" fmla="*/ 2178 w 4395"/>
              <a:gd name="T73" fmla="*/ 1964 h 2786"/>
              <a:gd name="T74" fmla="*/ 2199 w 4395"/>
              <a:gd name="T75" fmla="*/ 1964 h 2786"/>
              <a:gd name="T76" fmla="*/ 2604 w 4395"/>
              <a:gd name="T77" fmla="*/ 2283 h 2786"/>
              <a:gd name="T78" fmla="*/ 2606 w 4395"/>
              <a:gd name="T79" fmla="*/ 2322 h 2786"/>
              <a:gd name="T80" fmla="*/ 2507 w 4395"/>
              <a:gd name="T81" fmla="*/ 2655 h 2786"/>
              <a:gd name="T82" fmla="*/ 2510 w 4395"/>
              <a:gd name="T83" fmla="*/ 2739 h 2786"/>
              <a:gd name="T84" fmla="*/ 3576 w 4395"/>
              <a:gd name="T85" fmla="*/ 2781 h 2786"/>
              <a:gd name="T86" fmla="*/ 3576 w 4395"/>
              <a:gd name="T87" fmla="*/ 1791 h 2786"/>
              <a:gd name="T88" fmla="*/ 3578 w 4395"/>
              <a:gd name="T89" fmla="*/ 1773 h 2786"/>
              <a:gd name="T90" fmla="*/ 3644 w 4395"/>
              <a:gd name="T91" fmla="*/ 1669 h 2786"/>
              <a:gd name="T92" fmla="*/ 3764 w 4395"/>
              <a:gd name="T93" fmla="*/ 1656 h 2786"/>
              <a:gd name="T94" fmla="*/ 3781 w 4395"/>
              <a:gd name="T95" fmla="*/ 1663 h 2786"/>
              <a:gd name="T96" fmla="*/ 3824 w 4395"/>
              <a:gd name="T97" fmla="*/ 1684 h 2786"/>
              <a:gd name="T98" fmla="*/ 4090 w 4395"/>
              <a:gd name="T99" fmla="*/ 1757 h 2786"/>
              <a:gd name="T100" fmla="*/ 4315 w 4395"/>
              <a:gd name="T101" fmla="*/ 1656 h 2786"/>
              <a:gd name="T102" fmla="*/ 4394 w 4395"/>
              <a:gd name="T103" fmla="*/ 1405 h 2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395" h="2786">
                <a:moveTo>
                  <a:pt x="4315" y="1153"/>
                </a:moveTo>
                <a:lnTo>
                  <a:pt x="4315" y="1153"/>
                </a:lnTo>
                <a:cubicBezTo>
                  <a:pt x="4261" y="1087"/>
                  <a:pt x="4183" y="1052"/>
                  <a:pt x="4090" y="1052"/>
                </a:cubicBezTo>
                <a:lnTo>
                  <a:pt x="4090" y="1052"/>
                </a:lnTo>
                <a:cubicBezTo>
                  <a:pt x="4010" y="1052"/>
                  <a:pt x="3894" y="1085"/>
                  <a:pt x="3781" y="1141"/>
                </a:cubicBezTo>
                <a:lnTo>
                  <a:pt x="3781" y="1141"/>
                </a:lnTo>
                <a:cubicBezTo>
                  <a:pt x="3735" y="1163"/>
                  <a:pt x="3684" y="1160"/>
                  <a:pt x="3642" y="1134"/>
                </a:cubicBezTo>
                <a:lnTo>
                  <a:pt x="3642" y="1134"/>
                </a:lnTo>
                <a:cubicBezTo>
                  <a:pt x="3632" y="1127"/>
                  <a:pt x="3622" y="1120"/>
                  <a:pt x="3614" y="1111"/>
                </a:cubicBezTo>
                <a:lnTo>
                  <a:pt x="3614" y="1111"/>
                </a:lnTo>
                <a:cubicBezTo>
                  <a:pt x="3590" y="1085"/>
                  <a:pt x="3576" y="1051"/>
                  <a:pt x="3576" y="1014"/>
                </a:cubicBezTo>
                <a:lnTo>
                  <a:pt x="3576" y="1014"/>
                </a:lnTo>
                <a:lnTo>
                  <a:pt x="3576" y="128"/>
                </a:lnTo>
                <a:lnTo>
                  <a:pt x="3576" y="0"/>
                </a:lnTo>
                <a:lnTo>
                  <a:pt x="817" y="0"/>
                </a:lnTo>
                <a:lnTo>
                  <a:pt x="817" y="23"/>
                </a:lnTo>
                <a:lnTo>
                  <a:pt x="817" y="1035"/>
                </a:lnTo>
                <a:lnTo>
                  <a:pt x="817" y="1035"/>
                </a:lnTo>
                <a:cubicBezTo>
                  <a:pt x="817" y="1035"/>
                  <a:pt x="817" y="1035"/>
                  <a:pt x="817" y="1036"/>
                </a:cubicBezTo>
                <a:lnTo>
                  <a:pt x="817" y="1036"/>
                </a:lnTo>
                <a:cubicBezTo>
                  <a:pt x="812" y="1078"/>
                  <a:pt x="787" y="1116"/>
                  <a:pt x="750" y="1139"/>
                </a:cubicBezTo>
                <a:lnTo>
                  <a:pt x="750" y="1139"/>
                </a:lnTo>
                <a:cubicBezTo>
                  <a:pt x="713" y="1161"/>
                  <a:pt x="669" y="1166"/>
                  <a:pt x="629" y="1152"/>
                </a:cubicBezTo>
                <a:lnTo>
                  <a:pt x="629" y="1152"/>
                </a:lnTo>
                <a:cubicBezTo>
                  <a:pt x="624" y="1150"/>
                  <a:pt x="618" y="1147"/>
                  <a:pt x="613" y="1145"/>
                </a:cubicBezTo>
                <a:lnTo>
                  <a:pt x="613" y="1145"/>
                </a:lnTo>
                <a:cubicBezTo>
                  <a:pt x="598" y="1137"/>
                  <a:pt x="583" y="1131"/>
                  <a:pt x="569" y="1124"/>
                </a:cubicBezTo>
                <a:lnTo>
                  <a:pt x="569" y="1124"/>
                </a:lnTo>
                <a:cubicBezTo>
                  <a:pt x="469" y="1078"/>
                  <a:pt x="372" y="1051"/>
                  <a:pt x="304" y="1051"/>
                </a:cubicBezTo>
                <a:lnTo>
                  <a:pt x="304" y="1051"/>
                </a:lnTo>
                <a:cubicBezTo>
                  <a:pt x="210" y="1051"/>
                  <a:pt x="133" y="1086"/>
                  <a:pt x="79" y="1153"/>
                </a:cubicBezTo>
                <a:lnTo>
                  <a:pt x="79" y="1153"/>
                </a:lnTo>
                <a:cubicBezTo>
                  <a:pt x="28" y="1215"/>
                  <a:pt x="0" y="1304"/>
                  <a:pt x="0" y="1404"/>
                </a:cubicBezTo>
                <a:lnTo>
                  <a:pt x="0" y="1404"/>
                </a:lnTo>
                <a:cubicBezTo>
                  <a:pt x="0" y="1504"/>
                  <a:pt x="28" y="1593"/>
                  <a:pt x="79" y="1654"/>
                </a:cubicBezTo>
                <a:lnTo>
                  <a:pt x="79" y="1654"/>
                </a:lnTo>
                <a:cubicBezTo>
                  <a:pt x="133" y="1721"/>
                  <a:pt x="210" y="1755"/>
                  <a:pt x="304" y="1755"/>
                </a:cubicBezTo>
                <a:lnTo>
                  <a:pt x="304" y="1755"/>
                </a:lnTo>
                <a:cubicBezTo>
                  <a:pt x="384" y="1755"/>
                  <a:pt x="499" y="1722"/>
                  <a:pt x="613" y="1667"/>
                </a:cubicBezTo>
                <a:lnTo>
                  <a:pt x="613" y="1667"/>
                </a:lnTo>
                <a:cubicBezTo>
                  <a:pt x="658" y="1645"/>
                  <a:pt x="710" y="1648"/>
                  <a:pt x="751" y="1674"/>
                </a:cubicBezTo>
                <a:lnTo>
                  <a:pt x="751" y="1674"/>
                </a:lnTo>
                <a:cubicBezTo>
                  <a:pt x="762" y="1681"/>
                  <a:pt x="771" y="1689"/>
                  <a:pt x="780" y="1697"/>
                </a:cubicBezTo>
                <a:lnTo>
                  <a:pt x="780" y="1697"/>
                </a:lnTo>
                <a:cubicBezTo>
                  <a:pt x="800" y="1719"/>
                  <a:pt x="813" y="1747"/>
                  <a:pt x="817" y="1777"/>
                </a:cubicBezTo>
                <a:lnTo>
                  <a:pt x="817" y="2781"/>
                </a:lnTo>
                <a:lnTo>
                  <a:pt x="818" y="2781"/>
                </a:lnTo>
                <a:lnTo>
                  <a:pt x="818" y="2785"/>
                </a:lnTo>
                <a:lnTo>
                  <a:pt x="1252" y="2785"/>
                </a:lnTo>
                <a:lnTo>
                  <a:pt x="1252" y="2781"/>
                </a:lnTo>
                <a:lnTo>
                  <a:pt x="1808" y="2781"/>
                </a:lnTo>
                <a:lnTo>
                  <a:pt x="1808" y="2781"/>
                </a:lnTo>
                <a:cubicBezTo>
                  <a:pt x="1838" y="2781"/>
                  <a:pt x="1865" y="2767"/>
                  <a:pt x="1882" y="2741"/>
                </a:cubicBezTo>
                <a:lnTo>
                  <a:pt x="1882" y="2741"/>
                </a:lnTo>
                <a:cubicBezTo>
                  <a:pt x="1898" y="2715"/>
                  <a:pt x="1899" y="2682"/>
                  <a:pt x="1886" y="2655"/>
                </a:cubicBezTo>
                <a:lnTo>
                  <a:pt x="1886" y="2655"/>
                </a:lnTo>
                <a:cubicBezTo>
                  <a:pt x="1831" y="2543"/>
                  <a:pt x="1799" y="2432"/>
                  <a:pt x="1793" y="2346"/>
                </a:cubicBezTo>
                <a:lnTo>
                  <a:pt x="1793" y="2346"/>
                </a:lnTo>
                <a:cubicBezTo>
                  <a:pt x="1792" y="2338"/>
                  <a:pt x="1792" y="2330"/>
                  <a:pt x="1792" y="2322"/>
                </a:cubicBezTo>
                <a:lnTo>
                  <a:pt x="1792" y="2322"/>
                </a:lnTo>
                <a:cubicBezTo>
                  <a:pt x="1792" y="2211"/>
                  <a:pt x="1834" y="2119"/>
                  <a:pt x="1914" y="2055"/>
                </a:cubicBezTo>
                <a:lnTo>
                  <a:pt x="1914" y="2055"/>
                </a:lnTo>
                <a:cubicBezTo>
                  <a:pt x="1915" y="2054"/>
                  <a:pt x="1916" y="2053"/>
                  <a:pt x="1917" y="2052"/>
                </a:cubicBezTo>
                <a:lnTo>
                  <a:pt x="1917" y="2052"/>
                </a:lnTo>
                <a:cubicBezTo>
                  <a:pt x="1918" y="2051"/>
                  <a:pt x="1919" y="2050"/>
                  <a:pt x="1920" y="2049"/>
                </a:cubicBezTo>
                <a:lnTo>
                  <a:pt x="1920" y="2049"/>
                </a:lnTo>
                <a:cubicBezTo>
                  <a:pt x="1923" y="2047"/>
                  <a:pt x="1926" y="2044"/>
                  <a:pt x="1929" y="2042"/>
                </a:cubicBezTo>
                <a:lnTo>
                  <a:pt x="1929" y="2042"/>
                </a:lnTo>
                <a:cubicBezTo>
                  <a:pt x="1933" y="2040"/>
                  <a:pt x="1937" y="2037"/>
                  <a:pt x="1940" y="2035"/>
                </a:cubicBezTo>
                <a:lnTo>
                  <a:pt x="1940" y="2035"/>
                </a:lnTo>
                <a:cubicBezTo>
                  <a:pt x="1941" y="2035"/>
                  <a:pt x="1942" y="2034"/>
                  <a:pt x="1942" y="2033"/>
                </a:cubicBezTo>
                <a:lnTo>
                  <a:pt x="1942" y="2033"/>
                </a:lnTo>
                <a:cubicBezTo>
                  <a:pt x="2005" y="1992"/>
                  <a:pt x="2085" y="1968"/>
                  <a:pt x="2178" y="1964"/>
                </a:cubicBezTo>
                <a:lnTo>
                  <a:pt x="2178" y="1964"/>
                </a:lnTo>
                <a:cubicBezTo>
                  <a:pt x="2184" y="1964"/>
                  <a:pt x="2192" y="1964"/>
                  <a:pt x="2199" y="1964"/>
                </a:cubicBezTo>
                <a:lnTo>
                  <a:pt x="2199" y="1964"/>
                </a:lnTo>
                <a:cubicBezTo>
                  <a:pt x="2427" y="1964"/>
                  <a:pt x="2585" y="2090"/>
                  <a:pt x="2604" y="2283"/>
                </a:cubicBezTo>
                <a:lnTo>
                  <a:pt x="2604" y="2283"/>
                </a:lnTo>
                <a:cubicBezTo>
                  <a:pt x="2605" y="2295"/>
                  <a:pt x="2606" y="2309"/>
                  <a:pt x="2606" y="2322"/>
                </a:cubicBezTo>
                <a:lnTo>
                  <a:pt x="2606" y="2322"/>
                </a:lnTo>
                <a:cubicBezTo>
                  <a:pt x="2606" y="2409"/>
                  <a:pt x="2570" y="2531"/>
                  <a:pt x="2507" y="2655"/>
                </a:cubicBezTo>
                <a:lnTo>
                  <a:pt x="2507" y="2655"/>
                </a:lnTo>
                <a:cubicBezTo>
                  <a:pt x="2493" y="2682"/>
                  <a:pt x="2495" y="2714"/>
                  <a:pt x="2510" y="2739"/>
                </a:cubicBezTo>
                <a:lnTo>
                  <a:pt x="2510" y="2739"/>
                </a:lnTo>
                <a:cubicBezTo>
                  <a:pt x="2526" y="2766"/>
                  <a:pt x="2554" y="2781"/>
                  <a:pt x="2586" y="2781"/>
                </a:cubicBezTo>
                <a:lnTo>
                  <a:pt x="3576" y="2781"/>
                </a:lnTo>
                <a:lnTo>
                  <a:pt x="3576" y="1791"/>
                </a:lnTo>
                <a:lnTo>
                  <a:pt x="3576" y="1791"/>
                </a:lnTo>
                <a:cubicBezTo>
                  <a:pt x="3577" y="1785"/>
                  <a:pt x="3577" y="1779"/>
                  <a:pt x="3578" y="1773"/>
                </a:cubicBezTo>
                <a:lnTo>
                  <a:pt x="3578" y="1773"/>
                </a:lnTo>
                <a:cubicBezTo>
                  <a:pt x="3583" y="1730"/>
                  <a:pt x="3607" y="1692"/>
                  <a:pt x="3644" y="1669"/>
                </a:cubicBezTo>
                <a:lnTo>
                  <a:pt x="3644" y="1669"/>
                </a:lnTo>
                <a:cubicBezTo>
                  <a:pt x="3681" y="1647"/>
                  <a:pt x="3724" y="1642"/>
                  <a:pt x="3764" y="1656"/>
                </a:cubicBezTo>
                <a:lnTo>
                  <a:pt x="3764" y="1656"/>
                </a:lnTo>
                <a:cubicBezTo>
                  <a:pt x="3770" y="1658"/>
                  <a:pt x="3776" y="1660"/>
                  <a:pt x="3781" y="1663"/>
                </a:cubicBezTo>
                <a:lnTo>
                  <a:pt x="3781" y="1663"/>
                </a:lnTo>
                <a:cubicBezTo>
                  <a:pt x="3796" y="1670"/>
                  <a:pt x="3810" y="1678"/>
                  <a:pt x="3824" y="1684"/>
                </a:cubicBezTo>
                <a:lnTo>
                  <a:pt x="3824" y="1684"/>
                </a:lnTo>
                <a:cubicBezTo>
                  <a:pt x="3924" y="1730"/>
                  <a:pt x="4021" y="1757"/>
                  <a:pt x="4090" y="1757"/>
                </a:cubicBezTo>
                <a:lnTo>
                  <a:pt x="4090" y="1757"/>
                </a:lnTo>
                <a:cubicBezTo>
                  <a:pt x="4183" y="1757"/>
                  <a:pt x="4261" y="1722"/>
                  <a:pt x="4315" y="1656"/>
                </a:cubicBezTo>
                <a:lnTo>
                  <a:pt x="4315" y="1656"/>
                </a:lnTo>
                <a:cubicBezTo>
                  <a:pt x="4365" y="1593"/>
                  <a:pt x="4394" y="1505"/>
                  <a:pt x="4394" y="1405"/>
                </a:cubicBezTo>
                <a:lnTo>
                  <a:pt x="4394" y="1405"/>
                </a:lnTo>
                <a:cubicBezTo>
                  <a:pt x="4394" y="1306"/>
                  <a:pt x="4365" y="1216"/>
                  <a:pt x="4315" y="11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FA04CF0B-7E0E-EB4F-B7B5-301341CEB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5307" y="3858489"/>
            <a:ext cx="3439006" cy="5504605"/>
          </a:xfrm>
          <a:custGeom>
            <a:avLst/>
            <a:gdLst>
              <a:gd name="T0" fmla="*/ 2757 w 2762"/>
              <a:gd name="T1" fmla="*/ 818 h 4419"/>
              <a:gd name="T2" fmla="*/ 1766 w 2762"/>
              <a:gd name="T3" fmla="*/ 818 h 4419"/>
              <a:gd name="T4" fmla="*/ 1747 w 2762"/>
              <a:gd name="T5" fmla="*/ 817 h 4419"/>
              <a:gd name="T6" fmla="*/ 1644 w 2762"/>
              <a:gd name="T7" fmla="*/ 749 h 4419"/>
              <a:gd name="T8" fmla="*/ 1631 w 2762"/>
              <a:gd name="T9" fmla="*/ 629 h 4419"/>
              <a:gd name="T10" fmla="*/ 1638 w 2762"/>
              <a:gd name="T11" fmla="*/ 612 h 4419"/>
              <a:gd name="T12" fmla="*/ 1659 w 2762"/>
              <a:gd name="T13" fmla="*/ 569 h 4419"/>
              <a:gd name="T14" fmla="*/ 1732 w 2762"/>
              <a:gd name="T15" fmla="*/ 304 h 4419"/>
              <a:gd name="T16" fmla="*/ 1630 w 2762"/>
              <a:gd name="T17" fmla="*/ 79 h 4419"/>
              <a:gd name="T18" fmla="*/ 1379 w 2762"/>
              <a:gd name="T19" fmla="*/ 0 h 4419"/>
              <a:gd name="T20" fmla="*/ 1128 w 2762"/>
              <a:gd name="T21" fmla="*/ 79 h 4419"/>
              <a:gd name="T22" fmla="*/ 1026 w 2762"/>
              <a:gd name="T23" fmla="*/ 304 h 4419"/>
              <a:gd name="T24" fmla="*/ 1115 w 2762"/>
              <a:gd name="T25" fmla="*/ 613 h 4419"/>
              <a:gd name="T26" fmla="*/ 1107 w 2762"/>
              <a:gd name="T27" fmla="*/ 751 h 4419"/>
              <a:gd name="T28" fmla="*/ 1085 w 2762"/>
              <a:gd name="T29" fmla="*/ 779 h 4419"/>
              <a:gd name="T30" fmla="*/ 987 w 2762"/>
              <a:gd name="T31" fmla="*/ 818 h 4419"/>
              <a:gd name="T32" fmla="*/ 0 w 2762"/>
              <a:gd name="T33" fmla="*/ 1252 h 4419"/>
              <a:gd name="T34" fmla="*/ 0 w 2762"/>
              <a:gd name="T35" fmla="*/ 1832 h 4419"/>
              <a:gd name="T36" fmla="*/ 41 w 2762"/>
              <a:gd name="T37" fmla="*/ 1906 h 4419"/>
              <a:gd name="T38" fmla="*/ 128 w 2762"/>
              <a:gd name="T39" fmla="*/ 1910 h 4419"/>
              <a:gd name="T40" fmla="*/ 436 w 2762"/>
              <a:gd name="T41" fmla="*/ 1817 h 4419"/>
              <a:gd name="T42" fmla="*/ 460 w 2762"/>
              <a:gd name="T43" fmla="*/ 1816 h 4419"/>
              <a:gd name="T44" fmla="*/ 728 w 2762"/>
              <a:gd name="T45" fmla="*/ 1938 h 4419"/>
              <a:gd name="T46" fmla="*/ 731 w 2762"/>
              <a:gd name="T47" fmla="*/ 1941 h 4419"/>
              <a:gd name="T48" fmla="*/ 733 w 2762"/>
              <a:gd name="T49" fmla="*/ 1944 h 4419"/>
              <a:gd name="T50" fmla="*/ 740 w 2762"/>
              <a:gd name="T51" fmla="*/ 1954 h 4419"/>
              <a:gd name="T52" fmla="*/ 747 w 2762"/>
              <a:gd name="T53" fmla="*/ 1964 h 4419"/>
              <a:gd name="T54" fmla="*/ 749 w 2762"/>
              <a:gd name="T55" fmla="*/ 1966 h 4419"/>
              <a:gd name="T56" fmla="*/ 818 w 2762"/>
              <a:gd name="T57" fmla="*/ 2202 h 4419"/>
              <a:gd name="T58" fmla="*/ 819 w 2762"/>
              <a:gd name="T59" fmla="*/ 2223 h 4419"/>
              <a:gd name="T60" fmla="*/ 500 w 2762"/>
              <a:gd name="T61" fmla="*/ 2627 h 4419"/>
              <a:gd name="T62" fmla="*/ 460 w 2762"/>
              <a:gd name="T63" fmla="*/ 2629 h 4419"/>
              <a:gd name="T64" fmla="*/ 128 w 2762"/>
              <a:gd name="T65" fmla="*/ 2530 h 4419"/>
              <a:gd name="T66" fmla="*/ 43 w 2762"/>
              <a:gd name="T67" fmla="*/ 2533 h 4419"/>
              <a:gd name="T68" fmla="*/ 0 w 2762"/>
              <a:gd name="T69" fmla="*/ 2609 h 4419"/>
              <a:gd name="T70" fmla="*/ 992 w 2762"/>
              <a:gd name="T71" fmla="*/ 3599 h 4419"/>
              <a:gd name="T72" fmla="*/ 1010 w 2762"/>
              <a:gd name="T73" fmla="*/ 3601 h 4419"/>
              <a:gd name="T74" fmla="*/ 1113 w 2762"/>
              <a:gd name="T75" fmla="*/ 3668 h 4419"/>
              <a:gd name="T76" fmla="*/ 1126 w 2762"/>
              <a:gd name="T77" fmla="*/ 3788 h 4419"/>
              <a:gd name="T78" fmla="*/ 1119 w 2762"/>
              <a:gd name="T79" fmla="*/ 3805 h 4419"/>
              <a:gd name="T80" fmla="*/ 1098 w 2762"/>
              <a:gd name="T81" fmla="*/ 3849 h 4419"/>
              <a:gd name="T82" fmla="*/ 1026 w 2762"/>
              <a:gd name="T83" fmla="*/ 4114 h 4419"/>
              <a:gd name="T84" fmla="*/ 1127 w 2762"/>
              <a:gd name="T85" fmla="*/ 4339 h 4419"/>
              <a:gd name="T86" fmla="*/ 1378 w 2762"/>
              <a:gd name="T87" fmla="*/ 4418 h 4419"/>
              <a:gd name="T88" fmla="*/ 1630 w 2762"/>
              <a:gd name="T89" fmla="*/ 4339 h 4419"/>
              <a:gd name="T90" fmla="*/ 1731 w 2762"/>
              <a:gd name="T91" fmla="*/ 4114 h 4419"/>
              <a:gd name="T92" fmla="*/ 1642 w 2762"/>
              <a:gd name="T93" fmla="*/ 3805 h 4419"/>
              <a:gd name="T94" fmla="*/ 1650 w 2762"/>
              <a:gd name="T95" fmla="*/ 3666 h 4419"/>
              <a:gd name="T96" fmla="*/ 1672 w 2762"/>
              <a:gd name="T97" fmla="*/ 3638 h 4419"/>
              <a:gd name="T98" fmla="*/ 1770 w 2762"/>
              <a:gd name="T99" fmla="*/ 3599 h 4419"/>
              <a:gd name="T100" fmla="*/ 2761 w 2762"/>
              <a:gd name="T101" fmla="*/ 3599 h 4419"/>
              <a:gd name="T102" fmla="*/ 2757 w 2762"/>
              <a:gd name="T103" fmla="*/ 841 h 4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762" h="4419">
                <a:moveTo>
                  <a:pt x="2757" y="841"/>
                </a:moveTo>
                <a:lnTo>
                  <a:pt x="2757" y="818"/>
                </a:lnTo>
                <a:lnTo>
                  <a:pt x="1766" y="818"/>
                </a:lnTo>
                <a:lnTo>
                  <a:pt x="1766" y="818"/>
                </a:lnTo>
                <a:cubicBezTo>
                  <a:pt x="1759" y="818"/>
                  <a:pt x="1753" y="817"/>
                  <a:pt x="1747" y="817"/>
                </a:cubicBezTo>
                <a:lnTo>
                  <a:pt x="1747" y="817"/>
                </a:lnTo>
                <a:cubicBezTo>
                  <a:pt x="1704" y="811"/>
                  <a:pt x="1667" y="787"/>
                  <a:pt x="1644" y="749"/>
                </a:cubicBezTo>
                <a:lnTo>
                  <a:pt x="1644" y="749"/>
                </a:lnTo>
                <a:cubicBezTo>
                  <a:pt x="1621" y="713"/>
                  <a:pt x="1617" y="669"/>
                  <a:pt x="1631" y="629"/>
                </a:cubicBezTo>
                <a:lnTo>
                  <a:pt x="1631" y="629"/>
                </a:lnTo>
                <a:cubicBezTo>
                  <a:pt x="1633" y="623"/>
                  <a:pt x="1635" y="618"/>
                  <a:pt x="1638" y="612"/>
                </a:cubicBezTo>
                <a:lnTo>
                  <a:pt x="1638" y="612"/>
                </a:lnTo>
                <a:cubicBezTo>
                  <a:pt x="1646" y="598"/>
                  <a:pt x="1652" y="584"/>
                  <a:pt x="1659" y="569"/>
                </a:cubicBezTo>
                <a:lnTo>
                  <a:pt x="1659" y="569"/>
                </a:lnTo>
                <a:cubicBezTo>
                  <a:pt x="1705" y="469"/>
                  <a:pt x="1732" y="372"/>
                  <a:pt x="1732" y="304"/>
                </a:cubicBezTo>
                <a:lnTo>
                  <a:pt x="1732" y="304"/>
                </a:lnTo>
                <a:cubicBezTo>
                  <a:pt x="1732" y="211"/>
                  <a:pt x="1696" y="132"/>
                  <a:pt x="1630" y="79"/>
                </a:cubicBezTo>
                <a:lnTo>
                  <a:pt x="1630" y="79"/>
                </a:lnTo>
                <a:cubicBezTo>
                  <a:pt x="1568" y="28"/>
                  <a:pt x="1479" y="0"/>
                  <a:pt x="1379" y="0"/>
                </a:cubicBezTo>
                <a:lnTo>
                  <a:pt x="1379" y="0"/>
                </a:lnTo>
                <a:cubicBezTo>
                  <a:pt x="1279" y="0"/>
                  <a:pt x="1190" y="28"/>
                  <a:pt x="1128" y="79"/>
                </a:cubicBezTo>
                <a:lnTo>
                  <a:pt x="1128" y="79"/>
                </a:lnTo>
                <a:cubicBezTo>
                  <a:pt x="1061" y="132"/>
                  <a:pt x="1026" y="211"/>
                  <a:pt x="1026" y="304"/>
                </a:cubicBezTo>
                <a:lnTo>
                  <a:pt x="1026" y="304"/>
                </a:lnTo>
                <a:cubicBezTo>
                  <a:pt x="1026" y="384"/>
                  <a:pt x="1059" y="499"/>
                  <a:pt x="1115" y="613"/>
                </a:cubicBezTo>
                <a:lnTo>
                  <a:pt x="1115" y="613"/>
                </a:lnTo>
                <a:cubicBezTo>
                  <a:pt x="1136" y="658"/>
                  <a:pt x="1134" y="710"/>
                  <a:pt x="1107" y="751"/>
                </a:cubicBezTo>
                <a:lnTo>
                  <a:pt x="1107" y="751"/>
                </a:lnTo>
                <a:cubicBezTo>
                  <a:pt x="1101" y="762"/>
                  <a:pt x="1093" y="771"/>
                  <a:pt x="1085" y="779"/>
                </a:cubicBezTo>
                <a:lnTo>
                  <a:pt x="1085" y="779"/>
                </a:lnTo>
                <a:cubicBezTo>
                  <a:pt x="1059" y="804"/>
                  <a:pt x="1025" y="818"/>
                  <a:pt x="987" y="818"/>
                </a:cubicBezTo>
                <a:lnTo>
                  <a:pt x="987" y="818"/>
                </a:lnTo>
                <a:lnTo>
                  <a:pt x="0" y="818"/>
                </a:lnTo>
                <a:lnTo>
                  <a:pt x="0" y="1252"/>
                </a:lnTo>
                <a:lnTo>
                  <a:pt x="0" y="1252"/>
                </a:lnTo>
                <a:lnTo>
                  <a:pt x="0" y="1832"/>
                </a:lnTo>
                <a:lnTo>
                  <a:pt x="0" y="1832"/>
                </a:lnTo>
                <a:cubicBezTo>
                  <a:pt x="0" y="1862"/>
                  <a:pt x="16" y="1889"/>
                  <a:pt x="41" y="1906"/>
                </a:cubicBezTo>
                <a:lnTo>
                  <a:pt x="41" y="1906"/>
                </a:lnTo>
                <a:cubicBezTo>
                  <a:pt x="68" y="1922"/>
                  <a:pt x="99" y="1924"/>
                  <a:pt x="128" y="1910"/>
                </a:cubicBezTo>
                <a:lnTo>
                  <a:pt x="128" y="1910"/>
                </a:lnTo>
                <a:cubicBezTo>
                  <a:pt x="240" y="1856"/>
                  <a:pt x="350" y="1822"/>
                  <a:pt x="436" y="1817"/>
                </a:cubicBezTo>
                <a:lnTo>
                  <a:pt x="436" y="1817"/>
                </a:lnTo>
                <a:cubicBezTo>
                  <a:pt x="444" y="1817"/>
                  <a:pt x="453" y="1816"/>
                  <a:pt x="460" y="1816"/>
                </a:cubicBezTo>
                <a:lnTo>
                  <a:pt x="460" y="1816"/>
                </a:lnTo>
                <a:cubicBezTo>
                  <a:pt x="571" y="1816"/>
                  <a:pt x="663" y="1858"/>
                  <a:pt x="728" y="1938"/>
                </a:cubicBezTo>
                <a:lnTo>
                  <a:pt x="728" y="1938"/>
                </a:lnTo>
                <a:cubicBezTo>
                  <a:pt x="729" y="1939"/>
                  <a:pt x="729" y="1940"/>
                  <a:pt x="731" y="1941"/>
                </a:cubicBezTo>
                <a:lnTo>
                  <a:pt x="731" y="1941"/>
                </a:lnTo>
                <a:cubicBezTo>
                  <a:pt x="731" y="1943"/>
                  <a:pt x="733" y="1943"/>
                  <a:pt x="733" y="1944"/>
                </a:cubicBezTo>
                <a:lnTo>
                  <a:pt x="733" y="1944"/>
                </a:lnTo>
                <a:cubicBezTo>
                  <a:pt x="735" y="1948"/>
                  <a:pt x="738" y="1950"/>
                  <a:pt x="740" y="1954"/>
                </a:cubicBezTo>
                <a:lnTo>
                  <a:pt x="740" y="1954"/>
                </a:lnTo>
                <a:cubicBezTo>
                  <a:pt x="743" y="1957"/>
                  <a:pt x="745" y="1961"/>
                  <a:pt x="747" y="1964"/>
                </a:cubicBezTo>
                <a:lnTo>
                  <a:pt x="747" y="1964"/>
                </a:lnTo>
                <a:cubicBezTo>
                  <a:pt x="748" y="1965"/>
                  <a:pt x="748" y="1966"/>
                  <a:pt x="749" y="1966"/>
                </a:cubicBezTo>
                <a:lnTo>
                  <a:pt x="749" y="1966"/>
                </a:lnTo>
                <a:cubicBezTo>
                  <a:pt x="791" y="2029"/>
                  <a:pt x="815" y="2110"/>
                  <a:pt x="818" y="2202"/>
                </a:cubicBezTo>
                <a:lnTo>
                  <a:pt x="818" y="2202"/>
                </a:lnTo>
                <a:cubicBezTo>
                  <a:pt x="819" y="2209"/>
                  <a:pt x="819" y="2216"/>
                  <a:pt x="819" y="2223"/>
                </a:cubicBezTo>
                <a:lnTo>
                  <a:pt x="819" y="2223"/>
                </a:lnTo>
                <a:cubicBezTo>
                  <a:pt x="819" y="2450"/>
                  <a:pt x="692" y="2608"/>
                  <a:pt x="500" y="2627"/>
                </a:cubicBezTo>
                <a:lnTo>
                  <a:pt x="500" y="2627"/>
                </a:lnTo>
                <a:cubicBezTo>
                  <a:pt x="487" y="2628"/>
                  <a:pt x="474" y="2629"/>
                  <a:pt x="460" y="2629"/>
                </a:cubicBezTo>
                <a:lnTo>
                  <a:pt x="460" y="2629"/>
                </a:lnTo>
                <a:cubicBezTo>
                  <a:pt x="373" y="2629"/>
                  <a:pt x="252" y="2593"/>
                  <a:pt x="128" y="2530"/>
                </a:cubicBezTo>
                <a:lnTo>
                  <a:pt x="128" y="2530"/>
                </a:lnTo>
                <a:cubicBezTo>
                  <a:pt x="101" y="2516"/>
                  <a:pt x="69" y="2517"/>
                  <a:pt x="43" y="2533"/>
                </a:cubicBezTo>
                <a:lnTo>
                  <a:pt x="43" y="2533"/>
                </a:lnTo>
                <a:cubicBezTo>
                  <a:pt x="16" y="2550"/>
                  <a:pt x="0" y="2578"/>
                  <a:pt x="0" y="2609"/>
                </a:cubicBezTo>
                <a:lnTo>
                  <a:pt x="0" y="3599"/>
                </a:lnTo>
                <a:lnTo>
                  <a:pt x="992" y="3599"/>
                </a:lnTo>
                <a:lnTo>
                  <a:pt x="992" y="3599"/>
                </a:lnTo>
                <a:cubicBezTo>
                  <a:pt x="998" y="3599"/>
                  <a:pt x="1004" y="3600"/>
                  <a:pt x="1010" y="3601"/>
                </a:cubicBezTo>
                <a:lnTo>
                  <a:pt x="1010" y="3601"/>
                </a:lnTo>
                <a:cubicBezTo>
                  <a:pt x="1053" y="3606"/>
                  <a:pt x="1091" y="3631"/>
                  <a:pt x="1113" y="3668"/>
                </a:cubicBezTo>
                <a:lnTo>
                  <a:pt x="1113" y="3668"/>
                </a:lnTo>
                <a:cubicBezTo>
                  <a:pt x="1136" y="3705"/>
                  <a:pt x="1141" y="3749"/>
                  <a:pt x="1126" y="3788"/>
                </a:cubicBezTo>
                <a:lnTo>
                  <a:pt x="1126" y="3788"/>
                </a:lnTo>
                <a:cubicBezTo>
                  <a:pt x="1125" y="3794"/>
                  <a:pt x="1122" y="3800"/>
                  <a:pt x="1119" y="3805"/>
                </a:cubicBezTo>
                <a:lnTo>
                  <a:pt x="1119" y="3805"/>
                </a:lnTo>
                <a:cubicBezTo>
                  <a:pt x="1112" y="3820"/>
                  <a:pt x="1105" y="3834"/>
                  <a:pt x="1098" y="3849"/>
                </a:cubicBezTo>
                <a:lnTo>
                  <a:pt x="1098" y="3849"/>
                </a:lnTo>
                <a:cubicBezTo>
                  <a:pt x="1052" y="3949"/>
                  <a:pt x="1026" y="4045"/>
                  <a:pt x="1026" y="4114"/>
                </a:cubicBezTo>
                <a:lnTo>
                  <a:pt x="1026" y="4114"/>
                </a:lnTo>
                <a:cubicBezTo>
                  <a:pt x="1026" y="4207"/>
                  <a:pt x="1061" y="4285"/>
                  <a:pt x="1127" y="4339"/>
                </a:cubicBezTo>
                <a:lnTo>
                  <a:pt x="1127" y="4339"/>
                </a:lnTo>
                <a:cubicBezTo>
                  <a:pt x="1189" y="4390"/>
                  <a:pt x="1279" y="4418"/>
                  <a:pt x="1378" y="4418"/>
                </a:cubicBezTo>
                <a:lnTo>
                  <a:pt x="1378" y="4418"/>
                </a:lnTo>
                <a:cubicBezTo>
                  <a:pt x="1478" y="4418"/>
                  <a:pt x="1567" y="4390"/>
                  <a:pt x="1630" y="4339"/>
                </a:cubicBezTo>
                <a:lnTo>
                  <a:pt x="1630" y="4339"/>
                </a:lnTo>
                <a:cubicBezTo>
                  <a:pt x="1696" y="4285"/>
                  <a:pt x="1731" y="4207"/>
                  <a:pt x="1731" y="4114"/>
                </a:cubicBezTo>
                <a:lnTo>
                  <a:pt x="1731" y="4114"/>
                </a:lnTo>
                <a:cubicBezTo>
                  <a:pt x="1731" y="4034"/>
                  <a:pt x="1698" y="3918"/>
                  <a:pt x="1642" y="3805"/>
                </a:cubicBezTo>
                <a:lnTo>
                  <a:pt x="1642" y="3805"/>
                </a:lnTo>
                <a:cubicBezTo>
                  <a:pt x="1621" y="3760"/>
                  <a:pt x="1624" y="3708"/>
                  <a:pt x="1650" y="3666"/>
                </a:cubicBezTo>
                <a:lnTo>
                  <a:pt x="1650" y="3666"/>
                </a:lnTo>
                <a:cubicBezTo>
                  <a:pt x="1657" y="3656"/>
                  <a:pt x="1664" y="3647"/>
                  <a:pt x="1672" y="3638"/>
                </a:cubicBezTo>
                <a:lnTo>
                  <a:pt x="1672" y="3638"/>
                </a:lnTo>
                <a:cubicBezTo>
                  <a:pt x="1698" y="3614"/>
                  <a:pt x="1733" y="3599"/>
                  <a:pt x="1770" y="3599"/>
                </a:cubicBezTo>
                <a:lnTo>
                  <a:pt x="1770" y="3599"/>
                </a:lnTo>
                <a:lnTo>
                  <a:pt x="2761" y="3599"/>
                </a:lnTo>
                <a:lnTo>
                  <a:pt x="2761" y="841"/>
                </a:lnTo>
                <a:lnTo>
                  <a:pt x="2757" y="84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BC727094-5331-6D4F-9B92-4B1D2C9D6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242" y="4753947"/>
            <a:ext cx="3680725" cy="609793"/>
          </a:xfrm>
          <a:custGeom>
            <a:avLst/>
            <a:gdLst>
              <a:gd name="T0" fmla="*/ 2953 w 2954"/>
              <a:gd name="T1" fmla="*/ 489 h 490"/>
              <a:gd name="T2" fmla="*/ 0 w 2954"/>
              <a:gd name="T3" fmla="*/ 489 h 490"/>
              <a:gd name="T4" fmla="*/ 0 w 2954"/>
              <a:gd name="T5" fmla="*/ 0 h 490"/>
              <a:gd name="T6" fmla="*/ 2953 w 2954"/>
              <a:gd name="T7" fmla="*/ 0 h 490"/>
              <a:gd name="T8" fmla="*/ 2953 w 2954"/>
              <a:gd name="T9" fmla="*/ 489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4" h="490">
                <a:moveTo>
                  <a:pt x="2953" y="489"/>
                </a:moveTo>
                <a:lnTo>
                  <a:pt x="0" y="489"/>
                </a:lnTo>
                <a:lnTo>
                  <a:pt x="0" y="0"/>
                </a:lnTo>
                <a:lnTo>
                  <a:pt x="2953" y="0"/>
                </a:lnTo>
                <a:lnTo>
                  <a:pt x="2953" y="48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5A483D54-B4FC-0B40-B2B5-B0D1C1E78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8078" y="4753947"/>
            <a:ext cx="3680725" cy="609793"/>
          </a:xfrm>
          <a:custGeom>
            <a:avLst/>
            <a:gdLst>
              <a:gd name="T0" fmla="*/ 2953 w 2954"/>
              <a:gd name="T1" fmla="*/ 489 h 490"/>
              <a:gd name="T2" fmla="*/ 0 w 2954"/>
              <a:gd name="T3" fmla="*/ 489 h 490"/>
              <a:gd name="T4" fmla="*/ 0 w 2954"/>
              <a:gd name="T5" fmla="*/ 0 h 490"/>
              <a:gd name="T6" fmla="*/ 2953 w 2954"/>
              <a:gd name="T7" fmla="*/ 0 h 490"/>
              <a:gd name="T8" fmla="*/ 2953 w 2954"/>
              <a:gd name="T9" fmla="*/ 489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4" h="490">
                <a:moveTo>
                  <a:pt x="2953" y="489"/>
                </a:moveTo>
                <a:lnTo>
                  <a:pt x="0" y="489"/>
                </a:lnTo>
                <a:lnTo>
                  <a:pt x="0" y="0"/>
                </a:lnTo>
                <a:lnTo>
                  <a:pt x="2953" y="0"/>
                </a:lnTo>
                <a:lnTo>
                  <a:pt x="2953" y="48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6E7F7592-1B07-9143-8B53-8174E0677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8078" y="8247888"/>
            <a:ext cx="3680725" cy="609793"/>
          </a:xfrm>
          <a:custGeom>
            <a:avLst/>
            <a:gdLst>
              <a:gd name="T0" fmla="*/ 2953 w 2954"/>
              <a:gd name="T1" fmla="*/ 489 h 490"/>
              <a:gd name="T2" fmla="*/ 0 w 2954"/>
              <a:gd name="T3" fmla="*/ 489 h 490"/>
              <a:gd name="T4" fmla="*/ 0 w 2954"/>
              <a:gd name="T5" fmla="*/ 0 h 490"/>
              <a:gd name="T6" fmla="*/ 2953 w 2954"/>
              <a:gd name="T7" fmla="*/ 0 h 490"/>
              <a:gd name="T8" fmla="*/ 2953 w 2954"/>
              <a:gd name="T9" fmla="*/ 489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4" h="490">
                <a:moveTo>
                  <a:pt x="2953" y="489"/>
                </a:moveTo>
                <a:lnTo>
                  <a:pt x="0" y="489"/>
                </a:lnTo>
                <a:lnTo>
                  <a:pt x="0" y="0"/>
                </a:lnTo>
                <a:lnTo>
                  <a:pt x="2953" y="0"/>
                </a:lnTo>
                <a:lnTo>
                  <a:pt x="2953" y="48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B88D7DA1-D368-EF45-AD0F-4B2C63DEF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242" y="8247888"/>
            <a:ext cx="3680725" cy="609793"/>
          </a:xfrm>
          <a:custGeom>
            <a:avLst/>
            <a:gdLst>
              <a:gd name="T0" fmla="*/ 2953 w 2954"/>
              <a:gd name="T1" fmla="*/ 489 h 490"/>
              <a:gd name="T2" fmla="*/ 0 w 2954"/>
              <a:gd name="T3" fmla="*/ 489 h 490"/>
              <a:gd name="T4" fmla="*/ 0 w 2954"/>
              <a:gd name="T5" fmla="*/ 0 h 490"/>
              <a:gd name="T6" fmla="*/ 2953 w 2954"/>
              <a:gd name="T7" fmla="*/ 0 h 490"/>
              <a:gd name="T8" fmla="*/ 2953 w 2954"/>
              <a:gd name="T9" fmla="*/ 489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4" h="490">
                <a:moveTo>
                  <a:pt x="2953" y="489"/>
                </a:moveTo>
                <a:lnTo>
                  <a:pt x="0" y="489"/>
                </a:lnTo>
                <a:lnTo>
                  <a:pt x="0" y="0"/>
                </a:lnTo>
                <a:lnTo>
                  <a:pt x="2953" y="0"/>
                </a:lnTo>
                <a:lnTo>
                  <a:pt x="2953" y="48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AF2DE5A-5371-BB40-911F-32886A905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0491" y="5264856"/>
            <a:ext cx="2833479" cy="92111"/>
          </a:xfrm>
          <a:custGeom>
            <a:avLst/>
            <a:gdLst>
              <a:gd name="connsiteX0" fmla="*/ 2715405 w 2833479"/>
              <a:gd name="connsiteY0" fmla="*/ 0 h 92111"/>
              <a:gd name="connsiteX1" fmla="*/ 2790431 w 2833479"/>
              <a:gd name="connsiteY1" fmla="*/ 0 h 92111"/>
              <a:gd name="connsiteX2" fmla="*/ 2833479 w 2833479"/>
              <a:gd name="connsiteY2" fmla="*/ 46056 h 92111"/>
              <a:gd name="connsiteX3" fmla="*/ 2790431 w 2833479"/>
              <a:gd name="connsiteY3" fmla="*/ 92111 h 92111"/>
              <a:gd name="connsiteX4" fmla="*/ 2715405 w 2833479"/>
              <a:gd name="connsiteY4" fmla="*/ 92111 h 92111"/>
              <a:gd name="connsiteX5" fmla="*/ 2669899 w 2833479"/>
              <a:gd name="connsiteY5" fmla="*/ 46056 h 92111"/>
              <a:gd name="connsiteX6" fmla="*/ 2715405 w 2833479"/>
              <a:gd name="connsiteY6" fmla="*/ 0 h 92111"/>
              <a:gd name="connsiteX7" fmla="*/ 2409993 w 2833479"/>
              <a:gd name="connsiteY7" fmla="*/ 0 h 92111"/>
              <a:gd name="connsiteX8" fmla="*/ 2563339 w 2833479"/>
              <a:gd name="connsiteY8" fmla="*/ 0 h 92111"/>
              <a:gd name="connsiteX9" fmla="*/ 2608221 w 2833479"/>
              <a:gd name="connsiteY9" fmla="*/ 46056 h 92111"/>
              <a:gd name="connsiteX10" fmla="*/ 2563339 w 2833479"/>
              <a:gd name="connsiteY10" fmla="*/ 92111 h 92111"/>
              <a:gd name="connsiteX11" fmla="*/ 2409993 w 2833479"/>
              <a:gd name="connsiteY11" fmla="*/ 92111 h 92111"/>
              <a:gd name="connsiteX12" fmla="*/ 2366357 w 2833479"/>
              <a:gd name="connsiteY12" fmla="*/ 46056 h 92111"/>
              <a:gd name="connsiteX13" fmla="*/ 2409993 w 2833479"/>
              <a:gd name="connsiteY13" fmla="*/ 0 h 92111"/>
              <a:gd name="connsiteX14" fmla="*/ 2105793 w 2833479"/>
              <a:gd name="connsiteY14" fmla="*/ 0 h 92111"/>
              <a:gd name="connsiteX15" fmla="*/ 2257893 w 2833479"/>
              <a:gd name="connsiteY15" fmla="*/ 0 h 92111"/>
              <a:gd name="connsiteX16" fmla="*/ 2302775 w 2833479"/>
              <a:gd name="connsiteY16" fmla="*/ 46056 h 92111"/>
              <a:gd name="connsiteX17" fmla="*/ 2257893 w 2833479"/>
              <a:gd name="connsiteY17" fmla="*/ 92111 h 92111"/>
              <a:gd name="connsiteX18" fmla="*/ 2105793 w 2833479"/>
              <a:gd name="connsiteY18" fmla="*/ 92111 h 92111"/>
              <a:gd name="connsiteX19" fmla="*/ 2060911 w 2833479"/>
              <a:gd name="connsiteY19" fmla="*/ 46056 h 92111"/>
              <a:gd name="connsiteX20" fmla="*/ 2105793 w 2833479"/>
              <a:gd name="connsiteY20" fmla="*/ 0 h 92111"/>
              <a:gd name="connsiteX21" fmla="*/ 1800349 w 2833479"/>
              <a:gd name="connsiteY21" fmla="*/ 0 h 92111"/>
              <a:gd name="connsiteX22" fmla="*/ 1952447 w 2833479"/>
              <a:gd name="connsiteY22" fmla="*/ 0 h 92111"/>
              <a:gd name="connsiteX23" fmla="*/ 1997329 w 2833479"/>
              <a:gd name="connsiteY23" fmla="*/ 46056 h 92111"/>
              <a:gd name="connsiteX24" fmla="*/ 1952447 w 2833479"/>
              <a:gd name="connsiteY24" fmla="*/ 92111 h 92111"/>
              <a:gd name="connsiteX25" fmla="*/ 1800349 w 2833479"/>
              <a:gd name="connsiteY25" fmla="*/ 92111 h 92111"/>
              <a:gd name="connsiteX26" fmla="*/ 1755467 w 2833479"/>
              <a:gd name="connsiteY26" fmla="*/ 46056 h 92111"/>
              <a:gd name="connsiteX27" fmla="*/ 1800349 w 2833479"/>
              <a:gd name="connsiteY27" fmla="*/ 0 h 92111"/>
              <a:gd name="connsiteX28" fmla="*/ 1494903 w 2833479"/>
              <a:gd name="connsiteY28" fmla="*/ 0 h 92111"/>
              <a:gd name="connsiteX29" fmla="*/ 1648249 w 2833479"/>
              <a:gd name="connsiteY29" fmla="*/ 0 h 92111"/>
              <a:gd name="connsiteX30" fmla="*/ 1691883 w 2833479"/>
              <a:gd name="connsiteY30" fmla="*/ 46056 h 92111"/>
              <a:gd name="connsiteX31" fmla="*/ 1648249 w 2833479"/>
              <a:gd name="connsiteY31" fmla="*/ 92111 h 92111"/>
              <a:gd name="connsiteX32" fmla="*/ 1494903 w 2833479"/>
              <a:gd name="connsiteY32" fmla="*/ 92111 h 92111"/>
              <a:gd name="connsiteX33" fmla="*/ 1450021 w 2833479"/>
              <a:gd name="connsiteY33" fmla="*/ 46056 h 92111"/>
              <a:gd name="connsiteX34" fmla="*/ 1494903 w 2833479"/>
              <a:gd name="connsiteY34" fmla="*/ 0 h 92111"/>
              <a:gd name="connsiteX35" fmla="*/ 1190704 w 2833479"/>
              <a:gd name="connsiteY35" fmla="*/ 0 h 92111"/>
              <a:gd name="connsiteX36" fmla="*/ 1342803 w 2833479"/>
              <a:gd name="connsiteY36" fmla="*/ 0 h 92111"/>
              <a:gd name="connsiteX37" fmla="*/ 1387685 w 2833479"/>
              <a:gd name="connsiteY37" fmla="*/ 46056 h 92111"/>
              <a:gd name="connsiteX38" fmla="*/ 1342803 w 2833479"/>
              <a:gd name="connsiteY38" fmla="*/ 92111 h 92111"/>
              <a:gd name="connsiteX39" fmla="*/ 1190704 w 2833479"/>
              <a:gd name="connsiteY39" fmla="*/ 92111 h 92111"/>
              <a:gd name="connsiteX40" fmla="*/ 1145822 w 2833479"/>
              <a:gd name="connsiteY40" fmla="*/ 46056 h 92111"/>
              <a:gd name="connsiteX41" fmla="*/ 1190704 w 2833479"/>
              <a:gd name="connsiteY41" fmla="*/ 0 h 92111"/>
              <a:gd name="connsiteX42" fmla="*/ 885258 w 2833479"/>
              <a:gd name="connsiteY42" fmla="*/ 0 h 92111"/>
              <a:gd name="connsiteX43" fmla="*/ 1037358 w 2833479"/>
              <a:gd name="connsiteY43" fmla="*/ 0 h 92111"/>
              <a:gd name="connsiteX44" fmla="*/ 1082239 w 2833479"/>
              <a:gd name="connsiteY44" fmla="*/ 46056 h 92111"/>
              <a:gd name="connsiteX45" fmla="*/ 1037358 w 2833479"/>
              <a:gd name="connsiteY45" fmla="*/ 92111 h 92111"/>
              <a:gd name="connsiteX46" fmla="*/ 885258 w 2833479"/>
              <a:gd name="connsiteY46" fmla="*/ 92111 h 92111"/>
              <a:gd name="connsiteX47" fmla="*/ 840376 w 2833479"/>
              <a:gd name="connsiteY47" fmla="*/ 46056 h 92111"/>
              <a:gd name="connsiteX48" fmla="*/ 885258 w 2833479"/>
              <a:gd name="connsiteY48" fmla="*/ 0 h 92111"/>
              <a:gd name="connsiteX49" fmla="*/ 579813 w 2833479"/>
              <a:gd name="connsiteY49" fmla="*/ 0 h 92111"/>
              <a:gd name="connsiteX50" fmla="*/ 731912 w 2833479"/>
              <a:gd name="connsiteY50" fmla="*/ 0 h 92111"/>
              <a:gd name="connsiteX51" fmla="*/ 776794 w 2833479"/>
              <a:gd name="connsiteY51" fmla="*/ 46056 h 92111"/>
              <a:gd name="connsiteX52" fmla="*/ 731912 w 2833479"/>
              <a:gd name="connsiteY52" fmla="*/ 92111 h 92111"/>
              <a:gd name="connsiteX53" fmla="*/ 579813 w 2833479"/>
              <a:gd name="connsiteY53" fmla="*/ 92111 h 92111"/>
              <a:gd name="connsiteX54" fmla="*/ 534931 w 2833479"/>
              <a:gd name="connsiteY54" fmla="*/ 46056 h 92111"/>
              <a:gd name="connsiteX55" fmla="*/ 579813 w 2833479"/>
              <a:gd name="connsiteY55" fmla="*/ 0 h 92111"/>
              <a:gd name="connsiteX56" fmla="*/ 274367 w 2833479"/>
              <a:gd name="connsiteY56" fmla="*/ 0 h 92111"/>
              <a:gd name="connsiteX57" fmla="*/ 427713 w 2833479"/>
              <a:gd name="connsiteY57" fmla="*/ 0 h 92111"/>
              <a:gd name="connsiteX58" fmla="*/ 471348 w 2833479"/>
              <a:gd name="connsiteY58" fmla="*/ 46056 h 92111"/>
              <a:gd name="connsiteX59" fmla="*/ 427713 w 2833479"/>
              <a:gd name="connsiteY59" fmla="*/ 92111 h 92111"/>
              <a:gd name="connsiteX60" fmla="*/ 274367 w 2833479"/>
              <a:gd name="connsiteY60" fmla="*/ 92111 h 92111"/>
              <a:gd name="connsiteX61" fmla="*/ 230732 w 2833479"/>
              <a:gd name="connsiteY61" fmla="*/ 46056 h 92111"/>
              <a:gd name="connsiteX62" fmla="*/ 274367 w 2833479"/>
              <a:gd name="connsiteY62" fmla="*/ 0 h 92111"/>
              <a:gd name="connsiteX63" fmla="*/ 44610 w 2833479"/>
              <a:gd name="connsiteY63" fmla="*/ 0 h 92111"/>
              <a:gd name="connsiteX64" fmla="*/ 120199 w 2833479"/>
              <a:gd name="connsiteY64" fmla="*/ 0 h 92111"/>
              <a:gd name="connsiteX65" fmla="*/ 163570 w 2833479"/>
              <a:gd name="connsiteY65" fmla="*/ 46056 h 92111"/>
              <a:gd name="connsiteX66" fmla="*/ 120199 w 2833479"/>
              <a:gd name="connsiteY66" fmla="*/ 92111 h 92111"/>
              <a:gd name="connsiteX67" fmla="*/ 44610 w 2833479"/>
              <a:gd name="connsiteY67" fmla="*/ 92111 h 92111"/>
              <a:gd name="connsiteX68" fmla="*/ 0 w 2833479"/>
              <a:gd name="connsiteY68" fmla="*/ 46056 h 92111"/>
              <a:gd name="connsiteX69" fmla="*/ 44610 w 2833479"/>
              <a:gd name="connsiteY69" fmla="*/ 0 h 9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833479" h="92111">
                <a:moveTo>
                  <a:pt x="2715405" y="0"/>
                </a:moveTo>
                <a:lnTo>
                  <a:pt x="2790431" y="0"/>
                </a:lnTo>
                <a:cubicBezTo>
                  <a:pt x="2813799" y="0"/>
                  <a:pt x="2833479" y="20469"/>
                  <a:pt x="2833479" y="46056"/>
                </a:cubicBezTo>
                <a:cubicBezTo>
                  <a:pt x="2833479" y="71642"/>
                  <a:pt x="2813799" y="92111"/>
                  <a:pt x="2790431" y="92111"/>
                </a:cubicBezTo>
                <a:lnTo>
                  <a:pt x="2715405" y="92111"/>
                </a:lnTo>
                <a:cubicBezTo>
                  <a:pt x="2689577" y="92111"/>
                  <a:pt x="2669899" y="71642"/>
                  <a:pt x="2669899" y="46056"/>
                </a:cubicBezTo>
                <a:cubicBezTo>
                  <a:pt x="2669899" y="20469"/>
                  <a:pt x="2689577" y="0"/>
                  <a:pt x="2715405" y="0"/>
                </a:cubicBezTo>
                <a:close/>
                <a:moveTo>
                  <a:pt x="2409993" y="0"/>
                </a:moveTo>
                <a:lnTo>
                  <a:pt x="2563339" y="0"/>
                </a:lnTo>
                <a:cubicBezTo>
                  <a:pt x="2588273" y="0"/>
                  <a:pt x="2608221" y="20469"/>
                  <a:pt x="2608221" y="46056"/>
                </a:cubicBezTo>
                <a:cubicBezTo>
                  <a:pt x="2608221" y="71642"/>
                  <a:pt x="2588273" y="92111"/>
                  <a:pt x="2563339" y="92111"/>
                </a:cubicBezTo>
                <a:lnTo>
                  <a:pt x="2409993" y="92111"/>
                </a:lnTo>
                <a:cubicBezTo>
                  <a:pt x="2386305" y="92111"/>
                  <a:pt x="2366357" y="71642"/>
                  <a:pt x="2366357" y="46056"/>
                </a:cubicBezTo>
                <a:cubicBezTo>
                  <a:pt x="2366357" y="20469"/>
                  <a:pt x="2386305" y="0"/>
                  <a:pt x="2409993" y="0"/>
                </a:cubicBezTo>
                <a:close/>
                <a:moveTo>
                  <a:pt x="2105793" y="0"/>
                </a:moveTo>
                <a:lnTo>
                  <a:pt x="2257893" y="0"/>
                </a:lnTo>
                <a:cubicBezTo>
                  <a:pt x="2282827" y="0"/>
                  <a:pt x="2302775" y="20469"/>
                  <a:pt x="2302775" y="46056"/>
                </a:cubicBezTo>
                <a:cubicBezTo>
                  <a:pt x="2302775" y="71642"/>
                  <a:pt x="2282827" y="92111"/>
                  <a:pt x="2257893" y="92111"/>
                </a:cubicBezTo>
                <a:lnTo>
                  <a:pt x="2105793" y="92111"/>
                </a:lnTo>
                <a:cubicBezTo>
                  <a:pt x="2080859" y="92111"/>
                  <a:pt x="2060911" y="71642"/>
                  <a:pt x="2060911" y="46056"/>
                </a:cubicBezTo>
                <a:cubicBezTo>
                  <a:pt x="2060911" y="20469"/>
                  <a:pt x="2080859" y="0"/>
                  <a:pt x="2105793" y="0"/>
                </a:cubicBezTo>
                <a:close/>
                <a:moveTo>
                  <a:pt x="1800349" y="0"/>
                </a:moveTo>
                <a:lnTo>
                  <a:pt x="1952447" y="0"/>
                </a:lnTo>
                <a:cubicBezTo>
                  <a:pt x="1977381" y="0"/>
                  <a:pt x="1997329" y="20469"/>
                  <a:pt x="1997329" y="46056"/>
                </a:cubicBezTo>
                <a:cubicBezTo>
                  <a:pt x="1997329" y="71642"/>
                  <a:pt x="1977381" y="92111"/>
                  <a:pt x="1952447" y="92111"/>
                </a:cubicBezTo>
                <a:lnTo>
                  <a:pt x="1800349" y="92111"/>
                </a:lnTo>
                <a:cubicBezTo>
                  <a:pt x="1775413" y="92111"/>
                  <a:pt x="1755467" y="71642"/>
                  <a:pt x="1755467" y="46056"/>
                </a:cubicBezTo>
                <a:cubicBezTo>
                  <a:pt x="1755467" y="20469"/>
                  <a:pt x="1775413" y="0"/>
                  <a:pt x="1800349" y="0"/>
                </a:cubicBezTo>
                <a:close/>
                <a:moveTo>
                  <a:pt x="1494903" y="0"/>
                </a:moveTo>
                <a:lnTo>
                  <a:pt x="1648249" y="0"/>
                </a:lnTo>
                <a:cubicBezTo>
                  <a:pt x="1671937" y="0"/>
                  <a:pt x="1691883" y="20469"/>
                  <a:pt x="1691883" y="46056"/>
                </a:cubicBezTo>
                <a:cubicBezTo>
                  <a:pt x="1691883" y="71642"/>
                  <a:pt x="1671937" y="92111"/>
                  <a:pt x="1648249" y="92111"/>
                </a:cubicBezTo>
                <a:lnTo>
                  <a:pt x="1494903" y="92111"/>
                </a:lnTo>
                <a:cubicBezTo>
                  <a:pt x="1471215" y="92111"/>
                  <a:pt x="1450021" y="71642"/>
                  <a:pt x="1450021" y="46056"/>
                </a:cubicBezTo>
                <a:cubicBezTo>
                  <a:pt x="1450021" y="20469"/>
                  <a:pt x="1471215" y="0"/>
                  <a:pt x="1494903" y="0"/>
                </a:cubicBezTo>
                <a:close/>
                <a:moveTo>
                  <a:pt x="1190704" y="0"/>
                </a:moveTo>
                <a:lnTo>
                  <a:pt x="1342803" y="0"/>
                </a:lnTo>
                <a:cubicBezTo>
                  <a:pt x="1367737" y="0"/>
                  <a:pt x="1387685" y="20469"/>
                  <a:pt x="1387685" y="46056"/>
                </a:cubicBezTo>
                <a:cubicBezTo>
                  <a:pt x="1387685" y="71642"/>
                  <a:pt x="1367737" y="92111"/>
                  <a:pt x="1342803" y="92111"/>
                </a:cubicBezTo>
                <a:lnTo>
                  <a:pt x="1190704" y="92111"/>
                </a:lnTo>
                <a:cubicBezTo>
                  <a:pt x="1165769" y="92111"/>
                  <a:pt x="1145822" y="71642"/>
                  <a:pt x="1145822" y="46056"/>
                </a:cubicBezTo>
                <a:cubicBezTo>
                  <a:pt x="1145822" y="20469"/>
                  <a:pt x="1165769" y="0"/>
                  <a:pt x="1190704" y="0"/>
                </a:cubicBezTo>
                <a:close/>
                <a:moveTo>
                  <a:pt x="885258" y="0"/>
                </a:moveTo>
                <a:lnTo>
                  <a:pt x="1037358" y="0"/>
                </a:lnTo>
                <a:cubicBezTo>
                  <a:pt x="1062292" y="0"/>
                  <a:pt x="1082239" y="20469"/>
                  <a:pt x="1082239" y="46056"/>
                </a:cubicBezTo>
                <a:cubicBezTo>
                  <a:pt x="1082239" y="71642"/>
                  <a:pt x="1062292" y="92111"/>
                  <a:pt x="1037358" y="92111"/>
                </a:cubicBezTo>
                <a:lnTo>
                  <a:pt x="885258" y="92111"/>
                </a:lnTo>
                <a:cubicBezTo>
                  <a:pt x="860324" y="92111"/>
                  <a:pt x="840376" y="71642"/>
                  <a:pt x="840376" y="46056"/>
                </a:cubicBezTo>
                <a:cubicBezTo>
                  <a:pt x="840376" y="20469"/>
                  <a:pt x="860324" y="0"/>
                  <a:pt x="885258" y="0"/>
                </a:cubicBezTo>
                <a:close/>
                <a:moveTo>
                  <a:pt x="579813" y="0"/>
                </a:moveTo>
                <a:lnTo>
                  <a:pt x="731912" y="0"/>
                </a:lnTo>
                <a:cubicBezTo>
                  <a:pt x="756846" y="0"/>
                  <a:pt x="776794" y="20469"/>
                  <a:pt x="776794" y="46056"/>
                </a:cubicBezTo>
                <a:cubicBezTo>
                  <a:pt x="776794" y="71642"/>
                  <a:pt x="756846" y="92111"/>
                  <a:pt x="731912" y="92111"/>
                </a:cubicBezTo>
                <a:lnTo>
                  <a:pt x="579813" y="92111"/>
                </a:lnTo>
                <a:cubicBezTo>
                  <a:pt x="554878" y="92111"/>
                  <a:pt x="534931" y="71642"/>
                  <a:pt x="534931" y="46056"/>
                </a:cubicBezTo>
                <a:cubicBezTo>
                  <a:pt x="534931" y="20469"/>
                  <a:pt x="554878" y="0"/>
                  <a:pt x="579813" y="0"/>
                </a:cubicBezTo>
                <a:close/>
                <a:moveTo>
                  <a:pt x="274367" y="0"/>
                </a:moveTo>
                <a:lnTo>
                  <a:pt x="427713" y="0"/>
                </a:lnTo>
                <a:cubicBezTo>
                  <a:pt x="451401" y="0"/>
                  <a:pt x="471348" y="20469"/>
                  <a:pt x="471348" y="46056"/>
                </a:cubicBezTo>
                <a:cubicBezTo>
                  <a:pt x="471348" y="71642"/>
                  <a:pt x="451401" y="92111"/>
                  <a:pt x="427713" y="92111"/>
                </a:cubicBezTo>
                <a:lnTo>
                  <a:pt x="274367" y="92111"/>
                </a:lnTo>
                <a:cubicBezTo>
                  <a:pt x="250679" y="92111"/>
                  <a:pt x="230732" y="71642"/>
                  <a:pt x="230732" y="46056"/>
                </a:cubicBezTo>
                <a:cubicBezTo>
                  <a:pt x="230732" y="20469"/>
                  <a:pt x="250679" y="0"/>
                  <a:pt x="274367" y="0"/>
                </a:cubicBezTo>
                <a:close/>
                <a:moveTo>
                  <a:pt x="44610" y="0"/>
                </a:moveTo>
                <a:lnTo>
                  <a:pt x="120199" y="0"/>
                </a:lnTo>
                <a:cubicBezTo>
                  <a:pt x="144982" y="0"/>
                  <a:pt x="163570" y="20469"/>
                  <a:pt x="163570" y="46056"/>
                </a:cubicBezTo>
                <a:cubicBezTo>
                  <a:pt x="163570" y="71642"/>
                  <a:pt x="144982" y="92111"/>
                  <a:pt x="120199" y="92111"/>
                </a:cubicBezTo>
                <a:lnTo>
                  <a:pt x="44610" y="92111"/>
                </a:lnTo>
                <a:cubicBezTo>
                  <a:pt x="19827" y="92111"/>
                  <a:pt x="0" y="71642"/>
                  <a:pt x="0" y="46056"/>
                </a:cubicBezTo>
                <a:cubicBezTo>
                  <a:pt x="0" y="20469"/>
                  <a:pt x="19827" y="0"/>
                  <a:pt x="446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DD19362-E5C5-C94C-B62B-02B07231D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491" y="5286831"/>
            <a:ext cx="2833478" cy="92111"/>
          </a:xfrm>
          <a:custGeom>
            <a:avLst/>
            <a:gdLst>
              <a:gd name="connsiteX0" fmla="*/ 2712946 w 2833478"/>
              <a:gd name="connsiteY0" fmla="*/ 0 h 92111"/>
              <a:gd name="connsiteX1" fmla="*/ 2787971 w 2833478"/>
              <a:gd name="connsiteY1" fmla="*/ 0 h 92111"/>
              <a:gd name="connsiteX2" fmla="*/ 2833478 w 2833478"/>
              <a:gd name="connsiteY2" fmla="*/ 46056 h 92111"/>
              <a:gd name="connsiteX3" fmla="*/ 2787971 w 2833478"/>
              <a:gd name="connsiteY3" fmla="*/ 92111 h 92111"/>
              <a:gd name="connsiteX4" fmla="*/ 2712946 w 2833478"/>
              <a:gd name="connsiteY4" fmla="*/ 92111 h 92111"/>
              <a:gd name="connsiteX5" fmla="*/ 2669899 w 2833478"/>
              <a:gd name="connsiteY5" fmla="*/ 46056 h 92111"/>
              <a:gd name="connsiteX6" fmla="*/ 2712946 w 2833478"/>
              <a:gd name="connsiteY6" fmla="*/ 0 h 92111"/>
              <a:gd name="connsiteX7" fmla="*/ 2411239 w 2833478"/>
              <a:gd name="connsiteY7" fmla="*/ 0 h 92111"/>
              <a:gd name="connsiteX8" fmla="*/ 2563338 w 2833478"/>
              <a:gd name="connsiteY8" fmla="*/ 0 h 92111"/>
              <a:gd name="connsiteX9" fmla="*/ 2608220 w 2833478"/>
              <a:gd name="connsiteY9" fmla="*/ 46056 h 92111"/>
              <a:gd name="connsiteX10" fmla="*/ 2563338 w 2833478"/>
              <a:gd name="connsiteY10" fmla="*/ 92111 h 92111"/>
              <a:gd name="connsiteX11" fmla="*/ 2411239 w 2833478"/>
              <a:gd name="connsiteY11" fmla="*/ 92111 h 92111"/>
              <a:gd name="connsiteX12" fmla="*/ 2366357 w 2833478"/>
              <a:gd name="connsiteY12" fmla="*/ 46056 h 92111"/>
              <a:gd name="connsiteX13" fmla="*/ 2411239 w 2833478"/>
              <a:gd name="connsiteY13" fmla="*/ 0 h 92111"/>
              <a:gd name="connsiteX14" fmla="*/ 2105793 w 2833478"/>
              <a:gd name="connsiteY14" fmla="*/ 0 h 92111"/>
              <a:gd name="connsiteX15" fmla="*/ 2257893 w 2833478"/>
              <a:gd name="connsiteY15" fmla="*/ 0 h 92111"/>
              <a:gd name="connsiteX16" fmla="*/ 2302775 w 2833478"/>
              <a:gd name="connsiteY16" fmla="*/ 46056 h 92111"/>
              <a:gd name="connsiteX17" fmla="*/ 2257893 w 2833478"/>
              <a:gd name="connsiteY17" fmla="*/ 92111 h 92111"/>
              <a:gd name="connsiteX18" fmla="*/ 2105793 w 2833478"/>
              <a:gd name="connsiteY18" fmla="*/ 92111 h 92111"/>
              <a:gd name="connsiteX19" fmla="*/ 2062158 w 2833478"/>
              <a:gd name="connsiteY19" fmla="*/ 46056 h 92111"/>
              <a:gd name="connsiteX20" fmla="*/ 2105793 w 2833478"/>
              <a:gd name="connsiteY20" fmla="*/ 0 h 92111"/>
              <a:gd name="connsiteX21" fmla="*/ 1800348 w 2833478"/>
              <a:gd name="connsiteY21" fmla="*/ 0 h 92111"/>
              <a:gd name="connsiteX22" fmla="*/ 1953694 w 2833478"/>
              <a:gd name="connsiteY22" fmla="*/ 0 h 92111"/>
              <a:gd name="connsiteX23" fmla="*/ 1997329 w 2833478"/>
              <a:gd name="connsiteY23" fmla="*/ 46056 h 92111"/>
              <a:gd name="connsiteX24" fmla="*/ 1953694 w 2833478"/>
              <a:gd name="connsiteY24" fmla="*/ 92111 h 92111"/>
              <a:gd name="connsiteX25" fmla="*/ 1800348 w 2833478"/>
              <a:gd name="connsiteY25" fmla="*/ 92111 h 92111"/>
              <a:gd name="connsiteX26" fmla="*/ 1755466 w 2833478"/>
              <a:gd name="connsiteY26" fmla="*/ 46056 h 92111"/>
              <a:gd name="connsiteX27" fmla="*/ 1800348 w 2833478"/>
              <a:gd name="connsiteY27" fmla="*/ 0 h 92111"/>
              <a:gd name="connsiteX28" fmla="*/ 1494902 w 2833478"/>
              <a:gd name="connsiteY28" fmla="*/ 0 h 92111"/>
              <a:gd name="connsiteX29" fmla="*/ 1648248 w 2833478"/>
              <a:gd name="connsiteY29" fmla="*/ 0 h 92111"/>
              <a:gd name="connsiteX30" fmla="*/ 1693130 w 2833478"/>
              <a:gd name="connsiteY30" fmla="*/ 46056 h 92111"/>
              <a:gd name="connsiteX31" fmla="*/ 1648248 w 2833478"/>
              <a:gd name="connsiteY31" fmla="*/ 92111 h 92111"/>
              <a:gd name="connsiteX32" fmla="*/ 1494902 w 2833478"/>
              <a:gd name="connsiteY32" fmla="*/ 92111 h 92111"/>
              <a:gd name="connsiteX33" fmla="*/ 1451267 w 2833478"/>
              <a:gd name="connsiteY33" fmla="*/ 46056 h 92111"/>
              <a:gd name="connsiteX34" fmla="*/ 1494902 w 2833478"/>
              <a:gd name="connsiteY34" fmla="*/ 0 h 92111"/>
              <a:gd name="connsiteX35" fmla="*/ 1190703 w 2833478"/>
              <a:gd name="connsiteY35" fmla="*/ 0 h 92111"/>
              <a:gd name="connsiteX36" fmla="*/ 1342803 w 2833478"/>
              <a:gd name="connsiteY36" fmla="*/ 0 h 92111"/>
              <a:gd name="connsiteX37" fmla="*/ 1387685 w 2833478"/>
              <a:gd name="connsiteY37" fmla="*/ 46056 h 92111"/>
              <a:gd name="connsiteX38" fmla="*/ 1342803 w 2833478"/>
              <a:gd name="connsiteY38" fmla="*/ 92111 h 92111"/>
              <a:gd name="connsiteX39" fmla="*/ 1190703 w 2833478"/>
              <a:gd name="connsiteY39" fmla="*/ 92111 h 92111"/>
              <a:gd name="connsiteX40" fmla="*/ 1145822 w 2833478"/>
              <a:gd name="connsiteY40" fmla="*/ 46056 h 92111"/>
              <a:gd name="connsiteX41" fmla="*/ 1190703 w 2833478"/>
              <a:gd name="connsiteY41" fmla="*/ 0 h 92111"/>
              <a:gd name="connsiteX42" fmla="*/ 885258 w 2833478"/>
              <a:gd name="connsiteY42" fmla="*/ 0 h 92111"/>
              <a:gd name="connsiteX43" fmla="*/ 1037357 w 2833478"/>
              <a:gd name="connsiteY43" fmla="*/ 0 h 92111"/>
              <a:gd name="connsiteX44" fmla="*/ 1082239 w 2833478"/>
              <a:gd name="connsiteY44" fmla="*/ 46056 h 92111"/>
              <a:gd name="connsiteX45" fmla="*/ 1037357 w 2833478"/>
              <a:gd name="connsiteY45" fmla="*/ 92111 h 92111"/>
              <a:gd name="connsiteX46" fmla="*/ 885258 w 2833478"/>
              <a:gd name="connsiteY46" fmla="*/ 92111 h 92111"/>
              <a:gd name="connsiteX47" fmla="*/ 840376 w 2833478"/>
              <a:gd name="connsiteY47" fmla="*/ 46056 h 92111"/>
              <a:gd name="connsiteX48" fmla="*/ 885258 w 2833478"/>
              <a:gd name="connsiteY48" fmla="*/ 0 h 92111"/>
              <a:gd name="connsiteX49" fmla="*/ 579812 w 2833478"/>
              <a:gd name="connsiteY49" fmla="*/ 0 h 92111"/>
              <a:gd name="connsiteX50" fmla="*/ 733158 w 2833478"/>
              <a:gd name="connsiteY50" fmla="*/ 0 h 92111"/>
              <a:gd name="connsiteX51" fmla="*/ 776794 w 2833478"/>
              <a:gd name="connsiteY51" fmla="*/ 46056 h 92111"/>
              <a:gd name="connsiteX52" fmla="*/ 733158 w 2833478"/>
              <a:gd name="connsiteY52" fmla="*/ 92111 h 92111"/>
              <a:gd name="connsiteX53" fmla="*/ 579812 w 2833478"/>
              <a:gd name="connsiteY53" fmla="*/ 92111 h 92111"/>
              <a:gd name="connsiteX54" fmla="*/ 536177 w 2833478"/>
              <a:gd name="connsiteY54" fmla="*/ 46056 h 92111"/>
              <a:gd name="connsiteX55" fmla="*/ 579812 w 2833478"/>
              <a:gd name="connsiteY55" fmla="*/ 0 h 92111"/>
              <a:gd name="connsiteX56" fmla="*/ 275614 w 2833478"/>
              <a:gd name="connsiteY56" fmla="*/ 0 h 92111"/>
              <a:gd name="connsiteX57" fmla="*/ 427713 w 2833478"/>
              <a:gd name="connsiteY57" fmla="*/ 0 h 92111"/>
              <a:gd name="connsiteX58" fmla="*/ 471348 w 2833478"/>
              <a:gd name="connsiteY58" fmla="*/ 46056 h 92111"/>
              <a:gd name="connsiteX59" fmla="*/ 427713 w 2833478"/>
              <a:gd name="connsiteY59" fmla="*/ 92111 h 92111"/>
              <a:gd name="connsiteX60" fmla="*/ 275614 w 2833478"/>
              <a:gd name="connsiteY60" fmla="*/ 92111 h 92111"/>
              <a:gd name="connsiteX61" fmla="*/ 230732 w 2833478"/>
              <a:gd name="connsiteY61" fmla="*/ 46056 h 92111"/>
              <a:gd name="connsiteX62" fmla="*/ 275614 w 2833478"/>
              <a:gd name="connsiteY62" fmla="*/ 0 h 92111"/>
              <a:gd name="connsiteX63" fmla="*/ 44277 w 2833478"/>
              <a:gd name="connsiteY63" fmla="*/ 0 h 92111"/>
              <a:gd name="connsiteX64" fmla="*/ 119302 w 2833478"/>
              <a:gd name="connsiteY64" fmla="*/ 0 h 92111"/>
              <a:gd name="connsiteX65" fmla="*/ 163579 w 2833478"/>
              <a:gd name="connsiteY65" fmla="*/ 46056 h 92111"/>
              <a:gd name="connsiteX66" fmla="*/ 119302 w 2833478"/>
              <a:gd name="connsiteY66" fmla="*/ 92111 h 92111"/>
              <a:gd name="connsiteX67" fmla="*/ 44277 w 2833478"/>
              <a:gd name="connsiteY67" fmla="*/ 92111 h 92111"/>
              <a:gd name="connsiteX68" fmla="*/ 0 w 2833478"/>
              <a:gd name="connsiteY68" fmla="*/ 46056 h 92111"/>
              <a:gd name="connsiteX69" fmla="*/ 44277 w 2833478"/>
              <a:gd name="connsiteY69" fmla="*/ 0 h 9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833478" h="92111">
                <a:moveTo>
                  <a:pt x="2712946" y="0"/>
                </a:moveTo>
                <a:lnTo>
                  <a:pt x="2787971" y="0"/>
                </a:lnTo>
                <a:cubicBezTo>
                  <a:pt x="2813799" y="0"/>
                  <a:pt x="2833478" y="21749"/>
                  <a:pt x="2833478" y="46056"/>
                </a:cubicBezTo>
                <a:cubicBezTo>
                  <a:pt x="2833478" y="71642"/>
                  <a:pt x="2813799" y="92111"/>
                  <a:pt x="2787971" y="92111"/>
                </a:cubicBezTo>
                <a:lnTo>
                  <a:pt x="2712946" y="92111"/>
                </a:lnTo>
                <a:cubicBezTo>
                  <a:pt x="2689578" y="92111"/>
                  <a:pt x="2669899" y="71642"/>
                  <a:pt x="2669899" y="46056"/>
                </a:cubicBezTo>
                <a:cubicBezTo>
                  <a:pt x="2669899" y="21749"/>
                  <a:pt x="2689578" y="0"/>
                  <a:pt x="2712946" y="0"/>
                </a:cubicBezTo>
                <a:close/>
                <a:moveTo>
                  <a:pt x="2411239" y="0"/>
                </a:moveTo>
                <a:lnTo>
                  <a:pt x="2563338" y="0"/>
                </a:lnTo>
                <a:cubicBezTo>
                  <a:pt x="2587026" y="0"/>
                  <a:pt x="2608220" y="21749"/>
                  <a:pt x="2608220" y="46056"/>
                </a:cubicBezTo>
                <a:cubicBezTo>
                  <a:pt x="2608220" y="71642"/>
                  <a:pt x="2587026" y="92111"/>
                  <a:pt x="2563338" y="92111"/>
                </a:cubicBezTo>
                <a:lnTo>
                  <a:pt x="2411239" y="92111"/>
                </a:lnTo>
                <a:cubicBezTo>
                  <a:pt x="2386305" y="92111"/>
                  <a:pt x="2366357" y="71642"/>
                  <a:pt x="2366357" y="46056"/>
                </a:cubicBezTo>
                <a:cubicBezTo>
                  <a:pt x="2366357" y="21749"/>
                  <a:pt x="2386305" y="0"/>
                  <a:pt x="2411239" y="0"/>
                </a:cubicBezTo>
                <a:close/>
                <a:moveTo>
                  <a:pt x="2105793" y="0"/>
                </a:moveTo>
                <a:lnTo>
                  <a:pt x="2257893" y="0"/>
                </a:lnTo>
                <a:cubicBezTo>
                  <a:pt x="2282827" y="0"/>
                  <a:pt x="2302775" y="21749"/>
                  <a:pt x="2302775" y="46056"/>
                </a:cubicBezTo>
                <a:cubicBezTo>
                  <a:pt x="2302775" y="71642"/>
                  <a:pt x="2282827" y="92111"/>
                  <a:pt x="2257893" y="92111"/>
                </a:cubicBezTo>
                <a:lnTo>
                  <a:pt x="2105793" y="92111"/>
                </a:lnTo>
                <a:cubicBezTo>
                  <a:pt x="2080859" y="92111"/>
                  <a:pt x="2062158" y="71642"/>
                  <a:pt x="2062158" y="46056"/>
                </a:cubicBezTo>
                <a:cubicBezTo>
                  <a:pt x="2062158" y="21749"/>
                  <a:pt x="2080859" y="0"/>
                  <a:pt x="2105793" y="0"/>
                </a:cubicBezTo>
                <a:close/>
                <a:moveTo>
                  <a:pt x="1800348" y="0"/>
                </a:moveTo>
                <a:lnTo>
                  <a:pt x="1953694" y="0"/>
                </a:lnTo>
                <a:cubicBezTo>
                  <a:pt x="1977382" y="0"/>
                  <a:pt x="1997329" y="21749"/>
                  <a:pt x="1997329" y="46056"/>
                </a:cubicBezTo>
                <a:cubicBezTo>
                  <a:pt x="1997329" y="71642"/>
                  <a:pt x="1977382" y="92111"/>
                  <a:pt x="1953694" y="92111"/>
                </a:cubicBezTo>
                <a:lnTo>
                  <a:pt x="1800348" y="92111"/>
                </a:lnTo>
                <a:cubicBezTo>
                  <a:pt x="1775414" y="92111"/>
                  <a:pt x="1755466" y="71642"/>
                  <a:pt x="1755466" y="46056"/>
                </a:cubicBezTo>
                <a:cubicBezTo>
                  <a:pt x="1755466" y="21749"/>
                  <a:pt x="1775414" y="0"/>
                  <a:pt x="1800348" y="0"/>
                </a:cubicBezTo>
                <a:close/>
                <a:moveTo>
                  <a:pt x="1494902" y="0"/>
                </a:moveTo>
                <a:lnTo>
                  <a:pt x="1648248" y="0"/>
                </a:lnTo>
                <a:cubicBezTo>
                  <a:pt x="1673183" y="0"/>
                  <a:pt x="1693130" y="21749"/>
                  <a:pt x="1693130" y="46056"/>
                </a:cubicBezTo>
                <a:cubicBezTo>
                  <a:pt x="1693130" y="71642"/>
                  <a:pt x="1673183" y="92111"/>
                  <a:pt x="1648248" y="92111"/>
                </a:cubicBezTo>
                <a:lnTo>
                  <a:pt x="1494902" y="92111"/>
                </a:lnTo>
                <a:cubicBezTo>
                  <a:pt x="1471215" y="92111"/>
                  <a:pt x="1451267" y="71642"/>
                  <a:pt x="1451267" y="46056"/>
                </a:cubicBezTo>
                <a:cubicBezTo>
                  <a:pt x="1451267" y="21749"/>
                  <a:pt x="1471215" y="0"/>
                  <a:pt x="1494902" y="0"/>
                </a:cubicBezTo>
                <a:close/>
                <a:moveTo>
                  <a:pt x="1190703" y="0"/>
                </a:moveTo>
                <a:lnTo>
                  <a:pt x="1342803" y="0"/>
                </a:lnTo>
                <a:cubicBezTo>
                  <a:pt x="1367737" y="0"/>
                  <a:pt x="1387685" y="21749"/>
                  <a:pt x="1387685" y="46056"/>
                </a:cubicBezTo>
                <a:cubicBezTo>
                  <a:pt x="1387685" y="71642"/>
                  <a:pt x="1367737" y="92111"/>
                  <a:pt x="1342803" y="92111"/>
                </a:cubicBezTo>
                <a:lnTo>
                  <a:pt x="1190703" y="92111"/>
                </a:lnTo>
                <a:cubicBezTo>
                  <a:pt x="1165769" y="92111"/>
                  <a:pt x="1145822" y="71642"/>
                  <a:pt x="1145822" y="46056"/>
                </a:cubicBezTo>
                <a:cubicBezTo>
                  <a:pt x="1145822" y="21749"/>
                  <a:pt x="1165769" y="0"/>
                  <a:pt x="1190703" y="0"/>
                </a:cubicBezTo>
                <a:close/>
                <a:moveTo>
                  <a:pt x="885258" y="0"/>
                </a:moveTo>
                <a:lnTo>
                  <a:pt x="1037357" y="0"/>
                </a:lnTo>
                <a:cubicBezTo>
                  <a:pt x="1062292" y="0"/>
                  <a:pt x="1082239" y="21749"/>
                  <a:pt x="1082239" y="46056"/>
                </a:cubicBezTo>
                <a:cubicBezTo>
                  <a:pt x="1082239" y="71642"/>
                  <a:pt x="1062292" y="92111"/>
                  <a:pt x="1037357" y="92111"/>
                </a:cubicBezTo>
                <a:lnTo>
                  <a:pt x="885258" y="92111"/>
                </a:lnTo>
                <a:cubicBezTo>
                  <a:pt x="860324" y="92111"/>
                  <a:pt x="840376" y="71642"/>
                  <a:pt x="840376" y="46056"/>
                </a:cubicBezTo>
                <a:cubicBezTo>
                  <a:pt x="840376" y="21749"/>
                  <a:pt x="860324" y="0"/>
                  <a:pt x="885258" y="0"/>
                </a:cubicBezTo>
                <a:close/>
                <a:moveTo>
                  <a:pt x="579812" y="0"/>
                </a:moveTo>
                <a:lnTo>
                  <a:pt x="733158" y="0"/>
                </a:lnTo>
                <a:cubicBezTo>
                  <a:pt x="756846" y="0"/>
                  <a:pt x="776794" y="21749"/>
                  <a:pt x="776794" y="46056"/>
                </a:cubicBezTo>
                <a:cubicBezTo>
                  <a:pt x="776794" y="71642"/>
                  <a:pt x="756846" y="92111"/>
                  <a:pt x="733158" y="92111"/>
                </a:cubicBezTo>
                <a:lnTo>
                  <a:pt x="579812" y="92111"/>
                </a:lnTo>
                <a:cubicBezTo>
                  <a:pt x="556125" y="92111"/>
                  <a:pt x="536177" y="71642"/>
                  <a:pt x="536177" y="46056"/>
                </a:cubicBezTo>
                <a:cubicBezTo>
                  <a:pt x="536177" y="21749"/>
                  <a:pt x="556125" y="0"/>
                  <a:pt x="579812" y="0"/>
                </a:cubicBezTo>
                <a:close/>
                <a:moveTo>
                  <a:pt x="275614" y="0"/>
                </a:moveTo>
                <a:lnTo>
                  <a:pt x="427713" y="0"/>
                </a:lnTo>
                <a:cubicBezTo>
                  <a:pt x="452647" y="0"/>
                  <a:pt x="471348" y="21749"/>
                  <a:pt x="471348" y="46056"/>
                </a:cubicBezTo>
                <a:cubicBezTo>
                  <a:pt x="471348" y="71642"/>
                  <a:pt x="452647" y="92111"/>
                  <a:pt x="427713" y="92111"/>
                </a:cubicBezTo>
                <a:lnTo>
                  <a:pt x="275614" y="92111"/>
                </a:lnTo>
                <a:cubicBezTo>
                  <a:pt x="249432" y="92111"/>
                  <a:pt x="230732" y="71642"/>
                  <a:pt x="230732" y="46056"/>
                </a:cubicBezTo>
                <a:cubicBezTo>
                  <a:pt x="230732" y="21749"/>
                  <a:pt x="249432" y="0"/>
                  <a:pt x="275614" y="0"/>
                </a:cubicBezTo>
                <a:close/>
                <a:moveTo>
                  <a:pt x="44277" y="0"/>
                </a:moveTo>
                <a:lnTo>
                  <a:pt x="119302" y="0"/>
                </a:lnTo>
                <a:cubicBezTo>
                  <a:pt x="143900" y="0"/>
                  <a:pt x="163579" y="21749"/>
                  <a:pt x="163579" y="46056"/>
                </a:cubicBezTo>
                <a:cubicBezTo>
                  <a:pt x="163579" y="71642"/>
                  <a:pt x="143900" y="92111"/>
                  <a:pt x="119302" y="92111"/>
                </a:cubicBezTo>
                <a:lnTo>
                  <a:pt x="44277" y="92111"/>
                </a:lnTo>
                <a:cubicBezTo>
                  <a:pt x="19678" y="92111"/>
                  <a:pt x="0" y="71642"/>
                  <a:pt x="0" y="46056"/>
                </a:cubicBezTo>
                <a:cubicBezTo>
                  <a:pt x="0" y="21749"/>
                  <a:pt x="19678" y="0"/>
                  <a:pt x="442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6AC750C8-6D72-1441-A7B9-403B028A1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0491" y="8835708"/>
            <a:ext cx="2827983" cy="92111"/>
          </a:xfrm>
          <a:custGeom>
            <a:avLst/>
            <a:gdLst>
              <a:gd name="connsiteX0" fmla="*/ 2708681 w 2827983"/>
              <a:gd name="connsiteY0" fmla="*/ 0 h 92111"/>
              <a:gd name="connsiteX1" fmla="*/ 2783707 w 2827983"/>
              <a:gd name="connsiteY1" fmla="*/ 0 h 92111"/>
              <a:gd name="connsiteX2" fmla="*/ 2827983 w 2827983"/>
              <a:gd name="connsiteY2" fmla="*/ 46055 h 92111"/>
              <a:gd name="connsiteX3" fmla="*/ 2783707 w 2827983"/>
              <a:gd name="connsiteY3" fmla="*/ 92111 h 92111"/>
              <a:gd name="connsiteX4" fmla="*/ 2708681 w 2827983"/>
              <a:gd name="connsiteY4" fmla="*/ 92111 h 92111"/>
              <a:gd name="connsiteX5" fmla="*/ 2664405 w 2827983"/>
              <a:gd name="connsiteY5" fmla="*/ 46055 h 92111"/>
              <a:gd name="connsiteX6" fmla="*/ 2708681 w 2827983"/>
              <a:gd name="connsiteY6" fmla="*/ 0 h 92111"/>
              <a:gd name="connsiteX7" fmla="*/ 2407343 w 2827983"/>
              <a:gd name="connsiteY7" fmla="*/ 0 h 92111"/>
              <a:gd name="connsiteX8" fmla="*/ 2559171 w 2827983"/>
              <a:gd name="connsiteY8" fmla="*/ 0 h 92111"/>
              <a:gd name="connsiteX9" fmla="*/ 2602727 w 2827983"/>
              <a:gd name="connsiteY9" fmla="*/ 46055 h 92111"/>
              <a:gd name="connsiteX10" fmla="*/ 2559171 w 2827983"/>
              <a:gd name="connsiteY10" fmla="*/ 92111 h 92111"/>
              <a:gd name="connsiteX11" fmla="*/ 2407343 w 2827983"/>
              <a:gd name="connsiteY11" fmla="*/ 92111 h 92111"/>
              <a:gd name="connsiteX12" fmla="*/ 2362541 w 2827983"/>
              <a:gd name="connsiteY12" fmla="*/ 46055 h 92111"/>
              <a:gd name="connsiteX13" fmla="*/ 2407343 w 2827983"/>
              <a:gd name="connsiteY13" fmla="*/ 0 h 92111"/>
              <a:gd name="connsiteX14" fmla="*/ 2101197 w 2827983"/>
              <a:gd name="connsiteY14" fmla="*/ 0 h 92111"/>
              <a:gd name="connsiteX15" fmla="*/ 2254271 w 2827983"/>
              <a:gd name="connsiteY15" fmla="*/ 0 h 92111"/>
              <a:gd name="connsiteX16" fmla="*/ 2299071 w 2827983"/>
              <a:gd name="connsiteY16" fmla="*/ 46055 h 92111"/>
              <a:gd name="connsiteX17" fmla="*/ 2254271 w 2827983"/>
              <a:gd name="connsiteY17" fmla="*/ 92111 h 92111"/>
              <a:gd name="connsiteX18" fmla="*/ 2101197 w 2827983"/>
              <a:gd name="connsiteY18" fmla="*/ 92111 h 92111"/>
              <a:gd name="connsiteX19" fmla="*/ 2057641 w 2827983"/>
              <a:gd name="connsiteY19" fmla="*/ 46055 h 92111"/>
              <a:gd name="connsiteX20" fmla="*/ 2101197 w 2827983"/>
              <a:gd name="connsiteY20" fmla="*/ 0 h 92111"/>
              <a:gd name="connsiteX21" fmla="*/ 1797543 w 2827983"/>
              <a:gd name="connsiteY21" fmla="*/ 0 h 92111"/>
              <a:gd name="connsiteX22" fmla="*/ 1949371 w 2827983"/>
              <a:gd name="connsiteY22" fmla="*/ 0 h 92111"/>
              <a:gd name="connsiteX23" fmla="*/ 1994171 w 2827983"/>
              <a:gd name="connsiteY23" fmla="*/ 46055 h 92111"/>
              <a:gd name="connsiteX24" fmla="*/ 1949371 w 2827983"/>
              <a:gd name="connsiteY24" fmla="*/ 92111 h 92111"/>
              <a:gd name="connsiteX25" fmla="*/ 1797543 w 2827983"/>
              <a:gd name="connsiteY25" fmla="*/ 92111 h 92111"/>
              <a:gd name="connsiteX26" fmla="*/ 1752741 w 2827983"/>
              <a:gd name="connsiteY26" fmla="*/ 46055 h 92111"/>
              <a:gd name="connsiteX27" fmla="*/ 1797543 w 2827983"/>
              <a:gd name="connsiteY27" fmla="*/ 0 h 92111"/>
              <a:gd name="connsiteX28" fmla="*/ 1492643 w 2827983"/>
              <a:gd name="connsiteY28" fmla="*/ 0 h 92111"/>
              <a:gd name="connsiteX29" fmla="*/ 1644469 w 2827983"/>
              <a:gd name="connsiteY29" fmla="*/ 0 h 92111"/>
              <a:gd name="connsiteX30" fmla="*/ 1689271 w 2827983"/>
              <a:gd name="connsiteY30" fmla="*/ 46055 h 92111"/>
              <a:gd name="connsiteX31" fmla="*/ 1644469 w 2827983"/>
              <a:gd name="connsiteY31" fmla="*/ 92111 h 92111"/>
              <a:gd name="connsiteX32" fmla="*/ 1492643 w 2827983"/>
              <a:gd name="connsiteY32" fmla="*/ 92111 h 92111"/>
              <a:gd name="connsiteX33" fmla="*/ 1449085 w 2827983"/>
              <a:gd name="connsiteY33" fmla="*/ 46055 h 92111"/>
              <a:gd name="connsiteX34" fmla="*/ 1492643 w 2827983"/>
              <a:gd name="connsiteY34" fmla="*/ 0 h 92111"/>
              <a:gd name="connsiteX35" fmla="*/ 1187742 w 2827983"/>
              <a:gd name="connsiteY35" fmla="*/ 0 h 92111"/>
              <a:gd name="connsiteX36" fmla="*/ 1340815 w 2827983"/>
              <a:gd name="connsiteY36" fmla="*/ 0 h 92111"/>
              <a:gd name="connsiteX37" fmla="*/ 1384371 w 2827983"/>
              <a:gd name="connsiteY37" fmla="*/ 46055 h 92111"/>
              <a:gd name="connsiteX38" fmla="*/ 1340815 w 2827983"/>
              <a:gd name="connsiteY38" fmla="*/ 92111 h 92111"/>
              <a:gd name="connsiteX39" fmla="*/ 1187742 w 2827983"/>
              <a:gd name="connsiteY39" fmla="*/ 92111 h 92111"/>
              <a:gd name="connsiteX40" fmla="*/ 1144185 w 2827983"/>
              <a:gd name="connsiteY40" fmla="*/ 46055 h 92111"/>
              <a:gd name="connsiteX41" fmla="*/ 1187742 w 2827983"/>
              <a:gd name="connsiteY41" fmla="*/ 0 h 92111"/>
              <a:gd name="connsiteX42" fmla="*/ 884086 w 2827983"/>
              <a:gd name="connsiteY42" fmla="*/ 0 h 92111"/>
              <a:gd name="connsiteX43" fmla="*/ 1035914 w 2827983"/>
              <a:gd name="connsiteY43" fmla="*/ 0 h 92111"/>
              <a:gd name="connsiteX44" fmla="*/ 1080716 w 2827983"/>
              <a:gd name="connsiteY44" fmla="*/ 46055 h 92111"/>
              <a:gd name="connsiteX45" fmla="*/ 1035914 w 2827983"/>
              <a:gd name="connsiteY45" fmla="*/ 92111 h 92111"/>
              <a:gd name="connsiteX46" fmla="*/ 884086 w 2827983"/>
              <a:gd name="connsiteY46" fmla="*/ 92111 h 92111"/>
              <a:gd name="connsiteX47" fmla="*/ 839285 w 2827983"/>
              <a:gd name="connsiteY47" fmla="*/ 46055 h 92111"/>
              <a:gd name="connsiteX48" fmla="*/ 884086 w 2827983"/>
              <a:gd name="connsiteY48" fmla="*/ 0 h 92111"/>
              <a:gd name="connsiteX49" fmla="*/ 579186 w 2827983"/>
              <a:gd name="connsiteY49" fmla="*/ 0 h 92111"/>
              <a:gd name="connsiteX50" fmla="*/ 731014 w 2827983"/>
              <a:gd name="connsiteY50" fmla="*/ 0 h 92111"/>
              <a:gd name="connsiteX51" fmla="*/ 775816 w 2827983"/>
              <a:gd name="connsiteY51" fmla="*/ 46055 h 92111"/>
              <a:gd name="connsiteX52" fmla="*/ 731014 w 2827983"/>
              <a:gd name="connsiteY52" fmla="*/ 92111 h 92111"/>
              <a:gd name="connsiteX53" fmla="*/ 579186 w 2827983"/>
              <a:gd name="connsiteY53" fmla="*/ 92111 h 92111"/>
              <a:gd name="connsiteX54" fmla="*/ 534385 w 2827983"/>
              <a:gd name="connsiteY54" fmla="*/ 46055 h 92111"/>
              <a:gd name="connsiteX55" fmla="*/ 579186 w 2827983"/>
              <a:gd name="connsiteY55" fmla="*/ 0 h 92111"/>
              <a:gd name="connsiteX56" fmla="*/ 274286 w 2827983"/>
              <a:gd name="connsiteY56" fmla="*/ 0 h 92111"/>
              <a:gd name="connsiteX57" fmla="*/ 426114 w 2827983"/>
              <a:gd name="connsiteY57" fmla="*/ 0 h 92111"/>
              <a:gd name="connsiteX58" fmla="*/ 472160 w 2827983"/>
              <a:gd name="connsiteY58" fmla="*/ 46055 h 92111"/>
              <a:gd name="connsiteX59" fmla="*/ 426114 w 2827983"/>
              <a:gd name="connsiteY59" fmla="*/ 92111 h 92111"/>
              <a:gd name="connsiteX60" fmla="*/ 274286 w 2827983"/>
              <a:gd name="connsiteY60" fmla="*/ 92111 h 92111"/>
              <a:gd name="connsiteX61" fmla="*/ 230729 w 2827983"/>
              <a:gd name="connsiteY61" fmla="*/ 46055 h 92111"/>
              <a:gd name="connsiteX62" fmla="*/ 274286 w 2827983"/>
              <a:gd name="connsiteY62" fmla="*/ 0 h 92111"/>
              <a:gd name="connsiteX63" fmla="*/ 43371 w 2827983"/>
              <a:gd name="connsiteY63" fmla="*/ 0 h 92111"/>
              <a:gd name="connsiteX64" fmla="*/ 120199 w 2827983"/>
              <a:gd name="connsiteY64" fmla="*/ 0 h 92111"/>
              <a:gd name="connsiteX65" fmla="*/ 163570 w 2827983"/>
              <a:gd name="connsiteY65" fmla="*/ 46055 h 92111"/>
              <a:gd name="connsiteX66" fmla="*/ 120199 w 2827983"/>
              <a:gd name="connsiteY66" fmla="*/ 92111 h 92111"/>
              <a:gd name="connsiteX67" fmla="*/ 43371 w 2827983"/>
              <a:gd name="connsiteY67" fmla="*/ 92111 h 92111"/>
              <a:gd name="connsiteX68" fmla="*/ 0 w 2827983"/>
              <a:gd name="connsiteY68" fmla="*/ 46055 h 92111"/>
              <a:gd name="connsiteX69" fmla="*/ 43371 w 2827983"/>
              <a:gd name="connsiteY69" fmla="*/ 0 h 9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827983" h="92111">
                <a:moveTo>
                  <a:pt x="2708681" y="0"/>
                </a:moveTo>
                <a:lnTo>
                  <a:pt x="2783707" y="0"/>
                </a:lnTo>
                <a:cubicBezTo>
                  <a:pt x="2808305" y="0"/>
                  <a:pt x="2827983" y="20469"/>
                  <a:pt x="2827983" y="46055"/>
                </a:cubicBezTo>
                <a:cubicBezTo>
                  <a:pt x="2827983" y="71642"/>
                  <a:pt x="2808305" y="92111"/>
                  <a:pt x="2783707" y="92111"/>
                </a:cubicBezTo>
                <a:lnTo>
                  <a:pt x="2708681" y="92111"/>
                </a:lnTo>
                <a:cubicBezTo>
                  <a:pt x="2685313" y="92111"/>
                  <a:pt x="2664405" y="71642"/>
                  <a:pt x="2664405" y="46055"/>
                </a:cubicBezTo>
                <a:cubicBezTo>
                  <a:pt x="2664405" y="20469"/>
                  <a:pt x="2685313" y="0"/>
                  <a:pt x="2708681" y="0"/>
                </a:cubicBezTo>
                <a:close/>
                <a:moveTo>
                  <a:pt x="2407343" y="0"/>
                </a:moveTo>
                <a:lnTo>
                  <a:pt x="2559171" y="0"/>
                </a:lnTo>
                <a:cubicBezTo>
                  <a:pt x="2582815" y="0"/>
                  <a:pt x="2602727" y="20469"/>
                  <a:pt x="2602727" y="46055"/>
                </a:cubicBezTo>
                <a:cubicBezTo>
                  <a:pt x="2602727" y="71642"/>
                  <a:pt x="2582815" y="92111"/>
                  <a:pt x="2559171" y="92111"/>
                </a:cubicBezTo>
                <a:lnTo>
                  <a:pt x="2407343" y="92111"/>
                </a:lnTo>
                <a:cubicBezTo>
                  <a:pt x="2381209" y="92111"/>
                  <a:pt x="2362541" y="71642"/>
                  <a:pt x="2362541" y="46055"/>
                </a:cubicBezTo>
                <a:cubicBezTo>
                  <a:pt x="2362541" y="20469"/>
                  <a:pt x="2381209" y="0"/>
                  <a:pt x="2407343" y="0"/>
                </a:cubicBezTo>
                <a:close/>
                <a:moveTo>
                  <a:pt x="2101197" y="0"/>
                </a:moveTo>
                <a:lnTo>
                  <a:pt x="2254271" y="0"/>
                </a:lnTo>
                <a:cubicBezTo>
                  <a:pt x="2279161" y="0"/>
                  <a:pt x="2299071" y="20469"/>
                  <a:pt x="2299071" y="46055"/>
                </a:cubicBezTo>
                <a:cubicBezTo>
                  <a:pt x="2299071" y="71642"/>
                  <a:pt x="2279161" y="92111"/>
                  <a:pt x="2254271" y="92111"/>
                </a:cubicBezTo>
                <a:lnTo>
                  <a:pt x="2101197" y="92111"/>
                </a:lnTo>
                <a:cubicBezTo>
                  <a:pt x="2077553" y="92111"/>
                  <a:pt x="2057641" y="71642"/>
                  <a:pt x="2057641" y="46055"/>
                </a:cubicBezTo>
                <a:cubicBezTo>
                  <a:pt x="2057641" y="20469"/>
                  <a:pt x="2077553" y="0"/>
                  <a:pt x="2101197" y="0"/>
                </a:cubicBezTo>
                <a:close/>
                <a:moveTo>
                  <a:pt x="1797543" y="0"/>
                </a:moveTo>
                <a:lnTo>
                  <a:pt x="1949371" y="0"/>
                </a:lnTo>
                <a:cubicBezTo>
                  <a:pt x="1974259" y="0"/>
                  <a:pt x="1994171" y="20469"/>
                  <a:pt x="1994171" y="46055"/>
                </a:cubicBezTo>
                <a:cubicBezTo>
                  <a:pt x="1994171" y="71642"/>
                  <a:pt x="1974259" y="92111"/>
                  <a:pt x="1949371" y="92111"/>
                </a:cubicBezTo>
                <a:lnTo>
                  <a:pt x="1797543" y="92111"/>
                </a:lnTo>
                <a:cubicBezTo>
                  <a:pt x="1772653" y="92111"/>
                  <a:pt x="1752741" y="71642"/>
                  <a:pt x="1752741" y="46055"/>
                </a:cubicBezTo>
                <a:cubicBezTo>
                  <a:pt x="1752741" y="20469"/>
                  <a:pt x="1772653" y="0"/>
                  <a:pt x="1797543" y="0"/>
                </a:cubicBezTo>
                <a:close/>
                <a:moveTo>
                  <a:pt x="1492643" y="0"/>
                </a:moveTo>
                <a:lnTo>
                  <a:pt x="1644469" y="0"/>
                </a:lnTo>
                <a:cubicBezTo>
                  <a:pt x="1669359" y="0"/>
                  <a:pt x="1689271" y="20469"/>
                  <a:pt x="1689271" y="46055"/>
                </a:cubicBezTo>
                <a:cubicBezTo>
                  <a:pt x="1689271" y="71642"/>
                  <a:pt x="1669359" y="92111"/>
                  <a:pt x="1644469" y="92111"/>
                </a:cubicBezTo>
                <a:lnTo>
                  <a:pt x="1492643" y="92111"/>
                </a:lnTo>
                <a:cubicBezTo>
                  <a:pt x="1467753" y="92111"/>
                  <a:pt x="1449085" y="71642"/>
                  <a:pt x="1449085" y="46055"/>
                </a:cubicBezTo>
                <a:cubicBezTo>
                  <a:pt x="1449085" y="20469"/>
                  <a:pt x="1467753" y="0"/>
                  <a:pt x="1492643" y="0"/>
                </a:cubicBezTo>
                <a:close/>
                <a:moveTo>
                  <a:pt x="1187742" y="0"/>
                </a:moveTo>
                <a:lnTo>
                  <a:pt x="1340815" y="0"/>
                </a:lnTo>
                <a:cubicBezTo>
                  <a:pt x="1364459" y="0"/>
                  <a:pt x="1384371" y="20469"/>
                  <a:pt x="1384371" y="46055"/>
                </a:cubicBezTo>
                <a:cubicBezTo>
                  <a:pt x="1384371" y="71642"/>
                  <a:pt x="1364459" y="92111"/>
                  <a:pt x="1340815" y="92111"/>
                </a:cubicBezTo>
                <a:lnTo>
                  <a:pt x="1187742" y="92111"/>
                </a:lnTo>
                <a:cubicBezTo>
                  <a:pt x="1164097" y="92111"/>
                  <a:pt x="1144185" y="71642"/>
                  <a:pt x="1144185" y="46055"/>
                </a:cubicBezTo>
                <a:cubicBezTo>
                  <a:pt x="1144185" y="20469"/>
                  <a:pt x="1164097" y="0"/>
                  <a:pt x="1187742" y="0"/>
                </a:cubicBezTo>
                <a:close/>
                <a:moveTo>
                  <a:pt x="884086" y="0"/>
                </a:moveTo>
                <a:lnTo>
                  <a:pt x="1035914" y="0"/>
                </a:lnTo>
                <a:cubicBezTo>
                  <a:pt x="1060804" y="0"/>
                  <a:pt x="1080716" y="20469"/>
                  <a:pt x="1080716" y="46055"/>
                </a:cubicBezTo>
                <a:cubicBezTo>
                  <a:pt x="1080716" y="71642"/>
                  <a:pt x="1060804" y="92111"/>
                  <a:pt x="1035914" y="92111"/>
                </a:cubicBezTo>
                <a:lnTo>
                  <a:pt x="884086" y="92111"/>
                </a:lnTo>
                <a:cubicBezTo>
                  <a:pt x="859197" y="92111"/>
                  <a:pt x="839285" y="71642"/>
                  <a:pt x="839285" y="46055"/>
                </a:cubicBezTo>
                <a:cubicBezTo>
                  <a:pt x="839285" y="20469"/>
                  <a:pt x="859197" y="0"/>
                  <a:pt x="884086" y="0"/>
                </a:cubicBezTo>
                <a:close/>
                <a:moveTo>
                  <a:pt x="579186" y="0"/>
                </a:moveTo>
                <a:lnTo>
                  <a:pt x="731014" y="0"/>
                </a:lnTo>
                <a:cubicBezTo>
                  <a:pt x="755904" y="0"/>
                  <a:pt x="775816" y="20469"/>
                  <a:pt x="775816" y="46055"/>
                </a:cubicBezTo>
                <a:cubicBezTo>
                  <a:pt x="775816" y="71642"/>
                  <a:pt x="755904" y="92111"/>
                  <a:pt x="731014" y="92111"/>
                </a:cubicBezTo>
                <a:lnTo>
                  <a:pt x="579186" y="92111"/>
                </a:lnTo>
                <a:cubicBezTo>
                  <a:pt x="554296" y="92111"/>
                  <a:pt x="534385" y="71642"/>
                  <a:pt x="534385" y="46055"/>
                </a:cubicBezTo>
                <a:cubicBezTo>
                  <a:pt x="534385" y="20469"/>
                  <a:pt x="554296" y="0"/>
                  <a:pt x="579186" y="0"/>
                </a:cubicBezTo>
                <a:close/>
                <a:moveTo>
                  <a:pt x="274286" y="0"/>
                </a:moveTo>
                <a:lnTo>
                  <a:pt x="426114" y="0"/>
                </a:lnTo>
                <a:cubicBezTo>
                  <a:pt x="451004" y="0"/>
                  <a:pt x="472160" y="20469"/>
                  <a:pt x="472160" y="46055"/>
                </a:cubicBezTo>
                <a:cubicBezTo>
                  <a:pt x="472160" y="71642"/>
                  <a:pt x="451004" y="92111"/>
                  <a:pt x="426114" y="92111"/>
                </a:cubicBezTo>
                <a:lnTo>
                  <a:pt x="274286" y="92111"/>
                </a:lnTo>
                <a:cubicBezTo>
                  <a:pt x="250641" y="92111"/>
                  <a:pt x="230729" y="71642"/>
                  <a:pt x="230729" y="46055"/>
                </a:cubicBezTo>
                <a:cubicBezTo>
                  <a:pt x="230729" y="20469"/>
                  <a:pt x="250641" y="0"/>
                  <a:pt x="274286" y="0"/>
                </a:cubicBezTo>
                <a:close/>
                <a:moveTo>
                  <a:pt x="43371" y="0"/>
                </a:moveTo>
                <a:lnTo>
                  <a:pt x="120199" y="0"/>
                </a:lnTo>
                <a:cubicBezTo>
                  <a:pt x="143743" y="0"/>
                  <a:pt x="163570" y="20469"/>
                  <a:pt x="163570" y="46055"/>
                </a:cubicBezTo>
                <a:cubicBezTo>
                  <a:pt x="163570" y="71642"/>
                  <a:pt x="143743" y="92111"/>
                  <a:pt x="120199" y="92111"/>
                </a:cubicBezTo>
                <a:lnTo>
                  <a:pt x="43371" y="92111"/>
                </a:lnTo>
                <a:cubicBezTo>
                  <a:pt x="19827" y="92111"/>
                  <a:pt x="0" y="71642"/>
                  <a:pt x="0" y="46055"/>
                </a:cubicBezTo>
                <a:cubicBezTo>
                  <a:pt x="0" y="20469"/>
                  <a:pt x="19827" y="0"/>
                  <a:pt x="433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A28ED2F5-E539-C645-9D95-D8EA2A889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491" y="8835708"/>
            <a:ext cx="2833478" cy="92111"/>
          </a:xfrm>
          <a:custGeom>
            <a:avLst/>
            <a:gdLst>
              <a:gd name="connsiteX0" fmla="*/ 2712946 w 2833478"/>
              <a:gd name="connsiteY0" fmla="*/ 0 h 92111"/>
              <a:gd name="connsiteX1" fmla="*/ 2787971 w 2833478"/>
              <a:gd name="connsiteY1" fmla="*/ 0 h 92111"/>
              <a:gd name="connsiteX2" fmla="*/ 2833478 w 2833478"/>
              <a:gd name="connsiteY2" fmla="*/ 46055 h 92111"/>
              <a:gd name="connsiteX3" fmla="*/ 2787971 w 2833478"/>
              <a:gd name="connsiteY3" fmla="*/ 92111 h 92111"/>
              <a:gd name="connsiteX4" fmla="*/ 2712946 w 2833478"/>
              <a:gd name="connsiteY4" fmla="*/ 92111 h 92111"/>
              <a:gd name="connsiteX5" fmla="*/ 2669899 w 2833478"/>
              <a:gd name="connsiteY5" fmla="*/ 46055 h 92111"/>
              <a:gd name="connsiteX6" fmla="*/ 2712946 w 2833478"/>
              <a:gd name="connsiteY6" fmla="*/ 0 h 92111"/>
              <a:gd name="connsiteX7" fmla="*/ 2411239 w 2833478"/>
              <a:gd name="connsiteY7" fmla="*/ 0 h 92111"/>
              <a:gd name="connsiteX8" fmla="*/ 2563338 w 2833478"/>
              <a:gd name="connsiteY8" fmla="*/ 0 h 92111"/>
              <a:gd name="connsiteX9" fmla="*/ 2608220 w 2833478"/>
              <a:gd name="connsiteY9" fmla="*/ 46055 h 92111"/>
              <a:gd name="connsiteX10" fmla="*/ 2563338 w 2833478"/>
              <a:gd name="connsiteY10" fmla="*/ 92111 h 92111"/>
              <a:gd name="connsiteX11" fmla="*/ 2411239 w 2833478"/>
              <a:gd name="connsiteY11" fmla="*/ 92111 h 92111"/>
              <a:gd name="connsiteX12" fmla="*/ 2366357 w 2833478"/>
              <a:gd name="connsiteY12" fmla="*/ 46055 h 92111"/>
              <a:gd name="connsiteX13" fmla="*/ 2411239 w 2833478"/>
              <a:gd name="connsiteY13" fmla="*/ 0 h 92111"/>
              <a:gd name="connsiteX14" fmla="*/ 2105793 w 2833478"/>
              <a:gd name="connsiteY14" fmla="*/ 0 h 92111"/>
              <a:gd name="connsiteX15" fmla="*/ 2257893 w 2833478"/>
              <a:gd name="connsiteY15" fmla="*/ 0 h 92111"/>
              <a:gd name="connsiteX16" fmla="*/ 2302775 w 2833478"/>
              <a:gd name="connsiteY16" fmla="*/ 46055 h 92111"/>
              <a:gd name="connsiteX17" fmla="*/ 2257893 w 2833478"/>
              <a:gd name="connsiteY17" fmla="*/ 92111 h 92111"/>
              <a:gd name="connsiteX18" fmla="*/ 2105793 w 2833478"/>
              <a:gd name="connsiteY18" fmla="*/ 92111 h 92111"/>
              <a:gd name="connsiteX19" fmla="*/ 2062158 w 2833478"/>
              <a:gd name="connsiteY19" fmla="*/ 46055 h 92111"/>
              <a:gd name="connsiteX20" fmla="*/ 2105793 w 2833478"/>
              <a:gd name="connsiteY20" fmla="*/ 0 h 92111"/>
              <a:gd name="connsiteX21" fmla="*/ 1800348 w 2833478"/>
              <a:gd name="connsiteY21" fmla="*/ 0 h 92111"/>
              <a:gd name="connsiteX22" fmla="*/ 1953694 w 2833478"/>
              <a:gd name="connsiteY22" fmla="*/ 0 h 92111"/>
              <a:gd name="connsiteX23" fmla="*/ 1997329 w 2833478"/>
              <a:gd name="connsiteY23" fmla="*/ 46055 h 92111"/>
              <a:gd name="connsiteX24" fmla="*/ 1953694 w 2833478"/>
              <a:gd name="connsiteY24" fmla="*/ 92111 h 92111"/>
              <a:gd name="connsiteX25" fmla="*/ 1800348 w 2833478"/>
              <a:gd name="connsiteY25" fmla="*/ 92111 h 92111"/>
              <a:gd name="connsiteX26" fmla="*/ 1755466 w 2833478"/>
              <a:gd name="connsiteY26" fmla="*/ 46055 h 92111"/>
              <a:gd name="connsiteX27" fmla="*/ 1800348 w 2833478"/>
              <a:gd name="connsiteY27" fmla="*/ 0 h 92111"/>
              <a:gd name="connsiteX28" fmla="*/ 1494902 w 2833478"/>
              <a:gd name="connsiteY28" fmla="*/ 0 h 92111"/>
              <a:gd name="connsiteX29" fmla="*/ 1648248 w 2833478"/>
              <a:gd name="connsiteY29" fmla="*/ 0 h 92111"/>
              <a:gd name="connsiteX30" fmla="*/ 1693130 w 2833478"/>
              <a:gd name="connsiteY30" fmla="*/ 46055 h 92111"/>
              <a:gd name="connsiteX31" fmla="*/ 1648248 w 2833478"/>
              <a:gd name="connsiteY31" fmla="*/ 92111 h 92111"/>
              <a:gd name="connsiteX32" fmla="*/ 1494902 w 2833478"/>
              <a:gd name="connsiteY32" fmla="*/ 92111 h 92111"/>
              <a:gd name="connsiteX33" fmla="*/ 1451267 w 2833478"/>
              <a:gd name="connsiteY33" fmla="*/ 46055 h 92111"/>
              <a:gd name="connsiteX34" fmla="*/ 1494902 w 2833478"/>
              <a:gd name="connsiteY34" fmla="*/ 0 h 92111"/>
              <a:gd name="connsiteX35" fmla="*/ 1190703 w 2833478"/>
              <a:gd name="connsiteY35" fmla="*/ 0 h 92111"/>
              <a:gd name="connsiteX36" fmla="*/ 1342803 w 2833478"/>
              <a:gd name="connsiteY36" fmla="*/ 0 h 92111"/>
              <a:gd name="connsiteX37" fmla="*/ 1387685 w 2833478"/>
              <a:gd name="connsiteY37" fmla="*/ 46055 h 92111"/>
              <a:gd name="connsiteX38" fmla="*/ 1342803 w 2833478"/>
              <a:gd name="connsiteY38" fmla="*/ 92111 h 92111"/>
              <a:gd name="connsiteX39" fmla="*/ 1190703 w 2833478"/>
              <a:gd name="connsiteY39" fmla="*/ 92111 h 92111"/>
              <a:gd name="connsiteX40" fmla="*/ 1145822 w 2833478"/>
              <a:gd name="connsiteY40" fmla="*/ 46055 h 92111"/>
              <a:gd name="connsiteX41" fmla="*/ 1190703 w 2833478"/>
              <a:gd name="connsiteY41" fmla="*/ 0 h 92111"/>
              <a:gd name="connsiteX42" fmla="*/ 885258 w 2833478"/>
              <a:gd name="connsiteY42" fmla="*/ 0 h 92111"/>
              <a:gd name="connsiteX43" fmla="*/ 1037357 w 2833478"/>
              <a:gd name="connsiteY43" fmla="*/ 0 h 92111"/>
              <a:gd name="connsiteX44" fmla="*/ 1082239 w 2833478"/>
              <a:gd name="connsiteY44" fmla="*/ 46055 h 92111"/>
              <a:gd name="connsiteX45" fmla="*/ 1037357 w 2833478"/>
              <a:gd name="connsiteY45" fmla="*/ 92111 h 92111"/>
              <a:gd name="connsiteX46" fmla="*/ 885258 w 2833478"/>
              <a:gd name="connsiteY46" fmla="*/ 92111 h 92111"/>
              <a:gd name="connsiteX47" fmla="*/ 840376 w 2833478"/>
              <a:gd name="connsiteY47" fmla="*/ 46055 h 92111"/>
              <a:gd name="connsiteX48" fmla="*/ 885258 w 2833478"/>
              <a:gd name="connsiteY48" fmla="*/ 0 h 92111"/>
              <a:gd name="connsiteX49" fmla="*/ 579812 w 2833478"/>
              <a:gd name="connsiteY49" fmla="*/ 0 h 92111"/>
              <a:gd name="connsiteX50" fmla="*/ 733158 w 2833478"/>
              <a:gd name="connsiteY50" fmla="*/ 0 h 92111"/>
              <a:gd name="connsiteX51" fmla="*/ 776794 w 2833478"/>
              <a:gd name="connsiteY51" fmla="*/ 46055 h 92111"/>
              <a:gd name="connsiteX52" fmla="*/ 733158 w 2833478"/>
              <a:gd name="connsiteY52" fmla="*/ 92111 h 92111"/>
              <a:gd name="connsiteX53" fmla="*/ 579812 w 2833478"/>
              <a:gd name="connsiteY53" fmla="*/ 92111 h 92111"/>
              <a:gd name="connsiteX54" fmla="*/ 536177 w 2833478"/>
              <a:gd name="connsiteY54" fmla="*/ 46055 h 92111"/>
              <a:gd name="connsiteX55" fmla="*/ 579812 w 2833478"/>
              <a:gd name="connsiteY55" fmla="*/ 0 h 92111"/>
              <a:gd name="connsiteX56" fmla="*/ 275614 w 2833478"/>
              <a:gd name="connsiteY56" fmla="*/ 0 h 92111"/>
              <a:gd name="connsiteX57" fmla="*/ 427713 w 2833478"/>
              <a:gd name="connsiteY57" fmla="*/ 0 h 92111"/>
              <a:gd name="connsiteX58" fmla="*/ 471348 w 2833478"/>
              <a:gd name="connsiteY58" fmla="*/ 46055 h 92111"/>
              <a:gd name="connsiteX59" fmla="*/ 427713 w 2833478"/>
              <a:gd name="connsiteY59" fmla="*/ 92111 h 92111"/>
              <a:gd name="connsiteX60" fmla="*/ 275614 w 2833478"/>
              <a:gd name="connsiteY60" fmla="*/ 92111 h 92111"/>
              <a:gd name="connsiteX61" fmla="*/ 230732 w 2833478"/>
              <a:gd name="connsiteY61" fmla="*/ 46055 h 92111"/>
              <a:gd name="connsiteX62" fmla="*/ 275614 w 2833478"/>
              <a:gd name="connsiteY62" fmla="*/ 0 h 92111"/>
              <a:gd name="connsiteX63" fmla="*/ 44277 w 2833478"/>
              <a:gd name="connsiteY63" fmla="*/ 0 h 92111"/>
              <a:gd name="connsiteX64" fmla="*/ 119302 w 2833478"/>
              <a:gd name="connsiteY64" fmla="*/ 0 h 92111"/>
              <a:gd name="connsiteX65" fmla="*/ 163579 w 2833478"/>
              <a:gd name="connsiteY65" fmla="*/ 46055 h 92111"/>
              <a:gd name="connsiteX66" fmla="*/ 119302 w 2833478"/>
              <a:gd name="connsiteY66" fmla="*/ 92111 h 92111"/>
              <a:gd name="connsiteX67" fmla="*/ 44277 w 2833478"/>
              <a:gd name="connsiteY67" fmla="*/ 92111 h 92111"/>
              <a:gd name="connsiteX68" fmla="*/ 0 w 2833478"/>
              <a:gd name="connsiteY68" fmla="*/ 46055 h 92111"/>
              <a:gd name="connsiteX69" fmla="*/ 44277 w 2833478"/>
              <a:gd name="connsiteY69" fmla="*/ 0 h 9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833478" h="92111">
                <a:moveTo>
                  <a:pt x="2712946" y="0"/>
                </a:moveTo>
                <a:lnTo>
                  <a:pt x="2787971" y="0"/>
                </a:lnTo>
                <a:cubicBezTo>
                  <a:pt x="2813799" y="0"/>
                  <a:pt x="2833478" y="20469"/>
                  <a:pt x="2833478" y="46055"/>
                </a:cubicBezTo>
                <a:cubicBezTo>
                  <a:pt x="2833478" y="71642"/>
                  <a:pt x="2813799" y="92111"/>
                  <a:pt x="2787971" y="92111"/>
                </a:cubicBezTo>
                <a:lnTo>
                  <a:pt x="2712946" y="92111"/>
                </a:lnTo>
                <a:cubicBezTo>
                  <a:pt x="2689578" y="92111"/>
                  <a:pt x="2669899" y="71642"/>
                  <a:pt x="2669899" y="46055"/>
                </a:cubicBezTo>
                <a:cubicBezTo>
                  <a:pt x="2669899" y="20469"/>
                  <a:pt x="2689578" y="0"/>
                  <a:pt x="2712946" y="0"/>
                </a:cubicBezTo>
                <a:close/>
                <a:moveTo>
                  <a:pt x="2411239" y="0"/>
                </a:moveTo>
                <a:lnTo>
                  <a:pt x="2563338" y="0"/>
                </a:lnTo>
                <a:cubicBezTo>
                  <a:pt x="2587026" y="0"/>
                  <a:pt x="2608220" y="20469"/>
                  <a:pt x="2608220" y="46055"/>
                </a:cubicBezTo>
                <a:cubicBezTo>
                  <a:pt x="2608220" y="71642"/>
                  <a:pt x="2587026" y="92111"/>
                  <a:pt x="2563338" y="92111"/>
                </a:cubicBezTo>
                <a:lnTo>
                  <a:pt x="2411239" y="92111"/>
                </a:lnTo>
                <a:cubicBezTo>
                  <a:pt x="2386305" y="92111"/>
                  <a:pt x="2366357" y="71642"/>
                  <a:pt x="2366357" y="46055"/>
                </a:cubicBezTo>
                <a:cubicBezTo>
                  <a:pt x="2366357" y="20469"/>
                  <a:pt x="2386305" y="0"/>
                  <a:pt x="2411239" y="0"/>
                </a:cubicBezTo>
                <a:close/>
                <a:moveTo>
                  <a:pt x="2105793" y="0"/>
                </a:moveTo>
                <a:lnTo>
                  <a:pt x="2257893" y="0"/>
                </a:lnTo>
                <a:cubicBezTo>
                  <a:pt x="2282827" y="0"/>
                  <a:pt x="2302775" y="20469"/>
                  <a:pt x="2302775" y="46055"/>
                </a:cubicBezTo>
                <a:cubicBezTo>
                  <a:pt x="2302775" y="71642"/>
                  <a:pt x="2282827" y="92111"/>
                  <a:pt x="2257893" y="92111"/>
                </a:cubicBezTo>
                <a:lnTo>
                  <a:pt x="2105793" y="92111"/>
                </a:lnTo>
                <a:cubicBezTo>
                  <a:pt x="2080859" y="92111"/>
                  <a:pt x="2062158" y="71642"/>
                  <a:pt x="2062158" y="46055"/>
                </a:cubicBezTo>
                <a:cubicBezTo>
                  <a:pt x="2062158" y="20469"/>
                  <a:pt x="2080859" y="0"/>
                  <a:pt x="2105793" y="0"/>
                </a:cubicBezTo>
                <a:close/>
                <a:moveTo>
                  <a:pt x="1800348" y="0"/>
                </a:moveTo>
                <a:lnTo>
                  <a:pt x="1953694" y="0"/>
                </a:lnTo>
                <a:cubicBezTo>
                  <a:pt x="1977382" y="0"/>
                  <a:pt x="1997329" y="20469"/>
                  <a:pt x="1997329" y="46055"/>
                </a:cubicBezTo>
                <a:cubicBezTo>
                  <a:pt x="1997329" y="71642"/>
                  <a:pt x="1977382" y="92111"/>
                  <a:pt x="1953694" y="92111"/>
                </a:cubicBezTo>
                <a:lnTo>
                  <a:pt x="1800348" y="92111"/>
                </a:lnTo>
                <a:cubicBezTo>
                  <a:pt x="1775414" y="92111"/>
                  <a:pt x="1755466" y="71642"/>
                  <a:pt x="1755466" y="46055"/>
                </a:cubicBezTo>
                <a:cubicBezTo>
                  <a:pt x="1755466" y="20469"/>
                  <a:pt x="1775414" y="0"/>
                  <a:pt x="1800348" y="0"/>
                </a:cubicBezTo>
                <a:close/>
                <a:moveTo>
                  <a:pt x="1494902" y="0"/>
                </a:moveTo>
                <a:lnTo>
                  <a:pt x="1648248" y="0"/>
                </a:lnTo>
                <a:cubicBezTo>
                  <a:pt x="1673183" y="0"/>
                  <a:pt x="1693130" y="20469"/>
                  <a:pt x="1693130" y="46055"/>
                </a:cubicBezTo>
                <a:cubicBezTo>
                  <a:pt x="1693130" y="71642"/>
                  <a:pt x="1673183" y="92111"/>
                  <a:pt x="1648248" y="92111"/>
                </a:cubicBezTo>
                <a:lnTo>
                  <a:pt x="1494902" y="92111"/>
                </a:lnTo>
                <a:cubicBezTo>
                  <a:pt x="1471215" y="92111"/>
                  <a:pt x="1451267" y="71642"/>
                  <a:pt x="1451267" y="46055"/>
                </a:cubicBezTo>
                <a:cubicBezTo>
                  <a:pt x="1451267" y="20469"/>
                  <a:pt x="1471215" y="0"/>
                  <a:pt x="1494902" y="0"/>
                </a:cubicBezTo>
                <a:close/>
                <a:moveTo>
                  <a:pt x="1190703" y="0"/>
                </a:moveTo>
                <a:lnTo>
                  <a:pt x="1342803" y="0"/>
                </a:lnTo>
                <a:cubicBezTo>
                  <a:pt x="1367737" y="0"/>
                  <a:pt x="1387685" y="20469"/>
                  <a:pt x="1387685" y="46055"/>
                </a:cubicBezTo>
                <a:cubicBezTo>
                  <a:pt x="1387685" y="71642"/>
                  <a:pt x="1367737" y="92111"/>
                  <a:pt x="1342803" y="92111"/>
                </a:cubicBezTo>
                <a:lnTo>
                  <a:pt x="1190703" y="92111"/>
                </a:lnTo>
                <a:cubicBezTo>
                  <a:pt x="1165769" y="92111"/>
                  <a:pt x="1145822" y="71642"/>
                  <a:pt x="1145822" y="46055"/>
                </a:cubicBezTo>
                <a:cubicBezTo>
                  <a:pt x="1145822" y="20469"/>
                  <a:pt x="1165769" y="0"/>
                  <a:pt x="1190703" y="0"/>
                </a:cubicBezTo>
                <a:close/>
                <a:moveTo>
                  <a:pt x="885258" y="0"/>
                </a:moveTo>
                <a:lnTo>
                  <a:pt x="1037357" y="0"/>
                </a:lnTo>
                <a:cubicBezTo>
                  <a:pt x="1062292" y="0"/>
                  <a:pt x="1082239" y="20469"/>
                  <a:pt x="1082239" y="46055"/>
                </a:cubicBezTo>
                <a:cubicBezTo>
                  <a:pt x="1082239" y="71642"/>
                  <a:pt x="1062292" y="92111"/>
                  <a:pt x="1037357" y="92111"/>
                </a:cubicBezTo>
                <a:lnTo>
                  <a:pt x="885258" y="92111"/>
                </a:lnTo>
                <a:cubicBezTo>
                  <a:pt x="860324" y="92111"/>
                  <a:pt x="840376" y="71642"/>
                  <a:pt x="840376" y="46055"/>
                </a:cubicBezTo>
                <a:cubicBezTo>
                  <a:pt x="840376" y="20469"/>
                  <a:pt x="860324" y="0"/>
                  <a:pt x="885258" y="0"/>
                </a:cubicBezTo>
                <a:close/>
                <a:moveTo>
                  <a:pt x="579812" y="0"/>
                </a:moveTo>
                <a:lnTo>
                  <a:pt x="733158" y="0"/>
                </a:lnTo>
                <a:cubicBezTo>
                  <a:pt x="756846" y="0"/>
                  <a:pt x="776794" y="20469"/>
                  <a:pt x="776794" y="46055"/>
                </a:cubicBezTo>
                <a:cubicBezTo>
                  <a:pt x="776794" y="71642"/>
                  <a:pt x="756846" y="92111"/>
                  <a:pt x="733158" y="92111"/>
                </a:cubicBezTo>
                <a:lnTo>
                  <a:pt x="579812" y="92111"/>
                </a:lnTo>
                <a:cubicBezTo>
                  <a:pt x="556125" y="92111"/>
                  <a:pt x="536177" y="71642"/>
                  <a:pt x="536177" y="46055"/>
                </a:cubicBezTo>
                <a:cubicBezTo>
                  <a:pt x="536177" y="20469"/>
                  <a:pt x="556125" y="0"/>
                  <a:pt x="579812" y="0"/>
                </a:cubicBezTo>
                <a:close/>
                <a:moveTo>
                  <a:pt x="275614" y="0"/>
                </a:moveTo>
                <a:lnTo>
                  <a:pt x="427713" y="0"/>
                </a:lnTo>
                <a:cubicBezTo>
                  <a:pt x="452647" y="0"/>
                  <a:pt x="471348" y="20469"/>
                  <a:pt x="471348" y="46055"/>
                </a:cubicBezTo>
                <a:cubicBezTo>
                  <a:pt x="471348" y="71642"/>
                  <a:pt x="452647" y="92111"/>
                  <a:pt x="427713" y="92111"/>
                </a:cubicBezTo>
                <a:lnTo>
                  <a:pt x="275614" y="92111"/>
                </a:lnTo>
                <a:cubicBezTo>
                  <a:pt x="249432" y="92111"/>
                  <a:pt x="230732" y="71642"/>
                  <a:pt x="230732" y="46055"/>
                </a:cubicBezTo>
                <a:cubicBezTo>
                  <a:pt x="230732" y="20469"/>
                  <a:pt x="249432" y="0"/>
                  <a:pt x="275614" y="0"/>
                </a:cubicBezTo>
                <a:close/>
                <a:moveTo>
                  <a:pt x="44277" y="0"/>
                </a:moveTo>
                <a:lnTo>
                  <a:pt x="119302" y="0"/>
                </a:lnTo>
                <a:cubicBezTo>
                  <a:pt x="143900" y="0"/>
                  <a:pt x="163579" y="20469"/>
                  <a:pt x="163579" y="46055"/>
                </a:cubicBezTo>
                <a:cubicBezTo>
                  <a:pt x="163579" y="71642"/>
                  <a:pt x="143900" y="92111"/>
                  <a:pt x="119302" y="92111"/>
                </a:cubicBezTo>
                <a:lnTo>
                  <a:pt x="44277" y="92111"/>
                </a:lnTo>
                <a:cubicBezTo>
                  <a:pt x="19678" y="92111"/>
                  <a:pt x="0" y="71642"/>
                  <a:pt x="0" y="46055"/>
                </a:cubicBezTo>
                <a:cubicBezTo>
                  <a:pt x="0" y="20469"/>
                  <a:pt x="19678" y="0"/>
                  <a:pt x="4427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13B9D-0B78-424D-8A3D-9AEDC6E83944}"/>
              </a:ext>
            </a:extLst>
          </p:cNvPr>
          <p:cNvSpPr txBox="1"/>
          <p:nvPr/>
        </p:nvSpPr>
        <p:spPr>
          <a:xfrm>
            <a:off x="7776109" y="753790"/>
            <a:ext cx="8777403" cy="119564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PUZZLE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CE804-6321-7648-BFEB-ACDAB0C202E1}"/>
              </a:ext>
            </a:extLst>
          </p:cNvPr>
          <p:cNvSpPr txBox="1"/>
          <p:nvPr/>
        </p:nvSpPr>
        <p:spPr>
          <a:xfrm>
            <a:off x="9567274" y="1861654"/>
            <a:ext cx="5272597" cy="57964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946E6-652D-8346-9229-EAB149A4E2C9}"/>
              </a:ext>
            </a:extLst>
          </p:cNvPr>
          <p:cNvSpPr txBox="1"/>
          <p:nvPr/>
        </p:nvSpPr>
        <p:spPr>
          <a:xfrm>
            <a:off x="1422321" y="5407530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7EDA5-A983-D546-9BDB-2B189D16159E}"/>
              </a:ext>
            </a:extLst>
          </p:cNvPr>
          <p:cNvSpPr txBox="1"/>
          <p:nvPr/>
        </p:nvSpPr>
        <p:spPr>
          <a:xfrm>
            <a:off x="1539359" y="4712142"/>
            <a:ext cx="176170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4D709-19FE-0243-9187-873626D20EEA}"/>
              </a:ext>
            </a:extLst>
          </p:cNvPr>
          <p:cNvSpPr txBox="1"/>
          <p:nvPr/>
        </p:nvSpPr>
        <p:spPr>
          <a:xfrm>
            <a:off x="1422321" y="8897042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3D27A0-C17B-CC45-8E70-FA15BA15288F}"/>
              </a:ext>
            </a:extLst>
          </p:cNvPr>
          <p:cNvSpPr txBox="1"/>
          <p:nvPr/>
        </p:nvSpPr>
        <p:spPr>
          <a:xfrm>
            <a:off x="1539359" y="8201654"/>
            <a:ext cx="1879361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1A1E57-FB2D-454A-8405-63DF0CBB50E6}"/>
              </a:ext>
            </a:extLst>
          </p:cNvPr>
          <p:cNvSpPr txBox="1"/>
          <p:nvPr/>
        </p:nvSpPr>
        <p:spPr>
          <a:xfrm>
            <a:off x="18767855" y="5407530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10E0D-62D5-2643-8A57-7C23C91D37E5}"/>
              </a:ext>
            </a:extLst>
          </p:cNvPr>
          <p:cNvSpPr txBox="1"/>
          <p:nvPr/>
        </p:nvSpPr>
        <p:spPr>
          <a:xfrm>
            <a:off x="18884893" y="4712142"/>
            <a:ext cx="2380780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Innovation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851F6E-88CC-654D-AB5A-C7FE3FB843A3}"/>
              </a:ext>
            </a:extLst>
          </p:cNvPr>
          <p:cNvSpPr txBox="1"/>
          <p:nvPr/>
        </p:nvSpPr>
        <p:spPr>
          <a:xfrm>
            <a:off x="18767855" y="8897042"/>
            <a:ext cx="4124654" cy="1457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spc="-3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business was growing so quickly it was getting new customers faster.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3F3032-2199-204A-A802-2CA5218F4DA0}"/>
              </a:ext>
            </a:extLst>
          </p:cNvPr>
          <p:cNvSpPr txBox="1"/>
          <p:nvPr/>
        </p:nvSpPr>
        <p:spPr>
          <a:xfrm>
            <a:off x="18884893" y="8201654"/>
            <a:ext cx="2810385" cy="64376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4320"/>
              </a:lnSpc>
            </a:pPr>
            <a:r>
              <a:rPr lang="en-US" b="1" spc="-3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Management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91165-CABC-1C49-B127-0B2B3CECDA4A}"/>
              </a:ext>
            </a:extLst>
          </p:cNvPr>
          <p:cNvSpPr txBox="1"/>
          <p:nvPr/>
        </p:nvSpPr>
        <p:spPr>
          <a:xfrm>
            <a:off x="9121042" y="4945056"/>
            <a:ext cx="960199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57FE0-772B-2E4F-B74D-8CBB252F9CAD}"/>
              </a:ext>
            </a:extLst>
          </p:cNvPr>
          <p:cNvSpPr txBox="1"/>
          <p:nvPr/>
        </p:nvSpPr>
        <p:spPr>
          <a:xfrm>
            <a:off x="14294176" y="4902721"/>
            <a:ext cx="960199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A8BBC7-592C-314E-8972-C27151A575F0}"/>
              </a:ext>
            </a:extLst>
          </p:cNvPr>
          <p:cNvSpPr txBox="1"/>
          <p:nvPr/>
        </p:nvSpPr>
        <p:spPr>
          <a:xfrm>
            <a:off x="9095641" y="9820719"/>
            <a:ext cx="960199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491BD2-3E77-6C49-AADA-FFBFD942FC76}"/>
              </a:ext>
            </a:extLst>
          </p:cNvPr>
          <p:cNvSpPr txBox="1"/>
          <p:nvPr/>
        </p:nvSpPr>
        <p:spPr>
          <a:xfrm>
            <a:off x="14277242" y="9668313"/>
            <a:ext cx="960199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b="1" spc="-29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288819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Puzzle A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CB02B"/>
      </a:accent1>
      <a:accent2>
        <a:srgbClr val="FDDE4B"/>
      </a:accent2>
      <a:accent3>
        <a:srgbClr val="5DBD6F"/>
      </a:accent3>
      <a:accent4>
        <a:srgbClr val="249B7C"/>
      </a:accent4>
      <a:accent5>
        <a:srgbClr val="264B9C"/>
      </a:accent5>
      <a:accent6>
        <a:srgbClr val="DCDFE2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81975</TotalTime>
  <Words>1416</Words>
  <Application>Microsoft Macintosh PowerPoint</Application>
  <PresentationFormat>Custom</PresentationFormat>
  <Paragraphs>240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DM Sans</vt:lpstr>
      <vt:lpstr>Gill Sans</vt:lpstr>
      <vt:lpstr>Open Sans</vt:lpstr>
      <vt:lpstr>Open Sans Light</vt:lpstr>
      <vt:lpstr>Open Sans Semibold</vt:lpstr>
      <vt:lpstr>Poppins Light</vt:lpstr>
      <vt:lpstr>Source Sans Pro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Jetfabrik Design</cp:lastModifiedBy>
  <cp:revision>9692</cp:revision>
  <cp:lastPrinted>2019-09-18T23:04:43Z</cp:lastPrinted>
  <dcterms:created xsi:type="dcterms:W3CDTF">2014-11-12T21:47:38Z</dcterms:created>
  <dcterms:modified xsi:type="dcterms:W3CDTF">2019-12-17T17:35:17Z</dcterms:modified>
  <cp:category/>
</cp:coreProperties>
</file>